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theme/theme7.xml" ContentType="application/vnd.openxmlformats-officedocument.theme+xml"/>
  <Override PartName="/ppt/slideLayouts/slideLayout10.xml" ContentType="application/vnd.openxmlformats-officedocument.presentationml.slideLayout+xml"/>
  <Override PartName="/ppt/theme/theme8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9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0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1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1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3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14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32"/>
  </p:notesMasterIdLst>
  <p:sldIdLst>
    <p:sldId id="257" r:id="rId19"/>
    <p:sldId id="291" r:id="rId20"/>
    <p:sldId id="285" r:id="rId21"/>
    <p:sldId id="286" r:id="rId22"/>
    <p:sldId id="263" r:id="rId23"/>
    <p:sldId id="295" r:id="rId24"/>
    <p:sldId id="299" r:id="rId25"/>
    <p:sldId id="296" r:id="rId26"/>
    <p:sldId id="297" r:id="rId27"/>
    <p:sldId id="294" r:id="rId28"/>
    <p:sldId id="289" r:id="rId29"/>
    <p:sldId id="288" r:id="rId30"/>
    <p:sldId id="290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CE2528-A548-4C47-869A-CA8CD75F916E}" v="16" dt="2021-11-20T10:04:19.1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31"/>
    <p:restoredTop sz="94811"/>
  </p:normalViewPr>
  <p:slideViewPr>
    <p:cSldViewPr snapToGrid="0" snapToObjects="1">
      <p:cViewPr varScale="1">
        <p:scale>
          <a:sx n="81" d="100"/>
          <a:sy n="81" d="100"/>
        </p:scale>
        <p:origin x="414" y="12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21" Type="http://schemas.openxmlformats.org/officeDocument/2006/relationships/slide" Target="slides/slide3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gdalena Ohrman" userId="ab18e430-b6bd-4fe6-8994-5a38aeedd4d8" providerId="ADAL" clId="{2ECE2528-A548-4C47-869A-CA8CD75F916E}"/>
    <pc:docChg chg="custSel addSld delSld modSld sldOrd delMainMaster">
      <pc:chgData name="Magdalena Ohrman" userId="ab18e430-b6bd-4fe6-8994-5a38aeedd4d8" providerId="ADAL" clId="{2ECE2528-A548-4C47-869A-CA8CD75F916E}" dt="2021-11-20T10:13:31.148" v="2991" actId="20577"/>
      <pc:docMkLst>
        <pc:docMk/>
      </pc:docMkLst>
      <pc:sldChg chg="del">
        <pc:chgData name="Magdalena Ohrman" userId="ab18e430-b6bd-4fe6-8994-5a38aeedd4d8" providerId="ADAL" clId="{2ECE2528-A548-4C47-869A-CA8CD75F916E}" dt="2021-11-19T13:04:06.072" v="2911" actId="47"/>
        <pc:sldMkLst>
          <pc:docMk/>
          <pc:sldMk cId="2409679819" sldId="256"/>
        </pc:sldMkLst>
      </pc:sldChg>
      <pc:sldChg chg="modSp mod">
        <pc:chgData name="Magdalena Ohrman" userId="ab18e430-b6bd-4fe6-8994-5a38aeedd4d8" providerId="ADAL" clId="{2ECE2528-A548-4C47-869A-CA8CD75F916E}" dt="2021-11-19T11:50:59.908" v="59" actId="5793"/>
        <pc:sldMkLst>
          <pc:docMk/>
          <pc:sldMk cId="1370600217" sldId="257"/>
        </pc:sldMkLst>
        <pc:spChg chg="mod">
          <ac:chgData name="Magdalena Ohrman" userId="ab18e430-b6bd-4fe6-8994-5a38aeedd4d8" providerId="ADAL" clId="{2ECE2528-A548-4C47-869A-CA8CD75F916E}" dt="2021-11-19T11:50:59.908" v="59" actId="5793"/>
          <ac:spMkLst>
            <pc:docMk/>
            <pc:sldMk cId="1370600217" sldId="257"/>
            <ac:spMk id="2" creationId="{A6E9004F-BFD6-4ADC-A0B5-89A9E2C7C48E}"/>
          </ac:spMkLst>
        </pc:spChg>
      </pc:sldChg>
      <pc:sldChg chg="del mod chgLayout">
        <pc:chgData name="Magdalena Ohrman" userId="ab18e430-b6bd-4fe6-8994-5a38aeedd4d8" providerId="ADAL" clId="{2ECE2528-A548-4C47-869A-CA8CD75F916E}" dt="2021-11-19T13:04:06.072" v="2911" actId="47"/>
        <pc:sldMkLst>
          <pc:docMk/>
          <pc:sldMk cId="1643495520" sldId="258"/>
        </pc:sldMkLst>
      </pc:sldChg>
      <pc:sldChg chg="del">
        <pc:chgData name="Magdalena Ohrman" userId="ab18e430-b6bd-4fe6-8994-5a38aeedd4d8" providerId="ADAL" clId="{2ECE2528-A548-4C47-869A-CA8CD75F916E}" dt="2021-11-19T13:02:40.240" v="2898" actId="47"/>
        <pc:sldMkLst>
          <pc:docMk/>
          <pc:sldMk cId="2537598040" sldId="259"/>
        </pc:sldMkLst>
      </pc:sldChg>
      <pc:sldChg chg="del">
        <pc:chgData name="Magdalena Ohrman" userId="ab18e430-b6bd-4fe6-8994-5a38aeedd4d8" providerId="ADAL" clId="{2ECE2528-A548-4C47-869A-CA8CD75F916E}" dt="2021-11-19T13:02:41.678" v="2899" actId="47"/>
        <pc:sldMkLst>
          <pc:docMk/>
          <pc:sldMk cId="800588195" sldId="260"/>
        </pc:sldMkLst>
      </pc:sldChg>
      <pc:sldChg chg="del">
        <pc:chgData name="Magdalena Ohrman" userId="ab18e430-b6bd-4fe6-8994-5a38aeedd4d8" providerId="ADAL" clId="{2ECE2528-A548-4C47-869A-CA8CD75F916E}" dt="2021-11-19T13:02:42.143" v="2900" actId="47"/>
        <pc:sldMkLst>
          <pc:docMk/>
          <pc:sldMk cId="2310473440" sldId="261"/>
        </pc:sldMkLst>
      </pc:sldChg>
      <pc:sldChg chg="del">
        <pc:chgData name="Magdalena Ohrman" userId="ab18e430-b6bd-4fe6-8994-5a38aeedd4d8" providerId="ADAL" clId="{2ECE2528-A548-4C47-869A-CA8CD75F916E}" dt="2021-11-19T13:04:06.072" v="2911" actId="47"/>
        <pc:sldMkLst>
          <pc:docMk/>
          <pc:sldMk cId="1855405413" sldId="262"/>
        </pc:sldMkLst>
      </pc:sldChg>
      <pc:sldChg chg="addSp delSp modSp new mod ord setBg modClrScheme chgLayout">
        <pc:chgData name="Magdalena Ohrman" userId="ab18e430-b6bd-4fe6-8994-5a38aeedd4d8" providerId="ADAL" clId="{2ECE2528-A548-4C47-869A-CA8CD75F916E}" dt="2021-11-19T12:43:57.217" v="2302" actId="26606"/>
        <pc:sldMkLst>
          <pc:docMk/>
          <pc:sldMk cId="307498263" sldId="263"/>
        </pc:sldMkLst>
        <pc:spChg chg="del mod ord">
          <ac:chgData name="Magdalena Ohrman" userId="ab18e430-b6bd-4fe6-8994-5a38aeedd4d8" providerId="ADAL" clId="{2ECE2528-A548-4C47-869A-CA8CD75F916E}" dt="2021-11-19T11:51:57.191" v="61" actId="700"/>
          <ac:spMkLst>
            <pc:docMk/>
            <pc:sldMk cId="307498263" sldId="263"/>
            <ac:spMk id="2" creationId="{D641BC73-565B-43ED-8FEF-6A944E3153FC}"/>
          </ac:spMkLst>
        </pc:spChg>
        <pc:spChg chg="del mod ord">
          <ac:chgData name="Magdalena Ohrman" userId="ab18e430-b6bd-4fe6-8994-5a38aeedd4d8" providerId="ADAL" clId="{2ECE2528-A548-4C47-869A-CA8CD75F916E}" dt="2021-11-19T11:51:57.191" v="61" actId="700"/>
          <ac:spMkLst>
            <pc:docMk/>
            <pc:sldMk cId="307498263" sldId="263"/>
            <ac:spMk id="3" creationId="{242039FC-C626-4628-B55E-AB6EF84397AE}"/>
          </ac:spMkLst>
        </pc:spChg>
        <pc:spChg chg="add mod ord">
          <ac:chgData name="Magdalena Ohrman" userId="ab18e430-b6bd-4fe6-8994-5a38aeedd4d8" providerId="ADAL" clId="{2ECE2528-A548-4C47-869A-CA8CD75F916E}" dt="2021-11-19T12:43:57.217" v="2302" actId="26606"/>
          <ac:spMkLst>
            <pc:docMk/>
            <pc:sldMk cId="307498263" sldId="263"/>
            <ac:spMk id="4" creationId="{4902D4F7-59D8-40D1-A36A-65186DA6A800}"/>
          </ac:spMkLst>
        </pc:spChg>
        <pc:spChg chg="add mod ord">
          <ac:chgData name="Magdalena Ohrman" userId="ab18e430-b6bd-4fe6-8994-5a38aeedd4d8" providerId="ADAL" clId="{2ECE2528-A548-4C47-869A-CA8CD75F916E}" dt="2021-11-19T12:43:57.217" v="2302" actId="26606"/>
          <ac:spMkLst>
            <pc:docMk/>
            <pc:sldMk cId="307498263" sldId="263"/>
            <ac:spMk id="5" creationId="{50317401-4B01-4B85-A802-1112534AA4B5}"/>
          </ac:spMkLst>
        </pc:spChg>
        <pc:picChg chg="add mod">
          <ac:chgData name="Magdalena Ohrman" userId="ab18e430-b6bd-4fe6-8994-5a38aeedd4d8" providerId="ADAL" clId="{2ECE2528-A548-4C47-869A-CA8CD75F916E}" dt="2021-11-19T12:43:57.217" v="2302" actId="26606"/>
          <ac:picMkLst>
            <pc:docMk/>
            <pc:sldMk cId="307498263" sldId="263"/>
            <ac:picMk id="7" creationId="{2FD4B6DB-0B1D-48A7-81A8-E4048869FB91}"/>
          </ac:picMkLst>
        </pc:picChg>
        <pc:cxnChg chg="add">
          <ac:chgData name="Magdalena Ohrman" userId="ab18e430-b6bd-4fe6-8994-5a38aeedd4d8" providerId="ADAL" clId="{2ECE2528-A548-4C47-869A-CA8CD75F916E}" dt="2021-11-19T12:43:57.217" v="2302" actId="26606"/>
          <ac:cxnSpMkLst>
            <pc:docMk/>
            <pc:sldMk cId="307498263" sldId="263"/>
            <ac:cxnSpMk id="12" creationId="{A7F400EE-A8A5-48AF-B4D6-291B52C6F0B0}"/>
          </ac:cxnSpMkLst>
        </pc:cxnChg>
      </pc:sldChg>
      <pc:sldChg chg="modSp add del mod ord">
        <pc:chgData name="Magdalena Ohrman" userId="ab18e430-b6bd-4fe6-8994-5a38aeedd4d8" providerId="ADAL" clId="{2ECE2528-A548-4C47-869A-CA8CD75F916E}" dt="2021-11-19T13:03:05.468" v="2901" actId="2696"/>
        <pc:sldMkLst>
          <pc:docMk/>
          <pc:sldMk cId="161639714" sldId="285"/>
        </pc:sldMkLst>
        <pc:spChg chg="mod">
          <ac:chgData name="Magdalena Ohrman" userId="ab18e430-b6bd-4fe6-8994-5a38aeedd4d8" providerId="ADAL" clId="{2ECE2528-A548-4C47-869A-CA8CD75F916E}" dt="2021-11-19T11:53:58.124" v="134" actId="14100"/>
          <ac:spMkLst>
            <pc:docMk/>
            <pc:sldMk cId="161639714" sldId="285"/>
            <ac:spMk id="2" creationId="{00000000-0000-0000-0000-000000000000}"/>
          </ac:spMkLst>
        </pc:spChg>
        <pc:spChg chg="mod">
          <ac:chgData name="Magdalena Ohrman" userId="ab18e430-b6bd-4fe6-8994-5a38aeedd4d8" providerId="ADAL" clId="{2ECE2528-A548-4C47-869A-CA8CD75F916E}" dt="2021-11-19T11:54:05.428" v="136" actId="1076"/>
          <ac:spMkLst>
            <pc:docMk/>
            <pc:sldMk cId="161639714" sldId="285"/>
            <ac:spMk id="9" creationId="{00000000-0000-0000-0000-000000000000}"/>
          </ac:spMkLst>
        </pc:spChg>
        <pc:spChg chg="mod">
          <ac:chgData name="Magdalena Ohrman" userId="ab18e430-b6bd-4fe6-8994-5a38aeedd4d8" providerId="ADAL" clId="{2ECE2528-A548-4C47-869A-CA8CD75F916E}" dt="2021-11-19T11:54:08.985" v="137" actId="1076"/>
          <ac:spMkLst>
            <pc:docMk/>
            <pc:sldMk cId="161639714" sldId="285"/>
            <ac:spMk id="10" creationId="{00000000-0000-0000-0000-000000000000}"/>
          </ac:spMkLst>
        </pc:spChg>
        <pc:spChg chg="mod">
          <ac:chgData name="Magdalena Ohrman" userId="ab18e430-b6bd-4fe6-8994-5a38aeedd4d8" providerId="ADAL" clId="{2ECE2528-A548-4C47-869A-CA8CD75F916E}" dt="2021-11-19T11:54:25.571" v="178" actId="1076"/>
          <ac:spMkLst>
            <pc:docMk/>
            <pc:sldMk cId="161639714" sldId="285"/>
            <ac:spMk id="13" creationId="{00000000-0000-0000-0000-000000000000}"/>
          </ac:spMkLst>
        </pc:spChg>
        <pc:picChg chg="mod">
          <ac:chgData name="Magdalena Ohrman" userId="ab18e430-b6bd-4fe6-8994-5a38aeedd4d8" providerId="ADAL" clId="{2ECE2528-A548-4C47-869A-CA8CD75F916E}" dt="2021-11-19T11:54:15.905" v="175" actId="1036"/>
          <ac:picMkLst>
            <pc:docMk/>
            <pc:sldMk cId="161639714" sldId="285"/>
            <ac:picMk id="3" creationId="{C1174E85-1A21-4E9F-846F-50F4216B2E56}"/>
          </ac:picMkLst>
        </pc:picChg>
        <pc:picChg chg="mod">
          <ac:chgData name="Magdalena Ohrman" userId="ab18e430-b6bd-4fe6-8994-5a38aeedd4d8" providerId="ADAL" clId="{2ECE2528-A548-4C47-869A-CA8CD75F916E}" dt="2021-11-19T11:54:02.305" v="135" actId="1076"/>
          <ac:picMkLst>
            <pc:docMk/>
            <pc:sldMk cId="161639714" sldId="285"/>
            <ac:picMk id="7" creationId="{00000000-0000-0000-0000-000000000000}"/>
          </ac:picMkLst>
        </pc:picChg>
        <pc:picChg chg="mod">
          <ac:chgData name="Magdalena Ohrman" userId="ab18e430-b6bd-4fe6-8994-5a38aeedd4d8" providerId="ADAL" clId="{2ECE2528-A548-4C47-869A-CA8CD75F916E}" dt="2021-11-19T11:54:28.194" v="179" actId="1076"/>
          <ac:picMkLst>
            <pc:docMk/>
            <pc:sldMk cId="161639714" sldId="285"/>
            <ac:picMk id="12" creationId="{00000000-0000-0000-0000-000000000000}"/>
          </ac:picMkLst>
        </pc:picChg>
        <pc:picChg chg="mod">
          <ac:chgData name="Magdalena Ohrman" userId="ab18e430-b6bd-4fe6-8994-5a38aeedd4d8" providerId="ADAL" clId="{2ECE2528-A548-4C47-869A-CA8CD75F916E}" dt="2021-11-19T11:54:19.030" v="176" actId="1076"/>
          <ac:picMkLst>
            <pc:docMk/>
            <pc:sldMk cId="161639714" sldId="285"/>
            <ac:picMk id="15" creationId="{00000000-0000-0000-0000-000000000000}"/>
          </ac:picMkLst>
        </pc:picChg>
      </pc:sldChg>
      <pc:sldChg chg="add del">
        <pc:chgData name="Magdalena Ohrman" userId="ab18e430-b6bd-4fe6-8994-5a38aeedd4d8" providerId="ADAL" clId="{2ECE2528-A548-4C47-869A-CA8CD75F916E}" dt="2021-11-19T13:03:23.020" v="2905"/>
        <pc:sldMkLst>
          <pc:docMk/>
          <pc:sldMk cId="611138036" sldId="285"/>
        </pc:sldMkLst>
      </pc:sldChg>
      <pc:sldChg chg="add del">
        <pc:chgData name="Magdalena Ohrman" userId="ab18e430-b6bd-4fe6-8994-5a38aeedd4d8" providerId="ADAL" clId="{2ECE2528-A548-4C47-869A-CA8CD75F916E}" dt="2021-11-19T13:03:17.850" v="2903"/>
        <pc:sldMkLst>
          <pc:docMk/>
          <pc:sldMk cId="2543350338" sldId="285"/>
        </pc:sldMkLst>
      </pc:sldChg>
      <pc:sldChg chg="addSp delSp modSp add mod ord">
        <pc:chgData name="Magdalena Ohrman" userId="ab18e430-b6bd-4fe6-8994-5a38aeedd4d8" providerId="ADAL" clId="{2ECE2528-A548-4C47-869A-CA8CD75F916E}" dt="2021-11-20T10:00:45.677" v="2945" actId="1076"/>
        <pc:sldMkLst>
          <pc:docMk/>
          <pc:sldMk cId="3268177225" sldId="285"/>
        </pc:sldMkLst>
        <pc:spChg chg="del mod">
          <ac:chgData name="Magdalena Ohrman" userId="ab18e430-b6bd-4fe6-8994-5a38aeedd4d8" providerId="ADAL" clId="{2ECE2528-A548-4C47-869A-CA8CD75F916E}" dt="2021-11-20T09:56:11.680" v="2913" actId="478"/>
          <ac:spMkLst>
            <pc:docMk/>
            <pc:sldMk cId="3268177225" sldId="285"/>
            <ac:spMk id="10" creationId="{00000000-0000-0000-0000-000000000000}"/>
          </ac:spMkLst>
        </pc:spChg>
        <pc:picChg chg="mod">
          <ac:chgData name="Magdalena Ohrman" userId="ab18e430-b6bd-4fe6-8994-5a38aeedd4d8" providerId="ADAL" clId="{2ECE2528-A548-4C47-869A-CA8CD75F916E}" dt="2021-11-20T10:00:45.677" v="2945" actId="1076"/>
          <ac:picMkLst>
            <pc:docMk/>
            <pc:sldMk cId="3268177225" sldId="285"/>
            <ac:picMk id="5" creationId="{00000000-0000-0000-0000-000000000000}"/>
          </ac:picMkLst>
        </pc:picChg>
        <pc:picChg chg="mod">
          <ac:chgData name="Magdalena Ohrman" userId="ab18e430-b6bd-4fe6-8994-5a38aeedd4d8" providerId="ADAL" clId="{2ECE2528-A548-4C47-869A-CA8CD75F916E}" dt="2021-11-20T09:57:21.673" v="2928" actId="1076"/>
          <ac:picMkLst>
            <pc:docMk/>
            <pc:sldMk cId="3268177225" sldId="285"/>
            <ac:picMk id="8" creationId="{C6D37C2E-CFD7-4C74-95E4-2372DF682A3E}"/>
          </ac:picMkLst>
        </pc:picChg>
        <pc:picChg chg="mod">
          <ac:chgData name="Magdalena Ohrman" userId="ab18e430-b6bd-4fe6-8994-5a38aeedd4d8" providerId="ADAL" clId="{2ECE2528-A548-4C47-869A-CA8CD75F916E}" dt="2021-11-20T09:57:17.145" v="2927" actId="14100"/>
          <ac:picMkLst>
            <pc:docMk/>
            <pc:sldMk cId="3268177225" sldId="285"/>
            <ac:picMk id="11" creationId="{00000000-0000-0000-0000-000000000000}"/>
          </ac:picMkLst>
        </pc:picChg>
        <pc:picChg chg="add del mod">
          <ac:chgData name="Magdalena Ohrman" userId="ab18e430-b6bd-4fe6-8994-5a38aeedd4d8" providerId="ADAL" clId="{2ECE2528-A548-4C47-869A-CA8CD75F916E}" dt="2021-11-20T09:58:19.031" v="2929" actId="478"/>
          <ac:picMkLst>
            <pc:docMk/>
            <pc:sldMk cId="3268177225" sldId="285"/>
            <ac:picMk id="16" creationId="{BB0A37FE-A09F-425B-8408-C2A0262AB3A4}"/>
          </ac:picMkLst>
        </pc:picChg>
        <pc:picChg chg="add del mod">
          <ac:chgData name="Magdalena Ohrman" userId="ab18e430-b6bd-4fe6-8994-5a38aeedd4d8" providerId="ADAL" clId="{2ECE2528-A548-4C47-869A-CA8CD75F916E}" dt="2021-11-20T09:58:42.809" v="2932" actId="478"/>
          <ac:picMkLst>
            <pc:docMk/>
            <pc:sldMk cId="3268177225" sldId="285"/>
            <ac:picMk id="18" creationId="{76AB3651-FB08-4AFD-AF0A-5339F3420A47}"/>
          </ac:picMkLst>
        </pc:picChg>
        <pc:picChg chg="add mod modCrop">
          <ac:chgData name="Magdalena Ohrman" userId="ab18e430-b6bd-4fe6-8994-5a38aeedd4d8" providerId="ADAL" clId="{2ECE2528-A548-4C47-869A-CA8CD75F916E}" dt="2021-11-20T10:00:43.201" v="2944" actId="1076"/>
          <ac:picMkLst>
            <pc:docMk/>
            <pc:sldMk cId="3268177225" sldId="285"/>
            <ac:picMk id="20" creationId="{D306D181-183C-4ED8-A3E9-D7B3B9FC6633}"/>
          </ac:picMkLst>
        </pc:picChg>
      </pc:sldChg>
      <pc:sldChg chg="add ord">
        <pc:chgData name="Magdalena Ohrman" userId="ab18e430-b6bd-4fe6-8994-5a38aeedd4d8" providerId="ADAL" clId="{2ECE2528-A548-4C47-869A-CA8CD75F916E}" dt="2021-11-19T13:03:36.361" v="2910"/>
        <pc:sldMkLst>
          <pc:docMk/>
          <pc:sldMk cId="919097734" sldId="286"/>
        </pc:sldMkLst>
      </pc:sldChg>
      <pc:sldChg chg="add del">
        <pc:chgData name="Magdalena Ohrman" userId="ab18e430-b6bd-4fe6-8994-5a38aeedd4d8" providerId="ADAL" clId="{2ECE2528-A548-4C47-869A-CA8CD75F916E}" dt="2021-11-19T13:03:23.020" v="2905"/>
        <pc:sldMkLst>
          <pc:docMk/>
          <pc:sldMk cId="2815605490" sldId="286"/>
        </pc:sldMkLst>
      </pc:sldChg>
      <pc:sldChg chg="modSp add del mod ord">
        <pc:chgData name="Magdalena Ohrman" userId="ab18e430-b6bd-4fe6-8994-5a38aeedd4d8" providerId="ADAL" clId="{2ECE2528-A548-4C47-869A-CA8CD75F916E}" dt="2021-11-19T13:03:05.468" v="2901" actId="2696"/>
        <pc:sldMkLst>
          <pc:docMk/>
          <pc:sldMk cId="3445618890" sldId="286"/>
        </pc:sldMkLst>
        <pc:spChg chg="mod">
          <ac:chgData name="Magdalena Ohrman" userId="ab18e430-b6bd-4fe6-8994-5a38aeedd4d8" providerId="ADAL" clId="{2ECE2528-A548-4C47-869A-CA8CD75F916E}" dt="2021-11-19T11:56:34.311" v="209" actId="1076"/>
          <ac:spMkLst>
            <pc:docMk/>
            <pc:sldMk cId="3445618890" sldId="286"/>
            <ac:spMk id="2" creationId="{00000000-0000-0000-0000-000000000000}"/>
          </ac:spMkLst>
        </pc:spChg>
        <pc:spChg chg="mod">
          <ac:chgData name="Magdalena Ohrman" userId="ab18e430-b6bd-4fe6-8994-5a38aeedd4d8" providerId="ADAL" clId="{2ECE2528-A548-4C47-869A-CA8CD75F916E}" dt="2021-11-19T11:55:53.321" v="202" actId="1076"/>
          <ac:spMkLst>
            <pc:docMk/>
            <pc:sldMk cId="3445618890" sldId="286"/>
            <ac:spMk id="9" creationId="{00000000-0000-0000-0000-000000000000}"/>
          </ac:spMkLst>
        </pc:spChg>
        <pc:spChg chg="mod">
          <ac:chgData name="Magdalena Ohrman" userId="ab18e430-b6bd-4fe6-8994-5a38aeedd4d8" providerId="ADAL" clId="{2ECE2528-A548-4C47-869A-CA8CD75F916E}" dt="2021-11-19T11:56:08.395" v="205" actId="121"/>
          <ac:spMkLst>
            <pc:docMk/>
            <pc:sldMk cId="3445618890" sldId="286"/>
            <ac:spMk id="12" creationId="{00000000-0000-0000-0000-000000000000}"/>
          </ac:spMkLst>
        </pc:spChg>
        <pc:picChg chg="mod">
          <ac:chgData name="Magdalena Ohrman" userId="ab18e430-b6bd-4fe6-8994-5a38aeedd4d8" providerId="ADAL" clId="{2ECE2528-A548-4C47-869A-CA8CD75F916E}" dt="2021-11-19T11:55:37.941" v="199" actId="14100"/>
          <ac:picMkLst>
            <pc:docMk/>
            <pc:sldMk cId="3445618890" sldId="286"/>
            <ac:picMk id="7" creationId="{00000000-0000-0000-0000-000000000000}"/>
          </ac:picMkLst>
        </pc:picChg>
        <pc:picChg chg="mod">
          <ac:chgData name="Magdalena Ohrman" userId="ab18e430-b6bd-4fe6-8994-5a38aeedd4d8" providerId="ADAL" clId="{2ECE2528-A548-4C47-869A-CA8CD75F916E}" dt="2021-11-19T11:55:59.932" v="203" actId="1076"/>
          <ac:picMkLst>
            <pc:docMk/>
            <pc:sldMk cId="3445618890" sldId="286"/>
            <ac:picMk id="8" creationId="{00000000-0000-0000-0000-000000000000}"/>
          </ac:picMkLst>
        </pc:picChg>
        <pc:picChg chg="mod">
          <ac:chgData name="Magdalena Ohrman" userId="ab18e430-b6bd-4fe6-8994-5a38aeedd4d8" providerId="ADAL" clId="{2ECE2528-A548-4C47-869A-CA8CD75F916E}" dt="2021-11-19T11:55:02.255" v="192" actId="1076"/>
          <ac:picMkLst>
            <pc:docMk/>
            <pc:sldMk cId="3445618890" sldId="286"/>
            <ac:picMk id="10" creationId="{00000000-0000-0000-0000-000000000000}"/>
          </ac:picMkLst>
        </pc:picChg>
        <pc:picChg chg="mod">
          <ac:chgData name="Magdalena Ohrman" userId="ab18e430-b6bd-4fe6-8994-5a38aeedd4d8" providerId="ADAL" clId="{2ECE2528-A548-4C47-869A-CA8CD75F916E}" dt="2021-11-19T11:55:20.006" v="195" actId="1076"/>
          <ac:picMkLst>
            <pc:docMk/>
            <pc:sldMk cId="3445618890" sldId="286"/>
            <ac:picMk id="13" creationId="{00000000-0000-0000-0000-000000000000}"/>
          </ac:picMkLst>
        </pc:picChg>
      </pc:sldChg>
      <pc:sldChg chg="add del">
        <pc:chgData name="Magdalena Ohrman" userId="ab18e430-b6bd-4fe6-8994-5a38aeedd4d8" providerId="ADAL" clId="{2ECE2528-A548-4C47-869A-CA8CD75F916E}" dt="2021-11-19T13:03:17.850" v="2903"/>
        <pc:sldMkLst>
          <pc:docMk/>
          <pc:sldMk cId="4121139029" sldId="286"/>
        </pc:sldMkLst>
      </pc:sldChg>
      <pc:sldChg chg="modSp add mod">
        <pc:chgData name="Magdalena Ohrman" userId="ab18e430-b6bd-4fe6-8994-5a38aeedd4d8" providerId="ADAL" clId="{2ECE2528-A548-4C47-869A-CA8CD75F916E}" dt="2021-11-19T12:19:41.423" v="239" actId="121"/>
        <pc:sldMkLst>
          <pc:docMk/>
          <pc:sldMk cId="1092531295" sldId="288"/>
        </pc:sldMkLst>
        <pc:spChg chg="mod">
          <ac:chgData name="Magdalena Ohrman" userId="ab18e430-b6bd-4fe6-8994-5a38aeedd4d8" providerId="ADAL" clId="{2ECE2528-A548-4C47-869A-CA8CD75F916E}" dt="2021-11-19T12:19:34.118" v="237" actId="14100"/>
          <ac:spMkLst>
            <pc:docMk/>
            <pc:sldMk cId="1092531295" sldId="288"/>
            <ac:spMk id="5" creationId="{00000000-0000-0000-0000-000000000000}"/>
          </ac:spMkLst>
        </pc:spChg>
        <pc:spChg chg="mod">
          <ac:chgData name="Magdalena Ohrman" userId="ab18e430-b6bd-4fe6-8994-5a38aeedd4d8" providerId="ADAL" clId="{2ECE2528-A548-4C47-869A-CA8CD75F916E}" dt="2021-11-19T12:19:16.430" v="232" actId="1076"/>
          <ac:spMkLst>
            <pc:docMk/>
            <pc:sldMk cId="1092531295" sldId="288"/>
            <ac:spMk id="7" creationId="{00000000-0000-0000-0000-000000000000}"/>
          </ac:spMkLst>
        </pc:spChg>
        <pc:spChg chg="mod">
          <ac:chgData name="Magdalena Ohrman" userId="ab18e430-b6bd-4fe6-8994-5a38aeedd4d8" providerId="ADAL" clId="{2ECE2528-A548-4C47-869A-CA8CD75F916E}" dt="2021-11-19T12:19:41.423" v="239" actId="121"/>
          <ac:spMkLst>
            <pc:docMk/>
            <pc:sldMk cId="1092531295" sldId="288"/>
            <ac:spMk id="10" creationId="{00000000-0000-0000-0000-000000000000}"/>
          </ac:spMkLst>
        </pc:spChg>
        <pc:picChg chg="mod">
          <ac:chgData name="Magdalena Ohrman" userId="ab18e430-b6bd-4fe6-8994-5a38aeedd4d8" providerId="ADAL" clId="{2ECE2528-A548-4C47-869A-CA8CD75F916E}" dt="2021-11-19T12:19:08.038" v="229" actId="1076"/>
          <ac:picMkLst>
            <pc:docMk/>
            <pc:sldMk cId="1092531295" sldId="288"/>
            <ac:picMk id="4" creationId="{00000000-0000-0000-0000-000000000000}"/>
          </ac:picMkLst>
        </pc:picChg>
        <pc:picChg chg="mod">
          <ac:chgData name="Magdalena Ohrman" userId="ab18e430-b6bd-4fe6-8994-5a38aeedd4d8" providerId="ADAL" clId="{2ECE2528-A548-4C47-869A-CA8CD75F916E}" dt="2021-11-19T12:19:18.054" v="233" actId="1076"/>
          <ac:picMkLst>
            <pc:docMk/>
            <pc:sldMk cId="1092531295" sldId="288"/>
            <ac:picMk id="8" creationId="{00000000-0000-0000-0000-000000000000}"/>
          </ac:picMkLst>
        </pc:picChg>
        <pc:picChg chg="mod">
          <ac:chgData name="Magdalena Ohrman" userId="ab18e430-b6bd-4fe6-8994-5a38aeedd4d8" providerId="ADAL" clId="{2ECE2528-A548-4C47-869A-CA8CD75F916E}" dt="2021-11-19T12:19:09.286" v="230" actId="1076"/>
          <ac:picMkLst>
            <pc:docMk/>
            <pc:sldMk cId="1092531295" sldId="288"/>
            <ac:picMk id="9" creationId="{00000000-0000-0000-0000-000000000000}"/>
          </ac:picMkLst>
        </pc:picChg>
      </pc:sldChg>
      <pc:sldChg chg="addSp delSp modSp add mod modClrScheme chgLayout">
        <pc:chgData name="Magdalena Ohrman" userId="ab18e430-b6bd-4fe6-8994-5a38aeedd4d8" providerId="ADAL" clId="{2ECE2528-A548-4C47-869A-CA8CD75F916E}" dt="2021-11-20T10:13:31.148" v="2991" actId="20577"/>
        <pc:sldMkLst>
          <pc:docMk/>
          <pc:sldMk cId="648124597" sldId="289"/>
        </pc:sldMkLst>
        <pc:spChg chg="del mod ord">
          <ac:chgData name="Magdalena Ohrman" userId="ab18e430-b6bd-4fe6-8994-5a38aeedd4d8" providerId="ADAL" clId="{2ECE2528-A548-4C47-869A-CA8CD75F916E}" dt="2021-11-19T11:59:37.602" v="220" actId="700"/>
          <ac:spMkLst>
            <pc:docMk/>
            <pc:sldMk cId="648124597" sldId="289"/>
            <ac:spMk id="2" creationId="{00000000-0000-0000-0000-000000000000}"/>
          </ac:spMkLst>
        </pc:spChg>
        <pc:spChg chg="mod">
          <ac:chgData name="Magdalena Ohrman" userId="ab18e430-b6bd-4fe6-8994-5a38aeedd4d8" providerId="ADAL" clId="{2ECE2528-A548-4C47-869A-CA8CD75F916E}" dt="2021-11-19T11:59:47.715" v="222" actId="1076"/>
          <ac:spMkLst>
            <pc:docMk/>
            <pc:sldMk cId="648124597" sldId="289"/>
            <ac:spMk id="4" creationId="{00000000-0000-0000-0000-000000000000}"/>
          </ac:spMkLst>
        </pc:spChg>
        <pc:spChg chg="add mod ord">
          <ac:chgData name="Magdalena Ohrman" userId="ab18e430-b6bd-4fe6-8994-5a38aeedd4d8" providerId="ADAL" clId="{2ECE2528-A548-4C47-869A-CA8CD75F916E}" dt="2021-11-20T10:13:31.148" v="2991" actId="20577"/>
          <ac:spMkLst>
            <pc:docMk/>
            <pc:sldMk cId="648124597" sldId="289"/>
            <ac:spMk id="6" creationId="{5BD93017-6418-4F64-B01D-9C9A4E49C4EB}"/>
          </ac:spMkLst>
        </pc:spChg>
        <pc:spChg chg="add del mod ord">
          <ac:chgData name="Magdalena Ohrman" userId="ab18e430-b6bd-4fe6-8994-5a38aeedd4d8" providerId="ADAL" clId="{2ECE2528-A548-4C47-869A-CA8CD75F916E}" dt="2021-11-19T11:59:42.763" v="221" actId="478"/>
          <ac:spMkLst>
            <pc:docMk/>
            <pc:sldMk cId="648124597" sldId="289"/>
            <ac:spMk id="7" creationId="{34531335-EF98-436E-81AF-2B4497A022D0}"/>
          </ac:spMkLst>
        </pc:spChg>
        <pc:spChg chg="mod">
          <ac:chgData name="Magdalena Ohrman" userId="ab18e430-b6bd-4fe6-8994-5a38aeedd4d8" providerId="ADAL" clId="{2ECE2528-A548-4C47-869A-CA8CD75F916E}" dt="2021-11-19T12:00:09.086" v="225" actId="1076"/>
          <ac:spMkLst>
            <pc:docMk/>
            <pc:sldMk cId="648124597" sldId="289"/>
            <ac:spMk id="8" creationId="{00000000-0000-0000-0000-000000000000}"/>
          </ac:spMkLst>
        </pc:spChg>
        <pc:spChg chg="mod">
          <ac:chgData name="Magdalena Ohrman" userId="ab18e430-b6bd-4fe6-8994-5a38aeedd4d8" providerId="ADAL" clId="{2ECE2528-A548-4C47-869A-CA8CD75F916E}" dt="2021-11-19T12:00:17.310" v="227" actId="1076"/>
          <ac:spMkLst>
            <pc:docMk/>
            <pc:sldMk cId="648124597" sldId="289"/>
            <ac:spMk id="10" creationId="{00000000-0000-0000-0000-000000000000}"/>
          </ac:spMkLst>
        </pc:spChg>
        <pc:spChg chg="mod">
          <ac:chgData name="Magdalena Ohrman" userId="ab18e430-b6bd-4fe6-8994-5a38aeedd4d8" providerId="ADAL" clId="{2ECE2528-A548-4C47-869A-CA8CD75F916E}" dt="2021-11-19T12:00:34.829" v="228" actId="121"/>
          <ac:spMkLst>
            <pc:docMk/>
            <pc:sldMk cId="648124597" sldId="289"/>
            <ac:spMk id="11" creationId="{00000000-0000-0000-0000-000000000000}"/>
          </ac:spMkLst>
        </pc:spChg>
        <pc:picChg chg="mod">
          <ac:chgData name="Magdalena Ohrman" userId="ab18e430-b6bd-4fe6-8994-5a38aeedd4d8" providerId="ADAL" clId="{2ECE2528-A548-4C47-869A-CA8CD75F916E}" dt="2021-11-19T11:59:51.119" v="223" actId="1076"/>
          <ac:picMkLst>
            <pc:docMk/>
            <pc:sldMk cId="648124597" sldId="289"/>
            <ac:picMk id="3" creationId="{00000000-0000-0000-0000-000000000000}"/>
          </ac:picMkLst>
        </pc:picChg>
        <pc:picChg chg="mod">
          <ac:chgData name="Magdalena Ohrman" userId="ab18e430-b6bd-4fe6-8994-5a38aeedd4d8" providerId="ADAL" clId="{2ECE2528-A548-4C47-869A-CA8CD75F916E}" dt="2021-11-19T12:00:06.015" v="224" actId="1076"/>
          <ac:picMkLst>
            <pc:docMk/>
            <pc:sldMk cId="648124597" sldId="289"/>
            <ac:picMk id="9" creationId="{00000000-0000-0000-0000-000000000000}"/>
          </ac:picMkLst>
        </pc:picChg>
      </pc:sldChg>
      <pc:sldChg chg="addSp delSp modSp add mod">
        <pc:chgData name="Magdalena Ohrman" userId="ab18e430-b6bd-4fe6-8994-5a38aeedd4d8" providerId="ADAL" clId="{2ECE2528-A548-4C47-869A-CA8CD75F916E}" dt="2021-11-19T13:02:26.542" v="2897" actId="1076"/>
        <pc:sldMkLst>
          <pc:docMk/>
          <pc:sldMk cId="763447915" sldId="290"/>
        </pc:sldMkLst>
        <pc:spChg chg="del mod">
          <ac:chgData name="Magdalena Ohrman" userId="ab18e430-b6bd-4fe6-8994-5a38aeedd4d8" providerId="ADAL" clId="{2ECE2528-A548-4C47-869A-CA8CD75F916E}" dt="2021-11-19T12:58:56.498" v="2814" actId="478"/>
          <ac:spMkLst>
            <pc:docMk/>
            <pc:sldMk cId="763447915" sldId="290"/>
            <ac:spMk id="2" creationId="{00000000-0000-0000-0000-000000000000}"/>
          </ac:spMkLst>
        </pc:spChg>
        <pc:spChg chg="mod">
          <ac:chgData name="Magdalena Ohrman" userId="ab18e430-b6bd-4fe6-8994-5a38aeedd4d8" providerId="ADAL" clId="{2ECE2528-A548-4C47-869A-CA8CD75F916E}" dt="2021-11-19T12:59:43.012" v="2823" actId="123"/>
          <ac:spMkLst>
            <pc:docMk/>
            <pc:sldMk cId="763447915" sldId="290"/>
            <ac:spMk id="4" creationId="{00000000-0000-0000-0000-000000000000}"/>
          </ac:spMkLst>
        </pc:spChg>
        <pc:spChg chg="mod">
          <ac:chgData name="Magdalena Ohrman" userId="ab18e430-b6bd-4fe6-8994-5a38aeedd4d8" providerId="ADAL" clId="{2ECE2528-A548-4C47-869A-CA8CD75F916E}" dt="2021-11-19T12:59:34.928" v="2821" actId="14100"/>
          <ac:spMkLst>
            <pc:docMk/>
            <pc:sldMk cId="763447915" sldId="290"/>
            <ac:spMk id="5" creationId="{00000000-0000-0000-0000-000000000000}"/>
          </ac:spMkLst>
        </pc:spChg>
        <pc:spChg chg="mod">
          <ac:chgData name="Magdalena Ohrman" userId="ab18e430-b6bd-4fe6-8994-5a38aeedd4d8" providerId="ADAL" clId="{2ECE2528-A548-4C47-869A-CA8CD75F916E}" dt="2021-11-19T13:02:21.063" v="2896" actId="1076"/>
          <ac:spMkLst>
            <pc:docMk/>
            <pc:sldMk cId="763447915" sldId="290"/>
            <ac:spMk id="6" creationId="{00000000-0000-0000-0000-000000000000}"/>
          </ac:spMkLst>
        </pc:spChg>
        <pc:spChg chg="add del mod">
          <ac:chgData name="Magdalena Ohrman" userId="ab18e430-b6bd-4fe6-8994-5a38aeedd4d8" providerId="ADAL" clId="{2ECE2528-A548-4C47-869A-CA8CD75F916E}" dt="2021-11-19T12:58:58.802" v="2815" actId="478"/>
          <ac:spMkLst>
            <pc:docMk/>
            <pc:sldMk cId="763447915" sldId="290"/>
            <ac:spMk id="7" creationId="{8006501B-2825-4955-B3C3-9F6EF2D45AE5}"/>
          </ac:spMkLst>
        </pc:spChg>
        <pc:spChg chg="add mod">
          <ac:chgData name="Magdalena Ohrman" userId="ab18e430-b6bd-4fe6-8994-5a38aeedd4d8" providerId="ADAL" clId="{2ECE2528-A548-4C47-869A-CA8CD75F916E}" dt="2021-11-19T13:02:26.542" v="2897" actId="1076"/>
          <ac:spMkLst>
            <pc:docMk/>
            <pc:sldMk cId="763447915" sldId="290"/>
            <ac:spMk id="8" creationId="{40DF1851-933E-4BBD-80AC-BA63C18CF4DF}"/>
          </ac:spMkLst>
        </pc:spChg>
      </pc:sldChg>
      <pc:sldChg chg="addSp delSp modSp add mod modClrScheme chgLayout">
        <pc:chgData name="Magdalena Ohrman" userId="ab18e430-b6bd-4fe6-8994-5a38aeedd4d8" providerId="ADAL" clId="{2ECE2528-A548-4C47-869A-CA8CD75F916E}" dt="2021-11-19T12:22:39.069" v="266" actId="14100"/>
        <pc:sldMkLst>
          <pc:docMk/>
          <pc:sldMk cId="312615624" sldId="291"/>
        </pc:sldMkLst>
        <pc:spChg chg="add del mod ord">
          <ac:chgData name="Magdalena Ohrman" userId="ab18e430-b6bd-4fe6-8994-5a38aeedd4d8" providerId="ADAL" clId="{2ECE2528-A548-4C47-869A-CA8CD75F916E}" dt="2021-11-19T12:20:56.409" v="243" actId="478"/>
          <ac:spMkLst>
            <pc:docMk/>
            <pc:sldMk cId="312615624" sldId="291"/>
            <ac:spMk id="2" creationId="{AE883675-0314-4C4B-AA16-C9D33D5A022B}"/>
          </ac:spMkLst>
        </pc:spChg>
        <pc:spChg chg="mod">
          <ac:chgData name="Magdalena Ohrman" userId="ab18e430-b6bd-4fe6-8994-5a38aeedd4d8" providerId="ADAL" clId="{2ECE2528-A548-4C47-869A-CA8CD75F916E}" dt="2021-11-19T12:21:48.567" v="252" actId="6549"/>
          <ac:spMkLst>
            <pc:docMk/>
            <pc:sldMk cId="312615624" sldId="291"/>
            <ac:spMk id="28" creationId="{00000000-0000-0000-0000-000000000000}"/>
          </ac:spMkLst>
        </pc:spChg>
        <pc:spChg chg="del">
          <ac:chgData name="Magdalena Ohrman" userId="ab18e430-b6bd-4fe6-8994-5a38aeedd4d8" providerId="ADAL" clId="{2ECE2528-A548-4C47-869A-CA8CD75F916E}" dt="2021-11-19T12:22:09.424" v="259" actId="478"/>
          <ac:spMkLst>
            <pc:docMk/>
            <pc:sldMk cId="312615624" sldId="291"/>
            <ac:spMk id="50" creationId="{00000000-0000-0000-0000-000000000000}"/>
          </ac:spMkLst>
        </pc:spChg>
        <pc:spChg chg="mod">
          <ac:chgData name="Magdalena Ohrman" userId="ab18e430-b6bd-4fe6-8994-5a38aeedd4d8" providerId="ADAL" clId="{2ECE2528-A548-4C47-869A-CA8CD75F916E}" dt="2021-11-19T12:21:57.550" v="256" actId="6549"/>
          <ac:spMkLst>
            <pc:docMk/>
            <pc:sldMk cId="312615624" sldId="291"/>
            <ac:spMk id="63" creationId="{00000000-0000-0000-0000-000000000000}"/>
          </ac:spMkLst>
        </pc:spChg>
        <pc:grpChg chg="mod">
          <ac:chgData name="Magdalena Ohrman" userId="ab18e430-b6bd-4fe6-8994-5a38aeedd4d8" providerId="ADAL" clId="{2ECE2528-A548-4C47-869A-CA8CD75F916E}" dt="2021-11-19T12:22:39.069" v="266" actId="14100"/>
          <ac:grpSpMkLst>
            <pc:docMk/>
            <pc:sldMk cId="312615624" sldId="291"/>
            <ac:grpSpMk id="16" creationId="{00000000-0000-0000-0000-000000000000}"/>
          </ac:grpSpMkLst>
        </pc:grpChg>
        <pc:grpChg chg="del mod">
          <ac:chgData name="Magdalena Ohrman" userId="ab18e430-b6bd-4fe6-8994-5a38aeedd4d8" providerId="ADAL" clId="{2ECE2528-A548-4C47-869A-CA8CD75F916E}" dt="2021-11-19T12:21:51.949" v="253" actId="478"/>
          <ac:grpSpMkLst>
            <pc:docMk/>
            <pc:sldMk cId="312615624" sldId="291"/>
            <ac:grpSpMk id="18" creationId="{00000000-0000-0000-0000-000000000000}"/>
          </ac:grpSpMkLst>
        </pc:grpChg>
        <pc:grpChg chg="del mod">
          <ac:chgData name="Magdalena Ohrman" userId="ab18e430-b6bd-4fe6-8994-5a38aeedd4d8" providerId="ADAL" clId="{2ECE2528-A548-4C47-869A-CA8CD75F916E}" dt="2021-11-19T12:21:53.949" v="254" actId="478"/>
          <ac:grpSpMkLst>
            <pc:docMk/>
            <pc:sldMk cId="312615624" sldId="291"/>
            <ac:grpSpMk id="20" creationId="{00000000-0000-0000-0000-000000000000}"/>
          </ac:grpSpMkLst>
        </pc:grpChg>
        <pc:grpChg chg="mod">
          <ac:chgData name="Magdalena Ohrman" userId="ab18e430-b6bd-4fe6-8994-5a38aeedd4d8" providerId="ADAL" clId="{2ECE2528-A548-4C47-869A-CA8CD75F916E}" dt="2021-11-19T12:22:31.190" v="263" actId="1076"/>
          <ac:grpSpMkLst>
            <pc:docMk/>
            <pc:sldMk cId="312615624" sldId="291"/>
            <ac:grpSpMk id="31" creationId="{E50FAC02-FB68-4B0D-8A51-EB3D63246107}"/>
          </ac:grpSpMkLst>
        </pc:grpChg>
        <pc:grpChg chg="mod">
          <ac:chgData name="Magdalena Ohrman" userId="ab18e430-b6bd-4fe6-8994-5a38aeedd4d8" providerId="ADAL" clId="{2ECE2528-A548-4C47-869A-CA8CD75F916E}" dt="2021-11-19T12:22:36.525" v="265" actId="14100"/>
          <ac:grpSpMkLst>
            <pc:docMk/>
            <pc:sldMk cId="312615624" sldId="291"/>
            <ac:grpSpMk id="51" creationId="{00000000-0000-0000-0000-000000000000}"/>
          </ac:grpSpMkLst>
        </pc:grpChg>
        <pc:grpChg chg="del mod">
          <ac:chgData name="Magdalena Ohrman" userId="ab18e430-b6bd-4fe6-8994-5a38aeedd4d8" providerId="ADAL" clId="{2ECE2528-A548-4C47-869A-CA8CD75F916E}" dt="2021-11-19T12:22:02.838" v="258" actId="478"/>
          <ac:grpSpMkLst>
            <pc:docMk/>
            <pc:sldMk cId="312615624" sldId="291"/>
            <ac:grpSpMk id="53" creationId="{00000000-0000-0000-0000-000000000000}"/>
          </ac:grpSpMkLst>
        </pc:grpChg>
        <pc:grpChg chg="del mod">
          <ac:chgData name="Magdalena Ohrman" userId="ab18e430-b6bd-4fe6-8994-5a38aeedd4d8" providerId="ADAL" clId="{2ECE2528-A548-4C47-869A-CA8CD75F916E}" dt="2021-11-19T12:21:55.646" v="255" actId="478"/>
          <ac:grpSpMkLst>
            <pc:docMk/>
            <pc:sldMk cId="312615624" sldId="291"/>
            <ac:grpSpMk id="55" creationId="{00000000-0000-0000-0000-000000000000}"/>
          </ac:grpSpMkLst>
        </pc:grpChg>
        <pc:grpChg chg="del mod">
          <ac:chgData name="Magdalena Ohrman" userId="ab18e430-b6bd-4fe6-8994-5a38aeedd4d8" providerId="ADAL" clId="{2ECE2528-A548-4C47-869A-CA8CD75F916E}" dt="2021-11-19T12:22:00.134" v="257" actId="478"/>
          <ac:grpSpMkLst>
            <pc:docMk/>
            <pc:sldMk cId="312615624" sldId="291"/>
            <ac:grpSpMk id="57" creationId="{00000000-0000-0000-0000-000000000000}"/>
          </ac:grpSpMkLst>
        </pc:grpChg>
      </pc:sldChg>
      <pc:sldChg chg="add del">
        <pc:chgData name="Magdalena Ohrman" userId="ab18e430-b6bd-4fe6-8994-5a38aeedd4d8" providerId="ADAL" clId="{2ECE2528-A548-4C47-869A-CA8CD75F916E}" dt="2021-11-19T12:58:13.193" v="2809" actId="47"/>
        <pc:sldMkLst>
          <pc:docMk/>
          <pc:sldMk cId="568627360" sldId="293"/>
        </pc:sldMkLst>
      </pc:sldChg>
      <pc:sldChg chg="addSp delSp modSp new mod modClrScheme chgLayout">
        <pc:chgData name="Magdalena Ohrman" userId="ab18e430-b6bd-4fe6-8994-5a38aeedd4d8" providerId="ADAL" clId="{2ECE2528-A548-4C47-869A-CA8CD75F916E}" dt="2021-11-19T12:27:40.928" v="566" actId="20577"/>
        <pc:sldMkLst>
          <pc:docMk/>
          <pc:sldMk cId="1135870042" sldId="294"/>
        </pc:sldMkLst>
        <pc:spChg chg="del mod ord">
          <ac:chgData name="Magdalena Ohrman" userId="ab18e430-b6bd-4fe6-8994-5a38aeedd4d8" providerId="ADAL" clId="{2ECE2528-A548-4C47-869A-CA8CD75F916E}" dt="2021-11-19T12:23:34.806" v="268" actId="700"/>
          <ac:spMkLst>
            <pc:docMk/>
            <pc:sldMk cId="1135870042" sldId="294"/>
            <ac:spMk id="2" creationId="{82F477AF-79D0-4E6C-B8E8-FE9DB51F5277}"/>
          </ac:spMkLst>
        </pc:spChg>
        <pc:spChg chg="add del mod ord">
          <ac:chgData name="Magdalena Ohrman" userId="ab18e430-b6bd-4fe6-8994-5a38aeedd4d8" providerId="ADAL" clId="{2ECE2528-A548-4C47-869A-CA8CD75F916E}" dt="2021-11-19T12:23:45.318" v="269" actId="700"/>
          <ac:spMkLst>
            <pc:docMk/>
            <pc:sldMk cId="1135870042" sldId="294"/>
            <ac:spMk id="3" creationId="{86D5743D-1573-44AF-BA95-4A12A6E2549B}"/>
          </ac:spMkLst>
        </pc:spChg>
        <pc:spChg chg="add del mod ord">
          <ac:chgData name="Magdalena Ohrman" userId="ab18e430-b6bd-4fe6-8994-5a38aeedd4d8" providerId="ADAL" clId="{2ECE2528-A548-4C47-869A-CA8CD75F916E}" dt="2021-11-19T12:23:45.318" v="269" actId="700"/>
          <ac:spMkLst>
            <pc:docMk/>
            <pc:sldMk cId="1135870042" sldId="294"/>
            <ac:spMk id="4" creationId="{D2EA27E8-A301-49D0-853B-9922C9CB56AE}"/>
          </ac:spMkLst>
        </pc:spChg>
        <pc:spChg chg="add mod ord">
          <ac:chgData name="Magdalena Ohrman" userId="ab18e430-b6bd-4fe6-8994-5a38aeedd4d8" providerId="ADAL" clId="{2ECE2528-A548-4C47-869A-CA8CD75F916E}" dt="2021-11-19T12:24:25.372" v="286" actId="20577"/>
          <ac:spMkLst>
            <pc:docMk/>
            <pc:sldMk cId="1135870042" sldId="294"/>
            <ac:spMk id="5" creationId="{D9496C37-5E93-4B66-BCC2-41B769BF33C9}"/>
          </ac:spMkLst>
        </pc:spChg>
        <pc:spChg chg="add mod ord">
          <ac:chgData name="Magdalena Ohrman" userId="ab18e430-b6bd-4fe6-8994-5a38aeedd4d8" providerId="ADAL" clId="{2ECE2528-A548-4C47-869A-CA8CD75F916E}" dt="2021-11-19T12:27:40.928" v="566" actId="20577"/>
          <ac:spMkLst>
            <pc:docMk/>
            <pc:sldMk cId="1135870042" sldId="294"/>
            <ac:spMk id="6" creationId="{51367175-A39D-416F-B54D-5014B733E642}"/>
          </ac:spMkLst>
        </pc:spChg>
      </pc:sldChg>
      <pc:sldChg chg="addSp delSp modSp new mod setBg modClrScheme chgLayout">
        <pc:chgData name="Magdalena Ohrman" userId="ab18e430-b6bd-4fe6-8994-5a38aeedd4d8" providerId="ADAL" clId="{2ECE2528-A548-4C47-869A-CA8CD75F916E}" dt="2021-11-20T10:05:32.174" v="2957" actId="1076"/>
        <pc:sldMkLst>
          <pc:docMk/>
          <pc:sldMk cId="3487961846" sldId="295"/>
        </pc:sldMkLst>
        <pc:spChg chg="mod ord">
          <ac:chgData name="Magdalena Ohrman" userId="ab18e430-b6bd-4fe6-8994-5a38aeedd4d8" providerId="ADAL" clId="{2ECE2528-A548-4C47-869A-CA8CD75F916E}" dt="2021-11-20T10:05:00.461" v="2954" actId="26606"/>
          <ac:spMkLst>
            <pc:docMk/>
            <pc:sldMk cId="3487961846" sldId="295"/>
            <ac:spMk id="2" creationId="{812535DA-51EE-4982-B88F-CE6D723EAECE}"/>
          </ac:spMkLst>
        </pc:spChg>
        <pc:spChg chg="del mod ord">
          <ac:chgData name="Magdalena Ohrman" userId="ab18e430-b6bd-4fe6-8994-5a38aeedd4d8" providerId="ADAL" clId="{2ECE2528-A548-4C47-869A-CA8CD75F916E}" dt="2021-11-19T12:44:24.287" v="2303" actId="700"/>
          <ac:spMkLst>
            <pc:docMk/>
            <pc:sldMk cId="3487961846" sldId="295"/>
            <ac:spMk id="3" creationId="{21256D9B-BF0B-49E8-9297-D1DA04004ABC}"/>
          </ac:spMkLst>
        </pc:spChg>
        <pc:spChg chg="del">
          <ac:chgData name="Magdalena Ohrman" userId="ab18e430-b6bd-4fe6-8994-5a38aeedd4d8" providerId="ADAL" clId="{2ECE2528-A548-4C47-869A-CA8CD75F916E}" dt="2021-11-19T12:44:24.287" v="2303" actId="700"/>
          <ac:spMkLst>
            <pc:docMk/>
            <pc:sldMk cId="3487961846" sldId="295"/>
            <ac:spMk id="4" creationId="{AC300066-6A4C-4DFC-8925-5EC6910A72F9}"/>
          </ac:spMkLst>
        </pc:spChg>
        <pc:spChg chg="add mod ord">
          <ac:chgData name="Magdalena Ohrman" userId="ab18e430-b6bd-4fe6-8994-5a38aeedd4d8" providerId="ADAL" clId="{2ECE2528-A548-4C47-869A-CA8CD75F916E}" dt="2021-11-20T10:05:08.283" v="2956" actId="27636"/>
          <ac:spMkLst>
            <pc:docMk/>
            <pc:sldMk cId="3487961846" sldId="295"/>
            <ac:spMk id="5" creationId="{5BEDCD80-7512-4798-AB70-ECC9F84282E4}"/>
          </ac:spMkLst>
        </pc:spChg>
        <pc:picChg chg="add mod">
          <ac:chgData name="Magdalena Ohrman" userId="ab18e430-b6bd-4fe6-8994-5a38aeedd4d8" providerId="ADAL" clId="{2ECE2528-A548-4C47-869A-CA8CD75F916E}" dt="2021-11-20T10:05:32.174" v="2957" actId="1076"/>
          <ac:picMkLst>
            <pc:docMk/>
            <pc:sldMk cId="3487961846" sldId="295"/>
            <ac:picMk id="4" creationId="{513BE672-071C-403B-BDD4-46E5A5C7EB09}"/>
          </ac:picMkLst>
        </pc:picChg>
        <pc:cxnChg chg="add">
          <ac:chgData name="Magdalena Ohrman" userId="ab18e430-b6bd-4fe6-8994-5a38aeedd4d8" providerId="ADAL" clId="{2ECE2528-A548-4C47-869A-CA8CD75F916E}" dt="2021-11-20T10:05:00.461" v="2954" actId="26606"/>
          <ac:cxnSpMkLst>
            <pc:docMk/>
            <pc:sldMk cId="3487961846" sldId="295"/>
            <ac:cxnSpMk id="10" creationId="{A7F400EE-A8A5-48AF-B4D6-291B52C6F0B0}"/>
          </ac:cxnSpMkLst>
        </pc:cxnChg>
      </pc:sldChg>
      <pc:sldChg chg="addSp delSp modSp new mod modClrScheme chgLayout">
        <pc:chgData name="Magdalena Ohrman" userId="ab18e430-b6bd-4fe6-8994-5a38aeedd4d8" providerId="ADAL" clId="{2ECE2528-A548-4C47-869A-CA8CD75F916E}" dt="2021-11-19T12:41:57.647" v="2294" actId="20577"/>
        <pc:sldMkLst>
          <pc:docMk/>
          <pc:sldMk cId="632313920" sldId="296"/>
        </pc:sldMkLst>
        <pc:spChg chg="mod ord">
          <ac:chgData name="Magdalena Ohrman" userId="ab18e430-b6bd-4fe6-8994-5a38aeedd4d8" providerId="ADAL" clId="{2ECE2528-A548-4C47-869A-CA8CD75F916E}" dt="2021-11-19T12:32:39.691" v="1232" actId="700"/>
          <ac:spMkLst>
            <pc:docMk/>
            <pc:sldMk cId="632313920" sldId="296"/>
            <ac:spMk id="2" creationId="{CA2623C1-48FB-43BB-BABD-9CD345931EC0}"/>
          </ac:spMkLst>
        </pc:spChg>
        <pc:spChg chg="del mod ord">
          <ac:chgData name="Magdalena Ohrman" userId="ab18e430-b6bd-4fe6-8994-5a38aeedd4d8" providerId="ADAL" clId="{2ECE2528-A548-4C47-869A-CA8CD75F916E}" dt="2021-11-19T12:32:39.691" v="1232" actId="700"/>
          <ac:spMkLst>
            <pc:docMk/>
            <pc:sldMk cId="632313920" sldId="296"/>
            <ac:spMk id="3" creationId="{6F986E01-8FAB-434B-94D8-DDAF99867B44}"/>
          </ac:spMkLst>
        </pc:spChg>
        <pc:spChg chg="del">
          <ac:chgData name="Magdalena Ohrman" userId="ab18e430-b6bd-4fe6-8994-5a38aeedd4d8" providerId="ADAL" clId="{2ECE2528-A548-4C47-869A-CA8CD75F916E}" dt="2021-11-19T12:32:39.691" v="1232" actId="700"/>
          <ac:spMkLst>
            <pc:docMk/>
            <pc:sldMk cId="632313920" sldId="296"/>
            <ac:spMk id="4" creationId="{1D57C4E0-BC07-4530-B93C-03893EFF35DE}"/>
          </ac:spMkLst>
        </pc:spChg>
        <pc:spChg chg="add mod ord">
          <ac:chgData name="Magdalena Ohrman" userId="ab18e430-b6bd-4fe6-8994-5a38aeedd4d8" providerId="ADAL" clId="{2ECE2528-A548-4C47-869A-CA8CD75F916E}" dt="2021-11-19T12:41:57.647" v="2294" actId="20577"/>
          <ac:spMkLst>
            <pc:docMk/>
            <pc:sldMk cId="632313920" sldId="296"/>
            <ac:spMk id="5" creationId="{C9D4B009-CFDB-4829-9284-6F31D68B8D7F}"/>
          </ac:spMkLst>
        </pc:spChg>
      </pc:sldChg>
      <pc:sldChg chg="addSp delSp modSp new mod modClrScheme chgLayout">
        <pc:chgData name="Magdalena Ohrman" userId="ab18e430-b6bd-4fe6-8994-5a38aeedd4d8" providerId="ADAL" clId="{2ECE2528-A548-4C47-869A-CA8CD75F916E}" dt="2021-11-19T12:40:04.443" v="2147" actId="20577"/>
        <pc:sldMkLst>
          <pc:docMk/>
          <pc:sldMk cId="1956140237" sldId="297"/>
        </pc:sldMkLst>
        <pc:spChg chg="del mod ord">
          <ac:chgData name="Magdalena Ohrman" userId="ab18e430-b6bd-4fe6-8994-5a38aeedd4d8" providerId="ADAL" clId="{2ECE2528-A548-4C47-869A-CA8CD75F916E}" dt="2021-11-19T12:37:22.719" v="1837" actId="700"/>
          <ac:spMkLst>
            <pc:docMk/>
            <pc:sldMk cId="1956140237" sldId="297"/>
            <ac:spMk id="2" creationId="{A163C57F-5465-49B8-A190-6C04390FB7BD}"/>
          </ac:spMkLst>
        </pc:spChg>
        <pc:spChg chg="del mod ord">
          <ac:chgData name="Magdalena Ohrman" userId="ab18e430-b6bd-4fe6-8994-5a38aeedd4d8" providerId="ADAL" clId="{2ECE2528-A548-4C47-869A-CA8CD75F916E}" dt="2021-11-19T12:37:22.719" v="1837" actId="700"/>
          <ac:spMkLst>
            <pc:docMk/>
            <pc:sldMk cId="1956140237" sldId="297"/>
            <ac:spMk id="3" creationId="{FB85A144-CD07-4BA6-83AA-6A130FF99404}"/>
          </ac:spMkLst>
        </pc:spChg>
        <pc:spChg chg="del">
          <ac:chgData name="Magdalena Ohrman" userId="ab18e430-b6bd-4fe6-8994-5a38aeedd4d8" providerId="ADAL" clId="{2ECE2528-A548-4C47-869A-CA8CD75F916E}" dt="2021-11-19T12:37:22.719" v="1837" actId="700"/>
          <ac:spMkLst>
            <pc:docMk/>
            <pc:sldMk cId="1956140237" sldId="297"/>
            <ac:spMk id="4" creationId="{8FA7F5F4-6AD2-44EF-AF87-E6644F571C91}"/>
          </ac:spMkLst>
        </pc:spChg>
        <pc:spChg chg="add mod ord">
          <ac:chgData name="Magdalena Ohrman" userId="ab18e430-b6bd-4fe6-8994-5a38aeedd4d8" providerId="ADAL" clId="{2ECE2528-A548-4C47-869A-CA8CD75F916E}" dt="2021-11-19T12:40:04.443" v="2147" actId="20577"/>
          <ac:spMkLst>
            <pc:docMk/>
            <pc:sldMk cId="1956140237" sldId="297"/>
            <ac:spMk id="5" creationId="{1AF8A0E8-C0C2-48AF-8722-6DE137E23004}"/>
          </ac:spMkLst>
        </pc:spChg>
        <pc:spChg chg="add mod ord">
          <ac:chgData name="Magdalena Ohrman" userId="ab18e430-b6bd-4fe6-8994-5a38aeedd4d8" providerId="ADAL" clId="{2ECE2528-A548-4C47-869A-CA8CD75F916E}" dt="2021-11-19T12:39:36.117" v="2099" actId="20577"/>
          <ac:spMkLst>
            <pc:docMk/>
            <pc:sldMk cId="1956140237" sldId="297"/>
            <ac:spMk id="6" creationId="{B7B15B50-F7AA-4CA1-B59E-01A1673FBF53}"/>
          </ac:spMkLst>
        </pc:spChg>
      </pc:sldChg>
      <pc:sldChg chg="new del">
        <pc:chgData name="Magdalena Ohrman" userId="ab18e430-b6bd-4fe6-8994-5a38aeedd4d8" providerId="ADAL" clId="{2ECE2528-A548-4C47-869A-CA8CD75F916E}" dt="2021-11-19T12:56:24.915" v="2792" actId="47"/>
        <pc:sldMkLst>
          <pc:docMk/>
          <pc:sldMk cId="1172397083" sldId="298"/>
        </pc:sldMkLst>
      </pc:sldChg>
      <pc:sldChg chg="delSp modSp add mod">
        <pc:chgData name="Magdalena Ohrman" userId="ab18e430-b6bd-4fe6-8994-5a38aeedd4d8" providerId="ADAL" clId="{2ECE2528-A548-4C47-869A-CA8CD75F916E}" dt="2021-11-19T12:57:49.841" v="2808" actId="6549"/>
        <pc:sldMkLst>
          <pc:docMk/>
          <pc:sldMk cId="1667302949" sldId="299"/>
        </pc:sldMkLst>
        <pc:spChg chg="del mod">
          <ac:chgData name="Magdalena Ohrman" userId="ab18e430-b6bd-4fe6-8994-5a38aeedd4d8" providerId="ADAL" clId="{2ECE2528-A548-4C47-869A-CA8CD75F916E}" dt="2021-11-19T12:56:03.090" v="2789" actId="478"/>
          <ac:spMkLst>
            <pc:docMk/>
            <pc:sldMk cId="1667302949" sldId="299"/>
            <ac:spMk id="2" creationId="{00000000-0000-0000-0000-000000000000}"/>
          </ac:spMkLst>
        </pc:spChg>
        <pc:spChg chg="mod">
          <ac:chgData name="Magdalena Ohrman" userId="ab18e430-b6bd-4fe6-8994-5a38aeedd4d8" providerId="ADAL" clId="{2ECE2528-A548-4C47-869A-CA8CD75F916E}" dt="2021-11-19T12:57:45.055" v="2806" actId="1076"/>
          <ac:spMkLst>
            <pc:docMk/>
            <pc:sldMk cId="1667302949" sldId="299"/>
            <ac:spMk id="4" creationId="{00000000-0000-0000-0000-000000000000}"/>
          </ac:spMkLst>
        </pc:spChg>
        <pc:spChg chg="mod">
          <ac:chgData name="Magdalena Ohrman" userId="ab18e430-b6bd-4fe6-8994-5a38aeedd4d8" providerId="ADAL" clId="{2ECE2528-A548-4C47-869A-CA8CD75F916E}" dt="2021-11-19T12:57:49.841" v="2808" actId="6549"/>
          <ac:spMkLst>
            <pc:docMk/>
            <pc:sldMk cId="1667302949" sldId="299"/>
            <ac:spMk id="5" creationId="{1C672281-91EA-44D2-82F3-4908340CCCF0}"/>
          </ac:spMkLst>
        </pc:spChg>
        <pc:picChg chg="mod">
          <ac:chgData name="Magdalena Ohrman" userId="ab18e430-b6bd-4fe6-8994-5a38aeedd4d8" providerId="ADAL" clId="{2ECE2528-A548-4C47-869A-CA8CD75F916E}" dt="2021-11-19T12:54:45.936" v="2778" actId="1076"/>
          <ac:picMkLst>
            <pc:docMk/>
            <pc:sldMk cId="1667302949" sldId="299"/>
            <ac:picMk id="12290" creationId="{00000000-0000-0000-0000-000000000000}"/>
          </ac:picMkLst>
        </pc:picChg>
      </pc:sldChg>
      <pc:sldMasterChg chg="del delSldLayout">
        <pc:chgData name="Magdalena Ohrman" userId="ab18e430-b6bd-4fe6-8994-5a38aeedd4d8" providerId="ADAL" clId="{2ECE2528-A548-4C47-869A-CA8CD75F916E}" dt="2021-11-19T13:04:06.072" v="2911" actId="47"/>
        <pc:sldMasterMkLst>
          <pc:docMk/>
          <pc:sldMasterMk cId="4262974614" sldId="2147483660"/>
        </pc:sldMasterMkLst>
        <pc:sldLayoutChg chg="del">
          <pc:chgData name="Magdalena Ohrman" userId="ab18e430-b6bd-4fe6-8994-5a38aeedd4d8" providerId="ADAL" clId="{2ECE2528-A548-4C47-869A-CA8CD75F916E}" dt="2021-11-19T13:04:06.072" v="2911" actId="47"/>
          <pc:sldLayoutMkLst>
            <pc:docMk/>
            <pc:sldMasterMk cId="4262974614" sldId="2147483660"/>
            <pc:sldLayoutMk cId="2992351448" sldId="214748366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87079-C274-4B73-888C-4B00757CA738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A99A1-F559-4546-BCFC-BA5A9D4C7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0378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87079-C274-4B73-888C-4B00757CA738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A99A1-F559-4546-BCFC-BA5A9D4C7E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14084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8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9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0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7" Type="http://schemas.openxmlformats.org/officeDocument/2006/relationships/image" Target="../media/image10.png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11" Type="http://schemas.openxmlformats.org/officeDocument/2006/relationships/slideLayout" Target="../slideLayouts/slideLayout54.xml"/><Relationship Id="rId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53.xml"/><Relationship Id="rId4" Type="http://schemas.openxmlformats.org/officeDocument/2006/relationships/slideLayout" Target="../slideLayouts/slideLayout47.xml"/><Relationship Id="rId9" Type="http://schemas.openxmlformats.org/officeDocument/2006/relationships/slideLayout" Target="../slideLayouts/slideLayout52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7.xml"/><Relationship Id="rId7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6.xml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8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  <p:sldLayoutId id="214748375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  <p:sldLayoutId id="2147483754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10" Type="http://schemas.openxmlformats.org/officeDocument/2006/relationships/image" Target="../media/image31.jp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4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r>
              <a:rPr lang="en-GB" i="1"/>
              <a:t>Welcome to…</a:t>
            </a:r>
            <a:br>
              <a:rPr lang="en-GB"/>
            </a:br>
            <a:r>
              <a:rPr lang="en-GB" sz="4000"/>
              <a:t>Ancient History</a:t>
            </a:r>
            <a:br>
              <a:rPr lang="en-GB" sz="4000"/>
            </a:br>
            <a:r>
              <a:rPr lang="en-GB" sz="4000"/>
              <a:t>&amp;</a:t>
            </a:r>
            <a:br>
              <a:rPr lang="en-GB" sz="4000"/>
            </a:br>
            <a:r>
              <a:rPr lang="en-GB" sz="4000"/>
              <a:t>Classics</a:t>
            </a:r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268086" y="3590309"/>
            <a:ext cx="2902261" cy="2257231"/>
            <a:chOff x="216751" y="5283663"/>
            <a:chExt cx="2488011" cy="2488011"/>
          </a:xfrm>
        </p:grpSpPr>
        <p:sp>
          <p:nvSpPr>
            <p:cNvPr id="29" name="Oval 28"/>
            <p:cNvSpPr/>
            <p:nvPr/>
          </p:nvSpPr>
          <p:spPr>
            <a:xfrm>
              <a:off x="216751" y="5283663"/>
              <a:ext cx="2488011" cy="2488011"/>
            </a:xfrm>
            <a:prstGeom prst="ellipse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0" name="Oval 4"/>
            <p:cNvSpPr txBox="1"/>
            <p:nvPr/>
          </p:nvSpPr>
          <p:spPr>
            <a:xfrm>
              <a:off x="581111" y="5520483"/>
              <a:ext cx="1759289" cy="175928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669" tIns="16669" rIns="16669" bIns="16669" numCol="1" spcCol="1270" anchor="ctr" anchorCtr="0">
              <a:noAutofit/>
            </a:bodyPr>
            <a:lstStyle/>
            <a:p>
              <a:pPr algn="ctr" defTabSz="1166813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700" dirty="0"/>
                <a:t>BA Ancient History</a:t>
              </a:r>
            </a:p>
          </p:txBody>
        </p:sp>
      </p:grpSp>
      <p:grpSp>
        <p:nvGrpSpPr>
          <p:cNvPr id="51" name="Group 50"/>
          <p:cNvGrpSpPr/>
          <p:nvPr/>
        </p:nvGrpSpPr>
        <p:grpSpPr>
          <a:xfrm>
            <a:off x="467318" y="1029589"/>
            <a:ext cx="2902261" cy="2453294"/>
            <a:chOff x="3127667" y="3150474"/>
            <a:chExt cx="2313617" cy="2313617"/>
          </a:xfrm>
        </p:grpSpPr>
        <p:sp>
          <p:nvSpPr>
            <p:cNvPr id="68" name="Oval 67"/>
            <p:cNvSpPr/>
            <p:nvPr/>
          </p:nvSpPr>
          <p:spPr>
            <a:xfrm>
              <a:off x="3127667" y="3150474"/>
              <a:ext cx="2313617" cy="2313617"/>
            </a:xfrm>
            <a:prstGeom prst="ellipse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9" name="Oval 4"/>
            <p:cNvSpPr txBox="1"/>
            <p:nvPr/>
          </p:nvSpPr>
          <p:spPr>
            <a:xfrm>
              <a:off x="3466488" y="3489295"/>
              <a:ext cx="1635975" cy="163597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906" tIns="11906" rIns="11906" bIns="11906" numCol="1" spcCol="1270" anchor="ctr" anchorCtr="0">
              <a:noAutofit/>
            </a:bodyPr>
            <a:lstStyle/>
            <a:p>
              <a:pPr algn="ctr" defTabSz="833438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dirty="0"/>
                <a:t>BA Classical Civilisation</a:t>
              </a: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50FAC02-FB68-4B0D-8A51-EB3D63246107}"/>
              </a:ext>
            </a:extLst>
          </p:cNvPr>
          <p:cNvGrpSpPr/>
          <p:nvPr/>
        </p:nvGrpSpPr>
        <p:grpSpPr>
          <a:xfrm>
            <a:off x="2914298" y="2363662"/>
            <a:ext cx="3108868" cy="2453294"/>
            <a:chOff x="216751" y="5283663"/>
            <a:chExt cx="2488011" cy="2488011"/>
          </a:xfrm>
        </p:grpSpPr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9E7B7719-EDD6-453E-AC3F-D6DD6886C03B}"/>
                </a:ext>
              </a:extLst>
            </p:cNvPr>
            <p:cNvSpPr/>
            <p:nvPr/>
          </p:nvSpPr>
          <p:spPr>
            <a:xfrm>
              <a:off x="216751" y="5283663"/>
              <a:ext cx="2488011" cy="2488011"/>
            </a:xfrm>
            <a:prstGeom prst="ellipse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3" name="Oval 4">
              <a:extLst>
                <a:ext uri="{FF2B5EF4-FFF2-40B4-BE49-F238E27FC236}">
                  <a16:creationId xmlns:a16="http://schemas.microsoft.com/office/drawing/2014/main" id="{6D82D7BA-0CB3-4DF7-8A53-5BE8623758E7}"/>
                </a:ext>
              </a:extLst>
            </p:cNvPr>
            <p:cNvSpPr txBox="1"/>
            <p:nvPr/>
          </p:nvSpPr>
          <p:spPr>
            <a:xfrm>
              <a:off x="581111" y="5520483"/>
              <a:ext cx="1759289" cy="175928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669" tIns="16669" rIns="16669" bIns="16669" numCol="1" spcCol="1270" anchor="ctr" anchorCtr="0">
              <a:noAutofit/>
            </a:bodyPr>
            <a:lstStyle/>
            <a:p>
              <a:pPr algn="ctr" defTabSz="1166813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700" dirty="0"/>
                <a:t>BA Classics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2615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97" y="365125"/>
            <a:ext cx="8871289" cy="1325563"/>
          </a:xfrm>
        </p:spPr>
        <p:txBody>
          <a:bodyPr/>
          <a:lstStyle/>
          <a:p>
            <a:r>
              <a:rPr lang="en-GB" b="1" i="1"/>
              <a:t>Our staff </a:t>
            </a:r>
            <a:r>
              <a:rPr lang="en-GB" b="1" i="1" dirty="0"/>
              <a:t>– learn from experts in the field (1)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397" y="2125267"/>
            <a:ext cx="1706049" cy="22170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4101" y="3622675"/>
            <a:ext cx="1478064" cy="221709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4412975"/>
            <a:ext cx="1974002" cy="4154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2100" b="1" dirty="0">
                <a:solidFill>
                  <a:srgbClr val="5B9BD5">
                    <a:lumMod val="50000"/>
                  </a:srgbClr>
                </a:solidFill>
              </a:rPr>
              <a:t>Dr Errietta Bissa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4020" y="1151671"/>
            <a:ext cx="1792415" cy="233298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846652" y="3576627"/>
            <a:ext cx="1792415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2100" b="1" dirty="0">
                <a:solidFill>
                  <a:srgbClr val="5B9BD5">
                    <a:lumMod val="50000"/>
                  </a:srgbClr>
                </a:solidFill>
              </a:rPr>
              <a:t>Dr Magdalena Ohrman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2783" y="4315291"/>
            <a:ext cx="997358" cy="99417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9609" y="2035420"/>
            <a:ext cx="1522608" cy="2222185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7335002" y="1188416"/>
            <a:ext cx="162998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2100" b="1" dirty="0">
                <a:solidFill>
                  <a:srgbClr val="5B9BD5">
                    <a:lumMod val="50000"/>
                  </a:srgbClr>
                </a:solidFill>
              </a:rPr>
              <a:t>Dr Matthew Cobb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6191" y="2987659"/>
            <a:ext cx="1435763" cy="214038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1174E85-1A21-4E9F-846F-50F4216B2E5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0561" y="1156647"/>
            <a:ext cx="1247015" cy="164350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6D37C2E-CFD7-4C74-95E4-2372DF682A3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14702" y="4315291"/>
            <a:ext cx="769039" cy="994172"/>
          </a:xfrm>
          <a:prstGeom prst="rect">
            <a:avLst/>
          </a:prstGeom>
        </p:spPr>
      </p:pic>
      <p:pic>
        <p:nvPicPr>
          <p:cNvPr id="20" name="Picture 19" descr="Text, timeline&#10;&#10;Description automatically generated">
            <a:extLst>
              <a:ext uri="{FF2B5EF4-FFF2-40B4-BE49-F238E27FC236}">
                <a16:creationId xmlns:a16="http://schemas.microsoft.com/office/drawing/2014/main" id="{D306D181-183C-4ED8-A3E9-D7B3B9FC6633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54935"/>
          <a:stretch/>
        </p:blipFill>
        <p:spPr>
          <a:xfrm>
            <a:off x="2210201" y="1156647"/>
            <a:ext cx="1554464" cy="2406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1772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08" y="208541"/>
            <a:ext cx="8565384" cy="1325563"/>
          </a:xfrm>
        </p:spPr>
        <p:txBody>
          <a:bodyPr/>
          <a:lstStyle/>
          <a:p>
            <a:r>
              <a:rPr lang="en-GB" b="1" i="1" dirty="0"/>
              <a:t>Our Staff – learn from experts in the field (2)</a:t>
            </a:r>
            <a:endParaRPr lang="en-GB" i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7455" y="2078970"/>
            <a:ext cx="2112447" cy="274801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17455" y="4917717"/>
            <a:ext cx="1839158" cy="4154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100" b="1" dirty="0">
                <a:solidFill>
                  <a:schemeClr val="accent1">
                    <a:lumMod val="50000"/>
                  </a:schemeClr>
                </a:solidFill>
              </a:rPr>
              <a:t>Dr Ruth Parkes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5095" y="3385923"/>
            <a:ext cx="1659284" cy="249917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6774" y="1094010"/>
            <a:ext cx="1741946" cy="226226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0838" y="3035210"/>
            <a:ext cx="1222170" cy="1882507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613994" y="2282385"/>
            <a:ext cx="161068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r"/>
            <a:r>
              <a:rPr lang="en-GB" sz="2100" b="1">
                <a:solidFill>
                  <a:srgbClr val="5B9BD5">
                    <a:lumMod val="50000"/>
                  </a:srgbClr>
                </a:solidFill>
              </a:rPr>
              <a:t>Prof </a:t>
            </a:r>
            <a:r>
              <a:rPr lang="en-GB" sz="2100" b="1" dirty="0">
                <a:solidFill>
                  <a:srgbClr val="5B9BD5">
                    <a:lumMod val="50000"/>
                  </a:srgbClr>
                </a:solidFill>
              </a:rPr>
              <a:t>Louise Steel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312" y="2644555"/>
            <a:ext cx="1678527" cy="2182426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5903319" y="3783036"/>
            <a:ext cx="1273227" cy="10618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r"/>
            <a:r>
              <a:rPr lang="en-GB" sz="2100" b="1" dirty="0">
                <a:solidFill>
                  <a:srgbClr val="5B9BD5">
                    <a:lumMod val="50000"/>
                  </a:srgbClr>
                </a:solidFill>
              </a:rPr>
              <a:t>Dr Katharina Zinn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43342" y="1053759"/>
            <a:ext cx="1312613" cy="1967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097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902D4F7-59D8-40D1-A36A-65186DA6A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Your subject, in context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0317401-4B01-4B85-A802-1112534AA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r>
              <a:rPr lang="en-GB" sz="1700"/>
              <a:t>Our first year of study is interdisciplinary:</a:t>
            </a:r>
          </a:p>
          <a:p>
            <a:pPr lvl="1"/>
            <a:r>
              <a:rPr lang="en-GB" sz="1700"/>
              <a:t>A dedicated introductory module builds subject-specific skills and methods…</a:t>
            </a:r>
          </a:p>
          <a:p>
            <a:pPr lvl="1"/>
            <a:r>
              <a:rPr lang="en-GB" sz="1700"/>
              <a:t>…but most of our first year modules are co-taught and shared between subjects – historians, archaeologists, philosophers, classicists and creative writers…</a:t>
            </a:r>
          </a:p>
          <a:p>
            <a:pPr lvl="1"/>
            <a:r>
              <a:rPr lang="en-GB" sz="1700" i="1"/>
              <a:t>e.g. </a:t>
            </a:r>
            <a:r>
              <a:rPr lang="en-GB" sz="1700"/>
              <a:t>Myths and mythology: how stories shape the world; </a:t>
            </a:r>
          </a:p>
          <a:p>
            <a:r>
              <a:rPr lang="en-GB" sz="1700"/>
              <a:t>We teach together because we work together</a:t>
            </a:r>
          </a:p>
        </p:txBody>
      </p:sp>
      <p:pic>
        <p:nvPicPr>
          <p:cNvPr id="7" name="Picture 6" descr="A statue of a person with a beard&#10;&#10;Description automatically generated with low confidence">
            <a:extLst>
              <a:ext uri="{FF2B5EF4-FFF2-40B4-BE49-F238E27FC236}">
                <a16:creationId xmlns:a16="http://schemas.microsoft.com/office/drawing/2014/main" id="{2FD4B6DB-0B1D-48A7-81A8-E4048869FB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76" r="17330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B9976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498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535DA-51EE-4982-B88F-CE6D723EA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Your subject, in depth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BEDCD80-7512-4798-AB70-ECC9F8428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2846119"/>
          </a:xfrm>
        </p:spPr>
        <p:txBody>
          <a:bodyPr>
            <a:normAutofit fontScale="92500" lnSpcReduction="10000"/>
          </a:bodyPr>
          <a:lstStyle/>
          <a:p>
            <a:r>
              <a:rPr lang="en-GB" sz="1700"/>
              <a:t>Our 2</a:t>
            </a:r>
            <a:r>
              <a:rPr lang="en-GB" sz="1700" baseline="30000"/>
              <a:t>nd</a:t>
            </a:r>
            <a:r>
              <a:rPr lang="en-GB" sz="1700"/>
              <a:t> and 3</a:t>
            </a:r>
            <a:r>
              <a:rPr lang="en-GB" sz="1700" baseline="30000"/>
              <a:t>rd</a:t>
            </a:r>
            <a:r>
              <a:rPr lang="en-GB" sz="1700"/>
              <a:t> year allow you to specialise in your selected area of interest</a:t>
            </a:r>
          </a:p>
          <a:p>
            <a:r>
              <a:rPr lang="en-GB" sz="1700"/>
              <a:t>Dedicated modules on the ancient world, its culture and history</a:t>
            </a:r>
          </a:p>
          <a:p>
            <a:pPr lvl="1"/>
            <a:r>
              <a:rPr lang="en-GB" sz="1700"/>
              <a:t>Murder, mayhem and megalomania: life and times of the emperor Nero</a:t>
            </a:r>
          </a:p>
          <a:p>
            <a:pPr lvl="1"/>
            <a:r>
              <a:rPr lang="en-GB" sz="1700"/>
              <a:t>The myth of the abduction of Persephone</a:t>
            </a:r>
          </a:p>
          <a:p>
            <a:pPr lvl="1"/>
            <a:r>
              <a:rPr lang="en-GB" sz="1700"/>
              <a:t>Crime and punishment in the ancient world</a:t>
            </a:r>
          </a:p>
          <a:p>
            <a:pPr lvl="1"/>
            <a:r>
              <a:rPr lang="en-GB" sz="1700"/>
              <a:t>Households in the ancient world</a:t>
            </a:r>
          </a:p>
          <a:p>
            <a:r>
              <a:rPr lang="en-GB" sz="1700"/>
              <a:t>…and space for your own project and skills development</a:t>
            </a:r>
          </a:p>
          <a:p>
            <a:pPr lvl="1"/>
            <a:endParaRPr lang="en-GB" sz="1700"/>
          </a:p>
          <a:p>
            <a:endParaRPr lang="en-GB" sz="17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3BE672-071C-403B-BDD4-46E5A5C7EB0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5620" r="26786"/>
          <a:stretch/>
        </p:blipFill>
        <p:spPr>
          <a:xfrm>
            <a:off x="247399" y="-703479"/>
            <a:ext cx="3476673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96795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7961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86549" y="3524004"/>
            <a:ext cx="2236719" cy="12023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700" dirty="0"/>
              <a:t>Research Active Students</a:t>
            </a:r>
            <a:endParaRPr lang="en-GB" sz="2100" dirty="0"/>
          </a:p>
        </p:txBody>
      </p:sp>
      <p:pic>
        <p:nvPicPr>
          <p:cNvPr id="12290" name="Picture 2" descr="http://www.trinitysaintdavid.ac.uk/en/media/uniweb/content/images/currentstudents/the_student_research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86550" y="449689"/>
            <a:ext cx="2236719" cy="2979311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C672281-91EA-44D2-82F3-4908340CCCF0}"/>
              </a:ext>
            </a:extLst>
          </p:cNvPr>
          <p:cNvSpPr txBox="1"/>
          <p:nvPr/>
        </p:nvSpPr>
        <p:spPr>
          <a:xfrm>
            <a:off x="220731" y="211373"/>
            <a:ext cx="6187089" cy="4408899"/>
          </a:xfrm>
          <a:prstGeom prst="rect">
            <a:avLst/>
          </a:prstGeom>
          <a:solidFill>
            <a:schemeClr val="bg1">
              <a:alpha val="40000"/>
            </a:schemeClr>
          </a:solidFill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GB" sz="4000">
                <a:solidFill>
                  <a:schemeClr val="tx2"/>
                </a:solidFill>
                <a:latin typeface="+mj-lt"/>
                <a:cs typeface="Arial" panose="020B0604020202020204" pitchFamily="34" charset="0"/>
              </a:rPr>
              <a:t>Classics Dissertation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cs typeface="Arial" panose="020B0604020202020204" pitchFamily="34" charset="0"/>
              </a:rPr>
              <a:t>From Monster to Maiden: The Literary and Iconographic Evolution of Medusa.</a:t>
            </a:r>
          </a:p>
          <a:p>
            <a:endParaRPr lang="en-GB" sz="1050" dirty="0">
              <a:cs typeface="Arial" panose="020B0604020202020204" pitchFamily="34" charset="0"/>
            </a:endParaRPr>
          </a:p>
          <a:p>
            <a:r>
              <a:rPr lang="en-GB" sz="2400" dirty="0">
                <a:cs typeface="Arial" panose="020B0604020202020204" pitchFamily="34" charset="0"/>
              </a:rPr>
              <a:t>Cultural Interaction and Cultural Assimilation in Hellenistic </a:t>
            </a:r>
            <a:r>
              <a:rPr lang="en-GB" sz="2400" dirty="0" err="1">
                <a:cs typeface="Arial" panose="020B0604020202020204" pitchFamily="34" charset="0"/>
              </a:rPr>
              <a:t>Baktria</a:t>
            </a:r>
            <a:r>
              <a:rPr lang="en-GB" sz="2400" dirty="0">
                <a:cs typeface="Arial" panose="020B0604020202020204" pitchFamily="34" charset="0"/>
              </a:rPr>
              <a:t> and India.</a:t>
            </a:r>
          </a:p>
          <a:p>
            <a:endParaRPr lang="en-GB" sz="1050" i="1" dirty="0">
              <a:cs typeface="Arial" panose="020B0604020202020204" pitchFamily="34" charset="0"/>
            </a:endParaRPr>
          </a:p>
          <a:p>
            <a:r>
              <a:rPr lang="en-GB" sz="2400" dirty="0">
                <a:cs typeface="Arial" panose="020B0604020202020204" pitchFamily="34" charset="0"/>
              </a:rPr>
              <a:t>Pietas and Chivalry: A Comparison of Aeneas and Arthur from Virgil’s </a:t>
            </a:r>
            <a:r>
              <a:rPr lang="en-GB" sz="2400" i="1" dirty="0">
                <a:cs typeface="Arial" panose="020B0604020202020204" pitchFamily="34" charset="0"/>
              </a:rPr>
              <a:t>Aeneid</a:t>
            </a:r>
            <a:r>
              <a:rPr lang="en-GB" sz="2400" dirty="0">
                <a:cs typeface="Arial" panose="020B0604020202020204" pitchFamily="34" charset="0"/>
              </a:rPr>
              <a:t> and Geoffrey of Monmouth’s </a:t>
            </a:r>
            <a:r>
              <a:rPr lang="en-GB" sz="2400" i="1" dirty="0" err="1">
                <a:cs typeface="Arial" panose="020B0604020202020204" pitchFamily="34" charset="0"/>
              </a:rPr>
              <a:t>Historia</a:t>
            </a:r>
            <a:r>
              <a:rPr lang="en-GB" sz="2400" i="1" dirty="0">
                <a:cs typeface="Arial" panose="020B0604020202020204" pitchFamily="34" charset="0"/>
              </a:rPr>
              <a:t> </a:t>
            </a:r>
            <a:r>
              <a:rPr lang="en-GB" sz="2400" i="1" dirty="0" err="1">
                <a:cs typeface="Arial" panose="020B0604020202020204" pitchFamily="34" charset="0"/>
              </a:rPr>
              <a:t>Regum</a:t>
            </a:r>
            <a:r>
              <a:rPr lang="en-GB" sz="2400" i="1" dirty="0">
                <a:cs typeface="Arial" panose="020B0604020202020204" pitchFamily="34" charset="0"/>
              </a:rPr>
              <a:t> Britanniae</a:t>
            </a:r>
            <a:r>
              <a:rPr lang="en-GB" sz="2400" dirty="0">
                <a:cs typeface="Arial" panose="020B0604020202020204" pitchFamily="34" charset="0"/>
              </a:rPr>
              <a:t>, and how far they typify the “perfect” leader.</a:t>
            </a:r>
          </a:p>
          <a:p>
            <a:endParaRPr lang="en-GB" sz="750" dirty="0"/>
          </a:p>
        </p:txBody>
      </p:sp>
    </p:spTree>
    <p:extLst>
      <p:ext uri="{BB962C8B-B14F-4D97-AF65-F5344CB8AC3E}">
        <p14:creationId xmlns:p14="http://schemas.microsoft.com/office/powerpoint/2010/main" val="1667302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8000"/>
    </mc:Choice>
    <mc:Fallback xmlns="">
      <p:transition advClick="0" advTm="180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623C1-48FB-43BB-BABD-9CD345931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Classical languages at UWTSD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9D4B009-CFDB-4829-9284-6F31D68B8D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1472541"/>
            <a:ext cx="8004711" cy="3556660"/>
          </a:xfrm>
        </p:spPr>
        <p:txBody>
          <a:bodyPr/>
          <a:lstStyle/>
          <a:p>
            <a:r>
              <a:rPr lang="en-GB"/>
              <a:t>BA Classics is our dedicated language degree: if you know you want to study Greek and Latin in the original, this is for you</a:t>
            </a:r>
          </a:p>
          <a:p>
            <a:r>
              <a:rPr lang="en-GB"/>
              <a:t>Latin and Greek optional on all other degree schemes – a chance to give it a go </a:t>
            </a:r>
          </a:p>
          <a:p>
            <a:r>
              <a:rPr lang="en-GB"/>
              <a:t>We have an excellent track record of taking students through from beginners’ to advanced level – and into employment!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313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AF8A0E8-C0C2-48AF-8722-6DE137E23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Classical languages at UWTSD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B15B50-F7AA-4CA1-B59E-01A1673FB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Dedicated language training modules: </a:t>
            </a:r>
          </a:p>
          <a:p>
            <a:pPr lvl="1"/>
            <a:r>
              <a:rPr lang="en-GB"/>
              <a:t>Latin / Greek 1-3 </a:t>
            </a:r>
          </a:p>
          <a:p>
            <a:pPr lvl="1"/>
            <a:r>
              <a:rPr lang="en-GB"/>
              <a:t>Alternating with Year A / Year B system</a:t>
            </a:r>
          </a:p>
          <a:p>
            <a:r>
              <a:rPr lang="en-GB"/>
              <a:t>Advanced language modules: </a:t>
            </a:r>
          </a:p>
          <a:p>
            <a:pPr lvl="1"/>
            <a:r>
              <a:rPr lang="en-GB"/>
              <a:t>2 offered each academic year</a:t>
            </a:r>
          </a:p>
          <a:p>
            <a:pPr lvl="1"/>
            <a:r>
              <a:rPr lang="en-GB"/>
              <a:t>Connected and co-taught with non-linguistic modules</a:t>
            </a:r>
          </a:p>
        </p:txBody>
      </p:sp>
    </p:spTree>
    <p:extLst>
      <p:ext uri="{BB962C8B-B14F-4D97-AF65-F5344CB8AC3E}">
        <p14:creationId xmlns:p14="http://schemas.microsoft.com/office/powerpoint/2010/main" val="19561402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9496C37-5E93-4B66-BCC2-41B769BF3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Block teaching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367175-A39D-416F-B54D-5014B733E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13164"/>
            <a:ext cx="5522768" cy="4763799"/>
          </a:xfrm>
        </p:spPr>
        <p:txBody>
          <a:bodyPr/>
          <a:lstStyle/>
          <a:p>
            <a:r>
              <a:rPr lang="en-GB"/>
              <a:t>Seven teaching blocks across the year</a:t>
            </a:r>
          </a:p>
          <a:p>
            <a:pPr lvl="1"/>
            <a:r>
              <a:rPr lang="en-GB"/>
              <a:t>One preparation week</a:t>
            </a:r>
          </a:p>
          <a:p>
            <a:pPr lvl="1"/>
            <a:r>
              <a:rPr lang="en-GB"/>
              <a:t>Four weeks teaching</a:t>
            </a:r>
          </a:p>
          <a:p>
            <a:r>
              <a:rPr lang="en-GB"/>
              <a:t>One block, one module: sense of completion builds confidence</a:t>
            </a:r>
          </a:p>
          <a:p>
            <a:r>
              <a:rPr lang="en-GB"/>
              <a:t>One block, many ways of working: lectures, seminars, and workshops</a:t>
            </a:r>
          </a:p>
          <a:p>
            <a:r>
              <a:rPr lang="en-GB"/>
              <a:t>Contact Hours: 12 hours per week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8700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BD93017-6418-4F64-B01D-9C9A4E49C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685" y="365125"/>
            <a:ext cx="8802567" cy="1325563"/>
          </a:xfrm>
        </p:spPr>
        <p:txBody>
          <a:bodyPr/>
          <a:lstStyle/>
          <a:p>
            <a:r>
              <a:rPr lang="en-GB"/>
              <a:t>Small classes, big opportunities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915" y="2976089"/>
            <a:ext cx="3428048" cy="257103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77686" y="1825557"/>
            <a:ext cx="34280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dirty="0">
                <a:solidFill>
                  <a:schemeClr val="accent1">
                    <a:lumMod val="50000"/>
                  </a:schemeClr>
                </a:solidFill>
              </a:rPr>
              <a:t>Students working with ancient Egyptian objects from the unpublished collection at </a:t>
            </a:r>
            <a:r>
              <a:rPr lang="en-GB" sz="1500" b="1" dirty="0" err="1">
                <a:solidFill>
                  <a:schemeClr val="accent1">
                    <a:lumMod val="50000"/>
                  </a:schemeClr>
                </a:solidFill>
              </a:rPr>
              <a:t>Cyfarthfa</a:t>
            </a:r>
            <a:r>
              <a:rPr lang="en-GB" sz="1500" b="1" dirty="0">
                <a:solidFill>
                  <a:schemeClr val="accent1">
                    <a:lumMod val="50000"/>
                  </a:schemeClr>
                </a:solidFill>
              </a:rPr>
              <a:t> Castle Museum in Merthyr Tydfil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671" y="3881005"/>
            <a:ext cx="2950582" cy="1968809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822641" y="4273894"/>
            <a:ext cx="2207030" cy="1615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1500" b="1" dirty="0">
                <a:solidFill>
                  <a:srgbClr val="5B9BD5">
                    <a:lumMod val="50000"/>
                  </a:srgbClr>
                </a:solidFill>
              </a:rPr>
              <a:t>King Ptolemy VI is dead, it appears he was poisoned during the games.</a:t>
            </a:r>
          </a:p>
          <a:p>
            <a:pPr lvl="0"/>
            <a:endParaRPr lang="en-GB" sz="900" b="1" dirty="0">
              <a:solidFill>
                <a:srgbClr val="5B9BD5">
                  <a:lumMod val="50000"/>
                </a:srgbClr>
              </a:solidFill>
            </a:endParaRPr>
          </a:p>
          <a:p>
            <a:pPr lvl="0"/>
            <a:r>
              <a:rPr lang="en-GB" sz="1500" b="1" dirty="0">
                <a:solidFill>
                  <a:srgbClr val="5B9BD5">
                    <a:lumMod val="50000"/>
                  </a:srgbClr>
                </a:solidFill>
              </a:rPr>
              <a:t>Role-playing module – Courts and Society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6140" y="1739293"/>
            <a:ext cx="1842323" cy="2455308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5732242" y="3019621"/>
            <a:ext cx="1294091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500" b="1" dirty="0">
                <a:solidFill>
                  <a:srgbClr val="5B9BD5">
                    <a:lumMod val="50000"/>
                  </a:srgbClr>
                </a:solidFill>
              </a:rPr>
              <a:t>Recreating Minoan Bread</a:t>
            </a:r>
            <a:endParaRPr lang="en-GB" sz="788" dirty="0"/>
          </a:p>
        </p:txBody>
      </p:sp>
      <p:sp>
        <p:nvSpPr>
          <p:cNvPr id="11" name="Rectangle 10"/>
          <p:cNvSpPr/>
          <p:nvPr/>
        </p:nvSpPr>
        <p:spPr>
          <a:xfrm>
            <a:off x="5683421" y="1781665"/>
            <a:ext cx="3364515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r"/>
            <a:r>
              <a:rPr lang="en-GB" sz="1500" b="1" dirty="0">
                <a:solidFill>
                  <a:srgbClr val="5B9BD5">
                    <a:lumMod val="50000"/>
                  </a:srgbClr>
                </a:solidFill>
              </a:rPr>
              <a:t>Fieldtrip to Roman Legionary Town of </a:t>
            </a:r>
            <a:r>
              <a:rPr lang="en-GB" sz="1500" b="1" dirty="0" err="1">
                <a:solidFill>
                  <a:srgbClr val="5B9BD5">
                    <a:lumMod val="50000"/>
                  </a:srgbClr>
                </a:solidFill>
              </a:rPr>
              <a:t>Caerleon</a:t>
            </a:r>
            <a:endParaRPr lang="en-GB" sz="1500" b="1" dirty="0">
              <a:solidFill>
                <a:srgbClr val="5B9BD5">
                  <a:lumMod val="50000"/>
                </a:srgbClr>
              </a:solidFill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/>
          <a:srcRect l="13287"/>
          <a:stretch/>
        </p:blipFill>
        <p:spPr>
          <a:xfrm>
            <a:off x="7026333" y="2333389"/>
            <a:ext cx="1953920" cy="1500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124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00"/>
    </mc:Choice>
    <mc:Fallback xmlns="">
      <p:transition spd="slow" advTm="1200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/>
              <a:t>Student fieldtrips 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251565" y="4845666"/>
            <a:ext cx="33105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chemeClr val="accent1">
                    <a:lumMod val="50000"/>
                  </a:schemeClr>
                </a:solidFill>
              </a:rPr>
              <a:t>Fieldtrip to Sicily 2017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3555"/>
            <a:ext cx="2732156" cy="204911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3109017"/>
            <a:ext cx="22818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chemeClr val="accent1">
                    <a:lumMod val="50000"/>
                  </a:schemeClr>
                </a:solidFill>
              </a:rPr>
              <a:t>Fieldtrip to Athens and Attica 2016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2109" y="250171"/>
            <a:ext cx="3464859" cy="230900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51565" y="2585662"/>
            <a:ext cx="3310544" cy="2207029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812675" y="2559175"/>
            <a:ext cx="321429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000" b="1" dirty="0">
                <a:solidFill>
                  <a:schemeClr val="accent1">
                    <a:lumMod val="50000"/>
                  </a:schemeClr>
                </a:solidFill>
              </a:rPr>
              <a:t>Fieldtrip to </a:t>
            </a:r>
            <a:r>
              <a:rPr lang="en-GB" sz="3000" b="1">
                <a:solidFill>
                  <a:schemeClr val="accent1">
                    <a:lumMod val="50000"/>
                  </a:schemeClr>
                </a:solidFill>
              </a:rPr>
              <a:t>Provence 2019</a:t>
            </a:r>
            <a:endParaRPr lang="en-GB" sz="30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531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00"/>
    </mc:Choice>
    <mc:Fallback xmlns="">
      <p:transition spd="slow" advTm="1200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67293" y="194606"/>
            <a:ext cx="4089863" cy="40882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algn="just">
              <a:buNone/>
            </a:pPr>
            <a:r>
              <a:rPr lang="en-GB" sz="2700" b="1" dirty="0">
                <a:solidFill>
                  <a:schemeClr val="accent1">
                    <a:lumMod val="50000"/>
                  </a:schemeClr>
                </a:solidFill>
              </a:rPr>
              <a:t>“UWTSD Classics students have access to a fantastic range of modules, covering fascinating and often less-well-known aspects of the Classical world; they are taught by dedicated and professional staff.” 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</a:rPr>
              <a:t>BA Classical Civilisation External Examiner’s Report 2018</a:t>
            </a:r>
            <a:endParaRPr lang="en-GB" sz="15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572000" y="764621"/>
            <a:ext cx="4266506" cy="22852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700" b="1" dirty="0">
                <a:solidFill>
                  <a:schemeClr val="accent1">
                    <a:lumMod val="50000"/>
                  </a:schemeClr>
                </a:solidFill>
              </a:rPr>
              <a:t>“I was also impressed with the constructive and bespoke feedback provided by tutors.” </a:t>
            </a:r>
          </a:p>
          <a:p>
            <a:r>
              <a:rPr lang="en-GB" sz="135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</a:rPr>
              <a:t>BA Ancient History External Examiner’s Report 2018</a:t>
            </a:r>
            <a:endParaRPr lang="en-GB" sz="135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sz="21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67293" y="4108390"/>
            <a:ext cx="4404707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</a:rPr>
              <a:t>“The variety of skills and knowledge tested is superb.”</a:t>
            </a:r>
            <a:endParaRPr lang="en-GB" sz="24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r>
              <a:rPr lang="en-GB" sz="15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</a:rPr>
              <a:t>BA Classical Civilisation External Examiner’s </a:t>
            </a:r>
            <a:r>
              <a:rPr lang="en-GB" sz="150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</a:rPr>
              <a:t>Report 2020</a:t>
            </a:r>
            <a:endParaRPr lang="en-GB" sz="15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DF1851-933E-4BBD-80AC-BA63C18CF4DF}"/>
              </a:ext>
            </a:extLst>
          </p:cNvPr>
          <p:cNvSpPr txBox="1"/>
          <p:nvPr/>
        </p:nvSpPr>
        <p:spPr>
          <a:xfrm>
            <a:off x="4572000" y="2877283"/>
            <a:ext cx="408986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solidFill>
                  <a:schemeClr val="tx2"/>
                </a:solidFill>
              </a:rPr>
              <a:t>“The use of online tests for Greek and Latin assessment remains among the best I have seen in the sector” </a:t>
            </a:r>
          </a:p>
          <a:p>
            <a:r>
              <a:rPr lang="en-GB" sz="16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 Classics External Examiner’s Report 2020</a:t>
            </a:r>
          </a:p>
        </p:txBody>
      </p:sp>
    </p:spTree>
    <p:extLst>
      <p:ext uri="{BB962C8B-B14F-4D97-AF65-F5344CB8AC3E}">
        <p14:creationId xmlns:p14="http://schemas.microsoft.com/office/powerpoint/2010/main" val="763447915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4B39123-6EEF-44A3-BB4E-6DBCD963DC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118</TotalTime>
  <Words>592</Words>
  <Application>Microsoft Office PowerPoint</Application>
  <PresentationFormat>On-screen Show (4:3)</PresentationFormat>
  <Paragraphs>71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13</vt:i4>
      </vt:variant>
    </vt:vector>
  </HeadingPairs>
  <TitlesOfParts>
    <vt:vector size="31" baseType="lpstr">
      <vt:lpstr>Arial</vt:lpstr>
      <vt:lpstr>Calibri</vt:lpstr>
      <vt:lpstr>Calibri Light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 Welcome to… Ancient History &amp; Classics</vt:lpstr>
      <vt:lpstr>PowerPoint Presentation</vt:lpstr>
      <vt:lpstr>Our staff – learn from experts in the field (1)</vt:lpstr>
      <vt:lpstr>Our Staff – learn from experts in the field (2)</vt:lpstr>
      <vt:lpstr>Your subject, in context</vt:lpstr>
      <vt:lpstr>Your subject, in depth</vt:lpstr>
      <vt:lpstr>PowerPoint Presentation</vt:lpstr>
      <vt:lpstr>Classical languages at UWTSD</vt:lpstr>
      <vt:lpstr>Classical languages at UWTSD</vt:lpstr>
      <vt:lpstr>Block teaching</vt:lpstr>
      <vt:lpstr>Small classes, big opportunities</vt:lpstr>
      <vt:lpstr>Student fieldtrips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Magdalena Ohrman</cp:lastModifiedBy>
  <cp:revision>8</cp:revision>
  <dcterms:created xsi:type="dcterms:W3CDTF">2021-03-10T12:10:47Z</dcterms:created>
  <dcterms:modified xsi:type="dcterms:W3CDTF">2021-11-20T10:13:32Z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