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_rels/slideMaster1.xml.rels" ContentType="application/vnd.openxmlformats-package.relationships+xml"/>
  <Override PartName="/ppt/slideMasters/_rels/slideMaster2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embeddings/oleObject1.docx" ContentType="application/vnd.openxmlformats-officedocument.wordprocessingml.document"/>
  <Override PartName="/ppt/media/image28.png" ContentType="image/png"/>
  <Override PartName="/ppt/media/image199.jpeg" ContentType="image/jpeg"/>
  <Override PartName="/ppt/media/image391.png" ContentType="image/png"/>
  <Override PartName="/ppt/media/image1.jpeg" ContentType="image/jpeg"/>
  <Override PartName="/ppt/media/image142.jpeg" ContentType="image/jpeg"/>
  <Override PartName="/ppt/media/image269.png" ContentType="image/png"/>
  <Override PartName="/ppt/media/image279.png" ContentType="image/png"/>
  <Override PartName="/ppt/media/image2.jpeg" ContentType="image/jpeg"/>
  <Override PartName="/ppt/media/image1.emf" ContentType="image/x-emf"/>
  <Override PartName="/ppt/media/image110.png" ContentType="image/png"/>
  <Override PartName="/ppt/media/image38.png" ContentType="image/png"/>
  <Override PartName="/ppt/media/image289.png" ContentType="image/png"/>
  <Override PartName="/ppt/media/image3.jpeg" ContentType="image/jpeg"/>
  <Override PartName="/ppt/media/image120.png" ContentType="image/png"/>
  <Override PartName="/ppt/media/image48.png" ContentType="image/png"/>
  <Override PartName="/ppt/media/image299.png" ContentType="image/png"/>
  <Override PartName="/ppt/media/image4.jpeg" ContentType="image/jpeg"/>
  <Override PartName="/ppt/media/image130.png" ContentType="image/png"/>
  <Override PartName="/ppt/media/image58.png" ContentType="image/png"/>
  <Override PartName="/ppt/media/image73.png" ContentType="image/png"/>
  <Override PartName="/ppt/media/image7.png" ContentType="image/png"/>
  <Override PartName="/ppt/media/image5.jpeg" ContentType="image/jpeg"/>
  <Override PartName="/ppt/media/image301.png" ContentType="image/png"/>
  <Override PartName="/ppt/media/image72.png" ContentType="image/png"/>
  <Override PartName="/ppt/media/image6.png" ContentType="image/png"/>
  <Override PartName="/ppt/media/image74.png" ContentType="image/png"/>
  <Override PartName="/ppt/media/image8.png" ContentType="image/png"/>
  <Override PartName="/ppt/media/image9.jpeg" ContentType="image/jpeg"/>
  <Override PartName="/ppt/media/image51.png" ContentType="image/png"/>
  <Override PartName="/ppt/media/image10.jpeg" ContentType="image/jpeg"/>
  <Override PartName="/ppt/media/image56.png" ContentType="image/png"/>
  <Override PartName="/ppt/media/image100.jpeg" ContentType="image/jpeg"/>
  <Override PartName="/ppt/media/image66.png" ContentType="image/png"/>
  <Override PartName="/ppt/media/image11.jpeg" ContentType="image/jpeg"/>
  <Override PartName="/ppt/media/image12.png" ContentType="image/png"/>
  <Override PartName="/ppt/media/image315.png" ContentType="image/png"/>
  <Override PartName="/ppt/media/image102.jpeg" ContentType="image/jpeg"/>
  <Override PartName="/ppt/media/image86.png" ContentType="image/png"/>
  <Override PartName="/ppt/media/image13.jpeg" ContentType="image/jpeg"/>
  <Override PartName="/ppt/media/image382.png" ContentType="image/png"/>
  <Override PartName="/ppt/media/image326.jpeg" ContentType="image/jpeg"/>
  <Override PartName="/ppt/media/image19.png" ContentType="image/png"/>
  <Override PartName="/ppt/media/image14.png" ContentType="image/png"/>
  <Override PartName="/ppt/media/image15.png" ContentType="image/png"/>
  <Override PartName="/ppt/media/image16.png" ContentType="image/png"/>
  <Override PartName="/ppt/media/image309.jpeg" ContentType="image/jpeg"/>
  <Override PartName="/ppt/media/image63.jpeg" ContentType="image/jpeg"/>
  <Override PartName="/ppt/media/image17.png" ContentType="image/png"/>
  <Override PartName="/ppt/media/image18.png" ContentType="image/png"/>
  <Override PartName="/ppt/media/image20.png" ContentType="image/png"/>
  <Override PartName="/ppt/media/image21.png" ContentType="image/png"/>
  <Override PartName="/ppt/media/image22.png" ContentType="image/png"/>
  <Override PartName="/ppt/media/image23.png" ContentType="image/png"/>
  <Override PartName="/ppt/media/image24.png" ContentType="image/png"/>
  <Override PartName="/ppt/media/image125.jpeg" ContentType="image/jpeg"/>
  <Override PartName="/ppt/media/image25.png" ContentType="image/png"/>
  <Override PartName="/ppt/media/image26.png" ContentType="image/png"/>
  <Override PartName="/ppt/media/image390.png" ContentType="image/png"/>
  <Override PartName="/ppt/media/image27.png" ContentType="image/png"/>
  <Override PartName="/ppt/media/image327.jpeg" ContentType="image/jpeg"/>
  <Override PartName="/ppt/media/image29.png" ContentType="image/png"/>
  <Override PartName="/ppt/media/image30.png" ContentType="image/png"/>
  <Override PartName="/ppt/media/image31.png" ContentType="image/png"/>
  <Override PartName="/ppt/media/image32.png" ContentType="image/png"/>
  <Override PartName="/ppt/media/image33.png" ContentType="image/png"/>
  <Override PartName="/ppt/media/image34.png" ContentType="image/png"/>
  <Override PartName="/ppt/media/image35.png" ContentType="image/png"/>
  <Override PartName="/ppt/media/image126.jpeg" ContentType="image/jpeg"/>
  <Override PartName="/ppt/media/image36.png" ContentType="image/png"/>
  <Override PartName="/ppt/media/image37.png" ContentType="image/png"/>
  <Override PartName="/ppt/media/image39.png" ContentType="image/png"/>
  <Override PartName="/ppt/media/image111.png" ContentType="image/png"/>
  <Override PartName="/ppt/media/image328.jpeg" ContentType="image/jpeg"/>
  <Override PartName="/ppt/media/image40.png" ContentType="image/png"/>
  <Override PartName="/ppt/media/image41.png" ContentType="image/png"/>
  <Override PartName="/ppt/media/image42.png" ContentType="image/png"/>
  <Override PartName="/ppt/media/image43.png" ContentType="image/png"/>
  <Override PartName="/ppt/media/image60.png" ContentType="image/png"/>
  <Override PartName="/ppt/media/image44.jpeg" ContentType="image/jpeg"/>
  <Override PartName="/ppt/media/image45.jpeg" ContentType="image/jpeg"/>
  <Override PartName="/ppt/media/image189.png" ContentType="image/png"/>
  <Override PartName="/ppt/media/image46.jpeg" ContentType="image/jpeg"/>
  <Override PartName="/ppt/media/image47.png" ContentType="image/png"/>
  <Override PartName="/ppt/media/image49.png" ContentType="image/png"/>
  <Override PartName="/ppt/media/image329.jpeg" ContentType="image/jpeg"/>
  <Override PartName="/ppt/media/image50.jpeg" ContentType="image/jpeg"/>
  <Override PartName="/ppt/media/image239.png" ContentType="image/png"/>
  <Override PartName="/ppt/media/image52.png" ContentType="image/png"/>
  <Override PartName="/ppt/media/image53.png" ContentType="image/png"/>
  <Override PartName="/ppt/media/image54.png" ContentType="image/png"/>
  <Override PartName="/ppt/media/image55.png" ContentType="image/png"/>
  <Override PartName="/ppt/media/image57.png" ContentType="image/png"/>
  <Override PartName="/ppt/media/image229.jpeg" ContentType="image/jpeg"/>
  <Override PartName="/ppt/media/image59.png" ContentType="image/png"/>
  <Override PartName="/ppt/media/image131.png" ContentType="image/png"/>
  <Override PartName="/ppt/media/image61.png" ContentType="image/png"/>
  <Override PartName="/ppt/media/image62.png" ContentType="image/png"/>
  <Override PartName="/ppt/media/image64.jpeg" ContentType="image/jpeg"/>
  <Override PartName="/ppt/media/image65.jpeg" ContentType="image/jpeg"/>
  <Override PartName="/ppt/media/image389.png" ContentType="image/png"/>
  <Override PartName="/ppt/media/image67.jpeg" ContentType="image/jpeg"/>
  <Override PartName="/ppt/media/image118.png" ContentType="image/png"/>
  <Override PartName="/ppt/media/image68.jpeg" ContentType="image/jpeg"/>
  <Override PartName="/ppt/media/image128.png" ContentType="image/png"/>
  <Override PartName="/ppt/media/image157.jpeg" ContentType="image/jpeg"/>
  <Override PartName="/ppt/media/image69.jpeg" ContentType="image/jpeg"/>
  <Override PartName="/ppt/media/image138.png" ContentType="image/png"/>
  <Override PartName="/ppt/media/image70.png" ContentType="image/png"/>
  <Override PartName="/ppt/media/image71.png" ContentType="image/png"/>
  <Override PartName="/ppt/media/image300.png" ContentType="image/png"/>
  <Override PartName="/ppt/media/image75.png" ContentType="image/png"/>
  <Override PartName="/ppt/media/image304.png" ContentType="image/png"/>
  <Override PartName="/ppt/media/image76.png" ContentType="image/png"/>
  <Override PartName="/ppt/media/image101.jpeg" ContentType="image/jpeg"/>
  <Override PartName="/ppt/media/image392.jpeg" ContentType="image/jpeg"/>
  <Override PartName="/ppt/media/image77.png" ContentType="image/png"/>
  <Override PartName="/ppt/media/image306.png" ContentType="image/png"/>
  <Override PartName="/ppt/media/image78.png" ContentType="image/png"/>
  <Override PartName="/ppt/media/image150.png" ContentType="image/png"/>
  <Override PartName="/ppt/media/image307.png" ContentType="image/png"/>
  <Override PartName="/ppt/media/image79.png" ContentType="image/png"/>
  <Override PartName="/ppt/media/image151.png" ContentType="image/png"/>
  <Override PartName="/ppt/media/image80.png" ContentType="image/png"/>
  <Override PartName="/ppt/media/image81.png" ContentType="image/png"/>
  <Override PartName="/ppt/media/image82.png" ContentType="image/png"/>
  <Override PartName="/ppt/media/image311.png" ContentType="image/png"/>
  <Override PartName="/ppt/media/image83.png" ContentType="image/png"/>
  <Override PartName="/ppt/media/image312.png" ContentType="image/png"/>
  <Override PartName="/ppt/media/image84.png" ContentType="image/png"/>
  <Override PartName="/ppt/media/image313.png" ContentType="image/png"/>
  <Override PartName="/ppt/media/image85.png" ContentType="image/png"/>
  <Override PartName="/ppt/media/image314.png" ContentType="image/png"/>
  <Override PartName="/ppt/media/image87.jpeg" ContentType="image/jpeg"/>
  <Override PartName="/ppt/media/image88.png" ContentType="image/png"/>
  <Override PartName="/ppt/media/image160.png" ContentType="image/png"/>
  <Override PartName="/ppt/media/image89.jpeg" ContentType="image/jpeg"/>
  <Override PartName="/ppt/media/image178.jpeg" ContentType="image/jpeg"/>
  <Override PartName="/ppt/media/image181.png" ContentType="image/png"/>
  <Override PartName="/ppt/media/image338.png" ContentType="image/png"/>
  <Override PartName="/ppt/media/image90.png" ContentType="image/png"/>
  <Override PartName="/ppt/media/image91.jpeg" ContentType="image/jpeg"/>
  <Override PartName="/ppt/media/image92.png" ContentType="image/png"/>
  <Override PartName="/ppt/media/image93.png" ContentType="image/png"/>
  <Override PartName="/ppt/media/image94.png" ContentType="image/png"/>
  <Override PartName="/ppt/media/image95.png" ContentType="image/png"/>
  <Override PartName="/ppt/media/image96.png" ContentType="image/png"/>
  <Override PartName="/ppt/media/image325.png" ContentType="image/png"/>
  <Override PartName="/ppt/media/image97.png" ContentType="image/png"/>
  <Override PartName="/ppt/media/image98.png" ContentType="image/png"/>
  <Override PartName="/ppt/media/image170.png" ContentType="image/png"/>
  <Override PartName="/ppt/media/image99.png" ContentType="image/png"/>
  <Override PartName="/ppt/media/image171.png" ContentType="image/png"/>
  <Override PartName="/ppt/media/image103.png" ContentType="image/png"/>
  <Override PartName="/ppt/media/image394.png" ContentType="image/png"/>
  <Override PartName="/ppt/media/image104.jpeg" ContentType="image/jpeg"/>
  <Override PartName="/ppt/media/image335.png" ContentType="image/png"/>
  <Override PartName="/ppt/media/image105.jpeg" ContentType="image/jpeg"/>
  <Override PartName="/ppt/media/image345.png" ContentType="image/png"/>
  <Override PartName="/ppt/media/image106.png" ContentType="image/png"/>
  <Override PartName="/ppt/media/image397.png" ContentType="image/png"/>
  <Override PartName="/ppt/media/image107.png" ContentType="image/png"/>
  <Override PartName="/ppt/media/image398.png" ContentType="image/png"/>
  <Override PartName="/ppt/media/image108.png" ContentType="image/png"/>
  <Override PartName="/ppt/media/image399.png" ContentType="image/png"/>
  <Override PartName="/ppt/media/image109.png" ContentType="image/png"/>
  <Override PartName="/ppt/media/image112.png" ContentType="image/png"/>
  <Override PartName="/ppt/media/image113.png" ContentType="image/png"/>
  <Override PartName="/ppt/media/image114.png" ContentType="image/png"/>
  <Override PartName="/ppt/media/image115.png" ContentType="image/png"/>
  <Override PartName="/ppt/media/image116.png" ContentType="image/png"/>
  <Override PartName="/ppt/media/image117.png" ContentType="image/png"/>
  <Override PartName="/ppt/media/image119.png" ContentType="image/png"/>
  <Override PartName="/ppt/media/image121.jpeg" ContentType="image/jpeg"/>
  <Override PartName="/ppt/media/image122.png" ContentType="image/png"/>
  <Override PartName="/ppt/media/image123.png" ContentType="image/png"/>
  <Override PartName="/ppt/media/image124.png" ContentType="image/png"/>
  <Override PartName="/ppt/media/image127.png" ContentType="image/png"/>
  <Override PartName="/ppt/media/image129.png" ContentType="image/png"/>
  <Override PartName="/ppt/media/image132.png" ContentType="image/png"/>
  <Override PartName="/ppt/media/image133.png" ContentType="image/png"/>
  <Override PartName="/ppt/media/image134.png" ContentType="image/png"/>
  <Override PartName="/ppt/media/image135.png" ContentType="image/png"/>
  <Override PartName="/ppt/media/image136.png" ContentType="image/png"/>
  <Override PartName="/ppt/media/image137.png" ContentType="image/png"/>
  <Override PartName="/ppt/media/image139.png" ContentType="image/png"/>
  <Override PartName="/ppt/media/image140.jpeg" ContentType="image/jpeg"/>
  <Override PartName="/ppt/media/image141.jpeg" ContentType="image/jpeg"/>
  <Override PartName="/ppt/media/image259.png" ContentType="image/png"/>
  <Override PartName="/ppt/media/image143.png" ContentType="image/png"/>
  <Override PartName="/ppt/media/image144.png" ContentType="image/png"/>
  <Override PartName="/ppt/media/image145.png" ContentType="image/png"/>
  <Override PartName="/ppt/media/image146.png" ContentType="image/png"/>
  <Override PartName="/ppt/media/image147.png" ContentType="image/png"/>
  <Override PartName="/ppt/media/image148.png" ContentType="image/png"/>
  <Override PartName="/ppt/media/image149.png" ContentType="image/png"/>
  <Override PartName="/ppt/media/image152.png" ContentType="image/png"/>
  <Override PartName="/ppt/media/image303.jpeg" ContentType="image/jpeg"/>
  <Override PartName="/ppt/media/image153.png" ContentType="image/png"/>
  <Override PartName="/ppt/media/image154.png" ContentType="image/png"/>
  <Override PartName="/ppt/media/image155.png" ContentType="image/png"/>
  <Override PartName="/ppt/media/image156.png" ContentType="image/png"/>
  <Override PartName="/ppt/media/image158.png" ContentType="image/png"/>
  <Override PartName="/ppt/media/image159.png" ContentType="image/png"/>
  <Override PartName="/ppt/media/image161.jpeg" ContentType="image/jpeg"/>
  <Override PartName="/ppt/media/image318.jpeg" ContentType="image/jpeg"/>
  <Override PartName="/ppt/media/image162.png" ContentType="image/png"/>
  <Override PartName="/ppt/media/image319.png" ContentType="image/png"/>
  <Override PartName="/ppt/media/image163.png" ContentType="image/png"/>
  <Override PartName="/ppt/media/image164.png" ContentType="image/png"/>
  <Override PartName="/ppt/media/image165.png" ContentType="image/png"/>
  <Override PartName="/ppt/media/image166.png" ContentType="image/png"/>
  <Override PartName="/ppt/media/image167.png" ContentType="image/png"/>
  <Override PartName="/ppt/media/image168.png" ContentType="image/png"/>
  <Override PartName="/ppt/media/image169.png" ContentType="image/png"/>
  <Override PartName="/ppt/media/image172.png" ContentType="image/png"/>
  <Override PartName="/ppt/media/image305.jpeg" ContentType="image/jpeg"/>
  <Override PartName="/ppt/media/image173.png" ContentType="image/png"/>
  <Override PartName="/ppt/media/image174.png" ContentType="image/png"/>
  <Override PartName="/ppt/media/image175.png" ContentType="image/png"/>
  <Override PartName="/ppt/media/image379.jpeg" ContentType="image/jpeg"/>
  <Override PartName="/ppt/media/image176.png" ContentType="image/png"/>
  <Override PartName="/ppt/media/image177.png" ContentType="image/png"/>
  <Override PartName="/ppt/media/image179.jpeg" ContentType="image/jpeg"/>
  <Override PartName="/ppt/media/image191.png" ContentType="image/png"/>
  <Override PartName="/ppt/media/image348.png" ContentType="image/png"/>
  <Override PartName="/ppt/media/image180.png" ContentType="image/png"/>
  <Override PartName="/ppt/media/image337.png" ContentType="image/png"/>
  <Override PartName="/ppt/media/image182.png" ContentType="image/png"/>
  <Override PartName="/ppt/media/image183.png" ContentType="image/png"/>
  <Override PartName="/ppt/media/image184.png" ContentType="image/png"/>
  <Override PartName="/ppt/media/image407.jpeg" ContentType="image/jpeg"/>
  <Override PartName="/ppt/media/image185.png" ContentType="image/png"/>
  <Override PartName="/ppt/media/image186.png" ContentType="image/png"/>
  <Override PartName="/ppt/media/image187.png" ContentType="image/png"/>
  <Override PartName="/ppt/media/image188.png" ContentType="image/png"/>
  <Override PartName="/ppt/media/image190.png" ContentType="image/png"/>
  <Override PartName="/ppt/media/image347.png" ContentType="image/png"/>
  <Override PartName="/ppt/media/image192.png" ContentType="image/png"/>
  <Override PartName="/ppt/media/image349.png" ContentType="image/png"/>
  <Override PartName="/ppt/media/image193.png" ContentType="image/png"/>
  <Override PartName="/ppt/media/image194.png" ContentType="image/png"/>
  <Override PartName="/ppt/media/image195.png" ContentType="image/png"/>
  <Override PartName="/ppt/media/image196.png" ContentType="image/png"/>
  <Override PartName="/ppt/media/image197.jpeg" ContentType="image/jpeg"/>
  <Override PartName="/ppt/media/image198.png" ContentType="image/png"/>
  <Override PartName="/ppt/media/image200.png" ContentType="image/png"/>
  <Override PartName="/ppt/media/image201.jpeg" ContentType="image/jpeg"/>
  <Override PartName="/ppt/media/image202.png" ContentType="image/png"/>
  <Override PartName="/ppt/media/image203.png" ContentType="image/png"/>
  <Override PartName="/ppt/media/image204.png" ContentType="image/png"/>
  <Override PartName="/ppt/media/image205.png" ContentType="image/png"/>
  <Override PartName="/ppt/media/image206.png" ContentType="image/png"/>
  <Override PartName="/ppt/media/image207.png" ContentType="image/png"/>
  <Override PartName="/ppt/media/image208.png" ContentType="image/png"/>
  <Override PartName="/ppt/media/image209.jpeg" ContentType="image/jpeg"/>
  <Override PartName="/ppt/media/image377.png" ContentType="image/png"/>
  <Override PartName="/ppt/media/image210.jpeg" ContentType="image/jpeg"/>
  <Override PartName="/ppt/media/image230.png" ContentType="image/png"/>
  <Override PartName="/ppt/media/image211.jpeg" ContentType="image/jpeg"/>
  <Override PartName="/ppt/media/image240.png" ContentType="image/png"/>
  <Override PartName="/ppt/media/image212.jpeg" ContentType="image/jpeg"/>
  <Override PartName="/ppt/media/image250.png" ContentType="image/png"/>
  <Override PartName="/ppt/media/image213.png" ContentType="image/png"/>
  <Override PartName="/ppt/media/image214.png" ContentType="image/png"/>
  <Override PartName="/ppt/media/image215.png" ContentType="image/png"/>
  <Override PartName="/ppt/media/image383.jpeg" ContentType="image/jpeg"/>
  <Override PartName="/ppt/media/image216.png" ContentType="image/png"/>
  <Override PartName="/ppt/media/image217.png" ContentType="image/png"/>
  <Override PartName="/ppt/media/image218.png" ContentType="image/png"/>
  <Override PartName="/ppt/media/image219.png" ContentType="image/png"/>
  <Override PartName="/ppt/media/image220.png" ContentType="image/png"/>
  <Override PartName="/ppt/media/image221.png" ContentType="image/png"/>
  <Override PartName="/ppt/media/image339.jpeg" ContentType="image/jpeg"/>
  <Override PartName="/ppt/media/image222.png" ContentType="image/png"/>
  <Override PartName="/ppt/media/image310.jpeg" ContentType="image/jpeg"/>
  <Override PartName="/ppt/media/image223.png" ContentType="image/png"/>
  <Override PartName="/ppt/media/image283.jpeg" ContentType="image/jpeg"/>
  <Override PartName="/ppt/media/image224.png" ContentType="image/png"/>
  <Override PartName="/ppt/media/image411.jpeg" ContentType="image/jpeg"/>
  <Override PartName="/ppt/media/image225.png" ContentType="image/png"/>
  <Override PartName="/ppt/media/image384.jpeg" ContentType="image/jpeg"/>
  <Override PartName="/ppt/media/image226.png" ContentType="image/png"/>
  <Override PartName="/ppt/media/image227.png" ContentType="image/png"/>
  <Override PartName="/ppt/media/image228.png" ContentType="image/png"/>
  <Override PartName="/ppt/media/image231.png" ContentType="image/png"/>
  <Override PartName="/ppt/media/image232.png" ContentType="image/png"/>
  <Override PartName="/ppt/media/image233.jpeg" ContentType="image/jpeg"/>
  <Override PartName="/ppt/media/image234.png" ContentType="image/png"/>
  <Override PartName="/ppt/media/image235.png" ContentType="image/png"/>
  <Override PartName="/ppt/media/image236.png" ContentType="image/png"/>
  <Override PartName="/ppt/media/image237.png" ContentType="image/png"/>
  <Override PartName="/ppt/media/image238.png" ContentType="image/png"/>
  <Override PartName="/ppt/media/image241.png" ContentType="image/png"/>
  <Override PartName="/ppt/media/image242.png" ContentType="image/png"/>
  <Override PartName="/ppt/media/image243.png" ContentType="image/png"/>
  <Override PartName="/ppt/media/image244.png" ContentType="image/png"/>
  <Override PartName="/ppt/media/image413.jpeg" ContentType="image/jpeg"/>
  <Override PartName="/ppt/media/image245.png" ContentType="image/png"/>
  <Override PartName="/ppt/media/image246.png" ContentType="image/png"/>
  <Override PartName="/ppt/media/image247.png" ContentType="image/png"/>
  <Override PartName="/ppt/media/image248.png" ContentType="image/png"/>
  <Override PartName="/ppt/media/image249.jpeg" ContentType="image/jpeg"/>
  <Override PartName="/ppt/media/image251.png" ContentType="image/png"/>
  <Override PartName="/ppt/media/image408.png" ContentType="image/png"/>
  <Override PartName="/ppt/media/image252.png" ContentType="image/png"/>
  <Override PartName="/ppt/media/image253.png" ContentType="image/png"/>
  <Override PartName="/ppt/media/image254.png" ContentType="image/png"/>
  <Override PartName="/ppt/media/image414.jpeg" ContentType="image/jpeg"/>
  <Override PartName="/ppt/media/image255.png" ContentType="image/png"/>
  <Override PartName="/ppt/media/image256.png" ContentType="image/png"/>
  <Override PartName="/ppt/media/image257.png" ContentType="image/png"/>
  <Override PartName="/ppt/media/image258.png" ContentType="image/png"/>
  <Override PartName="/ppt/media/image260.png" ContentType="image/png"/>
  <Override PartName="/ppt/media/image261.png" ContentType="image/png"/>
  <Override PartName="/ppt/media/image418.png" ContentType="image/png"/>
  <Override PartName="/ppt/media/image262.png" ContentType="image/png"/>
  <Override PartName="/ppt/media/image263.jpeg" ContentType="image/jpeg"/>
  <Override PartName="/ppt/media/image264.png" ContentType="image/png"/>
  <Override PartName="/ppt/media/image415.jpeg" ContentType="image/jpeg"/>
  <Override PartName="/ppt/media/image265.png" ContentType="image/png"/>
  <Override PartName="/ppt/media/image266.png" ContentType="image/png"/>
  <Override PartName="/ppt/media/image267.jpeg" ContentType="image/jpeg"/>
  <Override PartName="/ppt/media/image268.png" ContentType="image/png"/>
  <Override PartName="/ppt/media/image270.png" ContentType="image/png"/>
  <Override PartName="/ppt/media/image271.png" ContentType="image/png"/>
  <Override PartName="/ppt/media/image272.png" ContentType="image/png"/>
  <Override PartName="/ppt/media/image273.png" ContentType="image/png"/>
  <Override PartName="/ppt/media/image274.png" ContentType="image/png"/>
  <Override PartName="/ppt/media/image416.jpeg" ContentType="image/jpeg"/>
  <Override PartName="/ppt/media/image275.png" ContentType="image/png"/>
  <Override PartName="/ppt/media/image276.png" ContentType="image/png"/>
  <Override PartName="/ppt/media/image277.png" ContentType="image/png"/>
  <Override PartName="/ppt/media/image278.png" ContentType="image/png"/>
  <Override PartName="/ppt/media/image280.png" ContentType="image/png"/>
  <Override PartName="/ppt/media/image281.png" ContentType="image/png"/>
  <Override PartName="/ppt/media/image282.png" ContentType="image/png"/>
  <Override PartName="/ppt/media/image284.png" ContentType="image/png"/>
  <Override PartName="/ppt/media/image417.jpeg" ContentType="image/jpeg"/>
  <Override PartName="/ppt/media/image285.png" ContentType="image/png"/>
  <Override PartName="/ppt/media/image286.png" ContentType="image/png"/>
  <Override PartName="/ppt/media/image287.png" ContentType="image/png"/>
  <Override PartName="/ppt/media/image288.png" ContentType="image/png"/>
  <Override PartName="/ppt/media/image290.png" ContentType="image/png"/>
  <Override PartName="/ppt/media/image291.png" ContentType="image/png"/>
  <Override PartName="/ppt/media/image292.png" ContentType="image/png"/>
  <Override PartName="/ppt/media/image317.jpeg" ContentType="image/jpeg"/>
  <Override PartName="/ppt/media/image293.png" ContentType="image/png"/>
  <Override PartName="/ppt/media/image294.png" ContentType="image/png"/>
  <Override PartName="/ppt/media/image295.jpeg" ContentType="image/jpeg"/>
  <Override PartName="/ppt/media/image343.png" ContentType="image/png"/>
  <Override PartName="/ppt/media/image296.png" ContentType="image/png"/>
  <Override PartName="/ppt/media/image362.jpeg" ContentType="image/jpeg"/>
  <Override PartName="/ppt/media/image297.png" ContentType="image/png"/>
  <Override PartName="/ppt/media/image298.jpeg" ContentType="image/jpeg"/>
  <Override PartName="/ppt/media/image373.png" ContentType="image/png"/>
  <Override PartName="/ppt/media/image302.jpeg" ContentType="image/jpeg"/>
  <Override PartName="/ppt/media/image308.jpeg" ContentType="image/jpeg"/>
  <Override PartName="/ppt/media/image359.png" ContentType="image/png"/>
  <Override PartName="/ppt/media/image316.png" ContentType="image/png"/>
  <Override PartName="/ppt/media/image320.png" ContentType="image/png"/>
  <Override PartName="/ppt/media/image321.jpeg" ContentType="image/jpeg"/>
  <Override PartName="/ppt/media/image332.png" ContentType="image/png"/>
  <Override PartName="/ppt/media/image322.jpeg" ContentType="image/jpeg"/>
  <Override PartName="/ppt/media/image342.png" ContentType="image/png"/>
  <Override PartName="/ppt/media/image323.jpeg" ContentType="image/jpeg"/>
  <Override PartName="/ppt/media/image352.png" ContentType="image/png"/>
  <Override PartName="/ppt/media/image324.jpeg" ContentType="image/jpeg"/>
  <Override PartName="/ppt/media/image330.jpeg" ContentType="image/jpeg"/>
  <Override PartName="/ppt/media/image331.jpeg" ContentType="image/jpeg"/>
  <Override PartName="/ppt/media/image333.png" ContentType="image/png"/>
  <Override PartName="/ppt/media/image334.png" ContentType="image/png"/>
  <Override PartName="/ppt/media/image336.png" ContentType="image/png"/>
  <Override PartName="/ppt/media/image340.png" ContentType="image/png"/>
  <Override PartName="/ppt/media/image341.png" ContentType="image/png"/>
  <Override PartName="/ppt/media/image344.png" ContentType="image/png"/>
  <Override PartName="/ppt/media/image346.png" ContentType="image/png"/>
  <Override PartName="/ppt/media/image350.png" ContentType="image/png"/>
  <Override PartName="/ppt/media/image351.png" ContentType="image/png"/>
  <Override PartName="/ppt/media/image353.png" ContentType="image/png"/>
  <Override PartName="/ppt/media/image354.png" ContentType="image/png"/>
  <Override PartName="/ppt/media/image355.png" ContentType="image/png"/>
  <Override PartName="/ppt/media/image356.png" ContentType="image/png"/>
  <Override PartName="/ppt/media/image357.png" ContentType="image/png"/>
  <Override PartName="/ppt/media/image358.png" ContentType="image/png"/>
  <Override PartName="/ppt/media/image360.png" ContentType="image/png"/>
  <Override PartName="/ppt/media/image361.png" ContentType="image/png"/>
  <Override PartName="/ppt/media/image363.png" ContentType="image/png"/>
  <Override PartName="/ppt/media/image364.png" ContentType="image/png"/>
  <Override PartName="/ppt/media/image365.png" ContentType="image/png"/>
  <Override PartName="/ppt/media/image366.png" ContentType="image/png"/>
  <Override PartName="/ppt/media/image367.jpeg" ContentType="image/jpeg"/>
  <Override PartName="/ppt/media/image368.png" ContentType="image/png"/>
  <Override PartName="/ppt/media/image369.jpeg" ContentType="image/jpeg"/>
  <Override PartName="/ppt/media/image370.jpeg" ContentType="image/jpeg"/>
  <Override PartName="/ppt/media/image376.png" ContentType="image/png"/>
  <Override PartName="/ppt/media/image371.jpeg" ContentType="image/jpeg"/>
  <Override PartName="/ppt/media/image386.png" ContentType="image/png"/>
  <Override PartName="/ppt/media/image372.png" ContentType="image/png"/>
  <Override PartName="/ppt/media/image374.png" ContentType="image/png"/>
  <Override PartName="/ppt/media/image375.png" ContentType="image/png"/>
  <Override PartName="/ppt/media/image378.png" ContentType="image/png"/>
  <Override PartName="/ppt/media/image380.jpeg" ContentType="image/jpeg"/>
  <Override PartName="/ppt/media/image381.jpeg" ContentType="image/jpeg"/>
  <Override PartName="/ppt/media/image385.png" ContentType="image/png"/>
  <Override PartName="/ppt/media/image387.png" ContentType="image/png"/>
  <Override PartName="/ppt/media/image388.png" ContentType="image/png"/>
  <Override PartName="/ppt/media/image393.png" ContentType="image/png"/>
  <Override PartName="/ppt/media/image395.png" ContentType="image/png"/>
  <Override PartName="/ppt/media/image396.png" ContentType="image/png"/>
  <Override PartName="/ppt/media/image400.png" ContentType="image/png"/>
  <Override PartName="/ppt/media/image401.png" ContentType="image/png"/>
  <Override PartName="/ppt/media/image402.png" ContentType="image/png"/>
  <Override PartName="/ppt/media/image403.png" ContentType="image/png"/>
  <Override PartName="/ppt/media/image404.png" ContentType="image/png"/>
  <Override PartName="/ppt/media/image405.png" ContentType="image/png"/>
  <Override PartName="/ppt/media/image406.png" ContentType="image/png"/>
  <Override PartName="/ppt/media/image409.jpeg" ContentType="image/jpeg"/>
  <Override PartName="/ppt/media/image410.png" ContentType="image/png"/>
  <Override PartName="/ppt/media/image412.png" ContentType="image/png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_rels/slideLayout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4.xml.rels" ContentType="application/vnd.openxmlformats-package.relationships+xml"/>
  <Override PartName="/ppt/_rels/presentation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21.xml" ContentType="application/vnd.openxmlformats-officedocument.presentationml.slide+xml"/>
  <Override PartName="/ppt/slides/slide4.xml" ContentType="application/vnd.openxmlformats-officedocument.presentationml.slide+xml"/>
  <Override PartName="/ppt/slides/slide22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23.xml" ContentType="application/vnd.openxmlformats-officedocument.presentationml.slide+xml"/>
  <Override PartName="/ppt/slides/slide7.xml" ContentType="application/vnd.openxmlformats-officedocument.presentationml.slide+xml"/>
  <Override PartName="/ppt/slides/slide24.xml" ContentType="application/vnd.openxmlformats-officedocument.presentationml.slide+xml"/>
  <Override PartName="/ppt/slides/slide8.xml" ContentType="application/vnd.openxmlformats-officedocument.presentationml.slide+xml"/>
  <Override PartName="/ppt/slides/slide25.xml" ContentType="application/vnd.openxmlformats-officedocument.presentationml.slide+xml"/>
  <Override PartName="/ppt/slides/slide9.xml" ContentType="application/vnd.openxmlformats-officedocument.presentationml.slide+xml"/>
  <Override PartName="/ppt/slides/slide26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_rels/slide35.xml.rels" ContentType="application/vnd.openxmlformats-package.relationships+xml"/>
  <Override PartName="/ppt/slides/_rels/slide1.xml.rels" ContentType="application/vnd.openxmlformats-package.relationships+xml"/>
  <Override PartName="/ppt/slides/_rels/slide22.xml.rels" ContentType="application/vnd.openxmlformats-package.relationships+xml"/>
  <Override PartName="/ppt/slides/_rels/slide36.xml.rels" ContentType="application/vnd.openxmlformats-package.relationships+xml"/>
  <Override PartName="/ppt/slides/_rels/slide2.xml.rels" ContentType="application/vnd.openxmlformats-package.relationships+xml"/>
  <Override PartName="/ppt/slides/_rels/slide20.xml.rels" ContentType="application/vnd.openxmlformats-package.relationships+xml"/>
  <Override PartName="/ppt/slides/_rels/slide37.xml.rels" ContentType="application/vnd.openxmlformats-package.relationships+xml"/>
  <Override PartName="/ppt/slides/_rels/slide3.xml.rels" ContentType="application/vnd.openxmlformats-package.relationships+xml"/>
  <Override PartName="/ppt/slides/_rels/slide21.xml.rels" ContentType="application/vnd.openxmlformats-package.relationships+xml"/>
  <Override PartName="/ppt/slides/_rels/slide4.xml.rels" ContentType="application/vnd.openxmlformats-package.relationships+xml"/>
  <Override PartName="/ppt/slides/_rels/slide38.xml.rels" ContentType="application/vnd.openxmlformats-package.relationships+xml"/>
  <Override PartName="/ppt/slides/_rels/slide5.xml.rels" ContentType="application/vnd.openxmlformats-package.relationships+xml"/>
  <Override PartName="/ppt/slides/_rels/slide39.xml.rels" ContentType="application/vnd.openxmlformats-package.relationships+xml"/>
  <Override PartName="/ppt/slides/_rels/slide23.xml.rels" ContentType="application/vnd.openxmlformats-package.relationships+xml"/>
  <Override PartName="/ppt/slides/_rels/slide6.xml.rels" ContentType="application/vnd.openxmlformats-package.relationships+xml"/>
  <Override PartName="/ppt/slides/_rels/slide50.xml.rels" ContentType="application/vnd.openxmlformats-package.relationships+xml"/>
  <Override PartName="/ppt/slides/_rels/slide24.xml.rels" ContentType="application/vnd.openxmlformats-package.relationships+xml"/>
  <Override PartName="/ppt/slides/_rels/slide7.xml.rels" ContentType="application/vnd.openxmlformats-package.relationships+xml"/>
  <Override PartName="/ppt/slides/_rels/slide51.xml.rels" ContentType="application/vnd.openxmlformats-package.relationships+xml"/>
  <Override PartName="/ppt/slides/_rels/slide25.xml.rels" ContentType="application/vnd.openxmlformats-package.relationships+xml"/>
  <Override PartName="/ppt/slides/_rels/slide8.xml.rels" ContentType="application/vnd.openxmlformats-package.relationships+xml"/>
  <Override PartName="/ppt/slides/_rels/slide52.xml.rels" ContentType="application/vnd.openxmlformats-package.relationships+xml"/>
  <Override PartName="/ppt/slides/_rels/slide26.xml.rels" ContentType="application/vnd.openxmlformats-package.relationships+xml"/>
  <Override PartName="/ppt/slides/_rels/slide9.xml.rels" ContentType="application/vnd.openxmlformats-package.relationships+xml"/>
  <Override PartName="/ppt/slides/_rels/slide53.xml.rels" ContentType="application/vnd.openxmlformats-package.relationships+xml"/>
  <Override PartName="/ppt/slides/_rels/slide10.xml.rels" ContentType="application/vnd.openxmlformats-package.relationships+xml"/>
  <Override PartName="/ppt/slides/_rels/slide11.xml.rels" ContentType="application/vnd.openxmlformats-package.relationships+xml"/>
  <Override PartName="/ppt/slides/_rels/slide12.xml.rels" ContentType="application/vnd.openxmlformats-package.relationships+xml"/>
  <Override PartName="/ppt/slides/_rels/slide13.xml.rels" ContentType="application/vnd.openxmlformats-package.relationships+xml"/>
  <Override PartName="/ppt/slides/_rels/slide14.xml.rels" ContentType="application/vnd.openxmlformats-package.relationships+xml"/>
  <Override PartName="/ppt/slides/_rels/slide15.xml.rels" ContentType="application/vnd.openxmlformats-package.relationships+xml"/>
  <Override PartName="/ppt/slides/_rels/slide16.xml.rels" ContentType="application/vnd.openxmlformats-package.relationships+xml"/>
  <Override PartName="/ppt/slides/_rels/slide17.xml.rels" ContentType="application/vnd.openxmlformats-package.relationships+xml"/>
  <Override PartName="/ppt/slides/_rels/slide18.xml.rels" ContentType="application/vnd.openxmlformats-package.relationships+xml"/>
  <Override PartName="/ppt/slides/_rels/slide19.xml.rels" ContentType="application/vnd.openxmlformats-package.relationships+xml"/>
  <Override PartName="/ppt/slides/_rels/slide27.xml.rels" ContentType="application/vnd.openxmlformats-package.relationships+xml"/>
  <Override PartName="/ppt/slides/_rels/slide28.xml.rels" ContentType="application/vnd.openxmlformats-package.relationships+xml"/>
  <Override PartName="/ppt/slides/_rels/slide29.xml.rels" ContentType="application/vnd.openxmlformats-package.relationships+xml"/>
  <Override PartName="/ppt/slides/_rels/slide30.xml.rels" ContentType="application/vnd.openxmlformats-package.relationships+xml"/>
  <Override PartName="/ppt/slides/_rels/slide31.xml.rels" ContentType="application/vnd.openxmlformats-package.relationships+xml"/>
  <Override PartName="/ppt/slides/_rels/slide32.xml.rels" ContentType="application/vnd.openxmlformats-package.relationships+xml"/>
  <Override PartName="/ppt/slides/_rels/slide33.xml.rels" ContentType="application/vnd.openxmlformats-package.relationships+xml"/>
  <Override PartName="/ppt/slides/_rels/slide34.xml.rels" ContentType="application/vnd.openxmlformats-package.relationships+xml"/>
  <Override PartName="/ppt/slides/_rels/slide40.xml.rels" ContentType="application/vnd.openxmlformats-package.relationships+xml"/>
  <Override PartName="/ppt/slides/_rels/slide41.xml.rels" ContentType="application/vnd.openxmlformats-package.relationships+xml"/>
  <Override PartName="/ppt/slides/_rels/slide42.xml.rels" ContentType="application/vnd.openxmlformats-package.relationships+xml"/>
  <Override PartName="/ppt/slides/_rels/slide43.xml.rels" ContentType="application/vnd.openxmlformats-package.relationships+xml"/>
  <Override PartName="/ppt/slides/_rels/slide44.xml.rels" ContentType="application/vnd.openxmlformats-package.relationships+xml"/>
  <Override PartName="/ppt/slides/_rels/slide45.xml.rels" ContentType="application/vnd.openxmlformats-package.relationships+xml"/>
  <Override PartName="/ppt/slides/_rels/slide46.xml.rels" ContentType="application/vnd.openxmlformats-package.relationships+xml"/>
  <Override PartName="/ppt/slides/_rels/slide47.xml.rels" ContentType="application/vnd.openxmlformats-package.relationships+xml"/>
  <Override PartName="/ppt/slides/_rels/slide48.xml.rels" ContentType="application/vnd.openxmlformats-package.relationships+xml"/>
  <Override PartName="/ppt/slides/_rels/slide49.xml.rels" ContentType="application/vnd.openxmlformats-package.relationships+xml"/>
  <Override PartName="/ppt/slides/_rels/slide54.xml.rels" ContentType="application/vnd.openxmlformats-package.relationships+xml"/>
  <Override PartName="/ppt/slides/_rels/slide55.xml.rels" ContentType="application/vnd.openxmlformats-package.relationships+xml"/>
  <Override PartName="/ppt/slides/_rels/slide56.xml.rels" ContentType="application/vnd.openxmlformats-package.relationships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0" r:id="rId38"/>
    <p:sldId id="291" r:id="rId39"/>
    <p:sldId id="292" r:id="rId40"/>
    <p:sldId id="293" r:id="rId41"/>
    <p:sldId id="294" r:id="rId42"/>
    <p:sldId id="295" r:id="rId43"/>
    <p:sldId id="296" r:id="rId44"/>
    <p:sldId id="297" r:id="rId45"/>
    <p:sldId id="298" r:id="rId46"/>
    <p:sldId id="299" r:id="rId47"/>
    <p:sldId id="300" r:id="rId48"/>
    <p:sldId id="301" r:id="rId49"/>
    <p:sldId id="302" r:id="rId50"/>
    <p:sldId id="303" r:id="rId51"/>
    <p:sldId id="304" r:id="rId52"/>
    <p:sldId id="305" r:id="rId53"/>
    <p:sldId id="306" r:id="rId54"/>
    <p:sldId id="307" r:id="rId55"/>
    <p:sldId id="308" r:id="rId56"/>
    <p:sldId id="309" r:id="rId57"/>
    <p:sldId id="310" r:id="rId58"/>
    <p:sldId id="311" r:id="rId59"/>
  </p:sldIdLst>
  <p:sldSz cx="10080625" cy="567055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slide" Target="slides/slide10.xml"/><Relationship Id="rId14" Type="http://schemas.openxmlformats.org/officeDocument/2006/relationships/slide" Target="slides/slide11.xml"/><Relationship Id="rId15" Type="http://schemas.openxmlformats.org/officeDocument/2006/relationships/slide" Target="slides/slide12.xml"/><Relationship Id="rId16" Type="http://schemas.openxmlformats.org/officeDocument/2006/relationships/slide" Target="slides/slide13.xml"/><Relationship Id="rId17" Type="http://schemas.openxmlformats.org/officeDocument/2006/relationships/slide" Target="slides/slide14.xml"/><Relationship Id="rId18" Type="http://schemas.openxmlformats.org/officeDocument/2006/relationships/slide" Target="slides/slide15.xml"/><Relationship Id="rId19" Type="http://schemas.openxmlformats.org/officeDocument/2006/relationships/slide" Target="slides/slide16.xml"/><Relationship Id="rId20" Type="http://schemas.openxmlformats.org/officeDocument/2006/relationships/slide" Target="slides/slide17.xml"/><Relationship Id="rId21" Type="http://schemas.openxmlformats.org/officeDocument/2006/relationships/slide" Target="slides/slide18.xml"/><Relationship Id="rId22" Type="http://schemas.openxmlformats.org/officeDocument/2006/relationships/slide" Target="slides/slide19.xml"/><Relationship Id="rId23" Type="http://schemas.openxmlformats.org/officeDocument/2006/relationships/slide" Target="slides/slide20.xml"/><Relationship Id="rId24" Type="http://schemas.openxmlformats.org/officeDocument/2006/relationships/slide" Target="slides/slide21.xml"/><Relationship Id="rId25" Type="http://schemas.openxmlformats.org/officeDocument/2006/relationships/slide" Target="slides/slide22.xml"/><Relationship Id="rId26" Type="http://schemas.openxmlformats.org/officeDocument/2006/relationships/slide" Target="slides/slide23.xml"/><Relationship Id="rId27" Type="http://schemas.openxmlformats.org/officeDocument/2006/relationships/slide" Target="slides/slide24.xml"/><Relationship Id="rId28" Type="http://schemas.openxmlformats.org/officeDocument/2006/relationships/slide" Target="slides/slide25.xml"/><Relationship Id="rId29" Type="http://schemas.openxmlformats.org/officeDocument/2006/relationships/slide" Target="slides/slide26.xml"/><Relationship Id="rId30" Type="http://schemas.openxmlformats.org/officeDocument/2006/relationships/slide" Target="slides/slide27.xml"/><Relationship Id="rId31" Type="http://schemas.openxmlformats.org/officeDocument/2006/relationships/slide" Target="slides/slide28.xml"/><Relationship Id="rId32" Type="http://schemas.openxmlformats.org/officeDocument/2006/relationships/slide" Target="slides/slide29.xml"/><Relationship Id="rId33" Type="http://schemas.openxmlformats.org/officeDocument/2006/relationships/slide" Target="slides/slide30.xml"/><Relationship Id="rId34" Type="http://schemas.openxmlformats.org/officeDocument/2006/relationships/slide" Target="slides/slide31.xml"/><Relationship Id="rId35" Type="http://schemas.openxmlformats.org/officeDocument/2006/relationships/slide" Target="slides/slide32.xml"/><Relationship Id="rId36" Type="http://schemas.openxmlformats.org/officeDocument/2006/relationships/slide" Target="slides/slide33.xml"/><Relationship Id="rId37" Type="http://schemas.openxmlformats.org/officeDocument/2006/relationships/slide" Target="slides/slide34.xml"/><Relationship Id="rId38" Type="http://schemas.openxmlformats.org/officeDocument/2006/relationships/slide" Target="slides/slide35.xml"/><Relationship Id="rId39" Type="http://schemas.openxmlformats.org/officeDocument/2006/relationships/slide" Target="slides/slide36.xml"/><Relationship Id="rId40" Type="http://schemas.openxmlformats.org/officeDocument/2006/relationships/slide" Target="slides/slide37.xml"/><Relationship Id="rId41" Type="http://schemas.openxmlformats.org/officeDocument/2006/relationships/slide" Target="slides/slide38.xml"/><Relationship Id="rId42" Type="http://schemas.openxmlformats.org/officeDocument/2006/relationships/slide" Target="slides/slide39.xml"/><Relationship Id="rId43" Type="http://schemas.openxmlformats.org/officeDocument/2006/relationships/slide" Target="slides/slide40.xml"/><Relationship Id="rId44" Type="http://schemas.openxmlformats.org/officeDocument/2006/relationships/slide" Target="slides/slide41.xml"/><Relationship Id="rId45" Type="http://schemas.openxmlformats.org/officeDocument/2006/relationships/slide" Target="slides/slide42.xml"/><Relationship Id="rId46" Type="http://schemas.openxmlformats.org/officeDocument/2006/relationships/slide" Target="slides/slide43.xml"/><Relationship Id="rId47" Type="http://schemas.openxmlformats.org/officeDocument/2006/relationships/slide" Target="slides/slide44.xml"/><Relationship Id="rId48" Type="http://schemas.openxmlformats.org/officeDocument/2006/relationships/slide" Target="slides/slide45.xml"/><Relationship Id="rId49" Type="http://schemas.openxmlformats.org/officeDocument/2006/relationships/slide" Target="slides/slide46.xml"/><Relationship Id="rId50" Type="http://schemas.openxmlformats.org/officeDocument/2006/relationships/slide" Target="slides/slide47.xml"/><Relationship Id="rId51" Type="http://schemas.openxmlformats.org/officeDocument/2006/relationships/slide" Target="slides/slide48.xml"/><Relationship Id="rId52" Type="http://schemas.openxmlformats.org/officeDocument/2006/relationships/slide" Target="slides/slide49.xml"/><Relationship Id="rId53" Type="http://schemas.openxmlformats.org/officeDocument/2006/relationships/slide" Target="slides/slide50.xml"/><Relationship Id="rId54" Type="http://schemas.openxmlformats.org/officeDocument/2006/relationships/slide" Target="slides/slide51.xml"/><Relationship Id="rId55" Type="http://schemas.openxmlformats.org/officeDocument/2006/relationships/slide" Target="slides/slide52.xml"/><Relationship Id="rId56" Type="http://schemas.openxmlformats.org/officeDocument/2006/relationships/slide" Target="slides/slide53.xml"/><Relationship Id="rId57" Type="http://schemas.openxmlformats.org/officeDocument/2006/relationships/slide" Target="slides/slide54.xml"/><Relationship Id="rId58" Type="http://schemas.openxmlformats.org/officeDocument/2006/relationships/slide" Target="slides/slide55.xml"/><Relationship Id="rId59" Type="http://schemas.openxmlformats.org/officeDocument/2006/relationships/slide" Target="slides/slide56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subTitle"/>
          </p:nvPr>
        </p:nvSpPr>
        <p:spPr>
          <a:xfrm>
            <a:off x="504000" y="226080"/>
            <a:ext cx="9072000" cy="4388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9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0" name="PlaceHolder 5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3" name="PlaceHolder 3"/>
          <p:cNvSpPr>
            <a:spLocks noGrp="1"/>
          </p:cNvSpPr>
          <p:nvPr>
            <p:ph type="body"/>
          </p:nvPr>
        </p:nvSpPr>
        <p:spPr>
          <a:xfrm>
            <a:off x="357156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4" name="PlaceHolder 4"/>
          <p:cNvSpPr>
            <a:spLocks noGrp="1"/>
          </p:cNvSpPr>
          <p:nvPr>
            <p:ph type="body"/>
          </p:nvPr>
        </p:nvSpPr>
        <p:spPr>
          <a:xfrm>
            <a:off x="663912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5" name="PlaceHolder 5"/>
          <p:cNvSpPr>
            <a:spLocks noGrp="1"/>
          </p:cNvSpPr>
          <p:nvPr>
            <p:ph type="body"/>
          </p:nvPr>
        </p:nvSpPr>
        <p:spPr>
          <a:xfrm>
            <a:off x="50400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6" name="PlaceHolder 6"/>
          <p:cNvSpPr>
            <a:spLocks noGrp="1"/>
          </p:cNvSpPr>
          <p:nvPr>
            <p:ph type="body"/>
          </p:nvPr>
        </p:nvSpPr>
        <p:spPr>
          <a:xfrm>
            <a:off x="357156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7" name="PlaceHolder 7"/>
          <p:cNvSpPr>
            <a:spLocks noGrp="1"/>
          </p:cNvSpPr>
          <p:nvPr>
            <p:ph type="body"/>
          </p:nvPr>
        </p:nvSpPr>
        <p:spPr>
          <a:xfrm>
            <a:off x="663912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subTitle"/>
          </p:nvPr>
        </p:nvSpPr>
        <p:spPr>
          <a:xfrm>
            <a:off x="504000" y="226080"/>
            <a:ext cx="9072000" cy="4388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1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2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7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8" name="PlaceHolder 5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357156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2" name="PlaceHolder 4"/>
          <p:cNvSpPr>
            <a:spLocks noGrp="1"/>
          </p:cNvSpPr>
          <p:nvPr>
            <p:ph type="body"/>
          </p:nvPr>
        </p:nvSpPr>
        <p:spPr>
          <a:xfrm>
            <a:off x="663912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3" name="PlaceHolder 5"/>
          <p:cNvSpPr>
            <a:spLocks noGrp="1"/>
          </p:cNvSpPr>
          <p:nvPr>
            <p:ph type="body"/>
          </p:nvPr>
        </p:nvSpPr>
        <p:spPr>
          <a:xfrm>
            <a:off x="50400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4" name="PlaceHolder 6"/>
          <p:cNvSpPr>
            <a:spLocks noGrp="1"/>
          </p:cNvSpPr>
          <p:nvPr>
            <p:ph type="body"/>
          </p:nvPr>
        </p:nvSpPr>
        <p:spPr>
          <a:xfrm>
            <a:off x="357156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5" name="PlaceHolder 7"/>
          <p:cNvSpPr>
            <a:spLocks noGrp="1"/>
          </p:cNvSpPr>
          <p:nvPr>
            <p:ph type="body"/>
          </p:nvPr>
        </p:nvSpPr>
        <p:spPr>
          <a:xfrm>
            <a:off x="663912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jpe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slideLayout" Target="../slideLayouts/slideLayout3.xml"/><Relationship Id="rId6" Type="http://schemas.openxmlformats.org/officeDocument/2006/relationships/slideLayout" Target="../slideLayouts/slideLayout4.xml"/><Relationship Id="rId7" Type="http://schemas.openxmlformats.org/officeDocument/2006/relationships/slideLayout" Target="../slideLayouts/slideLayout5.xml"/><Relationship Id="rId8" Type="http://schemas.openxmlformats.org/officeDocument/2006/relationships/slideLayout" Target="../slideLayouts/slideLayout6.xml"/><Relationship Id="rId9" Type="http://schemas.openxmlformats.org/officeDocument/2006/relationships/slideLayout" Target="../slideLayouts/slideLayout7.xml"/><Relationship Id="rId10" Type="http://schemas.openxmlformats.org/officeDocument/2006/relationships/slideLayout" Target="../slideLayouts/slideLayout8.xml"/><Relationship Id="rId11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2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280" cy="9460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1800" spc="-1" strike="noStrike">
                <a:latin typeface="Arial"/>
              </a:rPr>
              <a:t>Click to edit the title text format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package" Target="../embeddings/oleObject1.docx"/><Relationship Id="rId2" Type="http://schemas.openxmlformats.org/officeDocument/2006/relationships/image" Target="../media/image1.emf"/><Relationship Id="rId3" Type="http://schemas.openxmlformats.org/officeDocument/2006/relationships/slideLayout" Target="../slideLayouts/slideLayout3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2.jpeg"/><Relationship Id="rId2" Type="http://schemas.openxmlformats.org/officeDocument/2006/relationships/image" Target="../media/image3.jpeg"/><Relationship Id="rId3" Type="http://schemas.openxmlformats.org/officeDocument/2006/relationships/image" Target="../media/image4.jpeg"/><Relationship Id="rId4" Type="http://schemas.openxmlformats.org/officeDocument/2006/relationships/image" Target="../media/image5.jpeg"/><Relationship Id="rId5" Type="http://schemas.openxmlformats.org/officeDocument/2006/relationships/image" Target="../media/image6.png"/><Relationship Id="rId6" Type="http://schemas.openxmlformats.org/officeDocument/2006/relationships/image" Target="../media/image7.png"/><Relationship Id="rId7" Type="http://schemas.openxmlformats.org/officeDocument/2006/relationships/image" Target="../media/image8.png"/><Relationship Id="rId8" Type="http://schemas.openxmlformats.org/officeDocument/2006/relationships/image" Target="../media/image9.jpeg"/><Relationship Id="rId9" Type="http://schemas.openxmlformats.org/officeDocument/2006/relationships/image" Target="../media/image10.jpeg"/><Relationship Id="rId10" Type="http://schemas.openxmlformats.org/officeDocument/2006/relationships/image" Target="../media/image11.jpeg"/><Relationship Id="rId11" Type="http://schemas.openxmlformats.org/officeDocument/2006/relationships/image" Target="../media/image12.png"/><Relationship Id="rId12" Type="http://schemas.openxmlformats.org/officeDocument/2006/relationships/image" Target="../media/image13.jpeg"/><Relationship Id="rId13" Type="http://schemas.openxmlformats.org/officeDocument/2006/relationships/image" Target="../media/image14.png"/><Relationship Id="rId14" Type="http://schemas.openxmlformats.org/officeDocument/2006/relationships/image" Target="../media/image15.png"/><Relationship Id="rId15" Type="http://schemas.openxmlformats.org/officeDocument/2006/relationships/image" Target="../media/image16.png"/><Relationship Id="rId16" Type="http://schemas.openxmlformats.org/officeDocument/2006/relationships/image" Target="../media/image17.png"/><Relationship Id="rId17" Type="http://schemas.openxmlformats.org/officeDocument/2006/relationships/image" Target="../media/image18.png"/><Relationship Id="rId18" Type="http://schemas.openxmlformats.org/officeDocument/2006/relationships/image" Target="../media/image19.png"/><Relationship Id="rId19" Type="http://schemas.openxmlformats.org/officeDocument/2006/relationships/image" Target="../media/image20.png"/><Relationship Id="rId20" Type="http://schemas.openxmlformats.org/officeDocument/2006/relationships/image" Target="../media/image21.png"/><Relationship Id="rId21" Type="http://schemas.openxmlformats.org/officeDocument/2006/relationships/image" Target="../media/image22.png"/><Relationship Id="rId22" Type="http://schemas.openxmlformats.org/officeDocument/2006/relationships/image" Target="../media/image23.png"/><Relationship Id="rId23" Type="http://schemas.openxmlformats.org/officeDocument/2006/relationships/image" Target="../media/image24.png"/><Relationship Id="rId24" Type="http://schemas.openxmlformats.org/officeDocument/2006/relationships/image" Target="../media/image25.png"/><Relationship Id="rId25" Type="http://schemas.openxmlformats.org/officeDocument/2006/relationships/image" Target="../media/image26.png"/><Relationship Id="rId26" Type="http://schemas.openxmlformats.org/officeDocument/2006/relationships/image" Target="../media/image27.png"/><Relationship Id="rId27" Type="http://schemas.openxmlformats.org/officeDocument/2006/relationships/image" Target="../media/image28.png"/><Relationship Id="rId28" Type="http://schemas.openxmlformats.org/officeDocument/2006/relationships/image" Target="../media/image29.png"/><Relationship Id="rId29" Type="http://schemas.openxmlformats.org/officeDocument/2006/relationships/image" Target="../media/image30.png"/><Relationship Id="rId30" Type="http://schemas.openxmlformats.org/officeDocument/2006/relationships/image" Target="../media/image31.png"/><Relationship Id="rId31" Type="http://schemas.openxmlformats.org/officeDocument/2006/relationships/image" Target="../media/image32.png"/><Relationship Id="rId32" Type="http://schemas.openxmlformats.org/officeDocument/2006/relationships/image" Target="../media/image33.png"/><Relationship Id="rId33" Type="http://schemas.openxmlformats.org/officeDocument/2006/relationships/image" Target="../media/image34.png"/><Relationship Id="rId34" Type="http://schemas.openxmlformats.org/officeDocument/2006/relationships/image" Target="../media/image35.png"/><Relationship Id="rId35" Type="http://schemas.openxmlformats.org/officeDocument/2006/relationships/image" Target="../media/image36.png"/><Relationship Id="rId36" Type="http://schemas.openxmlformats.org/officeDocument/2006/relationships/image" Target="../media/image37.png"/><Relationship Id="rId37" Type="http://schemas.openxmlformats.org/officeDocument/2006/relationships/image" Target="../media/image38.png"/><Relationship Id="rId38" Type="http://schemas.openxmlformats.org/officeDocument/2006/relationships/image" Target="../media/image39.png"/><Relationship Id="rId39" Type="http://schemas.openxmlformats.org/officeDocument/2006/relationships/image" Target="../media/image40.png"/><Relationship Id="rId40" Type="http://schemas.openxmlformats.org/officeDocument/2006/relationships/image" Target="../media/image41.png"/><Relationship Id="rId41" Type="http://schemas.openxmlformats.org/officeDocument/2006/relationships/image" Target="../media/image42.png"/><Relationship Id="rId42" Type="http://schemas.openxmlformats.org/officeDocument/2006/relationships/image" Target="../media/image43.png"/><Relationship Id="rId43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44.jpeg"/><Relationship Id="rId2" Type="http://schemas.openxmlformats.org/officeDocument/2006/relationships/slideLayout" Target="../slideLayouts/slideLayout13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45.jpeg"/><Relationship Id="rId2" Type="http://schemas.openxmlformats.org/officeDocument/2006/relationships/image" Target="../media/image46.jpeg"/><Relationship Id="rId3" Type="http://schemas.openxmlformats.org/officeDocument/2006/relationships/image" Target="../media/image47.png"/><Relationship Id="rId4" Type="http://schemas.openxmlformats.org/officeDocument/2006/relationships/image" Target="../media/image48.png"/><Relationship Id="rId5" Type="http://schemas.openxmlformats.org/officeDocument/2006/relationships/image" Target="../media/image49.png"/><Relationship Id="rId6" Type="http://schemas.openxmlformats.org/officeDocument/2006/relationships/slideLayout" Target="../slideLayouts/slideLayout13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50.jpeg"/><Relationship Id="rId2" Type="http://schemas.openxmlformats.org/officeDocument/2006/relationships/image" Target="../media/image51.png"/><Relationship Id="rId3" Type="http://schemas.openxmlformats.org/officeDocument/2006/relationships/image" Target="../media/image52.png"/><Relationship Id="rId4" Type="http://schemas.openxmlformats.org/officeDocument/2006/relationships/image" Target="../media/image53.png"/><Relationship Id="rId5" Type="http://schemas.openxmlformats.org/officeDocument/2006/relationships/slideLayout" Target="../slideLayouts/slideLayout13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54.png"/><Relationship Id="rId2" Type="http://schemas.openxmlformats.org/officeDocument/2006/relationships/slideLayout" Target="../slideLayouts/slideLayout13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image" Target="../media/image55.png"/><Relationship Id="rId2" Type="http://schemas.openxmlformats.org/officeDocument/2006/relationships/image" Target="../media/image56.png"/><Relationship Id="rId3" Type="http://schemas.openxmlformats.org/officeDocument/2006/relationships/image" Target="../media/image57.png"/><Relationship Id="rId4" Type="http://schemas.openxmlformats.org/officeDocument/2006/relationships/slideLayout" Target="../slideLayouts/slideLayout13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image" Target="../media/image58.png"/><Relationship Id="rId2" Type="http://schemas.openxmlformats.org/officeDocument/2006/relationships/image" Target="../media/image59.png"/><Relationship Id="rId3" Type="http://schemas.openxmlformats.org/officeDocument/2006/relationships/image" Target="../media/image60.png"/><Relationship Id="rId4" Type="http://schemas.openxmlformats.org/officeDocument/2006/relationships/slideLayout" Target="../slideLayouts/slideLayout13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image" Target="../media/image61.png"/><Relationship Id="rId2" Type="http://schemas.openxmlformats.org/officeDocument/2006/relationships/slideLayout" Target="../slideLayouts/slideLayout13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image" Target="../media/image62.png"/><Relationship Id="rId2" Type="http://schemas.openxmlformats.org/officeDocument/2006/relationships/slideLayout" Target="../slideLayouts/slideLayout13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image" Target="../media/image63.jpeg"/><Relationship Id="rId2" Type="http://schemas.openxmlformats.org/officeDocument/2006/relationships/image" Target="../media/image64.jpeg"/><Relationship Id="rId3" Type="http://schemas.openxmlformats.org/officeDocument/2006/relationships/image" Target="../media/image65.jpeg"/><Relationship Id="rId4" Type="http://schemas.openxmlformats.org/officeDocument/2006/relationships/image" Target="../media/image66.png"/><Relationship Id="rId5" Type="http://schemas.openxmlformats.org/officeDocument/2006/relationships/image" Target="../media/image67.jpeg"/><Relationship Id="rId6" Type="http://schemas.openxmlformats.org/officeDocument/2006/relationships/image" Target="../media/image68.jpeg"/><Relationship Id="rId7" Type="http://schemas.openxmlformats.org/officeDocument/2006/relationships/image" Target="../media/image69.jpeg"/><Relationship Id="rId8" Type="http://schemas.openxmlformats.org/officeDocument/2006/relationships/image" Target="../media/image70.png"/><Relationship Id="rId9" Type="http://schemas.openxmlformats.org/officeDocument/2006/relationships/image" Target="../media/image71.png"/><Relationship Id="rId10" Type="http://schemas.openxmlformats.org/officeDocument/2006/relationships/image" Target="../media/image72.png"/><Relationship Id="rId11" Type="http://schemas.openxmlformats.org/officeDocument/2006/relationships/image" Target="../media/image73.png"/><Relationship Id="rId12" Type="http://schemas.openxmlformats.org/officeDocument/2006/relationships/image" Target="../media/image74.png"/><Relationship Id="rId13" Type="http://schemas.openxmlformats.org/officeDocument/2006/relationships/image" Target="../media/image75.png"/><Relationship Id="rId14" Type="http://schemas.openxmlformats.org/officeDocument/2006/relationships/image" Target="../media/image76.png"/><Relationship Id="rId15" Type="http://schemas.openxmlformats.org/officeDocument/2006/relationships/image" Target="../media/image77.png"/><Relationship Id="rId16" Type="http://schemas.openxmlformats.org/officeDocument/2006/relationships/image" Target="../media/image78.png"/><Relationship Id="rId17" Type="http://schemas.openxmlformats.org/officeDocument/2006/relationships/image" Target="../media/image79.png"/><Relationship Id="rId18" Type="http://schemas.openxmlformats.org/officeDocument/2006/relationships/image" Target="../media/image80.png"/><Relationship Id="rId19" Type="http://schemas.openxmlformats.org/officeDocument/2006/relationships/image" Target="../media/image81.png"/><Relationship Id="rId20" Type="http://schemas.openxmlformats.org/officeDocument/2006/relationships/image" Target="../media/image82.png"/><Relationship Id="rId21" Type="http://schemas.openxmlformats.org/officeDocument/2006/relationships/image" Target="../media/image83.png"/><Relationship Id="rId22" Type="http://schemas.openxmlformats.org/officeDocument/2006/relationships/image" Target="../media/image84.png"/><Relationship Id="rId23" Type="http://schemas.openxmlformats.org/officeDocument/2006/relationships/image" Target="../media/image85.png"/><Relationship Id="rId24" Type="http://schemas.openxmlformats.org/officeDocument/2006/relationships/image" Target="../media/image86.png"/><Relationship Id="rId25" Type="http://schemas.openxmlformats.org/officeDocument/2006/relationships/image" Target="../media/image87.jpeg"/><Relationship Id="rId26" Type="http://schemas.openxmlformats.org/officeDocument/2006/relationships/image" Target="../media/image88.png"/><Relationship Id="rId27" Type="http://schemas.openxmlformats.org/officeDocument/2006/relationships/image" Target="../media/image89.jpeg"/><Relationship Id="rId28" Type="http://schemas.openxmlformats.org/officeDocument/2006/relationships/image" Target="../media/image90.png"/><Relationship Id="rId29" Type="http://schemas.openxmlformats.org/officeDocument/2006/relationships/image" Target="../media/image91.jpeg"/><Relationship Id="rId30" Type="http://schemas.openxmlformats.org/officeDocument/2006/relationships/image" Target="../media/image92.png"/><Relationship Id="rId31" Type="http://schemas.openxmlformats.org/officeDocument/2006/relationships/image" Target="../media/image93.png"/><Relationship Id="rId32" Type="http://schemas.openxmlformats.org/officeDocument/2006/relationships/image" Target="../media/image94.png"/><Relationship Id="rId33" Type="http://schemas.openxmlformats.org/officeDocument/2006/relationships/image" Target="../media/image95.png"/><Relationship Id="rId34" Type="http://schemas.openxmlformats.org/officeDocument/2006/relationships/image" Target="../media/image96.png"/><Relationship Id="rId35" Type="http://schemas.openxmlformats.org/officeDocument/2006/relationships/image" Target="../media/image97.png"/><Relationship Id="rId36" Type="http://schemas.openxmlformats.org/officeDocument/2006/relationships/image" Target="../media/image98.png"/><Relationship Id="rId37" Type="http://schemas.openxmlformats.org/officeDocument/2006/relationships/image" Target="../media/image99.png"/><Relationship Id="rId38" Type="http://schemas.openxmlformats.org/officeDocument/2006/relationships/image" Target="../media/image100.jpeg"/><Relationship Id="rId39" Type="http://schemas.openxmlformats.org/officeDocument/2006/relationships/image" Target="../media/image101.jpeg"/><Relationship Id="rId40" Type="http://schemas.openxmlformats.org/officeDocument/2006/relationships/image" Target="../media/image102.jpeg"/><Relationship Id="rId41" Type="http://schemas.openxmlformats.org/officeDocument/2006/relationships/image" Target="../media/image103.png"/><Relationship Id="rId42" Type="http://schemas.openxmlformats.org/officeDocument/2006/relationships/image" Target="../media/image104.jpeg"/><Relationship Id="rId43" Type="http://schemas.openxmlformats.org/officeDocument/2006/relationships/image" Target="../media/image105.jpeg"/><Relationship Id="rId44" Type="http://schemas.openxmlformats.org/officeDocument/2006/relationships/image" Target="../media/image106.png"/><Relationship Id="rId45" Type="http://schemas.openxmlformats.org/officeDocument/2006/relationships/image" Target="../media/image107.png"/><Relationship Id="rId46" Type="http://schemas.openxmlformats.org/officeDocument/2006/relationships/image" Target="../media/image108.png"/><Relationship Id="rId47" Type="http://schemas.openxmlformats.org/officeDocument/2006/relationships/image" Target="../media/image109.png"/><Relationship Id="rId48" Type="http://schemas.openxmlformats.org/officeDocument/2006/relationships/image" Target="../media/image110.png"/><Relationship Id="rId49" Type="http://schemas.openxmlformats.org/officeDocument/2006/relationships/image" Target="../media/image111.png"/><Relationship Id="rId50" Type="http://schemas.openxmlformats.org/officeDocument/2006/relationships/image" Target="../media/image112.png"/><Relationship Id="rId51" Type="http://schemas.openxmlformats.org/officeDocument/2006/relationships/image" Target="../media/image113.png"/><Relationship Id="rId52" Type="http://schemas.openxmlformats.org/officeDocument/2006/relationships/image" Target="../media/image114.png"/><Relationship Id="rId53" Type="http://schemas.openxmlformats.org/officeDocument/2006/relationships/image" Target="../media/image115.png"/><Relationship Id="rId54" Type="http://schemas.openxmlformats.org/officeDocument/2006/relationships/image" Target="../media/image116.png"/><Relationship Id="rId55" Type="http://schemas.openxmlformats.org/officeDocument/2006/relationships/image" Target="../media/image117.png"/><Relationship Id="rId56" Type="http://schemas.openxmlformats.org/officeDocument/2006/relationships/image" Target="../media/image118.png"/><Relationship Id="rId57" Type="http://schemas.openxmlformats.org/officeDocument/2006/relationships/image" Target="../media/image119.png"/><Relationship Id="rId58" Type="http://schemas.openxmlformats.org/officeDocument/2006/relationships/image" Target="../media/image120.png"/><Relationship Id="rId59" Type="http://schemas.openxmlformats.org/officeDocument/2006/relationships/image" Target="../media/image121.jpeg"/><Relationship Id="rId60" Type="http://schemas.openxmlformats.org/officeDocument/2006/relationships/image" Target="../media/image122.png"/><Relationship Id="rId61" Type="http://schemas.openxmlformats.org/officeDocument/2006/relationships/image" Target="../media/image123.png"/><Relationship Id="rId62" Type="http://schemas.openxmlformats.org/officeDocument/2006/relationships/image" Target="../media/image124.png"/><Relationship Id="rId63" Type="http://schemas.openxmlformats.org/officeDocument/2006/relationships/image" Target="../media/image125.jpeg"/><Relationship Id="rId64" Type="http://schemas.openxmlformats.org/officeDocument/2006/relationships/image" Target="../media/image126.jpeg"/><Relationship Id="rId65" Type="http://schemas.openxmlformats.org/officeDocument/2006/relationships/image" Target="../media/image127.png"/><Relationship Id="rId66" Type="http://schemas.openxmlformats.org/officeDocument/2006/relationships/image" Target="../media/image128.png"/><Relationship Id="rId67" Type="http://schemas.openxmlformats.org/officeDocument/2006/relationships/image" Target="../media/image129.png"/><Relationship Id="rId68" Type="http://schemas.openxmlformats.org/officeDocument/2006/relationships/image" Target="../media/image130.png"/><Relationship Id="rId69" Type="http://schemas.openxmlformats.org/officeDocument/2006/relationships/image" Target="../media/image131.png"/><Relationship Id="rId70" Type="http://schemas.openxmlformats.org/officeDocument/2006/relationships/image" Target="../media/image132.png"/><Relationship Id="rId71" Type="http://schemas.openxmlformats.org/officeDocument/2006/relationships/image" Target="../media/image133.png"/><Relationship Id="rId72" Type="http://schemas.openxmlformats.org/officeDocument/2006/relationships/image" Target="../media/image134.png"/><Relationship Id="rId73" Type="http://schemas.openxmlformats.org/officeDocument/2006/relationships/image" Target="../media/image135.png"/><Relationship Id="rId74" Type="http://schemas.openxmlformats.org/officeDocument/2006/relationships/image" Target="../media/image136.png"/><Relationship Id="rId75" Type="http://schemas.openxmlformats.org/officeDocument/2006/relationships/image" Target="../media/image137.png"/><Relationship Id="rId76" Type="http://schemas.openxmlformats.org/officeDocument/2006/relationships/image" Target="../media/image138.png"/><Relationship Id="rId77" Type="http://schemas.openxmlformats.org/officeDocument/2006/relationships/image" Target="../media/image139.png"/><Relationship Id="rId78" Type="http://schemas.openxmlformats.org/officeDocument/2006/relationships/image" Target="../media/image140.jpeg"/><Relationship Id="rId79" Type="http://schemas.openxmlformats.org/officeDocument/2006/relationships/image" Target="../media/image141.jpeg"/><Relationship Id="rId80" Type="http://schemas.openxmlformats.org/officeDocument/2006/relationships/image" Target="../media/image142.jpeg"/><Relationship Id="rId81" Type="http://schemas.openxmlformats.org/officeDocument/2006/relationships/image" Target="../media/image143.png"/><Relationship Id="rId82" Type="http://schemas.openxmlformats.org/officeDocument/2006/relationships/image" Target="../media/image144.png"/><Relationship Id="rId83" Type="http://schemas.openxmlformats.org/officeDocument/2006/relationships/image" Target="../media/image145.png"/><Relationship Id="rId84" Type="http://schemas.openxmlformats.org/officeDocument/2006/relationships/image" Target="../media/image146.png"/><Relationship Id="rId85" Type="http://schemas.openxmlformats.org/officeDocument/2006/relationships/image" Target="../media/image147.png"/><Relationship Id="rId86" Type="http://schemas.openxmlformats.org/officeDocument/2006/relationships/image" Target="../media/image148.png"/><Relationship Id="rId87" Type="http://schemas.openxmlformats.org/officeDocument/2006/relationships/image" Target="../media/image149.png"/><Relationship Id="rId88" Type="http://schemas.openxmlformats.org/officeDocument/2006/relationships/image" Target="../media/image150.png"/><Relationship Id="rId89" Type="http://schemas.openxmlformats.org/officeDocument/2006/relationships/image" Target="../media/image151.png"/><Relationship Id="rId90" Type="http://schemas.openxmlformats.org/officeDocument/2006/relationships/image" Target="../media/image152.png"/><Relationship Id="rId91" Type="http://schemas.openxmlformats.org/officeDocument/2006/relationships/image" Target="../media/image153.png"/><Relationship Id="rId92" Type="http://schemas.openxmlformats.org/officeDocument/2006/relationships/image" Target="../media/image154.png"/><Relationship Id="rId93" Type="http://schemas.openxmlformats.org/officeDocument/2006/relationships/image" Target="../media/image155.png"/><Relationship Id="rId94" Type="http://schemas.openxmlformats.org/officeDocument/2006/relationships/image" Target="../media/image156.png"/><Relationship Id="rId95" Type="http://schemas.openxmlformats.org/officeDocument/2006/relationships/image" Target="../media/image157.jpeg"/><Relationship Id="rId96" Type="http://schemas.openxmlformats.org/officeDocument/2006/relationships/image" Target="../media/image158.png"/><Relationship Id="rId97" Type="http://schemas.openxmlformats.org/officeDocument/2006/relationships/image" Target="../media/image159.png"/><Relationship Id="rId98" Type="http://schemas.openxmlformats.org/officeDocument/2006/relationships/image" Target="../media/image160.png"/><Relationship Id="rId99" Type="http://schemas.openxmlformats.org/officeDocument/2006/relationships/image" Target="../media/image161.jpeg"/><Relationship Id="rId100" Type="http://schemas.openxmlformats.org/officeDocument/2006/relationships/image" Target="../media/image162.png"/><Relationship Id="rId101" Type="http://schemas.openxmlformats.org/officeDocument/2006/relationships/image" Target="../media/image163.png"/><Relationship Id="rId102" Type="http://schemas.openxmlformats.org/officeDocument/2006/relationships/image" Target="../media/image164.png"/><Relationship Id="rId103" Type="http://schemas.openxmlformats.org/officeDocument/2006/relationships/image" Target="../media/image165.png"/><Relationship Id="rId104" Type="http://schemas.openxmlformats.org/officeDocument/2006/relationships/image" Target="../media/image166.png"/><Relationship Id="rId105" Type="http://schemas.openxmlformats.org/officeDocument/2006/relationships/image" Target="../media/image167.png"/><Relationship Id="rId106" Type="http://schemas.openxmlformats.org/officeDocument/2006/relationships/image" Target="../media/image168.png"/><Relationship Id="rId107" Type="http://schemas.openxmlformats.org/officeDocument/2006/relationships/image" Target="../media/image169.png"/><Relationship Id="rId108" Type="http://schemas.openxmlformats.org/officeDocument/2006/relationships/image" Target="../media/image170.png"/><Relationship Id="rId109" Type="http://schemas.openxmlformats.org/officeDocument/2006/relationships/image" Target="../media/image171.png"/><Relationship Id="rId110" Type="http://schemas.openxmlformats.org/officeDocument/2006/relationships/image" Target="../media/image172.png"/><Relationship Id="rId111" Type="http://schemas.openxmlformats.org/officeDocument/2006/relationships/image" Target="../media/image173.png"/><Relationship Id="rId112" Type="http://schemas.openxmlformats.org/officeDocument/2006/relationships/image" Target="../media/image174.png"/><Relationship Id="rId113" Type="http://schemas.openxmlformats.org/officeDocument/2006/relationships/image" Target="../media/image175.png"/><Relationship Id="rId114" Type="http://schemas.openxmlformats.org/officeDocument/2006/relationships/image" Target="../media/image176.png"/><Relationship Id="rId115" Type="http://schemas.openxmlformats.org/officeDocument/2006/relationships/image" Target="../media/image177.png"/><Relationship Id="rId116" Type="http://schemas.openxmlformats.org/officeDocument/2006/relationships/image" Target="../media/image178.jpeg"/><Relationship Id="rId117" Type="http://schemas.openxmlformats.org/officeDocument/2006/relationships/image" Target="../media/image179.jpeg"/><Relationship Id="rId118" Type="http://schemas.openxmlformats.org/officeDocument/2006/relationships/image" Target="../media/image180.png"/><Relationship Id="rId119" Type="http://schemas.openxmlformats.org/officeDocument/2006/relationships/image" Target="../media/image181.png"/><Relationship Id="rId120" Type="http://schemas.openxmlformats.org/officeDocument/2006/relationships/image" Target="../media/image182.png"/><Relationship Id="rId121" Type="http://schemas.openxmlformats.org/officeDocument/2006/relationships/image" Target="../media/image183.png"/><Relationship Id="rId122" Type="http://schemas.openxmlformats.org/officeDocument/2006/relationships/image" Target="../media/image184.png"/><Relationship Id="rId123" Type="http://schemas.openxmlformats.org/officeDocument/2006/relationships/image" Target="../media/image185.png"/><Relationship Id="rId124" Type="http://schemas.openxmlformats.org/officeDocument/2006/relationships/image" Target="../media/image186.png"/><Relationship Id="rId125" Type="http://schemas.openxmlformats.org/officeDocument/2006/relationships/image" Target="../media/image187.png"/><Relationship Id="rId126" Type="http://schemas.openxmlformats.org/officeDocument/2006/relationships/image" Target="../media/image188.png"/><Relationship Id="rId127" Type="http://schemas.openxmlformats.org/officeDocument/2006/relationships/image" Target="../media/image189.png"/><Relationship Id="rId128" Type="http://schemas.openxmlformats.org/officeDocument/2006/relationships/image" Target="../media/image190.png"/><Relationship Id="rId129" Type="http://schemas.openxmlformats.org/officeDocument/2006/relationships/image" Target="../media/image191.png"/><Relationship Id="rId130" Type="http://schemas.openxmlformats.org/officeDocument/2006/relationships/image" Target="../media/image192.png"/><Relationship Id="rId131" Type="http://schemas.openxmlformats.org/officeDocument/2006/relationships/image" Target="../media/image193.png"/><Relationship Id="rId132" Type="http://schemas.openxmlformats.org/officeDocument/2006/relationships/image" Target="../media/image194.png"/><Relationship Id="rId133" Type="http://schemas.openxmlformats.org/officeDocument/2006/relationships/image" Target="../media/image195.png"/><Relationship Id="rId134" Type="http://schemas.openxmlformats.org/officeDocument/2006/relationships/image" Target="../media/image196.png"/><Relationship Id="rId135" Type="http://schemas.openxmlformats.org/officeDocument/2006/relationships/image" Target="../media/image197.jpeg"/><Relationship Id="rId136" Type="http://schemas.openxmlformats.org/officeDocument/2006/relationships/image" Target="../media/image198.png"/><Relationship Id="rId137" Type="http://schemas.openxmlformats.org/officeDocument/2006/relationships/image" Target="../media/image199.jpeg"/><Relationship Id="rId138" Type="http://schemas.openxmlformats.org/officeDocument/2006/relationships/image" Target="../media/image200.png"/><Relationship Id="rId139" Type="http://schemas.openxmlformats.org/officeDocument/2006/relationships/image" Target="../media/image201.jpeg"/><Relationship Id="rId140" Type="http://schemas.openxmlformats.org/officeDocument/2006/relationships/image" Target="../media/image202.png"/><Relationship Id="rId141" Type="http://schemas.openxmlformats.org/officeDocument/2006/relationships/image" Target="../media/image203.png"/><Relationship Id="rId142" Type="http://schemas.openxmlformats.org/officeDocument/2006/relationships/image" Target="../media/image204.png"/><Relationship Id="rId143" Type="http://schemas.openxmlformats.org/officeDocument/2006/relationships/image" Target="../media/image205.png"/><Relationship Id="rId144" Type="http://schemas.openxmlformats.org/officeDocument/2006/relationships/image" Target="../media/image206.png"/><Relationship Id="rId145" Type="http://schemas.openxmlformats.org/officeDocument/2006/relationships/image" Target="../media/image207.png"/><Relationship Id="rId146" Type="http://schemas.openxmlformats.org/officeDocument/2006/relationships/image" Target="../media/image208.png"/><Relationship Id="rId147" Type="http://schemas.openxmlformats.org/officeDocument/2006/relationships/image" Target="../media/image209.jpeg"/><Relationship Id="rId148" Type="http://schemas.openxmlformats.org/officeDocument/2006/relationships/image" Target="../media/image210.jpeg"/><Relationship Id="rId149" Type="http://schemas.openxmlformats.org/officeDocument/2006/relationships/image" Target="../media/image211.jpeg"/><Relationship Id="rId150" Type="http://schemas.openxmlformats.org/officeDocument/2006/relationships/image" Target="../media/image212.jpeg"/><Relationship Id="rId151" Type="http://schemas.openxmlformats.org/officeDocument/2006/relationships/image" Target="../media/image213.png"/><Relationship Id="rId152" Type="http://schemas.openxmlformats.org/officeDocument/2006/relationships/image" Target="../media/image214.png"/><Relationship Id="rId153" Type="http://schemas.openxmlformats.org/officeDocument/2006/relationships/image" Target="../media/image215.png"/><Relationship Id="rId154" Type="http://schemas.openxmlformats.org/officeDocument/2006/relationships/image" Target="../media/image216.png"/><Relationship Id="rId155" Type="http://schemas.openxmlformats.org/officeDocument/2006/relationships/image" Target="../media/image217.png"/><Relationship Id="rId156" Type="http://schemas.openxmlformats.org/officeDocument/2006/relationships/image" Target="../media/image218.png"/><Relationship Id="rId157" Type="http://schemas.openxmlformats.org/officeDocument/2006/relationships/image" Target="../media/image219.png"/><Relationship Id="rId158" Type="http://schemas.openxmlformats.org/officeDocument/2006/relationships/image" Target="../media/image220.png"/><Relationship Id="rId159" Type="http://schemas.openxmlformats.org/officeDocument/2006/relationships/image" Target="../media/image221.png"/><Relationship Id="rId160" Type="http://schemas.openxmlformats.org/officeDocument/2006/relationships/image" Target="../media/image222.png"/><Relationship Id="rId161" Type="http://schemas.openxmlformats.org/officeDocument/2006/relationships/image" Target="../media/image223.png"/><Relationship Id="rId162" Type="http://schemas.openxmlformats.org/officeDocument/2006/relationships/image" Target="../media/image224.png"/><Relationship Id="rId163" Type="http://schemas.openxmlformats.org/officeDocument/2006/relationships/image" Target="../media/image225.png"/><Relationship Id="rId164" Type="http://schemas.openxmlformats.org/officeDocument/2006/relationships/image" Target="../media/image226.png"/><Relationship Id="rId165" Type="http://schemas.openxmlformats.org/officeDocument/2006/relationships/image" Target="../media/image227.png"/><Relationship Id="rId166" Type="http://schemas.openxmlformats.org/officeDocument/2006/relationships/image" Target="../media/image228.png"/><Relationship Id="rId167" Type="http://schemas.openxmlformats.org/officeDocument/2006/relationships/image" Target="../media/image229.jpeg"/><Relationship Id="rId168" Type="http://schemas.openxmlformats.org/officeDocument/2006/relationships/image" Target="../media/image230.png"/><Relationship Id="rId169" Type="http://schemas.openxmlformats.org/officeDocument/2006/relationships/image" Target="../media/image231.png"/><Relationship Id="rId170" Type="http://schemas.openxmlformats.org/officeDocument/2006/relationships/image" Target="../media/image232.png"/><Relationship Id="rId171" Type="http://schemas.openxmlformats.org/officeDocument/2006/relationships/image" Target="../media/image233.jpeg"/><Relationship Id="rId172" Type="http://schemas.openxmlformats.org/officeDocument/2006/relationships/image" Target="../media/image234.png"/><Relationship Id="rId173" Type="http://schemas.openxmlformats.org/officeDocument/2006/relationships/image" Target="../media/image235.png"/><Relationship Id="rId174" Type="http://schemas.openxmlformats.org/officeDocument/2006/relationships/image" Target="../media/image236.png"/><Relationship Id="rId175" Type="http://schemas.openxmlformats.org/officeDocument/2006/relationships/image" Target="../media/image237.png"/><Relationship Id="rId176" Type="http://schemas.openxmlformats.org/officeDocument/2006/relationships/image" Target="../media/image238.png"/><Relationship Id="rId177" Type="http://schemas.openxmlformats.org/officeDocument/2006/relationships/image" Target="../media/image239.png"/><Relationship Id="rId178" Type="http://schemas.openxmlformats.org/officeDocument/2006/relationships/image" Target="../media/image240.png"/><Relationship Id="rId179" Type="http://schemas.openxmlformats.org/officeDocument/2006/relationships/image" Target="../media/image241.png"/><Relationship Id="rId180" Type="http://schemas.openxmlformats.org/officeDocument/2006/relationships/image" Target="../media/image242.png"/><Relationship Id="rId181" Type="http://schemas.openxmlformats.org/officeDocument/2006/relationships/image" Target="../media/image243.png"/><Relationship Id="rId182" Type="http://schemas.openxmlformats.org/officeDocument/2006/relationships/image" Target="../media/image244.png"/><Relationship Id="rId183" Type="http://schemas.openxmlformats.org/officeDocument/2006/relationships/image" Target="../media/image245.png"/><Relationship Id="rId184" Type="http://schemas.openxmlformats.org/officeDocument/2006/relationships/image" Target="../media/image246.png"/><Relationship Id="rId185" Type="http://schemas.openxmlformats.org/officeDocument/2006/relationships/image" Target="../media/image247.png"/><Relationship Id="rId186" Type="http://schemas.openxmlformats.org/officeDocument/2006/relationships/image" Target="../media/image248.png"/><Relationship Id="rId187" Type="http://schemas.openxmlformats.org/officeDocument/2006/relationships/image" Target="../media/image249.jpeg"/><Relationship Id="rId188" Type="http://schemas.openxmlformats.org/officeDocument/2006/relationships/image" Target="../media/image250.png"/><Relationship Id="rId189" Type="http://schemas.openxmlformats.org/officeDocument/2006/relationships/image" Target="../media/image251.png"/><Relationship Id="rId190" Type="http://schemas.openxmlformats.org/officeDocument/2006/relationships/image" Target="../media/image252.png"/><Relationship Id="rId191" Type="http://schemas.openxmlformats.org/officeDocument/2006/relationships/image" Target="../media/image253.png"/><Relationship Id="rId192" Type="http://schemas.openxmlformats.org/officeDocument/2006/relationships/image" Target="../media/image254.png"/><Relationship Id="rId193" Type="http://schemas.openxmlformats.org/officeDocument/2006/relationships/image" Target="../media/image255.png"/><Relationship Id="rId194" Type="http://schemas.openxmlformats.org/officeDocument/2006/relationships/image" Target="../media/image256.png"/><Relationship Id="rId195" Type="http://schemas.openxmlformats.org/officeDocument/2006/relationships/image" Target="../media/image257.png"/><Relationship Id="rId196" Type="http://schemas.openxmlformats.org/officeDocument/2006/relationships/image" Target="../media/image258.png"/><Relationship Id="rId197" Type="http://schemas.openxmlformats.org/officeDocument/2006/relationships/image" Target="../media/image259.png"/><Relationship Id="rId198" Type="http://schemas.openxmlformats.org/officeDocument/2006/relationships/image" Target="../media/image260.png"/><Relationship Id="rId199" Type="http://schemas.openxmlformats.org/officeDocument/2006/relationships/image" Target="../media/image261.png"/><Relationship Id="rId200" Type="http://schemas.openxmlformats.org/officeDocument/2006/relationships/image" Target="../media/image262.png"/><Relationship Id="rId201" Type="http://schemas.openxmlformats.org/officeDocument/2006/relationships/image" Target="../media/image263.jpeg"/><Relationship Id="rId202" Type="http://schemas.openxmlformats.org/officeDocument/2006/relationships/image" Target="../media/image264.png"/><Relationship Id="rId203" Type="http://schemas.openxmlformats.org/officeDocument/2006/relationships/image" Target="../media/image265.png"/><Relationship Id="rId204" Type="http://schemas.openxmlformats.org/officeDocument/2006/relationships/image" Target="../media/image266.png"/><Relationship Id="rId205" Type="http://schemas.openxmlformats.org/officeDocument/2006/relationships/image" Target="../media/image267.jpeg"/><Relationship Id="rId206" Type="http://schemas.openxmlformats.org/officeDocument/2006/relationships/image" Target="../media/image268.png"/><Relationship Id="rId207" Type="http://schemas.openxmlformats.org/officeDocument/2006/relationships/image" Target="../media/image269.png"/><Relationship Id="rId208" Type="http://schemas.openxmlformats.org/officeDocument/2006/relationships/image" Target="../media/image270.png"/><Relationship Id="rId209" Type="http://schemas.openxmlformats.org/officeDocument/2006/relationships/image" Target="../media/image271.png"/><Relationship Id="rId210" Type="http://schemas.openxmlformats.org/officeDocument/2006/relationships/image" Target="../media/image272.png"/><Relationship Id="rId211" Type="http://schemas.openxmlformats.org/officeDocument/2006/relationships/image" Target="../media/image273.png"/><Relationship Id="rId212" Type="http://schemas.openxmlformats.org/officeDocument/2006/relationships/image" Target="../media/image274.png"/><Relationship Id="rId213" Type="http://schemas.openxmlformats.org/officeDocument/2006/relationships/image" Target="../media/image275.png"/><Relationship Id="rId214" Type="http://schemas.openxmlformats.org/officeDocument/2006/relationships/image" Target="../media/image276.png"/><Relationship Id="rId215" Type="http://schemas.openxmlformats.org/officeDocument/2006/relationships/image" Target="../media/image277.png"/><Relationship Id="rId216" Type="http://schemas.openxmlformats.org/officeDocument/2006/relationships/image" Target="../media/image278.png"/><Relationship Id="rId217" Type="http://schemas.openxmlformats.org/officeDocument/2006/relationships/image" Target="../media/image279.png"/><Relationship Id="rId218" Type="http://schemas.openxmlformats.org/officeDocument/2006/relationships/image" Target="../media/image280.png"/><Relationship Id="rId219" Type="http://schemas.openxmlformats.org/officeDocument/2006/relationships/image" Target="../media/image281.png"/><Relationship Id="rId220" Type="http://schemas.openxmlformats.org/officeDocument/2006/relationships/image" Target="../media/image282.png"/><Relationship Id="rId221" Type="http://schemas.openxmlformats.org/officeDocument/2006/relationships/slideLayout" Target="../slideLayouts/slideLayout13.xml"/>
</Relationships>
</file>

<file path=ppt/slides/_rels/slide16.xml.rels><?xml version="1.0" encoding="UTF-8"?>
<Relationships xmlns="http://schemas.openxmlformats.org/package/2006/relationships"><Relationship Id="rId1" Type="http://schemas.openxmlformats.org/officeDocument/2006/relationships/image" Target="../media/image283.jpeg"/><Relationship Id="rId2" Type="http://schemas.openxmlformats.org/officeDocument/2006/relationships/image" Target="../media/image284.png"/><Relationship Id="rId3" Type="http://schemas.openxmlformats.org/officeDocument/2006/relationships/slideLayout" Target="../slideLayouts/slideLayout13.xml"/>
</Relationships>
</file>

<file path=ppt/slides/_rels/slide17.xml.rels><?xml version="1.0" encoding="UTF-8"?>
<Relationships xmlns="http://schemas.openxmlformats.org/package/2006/relationships"><Relationship Id="rId1" Type="http://schemas.openxmlformats.org/officeDocument/2006/relationships/image" Target="../media/image285.png"/><Relationship Id="rId2" Type="http://schemas.openxmlformats.org/officeDocument/2006/relationships/image" Target="../media/image286.png"/><Relationship Id="rId3" Type="http://schemas.openxmlformats.org/officeDocument/2006/relationships/image" Target="../media/image287.png"/><Relationship Id="rId4" Type="http://schemas.openxmlformats.org/officeDocument/2006/relationships/slideLayout" Target="../slideLayouts/slideLayout13.xml"/>
</Relationships>
</file>

<file path=ppt/slides/_rels/slide18.xml.rels><?xml version="1.0" encoding="UTF-8"?>
<Relationships xmlns="http://schemas.openxmlformats.org/package/2006/relationships"><Relationship Id="rId1" Type="http://schemas.openxmlformats.org/officeDocument/2006/relationships/image" Target="../media/image288.png"/><Relationship Id="rId2" Type="http://schemas.openxmlformats.org/officeDocument/2006/relationships/image" Target="../media/image289.png"/><Relationship Id="rId3" Type="http://schemas.openxmlformats.org/officeDocument/2006/relationships/slideLayout" Target="../slideLayouts/slideLayout13.xml"/>
</Relationships>
</file>

<file path=ppt/slides/_rels/slide19.xml.rels><?xml version="1.0" encoding="UTF-8"?>
<Relationships xmlns="http://schemas.openxmlformats.org/package/2006/relationships"><Relationship Id="rId1" Type="http://schemas.openxmlformats.org/officeDocument/2006/relationships/image" Target="../media/image290.png"/><Relationship Id="rId2" Type="http://schemas.openxmlformats.org/officeDocument/2006/relationships/image" Target="../media/image291.png"/><Relationship Id="rId3" Type="http://schemas.openxmlformats.org/officeDocument/2006/relationships/slideLayout" Target="../slideLayouts/slideLayout13.xml"/>
</Relationships>
</file>

<file path=ppt/slides/_rels/slide20.xml.rels><?xml version="1.0" encoding="UTF-8"?>
<Relationships xmlns="http://schemas.openxmlformats.org/package/2006/relationships"><Relationship Id="rId1" Type="http://schemas.openxmlformats.org/officeDocument/2006/relationships/image" Target="../media/image292.png"/><Relationship Id="rId2" Type="http://schemas.openxmlformats.org/officeDocument/2006/relationships/image" Target="../media/image293.png"/><Relationship Id="rId3" Type="http://schemas.openxmlformats.org/officeDocument/2006/relationships/image" Target="../media/image294.png"/><Relationship Id="rId4" Type="http://schemas.openxmlformats.org/officeDocument/2006/relationships/image" Target="../media/image295.jpeg"/><Relationship Id="rId5" Type="http://schemas.openxmlformats.org/officeDocument/2006/relationships/image" Target="../media/image296.png"/><Relationship Id="rId6" Type="http://schemas.openxmlformats.org/officeDocument/2006/relationships/slideLayout" Target="../slideLayouts/slideLayout13.xml"/>
</Relationships>
</file>

<file path=ppt/slides/_rels/slide21.xml.rels><?xml version="1.0" encoding="UTF-8"?>
<Relationships xmlns="http://schemas.openxmlformats.org/package/2006/relationships"><Relationship Id="rId1" Type="http://schemas.openxmlformats.org/officeDocument/2006/relationships/image" Target="../media/image297.png"/><Relationship Id="rId2" Type="http://schemas.openxmlformats.org/officeDocument/2006/relationships/image" Target="../media/image298.jpeg"/><Relationship Id="rId3" Type="http://schemas.openxmlformats.org/officeDocument/2006/relationships/image" Target="../media/image299.png"/><Relationship Id="rId4" Type="http://schemas.openxmlformats.org/officeDocument/2006/relationships/image" Target="../media/image300.png"/><Relationship Id="rId5" Type="http://schemas.openxmlformats.org/officeDocument/2006/relationships/image" Target="../media/image301.png"/><Relationship Id="rId6" Type="http://schemas.openxmlformats.org/officeDocument/2006/relationships/image" Target="../media/image302.jpeg"/><Relationship Id="rId7" Type="http://schemas.openxmlformats.org/officeDocument/2006/relationships/slideLayout" Target="../slideLayouts/slideLayout13.xml"/>
</Relationships>
</file>

<file path=ppt/slides/_rels/slide22.xml.rels><?xml version="1.0" encoding="UTF-8"?>
<Relationships xmlns="http://schemas.openxmlformats.org/package/2006/relationships"><Relationship Id="rId1" Type="http://schemas.openxmlformats.org/officeDocument/2006/relationships/image" Target="../media/image303.jpeg"/><Relationship Id="rId2" Type="http://schemas.openxmlformats.org/officeDocument/2006/relationships/image" Target="../media/image304.png"/><Relationship Id="rId3" Type="http://schemas.openxmlformats.org/officeDocument/2006/relationships/image" Target="../media/image305.jpeg"/><Relationship Id="rId4" Type="http://schemas.openxmlformats.org/officeDocument/2006/relationships/image" Target="../media/image306.png"/><Relationship Id="rId5" Type="http://schemas.openxmlformats.org/officeDocument/2006/relationships/image" Target="../media/image307.png"/><Relationship Id="rId6" Type="http://schemas.openxmlformats.org/officeDocument/2006/relationships/image" Target="../media/image308.jpeg"/><Relationship Id="rId7" Type="http://schemas.openxmlformats.org/officeDocument/2006/relationships/image" Target="../media/image309.jpeg"/><Relationship Id="rId8" Type="http://schemas.openxmlformats.org/officeDocument/2006/relationships/image" Target="../media/image310.jpeg"/><Relationship Id="rId9" Type="http://schemas.openxmlformats.org/officeDocument/2006/relationships/image" Target="../media/image311.png"/><Relationship Id="rId10" Type="http://schemas.openxmlformats.org/officeDocument/2006/relationships/image" Target="../media/image312.png"/><Relationship Id="rId11" Type="http://schemas.openxmlformats.org/officeDocument/2006/relationships/slideLayout" Target="../slideLayouts/slideLayout13.xml"/>
</Relationships>
</file>

<file path=ppt/slides/_rels/slide23.xml.rels><?xml version="1.0" encoding="UTF-8"?>
<Relationships xmlns="http://schemas.openxmlformats.org/package/2006/relationships"><Relationship Id="rId1" Type="http://schemas.openxmlformats.org/officeDocument/2006/relationships/image" Target="../media/image313.png"/><Relationship Id="rId2" Type="http://schemas.openxmlformats.org/officeDocument/2006/relationships/image" Target="../media/image314.png"/><Relationship Id="rId3" Type="http://schemas.openxmlformats.org/officeDocument/2006/relationships/image" Target="../media/image315.png"/><Relationship Id="rId4" Type="http://schemas.openxmlformats.org/officeDocument/2006/relationships/image" Target="../media/image316.png"/><Relationship Id="rId5" Type="http://schemas.openxmlformats.org/officeDocument/2006/relationships/image" Target="../media/image317.jpeg"/><Relationship Id="rId6" Type="http://schemas.openxmlformats.org/officeDocument/2006/relationships/image" Target="../media/image318.jpeg"/><Relationship Id="rId7" Type="http://schemas.openxmlformats.org/officeDocument/2006/relationships/slideLayout" Target="../slideLayouts/slideLayout13.xml"/>
</Relationships>
</file>

<file path=ppt/slides/_rels/slide24.xml.rels><?xml version="1.0" encoding="UTF-8"?>
<Relationships xmlns="http://schemas.openxmlformats.org/package/2006/relationships"><Relationship Id="rId1" Type="http://schemas.openxmlformats.org/officeDocument/2006/relationships/image" Target="../media/image319.png"/><Relationship Id="rId2" Type="http://schemas.openxmlformats.org/officeDocument/2006/relationships/image" Target="../media/image320.png"/><Relationship Id="rId3" Type="http://schemas.openxmlformats.org/officeDocument/2006/relationships/image" Target="../media/image321.jpeg"/><Relationship Id="rId4" Type="http://schemas.openxmlformats.org/officeDocument/2006/relationships/slideLayout" Target="../slideLayouts/slideLayout13.xml"/>
</Relationships>
</file>

<file path=ppt/slides/_rels/slide25.xml.rels><?xml version="1.0" encoding="UTF-8"?>
<Relationships xmlns="http://schemas.openxmlformats.org/package/2006/relationships"><Relationship Id="rId1" Type="http://schemas.openxmlformats.org/officeDocument/2006/relationships/image" Target="../media/image322.jpeg"/><Relationship Id="rId2" Type="http://schemas.openxmlformats.org/officeDocument/2006/relationships/image" Target="../media/image323.jpeg"/><Relationship Id="rId3" Type="http://schemas.openxmlformats.org/officeDocument/2006/relationships/slideLayout" Target="../slideLayouts/slideLayout13.xml"/>
</Relationships>
</file>

<file path=ppt/slides/_rels/slide2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27.xml.rels><?xml version="1.0" encoding="UTF-8"?>
<Relationships xmlns="http://schemas.openxmlformats.org/package/2006/relationships"><Relationship Id="rId1" Type="http://schemas.openxmlformats.org/officeDocument/2006/relationships/image" Target="../media/image324.jpeg"/><Relationship Id="rId2" Type="http://schemas.openxmlformats.org/officeDocument/2006/relationships/image" Target="../media/image325.png"/><Relationship Id="rId3" Type="http://schemas.openxmlformats.org/officeDocument/2006/relationships/image" Target="../media/image326.jpeg"/><Relationship Id="rId4" Type="http://schemas.openxmlformats.org/officeDocument/2006/relationships/image" Target="../media/image327.jpeg"/><Relationship Id="rId5" Type="http://schemas.openxmlformats.org/officeDocument/2006/relationships/image" Target="../media/image328.jpeg"/><Relationship Id="rId6" Type="http://schemas.openxmlformats.org/officeDocument/2006/relationships/image" Target="../media/image329.jpeg"/><Relationship Id="rId7" Type="http://schemas.openxmlformats.org/officeDocument/2006/relationships/image" Target="../media/image330.jpeg"/><Relationship Id="rId8" Type="http://schemas.openxmlformats.org/officeDocument/2006/relationships/image" Target="../media/image331.jpeg"/><Relationship Id="rId9" Type="http://schemas.openxmlformats.org/officeDocument/2006/relationships/slideLayout" Target="../slideLayouts/slideLayout13.xml"/>
</Relationships>
</file>

<file path=ppt/slides/_rels/slide28.xml.rels><?xml version="1.0" encoding="UTF-8"?>
<Relationships xmlns="http://schemas.openxmlformats.org/package/2006/relationships"><Relationship Id="rId1" Type="http://schemas.openxmlformats.org/officeDocument/2006/relationships/image" Target="../media/image332.png"/><Relationship Id="rId2" Type="http://schemas.openxmlformats.org/officeDocument/2006/relationships/image" Target="../media/image333.png"/><Relationship Id="rId3" Type="http://schemas.openxmlformats.org/officeDocument/2006/relationships/image" Target="../media/image334.png"/><Relationship Id="rId4" Type="http://schemas.openxmlformats.org/officeDocument/2006/relationships/slideLayout" Target="../slideLayouts/slideLayout13.xml"/>
</Relationships>
</file>

<file path=ppt/slides/_rels/slide29.xml.rels><?xml version="1.0" encoding="UTF-8"?>
<Relationships xmlns="http://schemas.openxmlformats.org/package/2006/relationships"><Relationship Id="rId1" Type="http://schemas.openxmlformats.org/officeDocument/2006/relationships/image" Target="../media/image335.png"/><Relationship Id="rId2" Type="http://schemas.openxmlformats.org/officeDocument/2006/relationships/image" Target="../media/image336.png"/><Relationship Id="rId3" Type="http://schemas.openxmlformats.org/officeDocument/2006/relationships/image" Target="../media/image337.png"/><Relationship Id="rId4" Type="http://schemas.openxmlformats.org/officeDocument/2006/relationships/image" Target="../media/image338.png"/><Relationship Id="rId5" Type="http://schemas.openxmlformats.org/officeDocument/2006/relationships/image" Target="../media/image339.jpeg"/><Relationship Id="rId6" Type="http://schemas.openxmlformats.org/officeDocument/2006/relationships/image" Target="../media/image340.png"/><Relationship Id="rId7" Type="http://schemas.openxmlformats.org/officeDocument/2006/relationships/image" Target="../media/image341.png"/><Relationship Id="rId8" Type="http://schemas.openxmlformats.org/officeDocument/2006/relationships/image" Target="../media/image342.png"/><Relationship Id="rId9" Type="http://schemas.openxmlformats.org/officeDocument/2006/relationships/image" Target="../media/image343.png"/><Relationship Id="rId10" Type="http://schemas.openxmlformats.org/officeDocument/2006/relationships/image" Target="../media/image344.png"/><Relationship Id="rId11" Type="http://schemas.openxmlformats.org/officeDocument/2006/relationships/image" Target="../media/image345.png"/><Relationship Id="rId12" Type="http://schemas.openxmlformats.org/officeDocument/2006/relationships/image" Target="../media/image346.png"/><Relationship Id="rId13" Type="http://schemas.openxmlformats.org/officeDocument/2006/relationships/image" Target="../media/image347.png"/><Relationship Id="rId14" Type="http://schemas.openxmlformats.org/officeDocument/2006/relationships/image" Target="../media/image348.png"/><Relationship Id="rId15" Type="http://schemas.openxmlformats.org/officeDocument/2006/relationships/image" Target="../media/image349.png"/><Relationship Id="rId16" Type="http://schemas.openxmlformats.org/officeDocument/2006/relationships/image" Target="../media/image350.png"/><Relationship Id="rId17" Type="http://schemas.openxmlformats.org/officeDocument/2006/relationships/image" Target="../media/image351.png"/><Relationship Id="rId18" Type="http://schemas.openxmlformats.org/officeDocument/2006/relationships/image" Target="../media/image352.png"/><Relationship Id="rId19" Type="http://schemas.openxmlformats.org/officeDocument/2006/relationships/image" Target="../media/image353.png"/><Relationship Id="rId20" Type="http://schemas.openxmlformats.org/officeDocument/2006/relationships/image" Target="../media/image354.png"/><Relationship Id="rId21" Type="http://schemas.openxmlformats.org/officeDocument/2006/relationships/image" Target="../media/image355.png"/><Relationship Id="rId22" Type="http://schemas.openxmlformats.org/officeDocument/2006/relationships/image" Target="../media/image356.png"/><Relationship Id="rId23" Type="http://schemas.openxmlformats.org/officeDocument/2006/relationships/slideLayout" Target="../slideLayouts/slideLayout13.xml"/>
</Relationships>
</file>

<file path=ppt/slides/_rels/slide30.xml.rels><?xml version="1.0" encoding="UTF-8"?>
<Relationships xmlns="http://schemas.openxmlformats.org/package/2006/relationships"><Relationship Id="rId1" Type="http://schemas.openxmlformats.org/officeDocument/2006/relationships/image" Target="../media/image357.png"/><Relationship Id="rId2" Type="http://schemas.openxmlformats.org/officeDocument/2006/relationships/image" Target="../media/image358.png"/><Relationship Id="rId3" Type="http://schemas.openxmlformats.org/officeDocument/2006/relationships/image" Target="../media/image359.png"/><Relationship Id="rId4" Type="http://schemas.openxmlformats.org/officeDocument/2006/relationships/image" Target="../media/image360.png"/><Relationship Id="rId5" Type="http://schemas.openxmlformats.org/officeDocument/2006/relationships/slideLayout" Target="../slideLayouts/slideLayout13.xml"/>
</Relationships>
</file>

<file path=ppt/slides/_rels/slide31.xml.rels><?xml version="1.0" encoding="UTF-8"?>
<Relationships xmlns="http://schemas.openxmlformats.org/package/2006/relationships"><Relationship Id="rId1" Type="http://schemas.openxmlformats.org/officeDocument/2006/relationships/image" Target="../media/image361.png"/><Relationship Id="rId2" Type="http://schemas.openxmlformats.org/officeDocument/2006/relationships/image" Target="../media/image362.jpeg"/><Relationship Id="rId3" Type="http://schemas.openxmlformats.org/officeDocument/2006/relationships/image" Target="../media/image363.png"/><Relationship Id="rId4" Type="http://schemas.openxmlformats.org/officeDocument/2006/relationships/image" Target="../media/image364.png"/><Relationship Id="rId5" Type="http://schemas.openxmlformats.org/officeDocument/2006/relationships/image" Target="../media/image365.png"/><Relationship Id="rId6" Type="http://schemas.openxmlformats.org/officeDocument/2006/relationships/slideLayout" Target="../slideLayouts/slideLayout13.xml"/>
</Relationships>
</file>

<file path=ppt/slides/_rels/slide32.xml.rels><?xml version="1.0" encoding="UTF-8"?>
<Relationships xmlns="http://schemas.openxmlformats.org/package/2006/relationships"><Relationship Id="rId1" Type="http://schemas.openxmlformats.org/officeDocument/2006/relationships/image" Target="../media/image366.png"/><Relationship Id="rId2" Type="http://schemas.openxmlformats.org/officeDocument/2006/relationships/image" Target="../media/image367.jpeg"/><Relationship Id="rId3" Type="http://schemas.openxmlformats.org/officeDocument/2006/relationships/image" Target="../media/image368.png"/><Relationship Id="rId4" Type="http://schemas.openxmlformats.org/officeDocument/2006/relationships/image" Target="../media/image369.jpeg"/><Relationship Id="rId5" Type="http://schemas.openxmlformats.org/officeDocument/2006/relationships/image" Target="../media/image370.jpeg"/><Relationship Id="rId6" Type="http://schemas.openxmlformats.org/officeDocument/2006/relationships/image" Target="../media/image371.jpeg"/><Relationship Id="rId7" Type="http://schemas.openxmlformats.org/officeDocument/2006/relationships/slideLayout" Target="../slideLayouts/slideLayout13.xml"/>
</Relationships>
</file>

<file path=ppt/slides/_rels/slide33.xml.rels><?xml version="1.0" encoding="UTF-8"?>
<Relationships xmlns="http://schemas.openxmlformats.org/package/2006/relationships"><Relationship Id="rId1" Type="http://schemas.openxmlformats.org/officeDocument/2006/relationships/image" Target="../media/image372.png"/><Relationship Id="rId2" Type="http://schemas.openxmlformats.org/officeDocument/2006/relationships/image" Target="../media/image373.png"/><Relationship Id="rId3" Type="http://schemas.openxmlformats.org/officeDocument/2006/relationships/image" Target="../media/image374.png"/><Relationship Id="rId4" Type="http://schemas.openxmlformats.org/officeDocument/2006/relationships/image" Target="../media/image375.png"/><Relationship Id="rId5" Type="http://schemas.openxmlformats.org/officeDocument/2006/relationships/slideLayout" Target="../slideLayouts/slideLayout13.xml"/>
</Relationships>
</file>

<file path=ppt/slides/_rels/slide34.xml.rels><?xml version="1.0" encoding="UTF-8"?>
<Relationships xmlns="http://schemas.openxmlformats.org/package/2006/relationships"><Relationship Id="rId1" Type="http://schemas.openxmlformats.org/officeDocument/2006/relationships/image" Target="../media/image376.png"/><Relationship Id="rId2" Type="http://schemas.openxmlformats.org/officeDocument/2006/relationships/image" Target="../media/image377.png"/><Relationship Id="rId3" Type="http://schemas.openxmlformats.org/officeDocument/2006/relationships/slideLayout" Target="../slideLayouts/slideLayout13.xml"/>
</Relationships>
</file>

<file path=ppt/slides/_rels/slide35.xml.rels><?xml version="1.0" encoding="UTF-8"?>
<Relationships xmlns="http://schemas.openxmlformats.org/package/2006/relationships"><Relationship Id="rId1" Type="http://schemas.openxmlformats.org/officeDocument/2006/relationships/image" Target="../media/image378.png"/><Relationship Id="rId2" Type="http://schemas.openxmlformats.org/officeDocument/2006/relationships/image" Target="../media/image379.jpeg"/><Relationship Id="rId3" Type="http://schemas.openxmlformats.org/officeDocument/2006/relationships/image" Target="../media/image380.jpeg"/><Relationship Id="rId4" Type="http://schemas.openxmlformats.org/officeDocument/2006/relationships/image" Target="../media/image381.jpeg"/><Relationship Id="rId5" Type="http://schemas.openxmlformats.org/officeDocument/2006/relationships/slideLayout" Target="../slideLayouts/slideLayout13.xml"/>
</Relationships>
</file>

<file path=ppt/slides/_rels/slide36.xml.rels><?xml version="1.0" encoding="UTF-8"?>
<Relationships xmlns="http://schemas.openxmlformats.org/package/2006/relationships"><Relationship Id="rId1" Type="http://schemas.openxmlformats.org/officeDocument/2006/relationships/image" Target="../media/image382.png"/><Relationship Id="rId2" Type="http://schemas.openxmlformats.org/officeDocument/2006/relationships/slideLayout" Target="../slideLayouts/slideLayout13.xml"/>
</Relationships>
</file>

<file path=ppt/slides/_rels/slide37.xml.rels><?xml version="1.0" encoding="UTF-8"?>
<Relationships xmlns="http://schemas.openxmlformats.org/package/2006/relationships"><Relationship Id="rId1" Type="http://schemas.openxmlformats.org/officeDocument/2006/relationships/image" Target="../media/image383.jpeg"/><Relationship Id="rId2" Type="http://schemas.openxmlformats.org/officeDocument/2006/relationships/image" Target="../media/image384.jpeg"/><Relationship Id="rId3" Type="http://schemas.openxmlformats.org/officeDocument/2006/relationships/image" Target="../media/image385.png"/><Relationship Id="rId4" Type="http://schemas.openxmlformats.org/officeDocument/2006/relationships/image" Target="../media/image386.png"/><Relationship Id="rId5" Type="http://schemas.openxmlformats.org/officeDocument/2006/relationships/image" Target="../media/image387.png"/><Relationship Id="rId6" Type="http://schemas.openxmlformats.org/officeDocument/2006/relationships/slideLayout" Target="../slideLayouts/slideLayout13.xml"/>
</Relationships>
</file>

<file path=ppt/slides/_rels/slide38.xml.rels><?xml version="1.0" encoding="UTF-8"?>
<Relationships xmlns="http://schemas.openxmlformats.org/package/2006/relationships"><Relationship Id="rId1" Type="http://schemas.openxmlformats.org/officeDocument/2006/relationships/image" Target="../media/image388.png"/><Relationship Id="rId2" Type="http://schemas.openxmlformats.org/officeDocument/2006/relationships/image" Target="../media/image389.png"/><Relationship Id="rId3" Type="http://schemas.openxmlformats.org/officeDocument/2006/relationships/slideLayout" Target="../slideLayouts/slideLayout13.xml"/>
</Relationships>
</file>

<file path=ppt/slides/_rels/slide39.xml.rels><?xml version="1.0" encoding="UTF-8"?>
<Relationships xmlns="http://schemas.openxmlformats.org/package/2006/relationships"><Relationship Id="rId1" Type="http://schemas.openxmlformats.org/officeDocument/2006/relationships/image" Target="../media/image390.png"/><Relationship Id="rId2" Type="http://schemas.openxmlformats.org/officeDocument/2006/relationships/image" Target="../media/image391.png"/><Relationship Id="rId3" Type="http://schemas.openxmlformats.org/officeDocument/2006/relationships/slideLayout" Target="../slideLayouts/slideLayout13.xml"/>
</Relationships>
</file>

<file path=ppt/slides/_rels/slide40.xml.rels><?xml version="1.0" encoding="UTF-8"?>
<Relationships xmlns="http://schemas.openxmlformats.org/package/2006/relationships"><Relationship Id="rId1" Type="http://schemas.openxmlformats.org/officeDocument/2006/relationships/image" Target="../media/image392.jpeg"/><Relationship Id="rId2" Type="http://schemas.openxmlformats.org/officeDocument/2006/relationships/slideLayout" Target="../slideLayouts/slideLayout13.xml"/>
</Relationships>
</file>

<file path=ppt/slides/_rels/slide41.xml.rels><?xml version="1.0" encoding="UTF-8"?>
<Relationships xmlns="http://schemas.openxmlformats.org/package/2006/relationships"><Relationship Id="rId1" Type="http://schemas.openxmlformats.org/officeDocument/2006/relationships/image" Target="../media/image393.png"/><Relationship Id="rId2" Type="http://schemas.openxmlformats.org/officeDocument/2006/relationships/image" Target="../media/image394.png"/><Relationship Id="rId3" Type="http://schemas.openxmlformats.org/officeDocument/2006/relationships/slideLayout" Target="../slideLayouts/slideLayout13.xml"/>
</Relationships>
</file>

<file path=ppt/slides/_rels/slide42.xml.rels><?xml version="1.0" encoding="UTF-8"?>
<Relationships xmlns="http://schemas.openxmlformats.org/package/2006/relationships"><Relationship Id="rId1" Type="http://schemas.openxmlformats.org/officeDocument/2006/relationships/image" Target="../media/image395.png"/><Relationship Id="rId2" Type="http://schemas.openxmlformats.org/officeDocument/2006/relationships/image" Target="../media/image396.png"/><Relationship Id="rId3" Type="http://schemas.openxmlformats.org/officeDocument/2006/relationships/slideLayout" Target="../slideLayouts/slideLayout13.xml"/>
</Relationships>
</file>

<file path=ppt/slides/_rels/slide43.xml.rels><?xml version="1.0" encoding="UTF-8"?>
<Relationships xmlns="http://schemas.openxmlformats.org/package/2006/relationships"><Relationship Id="rId1" Type="http://schemas.openxmlformats.org/officeDocument/2006/relationships/image" Target="../media/image397.png"/><Relationship Id="rId2" Type="http://schemas.openxmlformats.org/officeDocument/2006/relationships/image" Target="../media/image398.png"/><Relationship Id="rId3" Type="http://schemas.openxmlformats.org/officeDocument/2006/relationships/slideLayout" Target="../slideLayouts/slideLayout13.xml"/>
</Relationships>
</file>

<file path=ppt/slides/_rels/slide44.xml.rels><?xml version="1.0" encoding="UTF-8"?>
<Relationships xmlns="http://schemas.openxmlformats.org/package/2006/relationships"><Relationship Id="rId1" Type="http://schemas.openxmlformats.org/officeDocument/2006/relationships/image" Target="../media/image399.png"/><Relationship Id="rId2" Type="http://schemas.openxmlformats.org/officeDocument/2006/relationships/image" Target="../media/image400.png"/><Relationship Id="rId3" Type="http://schemas.openxmlformats.org/officeDocument/2006/relationships/slideLayout" Target="../slideLayouts/slideLayout13.xml"/>
</Relationships>
</file>

<file path=ppt/slides/_rels/slide45.xml.rels><?xml version="1.0" encoding="UTF-8"?>
<Relationships xmlns="http://schemas.openxmlformats.org/package/2006/relationships"><Relationship Id="rId1" Type="http://schemas.openxmlformats.org/officeDocument/2006/relationships/image" Target="../media/image401.png"/><Relationship Id="rId2" Type="http://schemas.openxmlformats.org/officeDocument/2006/relationships/image" Target="../media/image402.png"/><Relationship Id="rId3" Type="http://schemas.openxmlformats.org/officeDocument/2006/relationships/slideLayout" Target="../slideLayouts/slideLayout13.xml"/>
</Relationships>
</file>

<file path=ppt/slides/_rels/slide46.xml.rels><?xml version="1.0" encoding="UTF-8"?>
<Relationships xmlns="http://schemas.openxmlformats.org/package/2006/relationships"><Relationship Id="rId1" Type="http://schemas.openxmlformats.org/officeDocument/2006/relationships/image" Target="../media/image403.png"/><Relationship Id="rId2" Type="http://schemas.openxmlformats.org/officeDocument/2006/relationships/image" Target="../media/image404.png"/><Relationship Id="rId3" Type="http://schemas.openxmlformats.org/officeDocument/2006/relationships/slideLayout" Target="../slideLayouts/slideLayout13.xml"/>
</Relationships>
</file>

<file path=ppt/slides/_rels/slide47.xml.rels><?xml version="1.0" encoding="UTF-8"?>
<Relationships xmlns="http://schemas.openxmlformats.org/package/2006/relationships"><Relationship Id="rId1" Type="http://schemas.openxmlformats.org/officeDocument/2006/relationships/image" Target="../media/image405.png"/><Relationship Id="rId2" Type="http://schemas.openxmlformats.org/officeDocument/2006/relationships/slideLayout" Target="../slideLayouts/slideLayout13.xml"/>
</Relationships>
</file>

<file path=ppt/slides/_rels/slide48.xml.rels><?xml version="1.0" encoding="UTF-8"?>
<Relationships xmlns="http://schemas.openxmlformats.org/package/2006/relationships"><Relationship Id="rId1" Type="http://schemas.openxmlformats.org/officeDocument/2006/relationships/image" Target="../media/image406.png"/><Relationship Id="rId2" Type="http://schemas.openxmlformats.org/officeDocument/2006/relationships/slideLayout" Target="../slideLayouts/slideLayout13.xml"/>
</Relationships>
</file>

<file path=ppt/slides/_rels/slide49.xml.rels><?xml version="1.0" encoding="UTF-8"?>
<Relationships xmlns="http://schemas.openxmlformats.org/package/2006/relationships"><Relationship Id="rId1" Type="http://schemas.openxmlformats.org/officeDocument/2006/relationships/image" Target="../media/image407.jpeg"/><Relationship Id="rId2" Type="http://schemas.openxmlformats.org/officeDocument/2006/relationships/image" Target="../media/image408.png"/><Relationship Id="rId3" Type="http://schemas.openxmlformats.org/officeDocument/2006/relationships/image" Target="../media/image409.jpeg"/><Relationship Id="rId4" Type="http://schemas.openxmlformats.org/officeDocument/2006/relationships/slideLayout" Target="../slideLayouts/slideLayout13.xml"/>
</Relationships>
</file>

<file path=ppt/slides/_rels/slide50.xml.rels><?xml version="1.0" encoding="UTF-8"?>
<Relationships xmlns="http://schemas.openxmlformats.org/package/2006/relationships"><Relationship Id="rId1" Type="http://schemas.openxmlformats.org/officeDocument/2006/relationships/image" Target="../media/image410.png"/><Relationship Id="rId2" Type="http://schemas.openxmlformats.org/officeDocument/2006/relationships/image" Target="../media/image411.jpeg"/><Relationship Id="rId3" Type="http://schemas.openxmlformats.org/officeDocument/2006/relationships/image" Target="../media/image412.png"/><Relationship Id="rId4" Type="http://schemas.openxmlformats.org/officeDocument/2006/relationships/image" Target="../media/image413.jpeg"/><Relationship Id="rId5" Type="http://schemas.openxmlformats.org/officeDocument/2006/relationships/image" Target="../media/image414.jpeg"/><Relationship Id="rId6" Type="http://schemas.openxmlformats.org/officeDocument/2006/relationships/image" Target="../media/image415.jpeg"/><Relationship Id="rId7" Type="http://schemas.openxmlformats.org/officeDocument/2006/relationships/slideLayout" Target="../slideLayouts/slideLayout13.xml"/>
</Relationships>
</file>

<file path=ppt/slides/_rels/slide51.xml.rels><?xml version="1.0" encoding="UTF-8"?>
<Relationships xmlns="http://schemas.openxmlformats.org/package/2006/relationships"><Relationship Id="rId1" Type="http://schemas.openxmlformats.org/officeDocument/2006/relationships/image" Target="../media/image416.jpeg"/><Relationship Id="rId2" Type="http://schemas.openxmlformats.org/officeDocument/2006/relationships/image" Target="../media/image417.jpeg"/><Relationship Id="rId3" Type="http://schemas.openxmlformats.org/officeDocument/2006/relationships/slideLayout" Target="../slideLayouts/slideLayout13.xml"/>
</Relationships>
</file>

<file path=ppt/slides/_rels/slide5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6.xml.rels><?xml version="1.0" encoding="UTF-8"?>
<Relationships xmlns="http://schemas.openxmlformats.org/package/2006/relationships"><Relationship Id="rId1" Type="http://schemas.openxmlformats.org/officeDocument/2006/relationships/image" Target="../media/image418.png"/><Relationship Id="rId2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CustomShape 1"/>
          <p:cNvSpPr/>
          <p:nvPr/>
        </p:nvSpPr>
        <p:spPr>
          <a:xfrm>
            <a:off x="832680" y="1108080"/>
            <a:ext cx="8810280" cy="1214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59000"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1" lang="en-GB" sz="4400" spc="-1" strike="noStrike">
                <a:solidFill>
                  <a:srgbClr val="ffcc00"/>
                </a:solidFill>
                <a:latin typeface="Myriad Pro"/>
              </a:rPr>
              <a:t>Big Data</a:t>
            </a:r>
            <a:br/>
            <a:r>
              <a:rPr b="1" lang="en-GB" sz="4400" spc="-1" strike="noStrike">
                <a:solidFill>
                  <a:srgbClr val="ffcc00"/>
                </a:solidFill>
                <a:latin typeface="Myriad Pro"/>
              </a:rPr>
              <a:t>ACUA6002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77" name="CustomShape 2"/>
          <p:cNvSpPr/>
          <p:nvPr/>
        </p:nvSpPr>
        <p:spPr>
          <a:xfrm>
            <a:off x="5657040" y="3353760"/>
            <a:ext cx="4444200" cy="619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/>
          </a:bodyPr>
          <a:p>
            <a:pPr>
              <a:lnSpc>
                <a:spcPct val="100000"/>
              </a:lnSpc>
            </a:pPr>
            <a:r>
              <a:rPr b="1" lang="en-GB" sz="2400" spc="-1" strike="noStrike">
                <a:solidFill>
                  <a:srgbClr val="000000"/>
                </a:solidFill>
                <a:latin typeface="Myriad Pro"/>
                <a:ea typeface="DejaVu Sans"/>
              </a:rPr>
              <a:t>Week 3: Apache Spark</a:t>
            </a:r>
            <a:endParaRPr b="0" lang="en-GB" sz="2400" spc="-1" strike="noStrike">
              <a:latin typeface="Arial"/>
            </a:endParaRPr>
          </a:p>
        </p:txBody>
      </p:sp>
      <p:graphicFrame>
        <p:nvGraphicFramePr>
          <p:cNvPr id="78" name="Object 3"/>
          <p:cNvGraphicFramePr/>
          <p:nvPr/>
        </p:nvGraphicFramePr>
        <p:xfrm>
          <a:off x="0" y="4140000"/>
          <a:ext cx="6119280" cy="1077840"/>
        </p:xfrm>
        <a:graphic>
          <a:graphicData uri="http://schemas.openxmlformats.org/presentationml/2006/ole">
            <p:oleObj progId="Word.Document.12" r:id="rId1" spid="">
              <p:embed/>
              <p:pic>
                <p:nvPicPr>
                  <p:cNvPr id="79" name="" descr=""/>
                  <p:cNvPicPr/>
                  <p:nvPr/>
                </p:nvPicPr>
                <p:blipFill>
                  <a:blip r:embed="rId2"/>
                  <a:stretch/>
                </p:blipFill>
                <p:spPr>
                  <a:xfrm>
                    <a:off x="0" y="4140000"/>
                    <a:ext cx="6119280" cy="1077840"/>
                  </a:xfrm>
                  <a:prstGeom prst="rect">
                    <a:avLst/>
                  </a:prstGeom>
                  <a:ln w="0">
                    <a:noFill/>
                  </a:ln>
                </p:spPr>
              </p:pic>
            </p:oleObj>
          </a:graphicData>
        </a:graphic>
      </p:graphicFrame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1" name="CustomShape 2"/>
          <p:cNvSpPr/>
          <p:nvPr/>
        </p:nvSpPr>
        <p:spPr>
          <a:xfrm>
            <a:off x="368640" y="370800"/>
            <a:ext cx="83203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Recap Lecture 2 – Machine Learning Models in Clouds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82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3" name="CustomShape 4"/>
          <p:cNvSpPr/>
          <p:nvPr/>
        </p:nvSpPr>
        <p:spPr>
          <a:xfrm>
            <a:off x="957960" y="1032840"/>
            <a:ext cx="24033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Machine Learning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4" name="CustomShape 5"/>
          <p:cNvSpPr/>
          <p:nvPr/>
        </p:nvSpPr>
        <p:spPr>
          <a:xfrm>
            <a:off x="957960" y="1334160"/>
            <a:ext cx="18532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Fundamentals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5" name="CustomShape 6"/>
          <p:cNvSpPr/>
          <p:nvPr/>
        </p:nvSpPr>
        <p:spPr>
          <a:xfrm>
            <a:off x="596880" y="275580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1.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86" name="CustomShape 7"/>
          <p:cNvSpPr/>
          <p:nvPr/>
        </p:nvSpPr>
        <p:spPr>
          <a:xfrm>
            <a:off x="1078560" y="2755800"/>
            <a:ext cx="193320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Some pattern exists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87" name="CustomShape 8"/>
          <p:cNvSpPr/>
          <p:nvPr/>
        </p:nvSpPr>
        <p:spPr>
          <a:xfrm>
            <a:off x="596880" y="302760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2.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88" name="CustomShape 9"/>
          <p:cNvSpPr/>
          <p:nvPr/>
        </p:nvSpPr>
        <p:spPr>
          <a:xfrm>
            <a:off x="1078560" y="3027600"/>
            <a:ext cx="30895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No exact mathematical formula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89" name="CustomShape 10"/>
          <p:cNvSpPr/>
          <p:nvPr/>
        </p:nvSpPr>
        <p:spPr>
          <a:xfrm>
            <a:off x="596880" y="329868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b0f0"/>
                </a:solidFill>
                <a:latin typeface="Calibri"/>
              </a:rPr>
              <a:t>3.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90" name="CustomShape 11"/>
          <p:cNvSpPr/>
          <p:nvPr/>
        </p:nvSpPr>
        <p:spPr>
          <a:xfrm>
            <a:off x="1078560" y="3298680"/>
            <a:ext cx="106200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b0f0"/>
                </a:solidFill>
                <a:latin typeface="Calibri"/>
              </a:rPr>
              <a:t>Data exists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91" name="CustomShape 12"/>
          <p:cNvSpPr/>
          <p:nvPr/>
        </p:nvSpPr>
        <p:spPr>
          <a:xfrm>
            <a:off x="608400" y="537012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2" name="CustomShape 13"/>
          <p:cNvSpPr/>
          <p:nvPr/>
        </p:nvSpPr>
        <p:spPr>
          <a:xfrm>
            <a:off x="502920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3" name="CustomShape 14"/>
          <p:cNvSpPr/>
          <p:nvPr/>
        </p:nvSpPr>
        <p:spPr>
          <a:xfrm>
            <a:off x="5390280" y="1032840"/>
            <a:ext cx="34909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Simple‘ Perceptron Model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4" name="CustomShape 15"/>
          <p:cNvSpPr/>
          <p:nvPr/>
        </p:nvSpPr>
        <p:spPr>
          <a:xfrm>
            <a:off x="5029200" y="28051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pic>
        <p:nvPicPr>
          <p:cNvPr id="95" name="" descr=""/>
          <p:cNvPicPr/>
          <p:nvPr/>
        </p:nvPicPr>
        <p:blipFill>
          <a:blip r:embed="rId1"/>
          <a:stretch/>
        </p:blipFill>
        <p:spPr>
          <a:xfrm>
            <a:off x="630720" y="1656000"/>
            <a:ext cx="3164040" cy="483120"/>
          </a:xfrm>
          <a:prstGeom prst="rect">
            <a:avLst/>
          </a:prstGeom>
          <a:ln w="0">
            <a:noFill/>
          </a:ln>
        </p:spPr>
      </p:pic>
      <p:pic>
        <p:nvPicPr>
          <p:cNvPr id="96" name="" descr=""/>
          <p:cNvPicPr/>
          <p:nvPr/>
        </p:nvPicPr>
        <p:blipFill>
          <a:blip r:embed="rId2"/>
          <a:stretch/>
        </p:blipFill>
        <p:spPr>
          <a:xfrm>
            <a:off x="630720" y="2140200"/>
            <a:ext cx="3162960" cy="482760"/>
          </a:xfrm>
          <a:prstGeom prst="rect">
            <a:avLst/>
          </a:prstGeom>
          <a:ln w="0">
            <a:noFill/>
          </a:ln>
        </p:spPr>
      </p:pic>
      <p:pic>
        <p:nvPicPr>
          <p:cNvPr id="97" name="" descr=""/>
          <p:cNvPicPr/>
          <p:nvPr/>
        </p:nvPicPr>
        <p:blipFill>
          <a:blip r:embed="rId3"/>
          <a:stretch/>
        </p:blipFill>
        <p:spPr>
          <a:xfrm>
            <a:off x="515160" y="3695400"/>
            <a:ext cx="3861360" cy="736560"/>
          </a:xfrm>
          <a:prstGeom prst="rect">
            <a:avLst/>
          </a:prstGeom>
          <a:ln w="0">
            <a:noFill/>
          </a:ln>
        </p:spPr>
      </p:pic>
      <p:pic>
        <p:nvPicPr>
          <p:cNvPr id="98" name="" descr=""/>
          <p:cNvPicPr/>
          <p:nvPr/>
        </p:nvPicPr>
        <p:blipFill>
          <a:blip r:embed="rId4"/>
          <a:stretch/>
        </p:blipFill>
        <p:spPr>
          <a:xfrm>
            <a:off x="515160" y="4432680"/>
            <a:ext cx="3862800" cy="735840"/>
          </a:xfrm>
          <a:prstGeom prst="rect">
            <a:avLst/>
          </a:prstGeom>
          <a:ln w="0">
            <a:noFill/>
          </a:ln>
        </p:spPr>
      </p:pic>
      <p:sp>
        <p:nvSpPr>
          <p:cNvPr id="99" name="CustomShape 16"/>
          <p:cNvSpPr/>
          <p:nvPr/>
        </p:nvSpPr>
        <p:spPr>
          <a:xfrm>
            <a:off x="5390280" y="2842560"/>
            <a:ext cx="33768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Logistic Regression Model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0" name="CustomShape 17"/>
          <p:cNvSpPr/>
          <p:nvPr/>
        </p:nvSpPr>
        <p:spPr>
          <a:xfrm>
            <a:off x="532080" y="4753440"/>
            <a:ext cx="1464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[1] Image sources: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1" name="CustomShape 18"/>
          <p:cNvSpPr/>
          <p:nvPr/>
        </p:nvSpPr>
        <p:spPr>
          <a:xfrm>
            <a:off x="532080" y="4929120"/>
            <a:ext cx="1612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Species Iris Group of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02" name="" descr=""/>
          <p:cNvPicPr/>
          <p:nvPr/>
        </p:nvPicPr>
        <p:blipFill>
          <a:blip r:embed="rId5"/>
          <a:stretch/>
        </p:blipFill>
        <p:spPr>
          <a:xfrm>
            <a:off x="7095960" y="1423080"/>
            <a:ext cx="2500200" cy="1111680"/>
          </a:xfrm>
          <a:prstGeom prst="rect">
            <a:avLst/>
          </a:prstGeom>
          <a:ln w="0">
            <a:noFill/>
          </a:ln>
        </p:spPr>
      </p:pic>
      <p:pic>
        <p:nvPicPr>
          <p:cNvPr id="103" name="" descr=""/>
          <p:cNvPicPr/>
          <p:nvPr/>
        </p:nvPicPr>
        <p:blipFill>
          <a:blip r:embed="rId6"/>
          <a:stretch/>
        </p:blipFill>
        <p:spPr>
          <a:xfrm>
            <a:off x="4406400" y="1364040"/>
            <a:ext cx="2390040" cy="422280"/>
          </a:xfrm>
          <a:prstGeom prst="rect">
            <a:avLst/>
          </a:prstGeom>
          <a:ln w="0">
            <a:noFill/>
          </a:ln>
        </p:spPr>
      </p:pic>
      <p:pic>
        <p:nvPicPr>
          <p:cNvPr id="104" name="" descr=""/>
          <p:cNvPicPr/>
          <p:nvPr/>
        </p:nvPicPr>
        <p:blipFill>
          <a:blip r:embed="rId7"/>
          <a:stretch/>
        </p:blipFill>
        <p:spPr>
          <a:xfrm>
            <a:off x="4636800" y="1863000"/>
            <a:ext cx="2036160" cy="269640"/>
          </a:xfrm>
          <a:prstGeom prst="rect">
            <a:avLst/>
          </a:prstGeom>
          <a:ln w="0">
            <a:noFill/>
          </a:ln>
        </p:spPr>
      </p:pic>
      <p:pic>
        <p:nvPicPr>
          <p:cNvPr id="105" name="" descr=""/>
          <p:cNvPicPr/>
          <p:nvPr/>
        </p:nvPicPr>
        <p:blipFill>
          <a:blip r:embed="rId8"/>
          <a:stretch/>
        </p:blipFill>
        <p:spPr>
          <a:xfrm>
            <a:off x="4901400" y="2194560"/>
            <a:ext cx="875880" cy="516600"/>
          </a:xfrm>
          <a:prstGeom prst="rect">
            <a:avLst/>
          </a:prstGeom>
          <a:ln w="0">
            <a:noFill/>
          </a:ln>
        </p:spPr>
      </p:pic>
      <p:sp>
        <p:nvSpPr>
          <p:cNvPr id="106" name="CustomShape 19"/>
          <p:cNvSpPr/>
          <p:nvPr/>
        </p:nvSpPr>
        <p:spPr>
          <a:xfrm>
            <a:off x="5332320" y="2466000"/>
            <a:ext cx="121320" cy="82080"/>
          </a:xfrm>
          <a:custGeom>
            <a:avLst/>
            <a:gdLst/>
            <a:ahLst/>
            <a:rect l="l" t="t" r="r" b="b"/>
            <a:pathLst>
              <a:path w="338" h="229">
                <a:moveTo>
                  <a:pt x="0" y="130"/>
                </a:moveTo>
                <a:lnTo>
                  <a:pt x="172" y="49"/>
                </a:lnTo>
                <a:lnTo>
                  <a:pt x="134" y="0"/>
                </a:lnTo>
                <a:lnTo>
                  <a:pt x="337" y="40"/>
                </a:lnTo>
                <a:lnTo>
                  <a:pt x="286" y="196"/>
                </a:lnTo>
                <a:lnTo>
                  <a:pt x="247" y="148"/>
                </a:lnTo>
                <a:lnTo>
                  <a:pt x="78" y="228"/>
                </a:lnTo>
                <a:lnTo>
                  <a:pt x="0" y="13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7" name="CustomShape 20"/>
          <p:cNvSpPr/>
          <p:nvPr/>
        </p:nvSpPr>
        <p:spPr>
          <a:xfrm>
            <a:off x="5314320" y="2449800"/>
            <a:ext cx="155520" cy="114120"/>
          </a:xfrm>
          <a:custGeom>
            <a:avLst/>
            <a:gdLst/>
            <a:ahLst/>
            <a:rect l="l" t="t" r="r" b="b"/>
            <a:pathLst>
              <a:path w="433" h="318">
                <a:moveTo>
                  <a:pt x="0" y="164"/>
                </a:moveTo>
                <a:lnTo>
                  <a:pt x="203" y="68"/>
                </a:lnTo>
                <a:lnTo>
                  <a:pt x="189" y="108"/>
                </a:lnTo>
                <a:lnTo>
                  <a:pt x="105" y="0"/>
                </a:lnTo>
                <a:lnTo>
                  <a:pt x="432" y="63"/>
                </a:lnTo>
                <a:lnTo>
                  <a:pt x="349" y="317"/>
                </a:lnTo>
                <a:lnTo>
                  <a:pt x="265" y="209"/>
                </a:lnTo>
                <a:lnTo>
                  <a:pt x="317" y="217"/>
                </a:lnTo>
                <a:lnTo>
                  <a:pt x="114" y="313"/>
                </a:lnTo>
                <a:lnTo>
                  <a:pt x="0" y="164"/>
                </a:lnTo>
                <a:moveTo>
                  <a:pt x="158" y="259"/>
                </a:moveTo>
                <a:lnTo>
                  <a:pt x="107" y="249"/>
                </a:lnTo>
                <a:lnTo>
                  <a:pt x="309" y="152"/>
                </a:lnTo>
                <a:lnTo>
                  <a:pt x="367" y="228"/>
                </a:lnTo>
                <a:lnTo>
                  <a:pt x="299" y="235"/>
                </a:lnTo>
                <a:lnTo>
                  <a:pt x="347" y="77"/>
                </a:lnTo>
                <a:lnTo>
                  <a:pt x="377" y="111"/>
                </a:lnTo>
                <a:lnTo>
                  <a:pt x="174" y="73"/>
                </a:lnTo>
                <a:lnTo>
                  <a:pt x="214" y="30"/>
                </a:lnTo>
                <a:lnTo>
                  <a:pt x="272" y="103"/>
                </a:lnTo>
                <a:lnTo>
                  <a:pt x="69" y="200"/>
                </a:lnTo>
                <a:lnTo>
                  <a:pt x="82" y="159"/>
                </a:lnTo>
                <a:lnTo>
                  <a:pt x="158" y="25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8" name="CustomShape 21"/>
          <p:cNvSpPr/>
          <p:nvPr/>
        </p:nvSpPr>
        <p:spPr>
          <a:xfrm>
            <a:off x="5332320" y="2466000"/>
            <a:ext cx="121320" cy="82080"/>
          </a:xfrm>
          <a:custGeom>
            <a:avLst/>
            <a:gdLst/>
            <a:ahLst/>
            <a:rect l="l" t="t" r="r" b="b"/>
            <a:pathLst>
              <a:path w="338" h="229">
                <a:moveTo>
                  <a:pt x="0" y="130"/>
                </a:moveTo>
                <a:lnTo>
                  <a:pt x="172" y="49"/>
                </a:lnTo>
                <a:lnTo>
                  <a:pt x="134" y="0"/>
                </a:lnTo>
                <a:lnTo>
                  <a:pt x="337" y="40"/>
                </a:lnTo>
                <a:lnTo>
                  <a:pt x="286" y="196"/>
                </a:lnTo>
                <a:lnTo>
                  <a:pt x="247" y="148"/>
                </a:lnTo>
                <a:lnTo>
                  <a:pt x="78" y="228"/>
                </a:lnTo>
                <a:lnTo>
                  <a:pt x="0" y="13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9" name="CustomShape 22"/>
          <p:cNvSpPr/>
          <p:nvPr/>
        </p:nvSpPr>
        <p:spPr>
          <a:xfrm>
            <a:off x="5314320" y="2449800"/>
            <a:ext cx="155520" cy="114120"/>
          </a:xfrm>
          <a:custGeom>
            <a:avLst/>
            <a:gdLst/>
            <a:ahLst/>
            <a:rect l="l" t="t" r="r" b="b"/>
            <a:pathLst>
              <a:path w="433" h="318">
                <a:moveTo>
                  <a:pt x="0" y="164"/>
                </a:moveTo>
                <a:lnTo>
                  <a:pt x="203" y="68"/>
                </a:lnTo>
                <a:lnTo>
                  <a:pt x="189" y="108"/>
                </a:lnTo>
                <a:lnTo>
                  <a:pt x="105" y="0"/>
                </a:lnTo>
                <a:lnTo>
                  <a:pt x="432" y="63"/>
                </a:lnTo>
                <a:lnTo>
                  <a:pt x="349" y="317"/>
                </a:lnTo>
                <a:lnTo>
                  <a:pt x="265" y="209"/>
                </a:lnTo>
                <a:lnTo>
                  <a:pt x="317" y="217"/>
                </a:lnTo>
                <a:lnTo>
                  <a:pt x="114" y="313"/>
                </a:lnTo>
                <a:lnTo>
                  <a:pt x="0" y="164"/>
                </a:lnTo>
                <a:moveTo>
                  <a:pt x="158" y="259"/>
                </a:moveTo>
                <a:lnTo>
                  <a:pt x="107" y="249"/>
                </a:lnTo>
                <a:lnTo>
                  <a:pt x="309" y="152"/>
                </a:lnTo>
                <a:lnTo>
                  <a:pt x="367" y="228"/>
                </a:lnTo>
                <a:lnTo>
                  <a:pt x="299" y="235"/>
                </a:lnTo>
                <a:lnTo>
                  <a:pt x="347" y="77"/>
                </a:lnTo>
                <a:lnTo>
                  <a:pt x="377" y="111"/>
                </a:lnTo>
                <a:lnTo>
                  <a:pt x="174" y="73"/>
                </a:lnTo>
                <a:lnTo>
                  <a:pt x="214" y="30"/>
                </a:lnTo>
                <a:lnTo>
                  <a:pt x="272" y="103"/>
                </a:lnTo>
                <a:lnTo>
                  <a:pt x="69" y="200"/>
                </a:lnTo>
                <a:lnTo>
                  <a:pt x="82" y="159"/>
                </a:lnTo>
                <a:lnTo>
                  <a:pt x="158" y="25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10" name="" descr=""/>
          <p:cNvPicPr/>
          <p:nvPr/>
        </p:nvPicPr>
        <p:blipFill>
          <a:blip r:embed="rId9"/>
          <a:stretch/>
        </p:blipFill>
        <p:spPr>
          <a:xfrm>
            <a:off x="5839200" y="2191680"/>
            <a:ext cx="887040" cy="522720"/>
          </a:xfrm>
          <a:prstGeom prst="rect">
            <a:avLst/>
          </a:prstGeom>
          <a:ln w="0">
            <a:noFill/>
          </a:ln>
        </p:spPr>
      </p:pic>
      <p:sp>
        <p:nvSpPr>
          <p:cNvPr id="111" name="CustomShape 23"/>
          <p:cNvSpPr/>
          <p:nvPr/>
        </p:nvSpPr>
        <p:spPr>
          <a:xfrm>
            <a:off x="6282360" y="2525760"/>
            <a:ext cx="54360" cy="41400"/>
          </a:xfrm>
          <a:custGeom>
            <a:avLst/>
            <a:gdLst/>
            <a:ahLst/>
            <a:rect l="l" t="t" r="r" b="b"/>
            <a:pathLst>
              <a:path w="152" h="116">
                <a:moveTo>
                  <a:pt x="0" y="58"/>
                </a:moveTo>
                <a:cubicBezTo>
                  <a:pt x="0" y="25"/>
                  <a:pt x="35" y="0"/>
                  <a:pt x="77" y="0"/>
                </a:cubicBezTo>
                <a:cubicBezTo>
                  <a:pt x="117" y="0"/>
                  <a:pt x="151" y="25"/>
                  <a:pt x="151" y="58"/>
                </a:cubicBezTo>
                <a:cubicBezTo>
                  <a:pt x="151" y="89"/>
                  <a:pt x="117" y="115"/>
                  <a:pt x="77" y="115"/>
                </a:cubicBezTo>
                <a:cubicBezTo>
                  <a:pt x="35" y="115"/>
                  <a:pt x="0" y="89"/>
                  <a:pt x="0" y="58"/>
                </a:cubicBezTo>
                <a:close/>
              </a:path>
            </a:pathLst>
          </a:custGeom>
          <a:solidFill>
            <a:srgbClr val="0070c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2" name="CustomShape 24"/>
          <p:cNvSpPr/>
          <p:nvPr/>
        </p:nvSpPr>
        <p:spPr>
          <a:xfrm>
            <a:off x="6277320" y="2521800"/>
            <a:ext cx="63720" cy="48600"/>
          </a:xfrm>
          <a:custGeom>
            <a:avLst/>
            <a:gdLst/>
            <a:ahLst/>
            <a:rect l="l" t="t" r="r" b="b"/>
            <a:pathLst>
              <a:path w="178" h="136">
                <a:moveTo>
                  <a:pt x="0" y="69"/>
                </a:moveTo>
                <a:lnTo>
                  <a:pt x="0" y="67"/>
                </a:lnTo>
                <a:lnTo>
                  <a:pt x="2" y="54"/>
                </a:lnTo>
                <a:lnTo>
                  <a:pt x="2" y="53"/>
                </a:lnTo>
                <a:lnTo>
                  <a:pt x="6" y="42"/>
                </a:lnTo>
                <a:cubicBezTo>
                  <a:pt x="6" y="42"/>
                  <a:pt x="6" y="40"/>
                  <a:pt x="10" y="40"/>
                </a:cubicBezTo>
                <a:lnTo>
                  <a:pt x="16" y="30"/>
                </a:lnTo>
                <a:lnTo>
                  <a:pt x="16" y="28"/>
                </a:lnTo>
                <a:lnTo>
                  <a:pt x="24" y="20"/>
                </a:lnTo>
                <a:cubicBezTo>
                  <a:pt x="27" y="20"/>
                  <a:pt x="27" y="20"/>
                  <a:pt x="27" y="20"/>
                </a:cubicBezTo>
                <a:lnTo>
                  <a:pt x="38" y="12"/>
                </a:lnTo>
                <a:cubicBezTo>
                  <a:pt x="38" y="11"/>
                  <a:pt x="40" y="11"/>
                  <a:pt x="40" y="11"/>
                </a:cubicBezTo>
                <a:lnTo>
                  <a:pt x="54" y="6"/>
                </a:lnTo>
                <a:cubicBezTo>
                  <a:pt x="54" y="6"/>
                  <a:pt x="56" y="6"/>
                  <a:pt x="56" y="4"/>
                </a:cubicBezTo>
                <a:lnTo>
                  <a:pt x="70" y="2"/>
                </a:lnTo>
                <a:cubicBezTo>
                  <a:pt x="72" y="0"/>
                  <a:pt x="72" y="0"/>
                  <a:pt x="72" y="0"/>
                </a:cubicBezTo>
                <a:lnTo>
                  <a:pt x="87" y="0"/>
                </a:lnTo>
                <a:cubicBezTo>
                  <a:pt x="90" y="0"/>
                  <a:pt x="90" y="0"/>
                  <a:pt x="90" y="0"/>
                </a:cubicBezTo>
                <a:lnTo>
                  <a:pt x="105" y="0"/>
                </a:lnTo>
                <a:cubicBezTo>
                  <a:pt x="105" y="0"/>
                  <a:pt x="107" y="0"/>
                  <a:pt x="107" y="2"/>
                </a:cubicBezTo>
                <a:lnTo>
                  <a:pt x="120" y="4"/>
                </a:lnTo>
                <a:cubicBezTo>
                  <a:pt x="123" y="6"/>
                  <a:pt x="123" y="6"/>
                  <a:pt x="125" y="6"/>
                </a:cubicBezTo>
                <a:lnTo>
                  <a:pt x="137" y="11"/>
                </a:lnTo>
                <a:cubicBezTo>
                  <a:pt x="139" y="11"/>
                  <a:pt x="139" y="11"/>
                  <a:pt x="139" y="12"/>
                </a:cubicBezTo>
                <a:lnTo>
                  <a:pt x="151" y="20"/>
                </a:lnTo>
                <a:lnTo>
                  <a:pt x="153" y="20"/>
                </a:lnTo>
                <a:lnTo>
                  <a:pt x="162" y="28"/>
                </a:lnTo>
                <a:cubicBezTo>
                  <a:pt x="162" y="30"/>
                  <a:pt x="164" y="30"/>
                  <a:pt x="164" y="30"/>
                </a:cubicBezTo>
                <a:lnTo>
                  <a:pt x="171" y="40"/>
                </a:lnTo>
                <a:lnTo>
                  <a:pt x="171" y="42"/>
                </a:lnTo>
                <a:lnTo>
                  <a:pt x="175" y="53"/>
                </a:lnTo>
                <a:cubicBezTo>
                  <a:pt x="175" y="53"/>
                  <a:pt x="175" y="54"/>
                  <a:pt x="177" y="54"/>
                </a:cubicBezTo>
                <a:lnTo>
                  <a:pt x="177" y="82"/>
                </a:lnTo>
                <a:cubicBezTo>
                  <a:pt x="175" y="82"/>
                  <a:pt x="175" y="83"/>
                  <a:pt x="175" y="83"/>
                </a:cubicBezTo>
                <a:lnTo>
                  <a:pt x="171" y="94"/>
                </a:lnTo>
                <a:cubicBezTo>
                  <a:pt x="171" y="96"/>
                  <a:pt x="171" y="96"/>
                  <a:pt x="171" y="96"/>
                </a:cubicBezTo>
                <a:lnTo>
                  <a:pt x="164" y="106"/>
                </a:lnTo>
                <a:cubicBezTo>
                  <a:pt x="164" y="106"/>
                  <a:pt x="162" y="106"/>
                  <a:pt x="162" y="108"/>
                </a:cubicBezTo>
                <a:lnTo>
                  <a:pt x="153" y="116"/>
                </a:lnTo>
                <a:lnTo>
                  <a:pt x="151" y="116"/>
                </a:lnTo>
                <a:lnTo>
                  <a:pt x="139" y="124"/>
                </a:lnTo>
                <a:cubicBezTo>
                  <a:pt x="139" y="125"/>
                  <a:pt x="139" y="125"/>
                  <a:pt x="137" y="125"/>
                </a:cubicBezTo>
                <a:lnTo>
                  <a:pt x="125" y="130"/>
                </a:lnTo>
                <a:cubicBezTo>
                  <a:pt x="123" y="130"/>
                  <a:pt x="123" y="132"/>
                  <a:pt x="120" y="132"/>
                </a:cubicBezTo>
                <a:lnTo>
                  <a:pt x="107" y="135"/>
                </a:lnTo>
                <a:lnTo>
                  <a:pt x="90" y="135"/>
                </a:lnTo>
                <a:lnTo>
                  <a:pt x="87" y="135"/>
                </a:lnTo>
                <a:lnTo>
                  <a:pt x="72" y="135"/>
                </a:lnTo>
                <a:lnTo>
                  <a:pt x="70" y="135"/>
                </a:lnTo>
                <a:lnTo>
                  <a:pt x="56" y="132"/>
                </a:lnTo>
                <a:lnTo>
                  <a:pt x="54" y="130"/>
                </a:lnTo>
                <a:lnTo>
                  <a:pt x="40" y="125"/>
                </a:lnTo>
                <a:lnTo>
                  <a:pt x="38" y="125"/>
                </a:lnTo>
                <a:lnTo>
                  <a:pt x="27" y="118"/>
                </a:lnTo>
                <a:cubicBezTo>
                  <a:pt x="27" y="116"/>
                  <a:pt x="27" y="116"/>
                  <a:pt x="24" y="116"/>
                </a:cubicBezTo>
                <a:lnTo>
                  <a:pt x="16" y="108"/>
                </a:lnTo>
                <a:cubicBezTo>
                  <a:pt x="16" y="106"/>
                  <a:pt x="16" y="106"/>
                  <a:pt x="16" y="106"/>
                </a:cubicBezTo>
                <a:lnTo>
                  <a:pt x="10" y="96"/>
                </a:lnTo>
                <a:cubicBezTo>
                  <a:pt x="6" y="96"/>
                  <a:pt x="6" y="96"/>
                  <a:pt x="6" y="94"/>
                </a:cubicBezTo>
                <a:lnTo>
                  <a:pt x="2" y="83"/>
                </a:lnTo>
                <a:lnTo>
                  <a:pt x="2" y="82"/>
                </a:lnTo>
                <a:lnTo>
                  <a:pt x="0" y="69"/>
                </a:lnTo>
                <a:moveTo>
                  <a:pt x="30" y="78"/>
                </a:moveTo>
                <a:lnTo>
                  <a:pt x="30" y="76"/>
                </a:lnTo>
                <a:lnTo>
                  <a:pt x="34" y="87"/>
                </a:lnTo>
                <a:lnTo>
                  <a:pt x="34" y="85"/>
                </a:lnTo>
                <a:lnTo>
                  <a:pt x="40" y="96"/>
                </a:lnTo>
                <a:lnTo>
                  <a:pt x="38" y="94"/>
                </a:lnTo>
                <a:lnTo>
                  <a:pt x="47" y="102"/>
                </a:lnTo>
                <a:lnTo>
                  <a:pt x="44" y="101"/>
                </a:lnTo>
                <a:lnTo>
                  <a:pt x="56" y="108"/>
                </a:lnTo>
                <a:lnTo>
                  <a:pt x="54" y="106"/>
                </a:lnTo>
                <a:lnTo>
                  <a:pt x="67" y="111"/>
                </a:lnTo>
                <a:lnTo>
                  <a:pt x="65" y="111"/>
                </a:lnTo>
                <a:lnTo>
                  <a:pt x="78" y="115"/>
                </a:lnTo>
                <a:lnTo>
                  <a:pt x="76" y="113"/>
                </a:lnTo>
                <a:lnTo>
                  <a:pt x="90" y="115"/>
                </a:lnTo>
                <a:lnTo>
                  <a:pt x="87" y="115"/>
                </a:lnTo>
                <a:lnTo>
                  <a:pt x="103" y="113"/>
                </a:lnTo>
                <a:lnTo>
                  <a:pt x="100" y="115"/>
                </a:lnTo>
                <a:lnTo>
                  <a:pt x="114" y="111"/>
                </a:lnTo>
                <a:lnTo>
                  <a:pt x="112" y="111"/>
                </a:lnTo>
                <a:lnTo>
                  <a:pt x="123" y="106"/>
                </a:lnTo>
                <a:lnTo>
                  <a:pt x="120" y="108"/>
                </a:lnTo>
                <a:lnTo>
                  <a:pt x="133" y="101"/>
                </a:lnTo>
                <a:lnTo>
                  <a:pt x="131" y="102"/>
                </a:lnTo>
                <a:lnTo>
                  <a:pt x="139" y="94"/>
                </a:lnTo>
                <a:lnTo>
                  <a:pt x="139" y="96"/>
                </a:lnTo>
                <a:lnTo>
                  <a:pt x="146" y="85"/>
                </a:lnTo>
                <a:lnTo>
                  <a:pt x="144" y="87"/>
                </a:lnTo>
                <a:lnTo>
                  <a:pt x="148" y="76"/>
                </a:lnTo>
                <a:lnTo>
                  <a:pt x="148" y="78"/>
                </a:lnTo>
                <a:lnTo>
                  <a:pt x="151" y="67"/>
                </a:lnTo>
                <a:lnTo>
                  <a:pt x="151" y="69"/>
                </a:lnTo>
                <a:lnTo>
                  <a:pt x="148" y="58"/>
                </a:lnTo>
                <a:lnTo>
                  <a:pt x="148" y="59"/>
                </a:lnTo>
                <a:lnTo>
                  <a:pt x="144" y="49"/>
                </a:lnTo>
                <a:lnTo>
                  <a:pt x="146" y="51"/>
                </a:lnTo>
                <a:lnTo>
                  <a:pt x="139" y="40"/>
                </a:lnTo>
                <a:lnTo>
                  <a:pt x="141" y="42"/>
                </a:lnTo>
                <a:lnTo>
                  <a:pt x="131" y="35"/>
                </a:lnTo>
                <a:lnTo>
                  <a:pt x="133" y="35"/>
                </a:lnTo>
                <a:lnTo>
                  <a:pt x="120" y="28"/>
                </a:lnTo>
                <a:lnTo>
                  <a:pt x="123" y="30"/>
                </a:lnTo>
                <a:lnTo>
                  <a:pt x="112" y="25"/>
                </a:lnTo>
                <a:lnTo>
                  <a:pt x="114" y="25"/>
                </a:lnTo>
                <a:lnTo>
                  <a:pt x="100" y="23"/>
                </a:lnTo>
                <a:lnTo>
                  <a:pt x="103" y="23"/>
                </a:lnTo>
                <a:lnTo>
                  <a:pt x="87" y="21"/>
                </a:lnTo>
                <a:lnTo>
                  <a:pt x="90" y="21"/>
                </a:lnTo>
                <a:lnTo>
                  <a:pt x="76" y="23"/>
                </a:lnTo>
                <a:lnTo>
                  <a:pt x="78" y="23"/>
                </a:lnTo>
                <a:lnTo>
                  <a:pt x="65" y="25"/>
                </a:lnTo>
                <a:lnTo>
                  <a:pt x="67" y="25"/>
                </a:lnTo>
                <a:lnTo>
                  <a:pt x="54" y="30"/>
                </a:lnTo>
                <a:lnTo>
                  <a:pt x="56" y="28"/>
                </a:lnTo>
                <a:lnTo>
                  <a:pt x="44" y="35"/>
                </a:lnTo>
                <a:lnTo>
                  <a:pt x="47" y="35"/>
                </a:lnTo>
                <a:lnTo>
                  <a:pt x="38" y="42"/>
                </a:lnTo>
                <a:lnTo>
                  <a:pt x="40" y="40"/>
                </a:lnTo>
                <a:lnTo>
                  <a:pt x="34" y="51"/>
                </a:lnTo>
                <a:lnTo>
                  <a:pt x="34" y="49"/>
                </a:lnTo>
                <a:lnTo>
                  <a:pt x="30" y="59"/>
                </a:lnTo>
                <a:lnTo>
                  <a:pt x="30" y="58"/>
                </a:lnTo>
                <a:lnTo>
                  <a:pt x="30" y="69"/>
                </a:lnTo>
                <a:lnTo>
                  <a:pt x="30" y="67"/>
                </a:lnTo>
                <a:lnTo>
                  <a:pt x="30" y="78"/>
                </a:lnTo>
                <a:close/>
              </a:path>
            </a:pathLst>
          </a:custGeom>
          <a:solidFill>
            <a:srgbClr val="0070c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3" name="CustomShape 25"/>
          <p:cNvSpPr/>
          <p:nvPr/>
        </p:nvSpPr>
        <p:spPr>
          <a:xfrm>
            <a:off x="6282360" y="2525760"/>
            <a:ext cx="54360" cy="41400"/>
          </a:xfrm>
          <a:custGeom>
            <a:avLst/>
            <a:gdLst/>
            <a:ahLst/>
            <a:rect l="l" t="t" r="r" b="b"/>
            <a:pathLst>
              <a:path w="152" h="116">
                <a:moveTo>
                  <a:pt x="0" y="58"/>
                </a:moveTo>
                <a:cubicBezTo>
                  <a:pt x="0" y="25"/>
                  <a:pt x="35" y="0"/>
                  <a:pt x="77" y="0"/>
                </a:cubicBezTo>
                <a:cubicBezTo>
                  <a:pt x="117" y="0"/>
                  <a:pt x="151" y="25"/>
                  <a:pt x="151" y="58"/>
                </a:cubicBezTo>
                <a:cubicBezTo>
                  <a:pt x="151" y="89"/>
                  <a:pt x="117" y="115"/>
                  <a:pt x="77" y="115"/>
                </a:cubicBezTo>
                <a:cubicBezTo>
                  <a:pt x="35" y="115"/>
                  <a:pt x="0" y="89"/>
                  <a:pt x="0" y="58"/>
                </a:cubicBezTo>
                <a:close/>
              </a:path>
            </a:pathLst>
          </a:custGeom>
          <a:solidFill>
            <a:srgbClr val="0070c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" name="CustomShape 26"/>
          <p:cNvSpPr/>
          <p:nvPr/>
        </p:nvSpPr>
        <p:spPr>
          <a:xfrm>
            <a:off x="6277320" y="2521800"/>
            <a:ext cx="63720" cy="48600"/>
          </a:xfrm>
          <a:custGeom>
            <a:avLst/>
            <a:gdLst/>
            <a:ahLst/>
            <a:rect l="l" t="t" r="r" b="b"/>
            <a:pathLst>
              <a:path w="178" h="136">
                <a:moveTo>
                  <a:pt x="0" y="69"/>
                </a:moveTo>
                <a:lnTo>
                  <a:pt x="0" y="67"/>
                </a:lnTo>
                <a:lnTo>
                  <a:pt x="2" y="54"/>
                </a:lnTo>
                <a:lnTo>
                  <a:pt x="2" y="53"/>
                </a:lnTo>
                <a:lnTo>
                  <a:pt x="6" y="42"/>
                </a:lnTo>
                <a:cubicBezTo>
                  <a:pt x="6" y="42"/>
                  <a:pt x="6" y="40"/>
                  <a:pt x="10" y="40"/>
                </a:cubicBezTo>
                <a:lnTo>
                  <a:pt x="16" y="30"/>
                </a:lnTo>
                <a:lnTo>
                  <a:pt x="16" y="28"/>
                </a:lnTo>
                <a:lnTo>
                  <a:pt x="24" y="20"/>
                </a:lnTo>
                <a:cubicBezTo>
                  <a:pt x="27" y="20"/>
                  <a:pt x="27" y="20"/>
                  <a:pt x="27" y="20"/>
                </a:cubicBezTo>
                <a:lnTo>
                  <a:pt x="38" y="12"/>
                </a:lnTo>
                <a:cubicBezTo>
                  <a:pt x="38" y="11"/>
                  <a:pt x="40" y="11"/>
                  <a:pt x="40" y="11"/>
                </a:cubicBezTo>
                <a:lnTo>
                  <a:pt x="54" y="6"/>
                </a:lnTo>
                <a:cubicBezTo>
                  <a:pt x="54" y="6"/>
                  <a:pt x="56" y="6"/>
                  <a:pt x="56" y="4"/>
                </a:cubicBezTo>
                <a:lnTo>
                  <a:pt x="70" y="2"/>
                </a:lnTo>
                <a:cubicBezTo>
                  <a:pt x="72" y="0"/>
                  <a:pt x="72" y="0"/>
                  <a:pt x="72" y="0"/>
                </a:cubicBezTo>
                <a:lnTo>
                  <a:pt x="87" y="0"/>
                </a:lnTo>
                <a:cubicBezTo>
                  <a:pt x="90" y="0"/>
                  <a:pt x="90" y="0"/>
                  <a:pt x="90" y="0"/>
                </a:cubicBezTo>
                <a:lnTo>
                  <a:pt x="105" y="0"/>
                </a:lnTo>
                <a:cubicBezTo>
                  <a:pt x="105" y="0"/>
                  <a:pt x="107" y="0"/>
                  <a:pt x="107" y="2"/>
                </a:cubicBezTo>
                <a:lnTo>
                  <a:pt x="120" y="4"/>
                </a:lnTo>
                <a:cubicBezTo>
                  <a:pt x="123" y="6"/>
                  <a:pt x="123" y="6"/>
                  <a:pt x="125" y="6"/>
                </a:cubicBezTo>
                <a:lnTo>
                  <a:pt x="137" y="11"/>
                </a:lnTo>
                <a:cubicBezTo>
                  <a:pt x="139" y="11"/>
                  <a:pt x="139" y="11"/>
                  <a:pt x="139" y="12"/>
                </a:cubicBezTo>
                <a:lnTo>
                  <a:pt x="151" y="20"/>
                </a:lnTo>
                <a:lnTo>
                  <a:pt x="153" y="20"/>
                </a:lnTo>
                <a:lnTo>
                  <a:pt x="162" y="28"/>
                </a:lnTo>
                <a:cubicBezTo>
                  <a:pt x="162" y="30"/>
                  <a:pt x="164" y="30"/>
                  <a:pt x="164" y="30"/>
                </a:cubicBezTo>
                <a:lnTo>
                  <a:pt x="171" y="40"/>
                </a:lnTo>
                <a:lnTo>
                  <a:pt x="171" y="42"/>
                </a:lnTo>
                <a:lnTo>
                  <a:pt x="175" y="53"/>
                </a:lnTo>
                <a:cubicBezTo>
                  <a:pt x="175" y="53"/>
                  <a:pt x="175" y="54"/>
                  <a:pt x="177" y="54"/>
                </a:cubicBezTo>
                <a:lnTo>
                  <a:pt x="177" y="82"/>
                </a:lnTo>
                <a:cubicBezTo>
                  <a:pt x="175" y="82"/>
                  <a:pt x="175" y="83"/>
                  <a:pt x="175" y="83"/>
                </a:cubicBezTo>
                <a:lnTo>
                  <a:pt x="171" y="94"/>
                </a:lnTo>
                <a:cubicBezTo>
                  <a:pt x="171" y="96"/>
                  <a:pt x="171" y="96"/>
                  <a:pt x="171" y="96"/>
                </a:cubicBezTo>
                <a:lnTo>
                  <a:pt x="164" y="106"/>
                </a:lnTo>
                <a:cubicBezTo>
                  <a:pt x="164" y="106"/>
                  <a:pt x="162" y="106"/>
                  <a:pt x="162" y="108"/>
                </a:cubicBezTo>
                <a:lnTo>
                  <a:pt x="153" y="116"/>
                </a:lnTo>
                <a:lnTo>
                  <a:pt x="151" y="116"/>
                </a:lnTo>
                <a:lnTo>
                  <a:pt x="139" y="124"/>
                </a:lnTo>
                <a:cubicBezTo>
                  <a:pt x="139" y="125"/>
                  <a:pt x="139" y="125"/>
                  <a:pt x="137" y="125"/>
                </a:cubicBezTo>
                <a:lnTo>
                  <a:pt x="125" y="130"/>
                </a:lnTo>
                <a:cubicBezTo>
                  <a:pt x="123" y="130"/>
                  <a:pt x="123" y="132"/>
                  <a:pt x="120" y="132"/>
                </a:cubicBezTo>
                <a:lnTo>
                  <a:pt x="107" y="135"/>
                </a:lnTo>
                <a:lnTo>
                  <a:pt x="90" y="135"/>
                </a:lnTo>
                <a:lnTo>
                  <a:pt x="87" y="135"/>
                </a:lnTo>
                <a:lnTo>
                  <a:pt x="72" y="135"/>
                </a:lnTo>
                <a:lnTo>
                  <a:pt x="70" y="135"/>
                </a:lnTo>
                <a:lnTo>
                  <a:pt x="56" y="132"/>
                </a:lnTo>
                <a:lnTo>
                  <a:pt x="54" y="130"/>
                </a:lnTo>
                <a:lnTo>
                  <a:pt x="40" y="125"/>
                </a:lnTo>
                <a:lnTo>
                  <a:pt x="38" y="125"/>
                </a:lnTo>
                <a:lnTo>
                  <a:pt x="27" y="118"/>
                </a:lnTo>
                <a:cubicBezTo>
                  <a:pt x="27" y="116"/>
                  <a:pt x="27" y="116"/>
                  <a:pt x="24" y="116"/>
                </a:cubicBezTo>
                <a:lnTo>
                  <a:pt x="16" y="108"/>
                </a:lnTo>
                <a:cubicBezTo>
                  <a:pt x="16" y="106"/>
                  <a:pt x="16" y="106"/>
                  <a:pt x="16" y="106"/>
                </a:cubicBezTo>
                <a:lnTo>
                  <a:pt x="10" y="96"/>
                </a:lnTo>
                <a:cubicBezTo>
                  <a:pt x="6" y="96"/>
                  <a:pt x="6" y="96"/>
                  <a:pt x="6" y="94"/>
                </a:cubicBezTo>
                <a:lnTo>
                  <a:pt x="2" y="83"/>
                </a:lnTo>
                <a:lnTo>
                  <a:pt x="2" y="82"/>
                </a:lnTo>
                <a:lnTo>
                  <a:pt x="0" y="69"/>
                </a:lnTo>
                <a:moveTo>
                  <a:pt x="30" y="78"/>
                </a:moveTo>
                <a:lnTo>
                  <a:pt x="30" y="76"/>
                </a:lnTo>
                <a:lnTo>
                  <a:pt x="34" y="87"/>
                </a:lnTo>
                <a:lnTo>
                  <a:pt x="34" y="85"/>
                </a:lnTo>
                <a:lnTo>
                  <a:pt x="40" y="96"/>
                </a:lnTo>
                <a:lnTo>
                  <a:pt x="38" y="94"/>
                </a:lnTo>
                <a:lnTo>
                  <a:pt x="47" y="102"/>
                </a:lnTo>
                <a:lnTo>
                  <a:pt x="44" y="101"/>
                </a:lnTo>
                <a:lnTo>
                  <a:pt x="56" y="108"/>
                </a:lnTo>
                <a:lnTo>
                  <a:pt x="54" y="106"/>
                </a:lnTo>
                <a:lnTo>
                  <a:pt x="67" y="111"/>
                </a:lnTo>
                <a:lnTo>
                  <a:pt x="65" y="111"/>
                </a:lnTo>
                <a:lnTo>
                  <a:pt x="78" y="115"/>
                </a:lnTo>
                <a:lnTo>
                  <a:pt x="76" y="113"/>
                </a:lnTo>
                <a:lnTo>
                  <a:pt x="90" y="115"/>
                </a:lnTo>
                <a:lnTo>
                  <a:pt x="87" y="115"/>
                </a:lnTo>
                <a:lnTo>
                  <a:pt x="103" y="113"/>
                </a:lnTo>
                <a:lnTo>
                  <a:pt x="100" y="115"/>
                </a:lnTo>
                <a:lnTo>
                  <a:pt x="114" y="111"/>
                </a:lnTo>
                <a:lnTo>
                  <a:pt x="112" y="111"/>
                </a:lnTo>
                <a:lnTo>
                  <a:pt x="123" y="106"/>
                </a:lnTo>
                <a:lnTo>
                  <a:pt x="120" y="108"/>
                </a:lnTo>
                <a:lnTo>
                  <a:pt x="133" y="101"/>
                </a:lnTo>
                <a:lnTo>
                  <a:pt x="131" y="102"/>
                </a:lnTo>
                <a:lnTo>
                  <a:pt x="139" y="94"/>
                </a:lnTo>
                <a:lnTo>
                  <a:pt x="139" y="96"/>
                </a:lnTo>
                <a:lnTo>
                  <a:pt x="146" y="85"/>
                </a:lnTo>
                <a:lnTo>
                  <a:pt x="144" y="87"/>
                </a:lnTo>
                <a:lnTo>
                  <a:pt x="148" y="76"/>
                </a:lnTo>
                <a:lnTo>
                  <a:pt x="148" y="78"/>
                </a:lnTo>
                <a:lnTo>
                  <a:pt x="151" y="67"/>
                </a:lnTo>
                <a:lnTo>
                  <a:pt x="151" y="69"/>
                </a:lnTo>
                <a:lnTo>
                  <a:pt x="148" y="58"/>
                </a:lnTo>
                <a:lnTo>
                  <a:pt x="148" y="59"/>
                </a:lnTo>
                <a:lnTo>
                  <a:pt x="144" y="49"/>
                </a:lnTo>
                <a:lnTo>
                  <a:pt x="146" y="51"/>
                </a:lnTo>
                <a:lnTo>
                  <a:pt x="139" y="40"/>
                </a:lnTo>
                <a:lnTo>
                  <a:pt x="141" y="42"/>
                </a:lnTo>
                <a:lnTo>
                  <a:pt x="131" y="35"/>
                </a:lnTo>
                <a:lnTo>
                  <a:pt x="133" y="35"/>
                </a:lnTo>
                <a:lnTo>
                  <a:pt x="120" y="28"/>
                </a:lnTo>
                <a:lnTo>
                  <a:pt x="123" y="30"/>
                </a:lnTo>
                <a:lnTo>
                  <a:pt x="112" y="25"/>
                </a:lnTo>
                <a:lnTo>
                  <a:pt x="114" y="25"/>
                </a:lnTo>
                <a:lnTo>
                  <a:pt x="100" y="23"/>
                </a:lnTo>
                <a:lnTo>
                  <a:pt x="103" y="23"/>
                </a:lnTo>
                <a:lnTo>
                  <a:pt x="87" y="21"/>
                </a:lnTo>
                <a:lnTo>
                  <a:pt x="90" y="21"/>
                </a:lnTo>
                <a:lnTo>
                  <a:pt x="76" y="23"/>
                </a:lnTo>
                <a:lnTo>
                  <a:pt x="78" y="23"/>
                </a:lnTo>
                <a:lnTo>
                  <a:pt x="65" y="25"/>
                </a:lnTo>
                <a:lnTo>
                  <a:pt x="67" y="25"/>
                </a:lnTo>
                <a:lnTo>
                  <a:pt x="54" y="30"/>
                </a:lnTo>
                <a:lnTo>
                  <a:pt x="56" y="28"/>
                </a:lnTo>
                <a:lnTo>
                  <a:pt x="44" y="35"/>
                </a:lnTo>
                <a:lnTo>
                  <a:pt x="47" y="35"/>
                </a:lnTo>
                <a:lnTo>
                  <a:pt x="38" y="42"/>
                </a:lnTo>
                <a:lnTo>
                  <a:pt x="40" y="40"/>
                </a:lnTo>
                <a:lnTo>
                  <a:pt x="34" y="51"/>
                </a:lnTo>
                <a:lnTo>
                  <a:pt x="34" y="49"/>
                </a:lnTo>
                <a:lnTo>
                  <a:pt x="30" y="59"/>
                </a:lnTo>
                <a:lnTo>
                  <a:pt x="30" y="58"/>
                </a:lnTo>
                <a:lnTo>
                  <a:pt x="30" y="69"/>
                </a:lnTo>
                <a:lnTo>
                  <a:pt x="30" y="67"/>
                </a:lnTo>
                <a:lnTo>
                  <a:pt x="30" y="78"/>
                </a:lnTo>
                <a:close/>
              </a:path>
            </a:pathLst>
          </a:custGeom>
          <a:solidFill>
            <a:srgbClr val="0070c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5" name="CustomShape 27"/>
          <p:cNvSpPr/>
          <p:nvPr/>
        </p:nvSpPr>
        <p:spPr>
          <a:xfrm>
            <a:off x="532080" y="5105160"/>
            <a:ext cx="1930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North America Database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6" name="CustomShape 28"/>
          <p:cNvSpPr/>
          <p:nvPr/>
        </p:nvSpPr>
        <p:spPr>
          <a:xfrm>
            <a:off x="5551200" y="2404080"/>
            <a:ext cx="23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0000"/>
                </a:solidFill>
                <a:latin typeface="Calibri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117" name="" descr=""/>
          <p:cNvPicPr/>
          <p:nvPr/>
        </p:nvPicPr>
        <p:blipFill>
          <a:blip r:embed="rId10"/>
          <a:stretch/>
        </p:blipFill>
        <p:spPr>
          <a:xfrm>
            <a:off x="4468320" y="3372480"/>
            <a:ext cx="2467080" cy="987120"/>
          </a:xfrm>
          <a:prstGeom prst="rect">
            <a:avLst/>
          </a:prstGeom>
          <a:ln w="0">
            <a:noFill/>
          </a:ln>
        </p:spPr>
      </p:pic>
      <p:pic>
        <p:nvPicPr>
          <p:cNvPr id="118" name="" descr=""/>
          <p:cNvPicPr/>
          <p:nvPr/>
        </p:nvPicPr>
        <p:blipFill>
          <a:blip r:embed="rId11"/>
          <a:stretch/>
        </p:blipFill>
        <p:spPr>
          <a:xfrm>
            <a:off x="4462200" y="4600440"/>
            <a:ext cx="5145120" cy="632880"/>
          </a:xfrm>
          <a:prstGeom prst="rect">
            <a:avLst/>
          </a:prstGeom>
          <a:ln w="0">
            <a:noFill/>
          </a:ln>
        </p:spPr>
      </p:pic>
      <p:pic>
        <p:nvPicPr>
          <p:cNvPr id="119" name="" descr=""/>
          <p:cNvPicPr/>
          <p:nvPr/>
        </p:nvPicPr>
        <p:blipFill>
          <a:blip r:embed="rId12"/>
          <a:stretch/>
        </p:blipFill>
        <p:spPr>
          <a:xfrm>
            <a:off x="8228160" y="3980160"/>
            <a:ext cx="1060920" cy="356760"/>
          </a:xfrm>
          <a:prstGeom prst="rect">
            <a:avLst/>
          </a:prstGeom>
          <a:ln w="0">
            <a:noFill/>
          </a:ln>
        </p:spPr>
      </p:pic>
      <p:pic>
        <p:nvPicPr>
          <p:cNvPr id="120" name="" descr=""/>
          <p:cNvPicPr/>
          <p:nvPr/>
        </p:nvPicPr>
        <p:blipFill>
          <a:blip r:embed="rId13"/>
          <a:stretch/>
        </p:blipFill>
        <p:spPr>
          <a:xfrm>
            <a:off x="7801560" y="4195800"/>
            <a:ext cx="540000" cy="403920"/>
          </a:xfrm>
          <a:prstGeom prst="rect">
            <a:avLst/>
          </a:prstGeom>
          <a:ln w="0">
            <a:noFill/>
          </a:ln>
        </p:spPr>
      </p:pic>
      <p:sp>
        <p:nvSpPr>
          <p:cNvPr id="121" name="CustomShape 29"/>
          <p:cNvSpPr/>
          <p:nvPr/>
        </p:nvSpPr>
        <p:spPr>
          <a:xfrm>
            <a:off x="5722920" y="2497680"/>
            <a:ext cx="1594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200" spc="-1" strike="noStrike">
                <a:solidFill>
                  <a:srgbClr val="ff0000"/>
                </a:solidFill>
                <a:latin typeface="Calibri"/>
              </a:rPr>
              <a:t>i</a:t>
            </a:r>
            <a:endParaRPr b="0" lang="en-GB" sz="1200" spc="-1" strike="noStrike">
              <a:latin typeface="Arial"/>
            </a:endParaRPr>
          </a:p>
        </p:txBody>
      </p:sp>
      <p:pic>
        <p:nvPicPr>
          <p:cNvPr id="122" name="" descr=""/>
          <p:cNvPicPr/>
          <p:nvPr/>
        </p:nvPicPr>
        <p:blipFill>
          <a:blip r:embed="rId14"/>
          <a:stretch/>
        </p:blipFill>
        <p:spPr>
          <a:xfrm rot="5400000">
            <a:off x="8614080" y="4577040"/>
            <a:ext cx="175320" cy="384120"/>
          </a:xfrm>
          <a:prstGeom prst="rect">
            <a:avLst/>
          </a:prstGeom>
          <a:ln w="0">
            <a:noFill/>
          </a:ln>
        </p:spPr>
      </p:pic>
      <p:pic>
        <p:nvPicPr>
          <p:cNvPr id="123" name="" descr=""/>
          <p:cNvPicPr/>
          <p:nvPr/>
        </p:nvPicPr>
        <p:blipFill>
          <a:blip r:embed="rId15"/>
          <a:stretch/>
        </p:blipFill>
        <p:spPr>
          <a:xfrm>
            <a:off x="8934120" y="484488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124" name="" descr=""/>
          <p:cNvPicPr/>
          <p:nvPr/>
        </p:nvPicPr>
        <p:blipFill>
          <a:blip r:embed="rId16"/>
          <a:stretch/>
        </p:blipFill>
        <p:spPr>
          <a:xfrm>
            <a:off x="8484840" y="484812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125" name="" descr=""/>
          <p:cNvPicPr/>
          <p:nvPr/>
        </p:nvPicPr>
        <p:blipFill>
          <a:blip r:embed="rId17"/>
          <a:stretch/>
        </p:blipFill>
        <p:spPr>
          <a:xfrm>
            <a:off x="8525160" y="484812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126" name="" descr=""/>
          <p:cNvPicPr/>
          <p:nvPr/>
        </p:nvPicPr>
        <p:blipFill>
          <a:blip r:embed="rId18"/>
          <a:stretch/>
        </p:blipFill>
        <p:spPr>
          <a:xfrm>
            <a:off x="8573400" y="484812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127" name="" descr=""/>
          <p:cNvPicPr/>
          <p:nvPr/>
        </p:nvPicPr>
        <p:blipFill>
          <a:blip r:embed="rId19"/>
          <a:stretch/>
        </p:blipFill>
        <p:spPr>
          <a:xfrm>
            <a:off x="8613000" y="484812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128" name="" descr=""/>
          <p:cNvPicPr/>
          <p:nvPr/>
        </p:nvPicPr>
        <p:blipFill>
          <a:blip r:embed="rId20"/>
          <a:stretch/>
        </p:blipFill>
        <p:spPr>
          <a:xfrm>
            <a:off x="8633160" y="4848120"/>
            <a:ext cx="31320" cy="2520"/>
          </a:xfrm>
          <a:prstGeom prst="rect">
            <a:avLst/>
          </a:prstGeom>
          <a:ln w="0">
            <a:noFill/>
          </a:ln>
        </p:spPr>
      </p:pic>
      <p:pic>
        <p:nvPicPr>
          <p:cNvPr id="129" name="" descr=""/>
          <p:cNvPicPr/>
          <p:nvPr/>
        </p:nvPicPr>
        <p:blipFill>
          <a:blip r:embed="rId21"/>
          <a:stretch/>
        </p:blipFill>
        <p:spPr>
          <a:xfrm>
            <a:off x="8693280" y="484812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130" name="" descr=""/>
          <p:cNvPicPr/>
          <p:nvPr/>
        </p:nvPicPr>
        <p:blipFill>
          <a:blip r:embed="rId22"/>
          <a:stretch/>
        </p:blipFill>
        <p:spPr>
          <a:xfrm>
            <a:off x="8745840" y="484812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131" name="" descr=""/>
          <p:cNvPicPr/>
          <p:nvPr/>
        </p:nvPicPr>
        <p:blipFill>
          <a:blip r:embed="rId23"/>
          <a:stretch/>
        </p:blipFill>
        <p:spPr>
          <a:xfrm>
            <a:off x="8769600" y="484812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132" name="" descr=""/>
          <p:cNvPicPr/>
          <p:nvPr/>
        </p:nvPicPr>
        <p:blipFill>
          <a:blip r:embed="rId24"/>
          <a:stretch/>
        </p:blipFill>
        <p:spPr>
          <a:xfrm>
            <a:off x="8837640" y="4848120"/>
            <a:ext cx="35280" cy="2520"/>
          </a:xfrm>
          <a:prstGeom prst="rect">
            <a:avLst/>
          </a:prstGeom>
          <a:ln w="0">
            <a:noFill/>
          </a:ln>
        </p:spPr>
      </p:pic>
      <p:pic>
        <p:nvPicPr>
          <p:cNvPr id="133" name="" descr=""/>
          <p:cNvPicPr/>
          <p:nvPr/>
        </p:nvPicPr>
        <p:blipFill>
          <a:blip r:embed="rId25"/>
          <a:stretch/>
        </p:blipFill>
        <p:spPr>
          <a:xfrm>
            <a:off x="8910000" y="484812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134" name="" descr=""/>
          <p:cNvPicPr/>
          <p:nvPr/>
        </p:nvPicPr>
        <p:blipFill>
          <a:blip r:embed="rId26"/>
          <a:stretch/>
        </p:blipFill>
        <p:spPr>
          <a:xfrm>
            <a:off x="8926200" y="484812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35" name="" descr=""/>
          <p:cNvPicPr/>
          <p:nvPr/>
        </p:nvPicPr>
        <p:blipFill>
          <a:blip r:embed="rId27"/>
          <a:stretch/>
        </p:blipFill>
        <p:spPr>
          <a:xfrm>
            <a:off x="8484840" y="485100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136" name="" descr=""/>
          <p:cNvPicPr/>
          <p:nvPr/>
        </p:nvPicPr>
        <p:blipFill>
          <a:blip r:embed="rId28"/>
          <a:stretch/>
        </p:blipFill>
        <p:spPr>
          <a:xfrm>
            <a:off x="8525160" y="485100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137" name="" descr=""/>
          <p:cNvPicPr/>
          <p:nvPr/>
        </p:nvPicPr>
        <p:blipFill>
          <a:blip r:embed="rId29"/>
          <a:stretch/>
        </p:blipFill>
        <p:spPr>
          <a:xfrm>
            <a:off x="8573400" y="485100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138" name="" descr=""/>
          <p:cNvPicPr/>
          <p:nvPr/>
        </p:nvPicPr>
        <p:blipFill>
          <a:blip r:embed="rId30"/>
          <a:stretch/>
        </p:blipFill>
        <p:spPr>
          <a:xfrm>
            <a:off x="8613000" y="485100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139" name="" descr=""/>
          <p:cNvPicPr/>
          <p:nvPr/>
        </p:nvPicPr>
        <p:blipFill>
          <a:blip r:embed="rId31"/>
          <a:stretch/>
        </p:blipFill>
        <p:spPr>
          <a:xfrm>
            <a:off x="8629200" y="485100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140" name="" descr=""/>
          <p:cNvPicPr/>
          <p:nvPr/>
        </p:nvPicPr>
        <p:blipFill>
          <a:blip r:embed="rId32"/>
          <a:stretch/>
        </p:blipFill>
        <p:spPr>
          <a:xfrm>
            <a:off x="8697600" y="485100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141" name="" descr=""/>
          <p:cNvPicPr/>
          <p:nvPr/>
        </p:nvPicPr>
        <p:blipFill>
          <a:blip r:embed="rId33"/>
          <a:stretch/>
        </p:blipFill>
        <p:spPr>
          <a:xfrm>
            <a:off x="8745840" y="485100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142" name="" descr=""/>
          <p:cNvPicPr/>
          <p:nvPr/>
        </p:nvPicPr>
        <p:blipFill>
          <a:blip r:embed="rId34"/>
          <a:stretch/>
        </p:blipFill>
        <p:spPr>
          <a:xfrm>
            <a:off x="8769600" y="485100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143" name="" descr=""/>
          <p:cNvPicPr/>
          <p:nvPr/>
        </p:nvPicPr>
        <p:blipFill>
          <a:blip r:embed="rId35"/>
          <a:stretch/>
        </p:blipFill>
        <p:spPr>
          <a:xfrm>
            <a:off x="8833680" y="485100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44" name="" descr=""/>
          <p:cNvPicPr/>
          <p:nvPr/>
        </p:nvPicPr>
        <p:blipFill>
          <a:blip r:embed="rId36"/>
          <a:stretch/>
        </p:blipFill>
        <p:spPr>
          <a:xfrm>
            <a:off x="8862120" y="485100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145" name="" descr=""/>
          <p:cNvPicPr/>
          <p:nvPr/>
        </p:nvPicPr>
        <p:blipFill>
          <a:blip r:embed="rId37"/>
          <a:stretch/>
        </p:blipFill>
        <p:spPr>
          <a:xfrm>
            <a:off x="8910000" y="485100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146" name="" descr=""/>
          <p:cNvPicPr/>
          <p:nvPr/>
        </p:nvPicPr>
        <p:blipFill>
          <a:blip r:embed="rId38"/>
          <a:stretch/>
        </p:blipFill>
        <p:spPr>
          <a:xfrm>
            <a:off x="8921880" y="485100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47" name="" descr=""/>
          <p:cNvPicPr/>
          <p:nvPr/>
        </p:nvPicPr>
        <p:blipFill>
          <a:blip r:embed="rId39"/>
          <a:stretch/>
        </p:blipFill>
        <p:spPr>
          <a:xfrm rot="5400000">
            <a:off x="8592120" y="4714200"/>
            <a:ext cx="219240" cy="480600"/>
          </a:xfrm>
          <a:prstGeom prst="rect">
            <a:avLst/>
          </a:prstGeom>
          <a:ln w="0">
            <a:noFill/>
          </a:ln>
        </p:spPr>
      </p:pic>
      <p:pic>
        <p:nvPicPr>
          <p:cNvPr id="148" name="" descr=""/>
          <p:cNvPicPr/>
          <p:nvPr/>
        </p:nvPicPr>
        <p:blipFill>
          <a:blip r:embed="rId40"/>
          <a:stretch/>
        </p:blipFill>
        <p:spPr>
          <a:xfrm>
            <a:off x="8553240" y="505512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149" name="" descr=""/>
          <p:cNvPicPr/>
          <p:nvPr/>
        </p:nvPicPr>
        <p:blipFill>
          <a:blip r:embed="rId41"/>
          <a:stretch/>
        </p:blipFill>
        <p:spPr>
          <a:xfrm rot="5400000">
            <a:off x="8434800" y="2795400"/>
            <a:ext cx="757440" cy="1419120"/>
          </a:xfrm>
          <a:prstGeom prst="rect">
            <a:avLst/>
          </a:prstGeom>
          <a:ln w="0">
            <a:noFill/>
          </a:ln>
        </p:spPr>
      </p:pic>
      <p:pic>
        <p:nvPicPr>
          <p:cNvPr id="150" name="" descr=""/>
          <p:cNvPicPr/>
          <p:nvPr/>
        </p:nvPicPr>
        <p:blipFill>
          <a:blip r:embed="rId42"/>
          <a:stretch/>
        </p:blipFill>
        <p:spPr>
          <a:xfrm>
            <a:off x="6330600" y="3132360"/>
            <a:ext cx="1695600" cy="234360"/>
          </a:xfrm>
          <a:prstGeom prst="rect">
            <a:avLst/>
          </a:prstGeom>
          <a:ln w="0">
            <a:noFill/>
          </a:ln>
        </p:spPr>
      </p:pic>
      <p:sp>
        <p:nvSpPr>
          <p:cNvPr id="151" name="CustomShape 30"/>
          <p:cNvSpPr/>
          <p:nvPr/>
        </p:nvSpPr>
        <p:spPr>
          <a:xfrm>
            <a:off x="8437680" y="4396320"/>
            <a:ext cx="9547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HDInsight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2" name="CustomShape 31"/>
          <p:cNvSpPr/>
          <p:nvPr/>
        </p:nvSpPr>
        <p:spPr>
          <a:xfrm>
            <a:off x="8743680" y="537012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4" name="CustomShape 2"/>
          <p:cNvSpPr/>
          <p:nvPr/>
        </p:nvSpPr>
        <p:spPr>
          <a:xfrm>
            <a:off x="3173040" y="370440"/>
            <a:ext cx="33159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Outline of the Course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55" name="CustomShape 3"/>
          <p:cNvSpPr/>
          <p:nvPr/>
        </p:nvSpPr>
        <p:spPr>
          <a:xfrm>
            <a:off x="218520" y="109728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6" name="CustomShape 4"/>
          <p:cNvSpPr/>
          <p:nvPr/>
        </p:nvSpPr>
        <p:spPr>
          <a:xfrm>
            <a:off x="699480" y="1097280"/>
            <a:ext cx="3096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Cloud Computing &amp; Big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7" name="CustomShape 5"/>
          <p:cNvSpPr/>
          <p:nvPr/>
        </p:nvSpPr>
        <p:spPr>
          <a:xfrm>
            <a:off x="218520" y="149904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2.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8" name="CustomShape 6"/>
          <p:cNvSpPr/>
          <p:nvPr/>
        </p:nvSpPr>
        <p:spPr>
          <a:xfrm>
            <a:off x="699480" y="1499040"/>
            <a:ext cx="3872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Machine Learning Models in Clouds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9" name="CustomShape 7"/>
          <p:cNvSpPr/>
          <p:nvPr/>
        </p:nvSpPr>
        <p:spPr>
          <a:xfrm>
            <a:off x="218520" y="190152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3.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0" name="CustomShape 8"/>
          <p:cNvSpPr/>
          <p:nvPr/>
        </p:nvSpPr>
        <p:spPr>
          <a:xfrm>
            <a:off x="699480" y="1901520"/>
            <a:ext cx="3946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Apache Spark for Cloud Applications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1" name="CustomShape 9"/>
          <p:cNvSpPr/>
          <p:nvPr/>
        </p:nvSpPr>
        <p:spPr>
          <a:xfrm>
            <a:off x="218520" y="230364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4.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2" name="CustomShape 10"/>
          <p:cNvSpPr/>
          <p:nvPr/>
        </p:nvSpPr>
        <p:spPr>
          <a:xfrm>
            <a:off x="699480" y="2303640"/>
            <a:ext cx="3856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Virtualization &amp; Data Center Design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3" name="CustomShape 11"/>
          <p:cNvSpPr/>
          <p:nvPr/>
        </p:nvSpPr>
        <p:spPr>
          <a:xfrm>
            <a:off x="218520" y="270576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5.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4" name="CustomShape 12"/>
          <p:cNvSpPr/>
          <p:nvPr/>
        </p:nvSpPr>
        <p:spPr>
          <a:xfrm>
            <a:off x="699480" y="2705760"/>
            <a:ext cx="3737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Map-Reduce Computing Paradigm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5" name="CustomShape 13"/>
          <p:cNvSpPr/>
          <p:nvPr/>
        </p:nvSpPr>
        <p:spPr>
          <a:xfrm>
            <a:off x="218520" y="310788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6.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6" name="CustomShape 14"/>
          <p:cNvSpPr/>
          <p:nvPr/>
        </p:nvSpPr>
        <p:spPr>
          <a:xfrm>
            <a:off x="699480" y="3107880"/>
            <a:ext cx="3612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Deep Learning driven by Big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7" name="CustomShape 15"/>
          <p:cNvSpPr/>
          <p:nvPr/>
        </p:nvSpPr>
        <p:spPr>
          <a:xfrm>
            <a:off x="218520" y="351036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7.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8" name="CustomShape 16"/>
          <p:cNvSpPr/>
          <p:nvPr/>
        </p:nvSpPr>
        <p:spPr>
          <a:xfrm>
            <a:off x="699480" y="3510360"/>
            <a:ext cx="4024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Deep Learning Applications in Clouds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9" name="CustomShape 17"/>
          <p:cNvSpPr/>
          <p:nvPr/>
        </p:nvSpPr>
        <p:spPr>
          <a:xfrm>
            <a:off x="218520" y="391212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8.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0" name="CustomShape 18"/>
          <p:cNvSpPr/>
          <p:nvPr/>
        </p:nvSpPr>
        <p:spPr>
          <a:xfrm>
            <a:off x="699480" y="3912120"/>
            <a:ext cx="3677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Infrastructure-As-A-Service (IAAS)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1" name="CustomShape 19"/>
          <p:cNvSpPr/>
          <p:nvPr/>
        </p:nvSpPr>
        <p:spPr>
          <a:xfrm>
            <a:off x="218520" y="431460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9.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2" name="CustomShape 20"/>
          <p:cNvSpPr/>
          <p:nvPr/>
        </p:nvSpPr>
        <p:spPr>
          <a:xfrm>
            <a:off x="699480" y="4314600"/>
            <a:ext cx="3174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Platform-As-A-Service (PAAS)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3" name="CustomShape 21"/>
          <p:cNvSpPr/>
          <p:nvPr/>
        </p:nvSpPr>
        <p:spPr>
          <a:xfrm>
            <a:off x="218520" y="4716720"/>
            <a:ext cx="340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10.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4" name="CustomShape 22"/>
          <p:cNvSpPr/>
          <p:nvPr/>
        </p:nvSpPr>
        <p:spPr>
          <a:xfrm>
            <a:off x="700200" y="4716720"/>
            <a:ext cx="3197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Software-As-A-Service (SAAS)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5" name="CustomShape 23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6" name="CustomShape 24"/>
          <p:cNvSpPr/>
          <p:nvPr/>
        </p:nvSpPr>
        <p:spPr>
          <a:xfrm>
            <a:off x="4811400" y="1051560"/>
            <a:ext cx="40680" cy="4145400"/>
          </a:xfrm>
          <a:custGeom>
            <a:avLst/>
            <a:gdLst/>
            <a:ahLst/>
            <a:rect l="l" t="t" r="r" b="b"/>
            <a:pathLst>
              <a:path w="114" h="11516">
                <a:moveTo>
                  <a:pt x="113" y="44"/>
                </a:moveTo>
                <a:lnTo>
                  <a:pt x="113" y="11471"/>
                </a:lnTo>
                <a:cubicBezTo>
                  <a:pt x="113" y="11495"/>
                  <a:pt x="87" y="11515"/>
                  <a:pt x="56" y="11515"/>
                </a:cubicBezTo>
                <a:cubicBezTo>
                  <a:pt x="26" y="11515"/>
                  <a:pt x="0" y="11495"/>
                  <a:pt x="0" y="11471"/>
                </a:cubicBezTo>
                <a:lnTo>
                  <a:pt x="0" y="44"/>
                </a:lnTo>
                <a:cubicBezTo>
                  <a:pt x="0" y="20"/>
                  <a:pt x="26" y="0"/>
                  <a:pt x="56" y="0"/>
                </a:cubicBezTo>
                <a:cubicBezTo>
                  <a:pt x="87" y="0"/>
                  <a:pt x="113" y="20"/>
                  <a:pt x="113" y="4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" name="CustomShape 25"/>
          <p:cNvSpPr/>
          <p:nvPr/>
        </p:nvSpPr>
        <p:spPr>
          <a:xfrm>
            <a:off x="102240" y="1763640"/>
            <a:ext cx="4598280" cy="443160"/>
          </a:xfrm>
          <a:custGeom>
            <a:avLst/>
            <a:gdLst/>
            <a:ahLst/>
            <a:rect l="l" t="t" r="r" b="b"/>
            <a:pathLst>
              <a:path w="12774" h="1232">
                <a:moveTo>
                  <a:pt x="0" y="43"/>
                </a:moveTo>
                <a:cubicBezTo>
                  <a:pt x="0" y="21"/>
                  <a:pt x="24" y="0"/>
                  <a:pt x="56" y="0"/>
                </a:cubicBezTo>
                <a:lnTo>
                  <a:pt x="12718" y="0"/>
                </a:lnTo>
                <a:cubicBezTo>
                  <a:pt x="12748" y="0"/>
                  <a:pt x="12773" y="21"/>
                  <a:pt x="12773" y="43"/>
                </a:cubicBezTo>
                <a:lnTo>
                  <a:pt x="12773" y="1188"/>
                </a:lnTo>
                <a:cubicBezTo>
                  <a:pt x="12773" y="1212"/>
                  <a:pt x="12748" y="1231"/>
                  <a:pt x="12718" y="1231"/>
                </a:cubicBezTo>
                <a:lnTo>
                  <a:pt x="56" y="1231"/>
                </a:lnTo>
                <a:cubicBezTo>
                  <a:pt x="24" y="1231"/>
                  <a:pt x="0" y="1212"/>
                  <a:pt x="0" y="1188"/>
                </a:cubicBezTo>
                <a:lnTo>
                  <a:pt x="0" y="43"/>
                </a:lnTo>
                <a:moveTo>
                  <a:pt x="112" y="1188"/>
                </a:moveTo>
                <a:lnTo>
                  <a:pt x="56" y="1144"/>
                </a:lnTo>
                <a:lnTo>
                  <a:pt x="12718" y="1144"/>
                </a:lnTo>
                <a:lnTo>
                  <a:pt x="12662" y="1188"/>
                </a:lnTo>
                <a:lnTo>
                  <a:pt x="12662" y="43"/>
                </a:lnTo>
                <a:lnTo>
                  <a:pt x="12718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118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8" name="CustomShape 26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0" name="CustomShape 2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81" name="CustomShape 3"/>
          <p:cNvSpPr/>
          <p:nvPr/>
        </p:nvSpPr>
        <p:spPr>
          <a:xfrm>
            <a:off x="4252680" y="370440"/>
            <a:ext cx="11552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Outline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82" name="CustomShape 4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3" name="CustomShape 5"/>
          <p:cNvSpPr/>
          <p:nvPr/>
        </p:nvSpPr>
        <p:spPr>
          <a:xfrm>
            <a:off x="957960" y="1032120"/>
            <a:ext cx="40842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Basic Apache Spark Capabilities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4" name="CustomShape 6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5" name="CustomShape 7"/>
          <p:cNvSpPr/>
          <p:nvPr/>
        </p:nvSpPr>
        <p:spPr>
          <a:xfrm>
            <a:off x="1379160" y="1376640"/>
            <a:ext cx="3216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Resilient Distributed Datasets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6" name="CustomShape 8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7" name="CustomShape 9"/>
          <p:cNvSpPr/>
          <p:nvPr/>
        </p:nvSpPr>
        <p:spPr>
          <a:xfrm>
            <a:off x="1379160" y="1678320"/>
            <a:ext cx="3562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Apache Spark vs Apache Hadoop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8" name="CustomShape 10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9" name="CustomShape 11"/>
          <p:cNvSpPr/>
          <p:nvPr/>
        </p:nvSpPr>
        <p:spPr>
          <a:xfrm>
            <a:off x="1379160" y="1980000"/>
            <a:ext cx="3886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Parallel Job &amp; In-Memory Execution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0" name="CustomShape 12"/>
          <p:cNvSpPr/>
          <p:nvPr/>
        </p:nvSpPr>
        <p:spPr>
          <a:xfrm>
            <a:off x="1078200" y="2250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1" name="CustomShape 13"/>
          <p:cNvSpPr/>
          <p:nvPr/>
        </p:nvSpPr>
        <p:spPr>
          <a:xfrm>
            <a:off x="1379160" y="2281680"/>
            <a:ext cx="2900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Transformations &amp; Actions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2" name="CustomShape 14"/>
          <p:cNvSpPr/>
          <p:nvPr/>
        </p:nvSpPr>
        <p:spPr>
          <a:xfrm>
            <a:off x="1078200" y="2552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3" name="CustomShape 15"/>
          <p:cNvSpPr/>
          <p:nvPr/>
        </p:nvSpPr>
        <p:spPr>
          <a:xfrm>
            <a:off x="1379160" y="2583360"/>
            <a:ext cx="3611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Word Count Application Example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4" name="CustomShape 16"/>
          <p:cNvSpPr/>
          <p:nvPr/>
        </p:nvSpPr>
        <p:spPr>
          <a:xfrm>
            <a:off x="596880" y="32270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5" name="CustomShape 17"/>
          <p:cNvSpPr/>
          <p:nvPr/>
        </p:nvSpPr>
        <p:spPr>
          <a:xfrm>
            <a:off x="957960" y="3264480"/>
            <a:ext cx="48366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Libraries &amp; Open Source Frameworks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6" name="CustomShape 18"/>
          <p:cNvSpPr/>
          <p:nvPr/>
        </p:nvSpPr>
        <p:spPr>
          <a:xfrm>
            <a:off x="1078200" y="3577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7" name="CustomShape 19"/>
          <p:cNvSpPr/>
          <p:nvPr/>
        </p:nvSpPr>
        <p:spPr>
          <a:xfrm>
            <a:off x="1379160" y="3608640"/>
            <a:ext cx="3628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Structured Query Language (SQL)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8" name="CustomShape 20"/>
          <p:cNvSpPr/>
          <p:nvPr/>
        </p:nvSpPr>
        <p:spPr>
          <a:xfrm>
            <a:off x="1078200" y="3879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9" name="CustomShape 21"/>
          <p:cNvSpPr/>
          <p:nvPr/>
        </p:nvSpPr>
        <p:spPr>
          <a:xfrm>
            <a:off x="1379160" y="3910320"/>
            <a:ext cx="1922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Streaming Library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0" name="CustomShape 22"/>
          <p:cNvSpPr/>
          <p:nvPr/>
        </p:nvSpPr>
        <p:spPr>
          <a:xfrm>
            <a:off x="1078200" y="4181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1" name="CustomShape 23"/>
          <p:cNvSpPr/>
          <p:nvPr/>
        </p:nvSpPr>
        <p:spPr>
          <a:xfrm>
            <a:off x="1379160" y="4212000"/>
            <a:ext cx="3587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Machine Learning Library (MLlib)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2" name="CustomShape 24"/>
          <p:cNvSpPr/>
          <p:nvPr/>
        </p:nvSpPr>
        <p:spPr>
          <a:xfrm>
            <a:off x="1078200" y="4482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3" name="CustomShape 25"/>
          <p:cNvSpPr/>
          <p:nvPr/>
        </p:nvSpPr>
        <p:spPr>
          <a:xfrm>
            <a:off x="1378800" y="4513680"/>
            <a:ext cx="1623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GraphX Library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4" name="CustomShape 26"/>
          <p:cNvSpPr/>
          <p:nvPr/>
        </p:nvSpPr>
        <p:spPr>
          <a:xfrm>
            <a:off x="1078200" y="4784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5" name="CustomShape 27"/>
          <p:cNvSpPr/>
          <p:nvPr/>
        </p:nvSpPr>
        <p:spPr>
          <a:xfrm>
            <a:off x="6347160" y="473400"/>
            <a:ext cx="3108240" cy="4810320"/>
          </a:xfrm>
          <a:custGeom>
            <a:avLst/>
            <a:gdLst/>
            <a:ahLst/>
            <a:rect l="l" t="t" r="r" b="b"/>
            <a:pathLst>
              <a:path w="8635" h="13363">
                <a:moveTo>
                  <a:pt x="0" y="0"/>
                </a:moveTo>
                <a:lnTo>
                  <a:pt x="0" y="13362"/>
                </a:lnTo>
                <a:lnTo>
                  <a:pt x="8634" y="13362"/>
                </a:lnTo>
                <a:lnTo>
                  <a:pt x="863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6" name="CustomShape 28"/>
          <p:cNvSpPr/>
          <p:nvPr/>
        </p:nvSpPr>
        <p:spPr>
          <a:xfrm>
            <a:off x="6327000" y="457560"/>
            <a:ext cx="3148200" cy="4841640"/>
          </a:xfrm>
          <a:custGeom>
            <a:avLst/>
            <a:gdLst/>
            <a:ahLst/>
            <a:rect l="l" t="t" r="r" b="b"/>
            <a:pathLst>
              <a:path w="8746" h="13450">
                <a:moveTo>
                  <a:pt x="0" y="44"/>
                </a:moveTo>
                <a:cubicBezTo>
                  <a:pt x="0" y="19"/>
                  <a:pt x="27" y="0"/>
                  <a:pt x="56" y="0"/>
                </a:cubicBezTo>
                <a:lnTo>
                  <a:pt x="8690" y="0"/>
                </a:lnTo>
                <a:cubicBezTo>
                  <a:pt x="8721" y="0"/>
                  <a:pt x="8745" y="19"/>
                  <a:pt x="8745" y="44"/>
                </a:cubicBezTo>
                <a:lnTo>
                  <a:pt x="8745" y="13405"/>
                </a:lnTo>
                <a:cubicBezTo>
                  <a:pt x="8745" y="13430"/>
                  <a:pt x="8721" y="13449"/>
                  <a:pt x="8690" y="13449"/>
                </a:cubicBezTo>
                <a:lnTo>
                  <a:pt x="56" y="13449"/>
                </a:lnTo>
                <a:cubicBezTo>
                  <a:pt x="27" y="13449"/>
                  <a:pt x="0" y="13430"/>
                  <a:pt x="0" y="13405"/>
                </a:cubicBezTo>
                <a:lnTo>
                  <a:pt x="0" y="44"/>
                </a:lnTo>
                <a:moveTo>
                  <a:pt x="112" y="13405"/>
                </a:moveTo>
                <a:lnTo>
                  <a:pt x="56" y="13362"/>
                </a:lnTo>
                <a:lnTo>
                  <a:pt x="8690" y="13362"/>
                </a:lnTo>
                <a:lnTo>
                  <a:pt x="8634" y="13405"/>
                </a:lnTo>
                <a:lnTo>
                  <a:pt x="8634" y="44"/>
                </a:lnTo>
                <a:lnTo>
                  <a:pt x="869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340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7" name="CustomShape 29"/>
          <p:cNvSpPr/>
          <p:nvPr/>
        </p:nvSpPr>
        <p:spPr>
          <a:xfrm>
            <a:off x="1379160" y="4815360"/>
            <a:ext cx="4400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Machine Learning Applications in Clouds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8" name="CustomShape 30"/>
          <p:cNvSpPr/>
          <p:nvPr/>
        </p:nvSpPr>
        <p:spPr>
          <a:xfrm>
            <a:off x="6444000" y="515160"/>
            <a:ext cx="145800" cy="15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1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09" name="CustomShape 31"/>
          <p:cNvSpPr/>
          <p:nvPr/>
        </p:nvSpPr>
        <p:spPr>
          <a:xfrm>
            <a:off x="6804720" y="532440"/>
            <a:ext cx="92592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100" spc="-1" strike="noStrike">
                <a:solidFill>
                  <a:srgbClr val="000000"/>
                </a:solidFill>
                <a:latin typeface="Calibri"/>
              </a:rPr>
              <a:t>Promises from 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10" name="CustomShape 32"/>
          <p:cNvSpPr/>
          <p:nvPr/>
        </p:nvSpPr>
        <p:spPr>
          <a:xfrm>
            <a:off x="6804720" y="670680"/>
            <a:ext cx="118404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100" spc="-1" strike="noStrike">
                <a:solidFill>
                  <a:srgbClr val="000000"/>
                </a:solidFill>
                <a:latin typeface="Calibri"/>
              </a:rPr>
              <a:t>previous lecture(s):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11" name="CustomShape 33"/>
          <p:cNvSpPr/>
          <p:nvPr/>
        </p:nvSpPr>
        <p:spPr>
          <a:xfrm>
            <a:off x="6444000" y="819360"/>
            <a:ext cx="145800" cy="15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1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12" name="CustomShape 34"/>
          <p:cNvSpPr/>
          <p:nvPr/>
        </p:nvSpPr>
        <p:spPr>
          <a:xfrm>
            <a:off x="6804720" y="836280"/>
            <a:ext cx="243072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100" spc="-1" strike="noStrike">
                <a:solidFill>
                  <a:srgbClr val="000000"/>
                </a:solidFill>
                <a:latin typeface="Calibri"/>
              </a:rPr>
              <a:t>Lecture 1: </a:t>
            </a:r>
            <a:r>
              <a:rPr b="1" lang="en-GB" sz="1100" spc="-1" strike="noStrike">
                <a:solidFill>
                  <a:srgbClr val="000000"/>
                </a:solidFill>
                <a:latin typeface="Calibri"/>
              </a:rPr>
              <a:t>Lecture 3 will provide details 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13" name="CustomShape 35"/>
          <p:cNvSpPr/>
          <p:nvPr/>
        </p:nvSpPr>
        <p:spPr>
          <a:xfrm>
            <a:off x="6804720" y="974880"/>
            <a:ext cx="244980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100" spc="-1" strike="noStrike">
                <a:solidFill>
                  <a:srgbClr val="000000"/>
                </a:solidFill>
                <a:latin typeface="Calibri"/>
              </a:rPr>
              <a:t>on data-intensive services &amp; computing 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14" name="CustomShape 36"/>
          <p:cNvSpPr/>
          <p:nvPr/>
        </p:nvSpPr>
        <p:spPr>
          <a:xfrm>
            <a:off x="6804720" y="1113120"/>
            <a:ext cx="118908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100" spc="-1" strike="noStrike">
                <a:solidFill>
                  <a:srgbClr val="000000"/>
                </a:solidFill>
                <a:latin typeface="Calibri"/>
              </a:rPr>
              <a:t>using Apache Spark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15" name="CustomShape 37"/>
          <p:cNvSpPr/>
          <p:nvPr/>
        </p:nvSpPr>
        <p:spPr>
          <a:xfrm>
            <a:off x="6444000" y="1261800"/>
            <a:ext cx="145800" cy="15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1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16" name="CustomShape 38"/>
          <p:cNvSpPr/>
          <p:nvPr/>
        </p:nvSpPr>
        <p:spPr>
          <a:xfrm>
            <a:off x="6804720" y="1279080"/>
            <a:ext cx="232452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100" spc="-1" strike="noStrike">
                <a:solidFill>
                  <a:srgbClr val="000000"/>
                </a:solidFill>
                <a:latin typeface="Calibri"/>
              </a:rPr>
              <a:t>Lecture 1:</a:t>
            </a:r>
            <a:r>
              <a:rPr b="1" lang="en-GB" sz="1100" spc="-1" strike="noStrike">
                <a:solidFill>
                  <a:srgbClr val="000000"/>
                </a:solidFill>
                <a:latin typeface="Calibri"/>
              </a:rPr>
              <a:t> Lecture 3 will give in-depth 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17" name="CustomShape 39"/>
          <p:cNvSpPr/>
          <p:nvPr/>
        </p:nvSpPr>
        <p:spPr>
          <a:xfrm>
            <a:off x="6804720" y="1417320"/>
            <a:ext cx="252360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100" spc="-1" strike="noStrike">
                <a:solidFill>
                  <a:srgbClr val="000000"/>
                </a:solidFill>
                <a:latin typeface="Calibri"/>
              </a:rPr>
              <a:t>details on using in-memory processing &amp; 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18" name="CustomShape 40"/>
          <p:cNvSpPr/>
          <p:nvPr/>
        </p:nvSpPr>
        <p:spPr>
          <a:xfrm>
            <a:off x="6804720" y="1555560"/>
            <a:ext cx="137196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100" spc="-1" strike="noStrike">
                <a:solidFill>
                  <a:srgbClr val="000000"/>
                </a:solidFill>
                <a:latin typeface="Calibri"/>
              </a:rPr>
              <a:t>Apache Spark &amp; MLLib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19" name="CustomShape 41"/>
          <p:cNvSpPr/>
          <p:nvPr/>
        </p:nvSpPr>
        <p:spPr>
          <a:xfrm>
            <a:off x="6444000" y="1704240"/>
            <a:ext cx="145800" cy="15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1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20" name="CustomShape 42"/>
          <p:cNvSpPr/>
          <p:nvPr/>
        </p:nvSpPr>
        <p:spPr>
          <a:xfrm>
            <a:off x="6804720" y="1721520"/>
            <a:ext cx="236484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100" spc="-1" strike="noStrike">
                <a:solidFill>
                  <a:srgbClr val="000000"/>
                </a:solidFill>
                <a:latin typeface="Calibri"/>
              </a:rPr>
              <a:t>Lecture 2:</a:t>
            </a:r>
            <a:r>
              <a:rPr b="1" lang="en-GB" sz="1100" spc="-1" strike="noStrike">
                <a:solidFill>
                  <a:srgbClr val="000000"/>
                </a:solidFill>
                <a:latin typeface="Calibri"/>
              </a:rPr>
              <a:t> Lecture 3 &amp; 6 provides more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21" name="CustomShape 43"/>
          <p:cNvSpPr/>
          <p:nvPr/>
        </p:nvSpPr>
        <p:spPr>
          <a:xfrm>
            <a:off x="6804720" y="1859400"/>
            <a:ext cx="211284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100" spc="-1" strike="noStrike">
                <a:solidFill>
                  <a:srgbClr val="000000"/>
                </a:solidFill>
                <a:latin typeface="Calibri"/>
              </a:rPr>
              <a:t>insights into Logistic Regression &amp; 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22" name="CustomShape 44"/>
          <p:cNvSpPr/>
          <p:nvPr/>
        </p:nvSpPr>
        <p:spPr>
          <a:xfrm>
            <a:off x="6804720" y="1998000"/>
            <a:ext cx="189504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100" spc="-1" strike="noStrike">
                <a:solidFill>
                  <a:srgbClr val="000000"/>
                </a:solidFill>
                <a:latin typeface="Calibri"/>
              </a:rPr>
              <a:t>Gradient Descent Optimization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23" name="CustomShape 45"/>
          <p:cNvSpPr/>
          <p:nvPr/>
        </p:nvSpPr>
        <p:spPr>
          <a:xfrm>
            <a:off x="6444000" y="2146680"/>
            <a:ext cx="145800" cy="15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1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24" name="CustomShape 46"/>
          <p:cNvSpPr/>
          <p:nvPr/>
        </p:nvSpPr>
        <p:spPr>
          <a:xfrm>
            <a:off x="6804720" y="2163960"/>
            <a:ext cx="240012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100" spc="-1" strike="noStrike">
                <a:solidFill>
                  <a:srgbClr val="000000"/>
                </a:solidFill>
                <a:latin typeface="Calibri"/>
              </a:rPr>
              <a:t>Lecture 2:</a:t>
            </a:r>
            <a:r>
              <a:rPr b="1" lang="en-GB" sz="1100" spc="-1" strike="noStrike">
                <a:solidFill>
                  <a:srgbClr val="000000"/>
                </a:solidFill>
                <a:latin typeface="Calibri"/>
              </a:rPr>
              <a:t> Lecture 3 provides a detailed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25" name="CustomShape 47"/>
          <p:cNvSpPr/>
          <p:nvPr/>
        </p:nvSpPr>
        <p:spPr>
          <a:xfrm>
            <a:off x="6804720" y="2302200"/>
            <a:ext cx="223344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100" spc="-1" strike="noStrike">
                <a:solidFill>
                  <a:srgbClr val="000000"/>
                </a:solidFill>
                <a:latin typeface="Calibri"/>
              </a:rPr>
              <a:t>introduction to Apache Spark and its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26" name="CustomShape 48"/>
          <p:cNvSpPr/>
          <p:nvPr/>
        </p:nvSpPr>
        <p:spPr>
          <a:xfrm>
            <a:off x="6804720" y="2440080"/>
            <a:ext cx="166068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100" spc="-1" strike="noStrike">
                <a:solidFill>
                  <a:srgbClr val="000000"/>
                </a:solidFill>
                <a:latin typeface="Calibri"/>
              </a:rPr>
              <a:t>related ‘service ecosystem‘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27" name="CustomShape 49"/>
          <p:cNvSpPr/>
          <p:nvPr/>
        </p:nvSpPr>
        <p:spPr>
          <a:xfrm>
            <a:off x="6444000" y="2589120"/>
            <a:ext cx="145800" cy="15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1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28" name="CustomShape 50"/>
          <p:cNvSpPr/>
          <p:nvPr/>
        </p:nvSpPr>
        <p:spPr>
          <a:xfrm>
            <a:off x="6804720" y="2606040"/>
            <a:ext cx="197640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100" spc="-1" strike="noStrike">
                <a:solidFill>
                  <a:srgbClr val="000000"/>
                </a:solidFill>
                <a:latin typeface="Calibri"/>
              </a:rPr>
              <a:t>Lecture 2:</a:t>
            </a:r>
            <a:r>
              <a:rPr b="1" lang="en-GB" sz="1100" spc="-1" strike="noStrike">
                <a:solidFill>
                  <a:srgbClr val="000000"/>
                </a:solidFill>
                <a:latin typeface="Calibri"/>
              </a:rPr>
              <a:t> Lecture 3 provides an 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29" name="CustomShape 51"/>
          <p:cNvSpPr/>
          <p:nvPr/>
        </p:nvSpPr>
        <p:spPr>
          <a:xfrm>
            <a:off x="6804720" y="2744640"/>
            <a:ext cx="209988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100" spc="-1" strike="noStrike">
                <a:solidFill>
                  <a:srgbClr val="000000"/>
                </a:solidFill>
                <a:latin typeface="Calibri"/>
              </a:rPr>
              <a:t>introduction to Apache Spark with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30" name="CustomShape 52"/>
          <p:cNvSpPr/>
          <p:nvPr/>
        </p:nvSpPr>
        <p:spPr>
          <a:xfrm>
            <a:off x="6804720" y="2882520"/>
            <a:ext cx="233892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100" spc="-1" strike="noStrike">
                <a:solidFill>
                  <a:srgbClr val="000000"/>
                </a:solidFill>
                <a:latin typeface="Calibri"/>
              </a:rPr>
              <a:t>SparkSession, SparkContext and YARN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31" name="CustomShape 53"/>
          <p:cNvSpPr/>
          <p:nvPr/>
        </p:nvSpPr>
        <p:spPr>
          <a:xfrm>
            <a:off x="6444000" y="3031200"/>
            <a:ext cx="145800" cy="15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1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32" name="CustomShape 54"/>
          <p:cNvSpPr/>
          <p:nvPr/>
        </p:nvSpPr>
        <p:spPr>
          <a:xfrm>
            <a:off x="6804720" y="3048480"/>
            <a:ext cx="240012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100" spc="-1" strike="noStrike">
                <a:solidFill>
                  <a:srgbClr val="000000"/>
                </a:solidFill>
                <a:latin typeface="Calibri"/>
              </a:rPr>
              <a:t>Lecture 2:</a:t>
            </a:r>
            <a:r>
              <a:rPr b="1" lang="en-GB" sz="1100" spc="-1" strike="noStrike">
                <a:solidFill>
                  <a:srgbClr val="000000"/>
                </a:solidFill>
                <a:latin typeface="Calibri"/>
              </a:rPr>
              <a:t> Lecture 3 provides a detailed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33" name="CustomShape 55"/>
          <p:cNvSpPr/>
          <p:nvPr/>
        </p:nvSpPr>
        <p:spPr>
          <a:xfrm>
            <a:off x="6804720" y="3187080"/>
            <a:ext cx="223344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100" spc="-1" strike="noStrike">
                <a:solidFill>
                  <a:srgbClr val="000000"/>
                </a:solidFill>
                <a:latin typeface="Calibri"/>
              </a:rPr>
              <a:t>introduction to Apache Spark and its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34" name="CustomShape 56"/>
          <p:cNvSpPr/>
          <p:nvPr/>
        </p:nvSpPr>
        <p:spPr>
          <a:xfrm>
            <a:off x="6804720" y="3324960"/>
            <a:ext cx="185940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100" spc="-1" strike="noStrike">
                <a:solidFill>
                  <a:srgbClr val="000000"/>
                </a:solidFill>
                <a:latin typeface="Calibri"/>
              </a:rPr>
              <a:t>Spark SQL dataframe concepts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35" name="CustomShape 57"/>
          <p:cNvSpPr/>
          <p:nvPr/>
        </p:nvSpPr>
        <p:spPr>
          <a:xfrm>
            <a:off x="6444000" y="3474000"/>
            <a:ext cx="145800" cy="15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1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36" name="CustomShape 58"/>
          <p:cNvSpPr/>
          <p:nvPr/>
        </p:nvSpPr>
        <p:spPr>
          <a:xfrm>
            <a:off x="6804720" y="3490920"/>
            <a:ext cx="240012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100" spc="-1" strike="noStrike">
                <a:solidFill>
                  <a:srgbClr val="000000"/>
                </a:solidFill>
                <a:latin typeface="Calibri"/>
              </a:rPr>
              <a:t>Lecture 2: </a:t>
            </a:r>
            <a:r>
              <a:rPr b="1" lang="en-GB" sz="1100" spc="-1" strike="noStrike">
                <a:solidFill>
                  <a:srgbClr val="000000"/>
                </a:solidFill>
                <a:latin typeface="Calibri"/>
              </a:rPr>
              <a:t>Lecture 3 provides a detailed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37" name="CustomShape 59"/>
          <p:cNvSpPr/>
          <p:nvPr/>
        </p:nvSpPr>
        <p:spPr>
          <a:xfrm>
            <a:off x="6804720" y="3629160"/>
            <a:ext cx="223344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100" spc="-1" strike="noStrike">
                <a:solidFill>
                  <a:srgbClr val="000000"/>
                </a:solidFill>
                <a:latin typeface="Calibri"/>
              </a:rPr>
              <a:t>introduction to Apache Spark and its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38" name="CustomShape 60"/>
          <p:cNvSpPr/>
          <p:nvPr/>
        </p:nvSpPr>
        <p:spPr>
          <a:xfrm>
            <a:off x="6804720" y="3767760"/>
            <a:ext cx="180648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1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1" lang="en-GB" sz="1100" spc="-1" strike="noStrike">
                <a:solidFill>
                  <a:srgbClr val="000000"/>
                </a:solidFill>
                <a:latin typeface="Calibri"/>
              </a:rPr>
              <a:t>service ecosystem‘ with Hive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39" name="CustomShape 61"/>
          <p:cNvSpPr/>
          <p:nvPr/>
        </p:nvSpPr>
        <p:spPr>
          <a:xfrm>
            <a:off x="6444000" y="3916440"/>
            <a:ext cx="145800" cy="15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1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40" name="CustomShape 62"/>
          <p:cNvSpPr/>
          <p:nvPr/>
        </p:nvSpPr>
        <p:spPr>
          <a:xfrm>
            <a:off x="6804720" y="3933360"/>
            <a:ext cx="220104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100" spc="-1" strike="noStrike">
                <a:solidFill>
                  <a:srgbClr val="000000"/>
                </a:solidFill>
                <a:latin typeface="Calibri"/>
              </a:rPr>
              <a:t>Lecture 2: </a:t>
            </a:r>
            <a:r>
              <a:rPr b="1" lang="en-GB" sz="1100" spc="-1" strike="noStrike">
                <a:solidFill>
                  <a:srgbClr val="000000"/>
                </a:solidFill>
                <a:latin typeface="Calibri"/>
              </a:rPr>
              <a:t>Lecture 3 provides details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41" name="CustomShape 63"/>
          <p:cNvSpPr/>
          <p:nvPr/>
        </p:nvSpPr>
        <p:spPr>
          <a:xfrm>
            <a:off x="6804720" y="4071600"/>
            <a:ext cx="244008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100" spc="-1" strike="noStrike">
                <a:solidFill>
                  <a:srgbClr val="000000"/>
                </a:solidFill>
                <a:latin typeface="Calibri"/>
              </a:rPr>
              <a:t>about Apache Spark and other available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42" name="CustomShape 64"/>
          <p:cNvSpPr/>
          <p:nvPr/>
        </p:nvSpPr>
        <p:spPr>
          <a:xfrm>
            <a:off x="6804720" y="4209840"/>
            <a:ext cx="154980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100" spc="-1" strike="noStrike">
                <a:solidFill>
                  <a:srgbClr val="000000"/>
                </a:solidFill>
                <a:latin typeface="Calibri"/>
              </a:rPr>
              <a:t>MLlib models &amp; pipelines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43" name="CustomShape 65"/>
          <p:cNvSpPr/>
          <p:nvPr/>
        </p:nvSpPr>
        <p:spPr>
          <a:xfrm>
            <a:off x="6444000" y="4358880"/>
            <a:ext cx="145800" cy="15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1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44" name="CustomShape 66"/>
          <p:cNvSpPr/>
          <p:nvPr/>
        </p:nvSpPr>
        <p:spPr>
          <a:xfrm>
            <a:off x="6804720" y="4375800"/>
            <a:ext cx="211788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100" spc="-1" strike="noStrike">
                <a:solidFill>
                  <a:srgbClr val="000000"/>
                </a:solidFill>
                <a:latin typeface="Calibri"/>
              </a:rPr>
              <a:t>Lecture 2:</a:t>
            </a:r>
            <a:r>
              <a:rPr b="1" lang="en-GB" sz="1100" spc="-1" strike="noStrike">
                <a:solidFill>
                  <a:srgbClr val="000000"/>
                </a:solidFill>
                <a:latin typeface="Calibri"/>
              </a:rPr>
              <a:t> Lecture 3 provides more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45" name="CustomShape 67"/>
          <p:cNvSpPr/>
          <p:nvPr/>
        </p:nvSpPr>
        <p:spPr>
          <a:xfrm>
            <a:off x="6804720" y="4514040"/>
            <a:ext cx="236952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100" spc="-1" strike="noStrike">
                <a:solidFill>
                  <a:srgbClr val="000000"/>
                </a:solidFill>
                <a:latin typeface="Calibri"/>
              </a:rPr>
              <a:t>examples on training and test datasets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46" name="CustomShape 68"/>
          <p:cNvSpPr/>
          <p:nvPr/>
        </p:nvSpPr>
        <p:spPr>
          <a:xfrm>
            <a:off x="6804720" y="4652280"/>
            <a:ext cx="196056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100" spc="-1" strike="noStrike">
                <a:solidFill>
                  <a:srgbClr val="000000"/>
                </a:solidFill>
                <a:latin typeface="Calibri"/>
              </a:rPr>
              <a:t>and different model evaluations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47" name="CustomShape 69"/>
          <p:cNvSpPr/>
          <p:nvPr/>
        </p:nvSpPr>
        <p:spPr>
          <a:xfrm>
            <a:off x="6444000" y="4800960"/>
            <a:ext cx="145800" cy="15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1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48" name="CustomShape 70"/>
          <p:cNvSpPr/>
          <p:nvPr/>
        </p:nvSpPr>
        <p:spPr>
          <a:xfrm>
            <a:off x="6804720" y="4818240"/>
            <a:ext cx="244656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100" spc="-1" strike="noStrike">
                <a:solidFill>
                  <a:srgbClr val="000000"/>
                </a:solidFill>
                <a:latin typeface="Calibri"/>
              </a:rPr>
              <a:t>Lecture 2: </a:t>
            </a:r>
            <a:r>
              <a:rPr b="1" lang="en-GB" sz="1100" spc="-1" strike="noStrike">
                <a:solidFill>
                  <a:srgbClr val="000000"/>
                </a:solidFill>
                <a:latin typeface="Calibri"/>
              </a:rPr>
              <a:t>Lecture 3 offers more insights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49" name="CustomShape 71"/>
          <p:cNvSpPr/>
          <p:nvPr/>
        </p:nvSpPr>
        <p:spPr>
          <a:xfrm>
            <a:off x="6804720" y="4956480"/>
            <a:ext cx="244332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100" spc="-1" strike="noStrike">
                <a:solidFill>
                  <a:srgbClr val="000000"/>
                </a:solidFill>
                <a:latin typeface="Calibri"/>
              </a:rPr>
              <a:t>into other machine learning approaches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50" name="CustomShape 72"/>
          <p:cNvSpPr/>
          <p:nvPr/>
        </p:nvSpPr>
        <p:spPr>
          <a:xfrm>
            <a:off x="6804720" y="5094720"/>
            <a:ext cx="160632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100" spc="-1" strike="noStrike">
                <a:solidFill>
                  <a:srgbClr val="000000"/>
                </a:solidFill>
                <a:latin typeface="Calibri"/>
              </a:rPr>
              <a:t>in different Cloud Systems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51" name="CustomShape 73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3" name="CustomShape 2"/>
          <p:cNvSpPr/>
          <p:nvPr/>
        </p:nvSpPr>
        <p:spPr>
          <a:xfrm>
            <a:off x="2384640" y="370440"/>
            <a:ext cx="48751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Basic Apache Spark Capabilities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54" name="CustomShape 3"/>
          <p:cNvSpPr/>
          <p:nvPr/>
        </p:nvSpPr>
        <p:spPr>
          <a:xfrm>
            <a:off x="5989680" y="2958120"/>
            <a:ext cx="1757160" cy="675360"/>
          </a:xfrm>
          <a:custGeom>
            <a:avLst/>
            <a:gdLst/>
            <a:ahLst/>
            <a:rect l="l" t="t" r="r" b="b"/>
            <a:pathLst>
              <a:path w="4882" h="1877">
                <a:moveTo>
                  <a:pt x="38" y="1876"/>
                </a:moveTo>
                <a:lnTo>
                  <a:pt x="4881" y="59"/>
                </a:lnTo>
                <a:lnTo>
                  <a:pt x="4843" y="0"/>
                </a:lnTo>
                <a:lnTo>
                  <a:pt x="0" y="1817"/>
                </a:lnTo>
                <a:lnTo>
                  <a:pt x="38" y="1876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5" name="CustomShape 4"/>
          <p:cNvSpPr/>
          <p:nvPr/>
        </p:nvSpPr>
        <p:spPr>
          <a:xfrm>
            <a:off x="1675800" y="3549960"/>
            <a:ext cx="3866760" cy="83880"/>
          </a:xfrm>
          <a:custGeom>
            <a:avLst/>
            <a:gdLst/>
            <a:ahLst/>
            <a:rect l="l" t="t" r="r" b="b"/>
            <a:pathLst>
              <a:path w="10742" h="234">
                <a:moveTo>
                  <a:pt x="0" y="0"/>
                </a:moveTo>
                <a:lnTo>
                  <a:pt x="10741" y="167"/>
                </a:lnTo>
                <a:lnTo>
                  <a:pt x="10741" y="233"/>
                </a:lnTo>
                <a:lnTo>
                  <a:pt x="0" y="67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6" name="CustomShape 5"/>
          <p:cNvSpPr/>
          <p:nvPr/>
        </p:nvSpPr>
        <p:spPr>
          <a:xfrm>
            <a:off x="1750320" y="2540880"/>
            <a:ext cx="5916600" cy="855000"/>
          </a:xfrm>
          <a:custGeom>
            <a:avLst/>
            <a:gdLst/>
            <a:ahLst/>
            <a:rect l="l" t="t" r="r" b="b"/>
            <a:pathLst>
              <a:path w="16436" h="2376">
                <a:moveTo>
                  <a:pt x="13" y="2375"/>
                </a:moveTo>
                <a:lnTo>
                  <a:pt x="16435" y="64"/>
                </a:lnTo>
                <a:lnTo>
                  <a:pt x="16419" y="0"/>
                </a:lnTo>
                <a:lnTo>
                  <a:pt x="0" y="2310"/>
                </a:lnTo>
                <a:lnTo>
                  <a:pt x="13" y="237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7" name="CustomShape 6"/>
          <p:cNvSpPr/>
          <p:nvPr/>
        </p:nvSpPr>
        <p:spPr>
          <a:xfrm>
            <a:off x="1444680" y="2422080"/>
            <a:ext cx="2813760" cy="617400"/>
          </a:xfrm>
          <a:custGeom>
            <a:avLst/>
            <a:gdLst/>
            <a:ahLst/>
            <a:rect l="l" t="t" r="r" b="b"/>
            <a:pathLst>
              <a:path w="7817" h="1716">
                <a:moveTo>
                  <a:pt x="22" y="1715"/>
                </a:moveTo>
                <a:lnTo>
                  <a:pt x="7816" y="63"/>
                </a:lnTo>
                <a:lnTo>
                  <a:pt x="7794" y="0"/>
                </a:lnTo>
                <a:lnTo>
                  <a:pt x="0" y="1652"/>
                </a:lnTo>
                <a:lnTo>
                  <a:pt x="22" y="171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8" name="CustomShape 7"/>
          <p:cNvSpPr/>
          <p:nvPr/>
        </p:nvSpPr>
        <p:spPr>
          <a:xfrm>
            <a:off x="993960" y="3027960"/>
            <a:ext cx="758880" cy="653400"/>
          </a:xfrm>
          <a:custGeom>
            <a:avLst/>
            <a:gdLst/>
            <a:ahLst/>
            <a:rect l="l" t="t" r="r" b="b"/>
            <a:pathLst>
              <a:path w="2109" h="1816">
                <a:moveTo>
                  <a:pt x="0" y="909"/>
                </a:moveTo>
                <a:cubicBezTo>
                  <a:pt x="0" y="407"/>
                  <a:pt x="473" y="0"/>
                  <a:pt x="1055" y="0"/>
                </a:cubicBezTo>
                <a:cubicBezTo>
                  <a:pt x="1636" y="0"/>
                  <a:pt x="2108" y="407"/>
                  <a:pt x="2108" y="909"/>
                </a:cubicBezTo>
                <a:cubicBezTo>
                  <a:pt x="2108" y="1409"/>
                  <a:pt x="1636" y="1815"/>
                  <a:pt x="1055" y="1815"/>
                </a:cubicBezTo>
                <a:cubicBezTo>
                  <a:pt x="473" y="1815"/>
                  <a:pt x="0" y="1409"/>
                  <a:pt x="0" y="90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9" name="CustomShape 8"/>
          <p:cNvSpPr/>
          <p:nvPr/>
        </p:nvSpPr>
        <p:spPr>
          <a:xfrm>
            <a:off x="954000" y="2996280"/>
            <a:ext cx="839160" cy="716040"/>
          </a:xfrm>
          <a:custGeom>
            <a:avLst/>
            <a:gdLst/>
            <a:ahLst/>
            <a:rect l="l" t="t" r="r" b="b"/>
            <a:pathLst>
              <a:path w="2332" h="1990">
                <a:moveTo>
                  <a:pt x="0" y="997"/>
                </a:moveTo>
                <a:lnTo>
                  <a:pt x="2" y="947"/>
                </a:lnTo>
                <a:lnTo>
                  <a:pt x="6" y="896"/>
                </a:lnTo>
                <a:lnTo>
                  <a:pt x="13" y="847"/>
                </a:lnTo>
                <a:lnTo>
                  <a:pt x="22" y="798"/>
                </a:lnTo>
                <a:lnTo>
                  <a:pt x="36" y="751"/>
                </a:lnTo>
                <a:lnTo>
                  <a:pt x="51" y="703"/>
                </a:lnTo>
                <a:lnTo>
                  <a:pt x="68" y="656"/>
                </a:lnTo>
                <a:lnTo>
                  <a:pt x="88" y="611"/>
                </a:lnTo>
                <a:lnTo>
                  <a:pt x="112" y="567"/>
                </a:lnTo>
                <a:lnTo>
                  <a:pt x="164" y="484"/>
                </a:lnTo>
                <a:lnTo>
                  <a:pt x="196" y="444"/>
                </a:lnTo>
                <a:lnTo>
                  <a:pt x="227" y="406"/>
                </a:lnTo>
                <a:lnTo>
                  <a:pt x="260" y="367"/>
                </a:lnTo>
                <a:lnTo>
                  <a:pt x="298" y="331"/>
                </a:lnTo>
                <a:lnTo>
                  <a:pt x="336" y="295"/>
                </a:lnTo>
                <a:lnTo>
                  <a:pt x="376" y="262"/>
                </a:lnTo>
                <a:lnTo>
                  <a:pt x="419" y="231"/>
                </a:lnTo>
                <a:lnTo>
                  <a:pt x="461" y="201"/>
                </a:lnTo>
                <a:lnTo>
                  <a:pt x="507" y="173"/>
                </a:lnTo>
                <a:lnTo>
                  <a:pt x="555" y="147"/>
                </a:lnTo>
                <a:lnTo>
                  <a:pt x="603" y="123"/>
                </a:lnTo>
                <a:lnTo>
                  <a:pt x="653" y="101"/>
                </a:lnTo>
                <a:lnTo>
                  <a:pt x="706" y="81"/>
                </a:lnTo>
                <a:lnTo>
                  <a:pt x="813" y="46"/>
                </a:lnTo>
                <a:lnTo>
                  <a:pt x="924" y="21"/>
                </a:lnTo>
                <a:lnTo>
                  <a:pt x="983" y="12"/>
                </a:lnTo>
                <a:lnTo>
                  <a:pt x="1043" y="6"/>
                </a:lnTo>
                <a:lnTo>
                  <a:pt x="1101" y="2"/>
                </a:lnTo>
                <a:lnTo>
                  <a:pt x="1164" y="0"/>
                </a:lnTo>
                <a:lnTo>
                  <a:pt x="1224" y="2"/>
                </a:lnTo>
                <a:lnTo>
                  <a:pt x="1284" y="6"/>
                </a:lnTo>
                <a:lnTo>
                  <a:pt x="1342" y="11"/>
                </a:lnTo>
                <a:lnTo>
                  <a:pt x="1400" y="20"/>
                </a:lnTo>
                <a:lnTo>
                  <a:pt x="1456" y="32"/>
                </a:lnTo>
                <a:lnTo>
                  <a:pt x="1514" y="46"/>
                </a:lnTo>
                <a:lnTo>
                  <a:pt x="1567" y="62"/>
                </a:lnTo>
                <a:lnTo>
                  <a:pt x="1621" y="79"/>
                </a:lnTo>
                <a:lnTo>
                  <a:pt x="1671" y="98"/>
                </a:lnTo>
                <a:lnTo>
                  <a:pt x="1723" y="121"/>
                </a:lnTo>
                <a:lnTo>
                  <a:pt x="1771" y="145"/>
                </a:lnTo>
                <a:lnTo>
                  <a:pt x="1819" y="172"/>
                </a:lnTo>
                <a:lnTo>
                  <a:pt x="1865" y="200"/>
                </a:lnTo>
                <a:lnTo>
                  <a:pt x="1908" y="229"/>
                </a:lnTo>
                <a:lnTo>
                  <a:pt x="1950" y="261"/>
                </a:lnTo>
                <a:lnTo>
                  <a:pt x="1992" y="294"/>
                </a:lnTo>
                <a:lnTo>
                  <a:pt x="2030" y="327"/>
                </a:lnTo>
                <a:lnTo>
                  <a:pt x="2066" y="364"/>
                </a:lnTo>
                <a:lnTo>
                  <a:pt x="2102" y="402"/>
                </a:lnTo>
                <a:lnTo>
                  <a:pt x="2132" y="440"/>
                </a:lnTo>
                <a:lnTo>
                  <a:pt x="2164" y="481"/>
                </a:lnTo>
                <a:lnTo>
                  <a:pt x="2218" y="564"/>
                </a:lnTo>
                <a:lnTo>
                  <a:pt x="2240" y="608"/>
                </a:lnTo>
                <a:lnTo>
                  <a:pt x="2260" y="653"/>
                </a:lnTo>
                <a:lnTo>
                  <a:pt x="2278" y="699"/>
                </a:lnTo>
                <a:lnTo>
                  <a:pt x="2293" y="746"/>
                </a:lnTo>
                <a:lnTo>
                  <a:pt x="2306" y="795"/>
                </a:lnTo>
                <a:lnTo>
                  <a:pt x="2318" y="842"/>
                </a:lnTo>
                <a:lnTo>
                  <a:pt x="2324" y="892"/>
                </a:lnTo>
                <a:lnTo>
                  <a:pt x="2329" y="943"/>
                </a:lnTo>
                <a:lnTo>
                  <a:pt x="2331" y="994"/>
                </a:lnTo>
                <a:lnTo>
                  <a:pt x="2329" y="1044"/>
                </a:lnTo>
                <a:lnTo>
                  <a:pt x="2324" y="1094"/>
                </a:lnTo>
                <a:lnTo>
                  <a:pt x="2318" y="1144"/>
                </a:lnTo>
                <a:lnTo>
                  <a:pt x="2309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2"/>
                </a:lnTo>
                <a:lnTo>
                  <a:pt x="2242" y="1378"/>
                </a:lnTo>
                <a:lnTo>
                  <a:pt x="2220" y="1421"/>
                </a:lnTo>
                <a:lnTo>
                  <a:pt x="2193" y="1465"/>
                </a:lnTo>
                <a:lnTo>
                  <a:pt x="2166" y="1505"/>
                </a:lnTo>
                <a:lnTo>
                  <a:pt x="2104" y="1585"/>
                </a:lnTo>
                <a:lnTo>
                  <a:pt x="2070" y="1622"/>
                </a:lnTo>
                <a:lnTo>
                  <a:pt x="2032" y="1658"/>
                </a:lnTo>
                <a:lnTo>
                  <a:pt x="1995" y="1694"/>
                </a:lnTo>
                <a:lnTo>
                  <a:pt x="1955" y="1727"/>
                </a:lnTo>
                <a:lnTo>
                  <a:pt x="1912" y="1758"/>
                </a:lnTo>
                <a:lnTo>
                  <a:pt x="1870" y="1788"/>
                </a:lnTo>
                <a:lnTo>
                  <a:pt x="1823" y="1816"/>
                </a:lnTo>
                <a:lnTo>
                  <a:pt x="1777" y="1842"/>
                </a:lnTo>
                <a:lnTo>
                  <a:pt x="1727" y="1867"/>
                </a:lnTo>
                <a:lnTo>
                  <a:pt x="1679" y="1890"/>
                </a:lnTo>
                <a:lnTo>
                  <a:pt x="1625" y="1909"/>
                </a:lnTo>
                <a:lnTo>
                  <a:pt x="1574" y="1928"/>
                </a:lnTo>
                <a:lnTo>
                  <a:pt x="1518" y="1944"/>
                </a:lnTo>
                <a:lnTo>
                  <a:pt x="1462" y="1958"/>
                </a:lnTo>
                <a:lnTo>
                  <a:pt x="1406" y="1969"/>
                </a:lnTo>
                <a:lnTo>
                  <a:pt x="1348" y="1979"/>
                </a:lnTo>
                <a:lnTo>
                  <a:pt x="1228" y="1989"/>
                </a:lnTo>
                <a:lnTo>
                  <a:pt x="1108" y="1989"/>
                </a:lnTo>
                <a:lnTo>
                  <a:pt x="1048" y="1986"/>
                </a:lnTo>
                <a:lnTo>
                  <a:pt x="990" y="1979"/>
                </a:lnTo>
                <a:lnTo>
                  <a:pt x="931" y="1970"/>
                </a:lnTo>
                <a:lnTo>
                  <a:pt x="873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1"/>
                </a:lnTo>
                <a:lnTo>
                  <a:pt x="659" y="1892"/>
                </a:lnTo>
                <a:lnTo>
                  <a:pt x="608" y="1869"/>
                </a:lnTo>
                <a:lnTo>
                  <a:pt x="559" y="1846"/>
                </a:lnTo>
                <a:lnTo>
                  <a:pt x="513" y="1819"/>
                </a:lnTo>
                <a:lnTo>
                  <a:pt x="465" y="1791"/>
                </a:lnTo>
                <a:lnTo>
                  <a:pt x="421" y="1762"/>
                </a:lnTo>
                <a:lnTo>
                  <a:pt x="338" y="1697"/>
                </a:lnTo>
                <a:lnTo>
                  <a:pt x="300" y="1663"/>
                </a:lnTo>
                <a:lnTo>
                  <a:pt x="229" y="1589"/>
                </a:lnTo>
                <a:lnTo>
                  <a:pt x="166" y="1508"/>
                </a:lnTo>
                <a:lnTo>
                  <a:pt x="140" y="1469"/>
                </a:lnTo>
                <a:lnTo>
                  <a:pt x="114" y="1425"/>
                </a:lnTo>
                <a:lnTo>
                  <a:pt x="92" y="1381"/>
                </a:lnTo>
                <a:lnTo>
                  <a:pt x="71" y="1336"/>
                </a:lnTo>
                <a:lnTo>
                  <a:pt x="54" y="1291"/>
                </a:lnTo>
                <a:lnTo>
                  <a:pt x="38" y="1244"/>
                </a:lnTo>
                <a:lnTo>
                  <a:pt x="24" y="1196"/>
                </a:lnTo>
                <a:lnTo>
                  <a:pt x="13" y="1147"/>
                </a:lnTo>
                <a:lnTo>
                  <a:pt x="6" y="1098"/>
                </a:lnTo>
                <a:lnTo>
                  <a:pt x="2" y="1047"/>
                </a:lnTo>
                <a:lnTo>
                  <a:pt x="0" y="997"/>
                </a:lnTo>
                <a:moveTo>
                  <a:pt x="225" y="1036"/>
                </a:moveTo>
                <a:lnTo>
                  <a:pt x="227" y="1077"/>
                </a:lnTo>
                <a:lnTo>
                  <a:pt x="234" y="1119"/>
                </a:lnTo>
                <a:lnTo>
                  <a:pt x="252" y="1200"/>
                </a:lnTo>
                <a:lnTo>
                  <a:pt x="265" y="1240"/>
                </a:lnTo>
                <a:lnTo>
                  <a:pt x="280" y="1277"/>
                </a:lnTo>
                <a:lnTo>
                  <a:pt x="296" y="1315"/>
                </a:lnTo>
                <a:lnTo>
                  <a:pt x="316" y="1352"/>
                </a:lnTo>
                <a:lnTo>
                  <a:pt x="336" y="1386"/>
                </a:lnTo>
                <a:lnTo>
                  <a:pt x="361" y="1421"/>
                </a:lnTo>
                <a:lnTo>
                  <a:pt x="385" y="1455"/>
                </a:lnTo>
                <a:lnTo>
                  <a:pt x="412" y="1488"/>
                </a:lnTo>
                <a:lnTo>
                  <a:pt x="439" y="1517"/>
                </a:lnTo>
                <a:lnTo>
                  <a:pt x="501" y="1577"/>
                </a:lnTo>
                <a:lnTo>
                  <a:pt x="533" y="1603"/>
                </a:lnTo>
                <a:lnTo>
                  <a:pt x="567" y="1629"/>
                </a:lnTo>
                <a:lnTo>
                  <a:pt x="603" y="1654"/>
                </a:lnTo>
                <a:lnTo>
                  <a:pt x="639" y="1676"/>
                </a:lnTo>
                <a:lnTo>
                  <a:pt x="677" y="1697"/>
                </a:lnTo>
                <a:lnTo>
                  <a:pt x="717" y="1716"/>
                </a:lnTo>
                <a:lnTo>
                  <a:pt x="757" y="1734"/>
                </a:lnTo>
                <a:lnTo>
                  <a:pt x="800" y="1751"/>
                </a:lnTo>
                <a:lnTo>
                  <a:pt x="842" y="1765"/>
                </a:lnTo>
                <a:lnTo>
                  <a:pt x="884" y="1777"/>
                </a:lnTo>
                <a:lnTo>
                  <a:pt x="928" y="1790"/>
                </a:lnTo>
                <a:lnTo>
                  <a:pt x="975" y="1799"/>
                </a:lnTo>
                <a:lnTo>
                  <a:pt x="1021" y="1805"/>
                </a:lnTo>
                <a:lnTo>
                  <a:pt x="1068" y="1810"/>
                </a:lnTo>
                <a:lnTo>
                  <a:pt x="1115" y="1814"/>
                </a:lnTo>
                <a:lnTo>
                  <a:pt x="1164" y="1816"/>
                </a:lnTo>
                <a:lnTo>
                  <a:pt x="1210" y="1814"/>
                </a:lnTo>
                <a:lnTo>
                  <a:pt x="1258" y="1810"/>
                </a:lnTo>
                <a:lnTo>
                  <a:pt x="1304" y="1805"/>
                </a:lnTo>
                <a:lnTo>
                  <a:pt x="1350" y="1799"/>
                </a:lnTo>
                <a:lnTo>
                  <a:pt x="1396" y="1790"/>
                </a:lnTo>
                <a:lnTo>
                  <a:pt x="1440" y="1779"/>
                </a:lnTo>
                <a:lnTo>
                  <a:pt x="1484" y="1767"/>
                </a:lnTo>
                <a:lnTo>
                  <a:pt x="1527" y="1753"/>
                </a:lnTo>
                <a:lnTo>
                  <a:pt x="1567" y="1738"/>
                </a:lnTo>
                <a:lnTo>
                  <a:pt x="1609" y="1718"/>
                </a:lnTo>
                <a:lnTo>
                  <a:pt x="1647" y="1699"/>
                </a:lnTo>
                <a:lnTo>
                  <a:pt x="1687" y="1678"/>
                </a:lnTo>
                <a:lnTo>
                  <a:pt x="1759" y="1633"/>
                </a:lnTo>
                <a:lnTo>
                  <a:pt x="1795" y="1607"/>
                </a:lnTo>
                <a:lnTo>
                  <a:pt x="1827" y="1580"/>
                </a:lnTo>
                <a:lnTo>
                  <a:pt x="1859" y="1550"/>
                </a:lnTo>
                <a:lnTo>
                  <a:pt x="1917" y="1491"/>
                </a:lnTo>
                <a:lnTo>
                  <a:pt x="1943" y="1458"/>
                </a:lnTo>
                <a:lnTo>
                  <a:pt x="1968" y="1425"/>
                </a:lnTo>
                <a:lnTo>
                  <a:pt x="1992" y="1390"/>
                </a:lnTo>
                <a:lnTo>
                  <a:pt x="2012" y="1355"/>
                </a:lnTo>
                <a:lnTo>
                  <a:pt x="2032" y="1319"/>
                </a:lnTo>
                <a:lnTo>
                  <a:pt x="2048" y="1282"/>
                </a:lnTo>
                <a:lnTo>
                  <a:pt x="2064" y="1244"/>
                </a:lnTo>
                <a:lnTo>
                  <a:pt x="2077" y="1203"/>
                </a:lnTo>
                <a:lnTo>
                  <a:pt x="2088" y="1163"/>
                </a:lnTo>
                <a:lnTo>
                  <a:pt x="2098" y="1122"/>
                </a:lnTo>
                <a:lnTo>
                  <a:pt x="2104" y="1081"/>
                </a:lnTo>
                <a:lnTo>
                  <a:pt x="2108" y="997"/>
                </a:lnTo>
                <a:lnTo>
                  <a:pt x="2106" y="953"/>
                </a:lnTo>
                <a:lnTo>
                  <a:pt x="2104" y="911"/>
                </a:lnTo>
                <a:lnTo>
                  <a:pt x="2098" y="872"/>
                </a:lnTo>
                <a:lnTo>
                  <a:pt x="2088" y="830"/>
                </a:lnTo>
                <a:lnTo>
                  <a:pt x="2080" y="789"/>
                </a:lnTo>
                <a:lnTo>
                  <a:pt x="2066" y="751"/>
                </a:lnTo>
                <a:lnTo>
                  <a:pt x="2050" y="713"/>
                </a:lnTo>
                <a:lnTo>
                  <a:pt x="2032" y="675"/>
                </a:lnTo>
                <a:lnTo>
                  <a:pt x="2015" y="637"/>
                </a:lnTo>
                <a:lnTo>
                  <a:pt x="1995" y="603"/>
                </a:lnTo>
                <a:lnTo>
                  <a:pt x="1970" y="567"/>
                </a:lnTo>
                <a:lnTo>
                  <a:pt x="1946" y="534"/>
                </a:lnTo>
                <a:lnTo>
                  <a:pt x="1892" y="472"/>
                </a:lnTo>
                <a:lnTo>
                  <a:pt x="1861" y="442"/>
                </a:lnTo>
                <a:lnTo>
                  <a:pt x="1799" y="386"/>
                </a:lnTo>
                <a:lnTo>
                  <a:pt x="1763" y="360"/>
                </a:lnTo>
                <a:lnTo>
                  <a:pt x="1727" y="336"/>
                </a:lnTo>
                <a:lnTo>
                  <a:pt x="1691" y="314"/>
                </a:lnTo>
                <a:lnTo>
                  <a:pt x="1653" y="292"/>
                </a:lnTo>
                <a:lnTo>
                  <a:pt x="1614" y="273"/>
                </a:lnTo>
                <a:lnTo>
                  <a:pt x="1574" y="256"/>
                </a:lnTo>
                <a:lnTo>
                  <a:pt x="1489" y="223"/>
                </a:lnTo>
                <a:lnTo>
                  <a:pt x="1446" y="212"/>
                </a:lnTo>
                <a:lnTo>
                  <a:pt x="1402" y="201"/>
                </a:lnTo>
                <a:lnTo>
                  <a:pt x="1358" y="192"/>
                </a:lnTo>
                <a:lnTo>
                  <a:pt x="1310" y="184"/>
                </a:lnTo>
                <a:lnTo>
                  <a:pt x="1264" y="178"/>
                </a:lnTo>
                <a:lnTo>
                  <a:pt x="1217" y="176"/>
                </a:lnTo>
                <a:lnTo>
                  <a:pt x="1168" y="175"/>
                </a:lnTo>
                <a:lnTo>
                  <a:pt x="1121" y="175"/>
                </a:lnTo>
                <a:lnTo>
                  <a:pt x="1075" y="178"/>
                </a:lnTo>
                <a:lnTo>
                  <a:pt x="1028" y="184"/>
                </a:lnTo>
                <a:lnTo>
                  <a:pt x="981" y="191"/>
                </a:lnTo>
                <a:lnTo>
                  <a:pt x="936" y="200"/>
                </a:lnTo>
                <a:lnTo>
                  <a:pt x="890" y="209"/>
                </a:lnTo>
                <a:lnTo>
                  <a:pt x="846" y="222"/>
                </a:lnTo>
                <a:lnTo>
                  <a:pt x="804" y="236"/>
                </a:lnTo>
                <a:lnTo>
                  <a:pt x="764" y="253"/>
                </a:lnTo>
                <a:lnTo>
                  <a:pt x="722" y="271"/>
                </a:lnTo>
                <a:lnTo>
                  <a:pt x="684" y="290"/>
                </a:lnTo>
                <a:lnTo>
                  <a:pt x="643" y="311"/>
                </a:lnTo>
                <a:lnTo>
                  <a:pt x="608" y="334"/>
                </a:lnTo>
                <a:lnTo>
                  <a:pt x="573" y="358"/>
                </a:lnTo>
                <a:lnTo>
                  <a:pt x="537" y="384"/>
                </a:lnTo>
                <a:lnTo>
                  <a:pt x="503" y="411"/>
                </a:lnTo>
                <a:lnTo>
                  <a:pt x="472" y="439"/>
                </a:lnTo>
                <a:lnTo>
                  <a:pt x="443" y="468"/>
                </a:lnTo>
                <a:lnTo>
                  <a:pt x="414" y="500"/>
                </a:lnTo>
                <a:lnTo>
                  <a:pt x="387" y="531"/>
                </a:lnTo>
                <a:lnTo>
                  <a:pt x="363" y="564"/>
                </a:lnTo>
                <a:lnTo>
                  <a:pt x="338" y="599"/>
                </a:lnTo>
                <a:lnTo>
                  <a:pt x="318" y="634"/>
                </a:lnTo>
                <a:lnTo>
                  <a:pt x="298" y="670"/>
                </a:lnTo>
                <a:lnTo>
                  <a:pt x="267" y="747"/>
                </a:lnTo>
                <a:lnTo>
                  <a:pt x="254" y="786"/>
                </a:lnTo>
                <a:lnTo>
                  <a:pt x="242" y="826"/>
                </a:lnTo>
                <a:lnTo>
                  <a:pt x="234" y="866"/>
                </a:lnTo>
                <a:lnTo>
                  <a:pt x="227" y="908"/>
                </a:lnTo>
                <a:lnTo>
                  <a:pt x="225" y="950"/>
                </a:lnTo>
                <a:lnTo>
                  <a:pt x="222" y="994"/>
                </a:lnTo>
                <a:lnTo>
                  <a:pt x="225" y="1036"/>
                </a:lnTo>
                <a:close/>
              </a:path>
            </a:pathLst>
          </a:custGeom>
          <a:solidFill>
            <a:srgbClr val="ff33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0" name="CustomShape 9"/>
          <p:cNvSpPr/>
          <p:nvPr/>
        </p:nvSpPr>
        <p:spPr>
          <a:xfrm>
            <a:off x="7664400" y="2137320"/>
            <a:ext cx="1365120" cy="1069920"/>
          </a:xfrm>
          <a:custGeom>
            <a:avLst/>
            <a:gdLst/>
            <a:ahLst/>
            <a:rect l="l" t="t" r="r" b="b"/>
            <a:pathLst>
              <a:path w="3793" h="2973">
                <a:moveTo>
                  <a:pt x="0" y="1486"/>
                </a:moveTo>
                <a:cubicBezTo>
                  <a:pt x="0" y="665"/>
                  <a:pt x="848" y="0"/>
                  <a:pt x="1897" y="0"/>
                </a:cubicBezTo>
                <a:cubicBezTo>
                  <a:pt x="2944" y="0"/>
                  <a:pt x="3792" y="665"/>
                  <a:pt x="3792" y="1486"/>
                </a:cubicBezTo>
                <a:cubicBezTo>
                  <a:pt x="3792" y="2307"/>
                  <a:pt x="2944" y="2972"/>
                  <a:pt x="1897" y="2972"/>
                </a:cubicBezTo>
                <a:cubicBezTo>
                  <a:pt x="848" y="2972"/>
                  <a:pt x="0" y="2307"/>
                  <a:pt x="0" y="148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1" name="CustomShape 10"/>
          <p:cNvSpPr/>
          <p:nvPr/>
        </p:nvSpPr>
        <p:spPr>
          <a:xfrm>
            <a:off x="7623360" y="2106000"/>
            <a:ext cx="1446120" cy="1132560"/>
          </a:xfrm>
          <a:custGeom>
            <a:avLst/>
            <a:gdLst/>
            <a:ahLst/>
            <a:rect l="l" t="t" r="r" b="b"/>
            <a:pathLst>
              <a:path w="4018" h="3147">
                <a:moveTo>
                  <a:pt x="192" y="1512"/>
                </a:moveTo>
                <a:lnTo>
                  <a:pt x="2" y="1574"/>
                </a:lnTo>
                <a:lnTo>
                  <a:pt x="2" y="1536"/>
                </a:lnTo>
                <a:lnTo>
                  <a:pt x="4" y="1494"/>
                </a:lnTo>
                <a:lnTo>
                  <a:pt x="6" y="1455"/>
                </a:lnTo>
                <a:lnTo>
                  <a:pt x="12" y="1415"/>
                </a:lnTo>
                <a:lnTo>
                  <a:pt x="18" y="1375"/>
                </a:lnTo>
                <a:lnTo>
                  <a:pt x="24" y="1336"/>
                </a:lnTo>
                <a:lnTo>
                  <a:pt x="34" y="1296"/>
                </a:lnTo>
                <a:lnTo>
                  <a:pt x="42" y="1257"/>
                </a:lnTo>
                <a:lnTo>
                  <a:pt x="54" y="1219"/>
                </a:lnTo>
                <a:lnTo>
                  <a:pt x="64" y="1182"/>
                </a:lnTo>
                <a:lnTo>
                  <a:pt x="78" y="1144"/>
                </a:lnTo>
                <a:lnTo>
                  <a:pt x="92" y="1107"/>
                </a:lnTo>
                <a:lnTo>
                  <a:pt x="122" y="1033"/>
                </a:lnTo>
                <a:lnTo>
                  <a:pt x="140" y="997"/>
                </a:lnTo>
                <a:lnTo>
                  <a:pt x="158" y="962"/>
                </a:lnTo>
                <a:lnTo>
                  <a:pt x="198" y="892"/>
                </a:lnTo>
                <a:lnTo>
                  <a:pt x="220" y="859"/>
                </a:lnTo>
                <a:lnTo>
                  <a:pt x="243" y="824"/>
                </a:lnTo>
                <a:lnTo>
                  <a:pt x="267" y="791"/>
                </a:lnTo>
                <a:lnTo>
                  <a:pt x="292" y="760"/>
                </a:lnTo>
                <a:lnTo>
                  <a:pt x="317" y="727"/>
                </a:lnTo>
                <a:lnTo>
                  <a:pt x="343" y="695"/>
                </a:lnTo>
                <a:lnTo>
                  <a:pt x="372" y="663"/>
                </a:lnTo>
                <a:lnTo>
                  <a:pt x="399" y="634"/>
                </a:lnTo>
                <a:lnTo>
                  <a:pt x="429" y="602"/>
                </a:lnTo>
                <a:lnTo>
                  <a:pt x="459" y="575"/>
                </a:lnTo>
                <a:lnTo>
                  <a:pt x="521" y="517"/>
                </a:lnTo>
                <a:lnTo>
                  <a:pt x="588" y="463"/>
                </a:lnTo>
                <a:lnTo>
                  <a:pt x="657" y="411"/>
                </a:lnTo>
                <a:lnTo>
                  <a:pt x="730" y="361"/>
                </a:lnTo>
                <a:lnTo>
                  <a:pt x="768" y="337"/>
                </a:lnTo>
                <a:lnTo>
                  <a:pt x="806" y="314"/>
                </a:lnTo>
                <a:lnTo>
                  <a:pt x="846" y="292"/>
                </a:lnTo>
                <a:lnTo>
                  <a:pt x="884" y="269"/>
                </a:lnTo>
                <a:lnTo>
                  <a:pt x="926" y="248"/>
                </a:lnTo>
                <a:lnTo>
                  <a:pt x="967" y="228"/>
                </a:lnTo>
                <a:lnTo>
                  <a:pt x="1051" y="191"/>
                </a:lnTo>
                <a:lnTo>
                  <a:pt x="1136" y="156"/>
                </a:lnTo>
                <a:lnTo>
                  <a:pt x="1225" y="124"/>
                </a:lnTo>
                <a:lnTo>
                  <a:pt x="1273" y="111"/>
                </a:lnTo>
                <a:lnTo>
                  <a:pt x="1317" y="96"/>
                </a:lnTo>
                <a:lnTo>
                  <a:pt x="1410" y="72"/>
                </a:lnTo>
                <a:lnTo>
                  <a:pt x="1457" y="61"/>
                </a:lnTo>
                <a:lnTo>
                  <a:pt x="1506" y="51"/>
                </a:lnTo>
                <a:lnTo>
                  <a:pt x="1552" y="40"/>
                </a:lnTo>
                <a:lnTo>
                  <a:pt x="1604" y="33"/>
                </a:lnTo>
                <a:lnTo>
                  <a:pt x="1654" y="25"/>
                </a:lnTo>
                <a:lnTo>
                  <a:pt x="1702" y="19"/>
                </a:lnTo>
                <a:lnTo>
                  <a:pt x="1751" y="12"/>
                </a:lnTo>
                <a:lnTo>
                  <a:pt x="1905" y="2"/>
                </a:lnTo>
                <a:lnTo>
                  <a:pt x="1956" y="0"/>
                </a:lnTo>
                <a:lnTo>
                  <a:pt x="2061" y="0"/>
                </a:lnTo>
                <a:lnTo>
                  <a:pt x="2112" y="2"/>
                </a:lnTo>
                <a:lnTo>
                  <a:pt x="2161" y="6"/>
                </a:lnTo>
                <a:lnTo>
                  <a:pt x="2263" y="12"/>
                </a:lnTo>
                <a:lnTo>
                  <a:pt x="2312" y="19"/>
                </a:lnTo>
                <a:lnTo>
                  <a:pt x="2364" y="25"/>
                </a:lnTo>
                <a:lnTo>
                  <a:pt x="2412" y="31"/>
                </a:lnTo>
                <a:lnTo>
                  <a:pt x="2462" y="40"/>
                </a:lnTo>
                <a:lnTo>
                  <a:pt x="2508" y="49"/>
                </a:lnTo>
                <a:lnTo>
                  <a:pt x="2558" y="59"/>
                </a:lnTo>
                <a:lnTo>
                  <a:pt x="2604" y="72"/>
                </a:lnTo>
                <a:lnTo>
                  <a:pt x="2651" y="82"/>
                </a:lnTo>
                <a:lnTo>
                  <a:pt x="2746" y="111"/>
                </a:lnTo>
                <a:lnTo>
                  <a:pt x="2790" y="124"/>
                </a:lnTo>
                <a:lnTo>
                  <a:pt x="2880" y="156"/>
                </a:lnTo>
                <a:lnTo>
                  <a:pt x="2922" y="173"/>
                </a:lnTo>
                <a:lnTo>
                  <a:pt x="2966" y="191"/>
                </a:lnTo>
                <a:lnTo>
                  <a:pt x="3008" y="208"/>
                </a:lnTo>
                <a:lnTo>
                  <a:pt x="3051" y="227"/>
                </a:lnTo>
                <a:lnTo>
                  <a:pt x="3171" y="290"/>
                </a:lnTo>
                <a:lnTo>
                  <a:pt x="3209" y="313"/>
                </a:lnTo>
                <a:lnTo>
                  <a:pt x="3249" y="336"/>
                </a:lnTo>
                <a:lnTo>
                  <a:pt x="3285" y="360"/>
                </a:lnTo>
                <a:lnTo>
                  <a:pt x="3359" y="407"/>
                </a:lnTo>
                <a:lnTo>
                  <a:pt x="3427" y="459"/>
                </a:lnTo>
                <a:lnTo>
                  <a:pt x="3494" y="515"/>
                </a:lnTo>
                <a:lnTo>
                  <a:pt x="3556" y="571"/>
                </a:lnTo>
                <a:lnTo>
                  <a:pt x="3588" y="602"/>
                </a:lnTo>
                <a:lnTo>
                  <a:pt x="3646" y="661"/>
                </a:lnTo>
                <a:lnTo>
                  <a:pt x="3674" y="693"/>
                </a:lnTo>
                <a:lnTo>
                  <a:pt x="3702" y="725"/>
                </a:lnTo>
                <a:lnTo>
                  <a:pt x="3726" y="756"/>
                </a:lnTo>
                <a:lnTo>
                  <a:pt x="3775" y="822"/>
                </a:lnTo>
                <a:lnTo>
                  <a:pt x="3797" y="855"/>
                </a:lnTo>
                <a:lnTo>
                  <a:pt x="3820" y="891"/>
                </a:lnTo>
                <a:lnTo>
                  <a:pt x="3860" y="960"/>
                </a:lnTo>
                <a:lnTo>
                  <a:pt x="3877" y="995"/>
                </a:lnTo>
                <a:lnTo>
                  <a:pt x="3895" y="1032"/>
                </a:lnTo>
                <a:lnTo>
                  <a:pt x="3927" y="1105"/>
                </a:lnTo>
                <a:lnTo>
                  <a:pt x="3940" y="1141"/>
                </a:lnTo>
                <a:lnTo>
                  <a:pt x="3953" y="1180"/>
                </a:lnTo>
                <a:lnTo>
                  <a:pt x="3964" y="1216"/>
                </a:lnTo>
                <a:lnTo>
                  <a:pt x="3987" y="1295"/>
                </a:lnTo>
                <a:lnTo>
                  <a:pt x="3993" y="1333"/>
                </a:lnTo>
                <a:lnTo>
                  <a:pt x="4000" y="1373"/>
                </a:lnTo>
                <a:lnTo>
                  <a:pt x="4007" y="1411"/>
                </a:lnTo>
                <a:lnTo>
                  <a:pt x="4011" y="1451"/>
                </a:lnTo>
                <a:lnTo>
                  <a:pt x="4017" y="1572"/>
                </a:lnTo>
                <a:lnTo>
                  <a:pt x="4017" y="1612"/>
                </a:lnTo>
                <a:lnTo>
                  <a:pt x="4015" y="1654"/>
                </a:lnTo>
                <a:lnTo>
                  <a:pt x="4007" y="1734"/>
                </a:lnTo>
                <a:lnTo>
                  <a:pt x="4002" y="1773"/>
                </a:lnTo>
                <a:lnTo>
                  <a:pt x="3995" y="1813"/>
                </a:lnTo>
                <a:lnTo>
                  <a:pt x="3977" y="1889"/>
                </a:lnTo>
                <a:lnTo>
                  <a:pt x="3955" y="1967"/>
                </a:lnTo>
                <a:lnTo>
                  <a:pt x="3942" y="2003"/>
                </a:lnTo>
                <a:lnTo>
                  <a:pt x="3929" y="2042"/>
                </a:lnTo>
                <a:lnTo>
                  <a:pt x="3913" y="2078"/>
                </a:lnTo>
                <a:lnTo>
                  <a:pt x="3895" y="2113"/>
                </a:lnTo>
                <a:lnTo>
                  <a:pt x="3877" y="2150"/>
                </a:lnTo>
                <a:lnTo>
                  <a:pt x="3860" y="2185"/>
                </a:lnTo>
                <a:lnTo>
                  <a:pt x="3840" y="2222"/>
                </a:lnTo>
                <a:lnTo>
                  <a:pt x="3820" y="2255"/>
                </a:lnTo>
                <a:lnTo>
                  <a:pt x="3800" y="2289"/>
                </a:lnTo>
                <a:lnTo>
                  <a:pt x="3775" y="2322"/>
                </a:lnTo>
                <a:lnTo>
                  <a:pt x="3752" y="2356"/>
                </a:lnTo>
                <a:lnTo>
                  <a:pt x="3728" y="2389"/>
                </a:lnTo>
                <a:lnTo>
                  <a:pt x="3702" y="2420"/>
                </a:lnTo>
                <a:lnTo>
                  <a:pt x="3674" y="2453"/>
                </a:lnTo>
                <a:lnTo>
                  <a:pt x="3648" y="2483"/>
                </a:lnTo>
                <a:lnTo>
                  <a:pt x="3619" y="2514"/>
                </a:lnTo>
                <a:lnTo>
                  <a:pt x="3590" y="2544"/>
                </a:lnTo>
                <a:lnTo>
                  <a:pt x="3559" y="2574"/>
                </a:lnTo>
                <a:lnTo>
                  <a:pt x="3499" y="2630"/>
                </a:lnTo>
                <a:lnTo>
                  <a:pt x="3432" y="2686"/>
                </a:lnTo>
                <a:lnTo>
                  <a:pt x="3289" y="2787"/>
                </a:lnTo>
                <a:lnTo>
                  <a:pt x="3249" y="2811"/>
                </a:lnTo>
                <a:lnTo>
                  <a:pt x="3173" y="2857"/>
                </a:lnTo>
                <a:lnTo>
                  <a:pt x="3093" y="2899"/>
                </a:lnTo>
                <a:lnTo>
                  <a:pt x="3051" y="2919"/>
                </a:lnTo>
                <a:lnTo>
                  <a:pt x="3011" y="2939"/>
                </a:lnTo>
                <a:lnTo>
                  <a:pt x="2968" y="2957"/>
                </a:lnTo>
                <a:lnTo>
                  <a:pt x="2924" y="2974"/>
                </a:lnTo>
                <a:lnTo>
                  <a:pt x="2882" y="2991"/>
                </a:lnTo>
                <a:lnTo>
                  <a:pt x="2792" y="3023"/>
                </a:lnTo>
                <a:lnTo>
                  <a:pt x="2748" y="3037"/>
                </a:lnTo>
                <a:lnTo>
                  <a:pt x="2653" y="3065"/>
                </a:lnTo>
                <a:lnTo>
                  <a:pt x="2606" y="3077"/>
                </a:lnTo>
                <a:lnTo>
                  <a:pt x="2560" y="3087"/>
                </a:lnTo>
                <a:lnTo>
                  <a:pt x="2510" y="3098"/>
                </a:lnTo>
                <a:lnTo>
                  <a:pt x="2464" y="3107"/>
                </a:lnTo>
                <a:lnTo>
                  <a:pt x="2414" y="3115"/>
                </a:lnTo>
                <a:lnTo>
                  <a:pt x="2366" y="3122"/>
                </a:lnTo>
                <a:lnTo>
                  <a:pt x="2314" y="3129"/>
                </a:lnTo>
                <a:lnTo>
                  <a:pt x="2266" y="3135"/>
                </a:lnTo>
                <a:lnTo>
                  <a:pt x="2163" y="3141"/>
                </a:lnTo>
                <a:lnTo>
                  <a:pt x="2115" y="3145"/>
                </a:lnTo>
                <a:lnTo>
                  <a:pt x="2063" y="3146"/>
                </a:lnTo>
                <a:lnTo>
                  <a:pt x="1961" y="3146"/>
                </a:lnTo>
                <a:lnTo>
                  <a:pt x="1907" y="3145"/>
                </a:lnTo>
                <a:lnTo>
                  <a:pt x="1856" y="3143"/>
                </a:lnTo>
                <a:lnTo>
                  <a:pt x="1804" y="3140"/>
                </a:lnTo>
                <a:lnTo>
                  <a:pt x="1756" y="3135"/>
                </a:lnTo>
                <a:lnTo>
                  <a:pt x="1704" y="3129"/>
                </a:lnTo>
                <a:lnTo>
                  <a:pt x="1656" y="3122"/>
                </a:lnTo>
                <a:lnTo>
                  <a:pt x="1606" y="3115"/>
                </a:lnTo>
                <a:lnTo>
                  <a:pt x="1508" y="3098"/>
                </a:lnTo>
                <a:lnTo>
                  <a:pt x="1415" y="3077"/>
                </a:lnTo>
                <a:lnTo>
                  <a:pt x="1365" y="3065"/>
                </a:lnTo>
                <a:lnTo>
                  <a:pt x="1321" y="3052"/>
                </a:lnTo>
                <a:lnTo>
                  <a:pt x="1275" y="3038"/>
                </a:lnTo>
                <a:lnTo>
                  <a:pt x="1229" y="3024"/>
                </a:lnTo>
                <a:lnTo>
                  <a:pt x="1183" y="3008"/>
                </a:lnTo>
                <a:lnTo>
                  <a:pt x="1141" y="2993"/>
                </a:lnTo>
                <a:lnTo>
                  <a:pt x="1096" y="2975"/>
                </a:lnTo>
                <a:lnTo>
                  <a:pt x="1054" y="2958"/>
                </a:lnTo>
                <a:lnTo>
                  <a:pt x="969" y="2919"/>
                </a:lnTo>
                <a:lnTo>
                  <a:pt x="929" y="2900"/>
                </a:lnTo>
                <a:lnTo>
                  <a:pt x="886" y="2880"/>
                </a:lnTo>
                <a:lnTo>
                  <a:pt x="848" y="2857"/>
                </a:lnTo>
                <a:lnTo>
                  <a:pt x="808" y="2836"/>
                </a:lnTo>
                <a:lnTo>
                  <a:pt x="770" y="2811"/>
                </a:lnTo>
                <a:lnTo>
                  <a:pt x="733" y="2788"/>
                </a:lnTo>
                <a:lnTo>
                  <a:pt x="662" y="2740"/>
                </a:lnTo>
                <a:lnTo>
                  <a:pt x="590" y="2688"/>
                </a:lnTo>
                <a:lnTo>
                  <a:pt x="525" y="2633"/>
                </a:lnTo>
                <a:lnTo>
                  <a:pt x="461" y="2576"/>
                </a:lnTo>
                <a:lnTo>
                  <a:pt x="429" y="2546"/>
                </a:lnTo>
                <a:lnTo>
                  <a:pt x="401" y="2516"/>
                </a:lnTo>
                <a:lnTo>
                  <a:pt x="372" y="2485"/>
                </a:lnTo>
                <a:lnTo>
                  <a:pt x="345" y="2455"/>
                </a:lnTo>
                <a:lnTo>
                  <a:pt x="319" y="2422"/>
                </a:lnTo>
                <a:lnTo>
                  <a:pt x="292" y="2391"/>
                </a:lnTo>
                <a:lnTo>
                  <a:pt x="267" y="2358"/>
                </a:lnTo>
                <a:lnTo>
                  <a:pt x="200" y="2258"/>
                </a:lnTo>
                <a:lnTo>
                  <a:pt x="160" y="2188"/>
                </a:lnTo>
                <a:lnTo>
                  <a:pt x="140" y="2152"/>
                </a:lnTo>
                <a:lnTo>
                  <a:pt x="124" y="2117"/>
                </a:lnTo>
                <a:lnTo>
                  <a:pt x="107" y="2080"/>
                </a:lnTo>
                <a:lnTo>
                  <a:pt x="92" y="2044"/>
                </a:lnTo>
                <a:lnTo>
                  <a:pt x="78" y="2005"/>
                </a:lnTo>
                <a:lnTo>
                  <a:pt x="64" y="1969"/>
                </a:lnTo>
                <a:lnTo>
                  <a:pt x="42" y="1892"/>
                </a:lnTo>
                <a:lnTo>
                  <a:pt x="24" y="1814"/>
                </a:lnTo>
                <a:lnTo>
                  <a:pt x="18" y="1775"/>
                </a:lnTo>
                <a:lnTo>
                  <a:pt x="12" y="1736"/>
                </a:lnTo>
                <a:lnTo>
                  <a:pt x="6" y="1696"/>
                </a:lnTo>
                <a:lnTo>
                  <a:pt x="2" y="1616"/>
                </a:lnTo>
                <a:lnTo>
                  <a:pt x="2" y="1575"/>
                </a:lnTo>
                <a:cubicBezTo>
                  <a:pt x="0" y="1541"/>
                  <a:pt x="26" y="1508"/>
                  <a:pt x="69" y="1494"/>
                </a:cubicBezTo>
                <a:cubicBezTo>
                  <a:pt x="112" y="1480"/>
                  <a:pt x="160" y="1486"/>
                  <a:pt x="192" y="1512"/>
                </a:cubicBezTo>
                <a:moveTo>
                  <a:pt x="34" y="1636"/>
                </a:moveTo>
                <a:lnTo>
                  <a:pt x="225" y="1572"/>
                </a:lnTo>
                <a:lnTo>
                  <a:pt x="225" y="1609"/>
                </a:lnTo>
                <a:lnTo>
                  <a:pt x="227" y="1645"/>
                </a:lnTo>
                <a:lnTo>
                  <a:pt x="229" y="1680"/>
                </a:lnTo>
                <a:lnTo>
                  <a:pt x="234" y="1717"/>
                </a:lnTo>
                <a:lnTo>
                  <a:pt x="238" y="1752"/>
                </a:lnTo>
                <a:lnTo>
                  <a:pt x="245" y="1787"/>
                </a:lnTo>
                <a:lnTo>
                  <a:pt x="252" y="1820"/>
                </a:lnTo>
                <a:lnTo>
                  <a:pt x="261" y="1855"/>
                </a:lnTo>
                <a:lnTo>
                  <a:pt x="269" y="1888"/>
                </a:lnTo>
                <a:lnTo>
                  <a:pt x="281" y="1923"/>
                </a:lnTo>
                <a:lnTo>
                  <a:pt x="303" y="1989"/>
                </a:lnTo>
                <a:lnTo>
                  <a:pt x="319" y="2022"/>
                </a:lnTo>
                <a:lnTo>
                  <a:pt x="332" y="2053"/>
                </a:lnTo>
                <a:lnTo>
                  <a:pt x="363" y="2117"/>
                </a:lnTo>
                <a:lnTo>
                  <a:pt x="399" y="2180"/>
                </a:lnTo>
                <a:lnTo>
                  <a:pt x="439" y="2239"/>
                </a:lnTo>
                <a:lnTo>
                  <a:pt x="461" y="2269"/>
                </a:lnTo>
                <a:lnTo>
                  <a:pt x="481" y="2298"/>
                </a:lnTo>
                <a:lnTo>
                  <a:pt x="505" y="2328"/>
                </a:lnTo>
                <a:lnTo>
                  <a:pt x="528" y="2356"/>
                </a:lnTo>
                <a:lnTo>
                  <a:pt x="553" y="2382"/>
                </a:lnTo>
                <a:lnTo>
                  <a:pt x="577" y="2410"/>
                </a:lnTo>
                <a:lnTo>
                  <a:pt x="630" y="2463"/>
                </a:lnTo>
                <a:lnTo>
                  <a:pt x="686" y="2513"/>
                </a:lnTo>
                <a:lnTo>
                  <a:pt x="744" y="2561"/>
                </a:lnTo>
                <a:lnTo>
                  <a:pt x="806" y="2607"/>
                </a:lnTo>
                <a:lnTo>
                  <a:pt x="874" y="2652"/>
                </a:lnTo>
                <a:lnTo>
                  <a:pt x="940" y="2694"/>
                </a:lnTo>
                <a:lnTo>
                  <a:pt x="1047" y="2752"/>
                </a:lnTo>
                <a:lnTo>
                  <a:pt x="1083" y="2769"/>
                </a:lnTo>
                <a:lnTo>
                  <a:pt x="1121" y="2787"/>
                </a:lnTo>
                <a:lnTo>
                  <a:pt x="1156" y="2802"/>
                </a:lnTo>
                <a:lnTo>
                  <a:pt x="1197" y="2818"/>
                </a:lnTo>
                <a:lnTo>
                  <a:pt x="1235" y="2834"/>
                </a:lnTo>
                <a:lnTo>
                  <a:pt x="1275" y="2848"/>
                </a:lnTo>
                <a:lnTo>
                  <a:pt x="1312" y="2862"/>
                </a:lnTo>
                <a:lnTo>
                  <a:pt x="1355" y="2876"/>
                </a:lnTo>
                <a:lnTo>
                  <a:pt x="1395" y="2888"/>
                </a:lnTo>
                <a:lnTo>
                  <a:pt x="1435" y="2899"/>
                </a:lnTo>
                <a:lnTo>
                  <a:pt x="1520" y="2919"/>
                </a:lnTo>
                <a:lnTo>
                  <a:pt x="1604" y="2937"/>
                </a:lnTo>
                <a:lnTo>
                  <a:pt x="1648" y="2944"/>
                </a:lnTo>
                <a:lnTo>
                  <a:pt x="1690" y="2951"/>
                </a:lnTo>
                <a:lnTo>
                  <a:pt x="1736" y="2957"/>
                </a:lnTo>
                <a:lnTo>
                  <a:pt x="1780" y="2961"/>
                </a:lnTo>
                <a:lnTo>
                  <a:pt x="1824" y="2965"/>
                </a:lnTo>
                <a:lnTo>
                  <a:pt x="1869" y="2968"/>
                </a:lnTo>
                <a:lnTo>
                  <a:pt x="1916" y="2971"/>
                </a:lnTo>
                <a:lnTo>
                  <a:pt x="1961" y="2972"/>
                </a:lnTo>
                <a:lnTo>
                  <a:pt x="2055" y="2972"/>
                </a:lnTo>
                <a:lnTo>
                  <a:pt x="2099" y="2971"/>
                </a:lnTo>
                <a:lnTo>
                  <a:pt x="2145" y="2968"/>
                </a:lnTo>
                <a:lnTo>
                  <a:pt x="2190" y="2965"/>
                </a:lnTo>
                <a:lnTo>
                  <a:pt x="2234" y="2961"/>
                </a:lnTo>
                <a:lnTo>
                  <a:pt x="2324" y="2951"/>
                </a:lnTo>
                <a:lnTo>
                  <a:pt x="2368" y="2944"/>
                </a:lnTo>
                <a:lnTo>
                  <a:pt x="2410" y="2937"/>
                </a:lnTo>
                <a:lnTo>
                  <a:pt x="2452" y="2928"/>
                </a:lnTo>
                <a:lnTo>
                  <a:pt x="2496" y="2919"/>
                </a:lnTo>
                <a:lnTo>
                  <a:pt x="2622" y="2888"/>
                </a:lnTo>
                <a:lnTo>
                  <a:pt x="2662" y="2876"/>
                </a:lnTo>
                <a:lnTo>
                  <a:pt x="2702" y="2862"/>
                </a:lnTo>
                <a:lnTo>
                  <a:pt x="2744" y="2850"/>
                </a:lnTo>
                <a:lnTo>
                  <a:pt x="2782" y="2836"/>
                </a:lnTo>
                <a:lnTo>
                  <a:pt x="2822" y="2820"/>
                </a:lnTo>
                <a:lnTo>
                  <a:pt x="2860" y="2805"/>
                </a:lnTo>
                <a:lnTo>
                  <a:pt x="2898" y="2787"/>
                </a:lnTo>
                <a:lnTo>
                  <a:pt x="2935" y="2771"/>
                </a:lnTo>
                <a:lnTo>
                  <a:pt x="2970" y="2752"/>
                </a:lnTo>
                <a:lnTo>
                  <a:pt x="3006" y="2735"/>
                </a:lnTo>
                <a:lnTo>
                  <a:pt x="3078" y="2696"/>
                </a:lnTo>
                <a:lnTo>
                  <a:pt x="3111" y="2675"/>
                </a:lnTo>
                <a:lnTo>
                  <a:pt x="3142" y="2654"/>
                </a:lnTo>
                <a:lnTo>
                  <a:pt x="3207" y="2611"/>
                </a:lnTo>
                <a:lnTo>
                  <a:pt x="3269" y="2566"/>
                </a:lnTo>
                <a:lnTo>
                  <a:pt x="3329" y="2516"/>
                </a:lnTo>
                <a:lnTo>
                  <a:pt x="3387" y="2464"/>
                </a:lnTo>
                <a:lnTo>
                  <a:pt x="3414" y="2438"/>
                </a:lnTo>
                <a:lnTo>
                  <a:pt x="3439" y="2411"/>
                </a:lnTo>
                <a:lnTo>
                  <a:pt x="3465" y="2383"/>
                </a:lnTo>
                <a:lnTo>
                  <a:pt x="3490" y="2358"/>
                </a:lnTo>
                <a:lnTo>
                  <a:pt x="3512" y="2330"/>
                </a:lnTo>
                <a:lnTo>
                  <a:pt x="3536" y="2300"/>
                </a:lnTo>
                <a:lnTo>
                  <a:pt x="3556" y="2272"/>
                </a:lnTo>
                <a:lnTo>
                  <a:pt x="3579" y="2242"/>
                </a:lnTo>
                <a:lnTo>
                  <a:pt x="3599" y="2211"/>
                </a:lnTo>
                <a:lnTo>
                  <a:pt x="3619" y="2181"/>
                </a:lnTo>
                <a:lnTo>
                  <a:pt x="3636" y="2150"/>
                </a:lnTo>
                <a:lnTo>
                  <a:pt x="3654" y="2120"/>
                </a:lnTo>
                <a:lnTo>
                  <a:pt x="3670" y="2087"/>
                </a:lnTo>
                <a:lnTo>
                  <a:pt x="3702" y="2024"/>
                </a:lnTo>
                <a:lnTo>
                  <a:pt x="3714" y="1991"/>
                </a:lnTo>
                <a:lnTo>
                  <a:pt x="3748" y="1892"/>
                </a:lnTo>
                <a:lnTo>
                  <a:pt x="3757" y="1856"/>
                </a:lnTo>
                <a:lnTo>
                  <a:pt x="3766" y="1823"/>
                </a:lnTo>
                <a:lnTo>
                  <a:pt x="3775" y="1789"/>
                </a:lnTo>
                <a:lnTo>
                  <a:pt x="3780" y="1753"/>
                </a:lnTo>
                <a:lnTo>
                  <a:pt x="3786" y="1719"/>
                </a:lnTo>
                <a:lnTo>
                  <a:pt x="3788" y="1684"/>
                </a:lnTo>
                <a:lnTo>
                  <a:pt x="3793" y="1647"/>
                </a:lnTo>
                <a:lnTo>
                  <a:pt x="3795" y="1612"/>
                </a:lnTo>
                <a:lnTo>
                  <a:pt x="3795" y="1575"/>
                </a:lnTo>
                <a:lnTo>
                  <a:pt x="3793" y="1539"/>
                </a:lnTo>
                <a:lnTo>
                  <a:pt x="3793" y="1502"/>
                </a:lnTo>
                <a:lnTo>
                  <a:pt x="3788" y="1467"/>
                </a:lnTo>
                <a:lnTo>
                  <a:pt x="3786" y="1432"/>
                </a:lnTo>
                <a:lnTo>
                  <a:pt x="3780" y="1397"/>
                </a:lnTo>
                <a:lnTo>
                  <a:pt x="3775" y="1362"/>
                </a:lnTo>
                <a:lnTo>
                  <a:pt x="3766" y="1328"/>
                </a:lnTo>
                <a:lnTo>
                  <a:pt x="3760" y="1292"/>
                </a:lnTo>
                <a:lnTo>
                  <a:pt x="3748" y="1258"/>
                </a:lnTo>
                <a:lnTo>
                  <a:pt x="3740" y="1224"/>
                </a:lnTo>
                <a:lnTo>
                  <a:pt x="3728" y="1191"/>
                </a:lnTo>
                <a:lnTo>
                  <a:pt x="3714" y="1160"/>
                </a:lnTo>
                <a:lnTo>
                  <a:pt x="3702" y="1126"/>
                </a:lnTo>
                <a:lnTo>
                  <a:pt x="3686" y="1093"/>
                </a:lnTo>
                <a:lnTo>
                  <a:pt x="3654" y="1030"/>
                </a:lnTo>
                <a:lnTo>
                  <a:pt x="3636" y="999"/>
                </a:lnTo>
                <a:lnTo>
                  <a:pt x="3619" y="969"/>
                </a:lnTo>
                <a:lnTo>
                  <a:pt x="3599" y="938"/>
                </a:lnTo>
                <a:lnTo>
                  <a:pt x="3559" y="878"/>
                </a:lnTo>
                <a:lnTo>
                  <a:pt x="3536" y="849"/>
                </a:lnTo>
                <a:lnTo>
                  <a:pt x="3514" y="821"/>
                </a:lnTo>
                <a:lnTo>
                  <a:pt x="3441" y="736"/>
                </a:lnTo>
                <a:lnTo>
                  <a:pt x="3414" y="711"/>
                </a:lnTo>
                <a:lnTo>
                  <a:pt x="3389" y="686"/>
                </a:lnTo>
                <a:lnTo>
                  <a:pt x="3333" y="636"/>
                </a:lnTo>
                <a:lnTo>
                  <a:pt x="3273" y="586"/>
                </a:lnTo>
                <a:lnTo>
                  <a:pt x="3211" y="539"/>
                </a:lnTo>
                <a:lnTo>
                  <a:pt x="3147" y="494"/>
                </a:lnTo>
                <a:lnTo>
                  <a:pt x="3113" y="473"/>
                </a:lnTo>
                <a:lnTo>
                  <a:pt x="3080" y="454"/>
                </a:lnTo>
                <a:lnTo>
                  <a:pt x="3044" y="433"/>
                </a:lnTo>
                <a:lnTo>
                  <a:pt x="3008" y="414"/>
                </a:lnTo>
                <a:lnTo>
                  <a:pt x="2973" y="397"/>
                </a:lnTo>
                <a:lnTo>
                  <a:pt x="2938" y="377"/>
                </a:lnTo>
                <a:lnTo>
                  <a:pt x="2900" y="361"/>
                </a:lnTo>
                <a:lnTo>
                  <a:pt x="2862" y="344"/>
                </a:lnTo>
                <a:lnTo>
                  <a:pt x="2786" y="313"/>
                </a:lnTo>
                <a:lnTo>
                  <a:pt x="2705" y="285"/>
                </a:lnTo>
                <a:lnTo>
                  <a:pt x="2624" y="261"/>
                </a:lnTo>
                <a:lnTo>
                  <a:pt x="2582" y="248"/>
                </a:lnTo>
                <a:lnTo>
                  <a:pt x="2542" y="238"/>
                </a:lnTo>
                <a:lnTo>
                  <a:pt x="2458" y="220"/>
                </a:lnTo>
                <a:lnTo>
                  <a:pt x="2412" y="211"/>
                </a:lnTo>
                <a:lnTo>
                  <a:pt x="2370" y="205"/>
                </a:lnTo>
                <a:lnTo>
                  <a:pt x="2326" y="197"/>
                </a:lnTo>
                <a:lnTo>
                  <a:pt x="2281" y="192"/>
                </a:lnTo>
                <a:lnTo>
                  <a:pt x="2192" y="181"/>
                </a:lnTo>
                <a:lnTo>
                  <a:pt x="2147" y="180"/>
                </a:lnTo>
                <a:lnTo>
                  <a:pt x="2103" y="176"/>
                </a:lnTo>
                <a:lnTo>
                  <a:pt x="2057" y="175"/>
                </a:lnTo>
                <a:lnTo>
                  <a:pt x="1963" y="175"/>
                </a:lnTo>
                <a:lnTo>
                  <a:pt x="1918" y="176"/>
                </a:lnTo>
                <a:lnTo>
                  <a:pt x="1873" y="178"/>
                </a:lnTo>
                <a:lnTo>
                  <a:pt x="1827" y="181"/>
                </a:lnTo>
                <a:lnTo>
                  <a:pt x="1782" y="186"/>
                </a:lnTo>
                <a:lnTo>
                  <a:pt x="1738" y="191"/>
                </a:lnTo>
                <a:lnTo>
                  <a:pt x="1694" y="197"/>
                </a:lnTo>
                <a:lnTo>
                  <a:pt x="1650" y="203"/>
                </a:lnTo>
                <a:lnTo>
                  <a:pt x="1606" y="209"/>
                </a:lnTo>
                <a:lnTo>
                  <a:pt x="1522" y="227"/>
                </a:lnTo>
                <a:lnTo>
                  <a:pt x="1437" y="248"/>
                </a:lnTo>
                <a:lnTo>
                  <a:pt x="1397" y="258"/>
                </a:lnTo>
                <a:lnTo>
                  <a:pt x="1355" y="272"/>
                </a:lnTo>
                <a:lnTo>
                  <a:pt x="1317" y="285"/>
                </a:lnTo>
                <a:lnTo>
                  <a:pt x="1237" y="313"/>
                </a:lnTo>
                <a:lnTo>
                  <a:pt x="1199" y="328"/>
                </a:lnTo>
                <a:lnTo>
                  <a:pt x="1159" y="344"/>
                </a:lnTo>
                <a:lnTo>
                  <a:pt x="1123" y="360"/>
                </a:lnTo>
                <a:lnTo>
                  <a:pt x="1047" y="395"/>
                </a:lnTo>
                <a:lnTo>
                  <a:pt x="1011" y="414"/>
                </a:lnTo>
                <a:lnTo>
                  <a:pt x="978" y="433"/>
                </a:lnTo>
                <a:lnTo>
                  <a:pt x="942" y="452"/>
                </a:lnTo>
                <a:lnTo>
                  <a:pt x="909" y="473"/>
                </a:lnTo>
                <a:lnTo>
                  <a:pt x="876" y="492"/>
                </a:lnTo>
                <a:lnTo>
                  <a:pt x="810" y="536"/>
                </a:lnTo>
                <a:lnTo>
                  <a:pt x="748" y="583"/>
                </a:lnTo>
                <a:lnTo>
                  <a:pt x="690" y="632"/>
                </a:lnTo>
                <a:lnTo>
                  <a:pt x="633" y="683"/>
                </a:lnTo>
                <a:lnTo>
                  <a:pt x="606" y="709"/>
                </a:lnTo>
                <a:lnTo>
                  <a:pt x="579" y="736"/>
                </a:lnTo>
                <a:lnTo>
                  <a:pt x="555" y="763"/>
                </a:lnTo>
                <a:lnTo>
                  <a:pt x="505" y="819"/>
                </a:lnTo>
                <a:lnTo>
                  <a:pt x="483" y="847"/>
                </a:lnTo>
                <a:lnTo>
                  <a:pt x="461" y="877"/>
                </a:lnTo>
                <a:lnTo>
                  <a:pt x="421" y="936"/>
                </a:lnTo>
                <a:lnTo>
                  <a:pt x="401" y="967"/>
                </a:lnTo>
                <a:lnTo>
                  <a:pt x="383" y="997"/>
                </a:lnTo>
                <a:lnTo>
                  <a:pt x="347" y="1060"/>
                </a:lnTo>
                <a:lnTo>
                  <a:pt x="334" y="1091"/>
                </a:lnTo>
                <a:lnTo>
                  <a:pt x="319" y="1124"/>
                </a:lnTo>
                <a:lnTo>
                  <a:pt x="305" y="1155"/>
                </a:lnTo>
                <a:lnTo>
                  <a:pt x="292" y="1189"/>
                </a:lnTo>
                <a:lnTo>
                  <a:pt x="281" y="1222"/>
                </a:lnTo>
                <a:lnTo>
                  <a:pt x="269" y="1257"/>
                </a:lnTo>
                <a:lnTo>
                  <a:pt x="261" y="1291"/>
                </a:lnTo>
                <a:lnTo>
                  <a:pt x="252" y="1326"/>
                </a:lnTo>
                <a:lnTo>
                  <a:pt x="238" y="1395"/>
                </a:lnTo>
                <a:lnTo>
                  <a:pt x="229" y="1465"/>
                </a:lnTo>
                <a:lnTo>
                  <a:pt x="227" y="1500"/>
                </a:lnTo>
                <a:lnTo>
                  <a:pt x="225" y="1537"/>
                </a:lnTo>
                <a:lnTo>
                  <a:pt x="225" y="1575"/>
                </a:lnTo>
                <a:cubicBezTo>
                  <a:pt x="223" y="1611"/>
                  <a:pt x="196" y="1642"/>
                  <a:pt x="156" y="1656"/>
                </a:cubicBezTo>
                <a:cubicBezTo>
                  <a:pt x="114" y="1668"/>
                  <a:pt x="66" y="1661"/>
                  <a:pt x="34" y="1636"/>
                </a:cubicBezTo>
                <a:close/>
              </a:path>
            </a:pathLst>
          </a:custGeom>
          <a:solidFill>
            <a:srgbClr val="0099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2" name="CustomShape 11"/>
          <p:cNvSpPr/>
          <p:nvPr/>
        </p:nvSpPr>
        <p:spPr>
          <a:xfrm>
            <a:off x="4254120" y="2077200"/>
            <a:ext cx="758160" cy="653760"/>
          </a:xfrm>
          <a:custGeom>
            <a:avLst/>
            <a:gdLst/>
            <a:ahLst/>
            <a:rect l="l" t="t" r="r" b="b"/>
            <a:pathLst>
              <a:path w="2107" h="1817">
                <a:moveTo>
                  <a:pt x="0" y="907"/>
                </a:moveTo>
                <a:cubicBezTo>
                  <a:pt x="0" y="407"/>
                  <a:pt x="469" y="0"/>
                  <a:pt x="1054" y="0"/>
                </a:cubicBezTo>
                <a:cubicBezTo>
                  <a:pt x="1635" y="0"/>
                  <a:pt x="2106" y="407"/>
                  <a:pt x="2106" y="907"/>
                </a:cubicBezTo>
                <a:cubicBezTo>
                  <a:pt x="2106" y="1409"/>
                  <a:pt x="1635" y="1816"/>
                  <a:pt x="1054" y="1816"/>
                </a:cubicBezTo>
                <a:cubicBezTo>
                  <a:pt x="469" y="1816"/>
                  <a:pt x="0" y="1409"/>
                  <a:pt x="0" y="90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3" name="CustomShape 12"/>
          <p:cNvSpPr/>
          <p:nvPr/>
        </p:nvSpPr>
        <p:spPr>
          <a:xfrm>
            <a:off x="4214160" y="2045880"/>
            <a:ext cx="838440" cy="716760"/>
          </a:xfrm>
          <a:custGeom>
            <a:avLst/>
            <a:gdLst/>
            <a:ahLst/>
            <a:rect l="l" t="t" r="r" b="b"/>
            <a:pathLst>
              <a:path w="2330" h="1992">
                <a:moveTo>
                  <a:pt x="0" y="998"/>
                </a:moveTo>
                <a:lnTo>
                  <a:pt x="0" y="947"/>
                </a:lnTo>
                <a:lnTo>
                  <a:pt x="4" y="898"/>
                </a:lnTo>
                <a:lnTo>
                  <a:pt x="12" y="848"/>
                </a:lnTo>
                <a:lnTo>
                  <a:pt x="22" y="798"/>
                </a:lnTo>
                <a:lnTo>
                  <a:pt x="49" y="704"/>
                </a:lnTo>
                <a:lnTo>
                  <a:pt x="89" y="613"/>
                </a:lnTo>
                <a:lnTo>
                  <a:pt x="112" y="570"/>
                </a:lnTo>
                <a:lnTo>
                  <a:pt x="136" y="525"/>
                </a:lnTo>
                <a:lnTo>
                  <a:pt x="165" y="483"/>
                </a:lnTo>
                <a:lnTo>
                  <a:pt x="194" y="444"/>
                </a:lnTo>
                <a:lnTo>
                  <a:pt x="261" y="366"/>
                </a:lnTo>
                <a:lnTo>
                  <a:pt x="297" y="331"/>
                </a:lnTo>
                <a:lnTo>
                  <a:pt x="334" y="297"/>
                </a:lnTo>
                <a:lnTo>
                  <a:pt x="375" y="264"/>
                </a:lnTo>
                <a:lnTo>
                  <a:pt x="417" y="232"/>
                </a:lnTo>
                <a:lnTo>
                  <a:pt x="461" y="202"/>
                </a:lnTo>
                <a:lnTo>
                  <a:pt x="505" y="175"/>
                </a:lnTo>
                <a:lnTo>
                  <a:pt x="555" y="148"/>
                </a:lnTo>
                <a:lnTo>
                  <a:pt x="601" y="124"/>
                </a:lnTo>
                <a:lnTo>
                  <a:pt x="653" y="101"/>
                </a:lnTo>
                <a:lnTo>
                  <a:pt x="704" y="80"/>
                </a:lnTo>
                <a:lnTo>
                  <a:pt x="758" y="63"/>
                </a:lnTo>
                <a:lnTo>
                  <a:pt x="814" y="47"/>
                </a:lnTo>
                <a:lnTo>
                  <a:pt x="866" y="33"/>
                </a:lnTo>
                <a:lnTo>
                  <a:pt x="924" y="20"/>
                </a:lnTo>
                <a:lnTo>
                  <a:pt x="982" y="12"/>
                </a:lnTo>
                <a:lnTo>
                  <a:pt x="1040" y="6"/>
                </a:lnTo>
                <a:lnTo>
                  <a:pt x="1101" y="1"/>
                </a:lnTo>
                <a:lnTo>
                  <a:pt x="1161" y="0"/>
                </a:lnTo>
                <a:lnTo>
                  <a:pt x="1222" y="1"/>
                </a:lnTo>
                <a:lnTo>
                  <a:pt x="1282" y="5"/>
                </a:lnTo>
                <a:lnTo>
                  <a:pt x="1342" y="12"/>
                </a:lnTo>
                <a:lnTo>
                  <a:pt x="1398" y="20"/>
                </a:lnTo>
                <a:lnTo>
                  <a:pt x="1456" y="31"/>
                </a:lnTo>
                <a:lnTo>
                  <a:pt x="1511" y="45"/>
                </a:lnTo>
                <a:lnTo>
                  <a:pt x="1567" y="61"/>
                </a:lnTo>
                <a:lnTo>
                  <a:pt x="1621" y="78"/>
                </a:lnTo>
                <a:lnTo>
                  <a:pt x="1671" y="100"/>
                </a:lnTo>
                <a:lnTo>
                  <a:pt x="1723" y="122"/>
                </a:lnTo>
                <a:lnTo>
                  <a:pt x="1772" y="145"/>
                </a:lnTo>
                <a:lnTo>
                  <a:pt x="1819" y="171"/>
                </a:lnTo>
                <a:lnTo>
                  <a:pt x="1864" y="199"/>
                </a:lnTo>
                <a:lnTo>
                  <a:pt x="1908" y="228"/>
                </a:lnTo>
                <a:lnTo>
                  <a:pt x="1950" y="260"/>
                </a:lnTo>
                <a:lnTo>
                  <a:pt x="1990" y="293"/>
                </a:lnTo>
                <a:lnTo>
                  <a:pt x="2028" y="328"/>
                </a:lnTo>
                <a:lnTo>
                  <a:pt x="2066" y="364"/>
                </a:lnTo>
                <a:lnTo>
                  <a:pt x="2100" y="401"/>
                </a:lnTo>
                <a:lnTo>
                  <a:pt x="2133" y="439"/>
                </a:lnTo>
                <a:lnTo>
                  <a:pt x="2162" y="480"/>
                </a:lnTo>
                <a:lnTo>
                  <a:pt x="2191" y="522"/>
                </a:lnTo>
                <a:lnTo>
                  <a:pt x="2240" y="610"/>
                </a:lnTo>
                <a:lnTo>
                  <a:pt x="2260" y="654"/>
                </a:lnTo>
                <a:lnTo>
                  <a:pt x="2278" y="701"/>
                </a:lnTo>
                <a:lnTo>
                  <a:pt x="2293" y="748"/>
                </a:lnTo>
                <a:lnTo>
                  <a:pt x="2307" y="795"/>
                </a:lnTo>
                <a:lnTo>
                  <a:pt x="2325" y="893"/>
                </a:lnTo>
                <a:lnTo>
                  <a:pt x="2329" y="943"/>
                </a:lnTo>
                <a:lnTo>
                  <a:pt x="2329" y="1045"/>
                </a:lnTo>
                <a:lnTo>
                  <a:pt x="2325" y="1095"/>
                </a:lnTo>
                <a:lnTo>
                  <a:pt x="2318" y="1144"/>
                </a:lnTo>
                <a:lnTo>
                  <a:pt x="2307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4"/>
                </a:lnTo>
                <a:lnTo>
                  <a:pt x="2240" y="1378"/>
                </a:lnTo>
                <a:lnTo>
                  <a:pt x="2218" y="1423"/>
                </a:lnTo>
                <a:lnTo>
                  <a:pt x="2193" y="1465"/>
                </a:lnTo>
                <a:lnTo>
                  <a:pt x="2164" y="1507"/>
                </a:lnTo>
                <a:lnTo>
                  <a:pt x="2136" y="1547"/>
                </a:lnTo>
                <a:lnTo>
                  <a:pt x="2104" y="1586"/>
                </a:lnTo>
                <a:lnTo>
                  <a:pt x="2068" y="1624"/>
                </a:lnTo>
                <a:lnTo>
                  <a:pt x="2032" y="1661"/>
                </a:lnTo>
                <a:lnTo>
                  <a:pt x="1995" y="1694"/>
                </a:lnTo>
                <a:lnTo>
                  <a:pt x="1955" y="1728"/>
                </a:lnTo>
                <a:lnTo>
                  <a:pt x="1912" y="1761"/>
                </a:lnTo>
                <a:lnTo>
                  <a:pt x="1868" y="1790"/>
                </a:lnTo>
                <a:lnTo>
                  <a:pt x="1823" y="1817"/>
                </a:lnTo>
                <a:lnTo>
                  <a:pt x="1777" y="1844"/>
                </a:lnTo>
                <a:lnTo>
                  <a:pt x="1727" y="1869"/>
                </a:lnTo>
                <a:lnTo>
                  <a:pt x="1625" y="1911"/>
                </a:lnTo>
                <a:lnTo>
                  <a:pt x="1571" y="1928"/>
                </a:lnTo>
                <a:lnTo>
                  <a:pt x="1518" y="1944"/>
                </a:lnTo>
                <a:lnTo>
                  <a:pt x="1463" y="1958"/>
                </a:lnTo>
                <a:lnTo>
                  <a:pt x="1404" y="1970"/>
                </a:lnTo>
                <a:lnTo>
                  <a:pt x="1346" y="1978"/>
                </a:lnTo>
                <a:lnTo>
                  <a:pt x="1288" y="1986"/>
                </a:lnTo>
                <a:lnTo>
                  <a:pt x="1228" y="1989"/>
                </a:lnTo>
                <a:lnTo>
                  <a:pt x="1167" y="1991"/>
                </a:lnTo>
                <a:lnTo>
                  <a:pt x="1107" y="1989"/>
                </a:lnTo>
                <a:lnTo>
                  <a:pt x="1047" y="1986"/>
                </a:lnTo>
                <a:lnTo>
                  <a:pt x="989" y="1980"/>
                </a:lnTo>
                <a:lnTo>
                  <a:pt x="931" y="1972"/>
                </a:lnTo>
                <a:lnTo>
                  <a:pt x="874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2"/>
                </a:lnTo>
                <a:lnTo>
                  <a:pt x="657" y="1892"/>
                </a:lnTo>
                <a:lnTo>
                  <a:pt x="608" y="1870"/>
                </a:lnTo>
                <a:lnTo>
                  <a:pt x="559" y="1845"/>
                </a:lnTo>
                <a:lnTo>
                  <a:pt x="510" y="1820"/>
                </a:lnTo>
                <a:lnTo>
                  <a:pt x="465" y="1792"/>
                </a:lnTo>
                <a:lnTo>
                  <a:pt x="421" y="1762"/>
                </a:lnTo>
                <a:lnTo>
                  <a:pt x="379" y="1731"/>
                </a:lnTo>
                <a:lnTo>
                  <a:pt x="339" y="1697"/>
                </a:lnTo>
                <a:lnTo>
                  <a:pt x="263" y="1628"/>
                </a:lnTo>
                <a:lnTo>
                  <a:pt x="196" y="1551"/>
                </a:lnTo>
                <a:lnTo>
                  <a:pt x="167" y="1511"/>
                </a:lnTo>
                <a:lnTo>
                  <a:pt x="138" y="1469"/>
                </a:lnTo>
                <a:lnTo>
                  <a:pt x="114" y="1427"/>
                </a:lnTo>
                <a:lnTo>
                  <a:pt x="92" y="1381"/>
                </a:lnTo>
                <a:lnTo>
                  <a:pt x="69" y="1337"/>
                </a:lnTo>
                <a:lnTo>
                  <a:pt x="52" y="1290"/>
                </a:lnTo>
                <a:lnTo>
                  <a:pt x="36" y="1245"/>
                </a:lnTo>
                <a:lnTo>
                  <a:pt x="22" y="1196"/>
                </a:lnTo>
                <a:lnTo>
                  <a:pt x="4" y="1098"/>
                </a:lnTo>
                <a:lnTo>
                  <a:pt x="0" y="1048"/>
                </a:lnTo>
                <a:lnTo>
                  <a:pt x="0" y="998"/>
                </a:lnTo>
                <a:moveTo>
                  <a:pt x="223" y="1037"/>
                </a:moveTo>
                <a:lnTo>
                  <a:pt x="227" y="1079"/>
                </a:lnTo>
                <a:lnTo>
                  <a:pt x="232" y="1120"/>
                </a:lnTo>
                <a:lnTo>
                  <a:pt x="241" y="1162"/>
                </a:lnTo>
                <a:lnTo>
                  <a:pt x="252" y="1201"/>
                </a:lnTo>
                <a:lnTo>
                  <a:pt x="279" y="1278"/>
                </a:lnTo>
                <a:lnTo>
                  <a:pt x="297" y="1317"/>
                </a:lnTo>
                <a:lnTo>
                  <a:pt x="317" y="1351"/>
                </a:lnTo>
                <a:lnTo>
                  <a:pt x="337" y="1389"/>
                </a:lnTo>
                <a:lnTo>
                  <a:pt x="359" y="1423"/>
                </a:lnTo>
                <a:lnTo>
                  <a:pt x="383" y="1456"/>
                </a:lnTo>
                <a:lnTo>
                  <a:pt x="409" y="1488"/>
                </a:lnTo>
                <a:lnTo>
                  <a:pt x="439" y="1519"/>
                </a:lnTo>
                <a:lnTo>
                  <a:pt x="467" y="1549"/>
                </a:lnTo>
                <a:lnTo>
                  <a:pt x="499" y="1577"/>
                </a:lnTo>
                <a:lnTo>
                  <a:pt x="533" y="1605"/>
                </a:lnTo>
                <a:lnTo>
                  <a:pt x="566" y="1629"/>
                </a:lnTo>
                <a:lnTo>
                  <a:pt x="601" y="1653"/>
                </a:lnTo>
                <a:lnTo>
                  <a:pt x="639" y="1676"/>
                </a:lnTo>
                <a:lnTo>
                  <a:pt x="677" y="1697"/>
                </a:lnTo>
                <a:lnTo>
                  <a:pt x="718" y="1718"/>
                </a:lnTo>
                <a:lnTo>
                  <a:pt x="758" y="1736"/>
                </a:lnTo>
                <a:lnTo>
                  <a:pt x="798" y="1751"/>
                </a:lnTo>
                <a:lnTo>
                  <a:pt x="840" y="1767"/>
                </a:lnTo>
                <a:lnTo>
                  <a:pt x="884" y="1780"/>
                </a:lnTo>
                <a:lnTo>
                  <a:pt x="929" y="1790"/>
                </a:lnTo>
                <a:lnTo>
                  <a:pt x="974" y="1798"/>
                </a:lnTo>
                <a:lnTo>
                  <a:pt x="1020" y="1806"/>
                </a:lnTo>
                <a:lnTo>
                  <a:pt x="1065" y="1811"/>
                </a:lnTo>
                <a:lnTo>
                  <a:pt x="1114" y="1814"/>
                </a:lnTo>
                <a:lnTo>
                  <a:pt x="1161" y="1816"/>
                </a:lnTo>
                <a:lnTo>
                  <a:pt x="1209" y="1814"/>
                </a:lnTo>
                <a:lnTo>
                  <a:pt x="1258" y="1813"/>
                </a:lnTo>
                <a:lnTo>
                  <a:pt x="1304" y="1808"/>
                </a:lnTo>
                <a:lnTo>
                  <a:pt x="1351" y="1800"/>
                </a:lnTo>
                <a:lnTo>
                  <a:pt x="1396" y="1792"/>
                </a:lnTo>
                <a:lnTo>
                  <a:pt x="1440" y="1781"/>
                </a:lnTo>
                <a:lnTo>
                  <a:pt x="1483" y="1769"/>
                </a:lnTo>
                <a:lnTo>
                  <a:pt x="1567" y="1737"/>
                </a:lnTo>
                <a:lnTo>
                  <a:pt x="1607" y="1720"/>
                </a:lnTo>
                <a:lnTo>
                  <a:pt x="1647" y="1701"/>
                </a:lnTo>
                <a:lnTo>
                  <a:pt x="1685" y="1680"/>
                </a:lnTo>
                <a:lnTo>
                  <a:pt x="1723" y="1657"/>
                </a:lnTo>
                <a:lnTo>
                  <a:pt x="1759" y="1633"/>
                </a:lnTo>
                <a:lnTo>
                  <a:pt x="1826" y="1581"/>
                </a:lnTo>
                <a:lnTo>
                  <a:pt x="1857" y="1553"/>
                </a:lnTo>
                <a:lnTo>
                  <a:pt x="1888" y="1523"/>
                </a:lnTo>
                <a:lnTo>
                  <a:pt x="1917" y="1492"/>
                </a:lnTo>
                <a:lnTo>
                  <a:pt x="1944" y="1460"/>
                </a:lnTo>
                <a:lnTo>
                  <a:pt x="1968" y="1425"/>
                </a:lnTo>
                <a:lnTo>
                  <a:pt x="1990" y="1392"/>
                </a:lnTo>
                <a:lnTo>
                  <a:pt x="2012" y="1357"/>
                </a:lnTo>
                <a:lnTo>
                  <a:pt x="2030" y="1320"/>
                </a:lnTo>
                <a:lnTo>
                  <a:pt x="2048" y="1282"/>
                </a:lnTo>
                <a:lnTo>
                  <a:pt x="2064" y="1243"/>
                </a:lnTo>
                <a:lnTo>
                  <a:pt x="2078" y="1205"/>
                </a:lnTo>
                <a:lnTo>
                  <a:pt x="2088" y="1165"/>
                </a:lnTo>
                <a:lnTo>
                  <a:pt x="2096" y="1125"/>
                </a:lnTo>
                <a:lnTo>
                  <a:pt x="2102" y="1083"/>
                </a:lnTo>
                <a:lnTo>
                  <a:pt x="2106" y="1041"/>
                </a:lnTo>
                <a:lnTo>
                  <a:pt x="2108" y="998"/>
                </a:lnTo>
                <a:lnTo>
                  <a:pt x="2106" y="956"/>
                </a:lnTo>
                <a:lnTo>
                  <a:pt x="2098" y="872"/>
                </a:lnTo>
                <a:lnTo>
                  <a:pt x="2088" y="831"/>
                </a:lnTo>
                <a:lnTo>
                  <a:pt x="2078" y="792"/>
                </a:lnTo>
                <a:lnTo>
                  <a:pt x="2064" y="751"/>
                </a:lnTo>
                <a:lnTo>
                  <a:pt x="2050" y="713"/>
                </a:lnTo>
                <a:lnTo>
                  <a:pt x="2015" y="640"/>
                </a:lnTo>
                <a:lnTo>
                  <a:pt x="1970" y="570"/>
                </a:lnTo>
                <a:lnTo>
                  <a:pt x="1946" y="536"/>
                </a:lnTo>
                <a:lnTo>
                  <a:pt x="1919" y="503"/>
                </a:lnTo>
                <a:lnTo>
                  <a:pt x="1890" y="473"/>
                </a:lnTo>
                <a:lnTo>
                  <a:pt x="1861" y="441"/>
                </a:lnTo>
                <a:lnTo>
                  <a:pt x="1830" y="414"/>
                </a:lnTo>
                <a:lnTo>
                  <a:pt x="1763" y="361"/>
                </a:lnTo>
                <a:lnTo>
                  <a:pt x="1727" y="336"/>
                </a:lnTo>
                <a:lnTo>
                  <a:pt x="1689" y="314"/>
                </a:lnTo>
                <a:lnTo>
                  <a:pt x="1651" y="293"/>
                </a:lnTo>
                <a:lnTo>
                  <a:pt x="1571" y="255"/>
                </a:lnTo>
                <a:lnTo>
                  <a:pt x="1531" y="239"/>
                </a:lnTo>
                <a:lnTo>
                  <a:pt x="1489" y="225"/>
                </a:lnTo>
                <a:lnTo>
                  <a:pt x="1445" y="211"/>
                </a:lnTo>
                <a:lnTo>
                  <a:pt x="1400" y="200"/>
                </a:lnTo>
                <a:lnTo>
                  <a:pt x="1356" y="192"/>
                </a:lnTo>
                <a:lnTo>
                  <a:pt x="1311" y="185"/>
                </a:lnTo>
                <a:lnTo>
                  <a:pt x="1264" y="180"/>
                </a:lnTo>
                <a:lnTo>
                  <a:pt x="1216" y="176"/>
                </a:lnTo>
                <a:lnTo>
                  <a:pt x="1167" y="175"/>
                </a:lnTo>
                <a:lnTo>
                  <a:pt x="1119" y="176"/>
                </a:lnTo>
                <a:lnTo>
                  <a:pt x="1071" y="180"/>
                </a:lnTo>
                <a:lnTo>
                  <a:pt x="1025" y="183"/>
                </a:lnTo>
                <a:lnTo>
                  <a:pt x="980" y="190"/>
                </a:lnTo>
                <a:lnTo>
                  <a:pt x="934" y="199"/>
                </a:lnTo>
                <a:lnTo>
                  <a:pt x="889" y="211"/>
                </a:lnTo>
                <a:lnTo>
                  <a:pt x="846" y="223"/>
                </a:lnTo>
                <a:lnTo>
                  <a:pt x="804" y="237"/>
                </a:lnTo>
                <a:lnTo>
                  <a:pt x="762" y="253"/>
                </a:lnTo>
                <a:lnTo>
                  <a:pt x="722" y="270"/>
                </a:lnTo>
                <a:lnTo>
                  <a:pt x="682" y="291"/>
                </a:lnTo>
                <a:lnTo>
                  <a:pt x="644" y="311"/>
                </a:lnTo>
                <a:lnTo>
                  <a:pt x="606" y="333"/>
                </a:lnTo>
                <a:lnTo>
                  <a:pt x="570" y="358"/>
                </a:lnTo>
                <a:lnTo>
                  <a:pt x="503" y="410"/>
                </a:lnTo>
                <a:lnTo>
                  <a:pt x="441" y="469"/>
                </a:lnTo>
                <a:lnTo>
                  <a:pt x="415" y="499"/>
                </a:lnTo>
                <a:lnTo>
                  <a:pt x="361" y="566"/>
                </a:lnTo>
                <a:lnTo>
                  <a:pt x="339" y="601"/>
                </a:lnTo>
                <a:lnTo>
                  <a:pt x="319" y="636"/>
                </a:lnTo>
                <a:lnTo>
                  <a:pt x="299" y="673"/>
                </a:lnTo>
                <a:lnTo>
                  <a:pt x="281" y="709"/>
                </a:lnTo>
                <a:lnTo>
                  <a:pt x="265" y="748"/>
                </a:lnTo>
                <a:lnTo>
                  <a:pt x="252" y="788"/>
                </a:lnTo>
                <a:lnTo>
                  <a:pt x="234" y="868"/>
                </a:lnTo>
                <a:lnTo>
                  <a:pt x="227" y="910"/>
                </a:lnTo>
                <a:lnTo>
                  <a:pt x="223" y="952"/>
                </a:lnTo>
                <a:lnTo>
                  <a:pt x="223" y="994"/>
                </a:lnTo>
                <a:lnTo>
                  <a:pt x="223" y="1037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4" name="CustomShape 13"/>
          <p:cNvSpPr/>
          <p:nvPr/>
        </p:nvSpPr>
        <p:spPr>
          <a:xfrm>
            <a:off x="5542200" y="3444120"/>
            <a:ext cx="455040" cy="356400"/>
          </a:xfrm>
          <a:custGeom>
            <a:avLst/>
            <a:gdLst/>
            <a:ahLst/>
            <a:rect l="l" t="t" r="r" b="b"/>
            <a:pathLst>
              <a:path w="1265" h="991">
                <a:moveTo>
                  <a:pt x="0" y="496"/>
                </a:moveTo>
                <a:cubicBezTo>
                  <a:pt x="0" y="222"/>
                  <a:pt x="283" y="0"/>
                  <a:pt x="630" y="0"/>
                </a:cubicBezTo>
                <a:cubicBezTo>
                  <a:pt x="982" y="0"/>
                  <a:pt x="1264" y="222"/>
                  <a:pt x="1264" y="496"/>
                </a:cubicBezTo>
                <a:cubicBezTo>
                  <a:pt x="1264" y="769"/>
                  <a:pt x="982" y="990"/>
                  <a:pt x="630" y="990"/>
                </a:cubicBezTo>
                <a:cubicBezTo>
                  <a:pt x="283" y="990"/>
                  <a:pt x="0" y="769"/>
                  <a:pt x="0" y="49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5" name="CustomShape 14"/>
          <p:cNvSpPr/>
          <p:nvPr/>
        </p:nvSpPr>
        <p:spPr>
          <a:xfrm>
            <a:off x="5501880" y="3412440"/>
            <a:ext cx="535320" cy="419400"/>
          </a:xfrm>
          <a:custGeom>
            <a:avLst/>
            <a:gdLst/>
            <a:ahLst/>
            <a:rect l="l" t="t" r="r" b="b"/>
            <a:pathLst>
              <a:path w="1488" h="1166">
                <a:moveTo>
                  <a:pt x="0" y="585"/>
                </a:moveTo>
                <a:lnTo>
                  <a:pt x="0" y="555"/>
                </a:lnTo>
                <a:lnTo>
                  <a:pt x="2" y="525"/>
                </a:lnTo>
                <a:lnTo>
                  <a:pt x="9" y="496"/>
                </a:lnTo>
                <a:lnTo>
                  <a:pt x="14" y="468"/>
                </a:lnTo>
                <a:lnTo>
                  <a:pt x="23" y="440"/>
                </a:lnTo>
                <a:lnTo>
                  <a:pt x="45" y="383"/>
                </a:lnTo>
                <a:lnTo>
                  <a:pt x="72" y="332"/>
                </a:lnTo>
                <a:lnTo>
                  <a:pt x="125" y="258"/>
                </a:lnTo>
                <a:lnTo>
                  <a:pt x="145" y="235"/>
                </a:lnTo>
                <a:lnTo>
                  <a:pt x="167" y="214"/>
                </a:lnTo>
                <a:lnTo>
                  <a:pt x="192" y="192"/>
                </a:lnTo>
                <a:lnTo>
                  <a:pt x="241" y="153"/>
                </a:lnTo>
                <a:lnTo>
                  <a:pt x="267" y="134"/>
                </a:lnTo>
                <a:lnTo>
                  <a:pt x="297" y="117"/>
                </a:lnTo>
                <a:lnTo>
                  <a:pt x="355" y="85"/>
                </a:lnTo>
                <a:lnTo>
                  <a:pt x="386" y="71"/>
                </a:lnTo>
                <a:lnTo>
                  <a:pt x="419" y="59"/>
                </a:lnTo>
                <a:lnTo>
                  <a:pt x="450" y="47"/>
                </a:lnTo>
                <a:lnTo>
                  <a:pt x="486" y="36"/>
                </a:lnTo>
                <a:lnTo>
                  <a:pt x="520" y="28"/>
                </a:lnTo>
                <a:lnTo>
                  <a:pt x="555" y="19"/>
                </a:lnTo>
                <a:lnTo>
                  <a:pt x="590" y="12"/>
                </a:lnTo>
                <a:lnTo>
                  <a:pt x="626" y="7"/>
                </a:lnTo>
                <a:lnTo>
                  <a:pt x="664" y="3"/>
                </a:lnTo>
                <a:lnTo>
                  <a:pt x="740" y="0"/>
                </a:lnTo>
                <a:lnTo>
                  <a:pt x="816" y="3"/>
                </a:lnTo>
                <a:lnTo>
                  <a:pt x="854" y="7"/>
                </a:lnTo>
                <a:lnTo>
                  <a:pt x="889" y="12"/>
                </a:lnTo>
                <a:lnTo>
                  <a:pt x="925" y="19"/>
                </a:lnTo>
                <a:lnTo>
                  <a:pt x="961" y="26"/>
                </a:lnTo>
                <a:lnTo>
                  <a:pt x="997" y="35"/>
                </a:lnTo>
                <a:lnTo>
                  <a:pt x="1029" y="45"/>
                </a:lnTo>
                <a:lnTo>
                  <a:pt x="1063" y="58"/>
                </a:lnTo>
                <a:lnTo>
                  <a:pt x="1096" y="69"/>
                </a:lnTo>
                <a:lnTo>
                  <a:pt x="1126" y="83"/>
                </a:lnTo>
                <a:lnTo>
                  <a:pt x="1158" y="99"/>
                </a:lnTo>
                <a:lnTo>
                  <a:pt x="1186" y="115"/>
                </a:lnTo>
                <a:lnTo>
                  <a:pt x="1214" y="133"/>
                </a:lnTo>
                <a:lnTo>
                  <a:pt x="1242" y="150"/>
                </a:lnTo>
                <a:lnTo>
                  <a:pt x="1267" y="169"/>
                </a:lnTo>
                <a:lnTo>
                  <a:pt x="1316" y="211"/>
                </a:lnTo>
                <a:lnTo>
                  <a:pt x="1338" y="232"/>
                </a:lnTo>
                <a:lnTo>
                  <a:pt x="1358" y="255"/>
                </a:lnTo>
                <a:lnTo>
                  <a:pt x="1378" y="279"/>
                </a:lnTo>
                <a:lnTo>
                  <a:pt x="1396" y="303"/>
                </a:lnTo>
                <a:lnTo>
                  <a:pt x="1411" y="328"/>
                </a:lnTo>
                <a:lnTo>
                  <a:pt x="1427" y="354"/>
                </a:lnTo>
                <a:lnTo>
                  <a:pt x="1441" y="380"/>
                </a:lnTo>
                <a:lnTo>
                  <a:pt x="1451" y="408"/>
                </a:lnTo>
                <a:lnTo>
                  <a:pt x="1463" y="435"/>
                </a:lnTo>
                <a:lnTo>
                  <a:pt x="1471" y="463"/>
                </a:lnTo>
                <a:lnTo>
                  <a:pt x="1479" y="492"/>
                </a:lnTo>
                <a:lnTo>
                  <a:pt x="1483" y="522"/>
                </a:lnTo>
                <a:lnTo>
                  <a:pt x="1485" y="549"/>
                </a:lnTo>
                <a:lnTo>
                  <a:pt x="1487" y="579"/>
                </a:lnTo>
                <a:lnTo>
                  <a:pt x="1485" y="611"/>
                </a:lnTo>
                <a:lnTo>
                  <a:pt x="1483" y="638"/>
                </a:lnTo>
                <a:lnTo>
                  <a:pt x="1479" y="668"/>
                </a:lnTo>
                <a:lnTo>
                  <a:pt x="1471" y="698"/>
                </a:lnTo>
                <a:lnTo>
                  <a:pt x="1454" y="754"/>
                </a:lnTo>
                <a:lnTo>
                  <a:pt x="1443" y="780"/>
                </a:lnTo>
                <a:lnTo>
                  <a:pt x="1429" y="807"/>
                </a:lnTo>
                <a:lnTo>
                  <a:pt x="1399" y="859"/>
                </a:lnTo>
                <a:lnTo>
                  <a:pt x="1381" y="884"/>
                </a:lnTo>
                <a:lnTo>
                  <a:pt x="1340" y="929"/>
                </a:lnTo>
                <a:lnTo>
                  <a:pt x="1318" y="952"/>
                </a:lnTo>
                <a:lnTo>
                  <a:pt x="1296" y="973"/>
                </a:lnTo>
                <a:lnTo>
                  <a:pt x="1271" y="994"/>
                </a:lnTo>
                <a:lnTo>
                  <a:pt x="1244" y="1013"/>
                </a:lnTo>
                <a:lnTo>
                  <a:pt x="1191" y="1048"/>
                </a:lnTo>
                <a:lnTo>
                  <a:pt x="1162" y="1064"/>
                </a:lnTo>
                <a:lnTo>
                  <a:pt x="1131" y="1080"/>
                </a:lnTo>
                <a:lnTo>
                  <a:pt x="1067" y="1108"/>
                </a:lnTo>
                <a:lnTo>
                  <a:pt x="967" y="1139"/>
                </a:lnTo>
                <a:lnTo>
                  <a:pt x="931" y="1145"/>
                </a:lnTo>
                <a:lnTo>
                  <a:pt x="896" y="1153"/>
                </a:lnTo>
                <a:lnTo>
                  <a:pt x="858" y="1158"/>
                </a:lnTo>
                <a:lnTo>
                  <a:pt x="820" y="1161"/>
                </a:lnTo>
                <a:lnTo>
                  <a:pt x="784" y="1165"/>
                </a:lnTo>
                <a:lnTo>
                  <a:pt x="706" y="1165"/>
                </a:lnTo>
                <a:lnTo>
                  <a:pt x="670" y="1163"/>
                </a:lnTo>
                <a:lnTo>
                  <a:pt x="633" y="1158"/>
                </a:lnTo>
                <a:lnTo>
                  <a:pt x="596" y="1155"/>
                </a:lnTo>
                <a:lnTo>
                  <a:pt x="560" y="1147"/>
                </a:lnTo>
                <a:lnTo>
                  <a:pt x="524" y="1139"/>
                </a:lnTo>
                <a:lnTo>
                  <a:pt x="490" y="1130"/>
                </a:lnTo>
                <a:lnTo>
                  <a:pt x="424" y="1109"/>
                </a:lnTo>
                <a:lnTo>
                  <a:pt x="390" y="1095"/>
                </a:lnTo>
                <a:lnTo>
                  <a:pt x="359" y="1081"/>
                </a:lnTo>
                <a:lnTo>
                  <a:pt x="330" y="1067"/>
                </a:lnTo>
                <a:lnTo>
                  <a:pt x="301" y="1050"/>
                </a:lnTo>
                <a:lnTo>
                  <a:pt x="273" y="1034"/>
                </a:lnTo>
                <a:lnTo>
                  <a:pt x="219" y="995"/>
                </a:lnTo>
                <a:lnTo>
                  <a:pt x="195" y="976"/>
                </a:lnTo>
                <a:lnTo>
                  <a:pt x="172" y="956"/>
                </a:lnTo>
                <a:lnTo>
                  <a:pt x="149" y="933"/>
                </a:lnTo>
                <a:lnTo>
                  <a:pt x="109" y="887"/>
                </a:lnTo>
                <a:lnTo>
                  <a:pt x="92" y="863"/>
                </a:lnTo>
                <a:lnTo>
                  <a:pt x="74" y="837"/>
                </a:lnTo>
                <a:lnTo>
                  <a:pt x="61" y="811"/>
                </a:lnTo>
                <a:lnTo>
                  <a:pt x="47" y="783"/>
                </a:lnTo>
                <a:lnTo>
                  <a:pt x="34" y="757"/>
                </a:lnTo>
                <a:lnTo>
                  <a:pt x="16" y="702"/>
                </a:lnTo>
                <a:lnTo>
                  <a:pt x="9" y="674"/>
                </a:lnTo>
                <a:lnTo>
                  <a:pt x="0" y="614"/>
                </a:lnTo>
                <a:lnTo>
                  <a:pt x="0" y="585"/>
                </a:lnTo>
                <a:moveTo>
                  <a:pt x="223" y="602"/>
                </a:moveTo>
                <a:lnTo>
                  <a:pt x="225" y="621"/>
                </a:lnTo>
                <a:lnTo>
                  <a:pt x="227" y="642"/>
                </a:lnTo>
                <a:lnTo>
                  <a:pt x="232" y="663"/>
                </a:lnTo>
                <a:lnTo>
                  <a:pt x="245" y="702"/>
                </a:lnTo>
                <a:lnTo>
                  <a:pt x="255" y="721"/>
                </a:lnTo>
                <a:lnTo>
                  <a:pt x="263" y="738"/>
                </a:lnTo>
                <a:lnTo>
                  <a:pt x="273" y="757"/>
                </a:lnTo>
                <a:lnTo>
                  <a:pt x="283" y="775"/>
                </a:lnTo>
                <a:lnTo>
                  <a:pt x="297" y="793"/>
                </a:lnTo>
                <a:lnTo>
                  <a:pt x="310" y="808"/>
                </a:lnTo>
                <a:lnTo>
                  <a:pt x="325" y="824"/>
                </a:lnTo>
                <a:lnTo>
                  <a:pt x="339" y="840"/>
                </a:lnTo>
                <a:lnTo>
                  <a:pt x="357" y="856"/>
                </a:lnTo>
                <a:lnTo>
                  <a:pt x="373" y="870"/>
                </a:lnTo>
                <a:lnTo>
                  <a:pt x="390" y="884"/>
                </a:lnTo>
                <a:lnTo>
                  <a:pt x="450" y="920"/>
                </a:lnTo>
                <a:lnTo>
                  <a:pt x="470" y="931"/>
                </a:lnTo>
                <a:lnTo>
                  <a:pt x="493" y="939"/>
                </a:lnTo>
                <a:lnTo>
                  <a:pt x="515" y="950"/>
                </a:lnTo>
                <a:lnTo>
                  <a:pt x="537" y="957"/>
                </a:lnTo>
                <a:lnTo>
                  <a:pt x="586" y="971"/>
                </a:lnTo>
                <a:lnTo>
                  <a:pt x="610" y="976"/>
                </a:lnTo>
                <a:lnTo>
                  <a:pt x="636" y="981"/>
                </a:lnTo>
                <a:lnTo>
                  <a:pt x="660" y="986"/>
                </a:lnTo>
                <a:lnTo>
                  <a:pt x="686" y="989"/>
                </a:lnTo>
                <a:lnTo>
                  <a:pt x="714" y="990"/>
                </a:lnTo>
                <a:lnTo>
                  <a:pt x="766" y="990"/>
                </a:lnTo>
                <a:lnTo>
                  <a:pt x="794" y="989"/>
                </a:lnTo>
                <a:lnTo>
                  <a:pt x="820" y="987"/>
                </a:lnTo>
                <a:lnTo>
                  <a:pt x="845" y="983"/>
                </a:lnTo>
                <a:lnTo>
                  <a:pt x="869" y="978"/>
                </a:lnTo>
                <a:lnTo>
                  <a:pt x="894" y="973"/>
                </a:lnTo>
                <a:lnTo>
                  <a:pt x="943" y="959"/>
                </a:lnTo>
                <a:lnTo>
                  <a:pt x="965" y="952"/>
                </a:lnTo>
                <a:lnTo>
                  <a:pt x="987" y="943"/>
                </a:lnTo>
                <a:lnTo>
                  <a:pt x="1031" y="922"/>
                </a:lnTo>
                <a:lnTo>
                  <a:pt x="1051" y="910"/>
                </a:lnTo>
                <a:lnTo>
                  <a:pt x="1073" y="900"/>
                </a:lnTo>
                <a:lnTo>
                  <a:pt x="1090" y="886"/>
                </a:lnTo>
                <a:lnTo>
                  <a:pt x="1108" y="873"/>
                </a:lnTo>
                <a:lnTo>
                  <a:pt x="1126" y="859"/>
                </a:lnTo>
                <a:lnTo>
                  <a:pt x="1144" y="844"/>
                </a:lnTo>
                <a:lnTo>
                  <a:pt x="1160" y="827"/>
                </a:lnTo>
                <a:lnTo>
                  <a:pt x="1186" y="796"/>
                </a:lnTo>
                <a:lnTo>
                  <a:pt x="1200" y="779"/>
                </a:lnTo>
                <a:lnTo>
                  <a:pt x="1222" y="743"/>
                </a:lnTo>
                <a:lnTo>
                  <a:pt x="1240" y="705"/>
                </a:lnTo>
                <a:lnTo>
                  <a:pt x="1254" y="666"/>
                </a:lnTo>
                <a:lnTo>
                  <a:pt x="1258" y="647"/>
                </a:lnTo>
                <a:lnTo>
                  <a:pt x="1265" y="585"/>
                </a:lnTo>
                <a:lnTo>
                  <a:pt x="1258" y="522"/>
                </a:lnTo>
                <a:lnTo>
                  <a:pt x="1249" y="483"/>
                </a:lnTo>
                <a:lnTo>
                  <a:pt x="1240" y="463"/>
                </a:lnTo>
                <a:lnTo>
                  <a:pt x="1234" y="445"/>
                </a:lnTo>
                <a:lnTo>
                  <a:pt x="1224" y="426"/>
                </a:lnTo>
                <a:lnTo>
                  <a:pt x="1202" y="391"/>
                </a:lnTo>
                <a:lnTo>
                  <a:pt x="1176" y="356"/>
                </a:lnTo>
                <a:lnTo>
                  <a:pt x="1162" y="340"/>
                </a:lnTo>
                <a:lnTo>
                  <a:pt x="1146" y="324"/>
                </a:lnTo>
                <a:lnTo>
                  <a:pt x="1131" y="310"/>
                </a:lnTo>
                <a:lnTo>
                  <a:pt x="1078" y="269"/>
                </a:lnTo>
                <a:lnTo>
                  <a:pt x="1057" y="256"/>
                </a:lnTo>
                <a:lnTo>
                  <a:pt x="1037" y="246"/>
                </a:lnTo>
                <a:lnTo>
                  <a:pt x="991" y="225"/>
                </a:lnTo>
                <a:lnTo>
                  <a:pt x="947" y="208"/>
                </a:lnTo>
                <a:lnTo>
                  <a:pt x="925" y="200"/>
                </a:lnTo>
                <a:lnTo>
                  <a:pt x="900" y="194"/>
                </a:lnTo>
                <a:lnTo>
                  <a:pt x="876" y="188"/>
                </a:lnTo>
                <a:lnTo>
                  <a:pt x="849" y="183"/>
                </a:lnTo>
                <a:lnTo>
                  <a:pt x="825" y="180"/>
                </a:lnTo>
                <a:lnTo>
                  <a:pt x="800" y="178"/>
                </a:lnTo>
                <a:lnTo>
                  <a:pt x="774" y="176"/>
                </a:lnTo>
                <a:lnTo>
                  <a:pt x="746" y="174"/>
                </a:lnTo>
                <a:lnTo>
                  <a:pt x="718" y="176"/>
                </a:lnTo>
                <a:lnTo>
                  <a:pt x="694" y="176"/>
                </a:lnTo>
                <a:lnTo>
                  <a:pt x="640" y="183"/>
                </a:lnTo>
                <a:lnTo>
                  <a:pt x="616" y="186"/>
                </a:lnTo>
                <a:lnTo>
                  <a:pt x="590" y="194"/>
                </a:lnTo>
                <a:lnTo>
                  <a:pt x="566" y="199"/>
                </a:lnTo>
                <a:lnTo>
                  <a:pt x="544" y="205"/>
                </a:lnTo>
                <a:lnTo>
                  <a:pt x="520" y="214"/>
                </a:lnTo>
                <a:lnTo>
                  <a:pt x="475" y="232"/>
                </a:lnTo>
                <a:lnTo>
                  <a:pt x="455" y="242"/>
                </a:lnTo>
                <a:lnTo>
                  <a:pt x="395" y="279"/>
                </a:lnTo>
                <a:lnTo>
                  <a:pt x="359" y="307"/>
                </a:lnTo>
                <a:lnTo>
                  <a:pt x="343" y="321"/>
                </a:lnTo>
                <a:lnTo>
                  <a:pt x="313" y="352"/>
                </a:lnTo>
                <a:lnTo>
                  <a:pt x="299" y="369"/>
                </a:lnTo>
                <a:lnTo>
                  <a:pt x="287" y="388"/>
                </a:lnTo>
                <a:lnTo>
                  <a:pt x="275" y="405"/>
                </a:lnTo>
                <a:lnTo>
                  <a:pt x="265" y="422"/>
                </a:lnTo>
                <a:lnTo>
                  <a:pt x="255" y="440"/>
                </a:lnTo>
                <a:lnTo>
                  <a:pt x="235" y="497"/>
                </a:lnTo>
                <a:lnTo>
                  <a:pt x="229" y="518"/>
                </a:lnTo>
                <a:lnTo>
                  <a:pt x="225" y="538"/>
                </a:lnTo>
                <a:lnTo>
                  <a:pt x="223" y="558"/>
                </a:lnTo>
                <a:lnTo>
                  <a:pt x="223" y="579"/>
                </a:lnTo>
                <a:lnTo>
                  <a:pt x="223" y="602"/>
                </a:lnTo>
                <a:close/>
              </a:path>
            </a:pathLst>
          </a:custGeom>
          <a:solidFill>
            <a:srgbClr val="ff99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6" name="CustomShape 15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67" name="CustomShape 16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9" name="CustomShape 2"/>
          <p:cNvSpPr/>
          <p:nvPr/>
        </p:nvSpPr>
        <p:spPr>
          <a:xfrm>
            <a:off x="219960" y="370800"/>
            <a:ext cx="92282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Food Inspection in Chicago: Advanced Application Revisited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70" name="CustomShape 3"/>
          <p:cNvSpPr/>
          <p:nvPr/>
        </p:nvSpPr>
        <p:spPr>
          <a:xfrm>
            <a:off x="596880" y="1032840"/>
            <a:ext cx="3200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1.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1" name="CustomShape 4"/>
          <p:cNvSpPr/>
          <p:nvPr/>
        </p:nvSpPr>
        <p:spPr>
          <a:xfrm>
            <a:off x="1078560" y="1032840"/>
            <a:ext cx="27352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Some pattern exists: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2" name="CustomShape 5"/>
          <p:cNvSpPr/>
          <p:nvPr/>
        </p:nvSpPr>
        <p:spPr>
          <a:xfrm>
            <a:off x="101844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3" name="CustomShape 6"/>
          <p:cNvSpPr/>
          <p:nvPr/>
        </p:nvSpPr>
        <p:spPr>
          <a:xfrm>
            <a:off x="1499400" y="1377360"/>
            <a:ext cx="7779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Believe in a pattern with ‘quality violations in checking restaurants‘ will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4" name="CustomShape 7"/>
          <p:cNvSpPr/>
          <p:nvPr/>
        </p:nvSpPr>
        <p:spPr>
          <a:xfrm>
            <a:off x="1499400" y="1629000"/>
            <a:ext cx="7675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somehow influence if food inspection pass or fail (binary classification)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5" name="CustomShape 8"/>
          <p:cNvSpPr/>
          <p:nvPr/>
        </p:nvSpPr>
        <p:spPr>
          <a:xfrm>
            <a:off x="596880" y="1947600"/>
            <a:ext cx="3200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2.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6" name="CustomShape 9"/>
          <p:cNvSpPr/>
          <p:nvPr/>
        </p:nvSpPr>
        <p:spPr>
          <a:xfrm>
            <a:off x="1078920" y="1947600"/>
            <a:ext cx="41209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No exact mathematical formula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7" name="CustomShape 10"/>
          <p:cNvSpPr/>
          <p:nvPr/>
        </p:nvSpPr>
        <p:spPr>
          <a:xfrm>
            <a:off x="1018440" y="2261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8" name="CustomShape 11"/>
          <p:cNvSpPr/>
          <p:nvPr/>
        </p:nvSpPr>
        <p:spPr>
          <a:xfrm>
            <a:off x="1499400" y="2292480"/>
            <a:ext cx="7997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the best of our knowledge there is no precise formula for this problem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9" name="CustomShape 12"/>
          <p:cNvSpPr/>
          <p:nvPr/>
        </p:nvSpPr>
        <p:spPr>
          <a:xfrm>
            <a:off x="596880" y="2611440"/>
            <a:ext cx="3200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ff0000"/>
                </a:solidFill>
                <a:latin typeface="Calibri"/>
              </a:rPr>
              <a:t>3.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80" name="CustomShape 13"/>
          <p:cNvSpPr/>
          <p:nvPr/>
        </p:nvSpPr>
        <p:spPr>
          <a:xfrm>
            <a:off x="1078200" y="2611440"/>
            <a:ext cx="14166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ff0000"/>
                </a:solidFill>
                <a:latin typeface="Calibri"/>
              </a:rPr>
              <a:t>Data exists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81" name="CustomShape 14"/>
          <p:cNvSpPr/>
          <p:nvPr/>
        </p:nvSpPr>
        <p:spPr>
          <a:xfrm>
            <a:off x="1018440" y="2924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2" name="CustomShape 15"/>
          <p:cNvSpPr/>
          <p:nvPr/>
        </p:nvSpPr>
        <p:spPr>
          <a:xfrm>
            <a:off x="1499400" y="2955960"/>
            <a:ext cx="1628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0000"/>
                </a:solidFill>
                <a:latin typeface="Calibri"/>
              </a:rPr>
              <a:t>Data collection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3" name="CustomShape 16"/>
          <p:cNvSpPr/>
          <p:nvPr/>
        </p:nvSpPr>
        <p:spPr>
          <a:xfrm>
            <a:off x="1499400" y="3207240"/>
            <a:ext cx="2206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0000"/>
                </a:solidFill>
                <a:latin typeface="Calibri"/>
              </a:rPr>
              <a:t>from City of Chicago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4" name="CustomShape 17"/>
          <p:cNvSpPr/>
          <p:nvPr/>
        </p:nvSpPr>
        <p:spPr>
          <a:xfrm>
            <a:off x="276120" y="3502080"/>
            <a:ext cx="4233600" cy="1524240"/>
          </a:xfrm>
          <a:custGeom>
            <a:avLst/>
            <a:gdLst/>
            <a:ahLst/>
            <a:rect l="l" t="t" r="r" b="b"/>
            <a:pathLst>
              <a:path w="11761" h="4235">
                <a:moveTo>
                  <a:pt x="0" y="0"/>
                </a:moveTo>
                <a:lnTo>
                  <a:pt x="0" y="4234"/>
                </a:lnTo>
                <a:lnTo>
                  <a:pt x="11760" y="4234"/>
                </a:lnTo>
                <a:lnTo>
                  <a:pt x="1176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5" name="CustomShape 18"/>
          <p:cNvSpPr/>
          <p:nvPr/>
        </p:nvSpPr>
        <p:spPr>
          <a:xfrm>
            <a:off x="255960" y="3486600"/>
            <a:ext cx="4273560" cy="1555560"/>
          </a:xfrm>
          <a:custGeom>
            <a:avLst/>
            <a:gdLst/>
            <a:ahLst/>
            <a:rect l="l" t="t" r="r" b="b"/>
            <a:pathLst>
              <a:path w="11872" h="4322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11816" y="0"/>
                </a:lnTo>
                <a:cubicBezTo>
                  <a:pt x="11844" y="0"/>
                  <a:pt x="11871" y="21"/>
                  <a:pt x="11871" y="44"/>
                </a:cubicBezTo>
                <a:lnTo>
                  <a:pt x="11871" y="4278"/>
                </a:lnTo>
                <a:cubicBezTo>
                  <a:pt x="11871" y="4301"/>
                  <a:pt x="11844" y="4321"/>
                  <a:pt x="11816" y="4321"/>
                </a:cubicBezTo>
                <a:lnTo>
                  <a:pt x="56" y="4321"/>
                </a:lnTo>
                <a:cubicBezTo>
                  <a:pt x="25" y="4321"/>
                  <a:pt x="0" y="4301"/>
                  <a:pt x="0" y="4278"/>
                </a:cubicBezTo>
                <a:lnTo>
                  <a:pt x="0" y="44"/>
                </a:lnTo>
                <a:moveTo>
                  <a:pt x="112" y="4278"/>
                </a:moveTo>
                <a:lnTo>
                  <a:pt x="56" y="4234"/>
                </a:lnTo>
                <a:lnTo>
                  <a:pt x="11816" y="4234"/>
                </a:lnTo>
                <a:lnTo>
                  <a:pt x="11760" y="4278"/>
                </a:lnTo>
                <a:lnTo>
                  <a:pt x="11760" y="44"/>
                </a:lnTo>
                <a:lnTo>
                  <a:pt x="11816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427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6" name="CustomShape 19"/>
          <p:cNvSpPr/>
          <p:nvPr/>
        </p:nvSpPr>
        <p:spPr>
          <a:xfrm>
            <a:off x="608400" y="537012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87" name="CustomShape 20"/>
          <p:cNvSpPr/>
          <p:nvPr/>
        </p:nvSpPr>
        <p:spPr>
          <a:xfrm>
            <a:off x="371880" y="35470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8" name="CustomShape 21"/>
          <p:cNvSpPr/>
          <p:nvPr/>
        </p:nvSpPr>
        <p:spPr>
          <a:xfrm>
            <a:off x="732600" y="3571920"/>
            <a:ext cx="3078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goal of the advanced machine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9" name="CustomShape 22"/>
          <p:cNvSpPr/>
          <p:nvPr/>
        </p:nvSpPr>
        <p:spPr>
          <a:xfrm>
            <a:off x="732600" y="3773160"/>
            <a:ext cx="3683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learning application with food inspection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0" name="CustomShape 23"/>
          <p:cNvSpPr/>
          <p:nvPr/>
        </p:nvSpPr>
        <p:spPr>
          <a:xfrm>
            <a:off x="732600" y="3974400"/>
            <a:ext cx="3635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of restaurants in the City of Chicago is to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1" name="CustomShape 24"/>
          <p:cNvSpPr/>
          <p:nvPr/>
        </p:nvSpPr>
        <p:spPr>
          <a:xfrm>
            <a:off x="732600" y="4175280"/>
            <a:ext cx="3513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predict the outcome of food inspection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2" name="CustomShape 25"/>
          <p:cNvSpPr/>
          <p:nvPr/>
        </p:nvSpPr>
        <p:spPr>
          <a:xfrm>
            <a:off x="732600" y="4376520"/>
            <a:ext cx="3516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of new Chicago restaurants given some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3" name="CustomShape 26"/>
          <p:cNvSpPr/>
          <p:nvPr/>
        </p:nvSpPr>
        <p:spPr>
          <a:xfrm>
            <a:off x="732600" y="4577400"/>
            <a:ext cx="2595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of existing violations of other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294" name="" descr=""/>
          <p:cNvPicPr/>
          <p:nvPr/>
        </p:nvPicPr>
        <p:blipFill>
          <a:blip r:embed="rId1"/>
          <a:stretch/>
        </p:blipFill>
        <p:spPr>
          <a:xfrm>
            <a:off x="4673520" y="2903040"/>
            <a:ext cx="4785480" cy="1909080"/>
          </a:xfrm>
          <a:prstGeom prst="rect">
            <a:avLst/>
          </a:prstGeom>
          <a:ln w="0">
            <a:noFill/>
          </a:ln>
        </p:spPr>
      </p:pic>
      <p:sp>
        <p:nvSpPr>
          <p:cNvPr id="295" name="CustomShape 27"/>
          <p:cNvSpPr/>
          <p:nvPr/>
        </p:nvSpPr>
        <p:spPr>
          <a:xfrm>
            <a:off x="732600" y="4778640"/>
            <a:ext cx="3526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restaurants already obtained in Chicago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6" name="CustomShape 28"/>
          <p:cNvSpPr/>
          <p:nvPr/>
        </p:nvSpPr>
        <p:spPr>
          <a:xfrm>
            <a:off x="8743680" y="537012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6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8" name="CustomShape 2"/>
          <p:cNvSpPr/>
          <p:nvPr/>
        </p:nvSpPr>
        <p:spPr>
          <a:xfrm>
            <a:off x="694080" y="370440"/>
            <a:ext cx="82868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Deploy Spark Cluster in MS Azure HDInsight Revisited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299" name="" descr=""/>
          <p:cNvPicPr/>
          <p:nvPr/>
        </p:nvPicPr>
        <p:blipFill>
          <a:blip r:embed="rId1"/>
          <a:stretch/>
        </p:blipFill>
        <p:spPr>
          <a:xfrm>
            <a:off x="588240" y="790560"/>
            <a:ext cx="5803920" cy="3245040"/>
          </a:xfrm>
          <a:prstGeom prst="rect">
            <a:avLst/>
          </a:prstGeom>
          <a:ln w="0">
            <a:noFill/>
          </a:ln>
        </p:spPr>
      </p:pic>
      <p:sp>
        <p:nvSpPr>
          <p:cNvPr id="300" name="CustomShape 3"/>
          <p:cNvSpPr/>
          <p:nvPr/>
        </p:nvSpPr>
        <p:spPr>
          <a:xfrm>
            <a:off x="133200" y="4154400"/>
            <a:ext cx="9397440" cy="728280"/>
          </a:xfrm>
          <a:custGeom>
            <a:avLst/>
            <a:gdLst/>
            <a:ahLst/>
            <a:rect l="l" t="t" r="r" b="b"/>
            <a:pathLst>
              <a:path w="26105" h="2024">
                <a:moveTo>
                  <a:pt x="0" y="0"/>
                </a:moveTo>
                <a:lnTo>
                  <a:pt x="0" y="2023"/>
                </a:lnTo>
                <a:lnTo>
                  <a:pt x="26104" y="202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1" name="CustomShape 4"/>
          <p:cNvSpPr/>
          <p:nvPr/>
        </p:nvSpPr>
        <p:spPr>
          <a:xfrm>
            <a:off x="113040" y="4138920"/>
            <a:ext cx="9437760" cy="759600"/>
          </a:xfrm>
          <a:custGeom>
            <a:avLst/>
            <a:gdLst/>
            <a:ahLst/>
            <a:rect l="l" t="t" r="r" b="b"/>
            <a:pathLst>
              <a:path w="26217" h="2111">
                <a:moveTo>
                  <a:pt x="0" y="43"/>
                </a:moveTo>
                <a:cubicBezTo>
                  <a:pt x="0" y="21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21"/>
                  <a:pt x="26216" y="43"/>
                </a:cubicBezTo>
                <a:lnTo>
                  <a:pt x="26216" y="2066"/>
                </a:lnTo>
                <a:cubicBezTo>
                  <a:pt x="26216" y="2090"/>
                  <a:pt x="26192" y="2110"/>
                  <a:pt x="26160" y="2110"/>
                </a:cubicBezTo>
                <a:lnTo>
                  <a:pt x="56" y="2110"/>
                </a:lnTo>
                <a:cubicBezTo>
                  <a:pt x="25" y="2110"/>
                  <a:pt x="0" y="2090"/>
                  <a:pt x="0" y="2066"/>
                </a:cubicBezTo>
                <a:lnTo>
                  <a:pt x="0" y="43"/>
                </a:lnTo>
                <a:moveTo>
                  <a:pt x="112" y="2066"/>
                </a:moveTo>
                <a:lnTo>
                  <a:pt x="56" y="2022"/>
                </a:lnTo>
                <a:lnTo>
                  <a:pt x="26160" y="2022"/>
                </a:lnTo>
                <a:lnTo>
                  <a:pt x="26104" y="2066"/>
                </a:lnTo>
                <a:lnTo>
                  <a:pt x="26104" y="43"/>
                </a:lnTo>
                <a:lnTo>
                  <a:pt x="26160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206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2" name="CustomShape 5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3" name="CustomShape 6"/>
          <p:cNvSpPr/>
          <p:nvPr/>
        </p:nvSpPr>
        <p:spPr>
          <a:xfrm>
            <a:off x="228960" y="41986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4" name="CustomShape 7"/>
          <p:cNvSpPr/>
          <p:nvPr/>
        </p:nvSpPr>
        <p:spPr>
          <a:xfrm>
            <a:off x="589680" y="4223520"/>
            <a:ext cx="8498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Microsoft Azure HDInsight Spark Clusters can be deployed via pre-configured resource manager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5" name="CustomShape 8"/>
          <p:cNvSpPr/>
          <p:nvPr/>
        </p:nvSpPr>
        <p:spPr>
          <a:xfrm>
            <a:off x="589680" y="4425120"/>
            <a:ext cx="7789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templates that use Azure computing resources &amp; Azure Storage Blobs as cluster storage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6" name="CustomShape 9"/>
          <p:cNvSpPr/>
          <p:nvPr/>
        </p:nvSpPr>
        <p:spPr>
          <a:xfrm>
            <a:off x="228960" y="46411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7" name="CustomShape 10"/>
          <p:cNvSpPr/>
          <p:nvPr/>
        </p:nvSpPr>
        <p:spPr>
          <a:xfrm>
            <a:off x="589680" y="4665960"/>
            <a:ext cx="8128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 wide variety of templates are available on Github pages for various general cloud services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8" name="CustomShape 11"/>
          <p:cNvSpPr/>
          <p:nvPr/>
        </p:nvSpPr>
        <p:spPr>
          <a:xfrm>
            <a:off x="719640" y="3129840"/>
            <a:ext cx="4359960" cy="744120"/>
          </a:xfrm>
          <a:custGeom>
            <a:avLst/>
            <a:gdLst/>
            <a:ahLst/>
            <a:rect l="l" t="t" r="r" b="b"/>
            <a:pathLst>
              <a:path w="12112" h="2068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12055" y="0"/>
                </a:lnTo>
                <a:cubicBezTo>
                  <a:pt x="12087" y="0"/>
                  <a:pt x="12111" y="19"/>
                  <a:pt x="12111" y="44"/>
                </a:cubicBezTo>
                <a:lnTo>
                  <a:pt x="12111" y="2024"/>
                </a:lnTo>
                <a:cubicBezTo>
                  <a:pt x="12111" y="2048"/>
                  <a:pt x="12087" y="2067"/>
                  <a:pt x="12055" y="2067"/>
                </a:cubicBezTo>
                <a:lnTo>
                  <a:pt x="56" y="2067"/>
                </a:lnTo>
                <a:cubicBezTo>
                  <a:pt x="24" y="2067"/>
                  <a:pt x="0" y="2048"/>
                  <a:pt x="0" y="2024"/>
                </a:cubicBezTo>
                <a:lnTo>
                  <a:pt x="0" y="44"/>
                </a:lnTo>
                <a:moveTo>
                  <a:pt x="112" y="2024"/>
                </a:moveTo>
                <a:lnTo>
                  <a:pt x="56" y="1981"/>
                </a:lnTo>
                <a:lnTo>
                  <a:pt x="12055" y="1981"/>
                </a:lnTo>
                <a:lnTo>
                  <a:pt x="12000" y="2024"/>
                </a:lnTo>
                <a:lnTo>
                  <a:pt x="12000" y="44"/>
                </a:lnTo>
                <a:lnTo>
                  <a:pt x="1205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02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9" name="CustomShape 12"/>
          <p:cNvSpPr/>
          <p:nvPr/>
        </p:nvSpPr>
        <p:spPr>
          <a:xfrm>
            <a:off x="6676200" y="2952360"/>
            <a:ext cx="2571840" cy="971640"/>
          </a:xfrm>
          <a:custGeom>
            <a:avLst/>
            <a:gdLst/>
            <a:ahLst/>
            <a:rect l="l" t="t" r="r" b="b"/>
            <a:pathLst>
              <a:path w="7145" h="2700">
                <a:moveTo>
                  <a:pt x="727" y="902"/>
                </a:moveTo>
                <a:cubicBezTo>
                  <a:pt x="647" y="600"/>
                  <a:pt x="1059" y="324"/>
                  <a:pt x="1649" y="282"/>
                </a:cubicBezTo>
                <a:cubicBezTo>
                  <a:pt x="1888" y="266"/>
                  <a:pt x="2131" y="291"/>
                  <a:pt x="2340" y="354"/>
                </a:cubicBezTo>
                <a:cubicBezTo>
                  <a:pt x="2560" y="141"/>
                  <a:pt x="3075" y="59"/>
                  <a:pt x="3493" y="174"/>
                </a:cubicBezTo>
                <a:cubicBezTo>
                  <a:pt x="3564" y="193"/>
                  <a:pt x="3631" y="218"/>
                  <a:pt x="3688" y="248"/>
                </a:cubicBezTo>
                <a:cubicBezTo>
                  <a:pt x="3860" y="70"/>
                  <a:pt x="4279" y="0"/>
                  <a:pt x="4624" y="88"/>
                </a:cubicBezTo>
                <a:cubicBezTo>
                  <a:pt x="4720" y="113"/>
                  <a:pt x="4803" y="148"/>
                  <a:pt x="4867" y="190"/>
                </a:cubicBezTo>
                <a:cubicBezTo>
                  <a:pt x="5143" y="23"/>
                  <a:pt x="5634" y="4"/>
                  <a:pt x="5959" y="144"/>
                </a:cubicBezTo>
                <a:cubicBezTo>
                  <a:pt x="6097" y="204"/>
                  <a:pt x="6188" y="285"/>
                  <a:pt x="6222" y="375"/>
                </a:cubicBezTo>
                <a:cubicBezTo>
                  <a:pt x="6674" y="440"/>
                  <a:pt x="6942" y="676"/>
                  <a:pt x="6819" y="909"/>
                </a:cubicBezTo>
                <a:cubicBezTo>
                  <a:pt x="6808" y="928"/>
                  <a:pt x="6797" y="948"/>
                  <a:pt x="6781" y="967"/>
                </a:cubicBezTo>
                <a:cubicBezTo>
                  <a:pt x="7144" y="1207"/>
                  <a:pt x="7054" y="1553"/>
                  <a:pt x="6581" y="1740"/>
                </a:cubicBezTo>
                <a:cubicBezTo>
                  <a:pt x="6433" y="1797"/>
                  <a:pt x="6260" y="1834"/>
                  <a:pt x="6075" y="1848"/>
                </a:cubicBezTo>
                <a:cubicBezTo>
                  <a:pt x="6070" y="2108"/>
                  <a:pt x="5654" y="2316"/>
                  <a:pt x="5146" y="2314"/>
                </a:cubicBezTo>
                <a:cubicBezTo>
                  <a:pt x="4975" y="2314"/>
                  <a:pt x="4807" y="2289"/>
                  <a:pt x="4662" y="2242"/>
                </a:cubicBezTo>
                <a:cubicBezTo>
                  <a:pt x="4491" y="2534"/>
                  <a:pt x="3890" y="2699"/>
                  <a:pt x="3318" y="2611"/>
                </a:cubicBezTo>
                <a:cubicBezTo>
                  <a:pt x="3079" y="2574"/>
                  <a:pt x="2873" y="2496"/>
                  <a:pt x="2734" y="2389"/>
                </a:cubicBezTo>
                <a:cubicBezTo>
                  <a:pt x="2151" y="2569"/>
                  <a:pt x="1395" y="2473"/>
                  <a:pt x="1044" y="2175"/>
                </a:cubicBezTo>
                <a:cubicBezTo>
                  <a:pt x="1038" y="2171"/>
                  <a:pt x="1034" y="2166"/>
                  <a:pt x="1030" y="2162"/>
                </a:cubicBezTo>
                <a:cubicBezTo>
                  <a:pt x="649" y="2185"/>
                  <a:pt x="304" y="2047"/>
                  <a:pt x="259" y="1853"/>
                </a:cubicBezTo>
                <a:cubicBezTo>
                  <a:pt x="234" y="1748"/>
                  <a:pt x="302" y="1645"/>
                  <a:pt x="441" y="1569"/>
                </a:cubicBezTo>
                <a:cubicBezTo>
                  <a:pt x="112" y="1471"/>
                  <a:pt x="0" y="1253"/>
                  <a:pt x="194" y="1084"/>
                </a:cubicBezTo>
                <a:cubicBezTo>
                  <a:pt x="306" y="986"/>
                  <a:pt x="501" y="921"/>
                  <a:pt x="720" y="909"/>
                </a:cubicBezTo>
                <a:lnTo>
                  <a:pt x="727" y="902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0" name="CustomShape 13"/>
          <p:cNvSpPr/>
          <p:nvPr/>
        </p:nvSpPr>
        <p:spPr>
          <a:xfrm>
            <a:off x="6697800" y="2960280"/>
            <a:ext cx="2513160" cy="950760"/>
          </a:xfrm>
          <a:custGeom>
            <a:avLst/>
            <a:gdLst/>
            <a:ahLst/>
            <a:rect l="l" t="t" r="r" b="b"/>
            <a:pathLst>
              <a:path w="6982" h="2642">
                <a:moveTo>
                  <a:pt x="633" y="864"/>
                </a:moveTo>
                <a:lnTo>
                  <a:pt x="628" y="884"/>
                </a:lnTo>
                <a:lnTo>
                  <a:pt x="624" y="856"/>
                </a:lnTo>
                <a:lnTo>
                  <a:pt x="620" y="826"/>
                </a:lnTo>
                <a:lnTo>
                  <a:pt x="620" y="797"/>
                </a:lnTo>
                <a:lnTo>
                  <a:pt x="622" y="767"/>
                </a:lnTo>
                <a:lnTo>
                  <a:pt x="626" y="737"/>
                </a:lnTo>
                <a:lnTo>
                  <a:pt x="636" y="708"/>
                </a:lnTo>
                <a:lnTo>
                  <a:pt x="646" y="680"/>
                </a:lnTo>
                <a:lnTo>
                  <a:pt x="660" y="652"/>
                </a:lnTo>
                <a:lnTo>
                  <a:pt x="676" y="623"/>
                </a:lnTo>
                <a:lnTo>
                  <a:pt x="694" y="598"/>
                </a:lnTo>
                <a:lnTo>
                  <a:pt x="714" y="572"/>
                </a:lnTo>
                <a:lnTo>
                  <a:pt x="738" y="545"/>
                </a:lnTo>
                <a:lnTo>
                  <a:pt x="762" y="520"/>
                </a:lnTo>
                <a:lnTo>
                  <a:pt x="791" y="496"/>
                </a:lnTo>
                <a:lnTo>
                  <a:pt x="820" y="473"/>
                </a:lnTo>
                <a:lnTo>
                  <a:pt x="851" y="451"/>
                </a:lnTo>
                <a:lnTo>
                  <a:pt x="885" y="430"/>
                </a:lnTo>
                <a:lnTo>
                  <a:pt x="920" y="409"/>
                </a:lnTo>
                <a:lnTo>
                  <a:pt x="958" y="390"/>
                </a:lnTo>
                <a:lnTo>
                  <a:pt x="999" y="370"/>
                </a:lnTo>
                <a:lnTo>
                  <a:pt x="1039" y="353"/>
                </a:lnTo>
                <a:lnTo>
                  <a:pt x="1081" y="336"/>
                </a:lnTo>
                <a:lnTo>
                  <a:pt x="1125" y="320"/>
                </a:lnTo>
                <a:lnTo>
                  <a:pt x="1170" y="306"/>
                </a:lnTo>
                <a:lnTo>
                  <a:pt x="1219" y="292"/>
                </a:lnTo>
                <a:lnTo>
                  <a:pt x="1266" y="280"/>
                </a:lnTo>
                <a:lnTo>
                  <a:pt x="1368" y="258"/>
                </a:lnTo>
                <a:lnTo>
                  <a:pt x="1420" y="249"/>
                </a:lnTo>
                <a:lnTo>
                  <a:pt x="1476" y="242"/>
                </a:lnTo>
                <a:lnTo>
                  <a:pt x="1528" y="235"/>
                </a:lnTo>
                <a:lnTo>
                  <a:pt x="1584" y="232"/>
                </a:lnTo>
                <a:lnTo>
                  <a:pt x="1631" y="228"/>
                </a:lnTo>
                <a:lnTo>
                  <a:pt x="1678" y="227"/>
                </a:lnTo>
                <a:lnTo>
                  <a:pt x="1769" y="227"/>
                </a:lnTo>
                <a:lnTo>
                  <a:pt x="1813" y="228"/>
                </a:lnTo>
                <a:lnTo>
                  <a:pt x="1861" y="230"/>
                </a:lnTo>
                <a:lnTo>
                  <a:pt x="1905" y="233"/>
                </a:lnTo>
                <a:lnTo>
                  <a:pt x="1949" y="238"/>
                </a:lnTo>
                <a:lnTo>
                  <a:pt x="1995" y="242"/>
                </a:lnTo>
                <a:lnTo>
                  <a:pt x="2039" y="247"/>
                </a:lnTo>
                <a:lnTo>
                  <a:pt x="2083" y="255"/>
                </a:lnTo>
                <a:lnTo>
                  <a:pt x="2210" y="281"/>
                </a:lnTo>
                <a:lnTo>
                  <a:pt x="2250" y="292"/>
                </a:lnTo>
                <a:lnTo>
                  <a:pt x="2292" y="304"/>
                </a:lnTo>
                <a:lnTo>
                  <a:pt x="2250" y="313"/>
                </a:lnTo>
                <a:lnTo>
                  <a:pt x="2272" y="294"/>
                </a:lnTo>
                <a:lnTo>
                  <a:pt x="2298" y="272"/>
                </a:lnTo>
                <a:lnTo>
                  <a:pt x="2324" y="253"/>
                </a:lnTo>
                <a:lnTo>
                  <a:pt x="2350" y="235"/>
                </a:lnTo>
                <a:lnTo>
                  <a:pt x="2380" y="218"/>
                </a:lnTo>
                <a:lnTo>
                  <a:pt x="2442" y="186"/>
                </a:lnTo>
                <a:lnTo>
                  <a:pt x="2509" y="158"/>
                </a:lnTo>
                <a:lnTo>
                  <a:pt x="2580" y="134"/>
                </a:lnTo>
                <a:lnTo>
                  <a:pt x="2618" y="124"/>
                </a:lnTo>
                <a:lnTo>
                  <a:pt x="2693" y="106"/>
                </a:lnTo>
                <a:lnTo>
                  <a:pt x="2733" y="97"/>
                </a:lnTo>
                <a:lnTo>
                  <a:pt x="2774" y="91"/>
                </a:lnTo>
                <a:lnTo>
                  <a:pt x="2814" y="85"/>
                </a:lnTo>
                <a:lnTo>
                  <a:pt x="2857" y="80"/>
                </a:lnTo>
                <a:lnTo>
                  <a:pt x="2897" y="77"/>
                </a:lnTo>
                <a:lnTo>
                  <a:pt x="2939" y="73"/>
                </a:lnTo>
                <a:lnTo>
                  <a:pt x="2981" y="71"/>
                </a:lnTo>
                <a:lnTo>
                  <a:pt x="3066" y="71"/>
                </a:lnTo>
                <a:lnTo>
                  <a:pt x="3108" y="73"/>
                </a:lnTo>
                <a:lnTo>
                  <a:pt x="3150" y="75"/>
                </a:lnTo>
                <a:lnTo>
                  <a:pt x="3192" y="78"/>
                </a:lnTo>
                <a:lnTo>
                  <a:pt x="3278" y="89"/>
                </a:lnTo>
                <a:lnTo>
                  <a:pt x="3320" y="96"/>
                </a:lnTo>
                <a:lnTo>
                  <a:pt x="3400" y="113"/>
                </a:lnTo>
                <a:lnTo>
                  <a:pt x="3443" y="124"/>
                </a:lnTo>
                <a:lnTo>
                  <a:pt x="3495" y="139"/>
                </a:lnTo>
                <a:lnTo>
                  <a:pt x="3549" y="157"/>
                </a:lnTo>
                <a:lnTo>
                  <a:pt x="3601" y="178"/>
                </a:lnTo>
                <a:lnTo>
                  <a:pt x="3648" y="200"/>
                </a:lnTo>
                <a:lnTo>
                  <a:pt x="3599" y="205"/>
                </a:lnTo>
                <a:lnTo>
                  <a:pt x="3617" y="190"/>
                </a:lnTo>
                <a:lnTo>
                  <a:pt x="3637" y="174"/>
                </a:lnTo>
                <a:lnTo>
                  <a:pt x="3657" y="157"/>
                </a:lnTo>
                <a:lnTo>
                  <a:pt x="3680" y="143"/>
                </a:lnTo>
                <a:lnTo>
                  <a:pt x="3704" y="127"/>
                </a:lnTo>
                <a:lnTo>
                  <a:pt x="3728" y="113"/>
                </a:lnTo>
                <a:lnTo>
                  <a:pt x="3753" y="101"/>
                </a:lnTo>
                <a:lnTo>
                  <a:pt x="3780" y="89"/>
                </a:lnTo>
                <a:lnTo>
                  <a:pt x="3809" y="77"/>
                </a:lnTo>
                <a:lnTo>
                  <a:pt x="3835" y="66"/>
                </a:lnTo>
                <a:lnTo>
                  <a:pt x="3867" y="55"/>
                </a:lnTo>
                <a:lnTo>
                  <a:pt x="3895" y="47"/>
                </a:lnTo>
                <a:lnTo>
                  <a:pt x="3927" y="38"/>
                </a:lnTo>
                <a:lnTo>
                  <a:pt x="3959" y="31"/>
                </a:lnTo>
                <a:lnTo>
                  <a:pt x="3991" y="24"/>
                </a:lnTo>
                <a:lnTo>
                  <a:pt x="4023" y="19"/>
                </a:lnTo>
                <a:lnTo>
                  <a:pt x="4089" y="8"/>
                </a:lnTo>
                <a:lnTo>
                  <a:pt x="4123" y="5"/>
                </a:lnTo>
                <a:lnTo>
                  <a:pt x="4158" y="2"/>
                </a:lnTo>
                <a:lnTo>
                  <a:pt x="4192" y="0"/>
                </a:lnTo>
                <a:lnTo>
                  <a:pt x="4296" y="0"/>
                </a:lnTo>
                <a:lnTo>
                  <a:pt x="4332" y="2"/>
                </a:lnTo>
                <a:lnTo>
                  <a:pt x="4368" y="3"/>
                </a:lnTo>
                <a:lnTo>
                  <a:pt x="4402" y="7"/>
                </a:lnTo>
                <a:lnTo>
                  <a:pt x="4437" y="12"/>
                </a:lnTo>
                <a:lnTo>
                  <a:pt x="4472" y="17"/>
                </a:lnTo>
                <a:lnTo>
                  <a:pt x="4506" y="22"/>
                </a:lnTo>
                <a:lnTo>
                  <a:pt x="4539" y="30"/>
                </a:lnTo>
                <a:lnTo>
                  <a:pt x="4611" y="47"/>
                </a:lnTo>
                <a:lnTo>
                  <a:pt x="4647" y="59"/>
                </a:lnTo>
                <a:lnTo>
                  <a:pt x="4713" y="83"/>
                </a:lnTo>
                <a:lnTo>
                  <a:pt x="4745" y="97"/>
                </a:lnTo>
                <a:lnTo>
                  <a:pt x="4775" y="113"/>
                </a:lnTo>
                <a:lnTo>
                  <a:pt x="4829" y="144"/>
                </a:lnTo>
                <a:lnTo>
                  <a:pt x="4785" y="144"/>
                </a:lnTo>
                <a:lnTo>
                  <a:pt x="4811" y="129"/>
                </a:lnTo>
                <a:lnTo>
                  <a:pt x="4841" y="115"/>
                </a:lnTo>
                <a:lnTo>
                  <a:pt x="4903" y="87"/>
                </a:lnTo>
                <a:lnTo>
                  <a:pt x="4934" y="75"/>
                </a:lnTo>
                <a:lnTo>
                  <a:pt x="4967" y="63"/>
                </a:lnTo>
                <a:lnTo>
                  <a:pt x="5000" y="54"/>
                </a:lnTo>
                <a:lnTo>
                  <a:pt x="5036" y="44"/>
                </a:lnTo>
                <a:lnTo>
                  <a:pt x="5072" y="35"/>
                </a:lnTo>
                <a:lnTo>
                  <a:pt x="5108" y="28"/>
                </a:lnTo>
                <a:lnTo>
                  <a:pt x="5144" y="21"/>
                </a:lnTo>
                <a:lnTo>
                  <a:pt x="5219" y="10"/>
                </a:lnTo>
                <a:lnTo>
                  <a:pt x="5254" y="7"/>
                </a:lnTo>
                <a:lnTo>
                  <a:pt x="5292" y="3"/>
                </a:lnTo>
                <a:lnTo>
                  <a:pt x="5332" y="2"/>
                </a:lnTo>
                <a:lnTo>
                  <a:pt x="5370" y="0"/>
                </a:lnTo>
                <a:lnTo>
                  <a:pt x="5446" y="0"/>
                </a:lnTo>
                <a:lnTo>
                  <a:pt x="5484" y="2"/>
                </a:lnTo>
                <a:lnTo>
                  <a:pt x="5525" y="5"/>
                </a:lnTo>
                <a:lnTo>
                  <a:pt x="5563" y="8"/>
                </a:lnTo>
                <a:lnTo>
                  <a:pt x="5597" y="12"/>
                </a:lnTo>
                <a:lnTo>
                  <a:pt x="5635" y="19"/>
                </a:lnTo>
                <a:lnTo>
                  <a:pt x="5673" y="24"/>
                </a:lnTo>
                <a:lnTo>
                  <a:pt x="5709" y="31"/>
                </a:lnTo>
                <a:lnTo>
                  <a:pt x="5747" y="40"/>
                </a:lnTo>
                <a:lnTo>
                  <a:pt x="5783" y="49"/>
                </a:lnTo>
                <a:lnTo>
                  <a:pt x="5816" y="59"/>
                </a:lnTo>
                <a:lnTo>
                  <a:pt x="5916" y="96"/>
                </a:lnTo>
                <a:lnTo>
                  <a:pt x="5942" y="108"/>
                </a:lnTo>
                <a:lnTo>
                  <a:pt x="5968" y="120"/>
                </a:lnTo>
                <a:lnTo>
                  <a:pt x="6016" y="148"/>
                </a:lnTo>
                <a:lnTo>
                  <a:pt x="6038" y="162"/>
                </a:lnTo>
                <a:lnTo>
                  <a:pt x="6079" y="190"/>
                </a:lnTo>
                <a:lnTo>
                  <a:pt x="6114" y="222"/>
                </a:lnTo>
                <a:lnTo>
                  <a:pt x="6130" y="239"/>
                </a:lnTo>
                <a:lnTo>
                  <a:pt x="6144" y="255"/>
                </a:lnTo>
                <a:lnTo>
                  <a:pt x="6170" y="290"/>
                </a:lnTo>
                <a:lnTo>
                  <a:pt x="6179" y="308"/>
                </a:lnTo>
                <a:lnTo>
                  <a:pt x="6197" y="346"/>
                </a:lnTo>
                <a:lnTo>
                  <a:pt x="6168" y="325"/>
                </a:lnTo>
                <a:lnTo>
                  <a:pt x="6210" y="332"/>
                </a:lnTo>
                <a:lnTo>
                  <a:pt x="6253" y="339"/>
                </a:lnTo>
                <a:lnTo>
                  <a:pt x="6293" y="348"/>
                </a:lnTo>
                <a:lnTo>
                  <a:pt x="6333" y="359"/>
                </a:lnTo>
                <a:lnTo>
                  <a:pt x="6409" y="379"/>
                </a:lnTo>
                <a:lnTo>
                  <a:pt x="6445" y="392"/>
                </a:lnTo>
                <a:lnTo>
                  <a:pt x="6480" y="406"/>
                </a:lnTo>
                <a:lnTo>
                  <a:pt x="6513" y="420"/>
                </a:lnTo>
                <a:lnTo>
                  <a:pt x="6545" y="434"/>
                </a:lnTo>
                <a:lnTo>
                  <a:pt x="6576" y="449"/>
                </a:lnTo>
                <a:lnTo>
                  <a:pt x="6605" y="467"/>
                </a:lnTo>
                <a:lnTo>
                  <a:pt x="6632" y="482"/>
                </a:lnTo>
                <a:lnTo>
                  <a:pt x="6656" y="500"/>
                </a:lnTo>
                <a:lnTo>
                  <a:pt x="6680" y="519"/>
                </a:lnTo>
                <a:lnTo>
                  <a:pt x="6725" y="557"/>
                </a:lnTo>
                <a:lnTo>
                  <a:pt x="6742" y="578"/>
                </a:lnTo>
                <a:lnTo>
                  <a:pt x="6760" y="598"/>
                </a:lnTo>
                <a:lnTo>
                  <a:pt x="6776" y="619"/>
                </a:lnTo>
                <a:lnTo>
                  <a:pt x="6790" y="642"/>
                </a:lnTo>
                <a:lnTo>
                  <a:pt x="6800" y="664"/>
                </a:lnTo>
                <a:lnTo>
                  <a:pt x="6810" y="684"/>
                </a:lnTo>
                <a:lnTo>
                  <a:pt x="6816" y="709"/>
                </a:lnTo>
                <a:lnTo>
                  <a:pt x="6823" y="732"/>
                </a:lnTo>
                <a:lnTo>
                  <a:pt x="6826" y="755"/>
                </a:lnTo>
                <a:lnTo>
                  <a:pt x="6826" y="779"/>
                </a:lnTo>
                <a:lnTo>
                  <a:pt x="6823" y="802"/>
                </a:lnTo>
                <a:lnTo>
                  <a:pt x="6820" y="826"/>
                </a:lnTo>
                <a:lnTo>
                  <a:pt x="6814" y="851"/>
                </a:lnTo>
                <a:lnTo>
                  <a:pt x="6806" y="873"/>
                </a:lnTo>
                <a:lnTo>
                  <a:pt x="6794" y="898"/>
                </a:lnTo>
                <a:lnTo>
                  <a:pt x="6786" y="914"/>
                </a:lnTo>
                <a:lnTo>
                  <a:pt x="6752" y="961"/>
                </a:lnTo>
                <a:lnTo>
                  <a:pt x="6745" y="924"/>
                </a:lnTo>
                <a:lnTo>
                  <a:pt x="6776" y="947"/>
                </a:lnTo>
                <a:lnTo>
                  <a:pt x="6810" y="971"/>
                </a:lnTo>
                <a:lnTo>
                  <a:pt x="6838" y="995"/>
                </a:lnTo>
                <a:lnTo>
                  <a:pt x="6888" y="1048"/>
                </a:lnTo>
                <a:lnTo>
                  <a:pt x="6908" y="1074"/>
                </a:lnTo>
                <a:lnTo>
                  <a:pt x="6928" y="1102"/>
                </a:lnTo>
                <a:lnTo>
                  <a:pt x="6943" y="1130"/>
                </a:lnTo>
                <a:lnTo>
                  <a:pt x="6966" y="1186"/>
                </a:lnTo>
                <a:lnTo>
                  <a:pt x="6972" y="1214"/>
                </a:lnTo>
                <a:lnTo>
                  <a:pt x="6979" y="1244"/>
                </a:lnTo>
                <a:lnTo>
                  <a:pt x="6981" y="1272"/>
                </a:lnTo>
                <a:lnTo>
                  <a:pt x="6979" y="1300"/>
                </a:lnTo>
                <a:lnTo>
                  <a:pt x="6977" y="1329"/>
                </a:lnTo>
                <a:lnTo>
                  <a:pt x="6970" y="1357"/>
                </a:lnTo>
                <a:lnTo>
                  <a:pt x="6952" y="1413"/>
                </a:lnTo>
                <a:lnTo>
                  <a:pt x="6936" y="1441"/>
                </a:lnTo>
                <a:lnTo>
                  <a:pt x="6921" y="1467"/>
                </a:lnTo>
                <a:lnTo>
                  <a:pt x="6903" y="1495"/>
                </a:lnTo>
                <a:lnTo>
                  <a:pt x="6881" y="1521"/>
                </a:lnTo>
                <a:lnTo>
                  <a:pt x="6858" y="1545"/>
                </a:lnTo>
                <a:lnTo>
                  <a:pt x="6832" y="1572"/>
                </a:lnTo>
                <a:lnTo>
                  <a:pt x="6802" y="1596"/>
                </a:lnTo>
                <a:lnTo>
                  <a:pt x="6772" y="1619"/>
                </a:lnTo>
                <a:lnTo>
                  <a:pt x="6738" y="1641"/>
                </a:lnTo>
                <a:lnTo>
                  <a:pt x="6702" y="1664"/>
                </a:lnTo>
                <a:lnTo>
                  <a:pt x="6665" y="1685"/>
                </a:lnTo>
                <a:lnTo>
                  <a:pt x="6625" y="1706"/>
                </a:lnTo>
                <a:lnTo>
                  <a:pt x="6582" y="1725"/>
                </a:lnTo>
                <a:lnTo>
                  <a:pt x="6480" y="1766"/>
                </a:lnTo>
                <a:lnTo>
                  <a:pt x="6419" y="1785"/>
                </a:lnTo>
                <a:lnTo>
                  <a:pt x="6357" y="1802"/>
                </a:lnTo>
                <a:lnTo>
                  <a:pt x="6293" y="1816"/>
                </a:lnTo>
                <a:lnTo>
                  <a:pt x="6226" y="1830"/>
                </a:lnTo>
                <a:lnTo>
                  <a:pt x="6159" y="1841"/>
                </a:lnTo>
                <a:lnTo>
                  <a:pt x="6090" y="1849"/>
                </a:lnTo>
                <a:lnTo>
                  <a:pt x="6018" y="1855"/>
                </a:lnTo>
                <a:lnTo>
                  <a:pt x="6052" y="1828"/>
                </a:lnTo>
                <a:lnTo>
                  <a:pt x="6050" y="1852"/>
                </a:lnTo>
                <a:lnTo>
                  <a:pt x="6046" y="1879"/>
                </a:lnTo>
                <a:lnTo>
                  <a:pt x="6038" y="1903"/>
                </a:lnTo>
                <a:lnTo>
                  <a:pt x="6030" y="1930"/>
                </a:lnTo>
                <a:lnTo>
                  <a:pt x="6018" y="1954"/>
                </a:lnTo>
                <a:lnTo>
                  <a:pt x="6006" y="1978"/>
                </a:lnTo>
                <a:lnTo>
                  <a:pt x="5990" y="2001"/>
                </a:lnTo>
                <a:lnTo>
                  <a:pt x="5972" y="2024"/>
                </a:lnTo>
                <a:lnTo>
                  <a:pt x="5952" y="2046"/>
                </a:lnTo>
                <a:lnTo>
                  <a:pt x="5930" y="2068"/>
                </a:lnTo>
                <a:lnTo>
                  <a:pt x="5905" y="2088"/>
                </a:lnTo>
                <a:lnTo>
                  <a:pt x="5878" y="2110"/>
                </a:lnTo>
                <a:lnTo>
                  <a:pt x="5852" y="2129"/>
                </a:lnTo>
                <a:lnTo>
                  <a:pt x="5823" y="2148"/>
                </a:lnTo>
                <a:lnTo>
                  <a:pt x="5760" y="2183"/>
                </a:lnTo>
                <a:lnTo>
                  <a:pt x="5727" y="2199"/>
                </a:lnTo>
                <a:lnTo>
                  <a:pt x="5691" y="2214"/>
                </a:lnTo>
                <a:lnTo>
                  <a:pt x="5655" y="2228"/>
                </a:lnTo>
                <a:lnTo>
                  <a:pt x="5617" y="2240"/>
                </a:lnTo>
                <a:lnTo>
                  <a:pt x="5577" y="2254"/>
                </a:lnTo>
                <a:lnTo>
                  <a:pt x="5497" y="2275"/>
                </a:lnTo>
                <a:lnTo>
                  <a:pt x="5455" y="2285"/>
                </a:lnTo>
                <a:lnTo>
                  <a:pt x="5411" y="2294"/>
                </a:lnTo>
                <a:lnTo>
                  <a:pt x="5322" y="2308"/>
                </a:lnTo>
                <a:lnTo>
                  <a:pt x="5274" y="2313"/>
                </a:lnTo>
                <a:lnTo>
                  <a:pt x="5230" y="2317"/>
                </a:lnTo>
                <a:lnTo>
                  <a:pt x="5182" y="2321"/>
                </a:lnTo>
                <a:lnTo>
                  <a:pt x="5134" y="2321"/>
                </a:lnTo>
                <a:lnTo>
                  <a:pt x="5086" y="2322"/>
                </a:lnTo>
                <a:lnTo>
                  <a:pt x="5020" y="2321"/>
                </a:lnTo>
                <a:lnTo>
                  <a:pt x="4954" y="2317"/>
                </a:lnTo>
                <a:lnTo>
                  <a:pt x="4891" y="2310"/>
                </a:lnTo>
                <a:lnTo>
                  <a:pt x="4827" y="2303"/>
                </a:lnTo>
                <a:lnTo>
                  <a:pt x="4767" y="2293"/>
                </a:lnTo>
                <a:lnTo>
                  <a:pt x="4707" y="2280"/>
                </a:lnTo>
                <a:lnTo>
                  <a:pt x="4647" y="2265"/>
                </a:lnTo>
                <a:lnTo>
                  <a:pt x="4591" y="2249"/>
                </a:lnTo>
                <a:lnTo>
                  <a:pt x="4635" y="2235"/>
                </a:lnTo>
                <a:lnTo>
                  <a:pt x="4617" y="2261"/>
                </a:lnTo>
                <a:lnTo>
                  <a:pt x="4597" y="2289"/>
                </a:lnTo>
                <a:lnTo>
                  <a:pt x="4573" y="2317"/>
                </a:lnTo>
                <a:lnTo>
                  <a:pt x="4548" y="2341"/>
                </a:lnTo>
                <a:lnTo>
                  <a:pt x="4519" y="2368"/>
                </a:lnTo>
                <a:lnTo>
                  <a:pt x="4490" y="2392"/>
                </a:lnTo>
                <a:lnTo>
                  <a:pt x="4457" y="2415"/>
                </a:lnTo>
                <a:lnTo>
                  <a:pt x="4424" y="2435"/>
                </a:lnTo>
                <a:lnTo>
                  <a:pt x="4388" y="2458"/>
                </a:lnTo>
                <a:lnTo>
                  <a:pt x="4350" y="2477"/>
                </a:lnTo>
                <a:lnTo>
                  <a:pt x="4310" y="2497"/>
                </a:lnTo>
                <a:lnTo>
                  <a:pt x="4270" y="2514"/>
                </a:lnTo>
                <a:lnTo>
                  <a:pt x="4228" y="2532"/>
                </a:lnTo>
                <a:lnTo>
                  <a:pt x="4183" y="2547"/>
                </a:lnTo>
                <a:lnTo>
                  <a:pt x="4138" y="2561"/>
                </a:lnTo>
                <a:lnTo>
                  <a:pt x="4092" y="2576"/>
                </a:lnTo>
                <a:lnTo>
                  <a:pt x="4045" y="2588"/>
                </a:lnTo>
                <a:lnTo>
                  <a:pt x="3947" y="2609"/>
                </a:lnTo>
                <a:lnTo>
                  <a:pt x="3897" y="2618"/>
                </a:lnTo>
                <a:lnTo>
                  <a:pt x="3847" y="2624"/>
                </a:lnTo>
                <a:lnTo>
                  <a:pt x="3793" y="2629"/>
                </a:lnTo>
                <a:lnTo>
                  <a:pt x="3742" y="2635"/>
                </a:lnTo>
                <a:lnTo>
                  <a:pt x="3688" y="2638"/>
                </a:lnTo>
                <a:lnTo>
                  <a:pt x="3635" y="2641"/>
                </a:lnTo>
                <a:lnTo>
                  <a:pt x="3525" y="2641"/>
                </a:lnTo>
                <a:lnTo>
                  <a:pt x="3471" y="2640"/>
                </a:lnTo>
                <a:lnTo>
                  <a:pt x="3415" y="2637"/>
                </a:lnTo>
                <a:lnTo>
                  <a:pt x="3360" y="2632"/>
                </a:lnTo>
                <a:lnTo>
                  <a:pt x="3306" y="2626"/>
                </a:lnTo>
                <a:lnTo>
                  <a:pt x="3206" y="2610"/>
                </a:lnTo>
                <a:lnTo>
                  <a:pt x="3118" y="2593"/>
                </a:lnTo>
                <a:lnTo>
                  <a:pt x="3074" y="2582"/>
                </a:lnTo>
                <a:lnTo>
                  <a:pt x="3032" y="2570"/>
                </a:lnTo>
                <a:lnTo>
                  <a:pt x="2952" y="2546"/>
                </a:lnTo>
                <a:lnTo>
                  <a:pt x="2877" y="2516"/>
                </a:lnTo>
                <a:lnTo>
                  <a:pt x="2839" y="2500"/>
                </a:lnTo>
                <a:lnTo>
                  <a:pt x="2803" y="2485"/>
                </a:lnTo>
                <a:lnTo>
                  <a:pt x="2769" y="2467"/>
                </a:lnTo>
                <a:lnTo>
                  <a:pt x="2675" y="2410"/>
                </a:lnTo>
                <a:lnTo>
                  <a:pt x="2649" y="2388"/>
                </a:lnTo>
                <a:lnTo>
                  <a:pt x="2687" y="2396"/>
                </a:lnTo>
                <a:lnTo>
                  <a:pt x="2631" y="2411"/>
                </a:lnTo>
                <a:lnTo>
                  <a:pt x="2516" y="2439"/>
                </a:lnTo>
                <a:lnTo>
                  <a:pt x="2458" y="2452"/>
                </a:lnTo>
                <a:lnTo>
                  <a:pt x="2398" y="2460"/>
                </a:lnTo>
                <a:lnTo>
                  <a:pt x="2338" y="2469"/>
                </a:lnTo>
                <a:lnTo>
                  <a:pt x="2278" y="2476"/>
                </a:lnTo>
                <a:lnTo>
                  <a:pt x="2217" y="2481"/>
                </a:lnTo>
                <a:lnTo>
                  <a:pt x="2157" y="2485"/>
                </a:lnTo>
                <a:lnTo>
                  <a:pt x="2097" y="2486"/>
                </a:lnTo>
                <a:lnTo>
                  <a:pt x="2035" y="2488"/>
                </a:lnTo>
                <a:lnTo>
                  <a:pt x="1915" y="2485"/>
                </a:lnTo>
                <a:lnTo>
                  <a:pt x="1853" y="2479"/>
                </a:lnTo>
                <a:lnTo>
                  <a:pt x="1796" y="2474"/>
                </a:lnTo>
                <a:lnTo>
                  <a:pt x="1736" y="2469"/>
                </a:lnTo>
                <a:lnTo>
                  <a:pt x="1678" y="2460"/>
                </a:lnTo>
                <a:lnTo>
                  <a:pt x="1620" y="2449"/>
                </a:lnTo>
                <a:lnTo>
                  <a:pt x="1564" y="2439"/>
                </a:lnTo>
                <a:lnTo>
                  <a:pt x="1508" y="2427"/>
                </a:lnTo>
                <a:lnTo>
                  <a:pt x="1452" y="2413"/>
                </a:lnTo>
                <a:lnTo>
                  <a:pt x="1402" y="2397"/>
                </a:lnTo>
                <a:lnTo>
                  <a:pt x="1348" y="2382"/>
                </a:lnTo>
                <a:lnTo>
                  <a:pt x="1299" y="2364"/>
                </a:lnTo>
                <a:lnTo>
                  <a:pt x="1250" y="2345"/>
                </a:lnTo>
                <a:lnTo>
                  <a:pt x="1201" y="2324"/>
                </a:lnTo>
                <a:lnTo>
                  <a:pt x="1113" y="2279"/>
                </a:lnTo>
                <a:lnTo>
                  <a:pt x="1069" y="2254"/>
                </a:lnTo>
                <a:lnTo>
                  <a:pt x="1029" y="2228"/>
                </a:lnTo>
                <a:lnTo>
                  <a:pt x="991" y="2202"/>
                </a:lnTo>
                <a:lnTo>
                  <a:pt x="956" y="2172"/>
                </a:lnTo>
                <a:lnTo>
                  <a:pt x="943" y="2160"/>
                </a:lnTo>
                <a:lnTo>
                  <a:pt x="971" y="2171"/>
                </a:lnTo>
                <a:lnTo>
                  <a:pt x="936" y="2172"/>
                </a:lnTo>
                <a:lnTo>
                  <a:pt x="827" y="2172"/>
                </a:lnTo>
                <a:lnTo>
                  <a:pt x="794" y="2169"/>
                </a:lnTo>
                <a:lnTo>
                  <a:pt x="758" y="2166"/>
                </a:lnTo>
                <a:lnTo>
                  <a:pt x="722" y="2163"/>
                </a:lnTo>
                <a:lnTo>
                  <a:pt x="656" y="2153"/>
                </a:lnTo>
                <a:lnTo>
                  <a:pt x="622" y="2146"/>
                </a:lnTo>
                <a:lnTo>
                  <a:pt x="560" y="2132"/>
                </a:lnTo>
                <a:lnTo>
                  <a:pt x="528" y="2124"/>
                </a:lnTo>
                <a:lnTo>
                  <a:pt x="499" y="2115"/>
                </a:lnTo>
                <a:lnTo>
                  <a:pt x="441" y="2094"/>
                </a:lnTo>
                <a:lnTo>
                  <a:pt x="415" y="2082"/>
                </a:lnTo>
                <a:lnTo>
                  <a:pt x="388" y="2071"/>
                </a:lnTo>
                <a:lnTo>
                  <a:pt x="363" y="2057"/>
                </a:lnTo>
                <a:lnTo>
                  <a:pt x="339" y="2044"/>
                </a:lnTo>
                <a:lnTo>
                  <a:pt x="317" y="2030"/>
                </a:lnTo>
                <a:lnTo>
                  <a:pt x="297" y="2015"/>
                </a:lnTo>
                <a:lnTo>
                  <a:pt x="275" y="1999"/>
                </a:lnTo>
                <a:lnTo>
                  <a:pt x="239" y="1968"/>
                </a:lnTo>
                <a:lnTo>
                  <a:pt x="223" y="1950"/>
                </a:lnTo>
                <a:lnTo>
                  <a:pt x="197" y="1916"/>
                </a:lnTo>
                <a:lnTo>
                  <a:pt x="174" y="1877"/>
                </a:lnTo>
                <a:lnTo>
                  <a:pt x="167" y="1858"/>
                </a:lnTo>
                <a:lnTo>
                  <a:pt x="161" y="1837"/>
                </a:lnTo>
                <a:lnTo>
                  <a:pt x="159" y="1816"/>
                </a:lnTo>
                <a:lnTo>
                  <a:pt x="156" y="1794"/>
                </a:lnTo>
                <a:lnTo>
                  <a:pt x="156" y="1772"/>
                </a:lnTo>
                <a:lnTo>
                  <a:pt x="161" y="1750"/>
                </a:lnTo>
                <a:lnTo>
                  <a:pt x="165" y="1729"/>
                </a:lnTo>
                <a:lnTo>
                  <a:pt x="172" y="1708"/>
                </a:lnTo>
                <a:lnTo>
                  <a:pt x="183" y="1686"/>
                </a:lnTo>
                <a:lnTo>
                  <a:pt x="194" y="1668"/>
                </a:lnTo>
                <a:lnTo>
                  <a:pt x="207" y="1647"/>
                </a:lnTo>
                <a:lnTo>
                  <a:pt x="223" y="1627"/>
                </a:lnTo>
                <a:lnTo>
                  <a:pt x="243" y="1608"/>
                </a:lnTo>
                <a:lnTo>
                  <a:pt x="261" y="1591"/>
                </a:lnTo>
                <a:lnTo>
                  <a:pt x="283" y="1574"/>
                </a:lnTo>
                <a:lnTo>
                  <a:pt x="307" y="1556"/>
                </a:lnTo>
                <a:lnTo>
                  <a:pt x="333" y="1541"/>
                </a:lnTo>
                <a:lnTo>
                  <a:pt x="359" y="1525"/>
                </a:lnTo>
                <a:lnTo>
                  <a:pt x="368" y="1575"/>
                </a:lnTo>
                <a:lnTo>
                  <a:pt x="305" y="1555"/>
                </a:lnTo>
                <a:lnTo>
                  <a:pt x="277" y="1544"/>
                </a:lnTo>
                <a:lnTo>
                  <a:pt x="249" y="1531"/>
                </a:lnTo>
                <a:lnTo>
                  <a:pt x="223" y="1517"/>
                </a:lnTo>
                <a:lnTo>
                  <a:pt x="199" y="1505"/>
                </a:lnTo>
                <a:lnTo>
                  <a:pt x="174" y="1491"/>
                </a:lnTo>
                <a:lnTo>
                  <a:pt x="152" y="1475"/>
                </a:lnTo>
                <a:lnTo>
                  <a:pt x="132" y="1461"/>
                </a:lnTo>
                <a:lnTo>
                  <a:pt x="112" y="1446"/>
                </a:lnTo>
                <a:lnTo>
                  <a:pt x="94" y="1430"/>
                </a:lnTo>
                <a:lnTo>
                  <a:pt x="76" y="1413"/>
                </a:lnTo>
                <a:lnTo>
                  <a:pt x="36" y="1361"/>
                </a:lnTo>
                <a:lnTo>
                  <a:pt x="27" y="1343"/>
                </a:lnTo>
                <a:lnTo>
                  <a:pt x="18" y="1324"/>
                </a:lnTo>
                <a:lnTo>
                  <a:pt x="12" y="1306"/>
                </a:lnTo>
                <a:lnTo>
                  <a:pt x="2" y="1268"/>
                </a:lnTo>
                <a:lnTo>
                  <a:pt x="0" y="1249"/>
                </a:lnTo>
                <a:lnTo>
                  <a:pt x="0" y="1230"/>
                </a:lnTo>
                <a:lnTo>
                  <a:pt x="2" y="1211"/>
                </a:lnTo>
                <a:lnTo>
                  <a:pt x="7" y="1191"/>
                </a:lnTo>
                <a:lnTo>
                  <a:pt x="20" y="1153"/>
                </a:lnTo>
                <a:lnTo>
                  <a:pt x="29" y="1133"/>
                </a:lnTo>
                <a:lnTo>
                  <a:pt x="40" y="1114"/>
                </a:lnTo>
                <a:lnTo>
                  <a:pt x="54" y="1097"/>
                </a:lnTo>
                <a:lnTo>
                  <a:pt x="69" y="1078"/>
                </a:lnTo>
                <a:lnTo>
                  <a:pt x="85" y="1061"/>
                </a:lnTo>
                <a:lnTo>
                  <a:pt x="105" y="1042"/>
                </a:lnTo>
                <a:lnTo>
                  <a:pt x="127" y="1023"/>
                </a:lnTo>
                <a:lnTo>
                  <a:pt x="181" y="989"/>
                </a:lnTo>
                <a:lnTo>
                  <a:pt x="209" y="971"/>
                </a:lnTo>
                <a:lnTo>
                  <a:pt x="241" y="956"/>
                </a:lnTo>
                <a:lnTo>
                  <a:pt x="273" y="942"/>
                </a:lnTo>
                <a:lnTo>
                  <a:pt x="305" y="928"/>
                </a:lnTo>
                <a:lnTo>
                  <a:pt x="341" y="915"/>
                </a:lnTo>
                <a:lnTo>
                  <a:pt x="377" y="905"/>
                </a:lnTo>
                <a:lnTo>
                  <a:pt x="415" y="894"/>
                </a:lnTo>
                <a:lnTo>
                  <a:pt x="453" y="886"/>
                </a:lnTo>
                <a:lnTo>
                  <a:pt x="493" y="878"/>
                </a:lnTo>
                <a:lnTo>
                  <a:pt x="533" y="872"/>
                </a:lnTo>
                <a:lnTo>
                  <a:pt x="573" y="867"/>
                </a:lnTo>
                <a:lnTo>
                  <a:pt x="616" y="861"/>
                </a:lnTo>
                <a:lnTo>
                  <a:pt x="658" y="859"/>
                </a:lnTo>
                <a:lnTo>
                  <a:pt x="628" y="873"/>
                </a:lnTo>
                <a:lnTo>
                  <a:pt x="633" y="864"/>
                </a:lnTo>
                <a:moveTo>
                  <a:pt x="694" y="901"/>
                </a:moveTo>
                <a:cubicBezTo>
                  <a:pt x="686" y="910"/>
                  <a:pt x="676" y="915"/>
                  <a:pt x="664" y="917"/>
                </a:cubicBezTo>
                <a:lnTo>
                  <a:pt x="624" y="919"/>
                </a:lnTo>
                <a:lnTo>
                  <a:pt x="586" y="924"/>
                </a:lnTo>
                <a:lnTo>
                  <a:pt x="548" y="928"/>
                </a:lnTo>
                <a:lnTo>
                  <a:pt x="510" y="934"/>
                </a:lnTo>
                <a:lnTo>
                  <a:pt x="475" y="942"/>
                </a:lnTo>
                <a:lnTo>
                  <a:pt x="403" y="959"/>
                </a:lnTo>
                <a:lnTo>
                  <a:pt x="373" y="969"/>
                </a:lnTo>
                <a:lnTo>
                  <a:pt x="339" y="980"/>
                </a:lnTo>
                <a:lnTo>
                  <a:pt x="281" y="1004"/>
                </a:lnTo>
                <a:lnTo>
                  <a:pt x="227" y="1033"/>
                </a:lnTo>
                <a:lnTo>
                  <a:pt x="203" y="1048"/>
                </a:lnTo>
                <a:lnTo>
                  <a:pt x="181" y="1064"/>
                </a:lnTo>
                <a:lnTo>
                  <a:pt x="161" y="1081"/>
                </a:lnTo>
                <a:lnTo>
                  <a:pt x="145" y="1095"/>
                </a:lnTo>
                <a:lnTo>
                  <a:pt x="132" y="1109"/>
                </a:lnTo>
                <a:lnTo>
                  <a:pt x="118" y="1125"/>
                </a:lnTo>
                <a:lnTo>
                  <a:pt x="107" y="1141"/>
                </a:lnTo>
                <a:lnTo>
                  <a:pt x="98" y="1155"/>
                </a:lnTo>
                <a:lnTo>
                  <a:pt x="92" y="1170"/>
                </a:lnTo>
                <a:lnTo>
                  <a:pt x="85" y="1184"/>
                </a:lnTo>
                <a:lnTo>
                  <a:pt x="81" y="1200"/>
                </a:lnTo>
                <a:lnTo>
                  <a:pt x="78" y="1216"/>
                </a:lnTo>
                <a:lnTo>
                  <a:pt x="76" y="1230"/>
                </a:lnTo>
                <a:lnTo>
                  <a:pt x="76" y="1259"/>
                </a:lnTo>
                <a:lnTo>
                  <a:pt x="78" y="1275"/>
                </a:lnTo>
                <a:lnTo>
                  <a:pt x="83" y="1291"/>
                </a:lnTo>
                <a:lnTo>
                  <a:pt x="87" y="1305"/>
                </a:lnTo>
                <a:lnTo>
                  <a:pt x="94" y="1320"/>
                </a:lnTo>
                <a:lnTo>
                  <a:pt x="112" y="1348"/>
                </a:lnTo>
                <a:lnTo>
                  <a:pt x="123" y="1364"/>
                </a:lnTo>
                <a:lnTo>
                  <a:pt x="149" y="1392"/>
                </a:lnTo>
                <a:lnTo>
                  <a:pt x="165" y="1406"/>
                </a:lnTo>
                <a:lnTo>
                  <a:pt x="199" y="1432"/>
                </a:lnTo>
                <a:lnTo>
                  <a:pt x="239" y="1456"/>
                </a:lnTo>
                <a:lnTo>
                  <a:pt x="261" y="1469"/>
                </a:lnTo>
                <a:lnTo>
                  <a:pt x="285" y="1481"/>
                </a:lnTo>
                <a:lnTo>
                  <a:pt x="310" y="1491"/>
                </a:lnTo>
                <a:lnTo>
                  <a:pt x="337" y="1502"/>
                </a:lnTo>
                <a:lnTo>
                  <a:pt x="365" y="1512"/>
                </a:lnTo>
                <a:lnTo>
                  <a:pt x="395" y="1521"/>
                </a:lnTo>
                <a:cubicBezTo>
                  <a:pt x="408" y="1525"/>
                  <a:pt x="417" y="1533"/>
                  <a:pt x="417" y="1544"/>
                </a:cubicBezTo>
                <a:cubicBezTo>
                  <a:pt x="419" y="1555"/>
                  <a:pt x="415" y="1564"/>
                  <a:pt x="403" y="1572"/>
                </a:cubicBezTo>
                <a:lnTo>
                  <a:pt x="379" y="1586"/>
                </a:lnTo>
                <a:lnTo>
                  <a:pt x="357" y="1600"/>
                </a:lnTo>
                <a:lnTo>
                  <a:pt x="337" y="1614"/>
                </a:lnTo>
                <a:lnTo>
                  <a:pt x="319" y="1630"/>
                </a:lnTo>
                <a:lnTo>
                  <a:pt x="301" y="1643"/>
                </a:lnTo>
                <a:lnTo>
                  <a:pt x="275" y="1675"/>
                </a:lnTo>
                <a:lnTo>
                  <a:pt x="261" y="1692"/>
                </a:lnTo>
                <a:lnTo>
                  <a:pt x="252" y="1708"/>
                </a:lnTo>
                <a:lnTo>
                  <a:pt x="245" y="1724"/>
                </a:lnTo>
                <a:lnTo>
                  <a:pt x="239" y="1741"/>
                </a:lnTo>
                <a:lnTo>
                  <a:pt x="235" y="1757"/>
                </a:lnTo>
                <a:lnTo>
                  <a:pt x="232" y="1774"/>
                </a:lnTo>
                <a:lnTo>
                  <a:pt x="229" y="1790"/>
                </a:lnTo>
                <a:lnTo>
                  <a:pt x="235" y="1825"/>
                </a:lnTo>
                <a:lnTo>
                  <a:pt x="239" y="1841"/>
                </a:lnTo>
                <a:lnTo>
                  <a:pt x="252" y="1872"/>
                </a:lnTo>
                <a:lnTo>
                  <a:pt x="261" y="1888"/>
                </a:lnTo>
                <a:lnTo>
                  <a:pt x="283" y="1916"/>
                </a:lnTo>
                <a:lnTo>
                  <a:pt x="297" y="1931"/>
                </a:lnTo>
                <a:lnTo>
                  <a:pt x="327" y="1959"/>
                </a:lnTo>
                <a:lnTo>
                  <a:pt x="363" y="1983"/>
                </a:lnTo>
                <a:lnTo>
                  <a:pt x="383" y="1997"/>
                </a:lnTo>
                <a:lnTo>
                  <a:pt x="403" y="2008"/>
                </a:lnTo>
                <a:lnTo>
                  <a:pt x="426" y="2020"/>
                </a:lnTo>
                <a:lnTo>
                  <a:pt x="499" y="2052"/>
                </a:lnTo>
                <a:lnTo>
                  <a:pt x="553" y="2069"/>
                </a:lnTo>
                <a:lnTo>
                  <a:pt x="582" y="2076"/>
                </a:lnTo>
                <a:lnTo>
                  <a:pt x="610" y="2083"/>
                </a:lnTo>
                <a:lnTo>
                  <a:pt x="640" y="2090"/>
                </a:lnTo>
                <a:lnTo>
                  <a:pt x="702" y="2100"/>
                </a:lnTo>
                <a:lnTo>
                  <a:pt x="734" y="2105"/>
                </a:lnTo>
                <a:lnTo>
                  <a:pt x="764" y="2110"/>
                </a:lnTo>
                <a:lnTo>
                  <a:pt x="798" y="2111"/>
                </a:lnTo>
                <a:lnTo>
                  <a:pt x="865" y="2115"/>
                </a:lnTo>
                <a:lnTo>
                  <a:pt x="931" y="2115"/>
                </a:lnTo>
                <a:lnTo>
                  <a:pt x="967" y="2113"/>
                </a:lnTo>
                <a:cubicBezTo>
                  <a:pt x="981" y="2111"/>
                  <a:pt x="989" y="2115"/>
                  <a:pt x="999" y="2121"/>
                </a:cubicBezTo>
                <a:lnTo>
                  <a:pt x="1009" y="2132"/>
                </a:lnTo>
                <a:lnTo>
                  <a:pt x="1077" y="2185"/>
                </a:lnTo>
                <a:lnTo>
                  <a:pt x="1115" y="2207"/>
                </a:lnTo>
                <a:lnTo>
                  <a:pt x="1195" y="2252"/>
                </a:lnTo>
                <a:lnTo>
                  <a:pt x="1237" y="2274"/>
                </a:lnTo>
                <a:lnTo>
                  <a:pt x="1281" y="2293"/>
                </a:lnTo>
                <a:lnTo>
                  <a:pt x="1328" y="2310"/>
                </a:lnTo>
                <a:lnTo>
                  <a:pt x="1377" y="2327"/>
                </a:lnTo>
                <a:lnTo>
                  <a:pt x="1426" y="2343"/>
                </a:lnTo>
                <a:lnTo>
                  <a:pt x="1528" y="2371"/>
                </a:lnTo>
                <a:lnTo>
                  <a:pt x="1582" y="2383"/>
                </a:lnTo>
                <a:lnTo>
                  <a:pt x="1636" y="2394"/>
                </a:lnTo>
                <a:lnTo>
                  <a:pt x="1691" y="2402"/>
                </a:lnTo>
                <a:lnTo>
                  <a:pt x="1747" y="2411"/>
                </a:lnTo>
                <a:lnTo>
                  <a:pt x="1803" y="2416"/>
                </a:lnTo>
                <a:lnTo>
                  <a:pt x="1861" y="2422"/>
                </a:lnTo>
                <a:lnTo>
                  <a:pt x="1919" y="2425"/>
                </a:lnTo>
                <a:lnTo>
                  <a:pt x="1977" y="2429"/>
                </a:lnTo>
                <a:lnTo>
                  <a:pt x="2092" y="2429"/>
                </a:lnTo>
                <a:lnTo>
                  <a:pt x="2150" y="2427"/>
                </a:lnTo>
                <a:lnTo>
                  <a:pt x="2208" y="2424"/>
                </a:lnTo>
                <a:lnTo>
                  <a:pt x="2268" y="2418"/>
                </a:lnTo>
                <a:lnTo>
                  <a:pt x="2326" y="2411"/>
                </a:lnTo>
                <a:lnTo>
                  <a:pt x="2382" y="2404"/>
                </a:lnTo>
                <a:lnTo>
                  <a:pt x="2440" y="2394"/>
                </a:lnTo>
                <a:lnTo>
                  <a:pt x="2496" y="2383"/>
                </a:lnTo>
                <a:lnTo>
                  <a:pt x="2551" y="2371"/>
                </a:lnTo>
                <a:lnTo>
                  <a:pt x="2607" y="2357"/>
                </a:lnTo>
                <a:lnTo>
                  <a:pt x="2661" y="2341"/>
                </a:lnTo>
                <a:cubicBezTo>
                  <a:pt x="2673" y="2336"/>
                  <a:pt x="2689" y="2340"/>
                  <a:pt x="2701" y="2347"/>
                </a:cubicBezTo>
                <a:lnTo>
                  <a:pt x="2725" y="2366"/>
                </a:lnTo>
                <a:lnTo>
                  <a:pt x="2751" y="2383"/>
                </a:lnTo>
                <a:lnTo>
                  <a:pt x="2781" y="2401"/>
                </a:lnTo>
                <a:lnTo>
                  <a:pt x="2812" y="2418"/>
                </a:lnTo>
                <a:lnTo>
                  <a:pt x="2874" y="2449"/>
                </a:lnTo>
                <a:lnTo>
                  <a:pt x="2910" y="2463"/>
                </a:lnTo>
                <a:lnTo>
                  <a:pt x="2943" y="2477"/>
                </a:lnTo>
                <a:lnTo>
                  <a:pt x="2981" y="2491"/>
                </a:lnTo>
                <a:lnTo>
                  <a:pt x="3056" y="2516"/>
                </a:lnTo>
                <a:lnTo>
                  <a:pt x="3096" y="2527"/>
                </a:lnTo>
                <a:lnTo>
                  <a:pt x="3138" y="2535"/>
                </a:lnTo>
                <a:lnTo>
                  <a:pt x="3180" y="2546"/>
                </a:lnTo>
                <a:lnTo>
                  <a:pt x="3222" y="2552"/>
                </a:lnTo>
                <a:lnTo>
                  <a:pt x="3264" y="2560"/>
                </a:lnTo>
                <a:lnTo>
                  <a:pt x="3318" y="2568"/>
                </a:lnTo>
                <a:lnTo>
                  <a:pt x="3369" y="2574"/>
                </a:lnTo>
                <a:lnTo>
                  <a:pt x="3423" y="2579"/>
                </a:lnTo>
                <a:lnTo>
                  <a:pt x="3473" y="2580"/>
                </a:lnTo>
                <a:lnTo>
                  <a:pt x="3527" y="2582"/>
                </a:lnTo>
                <a:lnTo>
                  <a:pt x="3579" y="2584"/>
                </a:lnTo>
                <a:lnTo>
                  <a:pt x="3630" y="2582"/>
                </a:lnTo>
                <a:lnTo>
                  <a:pt x="3682" y="2580"/>
                </a:lnTo>
                <a:lnTo>
                  <a:pt x="3733" y="2577"/>
                </a:lnTo>
                <a:lnTo>
                  <a:pt x="3782" y="2572"/>
                </a:lnTo>
                <a:lnTo>
                  <a:pt x="3833" y="2566"/>
                </a:lnTo>
                <a:lnTo>
                  <a:pt x="3880" y="2560"/>
                </a:lnTo>
                <a:lnTo>
                  <a:pt x="3929" y="2551"/>
                </a:lnTo>
                <a:lnTo>
                  <a:pt x="3975" y="2543"/>
                </a:lnTo>
                <a:lnTo>
                  <a:pt x="4023" y="2532"/>
                </a:lnTo>
                <a:lnTo>
                  <a:pt x="4112" y="2507"/>
                </a:lnTo>
                <a:lnTo>
                  <a:pt x="4154" y="2493"/>
                </a:lnTo>
                <a:lnTo>
                  <a:pt x="4194" y="2479"/>
                </a:lnTo>
                <a:lnTo>
                  <a:pt x="4234" y="2463"/>
                </a:lnTo>
                <a:lnTo>
                  <a:pt x="4272" y="2446"/>
                </a:lnTo>
                <a:lnTo>
                  <a:pt x="4344" y="2411"/>
                </a:lnTo>
                <a:lnTo>
                  <a:pt x="4376" y="2392"/>
                </a:lnTo>
                <a:lnTo>
                  <a:pt x="4408" y="2371"/>
                </a:lnTo>
                <a:lnTo>
                  <a:pt x="4437" y="2350"/>
                </a:lnTo>
                <a:lnTo>
                  <a:pt x="4464" y="2329"/>
                </a:lnTo>
                <a:lnTo>
                  <a:pt x="4490" y="2307"/>
                </a:lnTo>
                <a:lnTo>
                  <a:pt x="4513" y="2284"/>
                </a:lnTo>
                <a:lnTo>
                  <a:pt x="4553" y="2235"/>
                </a:lnTo>
                <a:lnTo>
                  <a:pt x="4571" y="2209"/>
                </a:lnTo>
                <a:cubicBezTo>
                  <a:pt x="4577" y="2195"/>
                  <a:pt x="4597" y="2190"/>
                  <a:pt x="4615" y="2195"/>
                </a:cubicBezTo>
                <a:lnTo>
                  <a:pt x="4669" y="2210"/>
                </a:lnTo>
                <a:lnTo>
                  <a:pt x="4725" y="2224"/>
                </a:lnTo>
                <a:lnTo>
                  <a:pt x="4841" y="2246"/>
                </a:lnTo>
                <a:lnTo>
                  <a:pt x="4900" y="2252"/>
                </a:lnTo>
                <a:lnTo>
                  <a:pt x="4960" y="2260"/>
                </a:lnTo>
                <a:lnTo>
                  <a:pt x="5020" y="2263"/>
                </a:lnTo>
                <a:lnTo>
                  <a:pt x="5130" y="2263"/>
                </a:lnTo>
                <a:lnTo>
                  <a:pt x="5176" y="2261"/>
                </a:lnTo>
                <a:lnTo>
                  <a:pt x="5222" y="2260"/>
                </a:lnTo>
                <a:lnTo>
                  <a:pt x="5266" y="2256"/>
                </a:lnTo>
                <a:lnTo>
                  <a:pt x="5308" y="2251"/>
                </a:lnTo>
                <a:lnTo>
                  <a:pt x="5393" y="2237"/>
                </a:lnTo>
                <a:lnTo>
                  <a:pt x="5433" y="2230"/>
                </a:lnTo>
                <a:lnTo>
                  <a:pt x="5473" y="2221"/>
                </a:lnTo>
                <a:lnTo>
                  <a:pt x="5513" y="2210"/>
                </a:lnTo>
                <a:lnTo>
                  <a:pt x="5551" y="2200"/>
                </a:lnTo>
                <a:lnTo>
                  <a:pt x="5623" y="2176"/>
                </a:lnTo>
                <a:lnTo>
                  <a:pt x="5655" y="2162"/>
                </a:lnTo>
                <a:lnTo>
                  <a:pt x="5718" y="2133"/>
                </a:lnTo>
                <a:lnTo>
                  <a:pt x="5749" y="2118"/>
                </a:lnTo>
                <a:lnTo>
                  <a:pt x="5776" y="2102"/>
                </a:lnTo>
                <a:lnTo>
                  <a:pt x="5803" y="2085"/>
                </a:lnTo>
                <a:lnTo>
                  <a:pt x="5827" y="2068"/>
                </a:lnTo>
                <a:lnTo>
                  <a:pt x="5872" y="2033"/>
                </a:lnTo>
                <a:lnTo>
                  <a:pt x="5908" y="1994"/>
                </a:lnTo>
                <a:lnTo>
                  <a:pt x="5922" y="1973"/>
                </a:lnTo>
                <a:lnTo>
                  <a:pt x="5938" y="1954"/>
                </a:lnTo>
                <a:lnTo>
                  <a:pt x="5950" y="1933"/>
                </a:lnTo>
                <a:lnTo>
                  <a:pt x="5968" y="1891"/>
                </a:lnTo>
                <a:lnTo>
                  <a:pt x="5976" y="1849"/>
                </a:lnTo>
                <a:lnTo>
                  <a:pt x="5978" y="1825"/>
                </a:lnTo>
                <a:cubicBezTo>
                  <a:pt x="5978" y="1811"/>
                  <a:pt x="5992" y="1799"/>
                  <a:pt x="6010" y="1797"/>
                </a:cubicBezTo>
                <a:lnTo>
                  <a:pt x="6076" y="1791"/>
                </a:lnTo>
                <a:lnTo>
                  <a:pt x="6144" y="1783"/>
                </a:lnTo>
                <a:lnTo>
                  <a:pt x="6208" y="1772"/>
                </a:lnTo>
                <a:lnTo>
                  <a:pt x="6271" y="1760"/>
                </a:lnTo>
                <a:lnTo>
                  <a:pt x="6333" y="1746"/>
                </a:lnTo>
                <a:lnTo>
                  <a:pt x="6391" y="1730"/>
                </a:lnTo>
                <a:lnTo>
                  <a:pt x="6449" y="1711"/>
                </a:lnTo>
                <a:lnTo>
                  <a:pt x="6505" y="1692"/>
                </a:lnTo>
                <a:lnTo>
                  <a:pt x="6585" y="1657"/>
                </a:lnTo>
                <a:lnTo>
                  <a:pt x="6622" y="1638"/>
                </a:lnTo>
                <a:lnTo>
                  <a:pt x="6658" y="1619"/>
                </a:lnTo>
                <a:lnTo>
                  <a:pt x="6720" y="1577"/>
                </a:lnTo>
                <a:lnTo>
                  <a:pt x="6774" y="1535"/>
                </a:lnTo>
                <a:lnTo>
                  <a:pt x="6798" y="1512"/>
                </a:lnTo>
                <a:lnTo>
                  <a:pt x="6838" y="1467"/>
                </a:lnTo>
                <a:lnTo>
                  <a:pt x="6854" y="1442"/>
                </a:lnTo>
                <a:lnTo>
                  <a:pt x="6868" y="1420"/>
                </a:lnTo>
                <a:lnTo>
                  <a:pt x="6881" y="1395"/>
                </a:lnTo>
                <a:lnTo>
                  <a:pt x="6890" y="1371"/>
                </a:lnTo>
                <a:lnTo>
                  <a:pt x="6896" y="1348"/>
                </a:lnTo>
                <a:lnTo>
                  <a:pt x="6903" y="1324"/>
                </a:lnTo>
                <a:lnTo>
                  <a:pt x="6906" y="1300"/>
                </a:lnTo>
                <a:lnTo>
                  <a:pt x="6906" y="1250"/>
                </a:lnTo>
                <a:lnTo>
                  <a:pt x="6901" y="1226"/>
                </a:lnTo>
                <a:lnTo>
                  <a:pt x="6894" y="1202"/>
                </a:lnTo>
                <a:lnTo>
                  <a:pt x="6886" y="1177"/>
                </a:lnTo>
                <a:lnTo>
                  <a:pt x="6874" y="1153"/>
                </a:lnTo>
                <a:lnTo>
                  <a:pt x="6861" y="1128"/>
                </a:lnTo>
                <a:lnTo>
                  <a:pt x="6846" y="1106"/>
                </a:lnTo>
                <a:lnTo>
                  <a:pt x="6828" y="1081"/>
                </a:lnTo>
                <a:lnTo>
                  <a:pt x="6806" y="1058"/>
                </a:lnTo>
                <a:lnTo>
                  <a:pt x="6782" y="1034"/>
                </a:lnTo>
                <a:lnTo>
                  <a:pt x="6756" y="1011"/>
                </a:lnTo>
                <a:lnTo>
                  <a:pt x="6728" y="990"/>
                </a:lnTo>
                <a:lnTo>
                  <a:pt x="6694" y="966"/>
                </a:lnTo>
                <a:cubicBezTo>
                  <a:pt x="6680" y="957"/>
                  <a:pt x="6678" y="942"/>
                  <a:pt x="6687" y="929"/>
                </a:cubicBezTo>
                <a:lnTo>
                  <a:pt x="6698" y="917"/>
                </a:lnTo>
                <a:lnTo>
                  <a:pt x="6707" y="903"/>
                </a:lnTo>
                <a:lnTo>
                  <a:pt x="6716" y="891"/>
                </a:lnTo>
                <a:lnTo>
                  <a:pt x="6722" y="877"/>
                </a:lnTo>
                <a:lnTo>
                  <a:pt x="6734" y="858"/>
                </a:lnTo>
                <a:lnTo>
                  <a:pt x="6748" y="819"/>
                </a:lnTo>
                <a:lnTo>
                  <a:pt x="6750" y="798"/>
                </a:lnTo>
                <a:lnTo>
                  <a:pt x="6752" y="779"/>
                </a:lnTo>
                <a:lnTo>
                  <a:pt x="6752" y="760"/>
                </a:lnTo>
                <a:lnTo>
                  <a:pt x="6750" y="741"/>
                </a:lnTo>
                <a:lnTo>
                  <a:pt x="6745" y="723"/>
                </a:lnTo>
                <a:lnTo>
                  <a:pt x="6732" y="684"/>
                </a:lnTo>
                <a:lnTo>
                  <a:pt x="6722" y="666"/>
                </a:lnTo>
                <a:lnTo>
                  <a:pt x="6712" y="648"/>
                </a:lnTo>
                <a:lnTo>
                  <a:pt x="6698" y="629"/>
                </a:lnTo>
                <a:lnTo>
                  <a:pt x="6667" y="594"/>
                </a:lnTo>
                <a:lnTo>
                  <a:pt x="6649" y="576"/>
                </a:lnTo>
                <a:lnTo>
                  <a:pt x="6607" y="543"/>
                </a:lnTo>
                <a:lnTo>
                  <a:pt x="6585" y="528"/>
                </a:lnTo>
                <a:lnTo>
                  <a:pt x="6560" y="514"/>
                </a:lnTo>
                <a:lnTo>
                  <a:pt x="6533" y="498"/>
                </a:lnTo>
                <a:lnTo>
                  <a:pt x="6507" y="484"/>
                </a:lnTo>
                <a:lnTo>
                  <a:pt x="6477" y="470"/>
                </a:lnTo>
                <a:lnTo>
                  <a:pt x="6415" y="445"/>
                </a:lnTo>
                <a:lnTo>
                  <a:pt x="6381" y="434"/>
                </a:lnTo>
                <a:lnTo>
                  <a:pt x="6311" y="412"/>
                </a:lnTo>
                <a:lnTo>
                  <a:pt x="6273" y="404"/>
                </a:lnTo>
                <a:lnTo>
                  <a:pt x="6235" y="397"/>
                </a:lnTo>
                <a:lnTo>
                  <a:pt x="6155" y="383"/>
                </a:lnTo>
                <a:cubicBezTo>
                  <a:pt x="6141" y="381"/>
                  <a:pt x="6130" y="373"/>
                  <a:pt x="6126" y="362"/>
                </a:cubicBezTo>
                <a:lnTo>
                  <a:pt x="6119" y="348"/>
                </a:lnTo>
                <a:lnTo>
                  <a:pt x="6112" y="332"/>
                </a:lnTo>
                <a:lnTo>
                  <a:pt x="6104" y="318"/>
                </a:lnTo>
                <a:lnTo>
                  <a:pt x="6094" y="303"/>
                </a:lnTo>
                <a:lnTo>
                  <a:pt x="6084" y="289"/>
                </a:lnTo>
                <a:lnTo>
                  <a:pt x="6044" y="246"/>
                </a:lnTo>
                <a:lnTo>
                  <a:pt x="6010" y="219"/>
                </a:lnTo>
                <a:lnTo>
                  <a:pt x="5990" y="205"/>
                </a:lnTo>
                <a:lnTo>
                  <a:pt x="5972" y="194"/>
                </a:lnTo>
                <a:lnTo>
                  <a:pt x="5950" y="181"/>
                </a:lnTo>
                <a:lnTo>
                  <a:pt x="5930" y="171"/>
                </a:lnTo>
                <a:lnTo>
                  <a:pt x="5905" y="158"/>
                </a:lnTo>
                <a:lnTo>
                  <a:pt x="5882" y="148"/>
                </a:lnTo>
                <a:lnTo>
                  <a:pt x="5852" y="136"/>
                </a:lnTo>
                <a:lnTo>
                  <a:pt x="5823" y="125"/>
                </a:lnTo>
                <a:lnTo>
                  <a:pt x="5789" y="115"/>
                </a:lnTo>
                <a:lnTo>
                  <a:pt x="5758" y="105"/>
                </a:lnTo>
                <a:lnTo>
                  <a:pt x="5725" y="96"/>
                </a:lnTo>
                <a:lnTo>
                  <a:pt x="5658" y="82"/>
                </a:lnTo>
                <a:lnTo>
                  <a:pt x="5623" y="75"/>
                </a:lnTo>
                <a:lnTo>
                  <a:pt x="5589" y="69"/>
                </a:lnTo>
                <a:lnTo>
                  <a:pt x="5517" y="63"/>
                </a:lnTo>
                <a:lnTo>
                  <a:pt x="5481" y="61"/>
                </a:lnTo>
                <a:lnTo>
                  <a:pt x="5444" y="59"/>
                </a:lnTo>
                <a:lnTo>
                  <a:pt x="5408" y="58"/>
                </a:lnTo>
                <a:lnTo>
                  <a:pt x="5373" y="58"/>
                </a:lnTo>
                <a:lnTo>
                  <a:pt x="5302" y="61"/>
                </a:lnTo>
                <a:lnTo>
                  <a:pt x="5266" y="64"/>
                </a:lnTo>
                <a:lnTo>
                  <a:pt x="5194" y="71"/>
                </a:lnTo>
                <a:lnTo>
                  <a:pt x="5162" y="77"/>
                </a:lnTo>
                <a:lnTo>
                  <a:pt x="5126" y="83"/>
                </a:lnTo>
                <a:lnTo>
                  <a:pt x="5092" y="91"/>
                </a:lnTo>
                <a:lnTo>
                  <a:pt x="5060" y="99"/>
                </a:lnTo>
                <a:lnTo>
                  <a:pt x="5028" y="108"/>
                </a:lnTo>
                <a:lnTo>
                  <a:pt x="4996" y="117"/>
                </a:lnTo>
                <a:lnTo>
                  <a:pt x="4967" y="127"/>
                </a:lnTo>
                <a:lnTo>
                  <a:pt x="4936" y="138"/>
                </a:lnTo>
                <a:lnTo>
                  <a:pt x="4909" y="150"/>
                </a:lnTo>
                <a:lnTo>
                  <a:pt x="4881" y="164"/>
                </a:lnTo>
                <a:lnTo>
                  <a:pt x="4856" y="176"/>
                </a:lnTo>
                <a:lnTo>
                  <a:pt x="4829" y="192"/>
                </a:lnTo>
                <a:cubicBezTo>
                  <a:pt x="4815" y="199"/>
                  <a:pt x="4795" y="199"/>
                  <a:pt x="4783" y="190"/>
                </a:cubicBezTo>
                <a:lnTo>
                  <a:pt x="4761" y="176"/>
                </a:lnTo>
                <a:lnTo>
                  <a:pt x="4735" y="162"/>
                </a:lnTo>
                <a:lnTo>
                  <a:pt x="4709" y="148"/>
                </a:lnTo>
                <a:lnTo>
                  <a:pt x="4651" y="124"/>
                </a:lnTo>
                <a:lnTo>
                  <a:pt x="4619" y="113"/>
                </a:lnTo>
                <a:lnTo>
                  <a:pt x="4586" y="103"/>
                </a:lnTo>
                <a:lnTo>
                  <a:pt x="4553" y="94"/>
                </a:lnTo>
                <a:lnTo>
                  <a:pt x="4522" y="85"/>
                </a:lnTo>
                <a:lnTo>
                  <a:pt x="4490" y="80"/>
                </a:lnTo>
                <a:lnTo>
                  <a:pt x="4457" y="73"/>
                </a:lnTo>
                <a:lnTo>
                  <a:pt x="4426" y="69"/>
                </a:lnTo>
                <a:lnTo>
                  <a:pt x="4392" y="64"/>
                </a:lnTo>
                <a:lnTo>
                  <a:pt x="4362" y="63"/>
                </a:lnTo>
                <a:lnTo>
                  <a:pt x="4328" y="59"/>
                </a:lnTo>
                <a:lnTo>
                  <a:pt x="4294" y="58"/>
                </a:lnTo>
                <a:lnTo>
                  <a:pt x="4230" y="58"/>
                </a:lnTo>
                <a:lnTo>
                  <a:pt x="4198" y="59"/>
                </a:lnTo>
                <a:lnTo>
                  <a:pt x="4165" y="61"/>
                </a:lnTo>
                <a:lnTo>
                  <a:pt x="4134" y="63"/>
                </a:lnTo>
                <a:lnTo>
                  <a:pt x="4071" y="69"/>
                </a:lnTo>
                <a:lnTo>
                  <a:pt x="4041" y="75"/>
                </a:lnTo>
                <a:lnTo>
                  <a:pt x="4009" y="80"/>
                </a:lnTo>
                <a:lnTo>
                  <a:pt x="3951" y="94"/>
                </a:lnTo>
                <a:lnTo>
                  <a:pt x="3923" y="101"/>
                </a:lnTo>
                <a:lnTo>
                  <a:pt x="3869" y="119"/>
                </a:lnTo>
                <a:lnTo>
                  <a:pt x="3842" y="129"/>
                </a:lnTo>
                <a:lnTo>
                  <a:pt x="3793" y="150"/>
                </a:lnTo>
                <a:lnTo>
                  <a:pt x="3771" y="162"/>
                </a:lnTo>
                <a:lnTo>
                  <a:pt x="3749" y="172"/>
                </a:lnTo>
                <a:lnTo>
                  <a:pt x="3728" y="186"/>
                </a:lnTo>
                <a:lnTo>
                  <a:pt x="3708" y="199"/>
                </a:lnTo>
                <a:lnTo>
                  <a:pt x="3691" y="213"/>
                </a:lnTo>
                <a:lnTo>
                  <a:pt x="3675" y="227"/>
                </a:lnTo>
                <a:lnTo>
                  <a:pt x="3657" y="244"/>
                </a:lnTo>
                <a:cubicBezTo>
                  <a:pt x="3646" y="255"/>
                  <a:pt x="3626" y="258"/>
                  <a:pt x="3609" y="249"/>
                </a:cubicBezTo>
                <a:lnTo>
                  <a:pt x="3521" y="211"/>
                </a:lnTo>
                <a:lnTo>
                  <a:pt x="3471" y="194"/>
                </a:lnTo>
                <a:lnTo>
                  <a:pt x="3418" y="178"/>
                </a:lnTo>
                <a:lnTo>
                  <a:pt x="3342" y="160"/>
                </a:lnTo>
                <a:lnTo>
                  <a:pt x="3304" y="153"/>
                </a:lnTo>
                <a:lnTo>
                  <a:pt x="3264" y="147"/>
                </a:lnTo>
                <a:lnTo>
                  <a:pt x="3224" y="141"/>
                </a:lnTo>
                <a:lnTo>
                  <a:pt x="3184" y="136"/>
                </a:lnTo>
                <a:lnTo>
                  <a:pt x="3144" y="133"/>
                </a:lnTo>
                <a:lnTo>
                  <a:pt x="3064" y="129"/>
                </a:lnTo>
                <a:lnTo>
                  <a:pt x="3026" y="129"/>
                </a:lnTo>
                <a:lnTo>
                  <a:pt x="2986" y="130"/>
                </a:lnTo>
                <a:lnTo>
                  <a:pt x="2905" y="134"/>
                </a:lnTo>
                <a:lnTo>
                  <a:pt x="2867" y="138"/>
                </a:lnTo>
                <a:lnTo>
                  <a:pt x="2827" y="143"/>
                </a:lnTo>
                <a:lnTo>
                  <a:pt x="2751" y="153"/>
                </a:lnTo>
                <a:lnTo>
                  <a:pt x="2717" y="162"/>
                </a:lnTo>
                <a:lnTo>
                  <a:pt x="2679" y="169"/>
                </a:lnTo>
                <a:lnTo>
                  <a:pt x="2643" y="178"/>
                </a:lnTo>
                <a:lnTo>
                  <a:pt x="2575" y="199"/>
                </a:lnTo>
                <a:lnTo>
                  <a:pt x="2542" y="211"/>
                </a:lnTo>
                <a:lnTo>
                  <a:pt x="2511" y="223"/>
                </a:lnTo>
                <a:lnTo>
                  <a:pt x="2482" y="235"/>
                </a:lnTo>
                <a:lnTo>
                  <a:pt x="2453" y="249"/>
                </a:lnTo>
                <a:lnTo>
                  <a:pt x="2424" y="265"/>
                </a:lnTo>
                <a:lnTo>
                  <a:pt x="2400" y="281"/>
                </a:lnTo>
                <a:lnTo>
                  <a:pt x="2373" y="298"/>
                </a:lnTo>
                <a:lnTo>
                  <a:pt x="2350" y="313"/>
                </a:lnTo>
                <a:lnTo>
                  <a:pt x="2328" y="331"/>
                </a:lnTo>
                <a:lnTo>
                  <a:pt x="2308" y="351"/>
                </a:lnTo>
                <a:cubicBezTo>
                  <a:pt x="2298" y="360"/>
                  <a:pt x="2282" y="364"/>
                  <a:pt x="2266" y="359"/>
                </a:cubicBezTo>
                <a:lnTo>
                  <a:pt x="2228" y="348"/>
                </a:lnTo>
                <a:lnTo>
                  <a:pt x="2188" y="337"/>
                </a:lnTo>
                <a:lnTo>
                  <a:pt x="2150" y="329"/>
                </a:lnTo>
                <a:lnTo>
                  <a:pt x="2108" y="320"/>
                </a:lnTo>
                <a:lnTo>
                  <a:pt x="2068" y="313"/>
                </a:lnTo>
                <a:lnTo>
                  <a:pt x="2025" y="306"/>
                </a:lnTo>
                <a:lnTo>
                  <a:pt x="1941" y="295"/>
                </a:lnTo>
                <a:lnTo>
                  <a:pt x="1899" y="292"/>
                </a:lnTo>
                <a:lnTo>
                  <a:pt x="1856" y="289"/>
                </a:lnTo>
                <a:lnTo>
                  <a:pt x="1811" y="287"/>
                </a:lnTo>
                <a:lnTo>
                  <a:pt x="1769" y="285"/>
                </a:lnTo>
                <a:lnTo>
                  <a:pt x="1725" y="285"/>
                </a:lnTo>
                <a:lnTo>
                  <a:pt x="1680" y="287"/>
                </a:lnTo>
                <a:lnTo>
                  <a:pt x="1636" y="287"/>
                </a:lnTo>
                <a:lnTo>
                  <a:pt x="1594" y="290"/>
                </a:lnTo>
                <a:lnTo>
                  <a:pt x="1540" y="294"/>
                </a:lnTo>
                <a:lnTo>
                  <a:pt x="1486" y="301"/>
                </a:lnTo>
                <a:lnTo>
                  <a:pt x="1435" y="308"/>
                </a:lnTo>
                <a:lnTo>
                  <a:pt x="1386" y="315"/>
                </a:lnTo>
                <a:lnTo>
                  <a:pt x="1337" y="325"/>
                </a:lnTo>
                <a:lnTo>
                  <a:pt x="1290" y="336"/>
                </a:lnTo>
                <a:lnTo>
                  <a:pt x="1243" y="348"/>
                </a:lnTo>
                <a:lnTo>
                  <a:pt x="1199" y="360"/>
                </a:lnTo>
                <a:lnTo>
                  <a:pt x="1115" y="388"/>
                </a:lnTo>
                <a:lnTo>
                  <a:pt x="1075" y="404"/>
                </a:lnTo>
                <a:lnTo>
                  <a:pt x="1037" y="421"/>
                </a:lnTo>
                <a:lnTo>
                  <a:pt x="1001" y="437"/>
                </a:lnTo>
                <a:lnTo>
                  <a:pt x="965" y="456"/>
                </a:lnTo>
                <a:lnTo>
                  <a:pt x="931" y="475"/>
                </a:lnTo>
                <a:lnTo>
                  <a:pt x="900" y="495"/>
                </a:lnTo>
                <a:lnTo>
                  <a:pt x="871" y="515"/>
                </a:lnTo>
                <a:lnTo>
                  <a:pt x="845" y="537"/>
                </a:lnTo>
                <a:lnTo>
                  <a:pt x="820" y="557"/>
                </a:lnTo>
                <a:lnTo>
                  <a:pt x="798" y="580"/>
                </a:lnTo>
                <a:lnTo>
                  <a:pt x="758" y="625"/>
                </a:lnTo>
                <a:lnTo>
                  <a:pt x="742" y="648"/>
                </a:lnTo>
                <a:lnTo>
                  <a:pt x="728" y="673"/>
                </a:lnTo>
                <a:lnTo>
                  <a:pt x="706" y="722"/>
                </a:lnTo>
                <a:lnTo>
                  <a:pt x="700" y="746"/>
                </a:lnTo>
                <a:lnTo>
                  <a:pt x="696" y="770"/>
                </a:lnTo>
                <a:lnTo>
                  <a:pt x="694" y="795"/>
                </a:lnTo>
                <a:lnTo>
                  <a:pt x="694" y="821"/>
                </a:lnTo>
                <a:lnTo>
                  <a:pt x="698" y="847"/>
                </a:lnTo>
                <a:lnTo>
                  <a:pt x="702" y="875"/>
                </a:lnTo>
                <a:cubicBezTo>
                  <a:pt x="704" y="882"/>
                  <a:pt x="702" y="887"/>
                  <a:pt x="698" y="894"/>
                </a:cubicBezTo>
                <a:lnTo>
                  <a:pt x="694" y="901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1" name="CustomShape 14"/>
          <p:cNvSpPr/>
          <p:nvPr/>
        </p:nvSpPr>
        <p:spPr>
          <a:xfrm>
            <a:off x="6822000" y="3006000"/>
            <a:ext cx="2308680" cy="814680"/>
          </a:xfrm>
          <a:custGeom>
            <a:avLst/>
            <a:gdLst/>
            <a:ahLst/>
            <a:rect l="l" t="t" r="r" b="b"/>
            <a:pathLst>
              <a:path w="6414" h="2264">
                <a:moveTo>
                  <a:pt x="448" y="1489"/>
                </a:moveTo>
                <a:lnTo>
                  <a:pt x="341" y="1489"/>
                </a:lnTo>
                <a:lnTo>
                  <a:pt x="287" y="1485"/>
                </a:lnTo>
                <a:lnTo>
                  <a:pt x="235" y="1480"/>
                </a:lnTo>
                <a:lnTo>
                  <a:pt x="181" y="1473"/>
                </a:lnTo>
                <a:lnTo>
                  <a:pt x="129" y="1463"/>
                </a:lnTo>
                <a:lnTo>
                  <a:pt x="81" y="1452"/>
                </a:lnTo>
                <a:lnTo>
                  <a:pt x="31" y="1438"/>
                </a:lnTo>
                <a:cubicBezTo>
                  <a:pt x="11" y="1433"/>
                  <a:pt x="0" y="1417"/>
                  <a:pt x="7" y="1402"/>
                </a:cubicBezTo>
                <a:cubicBezTo>
                  <a:pt x="16" y="1386"/>
                  <a:pt x="36" y="1378"/>
                  <a:pt x="56" y="1384"/>
                </a:cubicBezTo>
                <a:lnTo>
                  <a:pt x="101" y="1396"/>
                </a:lnTo>
                <a:lnTo>
                  <a:pt x="147" y="1406"/>
                </a:lnTo>
                <a:lnTo>
                  <a:pt x="195" y="1416"/>
                </a:lnTo>
                <a:lnTo>
                  <a:pt x="243" y="1422"/>
                </a:lnTo>
                <a:lnTo>
                  <a:pt x="292" y="1428"/>
                </a:lnTo>
                <a:lnTo>
                  <a:pt x="343" y="1430"/>
                </a:lnTo>
                <a:lnTo>
                  <a:pt x="395" y="1431"/>
                </a:lnTo>
                <a:lnTo>
                  <a:pt x="446" y="1430"/>
                </a:lnTo>
                <a:cubicBezTo>
                  <a:pt x="466" y="1430"/>
                  <a:pt x="484" y="1441"/>
                  <a:pt x="484" y="1459"/>
                </a:cubicBezTo>
                <a:cubicBezTo>
                  <a:pt x="486" y="1475"/>
                  <a:pt x="468" y="1487"/>
                  <a:pt x="448" y="1489"/>
                </a:cubicBezTo>
                <a:moveTo>
                  <a:pt x="813" y="2009"/>
                </a:moveTo>
                <a:lnTo>
                  <a:pt x="769" y="2016"/>
                </a:lnTo>
                <a:lnTo>
                  <a:pt x="724" y="2023"/>
                </a:lnTo>
                <a:lnTo>
                  <a:pt x="678" y="2028"/>
                </a:lnTo>
                <a:lnTo>
                  <a:pt x="630" y="2032"/>
                </a:lnTo>
                <a:cubicBezTo>
                  <a:pt x="610" y="2033"/>
                  <a:pt x="592" y="2023"/>
                  <a:pt x="590" y="2005"/>
                </a:cubicBezTo>
                <a:cubicBezTo>
                  <a:pt x="588" y="1990"/>
                  <a:pt x="604" y="1976"/>
                  <a:pt x="624" y="1974"/>
                </a:cubicBezTo>
                <a:lnTo>
                  <a:pt x="666" y="1971"/>
                </a:lnTo>
                <a:lnTo>
                  <a:pt x="711" y="1967"/>
                </a:lnTo>
                <a:lnTo>
                  <a:pt x="753" y="1960"/>
                </a:lnTo>
                <a:lnTo>
                  <a:pt x="796" y="1952"/>
                </a:lnTo>
                <a:cubicBezTo>
                  <a:pt x="816" y="1947"/>
                  <a:pt x="836" y="1958"/>
                  <a:pt x="840" y="1974"/>
                </a:cubicBezTo>
                <a:cubicBezTo>
                  <a:pt x="845" y="1990"/>
                  <a:pt x="833" y="2005"/>
                  <a:pt x="813" y="2009"/>
                </a:cubicBezTo>
                <a:moveTo>
                  <a:pt x="2303" y="2252"/>
                </a:moveTo>
                <a:lnTo>
                  <a:pt x="2271" y="2227"/>
                </a:lnTo>
                <a:lnTo>
                  <a:pt x="2243" y="2199"/>
                </a:lnTo>
                <a:lnTo>
                  <a:pt x="2215" y="2171"/>
                </a:lnTo>
                <a:lnTo>
                  <a:pt x="2191" y="2143"/>
                </a:lnTo>
                <a:cubicBezTo>
                  <a:pt x="2180" y="2129"/>
                  <a:pt x="2185" y="2112"/>
                  <a:pt x="2203" y="2103"/>
                </a:cubicBezTo>
                <a:cubicBezTo>
                  <a:pt x="2221" y="2094"/>
                  <a:pt x="2243" y="2098"/>
                  <a:pt x="2253" y="2110"/>
                </a:cubicBezTo>
                <a:lnTo>
                  <a:pt x="2275" y="2136"/>
                </a:lnTo>
                <a:lnTo>
                  <a:pt x="2299" y="2161"/>
                </a:lnTo>
                <a:lnTo>
                  <a:pt x="2325" y="2185"/>
                </a:lnTo>
                <a:lnTo>
                  <a:pt x="2356" y="2211"/>
                </a:lnTo>
                <a:cubicBezTo>
                  <a:pt x="2369" y="2222"/>
                  <a:pt x="2369" y="2241"/>
                  <a:pt x="2356" y="2252"/>
                </a:cubicBezTo>
                <a:cubicBezTo>
                  <a:pt x="2341" y="2263"/>
                  <a:pt x="2316" y="2262"/>
                  <a:pt x="2303" y="2252"/>
                </a:cubicBezTo>
                <a:moveTo>
                  <a:pt x="4336" y="1976"/>
                </a:moveTo>
                <a:lnTo>
                  <a:pt x="4330" y="2005"/>
                </a:lnTo>
                <a:lnTo>
                  <a:pt x="4321" y="2037"/>
                </a:lnTo>
                <a:lnTo>
                  <a:pt x="4308" y="2066"/>
                </a:lnTo>
                <a:lnTo>
                  <a:pt x="4292" y="2096"/>
                </a:lnTo>
                <a:cubicBezTo>
                  <a:pt x="4286" y="2112"/>
                  <a:pt x="4264" y="2119"/>
                  <a:pt x="4243" y="2112"/>
                </a:cubicBezTo>
                <a:cubicBezTo>
                  <a:pt x="4226" y="2107"/>
                  <a:pt x="4216" y="2089"/>
                  <a:pt x="4223" y="2075"/>
                </a:cubicBezTo>
                <a:lnTo>
                  <a:pt x="4238" y="2049"/>
                </a:lnTo>
                <a:lnTo>
                  <a:pt x="4250" y="2023"/>
                </a:lnTo>
                <a:lnTo>
                  <a:pt x="4258" y="1994"/>
                </a:lnTo>
                <a:lnTo>
                  <a:pt x="4264" y="1967"/>
                </a:lnTo>
                <a:cubicBezTo>
                  <a:pt x="4268" y="1952"/>
                  <a:pt x="4286" y="1941"/>
                  <a:pt x="4308" y="1943"/>
                </a:cubicBezTo>
                <a:cubicBezTo>
                  <a:pt x="4328" y="1946"/>
                  <a:pt x="4341" y="1960"/>
                  <a:pt x="4336" y="1976"/>
                </a:cubicBezTo>
                <a:moveTo>
                  <a:pt x="5158" y="1239"/>
                </a:moveTo>
                <a:lnTo>
                  <a:pt x="5216" y="1255"/>
                </a:lnTo>
                <a:lnTo>
                  <a:pt x="5275" y="1272"/>
                </a:lnTo>
                <a:lnTo>
                  <a:pt x="5330" y="1294"/>
                </a:lnTo>
                <a:lnTo>
                  <a:pt x="5381" y="1316"/>
                </a:lnTo>
                <a:lnTo>
                  <a:pt x="5431" y="1341"/>
                </a:lnTo>
                <a:lnTo>
                  <a:pt x="5475" y="1364"/>
                </a:lnTo>
                <a:lnTo>
                  <a:pt x="5535" y="1406"/>
                </a:lnTo>
                <a:lnTo>
                  <a:pt x="5553" y="1421"/>
                </a:lnTo>
                <a:lnTo>
                  <a:pt x="5571" y="1436"/>
                </a:lnTo>
                <a:lnTo>
                  <a:pt x="5589" y="1450"/>
                </a:lnTo>
                <a:lnTo>
                  <a:pt x="5602" y="1466"/>
                </a:lnTo>
                <a:lnTo>
                  <a:pt x="5617" y="1482"/>
                </a:lnTo>
                <a:lnTo>
                  <a:pt x="5631" y="1499"/>
                </a:lnTo>
                <a:lnTo>
                  <a:pt x="5642" y="1515"/>
                </a:lnTo>
                <a:lnTo>
                  <a:pt x="5655" y="1533"/>
                </a:lnTo>
                <a:lnTo>
                  <a:pt x="5664" y="1548"/>
                </a:lnTo>
                <a:lnTo>
                  <a:pt x="5682" y="1583"/>
                </a:lnTo>
                <a:lnTo>
                  <a:pt x="5689" y="1600"/>
                </a:lnTo>
                <a:lnTo>
                  <a:pt x="5693" y="1619"/>
                </a:lnTo>
                <a:lnTo>
                  <a:pt x="5698" y="1637"/>
                </a:lnTo>
                <a:lnTo>
                  <a:pt x="5700" y="1656"/>
                </a:lnTo>
                <a:lnTo>
                  <a:pt x="5702" y="1674"/>
                </a:lnTo>
                <a:lnTo>
                  <a:pt x="5702" y="1693"/>
                </a:lnTo>
                <a:cubicBezTo>
                  <a:pt x="5702" y="1708"/>
                  <a:pt x="5687" y="1722"/>
                  <a:pt x="5667" y="1722"/>
                </a:cubicBezTo>
                <a:cubicBezTo>
                  <a:pt x="5647" y="1722"/>
                  <a:pt x="5629" y="1708"/>
                  <a:pt x="5629" y="1693"/>
                </a:cubicBezTo>
                <a:lnTo>
                  <a:pt x="5629" y="1677"/>
                </a:lnTo>
                <a:lnTo>
                  <a:pt x="5627" y="1663"/>
                </a:lnTo>
                <a:lnTo>
                  <a:pt x="5622" y="1632"/>
                </a:lnTo>
                <a:lnTo>
                  <a:pt x="5617" y="1618"/>
                </a:lnTo>
                <a:lnTo>
                  <a:pt x="5611" y="1602"/>
                </a:lnTo>
                <a:lnTo>
                  <a:pt x="5604" y="1588"/>
                </a:lnTo>
                <a:lnTo>
                  <a:pt x="5597" y="1572"/>
                </a:lnTo>
                <a:lnTo>
                  <a:pt x="5579" y="1544"/>
                </a:lnTo>
                <a:lnTo>
                  <a:pt x="5557" y="1516"/>
                </a:lnTo>
                <a:lnTo>
                  <a:pt x="5517" y="1475"/>
                </a:lnTo>
                <a:lnTo>
                  <a:pt x="5469" y="1436"/>
                </a:lnTo>
                <a:lnTo>
                  <a:pt x="5449" y="1424"/>
                </a:lnTo>
                <a:lnTo>
                  <a:pt x="5431" y="1411"/>
                </a:lnTo>
                <a:lnTo>
                  <a:pt x="5411" y="1400"/>
                </a:lnTo>
                <a:lnTo>
                  <a:pt x="5388" y="1388"/>
                </a:lnTo>
                <a:lnTo>
                  <a:pt x="5368" y="1377"/>
                </a:lnTo>
                <a:lnTo>
                  <a:pt x="5346" y="1366"/>
                </a:lnTo>
                <a:lnTo>
                  <a:pt x="5297" y="1345"/>
                </a:lnTo>
                <a:lnTo>
                  <a:pt x="5248" y="1326"/>
                </a:lnTo>
                <a:lnTo>
                  <a:pt x="5194" y="1309"/>
                </a:lnTo>
                <a:lnTo>
                  <a:pt x="5134" y="1294"/>
                </a:lnTo>
                <a:cubicBezTo>
                  <a:pt x="5116" y="1288"/>
                  <a:pt x="5106" y="1272"/>
                  <a:pt x="5112" y="1256"/>
                </a:cubicBezTo>
                <a:cubicBezTo>
                  <a:pt x="5118" y="1241"/>
                  <a:pt x="5138" y="1234"/>
                  <a:pt x="5158" y="1239"/>
                </a:cubicBezTo>
                <a:moveTo>
                  <a:pt x="6402" y="828"/>
                </a:moveTo>
                <a:lnTo>
                  <a:pt x="6379" y="851"/>
                </a:lnTo>
                <a:lnTo>
                  <a:pt x="6355" y="875"/>
                </a:lnTo>
                <a:lnTo>
                  <a:pt x="6329" y="898"/>
                </a:lnTo>
                <a:lnTo>
                  <a:pt x="6299" y="919"/>
                </a:lnTo>
                <a:lnTo>
                  <a:pt x="6269" y="940"/>
                </a:lnTo>
                <a:lnTo>
                  <a:pt x="6233" y="960"/>
                </a:lnTo>
                <a:lnTo>
                  <a:pt x="6197" y="978"/>
                </a:lnTo>
                <a:lnTo>
                  <a:pt x="6159" y="996"/>
                </a:lnTo>
                <a:cubicBezTo>
                  <a:pt x="6141" y="1004"/>
                  <a:pt x="6119" y="999"/>
                  <a:pt x="6108" y="985"/>
                </a:cubicBezTo>
                <a:cubicBezTo>
                  <a:pt x="6097" y="971"/>
                  <a:pt x="6103" y="954"/>
                  <a:pt x="6121" y="946"/>
                </a:cubicBezTo>
                <a:lnTo>
                  <a:pt x="6157" y="929"/>
                </a:lnTo>
                <a:lnTo>
                  <a:pt x="6188" y="913"/>
                </a:lnTo>
                <a:lnTo>
                  <a:pt x="6219" y="896"/>
                </a:lnTo>
                <a:lnTo>
                  <a:pt x="6248" y="877"/>
                </a:lnTo>
                <a:lnTo>
                  <a:pt x="6275" y="858"/>
                </a:lnTo>
                <a:lnTo>
                  <a:pt x="6299" y="837"/>
                </a:lnTo>
                <a:lnTo>
                  <a:pt x="6319" y="818"/>
                </a:lnTo>
                <a:lnTo>
                  <a:pt x="6341" y="795"/>
                </a:lnTo>
                <a:cubicBezTo>
                  <a:pt x="6353" y="781"/>
                  <a:pt x="6375" y="777"/>
                  <a:pt x="6393" y="788"/>
                </a:cubicBezTo>
                <a:cubicBezTo>
                  <a:pt x="6409" y="796"/>
                  <a:pt x="6413" y="816"/>
                  <a:pt x="6402" y="828"/>
                </a:cubicBezTo>
                <a:moveTo>
                  <a:pt x="5852" y="210"/>
                </a:moveTo>
                <a:lnTo>
                  <a:pt x="5858" y="230"/>
                </a:lnTo>
                <a:lnTo>
                  <a:pt x="5862" y="250"/>
                </a:lnTo>
                <a:lnTo>
                  <a:pt x="5864" y="271"/>
                </a:lnTo>
                <a:lnTo>
                  <a:pt x="5864" y="292"/>
                </a:lnTo>
                <a:cubicBezTo>
                  <a:pt x="5864" y="310"/>
                  <a:pt x="5850" y="322"/>
                  <a:pt x="5830" y="322"/>
                </a:cubicBezTo>
                <a:cubicBezTo>
                  <a:pt x="5810" y="322"/>
                  <a:pt x="5792" y="310"/>
                  <a:pt x="5792" y="294"/>
                </a:cubicBezTo>
                <a:lnTo>
                  <a:pt x="5792" y="277"/>
                </a:lnTo>
                <a:lnTo>
                  <a:pt x="5789" y="261"/>
                </a:lnTo>
                <a:lnTo>
                  <a:pt x="5787" y="243"/>
                </a:lnTo>
                <a:lnTo>
                  <a:pt x="5780" y="224"/>
                </a:lnTo>
                <a:cubicBezTo>
                  <a:pt x="5776" y="208"/>
                  <a:pt x="5787" y="193"/>
                  <a:pt x="5807" y="189"/>
                </a:cubicBezTo>
                <a:cubicBezTo>
                  <a:pt x="5827" y="186"/>
                  <a:pt x="5847" y="196"/>
                  <a:pt x="5852" y="210"/>
                </a:cubicBezTo>
                <a:moveTo>
                  <a:pt x="4310" y="113"/>
                </a:moveTo>
                <a:lnTo>
                  <a:pt x="4321" y="100"/>
                </a:lnTo>
                <a:lnTo>
                  <a:pt x="4336" y="86"/>
                </a:lnTo>
                <a:lnTo>
                  <a:pt x="4350" y="72"/>
                </a:lnTo>
                <a:lnTo>
                  <a:pt x="4366" y="60"/>
                </a:lnTo>
                <a:lnTo>
                  <a:pt x="4381" y="46"/>
                </a:lnTo>
                <a:lnTo>
                  <a:pt x="4399" y="33"/>
                </a:lnTo>
                <a:lnTo>
                  <a:pt x="4435" y="11"/>
                </a:lnTo>
                <a:cubicBezTo>
                  <a:pt x="4450" y="0"/>
                  <a:pt x="4475" y="2"/>
                  <a:pt x="4488" y="14"/>
                </a:cubicBezTo>
                <a:cubicBezTo>
                  <a:pt x="4501" y="27"/>
                  <a:pt x="4499" y="46"/>
                  <a:pt x="4484" y="56"/>
                </a:cubicBezTo>
                <a:lnTo>
                  <a:pt x="4450" y="77"/>
                </a:lnTo>
                <a:lnTo>
                  <a:pt x="4435" y="88"/>
                </a:lnTo>
                <a:lnTo>
                  <a:pt x="4406" y="111"/>
                </a:lnTo>
                <a:lnTo>
                  <a:pt x="4394" y="121"/>
                </a:lnTo>
                <a:lnTo>
                  <a:pt x="4384" y="133"/>
                </a:lnTo>
                <a:lnTo>
                  <a:pt x="4370" y="146"/>
                </a:lnTo>
                <a:cubicBezTo>
                  <a:pt x="4359" y="160"/>
                  <a:pt x="4336" y="163"/>
                  <a:pt x="4318" y="152"/>
                </a:cubicBezTo>
                <a:cubicBezTo>
                  <a:pt x="4304" y="144"/>
                  <a:pt x="4298" y="127"/>
                  <a:pt x="4310" y="113"/>
                </a:cubicBezTo>
                <a:moveTo>
                  <a:pt x="3198" y="165"/>
                </a:moveTo>
                <a:lnTo>
                  <a:pt x="3209" y="144"/>
                </a:lnTo>
                <a:lnTo>
                  <a:pt x="3223" y="119"/>
                </a:lnTo>
                <a:lnTo>
                  <a:pt x="3241" y="99"/>
                </a:lnTo>
                <a:lnTo>
                  <a:pt x="3261" y="75"/>
                </a:lnTo>
                <a:cubicBezTo>
                  <a:pt x="3272" y="61"/>
                  <a:pt x="3296" y="60"/>
                  <a:pt x="3312" y="69"/>
                </a:cubicBezTo>
                <a:cubicBezTo>
                  <a:pt x="3330" y="77"/>
                  <a:pt x="3332" y="97"/>
                  <a:pt x="3321" y="108"/>
                </a:cubicBezTo>
                <a:lnTo>
                  <a:pt x="3305" y="128"/>
                </a:lnTo>
                <a:lnTo>
                  <a:pt x="3290" y="146"/>
                </a:lnTo>
                <a:lnTo>
                  <a:pt x="3278" y="165"/>
                </a:lnTo>
                <a:lnTo>
                  <a:pt x="3267" y="186"/>
                </a:lnTo>
                <a:cubicBezTo>
                  <a:pt x="3261" y="202"/>
                  <a:pt x="3238" y="208"/>
                  <a:pt x="3221" y="203"/>
                </a:cubicBezTo>
                <a:cubicBezTo>
                  <a:pt x="3201" y="196"/>
                  <a:pt x="3191" y="180"/>
                  <a:pt x="3198" y="165"/>
                </a:cubicBezTo>
                <a:moveTo>
                  <a:pt x="1948" y="177"/>
                </a:moveTo>
                <a:lnTo>
                  <a:pt x="2004" y="194"/>
                </a:lnTo>
                <a:lnTo>
                  <a:pt x="2058" y="213"/>
                </a:lnTo>
                <a:lnTo>
                  <a:pt x="2111" y="236"/>
                </a:lnTo>
                <a:lnTo>
                  <a:pt x="2160" y="259"/>
                </a:lnTo>
                <a:cubicBezTo>
                  <a:pt x="2178" y="268"/>
                  <a:pt x="2185" y="285"/>
                  <a:pt x="2173" y="299"/>
                </a:cubicBezTo>
                <a:cubicBezTo>
                  <a:pt x="2163" y="313"/>
                  <a:pt x="2140" y="316"/>
                  <a:pt x="2122" y="310"/>
                </a:cubicBezTo>
                <a:lnTo>
                  <a:pt x="2075" y="287"/>
                </a:lnTo>
                <a:lnTo>
                  <a:pt x="2026" y="268"/>
                </a:lnTo>
                <a:lnTo>
                  <a:pt x="1975" y="249"/>
                </a:lnTo>
                <a:lnTo>
                  <a:pt x="1920" y="231"/>
                </a:lnTo>
                <a:cubicBezTo>
                  <a:pt x="1902" y="224"/>
                  <a:pt x="1892" y="207"/>
                  <a:pt x="1900" y="193"/>
                </a:cubicBezTo>
                <a:cubicBezTo>
                  <a:pt x="1908" y="177"/>
                  <a:pt x="1928" y="170"/>
                  <a:pt x="1948" y="177"/>
                </a:cubicBezTo>
                <a:moveTo>
                  <a:pt x="323" y="849"/>
                </a:moveTo>
                <a:lnTo>
                  <a:pt x="312" y="828"/>
                </a:lnTo>
                <a:lnTo>
                  <a:pt x="301" y="805"/>
                </a:lnTo>
                <a:lnTo>
                  <a:pt x="292" y="782"/>
                </a:lnTo>
                <a:lnTo>
                  <a:pt x="285" y="760"/>
                </a:lnTo>
                <a:cubicBezTo>
                  <a:pt x="281" y="744"/>
                  <a:pt x="292" y="729"/>
                  <a:pt x="312" y="724"/>
                </a:cubicBezTo>
                <a:cubicBezTo>
                  <a:pt x="332" y="720"/>
                  <a:pt x="352" y="730"/>
                  <a:pt x="357" y="746"/>
                </a:cubicBezTo>
                <a:lnTo>
                  <a:pt x="370" y="785"/>
                </a:lnTo>
                <a:lnTo>
                  <a:pt x="379" y="805"/>
                </a:lnTo>
                <a:lnTo>
                  <a:pt x="390" y="826"/>
                </a:lnTo>
                <a:cubicBezTo>
                  <a:pt x="399" y="840"/>
                  <a:pt x="390" y="858"/>
                  <a:pt x="372" y="865"/>
                </a:cubicBezTo>
                <a:cubicBezTo>
                  <a:pt x="352" y="870"/>
                  <a:pt x="332" y="863"/>
                  <a:pt x="323" y="849"/>
                </a:cubicBez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2" name="CustomShape 15"/>
          <p:cNvSpPr/>
          <p:nvPr/>
        </p:nvSpPr>
        <p:spPr>
          <a:xfrm>
            <a:off x="5437800" y="3264120"/>
            <a:ext cx="1030320" cy="399960"/>
          </a:xfrm>
          <a:custGeom>
            <a:avLst/>
            <a:gdLst/>
            <a:ahLst/>
            <a:rect l="l" t="t" r="r" b="b"/>
            <a:pathLst>
              <a:path w="2863" h="1112">
                <a:moveTo>
                  <a:pt x="0" y="278"/>
                </a:moveTo>
                <a:lnTo>
                  <a:pt x="2153" y="278"/>
                </a:lnTo>
                <a:lnTo>
                  <a:pt x="2153" y="0"/>
                </a:lnTo>
                <a:lnTo>
                  <a:pt x="2862" y="555"/>
                </a:lnTo>
                <a:lnTo>
                  <a:pt x="2153" y="1111"/>
                </a:lnTo>
                <a:lnTo>
                  <a:pt x="2153" y="834"/>
                </a:lnTo>
                <a:lnTo>
                  <a:pt x="0" y="834"/>
                </a:lnTo>
                <a:lnTo>
                  <a:pt x="0" y="278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3" name="CustomShape 16"/>
          <p:cNvSpPr/>
          <p:nvPr/>
        </p:nvSpPr>
        <p:spPr>
          <a:xfrm>
            <a:off x="5424840" y="3239280"/>
            <a:ext cx="1062360" cy="450000"/>
          </a:xfrm>
          <a:custGeom>
            <a:avLst/>
            <a:gdLst/>
            <a:ahLst/>
            <a:rect l="l" t="t" r="r" b="b"/>
            <a:pathLst>
              <a:path w="2952" h="1251">
                <a:moveTo>
                  <a:pt x="0" y="317"/>
                </a:moveTo>
                <a:lnTo>
                  <a:pt x="2189" y="317"/>
                </a:lnTo>
                <a:lnTo>
                  <a:pt x="2153" y="347"/>
                </a:lnTo>
                <a:lnTo>
                  <a:pt x="2153" y="0"/>
                </a:lnTo>
                <a:lnTo>
                  <a:pt x="2951" y="624"/>
                </a:lnTo>
                <a:lnTo>
                  <a:pt x="2153" y="1250"/>
                </a:lnTo>
                <a:lnTo>
                  <a:pt x="2153" y="903"/>
                </a:lnTo>
                <a:lnTo>
                  <a:pt x="2189" y="933"/>
                </a:lnTo>
                <a:lnTo>
                  <a:pt x="0" y="933"/>
                </a:lnTo>
                <a:lnTo>
                  <a:pt x="0" y="317"/>
                </a:lnTo>
                <a:moveTo>
                  <a:pt x="74" y="903"/>
                </a:moveTo>
                <a:lnTo>
                  <a:pt x="36" y="872"/>
                </a:lnTo>
                <a:lnTo>
                  <a:pt x="2227" y="872"/>
                </a:lnTo>
                <a:lnTo>
                  <a:pt x="2227" y="1180"/>
                </a:lnTo>
                <a:lnTo>
                  <a:pt x="2164" y="1159"/>
                </a:lnTo>
                <a:lnTo>
                  <a:pt x="2873" y="604"/>
                </a:lnTo>
                <a:lnTo>
                  <a:pt x="2873" y="646"/>
                </a:lnTo>
                <a:lnTo>
                  <a:pt x="2164" y="91"/>
                </a:lnTo>
                <a:lnTo>
                  <a:pt x="2227" y="69"/>
                </a:lnTo>
                <a:lnTo>
                  <a:pt x="2227" y="377"/>
                </a:lnTo>
                <a:lnTo>
                  <a:pt x="36" y="377"/>
                </a:lnTo>
                <a:lnTo>
                  <a:pt x="74" y="347"/>
                </a:lnTo>
                <a:lnTo>
                  <a:pt x="74" y="903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14" name="" descr=""/>
          <p:cNvPicPr/>
          <p:nvPr/>
        </p:nvPicPr>
        <p:blipFill>
          <a:blip r:embed="rId2"/>
          <a:stretch/>
        </p:blipFill>
        <p:spPr>
          <a:xfrm>
            <a:off x="7589880" y="1938600"/>
            <a:ext cx="1470960" cy="518760"/>
          </a:xfrm>
          <a:prstGeom prst="rect">
            <a:avLst/>
          </a:prstGeom>
          <a:ln w="0">
            <a:noFill/>
          </a:ln>
        </p:spPr>
      </p:pic>
      <p:pic>
        <p:nvPicPr>
          <p:cNvPr id="315" name="" descr=""/>
          <p:cNvPicPr/>
          <p:nvPr/>
        </p:nvPicPr>
        <p:blipFill>
          <a:blip r:embed="rId3"/>
          <a:stretch/>
        </p:blipFill>
        <p:spPr>
          <a:xfrm>
            <a:off x="6997680" y="2251440"/>
            <a:ext cx="748440" cy="586440"/>
          </a:xfrm>
          <a:prstGeom prst="rect">
            <a:avLst/>
          </a:prstGeom>
          <a:ln w="0">
            <a:noFill/>
          </a:ln>
        </p:spPr>
      </p:pic>
      <p:sp>
        <p:nvSpPr>
          <p:cNvPr id="316" name="CustomShape 17"/>
          <p:cNvSpPr/>
          <p:nvPr/>
        </p:nvSpPr>
        <p:spPr>
          <a:xfrm>
            <a:off x="6747120" y="965520"/>
            <a:ext cx="2376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[2] Github template Web page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317" name="" descr=""/>
          <p:cNvPicPr/>
          <p:nvPr/>
        </p:nvPicPr>
        <p:blipFill>
          <a:blip r:embed="rId4"/>
          <a:stretch/>
        </p:blipFill>
        <p:spPr>
          <a:xfrm rot="5400000">
            <a:off x="7749720" y="2692440"/>
            <a:ext cx="547560" cy="1349640"/>
          </a:xfrm>
          <a:prstGeom prst="rect">
            <a:avLst/>
          </a:prstGeom>
          <a:ln w="0">
            <a:noFill/>
          </a:ln>
        </p:spPr>
      </p:pic>
      <p:pic>
        <p:nvPicPr>
          <p:cNvPr id="318" name="" descr=""/>
          <p:cNvPicPr/>
          <p:nvPr/>
        </p:nvPicPr>
        <p:blipFill>
          <a:blip r:embed="rId5"/>
          <a:stretch/>
        </p:blipFill>
        <p:spPr>
          <a:xfrm>
            <a:off x="7569360" y="3633840"/>
            <a:ext cx="56880" cy="6840"/>
          </a:xfrm>
          <a:prstGeom prst="rect">
            <a:avLst/>
          </a:prstGeom>
          <a:ln w="0">
            <a:noFill/>
          </a:ln>
        </p:spPr>
      </p:pic>
      <p:sp>
        <p:nvSpPr>
          <p:cNvPr id="319" name="CustomShape 18"/>
          <p:cNvSpPr/>
          <p:nvPr/>
        </p:nvSpPr>
        <p:spPr>
          <a:xfrm>
            <a:off x="7842240" y="2508840"/>
            <a:ext cx="9547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HDInsight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20" name="CustomShape 19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7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22" name="" descr=""/>
          <p:cNvPicPr/>
          <p:nvPr/>
        </p:nvPicPr>
        <p:blipFill>
          <a:blip r:embed="rId1"/>
          <a:stretch/>
        </p:blipFill>
        <p:spPr>
          <a:xfrm>
            <a:off x="4896000" y="2348640"/>
            <a:ext cx="1100520" cy="338760"/>
          </a:xfrm>
          <a:prstGeom prst="rect">
            <a:avLst/>
          </a:prstGeom>
          <a:ln w="0">
            <a:noFill/>
          </a:ln>
        </p:spPr>
      </p:pic>
      <p:pic>
        <p:nvPicPr>
          <p:cNvPr id="323" name="" descr=""/>
          <p:cNvPicPr/>
          <p:nvPr/>
        </p:nvPicPr>
        <p:blipFill>
          <a:blip r:embed="rId2"/>
          <a:stretch/>
        </p:blipFill>
        <p:spPr>
          <a:xfrm>
            <a:off x="4453200" y="2553840"/>
            <a:ext cx="560160" cy="381960"/>
          </a:xfrm>
          <a:prstGeom prst="rect">
            <a:avLst/>
          </a:prstGeom>
          <a:ln w="0">
            <a:noFill/>
          </a:ln>
        </p:spPr>
      </p:pic>
      <p:sp>
        <p:nvSpPr>
          <p:cNvPr id="324" name="CustomShape 2"/>
          <p:cNvSpPr/>
          <p:nvPr/>
        </p:nvSpPr>
        <p:spPr>
          <a:xfrm>
            <a:off x="5109480" y="2746800"/>
            <a:ext cx="9547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HDInsight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25" name="CustomShape 3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26" name="CustomShape 4"/>
          <p:cNvSpPr/>
          <p:nvPr/>
        </p:nvSpPr>
        <p:spPr>
          <a:xfrm>
            <a:off x="771120" y="370440"/>
            <a:ext cx="81104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Networking &amp; Big Data Impacts on Cloud Computing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27" name="CustomShape 5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8" name="CustomShape 6"/>
          <p:cNvSpPr/>
          <p:nvPr/>
        </p:nvSpPr>
        <p:spPr>
          <a:xfrm>
            <a:off x="957960" y="1032120"/>
            <a:ext cx="75538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Requirements for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scalable programming models and tools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9" name="CustomShape 7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0" name="CustomShape 8"/>
          <p:cNvSpPr/>
          <p:nvPr/>
        </p:nvSpPr>
        <p:spPr>
          <a:xfrm>
            <a:off x="1379160" y="1376640"/>
            <a:ext cx="7295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CPU speed has surpassed IO capabilities of existing cloud resources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1" name="CustomShape 9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2" name="CustomShape 10"/>
          <p:cNvSpPr/>
          <p:nvPr/>
        </p:nvSpPr>
        <p:spPr>
          <a:xfrm>
            <a:off x="1379160" y="1678320"/>
            <a:ext cx="7729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Data-intensive clouds with advanced analytics and analysis capabilities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3" name="CustomShape 11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4" name="CustomShape 12"/>
          <p:cNvSpPr/>
          <p:nvPr/>
        </p:nvSpPr>
        <p:spPr>
          <a:xfrm>
            <a:off x="1379160" y="1980000"/>
            <a:ext cx="7624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Considering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moving compute task to data vs. moving data to compute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5" name="CustomShape 13"/>
          <p:cNvSpPr/>
          <p:nvPr/>
        </p:nvSpPr>
        <p:spPr>
          <a:xfrm>
            <a:off x="1078200" y="2250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6" name="CustomShape 14"/>
          <p:cNvSpPr/>
          <p:nvPr/>
        </p:nvSpPr>
        <p:spPr>
          <a:xfrm>
            <a:off x="1379160" y="2281680"/>
            <a:ext cx="2271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MS Azure is only one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7" name="CustomShape 15"/>
          <p:cNvSpPr/>
          <p:nvPr/>
        </p:nvSpPr>
        <p:spPr>
          <a:xfrm>
            <a:off x="1379160" y="2532960"/>
            <a:ext cx="2291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concrete example of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8" name="CustomShape 16"/>
          <p:cNvSpPr/>
          <p:nvPr/>
        </p:nvSpPr>
        <p:spPr>
          <a:xfrm>
            <a:off x="1379160" y="2784240"/>
            <a:ext cx="2308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many cloud solutions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9" name="CustomShape 17"/>
          <p:cNvSpPr/>
          <p:nvPr/>
        </p:nvSpPr>
        <p:spPr>
          <a:xfrm>
            <a:off x="596880" y="34279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40" name="CustomShape 18"/>
          <p:cNvSpPr/>
          <p:nvPr/>
        </p:nvSpPr>
        <p:spPr>
          <a:xfrm>
            <a:off x="957960" y="3465360"/>
            <a:ext cx="49726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Requirements for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Reliable Filesystems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41" name="CustomShape 19"/>
          <p:cNvSpPr/>
          <p:nvPr/>
        </p:nvSpPr>
        <p:spPr>
          <a:xfrm>
            <a:off x="1078200" y="37785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42" name="CustomShape 20"/>
          <p:cNvSpPr/>
          <p:nvPr/>
        </p:nvSpPr>
        <p:spPr>
          <a:xfrm>
            <a:off x="1379160" y="3809880"/>
            <a:ext cx="7657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Traditional parallel filesystems need to prove their ‘big data’ feasibility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43" name="CustomShape 21"/>
          <p:cNvSpPr/>
          <p:nvPr/>
        </p:nvSpPr>
        <p:spPr>
          <a:xfrm>
            <a:off x="1078200" y="40802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44" name="CustomShape 22"/>
          <p:cNvSpPr/>
          <p:nvPr/>
        </p:nvSpPr>
        <p:spPr>
          <a:xfrm>
            <a:off x="1379160" y="4111560"/>
            <a:ext cx="8173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Emerging new forms of filesystems that assume hardware error constantly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45" name="CustomShape 23"/>
          <p:cNvSpPr/>
          <p:nvPr/>
        </p:nvSpPr>
        <p:spPr>
          <a:xfrm>
            <a:off x="1078200" y="43819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46" name="CustomShape 24"/>
          <p:cNvSpPr/>
          <p:nvPr/>
        </p:nvSpPr>
        <p:spPr>
          <a:xfrm>
            <a:off x="1379160" y="4413240"/>
            <a:ext cx="4599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Hadoop distributed file system (HDFS)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47" name="CustomShape 25"/>
          <p:cNvSpPr/>
          <p:nvPr/>
        </p:nvSpPr>
        <p:spPr>
          <a:xfrm>
            <a:off x="453960" y="947160"/>
            <a:ext cx="8918640" cy="2282040"/>
          </a:xfrm>
          <a:custGeom>
            <a:avLst/>
            <a:gdLst/>
            <a:ahLst/>
            <a:rect l="l" t="t" r="r" b="b"/>
            <a:pathLst>
              <a:path w="24775" h="6340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24718" y="0"/>
                </a:lnTo>
                <a:cubicBezTo>
                  <a:pt x="24750" y="0"/>
                  <a:pt x="24774" y="21"/>
                  <a:pt x="24774" y="44"/>
                </a:cubicBezTo>
                <a:lnTo>
                  <a:pt x="24774" y="6296"/>
                </a:lnTo>
                <a:cubicBezTo>
                  <a:pt x="24774" y="6320"/>
                  <a:pt x="24750" y="6339"/>
                  <a:pt x="24718" y="6339"/>
                </a:cubicBezTo>
                <a:lnTo>
                  <a:pt x="56" y="6339"/>
                </a:lnTo>
                <a:cubicBezTo>
                  <a:pt x="24" y="6339"/>
                  <a:pt x="0" y="6320"/>
                  <a:pt x="0" y="6296"/>
                </a:cubicBezTo>
                <a:lnTo>
                  <a:pt x="0" y="44"/>
                </a:lnTo>
                <a:moveTo>
                  <a:pt x="112" y="6296"/>
                </a:moveTo>
                <a:lnTo>
                  <a:pt x="56" y="6252"/>
                </a:lnTo>
                <a:lnTo>
                  <a:pt x="24718" y="6252"/>
                </a:lnTo>
                <a:lnTo>
                  <a:pt x="24664" y="6296"/>
                </a:lnTo>
                <a:lnTo>
                  <a:pt x="24664" y="44"/>
                </a:lnTo>
                <a:lnTo>
                  <a:pt x="2471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629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8" name="CustomShape 26"/>
          <p:cNvSpPr/>
          <p:nvPr/>
        </p:nvSpPr>
        <p:spPr>
          <a:xfrm>
            <a:off x="6436800" y="4439520"/>
            <a:ext cx="2263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[10] HDFS Architecture Guide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9" name="CustomShape 27"/>
          <p:cNvSpPr/>
          <p:nvPr/>
        </p:nvSpPr>
        <p:spPr>
          <a:xfrm>
            <a:off x="6294600" y="2336400"/>
            <a:ext cx="1694880" cy="682920"/>
          </a:xfrm>
          <a:custGeom>
            <a:avLst/>
            <a:gdLst/>
            <a:ahLst/>
            <a:rect l="l" t="t" r="r" b="b"/>
            <a:pathLst>
              <a:path w="4709" h="1898">
                <a:moveTo>
                  <a:pt x="479" y="632"/>
                </a:moveTo>
                <a:cubicBezTo>
                  <a:pt x="427" y="421"/>
                  <a:pt x="699" y="227"/>
                  <a:pt x="1088" y="197"/>
                </a:cubicBezTo>
                <a:cubicBezTo>
                  <a:pt x="1246" y="187"/>
                  <a:pt x="1406" y="205"/>
                  <a:pt x="1542" y="248"/>
                </a:cubicBezTo>
                <a:cubicBezTo>
                  <a:pt x="1689" y="98"/>
                  <a:pt x="2028" y="42"/>
                  <a:pt x="2302" y="121"/>
                </a:cubicBezTo>
                <a:cubicBezTo>
                  <a:pt x="2349" y="135"/>
                  <a:pt x="2393" y="152"/>
                  <a:pt x="2431" y="173"/>
                </a:cubicBezTo>
                <a:cubicBezTo>
                  <a:pt x="2545" y="49"/>
                  <a:pt x="2821" y="0"/>
                  <a:pt x="3048" y="61"/>
                </a:cubicBezTo>
                <a:cubicBezTo>
                  <a:pt x="3110" y="79"/>
                  <a:pt x="3164" y="103"/>
                  <a:pt x="3207" y="133"/>
                </a:cubicBezTo>
                <a:cubicBezTo>
                  <a:pt x="3389" y="16"/>
                  <a:pt x="3712" y="2"/>
                  <a:pt x="3928" y="102"/>
                </a:cubicBezTo>
                <a:cubicBezTo>
                  <a:pt x="4018" y="141"/>
                  <a:pt x="4078" y="199"/>
                  <a:pt x="4100" y="264"/>
                </a:cubicBezTo>
                <a:cubicBezTo>
                  <a:pt x="4399" y="308"/>
                  <a:pt x="4574" y="475"/>
                  <a:pt x="4494" y="638"/>
                </a:cubicBezTo>
                <a:cubicBezTo>
                  <a:pt x="4488" y="651"/>
                  <a:pt x="4479" y="665"/>
                  <a:pt x="4468" y="677"/>
                </a:cubicBezTo>
                <a:cubicBezTo>
                  <a:pt x="4708" y="849"/>
                  <a:pt x="4648" y="1092"/>
                  <a:pt x="4336" y="1222"/>
                </a:cubicBezTo>
                <a:cubicBezTo>
                  <a:pt x="4241" y="1263"/>
                  <a:pt x="4125" y="1289"/>
                  <a:pt x="4004" y="1298"/>
                </a:cubicBezTo>
                <a:cubicBezTo>
                  <a:pt x="4002" y="1481"/>
                  <a:pt x="3726" y="1628"/>
                  <a:pt x="3391" y="1627"/>
                </a:cubicBezTo>
                <a:cubicBezTo>
                  <a:pt x="3278" y="1627"/>
                  <a:pt x="3169" y="1608"/>
                  <a:pt x="3073" y="1575"/>
                </a:cubicBezTo>
                <a:cubicBezTo>
                  <a:pt x="2960" y="1780"/>
                  <a:pt x="2563" y="1897"/>
                  <a:pt x="2188" y="1834"/>
                </a:cubicBezTo>
                <a:cubicBezTo>
                  <a:pt x="2030" y="1808"/>
                  <a:pt x="1895" y="1754"/>
                  <a:pt x="1803" y="1678"/>
                </a:cubicBezTo>
                <a:cubicBezTo>
                  <a:pt x="1420" y="1804"/>
                  <a:pt x="921" y="1738"/>
                  <a:pt x="688" y="1527"/>
                </a:cubicBezTo>
                <a:cubicBezTo>
                  <a:pt x="686" y="1525"/>
                  <a:pt x="683" y="1522"/>
                  <a:pt x="679" y="1519"/>
                </a:cubicBezTo>
                <a:cubicBezTo>
                  <a:pt x="427" y="1536"/>
                  <a:pt x="200" y="1438"/>
                  <a:pt x="172" y="1302"/>
                </a:cubicBezTo>
                <a:cubicBezTo>
                  <a:pt x="156" y="1228"/>
                  <a:pt x="200" y="1156"/>
                  <a:pt x="292" y="1103"/>
                </a:cubicBezTo>
                <a:cubicBezTo>
                  <a:pt x="73" y="1033"/>
                  <a:pt x="0" y="880"/>
                  <a:pt x="128" y="760"/>
                </a:cubicBezTo>
                <a:cubicBezTo>
                  <a:pt x="202" y="691"/>
                  <a:pt x="332" y="646"/>
                  <a:pt x="477" y="638"/>
                </a:cubicBezTo>
                <a:lnTo>
                  <a:pt x="479" y="632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0" name="CustomShape 28"/>
          <p:cNvSpPr/>
          <p:nvPr/>
        </p:nvSpPr>
        <p:spPr>
          <a:xfrm>
            <a:off x="6304680" y="2338560"/>
            <a:ext cx="1664640" cy="675000"/>
          </a:xfrm>
          <a:custGeom>
            <a:avLst/>
            <a:gdLst/>
            <a:ahLst/>
            <a:rect l="l" t="t" r="r" b="b"/>
            <a:pathLst>
              <a:path w="4625" h="1876">
                <a:moveTo>
                  <a:pt x="419" y="613"/>
                </a:moveTo>
                <a:lnTo>
                  <a:pt x="415" y="633"/>
                </a:lnTo>
                <a:lnTo>
                  <a:pt x="410" y="613"/>
                </a:lnTo>
                <a:lnTo>
                  <a:pt x="407" y="590"/>
                </a:lnTo>
                <a:lnTo>
                  <a:pt x="407" y="547"/>
                </a:lnTo>
                <a:lnTo>
                  <a:pt x="417" y="505"/>
                </a:lnTo>
                <a:lnTo>
                  <a:pt x="425" y="486"/>
                </a:lnTo>
                <a:lnTo>
                  <a:pt x="435" y="464"/>
                </a:lnTo>
                <a:lnTo>
                  <a:pt x="457" y="426"/>
                </a:lnTo>
                <a:lnTo>
                  <a:pt x="470" y="407"/>
                </a:lnTo>
                <a:lnTo>
                  <a:pt x="486" y="388"/>
                </a:lnTo>
                <a:lnTo>
                  <a:pt x="521" y="353"/>
                </a:lnTo>
                <a:lnTo>
                  <a:pt x="564" y="320"/>
                </a:lnTo>
                <a:lnTo>
                  <a:pt x="586" y="306"/>
                </a:lnTo>
                <a:lnTo>
                  <a:pt x="610" y="290"/>
                </a:lnTo>
                <a:lnTo>
                  <a:pt x="635" y="276"/>
                </a:lnTo>
                <a:lnTo>
                  <a:pt x="662" y="262"/>
                </a:lnTo>
                <a:lnTo>
                  <a:pt x="688" y="250"/>
                </a:lnTo>
                <a:lnTo>
                  <a:pt x="718" y="238"/>
                </a:lnTo>
                <a:lnTo>
                  <a:pt x="746" y="227"/>
                </a:lnTo>
                <a:lnTo>
                  <a:pt x="808" y="206"/>
                </a:lnTo>
                <a:lnTo>
                  <a:pt x="842" y="198"/>
                </a:lnTo>
                <a:lnTo>
                  <a:pt x="909" y="184"/>
                </a:lnTo>
                <a:lnTo>
                  <a:pt x="945" y="176"/>
                </a:lnTo>
                <a:lnTo>
                  <a:pt x="980" y="172"/>
                </a:lnTo>
                <a:lnTo>
                  <a:pt x="1018" y="168"/>
                </a:lnTo>
                <a:lnTo>
                  <a:pt x="1054" y="164"/>
                </a:lnTo>
                <a:lnTo>
                  <a:pt x="1086" y="162"/>
                </a:lnTo>
                <a:lnTo>
                  <a:pt x="1118" y="161"/>
                </a:lnTo>
                <a:lnTo>
                  <a:pt x="1208" y="161"/>
                </a:lnTo>
                <a:lnTo>
                  <a:pt x="1240" y="162"/>
                </a:lnTo>
                <a:lnTo>
                  <a:pt x="1268" y="164"/>
                </a:lnTo>
                <a:lnTo>
                  <a:pt x="1300" y="168"/>
                </a:lnTo>
                <a:lnTo>
                  <a:pt x="1358" y="175"/>
                </a:lnTo>
                <a:lnTo>
                  <a:pt x="1416" y="186"/>
                </a:lnTo>
                <a:lnTo>
                  <a:pt x="1474" y="200"/>
                </a:lnTo>
                <a:lnTo>
                  <a:pt x="1527" y="215"/>
                </a:lnTo>
                <a:lnTo>
                  <a:pt x="1485" y="223"/>
                </a:lnTo>
                <a:lnTo>
                  <a:pt x="1516" y="195"/>
                </a:lnTo>
                <a:lnTo>
                  <a:pt x="1534" y="181"/>
                </a:lnTo>
                <a:lnTo>
                  <a:pt x="1554" y="170"/>
                </a:lnTo>
                <a:lnTo>
                  <a:pt x="1571" y="158"/>
                </a:lnTo>
                <a:lnTo>
                  <a:pt x="1595" y="145"/>
                </a:lnTo>
                <a:lnTo>
                  <a:pt x="1615" y="134"/>
                </a:lnTo>
                <a:lnTo>
                  <a:pt x="1637" y="125"/>
                </a:lnTo>
                <a:lnTo>
                  <a:pt x="1683" y="105"/>
                </a:lnTo>
                <a:lnTo>
                  <a:pt x="1732" y="89"/>
                </a:lnTo>
                <a:lnTo>
                  <a:pt x="1783" y="75"/>
                </a:lnTo>
                <a:lnTo>
                  <a:pt x="1837" y="65"/>
                </a:lnTo>
                <a:lnTo>
                  <a:pt x="1864" y="61"/>
                </a:lnTo>
                <a:lnTo>
                  <a:pt x="1892" y="58"/>
                </a:lnTo>
                <a:lnTo>
                  <a:pt x="1920" y="54"/>
                </a:lnTo>
                <a:lnTo>
                  <a:pt x="1948" y="53"/>
                </a:lnTo>
                <a:lnTo>
                  <a:pt x="1975" y="51"/>
                </a:lnTo>
                <a:lnTo>
                  <a:pt x="2033" y="51"/>
                </a:lnTo>
                <a:lnTo>
                  <a:pt x="2062" y="53"/>
                </a:lnTo>
                <a:lnTo>
                  <a:pt x="2088" y="54"/>
                </a:lnTo>
                <a:lnTo>
                  <a:pt x="2118" y="56"/>
                </a:lnTo>
                <a:lnTo>
                  <a:pt x="2146" y="59"/>
                </a:lnTo>
                <a:lnTo>
                  <a:pt x="2173" y="64"/>
                </a:lnTo>
                <a:lnTo>
                  <a:pt x="2231" y="73"/>
                </a:lnTo>
                <a:lnTo>
                  <a:pt x="2285" y="87"/>
                </a:lnTo>
                <a:lnTo>
                  <a:pt x="2323" y="100"/>
                </a:lnTo>
                <a:lnTo>
                  <a:pt x="2359" y="114"/>
                </a:lnTo>
                <a:lnTo>
                  <a:pt x="2391" y="128"/>
                </a:lnTo>
                <a:lnTo>
                  <a:pt x="2423" y="143"/>
                </a:lnTo>
                <a:lnTo>
                  <a:pt x="2373" y="150"/>
                </a:lnTo>
                <a:lnTo>
                  <a:pt x="2385" y="139"/>
                </a:lnTo>
                <a:lnTo>
                  <a:pt x="2399" y="126"/>
                </a:lnTo>
                <a:lnTo>
                  <a:pt x="2427" y="103"/>
                </a:lnTo>
                <a:lnTo>
                  <a:pt x="2459" y="84"/>
                </a:lnTo>
                <a:lnTo>
                  <a:pt x="2494" y="65"/>
                </a:lnTo>
                <a:lnTo>
                  <a:pt x="2532" y="49"/>
                </a:lnTo>
                <a:lnTo>
                  <a:pt x="2572" y="35"/>
                </a:lnTo>
                <a:lnTo>
                  <a:pt x="2614" y="23"/>
                </a:lnTo>
                <a:lnTo>
                  <a:pt x="2659" y="14"/>
                </a:lnTo>
                <a:lnTo>
                  <a:pt x="2704" y="7"/>
                </a:lnTo>
                <a:lnTo>
                  <a:pt x="2750" y="2"/>
                </a:lnTo>
                <a:lnTo>
                  <a:pt x="2798" y="0"/>
                </a:lnTo>
                <a:lnTo>
                  <a:pt x="2844" y="0"/>
                </a:lnTo>
                <a:lnTo>
                  <a:pt x="2890" y="4"/>
                </a:lnTo>
                <a:lnTo>
                  <a:pt x="2938" y="9"/>
                </a:lnTo>
                <a:lnTo>
                  <a:pt x="2984" y="17"/>
                </a:lnTo>
                <a:lnTo>
                  <a:pt x="3029" y="28"/>
                </a:lnTo>
                <a:lnTo>
                  <a:pt x="3055" y="35"/>
                </a:lnTo>
                <a:lnTo>
                  <a:pt x="3078" y="44"/>
                </a:lnTo>
                <a:lnTo>
                  <a:pt x="3103" y="53"/>
                </a:lnTo>
                <a:lnTo>
                  <a:pt x="3125" y="61"/>
                </a:lnTo>
                <a:lnTo>
                  <a:pt x="3165" y="82"/>
                </a:lnTo>
                <a:lnTo>
                  <a:pt x="3185" y="95"/>
                </a:lnTo>
                <a:lnTo>
                  <a:pt x="3203" y="105"/>
                </a:lnTo>
                <a:lnTo>
                  <a:pt x="3158" y="105"/>
                </a:lnTo>
                <a:lnTo>
                  <a:pt x="3193" y="84"/>
                </a:lnTo>
                <a:lnTo>
                  <a:pt x="3233" y="65"/>
                </a:lnTo>
                <a:lnTo>
                  <a:pt x="3279" y="47"/>
                </a:lnTo>
                <a:lnTo>
                  <a:pt x="3325" y="34"/>
                </a:lnTo>
                <a:lnTo>
                  <a:pt x="3372" y="21"/>
                </a:lnTo>
                <a:lnTo>
                  <a:pt x="3421" y="12"/>
                </a:lnTo>
                <a:lnTo>
                  <a:pt x="3472" y="6"/>
                </a:lnTo>
                <a:lnTo>
                  <a:pt x="3524" y="2"/>
                </a:lnTo>
                <a:lnTo>
                  <a:pt x="3574" y="0"/>
                </a:lnTo>
                <a:lnTo>
                  <a:pt x="3626" y="2"/>
                </a:lnTo>
                <a:lnTo>
                  <a:pt x="3677" y="7"/>
                </a:lnTo>
                <a:lnTo>
                  <a:pt x="3728" y="14"/>
                </a:lnTo>
                <a:lnTo>
                  <a:pt x="3777" y="23"/>
                </a:lnTo>
                <a:lnTo>
                  <a:pt x="3826" y="37"/>
                </a:lnTo>
                <a:lnTo>
                  <a:pt x="3849" y="44"/>
                </a:lnTo>
                <a:lnTo>
                  <a:pt x="3873" y="53"/>
                </a:lnTo>
                <a:lnTo>
                  <a:pt x="3917" y="70"/>
                </a:lnTo>
                <a:lnTo>
                  <a:pt x="3951" y="87"/>
                </a:lnTo>
                <a:lnTo>
                  <a:pt x="3985" y="106"/>
                </a:lnTo>
                <a:lnTo>
                  <a:pt x="4013" y="128"/>
                </a:lnTo>
                <a:lnTo>
                  <a:pt x="4038" y="148"/>
                </a:lnTo>
                <a:lnTo>
                  <a:pt x="4051" y="161"/>
                </a:lnTo>
                <a:lnTo>
                  <a:pt x="4063" y="173"/>
                </a:lnTo>
                <a:lnTo>
                  <a:pt x="4089" y="209"/>
                </a:lnTo>
                <a:lnTo>
                  <a:pt x="4096" y="223"/>
                </a:lnTo>
                <a:lnTo>
                  <a:pt x="4103" y="236"/>
                </a:lnTo>
                <a:lnTo>
                  <a:pt x="4107" y="250"/>
                </a:lnTo>
                <a:lnTo>
                  <a:pt x="4078" y="229"/>
                </a:lnTo>
                <a:lnTo>
                  <a:pt x="4107" y="234"/>
                </a:lnTo>
                <a:lnTo>
                  <a:pt x="4134" y="239"/>
                </a:lnTo>
                <a:lnTo>
                  <a:pt x="4163" y="245"/>
                </a:lnTo>
                <a:lnTo>
                  <a:pt x="4189" y="252"/>
                </a:lnTo>
                <a:lnTo>
                  <a:pt x="4214" y="261"/>
                </a:lnTo>
                <a:lnTo>
                  <a:pt x="4241" y="267"/>
                </a:lnTo>
                <a:lnTo>
                  <a:pt x="4265" y="278"/>
                </a:lnTo>
                <a:lnTo>
                  <a:pt x="4288" y="286"/>
                </a:lnTo>
                <a:lnTo>
                  <a:pt x="4332" y="308"/>
                </a:lnTo>
                <a:lnTo>
                  <a:pt x="4352" y="318"/>
                </a:lnTo>
                <a:lnTo>
                  <a:pt x="4372" y="330"/>
                </a:lnTo>
                <a:lnTo>
                  <a:pt x="4408" y="355"/>
                </a:lnTo>
                <a:lnTo>
                  <a:pt x="4439" y="383"/>
                </a:lnTo>
                <a:lnTo>
                  <a:pt x="4466" y="411"/>
                </a:lnTo>
                <a:lnTo>
                  <a:pt x="4476" y="426"/>
                </a:lnTo>
                <a:lnTo>
                  <a:pt x="4488" y="440"/>
                </a:lnTo>
                <a:lnTo>
                  <a:pt x="4497" y="456"/>
                </a:lnTo>
                <a:lnTo>
                  <a:pt x="4504" y="473"/>
                </a:lnTo>
                <a:lnTo>
                  <a:pt x="4517" y="505"/>
                </a:lnTo>
                <a:lnTo>
                  <a:pt x="4522" y="539"/>
                </a:lnTo>
                <a:lnTo>
                  <a:pt x="4522" y="573"/>
                </a:lnTo>
                <a:lnTo>
                  <a:pt x="4517" y="590"/>
                </a:lnTo>
                <a:lnTo>
                  <a:pt x="4514" y="608"/>
                </a:lnTo>
                <a:lnTo>
                  <a:pt x="4508" y="625"/>
                </a:lnTo>
                <a:lnTo>
                  <a:pt x="4499" y="642"/>
                </a:lnTo>
                <a:lnTo>
                  <a:pt x="4488" y="666"/>
                </a:lnTo>
                <a:lnTo>
                  <a:pt x="4472" y="686"/>
                </a:lnTo>
                <a:lnTo>
                  <a:pt x="4466" y="652"/>
                </a:lnTo>
                <a:lnTo>
                  <a:pt x="4486" y="669"/>
                </a:lnTo>
                <a:lnTo>
                  <a:pt x="4508" y="686"/>
                </a:lnTo>
                <a:lnTo>
                  <a:pt x="4528" y="703"/>
                </a:lnTo>
                <a:lnTo>
                  <a:pt x="4546" y="723"/>
                </a:lnTo>
                <a:lnTo>
                  <a:pt x="4562" y="742"/>
                </a:lnTo>
                <a:lnTo>
                  <a:pt x="4588" y="780"/>
                </a:lnTo>
                <a:lnTo>
                  <a:pt x="4597" y="800"/>
                </a:lnTo>
                <a:lnTo>
                  <a:pt x="4606" y="821"/>
                </a:lnTo>
                <a:lnTo>
                  <a:pt x="4615" y="840"/>
                </a:lnTo>
                <a:lnTo>
                  <a:pt x="4619" y="861"/>
                </a:lnTo>
                <a:lnTo>
                  <a:pt x="4624" y="903"/>
                </a:lnTo>
                <a:lnTo>
                  <a:pt x="4624" y="922"/>
                </a:lnTo>
                <a:lnTo>
                  <a:pt x="4622" y="943"/>
                </a:lnTo>
                <a:lnTo>
                  <a:pt x="4613" y="985"/>
                </a:lnTo>
                <a:lnTo>
                  <a:pt x="4595" y="1023"/>
                </a:lnTo>
                <a:lnTo>
                  <a:pt x="4584" y="1044"/>
                </a:lnTo>
                <a:lnTo>
                  <a:pt x="4570" y="1063"/>
                </a:lnTo>
                <a:lnTo>
                  <a:pt x="4557" y="1081"/>
                </a:lnTo>
                <a:lnTo>
                  <a:pt x="4542" y="1100"/>
                </a:lnTo>
                <a:lnTo>
                  <a:pt x="4524" y="1117"/>
                </a:lnTo>
                <a:lnTo>
                  <a:pt x="4484" y="1152"/>
                </a:lnTo>
                <a:lnTo>
                  <a:pt x="4462" y="1168"/>
                </a:lnTo>
                <a:lnTo>
                  <a:pt x="4412" y="1200"/>
                </a:lnTo>
                <a:lnTo>
                  <a:pt x="4386" y="1214"/>
                </a:lnTo>
                <a:lnTo>
                  <a:pt x="4328" y="1242"/>
                </a:lnTo>
                <a:lnTo>
                  <a:pt x="4288" y="1258"/>
                </a:lnTo>
                <a:lnTo>
                  <a:pt x="4247" y="1272"/>
                </a:lnTo>
                <a:lnTo>
                  <a:pt x="4205" y="1284"/>
                </a:lnTo>
                <a:lnTo>
                  <a:pt x="4163" y="1295"/>
                </a:lnTo>
                <a:lnTo>
                  <a:pt x="4073" y="1312"/>
                </a:lnTo>
                <a:lnTo>
                  <a:pt x="4027" y="1317"/>
                </a:lnTo>
                <a:lnTo>
                  <a:pt x="3980" y="1323"/>
                </a:lnTo>
                <a:lnTo>
                  <a:pt x="4011" y="1295"/>
                </a:lnTo>
                <a:lnTo>
                  <a:pt x="4011" y="1312"/>
                </a:lnTo>
                <a:lnTo>
                  <a:pt x="4009" y="1331"/>
                </a:lnTo>
                <a:lnTo>
                  <a:pt x="4005" y="1348"/>
                </a:lnTo>
                <a:lnTo>
                  <a:pt x="3997" y="1368"/>
                </a:lnTo>
                <a:lnTo>
                  <a:pt x="3980" y="1403"/>
                </a:lnTo>
                <a:lnTo>
                  <a:pt x="3969" y="1420"/>
                </a:lnTo>
                <a:lnTo>
                  <a:pt x="3957" y="1436"/>
                </a:lnTo>
                <a:lnTo>
                  <a:pt x="3945" y="1451"/>
                </a:lnTo>
                <a:lnTo>
                  <a:pt x="3913" y="1483"/>
                </a:lnTo>
                <a:lnTo>
                  <a:pt x="3877" y="1511"/>
                </a:lnTo>
                <a:lnTo>
                  <a:pt x="3857" y="1525"/>
                </a:lnTo>
                <a:lnTo>
                  <a:pt x="3837" y="1537"/>
                </a:lnTo>
                <a:lnTo>
                  <a:pt x="3793" y="1562"/>
                </a:lnTo>
                <a:lnTo>
                  <a:pt x="3744" y="1583"/>
                </a:lnTo>
                <a:lnTo>
                  <a:pt x="3720" y="1592"/>
                </a:lnTo>
                <a:lnTo>
                  <a:pt x="3692" y="1602"/>
                </a:lnTo>
                <a:lnTo>
                  <a:pt x="3666" y="1609"/>
                </a:lnTo>
                <a:lnTo>
                  <a:pt x="3640" y="1617"/>
                </a:lnTo>
                <a:lnTo>
                  <a:pt x="3610" y="1625"/>
                </a:lnTo>
                <a:lnTo>
                  <a:pt x="3582" y="1630"/>
                </a:lnTo>
                <a:lnTo>
                  <a:pt x="3552" y="1635"/>
                </a:lnTo>
                <a:lnTo>
                  <a:pt x="3521" y="1640"/>
                </a:lnTo>
                <a:lnTo>
                  <a:pt x="3490" y="1644"/>
                </a:lnTo>
                <a:lnTo>
                  <a:pt x="3459" y="1647"/>
                </a:lnTo>
                <a:lnTo>
                  <a:pt x="3428" y="1649"/>
                </a:lnTo>
                <a:lnTo>
                  <a:pt x="3394" y="1649"/>
                </a:lnTo>
                <a:lnTo>
                  <a:pt x="3363" y="1651"/>
                </a:lnTo>
                <a:lnTo>
                  <a:pt x="3319" y="1649"/>
                </a:lnTo>
                <a:lnTo>
                  <a:pt x="3276" y="1647"/>
                </a:lnTo>
                <a:lnTo>
                  <a:pt x="3231" y="1642"/>
                </a:lnTo>
                <a:lnTo>
                  <a:pt x="3191" y="1637"/>
                </a:lnTo>
                <a:lnTo>
                  <a:pt x="3149" y="1630"/>
                </a:lnTo>
                <a:lnTo>
                  <a:pt x="3109" y="1619"/>
                </a:lnTo>
                <a:lnTo>
                  <a:pt x="3069" y="1611"/>
                </a:lnTo>
                <a:lnTo>
                  <a:pt x="3031" y="1598"/>
                </a:lnTo>
                <a:lnTo>
                  <a:pt x="3078" y="1583"/>
                </a:lnTo>
                <a:lnTo>
                  <a:pt x="3067" y="1602"/>
                </a:lnTo>
                <a:lnTo>
                  <a:pt x="3053" y="1623"/>
                </a:lnTo>
                <a:lnTo>
                  <a:pt x="3038" y="1642"/>
                </a:lnTo>
                <a:lnTo>
                  <a:pt x="3020" y="1661"/>
                </a:lnTo>
                <a:lnTo>
                  <a:pt x="2980" y="1696"/>
                </a:lnTo>
                <a:lnTo>
                  <a:pt x="2960" y="1712"/>
                </a:lnTo>
                <a:lnTo>
                  <a:pt x="2910" y="1743"/>
                </a:lnTo>
                <a:lnTo>
                  <a:pt x="2886" y="1757"/>
                </a:lnTo>
                <a:lnTo>
                  <a:pt x="2860" y="1771"/>
                </a:lnTo>
                <a:lnTo>
                  <a:pt x="2832" y="1783"/>
                </a:lnTo>
                <a:lnTo>
                  <a:pt x="2774" y="1808"/>
                </a:lnTo>
                <a:lnTo>
                  <a:pt x="2746" y="1818"/>
                </a:lnTo>
                <a:lnTo>
                  <a:pt x="2714" y="1827"/>
                </a:lnTo>
                <a:lnTo>
                  <a:pt x="2681" y="1836"/>
                </a:lnTo>
                <a:lnTo>
                  <a:pt x="2650" y="1845"/>
                </a:lnTo>
                <a:lnTo>
                  <a:pt x="2617" y="1851"/>
                </a:lnTo>
                <a:lnTo>
                  <a:pt x="2550" y="1862"/>
                </a:lnTo>
                <a:lnTo>
                  <a:pt x="2514" y="1867"/>
                </a:lnTo>
                <a:lnTo>
                  <a:pt x="2479" y="1870"/>
                </a:lnTo>
                <a:lnTo>
                  <a:pt x="2443" y="1872"/>
                </a:lnTo>
                <a:lnTo>
                  <a:pt x="2407" y="1875"/>
                </a:lnTo>
                <a:lnTo>
                  <a:pt x="2336" y="1875"/>
                </a:lnTo>
                <a:lnTo>
                  <a:pt x="2298" y="1872"/>
                </a:lnTo>
                <a:lnTo>
                  <a:pt x="2263" y="1870"/>
                </a:lnTo>
                <a:lnTo>
                  <a:pt x="2225" y="1867"/>
                </a:lnTo>
                <a:lnTo>
                  <a:pt x="2189" y="1864"/>
                </a:lnTo>
                <a:lnTo>
                  <a:pt x="2153" y="1858"/>
                </a:lnTo>
                <a:lnTo>
                  <a:pt x="2122" y="1851"/>
                </a:lnTo>
                <a:lnTo>
                  <a:pt x="2093" y="1846"/>
                </a:lnTo>
                <a:lnTo>
                  <a:pt x="2036" y="1832"/>
                </a:lnTo>
                <a:lnTo>
                  <a:pt x="1980" y="1815"/>
                </a:lnTo>
                <a:lnTo>
                  <a:pt x="1926" y="1795"/>
                </a:lnTo>
                <a:lnTo>
                  <a:pt x="1877" y="1775"/>
                </a:lnTo>
                <a:lnTo>
                  <a:pt x="1852" y="1762"/>
                </a:lnTo>
                <a:lnTo>
                  <a:pt x="1830" y="1750"/>
                </a:lnTo>
                <a:lnTo>
                  <a:pt x="1808" y="1736"/>
                </a:lnTo>
                <a:lnTo>
                  <a:pt x="1788" y="1724"/>
                </a:lnTo>
                <a:lnTo>
                  <a:pt x="1768" y="1708"/>
                </a:lnTo>
                <a:lnTo>
                  <a:pt x="1748" y="1694"/>
                </a:lnTo>
                <a:lnTo>
                  <a:pt x="1788" y="1701"/>
                </a:lnTo>
                <a:lnTo>
                  <a:pt x="1752" y="1712"/>
                </a:lnTo>
                <a:lnTo>
                  <a:pt x="1715" y="1722"/>
                </a:lnTo>
                <a:lnTo>
                  <a:pt x="1675" y="1733"/>
                </a:lnTo>
                <a:lnTo>
                  <a:pt x="1637" y="1740"/>
                </a:lnTo>
                <a:lnTo>
                  <a:pt x="1557" y="1753"/>
                </a:lnTo>
                <a:lnTo>
                  <a:pt x="1516" y="1757"/>
                </a:lnTo>
                <a:lnTo>
                  <a:pt x="1476" y="1762"/>
                </a:lnTo>
                <a:lnTo>
                  <a:pt x="1436" y="1764"/>
                </a:lnTo>
                <a:lnTo>
                  <a:pt x="1394" y="1766"/>
                </a:lnTo>
                <a:lnTo>
                  <a:pt x="1314" y="1766"/>
                </a:lnTo>
                <a:lnTo>
                  <a:pt x="1274" y="1764"/>
                </a:lnTo>
                <a:lnTo>
                  <a:pt x="1234" y="1761"/>
                </a:lnTo>
                <a:lnTo>
                  <a:pt x="1194" y="1757"/>
                </a:lnTo>
                <a:lnTo>
                  <a:pt x="1156" y="1752"/>
                </a:lnTo>
                <a:lnTo>
                  <a:pt x="1115" y="1747"/>
                </a:lnTo>
                <a:lnTo>
                  <a:pt x="1038" y="1733"/>
                </a:lnTo>
                <a:lnTo>
                  <a:pt x="1003" y="1724"/>
                </a:lnTo>
                <a:lnTo>
                  <a:pt x="965" y="1714"/>
                </a:lnTo>
                <a:lnTo>
                  <a:pt x="929" y="1703"/>
                </a:lnTo>
                <a:lnTo>
                  <a:pt x="862" y="1678"/>
                </a:lnTo>
                <a:lnTo>
                  <a:pt x="829" y="1665"/>
                </a:lnTo>
                <a:lnTo>
                  <a:pt x="798" y="1651"/>
                </a:lnTo>
                <a:lnTo>
                  <a:pt x="766" y="1635"/>
                </a:lnTo>
                <a:lnTo>
                  <a:pt x="708" y="1600"/>
                </a:lnTo>
                <a:lnTo>
                  <a:pt x="682" y="1581"/>
                </a:lnTo>
                <a:lnTo>
                  <a:pt x="633" y="1542"/>
                </a:lnTo>
                <a:lnTo>
                  <a:pt x="624" y="1534"/>
                </a:lnTo>
                <a:lnTo>
                  <a:pt x="653" y="1544"/>
                </a:lnTo>
                <a:lnTo>
                  <a:pt x="630" y="1544"/>
                </a:lnTo>
                <a:lnTo>
                  <a:pt x="606" y="1546"/>
                </a:lnTo>
                <a:lnTo>
                  <a:pt x="557" y="1544"/>
                </a:lnTo>
                <a:lnTo>
                  <a:pt x="510" y="1541"/>
                </a:lnTo>
                <a:lnTo>
                  <a:pt x="463" y="1536"/>
                </a:lnTo>
                <a:lnTo>
                  <a:pt x="419" y="1527"/>
                </a:lnTo>
                <a:lnTo>
                  <a:pt x="377" y="1517"/>
                </a:lnTo>
                <a:lnTo>
                  <a:pt x="337" y="1504"/>
                </a:lnTo>
                <a:lnTo>
                  <a:pt x="297" y="1489"/>
                </a:lnTo>
                <a:lnTo>
                  <a:pt x="261" y="1473"/>
                </a:lnTo>
                <a:lnTo>
                  <a:pt x="227" y="1453"/>
                </a:lnTo>
                <a:lnTo>
                  <a:pt x="212" y="1443"/>
                </a:lnTo>
                <a:lnTo>
                  <a:pt x="183" y="1420"/>
                </a:lnTo>
                <a:lnTo>
                  <a:pt x="172" y="1409"/>
                </a:lnTo>
                <a:lnTo>
                  <a:pt x="158" y="1398"/>
                </a:lnTo>
                <a:lnTo>
                  <a:pt x="147" y="1385"/>
                </a:lnTo>
                <a:lnTo>
                  <a:pt x="138" y="1371"/>
                </a:lnTo>
                <a:lnTo>
                  <a:pt x="129" y="1359"/>
                </a:lnTo>
                <a:lnTo>
                  <a:pt x="109" y="1317"/>
                </a:lnTo>
                <a:lnTo>
                  <a:pt x="107" y="1301"/>
                </a:lnTo>
                <a:lnTo>
                  <a:pt x="102" y="1286"/>
                </a:lnTo>
                <a:lnTo>
                  <a:pt x="102" y="1254"/>
                </a:lnTo>
                <a:lnTo>
                  <a:pt x="105" y="1239"/>
                </a:lnTo>
                <a:lnTo>
                  <a:pt x="114" y="1207"/>
                </a:lnTo>
                <a:lnTo>
                  <a:pt x="120" y="1193"/>
                </a:lnTo>
                <a:lnTo>
                  <a:pt x="129" y="1177"/>
                </a:lnTo>
                <a:lnTo>
                  <a:pt x="138" y="1163"/>
                </a:lnTo>
                <a:lnTo>
                  <a:pt x="161" y="1135"/>
                </a:lnTo>
                <a:lnTo>
                  <a:pt x="174" y="1122"/>
                </a:lnTo>
                <a:lnTo>
                  <a:pt x="189" y="1108"/>
                </a:lnTo>
                <a:lnTo>
                  <a:pt x="205" y="1097"/>
                </a:lnTo>
                <a:lnTo>
                  <a:pt x="223" y="1084"/>
                </a:lnTo>
                <a:lnTo>
                  <a:pt x="241" y="1074"/>
                </a:lnTo>
                <a:lnTo>
                  <a:pt x="247" y="1122"/>
                </a:lnTo>
                <a:lnTo>
                  <a:pt x="227" y="1117"/>
                </a:lnTo>
                <a:lnTo>
                  <a:pt x="187" y="1100"/>
                </a:lnTo>
                <a:lnTo>
                  <a:pt x="134" y="1074"/>
                </a:lnTo>
                <a:lnTo>
                  <a:pt x="102" y="1053"/>
                </a:lnTo>
                <a:lnTo>
                  <a:pt x="89" y="1041"/>
                </a:lnTo>
                <a:lnTo>
                  <a:pt x="76" y="1030"/>
                </a:lnTo>
                <a:lnTo>
                  <a:pt x="62" y="1018"/>
                </a:lnTo>
                <a:lnTo>
                  <a:pt x="52" y="1008"/>
                </a:lnTo>
                <a:lnTo>
                  <a:pt x="42" y="994"/>
                </a:lnTo>
                <a:lnTo>
                  <a:pt x="24" y="969"/>
                </a:lnTo>
                <a:lnTo>
                  <a:pt x="18" y="955"/>
                </a:lnTo>
                <a:lnTo>
                  <a:pt x="12" y="943"/>
                </a:lnTo>
                <a:lnTo>
                  <a:pt x="6" y="929"/>
                </a:lnTo>
                <a:lnTo>
                  <a:pt x="4" y="915"/>
                </a:lnTo>
                <a:lnTo>
                  <a:pt x="0" y="901"/>
                </a:lnTo>
                <a:lnTo>
                  <a:pt x="0" y="873"/>
                </a:lnTo>
                <a:lnTo>
                  <a:pt x="4" y="845"/>
                </a:lnTo>
                <a:lnTo>
                  <a:pt x="14" y="817"/>
                </a:lnTo>
                <a:lnTo>
                  <a:pt x="27" y="789"/>
                </a:lnTo>
                <a:lnTo>
                  <a:pt x="36" y="775"/>
                </a:lnTo>
                <a:lnTo>
                  <a:pt x="47" y="763"/>
                </a:lnTo>
                <a:lnTo>
                  <a:pt x="58" y="749"/>
                </a:lnTo>
                <a:lnTo>
                  <a:pt x="72" y="737"/>
                </a:lnTo>
                <a:lnTo>
                  <a:pt x="87" y="723"/>
                </a:lnTo>
                <a:lnTo>
                  <a:pt x="105" y="709"/>
                </a:lnTo>
                <a:lnTo>
                  <a:pt x="123" y="697"/>
                </a:lnTo>
                <a:lnTo>
                  <a:pt x="143" y="684"/>
                </a:lnTo>
                <a:lnTo>
                  <a:pt x="163" y="674"/>
                </a:lnTo>
                <a:lnTo>
                  <a:pt x="207" y="653"/>
                </a:lnTo>
                <a:lnTo>
                  <a:pt x="229" y="644"/>
                </a:lnTo>
                <a:lnTo>
                  <a:pt x="254" y="637"/>
                </a:lnTo>
                <a:lnTo>
                  <a:pt x="281" y="630"/>
                </a:lnTo>
                <a:lnTo>
                  <a:pt x="305" y="623"/>
                </a:lnTo>
                <a:lnTo>
                  <a:pt x="359" y="613"/>
                </a:lnTo>
                <a:lnTo>
                  <a:pt x="387" y="609"/>
                </a:lnTo>
                <a:lnTo>
                  <a:pt x="415" y="606"/>
                </a:lnTo>
                <a:lnTo>
                  <a:pt x="443" y="605"/>
                </a:lnTo>
                <a:lnTo>
                  <a:pt x="415" y="620"/>
                </a:lnTo>
                <a:lnTo>
                  <a:pt x="419" y="613"/>
                </a:lnTo>
                <a:moveTo>
                  <a:pt x="479" y="646"/>
                </a:moveTo>
                <a:cubicBezTo>
                  <a:pt x="475" y="655"/>
                  <a:pt x="463" y="662"/>
                  <a:pt x="450" y="662"/>
                </a:cubicBezTo>
                <a:lnTo>
                  <a:pt x="425" y="664"/>
                </a:lnTo>
                <a:lnTo>
                  <a:pt x="401" y="667"/>
                </a:lnTo>
                <a:lnTo>
                  <a:pt x="377" y="670"/>
                </a:lnTo>
                <a:lnTo>
                  <a:pt x="353" y="674"/>
                </a:lnTo>
                <a:lnTo>
                  <a:pt x="327" y="680"/>
                </a:lnTo>
                <a:lnTo>
                  <a:pt x="305" y="684"/>
                </a:lnTo>
                <a:lnTo>
                  <a:pt x="283" y="689"/>
                </a:lnTo>
                <a:lnTo>
                  <a:pt x="263" y="697"/>
                </a:lnTo>
                <a:lnTo>
                  <a:pt x="243" y="705"/>
                </a:lnTo>
                <a:lnTo>
                  <a:pt x="223" y="713"/>
                </a:lnTo>
                <a:lnTo>
                  <a:pt x="205" y="722"/>
                </a:lnTo>
                <a:lnTo>
                  <a:pt x="187" y="732"/>
                </a:lnTo>
                <a:lnTo>
                  <a:pt x="172" y="741"/>
                </a:lnTo>
                <a:lnTo>
                  <a:pt x="156" y="750"/>
                </a:lnTo>
                <a:lnTo>
                  <a:pt x="143" y="761"/>
                </a:lnTo>
                <a:lnTo>
                  <a:pt x="129" y="774"/>
                </a:lnTo>
                <a:lnTo>
                  <a:pt x="118" y="783"/>
                </a:lnTo>
                <a:lnTo>
                  <a:pt x="109" y="793"/>
                </a:lnTo>
                <a:lnTo>
                  <a:pt x="102" y="803"/>
                </a:lnTo>
                <a:lnTo>
                  <a:pt x="96" y="812"/>
                </a:lnTo>
                <a:lnTo>
                  <a:pt x="89" y="822"/>
                </a:lnTo>
                <a:lnTo>
                  <a:pt x="80" y="844"/>
                </a:lnTo>
                <a:lnTo>
                  <a:pt x="78" y="854"/>
                </a:lnTo>
                <a:lnTo>
                  <a:pt x="76" y="863"/>
                </a:lnTo>
                <a:lnTo>
                  <a:pt x="74" y="873"/>
                </a:lnTo>
                <a:lnTo>
                  <a:pt x="74" y="883"/>
                </a:lnTo>
                <a:lnTo>
                  <a:pt x="76" y="894"/>
                </a:lnTo>
                <a:lnTo>
                  <a:pt x="76" y="905"/>
                </a:lnTo>
                <a:lnTo>
                  <a:pt x="78" y="913"/>
                </a:lnTo>
                <a:lnTo>
                  <a:pt x="87" y="934"/>
                </a:lnTo>
                <a:lnTo>
                  <a:pt x="92" y="943"/>
                </a:lnTo>
                <a:lnTo>
                  <a:pt x="98" y="953"/>
                </a:lnTo>
                <a:lnTo>
                  <a:pt x="105" y="962"/>
                </a:lnTo>
                <a:lnTo>
                  <a:pt x="112" y="972"/>
                </a:lnTo>
                <a:lnTo>
                  <a:pt x="129" y="990"/>
                </a:lnTo>
                <a:lnTo>
                  <a:pt x="140" y="1000"/>
                </a:lnTo>
                <a:lnTo>
                  <a:pt x="152" y="1009"/>
                </a:lnTo>
                <a:lnTo>
                  <a:pt x="178" y="1027"/>
                </a:lnTo>
                <a:lnTo>
                  <a:pt x="192" y="1033"/>
                </a:lnTo>
                <a:lnTo>
                  <a:pt x="207" y="1042"/>
                </a:lnTo>
                <a:lnTo>
                  <a:pt x="223" y="1049"/>
                </a:lnTo>
                <a:lnTo>
                  <a:pt x="241" y="1056"/>
                </a:lnTo>
                <a:lnTo>
                  <a:pt x="259" y="1063"/>
                </a:lnTo>
                <a:lnTo>
                  <a:pt x="279" y="1070"/>
                </a:lnTo>
                <a:cubicBezTo>
                  <a:pt x="289" y="1074"/>
                  <a:pt x="299" y="1083"/>
                  <a:pt x="301" y="1093"/>
                </a:cubicBezTo>
                <a:cubicBezTo>
                  <a:pt x="301" y="1103"/>
                  <a:pt x="297" y="1114"/>
                  <a:pt x="285" y="1119"/>
                </a:cubicBezTo>
                <a:lnTo>
                  <a:pt x="272" y="1130"/>
                </a:lnTo>
                <a:lnTo>
                  <a:pt x="257" y="1138"/>
                </a:lnTo>
                <a:lnTo>
                  <a:pt x="232" y="1158"/>
                </a:lnTo>
                <a:lnTo>
                  <a:pt x="221" y="1168"/>
                </a:lnTo>
                <a:lnTo>
                  <a:pt x="203" y="1189"/>
                </a:lnTo>
                <a:lnTo>
                  <a:pt x="196" y="1202"/>
                </a:lnTo>
                <a:lnTo>
                  <a:pt x="189" y="1212"/>
                </a:lnTo>
                <a:lnTo>
                  <a:pt x="181" y="1234"/>
                </a:lnTo>
                <a:lnTo>
                  <a:pt x="178" y="1246"/>
                </a:lnTo>
                <a:lnTo>
                  <a:pt x="176" y="1256"/>
                </a:lnTo>
                <a:lnTo>
                  <a:pt x="176" y="1279"/>
                </a:lnTo>
                <a:lnTo>
                  <a:pt x="178" y="1291"/>
                </a:lnTo>
                <a:lnTo>
                  <a:pt x="181" y="1301"/>
                </a:lnTo>
                <a:lnTo>
                  <a:pt x="189" y="1323"/>
                </a:lnTo>
                <a:lnTo>
                  <a:pt x="196" y="1333"/>
                </a:lnTo>
                <a:lnTo>
                  <a:pt x="203" y="1342"/>
                </a:lnTo>
                <a:lnTo>
                  <a:pt x="209" y="1352"/>
                </a:lnTo>
                <a:lnTo>
                  <a:pt x="219" y="1361"/>
                </a:lnTo>
                <a:lnTo>
                  <a:pt x="227" y="1371"/>
                </a:lnTo>
                <a:lnTo>
                  <a:pt x="236" y="1380"/>
                </a:lnTo>
                <a:lnTo>
                  <a:pt x="247" y="1389"/>
                </a:lnTo>
                <a:lnTo>
                  <a:pt x="261" y="1398"/>
                </a:lnTo>
                <a:lnTo>
                  <a:pt x="272" y="1406"/>
                </a:lnTo>
                <a:lnTo>
                  <a:pt x="299" y="1422"/>
                </a:lnTo>
                <a:lnTo>
                  <a:pt x="329" y="1436"/>
                </a:lnTo>
                <a:lnTo>
                  <a:pt x="363" y="1450"/>
                </a:lnTo>
                <a:lnTo>
                  <a:pt x="399" y="1461"/>
                </a:lnTo>
                <a:lnTo>
                  <a:pt x="437" y="1471"/>
                </a:lnTo>
                <a:lnTo>
                  <a:pt x="475" y="1478"/>
                </a:lnTo>
                <a:lnTo>
                  <a:pt x="517" y="1483"/>
                </a:lnTo>
                <a:lnTo>
                  <a:pt x="559" y="1487"/>
                </a:lnTo>
                <a:lnTo>
                  <a:pt x="626" y="1487"/>
                </a:lnTo>
                <a:lnTo>
                  <a:pt x="648" y="1484"/>
                </a:lnTo>
                <a:cubicBezTo>
                  <a:pt x="660" y="1484"/>
                  <a:pt x="673" y="1489"/>
                  <a:pt x="680" y="1495"/>
                </a:cubicBezTo>
                <a:lnTo>
                  <a:pt x="686" y="1503"/>
                </a:lnTo>
                <a:lnTo>
                  <a:pt x="708" y="1522"/>
                </a:lnTo>
                <a:lnTo>
                  <a:pt x="730" y="1539"/>
                </a:lnTo>
                <a:lnTo>
                  <a:pt x="780" y="1570"/>
                </a:lnTo>
                <a:lnTo>
                  <a:pt x="806" y="1586"/>
                </a:lnTo>
                <a:lnTo>
                  <a:pt x="834" y="1600"/>
                </a:lnTo>
                <a:lnTo>
                  <a:pt x="862" y="1614"/>
                </a:lnTo>
                <a:lnTo>
                  <a:pt x="925" y="1639"/>
                </a:lnTo>
                <a:lnTo>
                  <a:pt x="956" y="1649"/>
                </a:lnTo>
                <a:lnTo>
                  <a:pt x="989" y="1658"/>
                </a:lnTo>
                <a:lnTo>
                  <a:pt x="1023" y="1668"/>
                </a:lnTo>
                <a:lnTo>
                  <a:pt x="1059" y="1675"/>
                </a:lnTo>
                <a:lnTo>
                  <a:pt x="1095" y="1684"/>
                </a:lnTo>
                <a:lnTo>
                  <a:pt x="1130" y="1689"/>
                </a:lnTo>
                <a:lnTo>
                  <a:pt x="1166" y="1694"/>
                </a:lnTo>
                <a:lnTo>
                  <a:pt x="1202" y="1700"/>
                </a:lnTo>
                <a:lnTo>
                  <a:pt x="1240" y="1703"/>
                </a:lnTo>
                <a:lnTo>
                  <a:pt x="1278" y="1706"/>
                </a:lnTo>
                <a:lnTo>
                  <a:pt x="1316" y="1706"/>
                </a:lnTo>
                <a:lnTo>
                  <a:pt x="1354" y="1708"/>
                </a:lnTo>
                <a:lnTo>
                  <a:pt x="1391" y="1708"/>
                </a:lnTo>
                <a:lnTo>
                  <a:pt x="1429" y="1706"/>
                </a:lnTo>
                <a:lnTo>
                  <a:pt x="1467" y="1703"/>
                </a:lnTo>
                <a:lnTo>
                  <a:pt x="1505" y="1700"/>
                </a:lnTo>
                <a:lnTo>
                  <a:pt x="1543" y="1696"/>
                </a:lnTo>
                <a:lnTo>
                  <a:pt x="1581" y="1691"/>
                </a:lnTo>
                <a:lnTo>
                  <a:pt x="1617" y="1684"/>
                </a:lnTo>
                <a:lnTo>
                  <a:pt x="1655" y="1677"/>
                </a:lnTo>
                <a:lnTo>
                  <a:pt x="1690" y="1668"/>
                </a:lnTo>
                <a:lnTo>
                  <a:pt x="1761" y="1647"/>
                </a:lnTo>
                <a:cubicBezTo>
                  <a:pt x="1775" y="1642"/>
                  <a:pt x="1790" y="1645"/>
                  <a:pt x="1801" y="1653"/>
                </a:cubicBezTo>
                <a:lnTo>
                  <a:pt x="1817" y="1667"/>
                </a:lnTo>
                <a:lnTo>
                  <a:pt x="1852" y="1691"/>
                </a:lnTo>
                <a:lnTo>
                  <a:pt x="1872" y="1701"/>
                </a:lnTo>
                <a:lnTo>
                  <a:pt x="1892" y="1714"/>
                </a:lnTo>
                <a:lnTo>
                  <a:pt x="1937" y="1734"/>
                </a:lnTo>
                <a:lnTo>
                  <a:pt x="1958" y="1743"/>
                </a:lnTo>
                <a:lnTo>
                  <a:pt x="2006" y="1761"/>
                </a:lnTo>
                <a:lnTo>
                  <a:pt x="2058" y="1776"/>
                </a:lnTo>
                <a:lnTo>
                  <a:pt x="2111" y="1790"/>
                </a:lnTo>
                <a:lnTo>
                  <a:pt x="2138" y="1795"/>
                </a:lnTo>
                <a:lnTo>
                  <a:pt x="2167" y="1801"/>
                </a:lnTo>
                <a:lnTo>
                  <a:pt x="2200" y="1806"/>
                </a:lnTo>
                <a:lnTo>
                  <a:pt x="2233" y="1809"/>
                </a:lnTo>
                <a:lnTo>
                  <a:pt x="2269" y="1813"/>
                </a:lnTo>
                <a:lnTo>
                  <a:pt x="2303" y="1815"/>
                </a:lnTo>
                <a:lnTo>
                  <a:pt x="2336" y="1817"/>
                </a:lnTo>
                <a:lnTo>
                  <a:pt x="2403" y="1817"/>
                </a:lnTo>
                <a:lnTo>
                  <a:pt x="2437" y="1815"/>
                </a:lnTo>
                <a:lnTo>
                  <a:pt x="2469" y="1813"/>
                </a:lnTo>
                <a:lnTo>
                  <a:pt x="2503" y="1809"/>
                </a:lnTo>
                <a:lnTo>
                  <a:pt x="2534" y="1804"/>
                </a:lnTo>
                <a:lnTo>
                  <a:pt x="2565" y="1801"/>
                </a:lnTo>
                <a:lnTo>
                  <a:pt x="2597" y="1794"/>
                </a:lnTo>
                <a:lnTo>
                  <a:pt x="2628" y="1789"/>
                </a:lnTo>
                <a:lnTo>
                  <a:pt x="2657" y="1781"/>
                </a:lnTo>
                <a:lnTo>
                  <a:pt x="2714" y="1764"/>
                </a:lnTo>
                <a:lnTo>
                  <a:pt x="2742" y="1756"/>
                </a:lnTo>
                <a:lnTo>
                  <a:pt x="2794" y="1734"/>
                </a:lnTo>
                <a:lnTo>
                  <a:pt x="2844" y="1710"/>
                </a:lnTo>
                <a:lnTo>
                  <a:pt x="2866" y="1698"/>
                </a:lnTo>
                <a:lnTo>
                  <a:pt x="2926" y="1656"/>
                </a:lnTo>
                <a:lnTo>
                  <a:pt x="2944" y="1642"/>
                </a:lnTo>
                <a:lnTo>
                  <a:pt x="2975" y="1611"/>
                </a:lnTo>
                <a:lnTo>
                  <a:pt x="2989" y="1593"/>
                </a:lnTo>
                <a:lnTo>
                  <a:pt x="3000" y="1578"/>
                </a:lnTo>
                <a:lnTo>
                  <a:pt x="3011" y="1558"/>
                </a:lnTo>
                <a:cubicBezTo>
                  <a:pt x="3020" y="1544"/>
                  <a:pt x="3040" y="1537"/>
                  <a:pt x="3058" y="1544"/>
                </a:cubicBezTo>
                <a:lnTo>
                  <a:pt x="3093" y="1555"/>
                </a:lnTo>
                <a:lnTo>
                  <a:pt x="3165" y="1572"/>
                </a:lnTo>
                <a:lnTo>
                  <a:pt x="3203" y="1579"/>
                </a:lnTo>
                <a:lnTo>
                  <a:pt x="3243" y="1584"/>
                </a:lnTo>
                <a:lnTo>
                  <a:pt x="3281" y="1588"/>
                </a:lnTo>
                <a:lnTo>
                  <a:pt x="3321" y="1592"/>
                </a:lnTo>
                <a:lnTo>
                  <a:pt x="3421" y="1592"/>
                </a:lnTo>
                <a:lnTo>
                  <a:pt x="3450" y="1588"/>
                </a:lnTo>
                <a:lnTo>
                  <a:pt x="3479" y="1586"/>
                </a:lnTo>
                <a:lnTo>
                  <a:pt x="3508" y="1583"/>
                </a:lnTo>
                <a:lnTo>
                  <a:pt x="3534" y="1579"/>
                </a:lnTo>
                <a:lnTo>
                  <a:pt x="3588" y="1569"/>
                </a:lnTo>
                <a:lnTo>
                  <a:pt x="3614" y="1562"/>
                </a:lnTo>
                <a:lnTo>
                  <a:pt x="3664" y="1548"/>
                </a:lnTo>
                <a:lnTo>
                  <a:pt x="3686" y="1539"/>
                </a:lnTo>
                <a:lnTo>
                  <a:pt x="3708" y="1532"/>
                </a:lnTo>
                <a:lnTo>
                  <a:pt x="3730" y="1522"/>
                </a:lnTo>
                <a:lnTo>
                  <a:pt x="3753" y="1512"/>
                </a:lnTo>
                <a:lnTo>
                  <a:pt x="3773" y="1503"/>
                </a:lnTo>
                <a:lnTo>
                  <a:pt x="3808" y="1481"/>
                </a:lnTo>
                <a:lnTo>
                  <a:pt x="3826" y="1469"/>
                </a:lnTo>
                <a:lnTo>
                  <a:pt x="3842" y="1457"/>
                </a:lnTo>
                <a:lnTo>
                  <a:pt x="3882" y="1420"/>
                </a:lnTo>
                <a:lnTo>
                  <a:pt x="3893" y="1406"/>
                </a:lnTo>
                <a:lnTo>
                  <a:pt x="3905" y="1394"/>
                </a:lnTo>
                <a:lnTo>
                  <a:pt x="3913" y="1380"/>
                </a:lnTo>
                <a:lnTo>
                  <a:pt x="3927" y="1352"/>
                </a:lnTo>
                <a:lnTo>
                  <a:pt x="3931" y="1338"/>
                </a:lnTo>
                <a:lnTo>
                  <a:pt x="3935" y="1323"/>
                </a:lnTo>
                <a:lnTo>
                  <a:pt x="3937" y="1309"/>
                </a:lnTo>
                <a:lnTo>
                  <a:pt x="3937" y="1291"/>
                </a:lnTo>
                <a:cubicBezTo>
                  <a:pt x="3940" y="1277"/>
                  <a:pt x="3953" y="1267"/>
                  <a:pt x="3971" y="1265"/>
                </a:cubicBezTo>
                <a:lnTo>
                  <a:pt x="4013" y="1259"/>
                </a:lnTo>
                <a:lnTo>
                  <a:pt x="4055" y="1254"/>
                </a:lnTo>
                <a:lnTo>
                  <a:pt x="4098" y="1248"/>
                </a:lnTo>
                <a:lnTo>
                  <a:pt x="4141" y="1239"/>
                </a:lnTo>
                <a:lnTo>
                  <a:pt x="4178" y="1228"/>
                </a:lnTo>
                <a:lnTo>
                  <a:pt x="4218" y="1218"/>
                </a:lnTo>
                <a:lnTo>
                  <a:pt x="4254" y="1206"/>
                </a:lnTo>
                <a:lnTo>
                  <a:pt x="4290" y="1192"/>
                </a:lnTo>
                <a:lnTo>
                  <a:pt x="4343" y="1166"/>
                </a:lnTo>
                <a:lnTo>
                  <a:pt x="4368" y="1154"/>
                </a:lnTo>
                <a:lnTo>
                  <a:pt x="4390" y="1141"/>
                </a:lnTo>
                <a:lnTo>
                  <a:pt x="4430" y="1113"/>
                </a:lnTo>
                <a:lnTo>
                  <a:pt x="4448" y="1098"/>
                </a:lnTo>
                <a:lnTo>
                  <a:pt x="4466" y="1083"/>
                </a:lnTo>
                <a:lnTo>
                  <a:pt x="4506" y="1036"/>
                </a:lnTo>
                <a:lnTo>
                  <a:pt x="4517" y="1019"/>
                </a:lnTo>
                <a:lnTo>
                  <a:pt x="4526" y="1004"/>
                </a:lnTo>
                <a:lnTo>
                  <a:pt x="4532" y="988"/>
                </a:lnTo>
                <a:lnTo>
                  <a:pt x="4539" y="971"/>
                </a:lnTo>
                <a:lnTo>
                  <a:pt x="4544" y="955"/>
                </a:lnTo>
                <a:lnTo>
                  <a:pt x="4548" y="938"/>
                </a:lnTo>
                <a:lnTo>
                  <a:pt x="4550" y="922"/>
                </a:lnTo>
                <a:lnTo>
                  <a:pt x="4550" y="905"/>
                </a:lnTo>
                <a:lnTo>
                  <a:pt x="4548" y="889"/>
                </a:lnTo>
                <a:lnTo>
                  <a:pt x="4546" y="872"/>
                </a:lnTo>
                <a:lnTo>
                  <a:pt x="4542" y="855"/>
                </a:lnTo>
                <a:lnTo>
                  <a:pt x="4537" y="838"/>
                </a:lnTo>
                <a:lnTo>
                  <a:pt x="4530" y="822"/>
                </a:lnTo>
                <a:lnTo>
                  <a:pt x="4522" y="805"/>
                </a:lnTo>
                <a:lnTo>
                  <a:pt x="4499" y="774"/>
                </a:lnTo>
                <a:lnTo>
                  <a:pt x="4486" y="758"/>
                </a:lnTo>
                <a:lnTo>
                  <a:pt x="4470" y="741"/>
                </a:lnTo>
                <a:lnTo>
                  <a:pt x="4454" y="727"/>
                </a:lnTo>
                <a:lnTo>
                  <a:pt x="4434" y="711"/>
                </a:lnTo>
                <a:lnTo>
                  <a:pt x="4414" y="694"/>
                </a:lnTo>
                <a:cubicBezTo>
                  <a:pt x="4402" y="684"/>
                  <a:pt x="4398" y="670"/>
                  <a:pt x="4408" y="658"/>
                </a:cubicBezTo>
                <a:lnTo>
                  <a:pt x="4430" y="623"/>
                </a:lnTo>
                <a:lnTo>
                  <a:pt x="4436" y="609"/>
                </a:lnTo>
                <a:lnTo>
                  <a:pt x="4442" y="597"/>
                </a:lnTo>
                <a:lnTo>
                  <a:pt x="4446" y="569"/>
                </a:lnTo>
                <a:lnTo>
                  <a:pt x="4448" y="557"/>
                </a:lnTo>
                <a:lnTo>
                  <a:pt x="4448" y="545"/>
                </a:lnTo>
                <a:lnTo>
                  <a:pt x="4446" y="531"/>
                </a:lnTo>
                <a:lnTo>
                  <a:pt x="4442" y="506"/>
                </a:lnTo>
                <a:lnTo>
                  <a:pt x="4434" y="492"/>
                </a:lnTo>
                <a:lnTo>
                  <a:pt x="4430" y="480"/>
                </a:lnTo>
                <a:lnTo>
                  <a:pt x="4422" y="468"/>
                </a:lnTo>
                <a:lnTo>
                  <a:pt x="4414" y="456"/>
                </a:lnTo>
                <a:lnTo>
                  <a:pt x="4406" y="444"/>
                </a:lnTo>
                <a:lnTo>
                  <a:pt x="4384" y="419"/>
                </a:lnTo>
                <a:lnTo>
                  <a:pt x="4341" y="386"/>
                </a:lnTo>
                <a:lnTo>
                  <a:pt x="4326" y="375"/>
                </a:lnTo>
                <a:lnTo>
                  <a:pt x="4310" y="367"/>
                </a:lnTo>
                <a:lnTo>
                  <a:pt x="4292" y="356"/>
                </a:lnTo>
                <a:lnTo>
                  <a:pt x="4272" y="348"/>
                </a:lnTo>
                <a:lnTo>
                  <a:pt x="4254" y="339"/>
                </a:lnTo>
                <a:lnTo>
                  <a:pt x="4232" y="330"/>
                </a:lnTo>
                <a:lnTo>
                  <a:pt x="4212" y="322"/>
                </a:lnTo>
                <a:lnTo>
                  <a:pt x="4189" y="314"/>
                </a:lnTo>
                <a:lnTo>
                  <a:pt x="4165" y="308"/>
                </a:lnTo>
                <a:lnTo>
                  <a:pt x="4143" y="303"/>
                </a:lnTo>
                <a:lnTo>
                  <a:pt x="4116" y="295"/>
                </a:lnTo>
                <a:lnTo>
                  <a:pt x="4091" y="290"/>
                </a:lnTo>
                <a:lnTo>
                  <a:pt x="4065" y="286"/>
                </a:lnTo>
                <a:cubicBezTo>
                  <a:pt x="4051" y="285"/>
                  <a:pt x="4041" y="276"/>
                  <a:pt x="4035" y="266"/>
                </a:cubicBezTo>
                <a:lnTo>
                  <a:pt x="4031" y="255"/>
                </a:lnTo>
                <a:lnTo>
                  <a:pt x="4027" y="247"/>
                </a:lnTo>
                <a:lnTo>
                  <a:pt x="4023" y="236"/>
                </a:lnTo>
                <a:lnTo>
                  <a:pt x="4015" y="225"/>
                </a:lnTo>
                <a:lnTo>
                  <a:pt x="4009" y="217"/>
                </a:lnTo>
                <a:lnTo>
                  <a:pt x="4001" y="206"/>
                </a:lnTo>
                <a:lnTo>
                  <a:pt x="3991" y="198"/>
                </a:lnTo>
                <a:lnTo>
                  <a:pt x="3985" y="189"/>
                </a:lnTo>
                <a:lnTo>
                  <a:pt x="3963" y="170"/>
                </a:lnTo>
                <a:lnTo>
                  <a:pt x="3937" y="152"/>
                </a:lnTo>
                <a:lnTo>
                  <a:pt x="3911" y="136"/>
                </a:lnTo>
                <a:lnTo>
                  <a:pt x="3880" y="120"/>
                </a:lnTo>
                <a:lnTo>
                  <a:pt x="3862" y="112"/>
                </a:lnTo>
                <a:lnTo>
                  <a:pt x="3802" y="91"/>
                </a:lnTo>
                <a:lnTo>
                  <a:pt x="3780" y="86"/>
                </a:lnTo>
                <a:lnTo>
                  <a:pt x="3760" y="81"/>
                </a:lnTo>
                <a:lnTo>
                  <a:pt x="3715" y="72"/>
                </a:lnTo>
                <a:lnTo>
                  <a:pt x="3668" y="65"/>
                </a:lnTo>
                <a:lnTo>
                  <a:pt x="3624" y="61"/>
                </a:lnTo>
                <a:lnTo>
                  <a:pt x="3576" y="59"/>
                </a:lnTo>
                <a:lnTo>
                  <a:pt x="3530" y="59"/>
                </a:lnTo>
                <a:lnTo>
                  <a:pt x="3483" y="64"/>
                </a:lnTo>
                <a:lnTo>
                  <a:pt x="3439" y="68"/>
                </a:lnTo>
                <a:lnTo>
                  <a:pt x="3394" y="77"/>
                </a:lnTo>
                <a:lnTo>
                  <a:pt x="3352" y="87"/>
                </a:lnTo>
                <a:lnTo>
                  <a:pt x="3311" y="100"/>
                </a:lnTo>
                <a:lnTo>
                  <a:pt x="3271" y="114"/>
                </a:lnTo>
                <a:lnTo>
                  <a:pt x="3236" y="131"/>
                </a:lnTo>
                <a:lnTo>
                  <a:pt x="3201" y="152"/>
                </a:lnTo>
                <a:cubicBezTo>
                  <a:pt x="3187" y="159"/>
                  <a:pt x="3167" y="159"/>
                  <a:pt x="3155" y="150"/>
                </a:cubicBezTo>
                <a:lnTo>
                  <a:pt x="3125" y="129"/>
                </a:lnTo>
                <a:lnTo>
                  <a:pt x="3089" y="112"/>
                </a:lnTo>
                <a:lnTo>
                  <a:pt x="3069" y="105"/>
                </a:lnTo>
                <a:lnTo>
                  <a:pt x="3051" y="96"/>
                </a:lnTo>
                <a:lnTo>
                  <a:pt x="3029" y="89"/>
                </a:lnTo>
                <a:lnTo>
                  <a:pt x="3009" y="84"/>
                </a:lnTo>
                <a:lnTo>
                  <a:pt x="2969" y="73"/>
                </a:lnTo>
                <a:lnTo>
                  <a:pt x="2926" y="67"/>
                </a:lnTo>
                <a:lnTo>
                  <a:pt x="2884" y="61"/>
                </a:lnTo>
                <a:lnTo>
                  <a:pt x="2842" y="59"/>
                </a:lnTo>
                <a:lnTo>
                  <a:pt x="2802" y="58"/>
                </a:lnTo>
                <a:lnTo>
                  <a:pt x="2760" y="61"/>
                </a:lnTo>
                <a:lnTo>
                  <a:pt x="2719" y="65"/>
                </a:lnTo>
                <a:lnTo>
                  <a:pt x="2679" y="70"/>
                </a:lnTo>
                <a:lnTo>
                  <a:pt x="2639" y="79"/>
                </a:lnTo>
                <a:lnTo>
                  <a:pt x="2568" y="100"/>
                </a:lnTo>
                <a:lnTo>
                  <a:pt x="2537" y="114"/>
                </a:lnTo>
                <a:lnTo>
                  <a:pt x="2505" y="129"/>
                </a:lnTo>
                <a:lnTo>
                  <a:pt x="2465" y="156"/>
                </a:lnTo>
                <a:lnTo>
                  <a:pt x="2454" y="164"/>
                </a:lnTo>
                <a:lnTo>
                  <a:pt x="2431" y="186"/>
                </a:lnTo>
                <a:cubicBezTo>
                  <a:pt x="2421" y="198"/>
                  <a:pt x="2401" y="201"/>
                  <a:pt x="2383" y="192"/>
                </a:cubicBezTo>
                <a:lnTo>
                  <a:pt x="2356" y="178"/>
                </a:lnTo>
                <a:lnTo>
                  <a:pt x="2293" y="154"/>
                </a:lnTo>
                <a:lnTo>
                  <a:pt x="2260" y="143"/>
                </a:lnTo>
                <a:lnTo>
                  <a:pt x="2236" y="136"/>
                </a:lnTo>
                <a:lnTo>
                  <a:pt x="2162" y="120"/>
                </a:lnTo>
                <a:lnTo>
                  <a:pt x="2136" y="117"/>
                </a:lnTo>
                <a:lnTo>
                  <a:pt x="2108" y="114"/>
                </a:lnTo>
                <a:lnTo>
                  <a:pt x="2084" y="112"/>
                </a:lnTo>
                <a:lnTo>
                  <a:pt x="2058" y="111"/>
                </a:lnTo>
                <a:lnTo>
                  <a:pt x="2030" y="111"/>
                </a:lnTo>
                <a:lnTo>
                  <a:pt x="2006" y="109"/>
                </a:lnTo>
                <a:lnTo>
                  <a:pt x="1980" y="111"/>
                </a:lnTo>
                <a:lnTo>
                  <a:pt x="1955" y="111"/>
                </a:lnTo>
                <a:lnTo>
                  <a:pt x="1928" y="112"/>
                </a:lnTo>
                <a:lnTo>
                  <a:pt x="1904" y="115"/>
                </a:lnTo>
                <a:lnTo>
                  <a:pt x="1879" y="117"/>
                </a:lnTo>
                <a:lnTo>
                  <a:pt x="1855" y="122"/>
                </a:lnTo>
                <a:lnTo>
                  <a:pt x="1830" y="126"/>
                </a:lnTo>
                <a:lnTo>
                  <a:pt x="1806" y="131"/>
                </a:lnTo>
                <a:lnTo>
                  <a:pt x="1761" y="143"/>
                </a:lnTo>
                <a:lnTo>
                  <a:pt x="1717" y="158"/>
                </a:lnTo>
                <a:lnTo>
                  <a:pt x="1675" y="173"/>
                </a:lnTo>
                <a:lnTo>
                  <a:pt x="1657" y="181"/>
                </a:lnTo>
                <a:lnTo>
                  <a:pt x="1637" y="192"/>
                </a:lnTo>
                <a:lnTo>
                  <a:pt x="1619" y="203"/>
                </a:lnTo>
                <a:lnTo>
                  <a:pt x="1571" y="234"/>
                </a:lnTo>
                <a:lnTo>
                  <a:pt x="1559" y="247"/>
                </a:lnTo>
                <a:lnTo>
                  <a:pt x="1543" y="261"/>
                </a:lnTo>
                <a:cubicBezTo>
                  <a:pt x="1534" y="270"/>
                  <a:pt x="1516" y="275"/>
                  <a:pt x="1503" y="269"/>
                </a:cubicBezTo>
                <a:lnTo>
                  <a:pt x="1451" y="255"/>
                </a:lnTo>
                <a:lnTo>
                  <a:pt x="1400" y="243"/>
                </a:lnTo>
                <a:lnTo>
                  <a:pt x="1347" y="233"/>
                </a:lnTo>
                <a:lnTo>
                  <a:pt x="1291" y="225"/>
                </a:lnTo>
                <a:lnTo>
                  <a:pt x="1262" y="223"/>
                </a:lnTo>
                <a:lnTo>
                  <a:pt x="1236" y="220"/>
                </a:lnTo>
                <a:lnTo>
                  <a:pt x="1206" y="219"/>
                </a:lnTo>
                <a:lnTo>
                  <a:pt x="1122" y="219"/>
                </a:lnTo>
                <a:lnTo>
                  <a:pt x="1093" y="220"/>
                </a:lnTo>
                <a:lnTo>
                  <a:pt x="1063" y="222"/>
                </a:lnTo>
                <a:lnTo>
                  <a:pt x="1029" y="225"/>
                </a:lnTo>
                <a:lnTo>
                  <a:pt x="994" y="229"/>
                </a:lnTo>
                <a:lnTo>
                  <a:pt x="960" y="234"/>
                </a:lnTo>
                <a:lnTo>
                  <a:pt x="929" y="239"/>
                </a:lnTo>
                <a:lnTo>
                  <a:pt x="896" y="247"/>
                </a:lnTo>
                <a:lnTo>
                  <a:pt x="866" y="253"/>
                </a:lnTo>
                <a:lnTo>
                  <a:pt x="836" y="261"/>
                </a:lnTo>
                <a:lnTo>
                  <a:pt x="806" y="269"/>
                </a:lnTo>
                <a:lnTo>
                  <a:pt x="726" y="300"/>
                </a:lnTo>
                <a:lnTo>
                  <a:pt x="702" y="311"/>
                </a:lnTo>
                <a:lnTo>
                  <a:pt x="678" y="323"/>
                </a:lnTo>
                <a:lnTo>
                  <a:pt x="655" y="336"/>
                </a:lnTo>
                <a:lnTo>
                  <a:pt x="615" y="364"/>
                </a:lnTo>
                <a:lnTo>
                  <a:pt x="579" y="391"/>
                </a:lnTo>
                <a:lnTo>
                  <a:pt x="564" y="405"/>
                </a:lnTo>
                <a:lnTo>
                  <a:pt x="548" y="421"/>
                </a:lnTo>
                <a:lnTo>
                  <a:pt x="535" y="436"/>
                </a:lnTo>
                <a:lnTo>
                  <a:pt x="513" y="468"/>
                </a:lnTo>
                <a:lnTo>
                  <a:pt x="503" y="484"/>
                </a:lnTo>
                <a:lnTo>
                  <a:pt x="497" y="501"/>
                </a:lnTo>
                <a:lnTo>
                  <a:pt x="490" y="517"/>
                </a:lnTo>
                <a:lnTo>
                  <a:pt x="486" y="534"/>
                </a:lnTo>
                <a:lnTo>
                  <a:pt x="483" y="550"/>
                </a:lnTo>
                <a:lnTo>
                  <a:pt x="481" y="567"/>
                </a:lnTo>
                <a:lnTo>
                  <a:pt x="481" y="585"/>
                </a:lnTo>
                <a:lnTo>
                  <a:pt x="483" y="603"/>
                </a:lnTo>
                <a:lnTo>
                  <a:pt x="488" y="623"/>
                </a:lnTo>
                <a:cubicBezTo>
                  <a:pt x="488" y="628"/>
                  <a:pt x="488" y="636"/>
                  <a:pt x="483" y="641"/>
                </a:cubicBezTo>
                <a:lnTo>
                  <a:pt x="479" y="646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1" name="CustomShape 29"/>
          <p:cNvSpPr/>
          <p:nvPr/>
        </p:nvSpPr>
        <p:spPr>
          <a:xfrm>
            <a:off x="6386040" y="2370600"/>
            <a:ext cx="1531440" cy="579960"/>
          </a:xfrm>
          <a:custGeom>
            <a:avLst/>
            <a:gdLst/>
            <a:ahLst/>
            <a:rect l="l" t="t" r="r" b="b"/>
            <a:pathLst>
              <a:path w="4255" h="1612">
                <a:moveTo>
                  <a:pt x="309" y="1063"/>
                </a:moveTo>
                <a:lnTo>
                  <a:pt x="237" y="1063"/>
                </a:lnTo>
                <a:lnTo>
                  <a:pt x="203" y="1062"/>
                </a:lnTo>
                <a:lnTo>
                  <a:pt x="167" y="1058"/>
                </a:lnTo>
                <a:lnTo>
                  <a:pt x="131" y="1054"/>
                </a:lnTo>
                <a:lnTo>
                  <a:pt x="95" y="1046"/>
                </a:lnTo>
                <a:lnTo>
                  <a:pt x="28" y="1029"/>
                </a:lnTo>
                <a:cubicBezTo>
                  <a:pt x="10" y="1024"/>
                  <a:pt x="0" y="1006"/>
                  <a:pt x="8" y="990"/>
                </a:cubicBezTo>
                <a:cubicBezTo>
                  <a:pt x="15" y="976"/>
                  <a:pt x="35" y="968"/>
                  <a:pt x="55" y="973"/>
                </a:cubicBezTo>
                <a:lnTo>
                  <a:pt x="84" y="982"/>
                </a:lnTo>
                <a:lnTo>
                  <a:pt x="113" y="988"/>
                </a:lnTo>
                <a:lnTo>
                  <a:pt x="144" y="996"/>
                </a:lnTo>
                <a:lnTo>
                  <a:pt x="175" y="1001"/>
                </a:lnTo>
                <a:lnTo>
                  <a:pt x="207" y="1004"/>
                </a:lnTo>
                <a:lnTo>
                  <a:pt x="240" y="1006"/>
                </a:lnTo>
                <a:lnTo>
                  <a:pt x="307" y="1006"/>
                </a:lnTo>
                <a:cubicBezTo>
                  <a:pt x="329" y="1004"/>
                  <a:pt x="345" y="1018"/>
                  <a:pt x="345" y="1034"/>
                </a:cubicBezTo>
                <a:cubicBezTo>
                  <a:pt x="347" y="1049"/>
                  <a:pt x="329" y="1063"/>
                  <a:pt x="309" y="1063"/>
                </a:cubicBezTo>
                <a:moveTo>
                  <a:pt x="552" y="1429"/>
                </a:moveTo>
                <a:lnTo>
                  <a:pt x="525" y="1434"/>
                </a:lnTo>
                <a:lnTo>
                  <a:pt x="494" y="1439"/>
                </a:lnTo>
                <a:lnTo>
                  <a:pt x="463" y="1443"/>
                </a:lnTo>
                <a:lnTo>
                  <a:pt x="432" y="1446"/>
                </a:lnTo>
                <a:cubicBezTo>
                  <a:pt x="411" y="1448"/>
                  <a:pt x="391" y="1435"/>
                  <a:pt x="389" y="1420"/>
                </a:cubicBezTo>
                <a:cubicBezTo>
                  <a:pt x="387" y="1404"/>
                  <a:pt x="403" y="1390"/>
                  <a:pt x="423" y="1388"/>
                </a:cubicBezTo>
                <a:lnTo>
                  <a:pt x="452" y="1385"/>
                </a:lnTo>
                <a:lnTo>
                  <a:pt x="478" y="1383"/>
                </a:lnTo>
                <a:lnTo>
                  <a:pt x="507" y="1378"/>
                </a:lnTo>
                <a:lnTo>
                  <a:pt x="534" y="1373"/>
                </a:lnTo>
                <a:cubicBezTo>
                  <a:pt x="554" y="1369"/>
                  <a:pt x="574" y="1378"/>
                  <a:pt x="578" y="1393"/>
                </a:cubicBezTo>
                <a:cubicBezTo>
                  <a:pt x="586" y="1409"/>
                  <a:pt x="572" y="1425"/>
                  <a:pt x="552" y="1429"/>
                </a:cubicBezTo>
                <a:moveTo>
                  <a:pt x="1521" y="1597"/>
                </a:moveTo>
                <a:lnTo>
                  <a:pt x="1501" y="1580"/>
                </a:lnTo>
                <a:lnTo>
                  <a:pt x="1480" y="1560"/>
                </a:lnTo>
                <a:lnTo>
                  <a:pt x="1464" y="1541"/>
                </a:lnTo>
                <a:lnTo>
                  <a:pt x="1446" y="1520"/>
                </a:lnTo>
                <a:cubicBezTo>
                  <a:pt x="1436" y="1506"/>
                  <a:pt x="1440" y="1489"/>
                  <a:pt x="1458" y="1479"/>
                </a:cubicBezTo>
                <a:cubicBezTo>
                  <a:pt x="1476" y="1471"/>
                  <a:pt x="1498" y="1476"/>
                  <a:pt x="1510" y="1489"/>
                </a:cubicBezTo>
                <a:lnTo>
                  <a:pt x="1524" y="1506"/>
                </a:lnTo>
                <a:lnTo>
                  <a:pt x="1554" y="1541"/>
                </a:lnTo>
                <a:lnTo>
                  <a:pt x="1574" y="1558"/>
                </a:lnTo>
                <a:cubicBezTo>
                  <a:pt x="1590" y="1571"/>
                  <a:pt x="1588" y="1588"/>
                  <a:pt x="1572" y="1599"/>
                </a:cubicBezTo>
                <a:cubicBezTo>
                  <a:pt x="1556" y="1611"/>
                  <a:pt x="1534" y="1609"/>
                  <a:pt x="1521" y="1597"/>
                </a:cubicBezTo>
                <a:moveTo>
                  <a:pt x="2882" y="1399"/>
                </a:moveTo>
                <a:lnTo>
                  <a:pt x="2880" y="1420"/>
                </a:lnTo>
                <a:lnTo>
                  <a:pt x="2873" y="1443"/>
                </a:lnTo>
                <a:lnTo>
                  <a:pt x="2864" y="1463"/>
                </a:lnTo>
                <a:lnTo>
                  <a:pt x="2853" y="1487"/>
                </a:lnTo>
                <a:cubicBezTo>
                  <a:pt x="2847" y="1501"/>
                  <a:pt x="2824" y="1508"/>
                  <a:pt x="2804" y="1503"/>
                </a:cubicBezTo>
                <a:cubicBezTo>
                  <a:pt x="2787" y="1497"/>
                  <a:pt x="2775" y="1479"/>
                  <a:pt x="2784" y="1463"/>
                </a:cubicBezTo>
                <a:lnTo>
                  <a:pt x="2793" y="1446"/>
                </a:lnTo>
                <a:lnTo>
                  <a:pt x="2807" y="1411"/>
                </a:lnTo>
                <a:lnTo>
                  <a:pt x="2809" y="1390"/>
                </a:lnTo>
                <a:cubicBezTo>
                  <a:pt x="2813" y="1374"/>
                  <a:pt x="2831" y="1364"/>
                  <a:pt x="2851" y="1366"/>
                </a:cubicBezTo>
                <a:cubicBezTo>
                  <a:pt x="2873" y="1369"/>
                  <a:pt x="2887" y="1383"/>
                  <a:pt x="2882" y="1399"/>
                </a:cubicBezTo>
                <a:moveTo>
                  <a:pt x="3418" y="871"/>
                </a:moveTo>
                <a:lnTo>
                  <a:pt x="3456" y="882"/>
                </a:lnTo>
                <a:lnTo>
                  <a:pt x="3496" y="896"/>
                </a:lnTo>
                <a:lnTo>
                  <a:pt x="3532" y="910"/>
                </a:lnTo>
                <a:lnTo>
                  <a:pt x="3568" y="926"/>
                </a:lnTo>
                <a:lnTo>
                  <a:pt x="3598" y="943"/>
                </a:lnTo>
                <a:lnTo>
                  <a:pt x="3630" y="963"/>
                </a:lnTo>
                <a:lnTo>
                  <a:pt x="3656" y="982"/>
                </a:lnTo>
                <a:lnTo>
                  <a:pt x="3683" y="1002"/>
                </a:lnTo>
                <a:lnTo>
                  <a:pt x="3705" y="1024"/>
                </a:lnTo>
                <a:lnTo>
                  <a:pt x="3725" y="1046"/>
                </a:lnTo>
                <a:lnTo>
                  <a:pt x="3743" y="1069"/>
                </a:lnTo>
                <a:lnTo>
                  <a:pt x="3757" y="1093"/>
                </a:lnTo>
                <a:lnTo>
                  <a:pt x="3770" y="1119"/>
                </a:lnTo>
                <a:lnTo>
                  <a:pt x="3777" y="1144"/>
                </a:lnTo>
                <a:lnTo>
                  <a:pt x="3783" y="1170"/>
                </a:lnTo>
                <a:lnTo>
                  <a:pt x="3783" y="1198"/>
                </a:lnTo>
                <a:cubicBezTo>
                  <a:pt x="3785" y="1214"/>
                  <a:pt x="3770" y="1228"/>
                  <a:pt x="3748" y="1228"/>
                </a:cubicBezTo>
                <a:cubicBezTo>
                  <a:pt x="3728" y="1228"/>
                  <a:pt x="3710" y="1215"/>
                  <a:pt x="3710" y="1199"/>
                </a:cubicBezTo>
                <a:lnTo>
                  <a:pt x="3710" y="1179"/>
                </a:lnTo>
                <a:lnTo>
                  <a:pt x="3705" y="1158"/>
                </a:lnTo>
                <a:lnTo>
                  <a:pt x="3699" y="1138"/>
                </a:lnTo>
                <a:lnTo>
                  <a:pt x="3690" y="1118"/>
                </a:lnTo>
                <a:lnTo>
                  <a:pt x="3679" y="1099"/>
                </a:lnTo>
                <a:lnTo>
                  <a:pt x="3665" y="1079"/>
                </a:lnTo>
                <a:lnTo>
                  <a:pt x="3648" y="1060"/>
                </a:lnTo>
                <a:lnTo>
                  <a:pt x="3630" y="1043"/>
                </a:lnTo>
                <a:lnTo>
                  <a:pt x="3608" y="1025"/>
                </a:lnTo>
                <a:lnTo>
                  <a:pt x="3582" y="1008"/>
                </a:lnTo>
                <a:lnTo>
                  <a:pt x="3558" y="992"/>
                </a:lnTo>
                <a:lnTo>
                  <a:pt x="3530" y="976"/>
                </a:lnTo>
                <a:lnTo>
                  <a:pt x="3498" y="963"/>
                </a:lnTo>
                <a:lnTo>
                  <a:pt x="3432" y="938"/>
                </a:lnTo>
                <a:lnTo>
                  <a:pt x="3391" y="926"/>
                </a:lnTo>
                <a:cubicBezTo>
                  <a:pt x="3373" y="921"/>
                  <a:pt x="3361" y="905"/>
                  <a:pt x="3370" y="889"/>
                </a:cubicBezTo>
                <a:cubicBezTo>
                  <a:pt x="3377" y="874"/>
                  <a:pt x="3398" y="866"/>
                  <a:pt x="3418" y="871"/>
                </a:cubicBezTo>
                <a:moveTo>
                  <a:pt x="4242" y="596"/>
                </a:moveTo>
                <a:lnTo>
                  <a:pt x="4229" y="611"/>
                </a:lnTo>
                <a:lnTo>
                  <a:pt x="4193" y="646"/>
                </a:lnTo>
                <a:lnTo>
                  <a:pt x="4173" y="662"/>
                </a:lnTo>
                <a:lnTo>
                  <a:pt x="4153" y="676"/>
                </a:lnTo>
                <a:lnTo>
                  <a:pt x="4104" y="704"/>
                </a:lnTo>
                <a:lnTo>
                  <a:pt x="4080" y="716"/>
                </a:lnTo>
                <a:cubicBezTo>
                  <a:pt x="4062" y="725"/>
                  <a:pt x="4039" y="721"/>
                  <a:pt x="4029" y="708"/>
                </a:cubicBezTo>
                <a:cubicBezTo>
                  <a:pt x="4017" y="694"/>
                  <a:pt x="4021" y="676"/>
                  <a:pt x="4039" y="668"/>
                </a:cubicBezTo>
                <a:lnTo>
                  <a:pt x="4062" y="657"/>
                </a:lnTo>
                <a:lnTo>
                  <a:pt x="4084" y="644"/>
                </a:lnTo>
                <a:lnTo>
                  <a:pt x="4102" y="633"/>
                </a:lnTo>
                <a:lnTo>
                  <a:pt x="4122" y="621"/>
                </a:lnTo>
                <a:lnTo>
                  <a:pt x="4138" y="608"/>
                </a:lnTo>
                <a:lnTo>
                  <a:pt x="4153" y="594"/>
                </a:lnTo>
                <a:lnTo>
                  <a:pt x="4166" y="580"/>
                </a:lnTo>
                <a:lnTo>
                  <a:pt x="4180" y="564"/>
                </a:lnTo>
                <a:cubicBezTo>
                  <a:pt x="4191" y="550"/>
                  <a:pt x="4216" y="547"/>
                  <a:pt x="4231" y="555"/>
                </a:cubicBezTo>
                <a:cubicBezTo>
                  <a:pt x="4249" y="564"/>
                  <a:pt x="4254" y="582"/>
                  <a:pt x="4242" y="596"/>
                </a:cubicBezTo>
                <a:moveTo>
                  <a:pt x="3883" y="156"/>
                </a:moveTo>
                <a:lnTo>
                  <a:pt x="3885" y="170"/>
                </a:lnTo>
                <a:lnTo>
                  <a:pt x="3891" y="186"/>
                </a:lnTo>
                <a:lnTo>
                  <a:pt x="3891" y="216"/>
                </a:lnTo>
                <a:cubicBezTo>
                  <a:pt x="3893" y="231"/>
                  <a:pt x="3875" y="245"/>
                  <a:pt x="3855" y="245"/>
                </a:cubicBezTo>
                <a:cubicBezTo>
                  <a:pt x="3835" y="245"/>
                  <a:pt x="3817" y="233"/>
                  <a:pt x="3817" y="217"/>
                </a:cubicBezTo>
                <a:lnTo>
                  <a:pt x="3817" y="194"/>
                </a:lnTo>
                <a:lnTo>
                  <a:pt x="3815" y="182"/>
                </a:lnTo>
                <a:lnTo>
                  <a:pt x="3810" y="170"/>
                </a:lnTo>
                <a:cubicBezTo>
                  <a:pt x="3805" y="155"/>
                  <a:pt x="3819" y="138"/>
                  <a:pt x="3839" y="135"/>
                </a:cubicBezTo>
                <a:cubicBezTo>
                  <a:pt x="3859" y="132"/>
                  <a:pt x="3879" y="141"/>
                  <a:pt x="3883" y="156"/>
                </a:cubicBezTo>
                <a:moveTo>
                  <a:pt x="2842" y="85"/>
                </a:moveTo>
                <a:lnTo>
                  <a:pt x="2858" y="67"/>
                </a:lnTo>
                <a:lnTo>
                  <a:pt x="2878" y="47"/>
                </a:lnTo>
                <a:lnTo>
                  <a:pt x="2902" y="28"/>
                </a:lnTo>
                <a:lnTo>
                  <a:pt x="2927" y="11"/>
                </a:lnTo>
                <a:cubicBezTo>
                  <a:pt x="2942" y="0"/>
                  <a:pt x="2964" y="2"/>
                  <a:pt x="2978" y="14"/>
                </a:cubicBezTo>
                <a:cubicBezTo>
                  <a:pt x="2992" y="27"/>
                  <a:pt x="2992" y="44"/>
                  <a:pt x="2976" y="55"/>
                </a:cubicBezTo>
                <a:lnTo>
                  <a:pt x="2954" y="69"/>
                </a:lnTo>
                <a:lnTo>
                  <a:pt x="2936" y="85"/>
                </a:lnTo>
                <a:lnTo>
                  <a:pt x="2920" y="100"/>
                </a:lnTo>
                <a:lnTo>
                  <a:pt x="2902" y="117"/>
                </a:lnTo>
                <a:cubicBezTo>
                  <a:pt x="2891" y="132"/>
                  <a:pt x="2869" y="133"/>
                  <a:pt x="2851" y="125"/>
                </a:cubicBezTo>
                <a:cubicBezTo>
                  <a:pt x="2835" y="116"/>
                  <a:pt x="2831" y="99"/>
                  <a:pt x="2842" y="85"/>
                </a:cubicBezTo>
                <a:moveTo>
                  <a:pt x="2109" y="122"/>
                </a:moveTo>
                <a:lnTo>
                  <a:pt x="2116" y="109"/>
                </a:lnTo>
                <a:lnTo>
                  <a:pt x="2125" y="91"/>
                </a:lnTo>
                <a:lnTo>
                  <a:pt x="2136" y="75"/>
                </a:lnTo>
                <a:lnTo>
                  <a:pt x="2149" y="58"/>
                </a:lnTo>
                <a:cubicBezTo>
                  <a:pt x="2162" y="46"/>
                  <a:pt x="2185" y="42"/>
                  <a:pt x="2202" y="52"/>
                </a:cubicBezTo>
                <a:cubicBezTo>
                  <a:pt x="2218" y="60"/>
                  <a:pt x="2222" y="77"/>
                  <a:pt x="2212" y="91"/>
                </a:cubicBezTo>
                <a:lnTo>
                  <a:pt x="2185" y="128"/>
                </a:lnTo>
                <a:lnTo>
                  <a:pt x="2178" y="144"/>
                </a:lnTo>
                <a:cubicBezTo>
                  <a:pt x="2172" y="158"/>
                  <a:pt x="2149" y="166"/>
                  <a:pt x="2132" y="161"/>
                </a:cubicBezTo>
                <a:cubicBezTo>
                  <a:pt x="2111" y="156"/>
                  <a:pt x="2102" y="138"/>
                  <a:pt x="2109" y="122"/>
                </a:cubicBezTo>
                <a:moveTo>
                  <a:pt x="1303" y="127"/>
                </a:moveTo>
                <a:lnTo>
                  <a:pt x="1338" y="138"/>
                </a:lnTo>
                <a:lnTo>
                  <a:pt x="1376" y="152"/>
                </a:lnTo>
                <a:lnTo>
                  <a:pt x="1410" y="168"/>
                </a:lnTo>
                <a:lnTo>
                  <a:pt x="1443" y="186"/>
                </a:lnTo>
                <a:cubicBezTo>
                  <a:pt x="1460" y="194"/>
                  <a:pt x="1466" y="212"/>
                  <a:pt x="1454" y="226"/>
                </a:cubicBezTo>
                <a:cubicBezTo>
                  <a:pt x="1446" y="238"/>
                  <a:pt x="1420" y="243"/>
                  <a:pt x="1403" y="235"/>
                </a:cubicBezTo>
                <a:lnTo>
                  <a:pt x="1374" y="219"/>
                </a:lnTo>
                <a:lnTo>
                  <a:pt x="1343" y="205"/>
                </a:lnTo>
                <a:lnTo>
                  <a:pt x="1309" y="193"/>
                </a:lnTo>
                <a:lnTo>
                  <a:pt x="1272" y="180"/>
                </a:lnTo>
                <a:cubicBezTo>
                  <a:pt x="1254" y="174"/>
                  <a:pt x="1245" y="156"/>
                  <a:pt x="1254" y="142"/>
                </a:cubicBezTo>
                <a:cubicBezTo>
                  <a:pt x="1263" y="127"/>
                  <a:pt x="1283" y="119"/>
                  <a:pt x="1303" y="127"/>
                </a:cubicBezTo>
                <a:moveTo>
                  <a:pt x="215" y="610"/>
                </a:moveTo>
                <a:lnTo>
                  <a:pt x="207" y="594"/>
                </a:lnTo>
                <a:lnTo>
                  <a:pt x="200" y="578"/>
                </a:lnTo>
                <a:lnTo>
                  <a:pt x="193" y="561"/>
                </a:lnTo>
                <a:lnTo>
                  <a:pt x="189" y="546"/>
                </a:lnTo>
                <a:cubicBezTo>
                  <a:pt x="185" y="530"/>
                  <a:pt x="197" y="514"/>
                  <a:pt x="217" y="510"/>
                </a:cubicBezTo>
                <a:cubicBezTo>
                  <a:pt x="237" y="507"/>
                  <a:pt x="257" y="517"/>
                  <a:pt x="263" y="533"/>
                </a:cubicBezTo>
                <a:lnTo>
                  <a:pt x="265" y="546"/>
                </a:lnTo>
                <a:lnTo>
                  <a:pt x="271" y="560"/>
                </a:lnTo>
                <a:lnTo>
                  <a:pt x="275" y="574"/>
                </a:lnTo>
                <a:lnTo>
                  <a:pt x="283" y="587"/>
                </a:lnTo>
                <a:cubicBezTo>
                  <a:pt x="291" y="601"/>
                  <a:pt x="283" y="619"/>
                  <a:pt x="263" y="626"/>
                </a:cubicBezTo>
                <a:cubicBezTo>
                  <a:pt x="245" y="630"/>
                  <a:pt x="223" y="624"/>
                  <a:pt x="215" y="610"/>
                </a:cubicBez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52" name="" descr=""/>
          <p:cNvPicPr/>
          <p:nvPr/>
        </p:nvPicPr>
        <p:blipFill>
          <a:blip r:embed="rId3"/>
          <a:stretch/>
        </p:blipFill>
        <p:spPr>
          <a:xfrm rot="5400000">
            <a:off x="6881760" y="1876680"/>
            <a:ext cx="547560" cy="1346760"/>
          </a:xfrm>
          <a:prstGeom prst="rect">
            <a:avLst/>
          </a:prstGeom>
          <a:ln w="0">
            <a:noFill/>
          </a:ln>
        </p:spPr>
      </p:pic>
      <p:pic>
        <p:nvPicPr>
          <p:cNvPr id="353" name="" descr=""/>
          <p:cNvPicPr/>
          <p:nvPr/>
        </p:nvPicPr>
        <p:blipFill>
          <a:blip r:embed="rId4"/>
          <a:stretch/>
        </p:blipFill>
        <p:spPr>
          <a:xfrm>
            <a:off x="6699600" y="2817000"/>
            <a:ext cx="56880" cy="6840"/>
          </a:xfrm>
          <a:prstGeom prst="rect">
            <a:avLst/>
          </a:prstGeom>
          <a:ln w="0">
            <a:noFill/>
          </a:ln>
        </p:spPr>
      </p:pic>
      <p:sp>
        <p:nvSpPr>
          <p:cNvPr id="354" name="CustomShape 30"/>
          <p:cNvSpPr/>
          <p:nvPr/>
        </p:nvSpPr>
        <p:spPr>
          <a:xfrm>
            <a:off x="133200" y="4976640"/>
            <a:ext cx="9397440" cy="267480"/>
          </a:xfrm>
          <a:custGeom>
            <a:avLst/>
            <a:gdLst/>
            <a:ahLst/>
            <a:rect l="l" t="t" r="r" b="b"/>
            <a:pathLst>
              <a:path w="26105" h="744">
                <a:moveTo>
                  <a:pt x="0" y="0"/>
                </a:moveTo>
                <a:lnTo>
                  <a:pt x="0" y="743"/>
                </a:lnTo>
                <a:lnTo>
                  <a:pt x="26104" y="74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5" name="CustomShape 31"/>
          <p:cNvSpPr/>
          <p:nvPr/>
        </p:nvSpPr>
        <p:spPr>
          <a:xfrm>
            <a:off x="113040" y="4960800"/>
            <a:ext cx="9437760" cy="298800"/>
          </a:xfrm>
          <a:custGeom>
            <a:avLst/>
            <a:gdLst/>
            <a:ahLst/>
            <a:rect l="l" t="t" r="r" b="b"/>
            <a:pathLst>
              <a:path w="26217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786"/>
                </a:lnTo>
                <a:cubicBezTo>
                  <a:pt x="26216" y="810"/>
                  <a:pt x="26192" y="830"/>
                  <a:pt x="2616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160" y="742"/>
                </a:lnTo>
                <a:lnTo>
                  <a:pt x="26104" y="7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6" name="CustomShape 32"/>
          <p:cNvSpPr/>
          <p:nvPr/>
        </p:nvSpPr>
        <p:spPr>
          <a:xfrm>
            <a:off x="7730280" y="3024000"/>
            <a:ext cx="1526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focus in this lecture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7" name="CustomShape 33"/>
          <p:cNvSpPr/>
          <p:nvPr/>
        </p:nvSpPr>
        <p:spPr>
          <a:xfrm>
            <a:off x="228960" y="5020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8" name="CustomShape 34"/>
          <p:cNvSpPr/>
          <p:nvPr/>
        </p:nvSpPr>
        <p:spPr>
          <a:xfrm>
            <a:off x="589680" y="5045040"/>
            <a:ext cx="8058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 5 will give in-depth details on Map-Reduce &amp; implementation Hadoop &amp; filesystem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9" name="CustomShape 35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8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1" name="CustomShape 2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62" name="CustomShape 3"/>
          <p:cNvSpPr/>
          <p:nvPr/>
        </p:nvSpPr>
        <p:spPr>
          <a:xfrm>
            <a:off x="1549800" y="370440"/>
            <a:ext cx="66603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Big Data Analytics Frameworks – Revisited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63" name="CustomShape 4"/>
          <p:cNvSpPr/>
          <p:nvPr/>
        </p:nvSpPr>
        <p:spPr>
          <a:xfrm>
            <a:off x="596880" y="16480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64" name="CustomShape 5"/>
          <p:cNvSpPr/>
          <p:nvPr/>
        </p:nvSpPr>
        <p:spPr>
          <a:xfrm>
            <a:off x="957960" y="1685880"/>
            <a:ext cx="29214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Distributed Processing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65" name="CustomShape 6"/>
          <p:cNvSpPr/>
          <p:nvPr/>
        </p:nvSpPr>
        <p:spPr>
          <a:xfrm>
            <a:off x="1078200" y="19990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6" name="CustomShape 7"/>
          <p:cNvSpPr/>
          <p:nvPr/>
        </p:nvSpPr>
        <p:spPr>
          <a:xfrm>
            <a:off x="1379160" y="2030400"/>
            <a:ext cx="7303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Map-reduce via files‘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: Tackle large problems with many small tasks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7" name="CustomShape 8"/>
          <p:cNvSpPr/>
          <p:nvPr/>
        </p:nvSpPr>
        <p:spPr>
          <a:xfrm>
            <a:off x="1078200" y="23007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8" name="CustomShape 9"/>
          <p:cNvSpPr/>
          <p:nvPr/>
        </p:nvSpPr>
        <p:spPr>
          <a:xfrm>
            <a:off x="1379160" y="2331720"/>
            <a:ext cx="7453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Advantage of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‘data replication‘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via specialized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distributed file system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9" name="CustomShape 10"/>
          <p:cNvSpPr/>
          <p:nvPr/>
        </p:nvSpPr>
        <p:spPr>
          <a:xfrm>
            <a:off x="1078200" y="26024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70" name="CustomShape 11"/>
          <p:cNvSpPr/>
          <p:nvPr/>
        </p:nvSpPr>
        <p:spPr>
          <a:xfrm>
            <a:off x="1379160" y="2633400"/>
            <a:ext cx="2188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Apache Hadoop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71" name="CustomShape 12"/>
          <p:cNvSpPr/>
          <p:nvPr/>
        </p:nvSpPr>
        <p:spPr>
          <a:xfrm>
            <a:off x="596880" y="35186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72" name="CustomShape 13"/>
          <p:cNvSpPr/>
          <p:nvPr/>
        </p:nvSpPr>
        <p:spPr>
          <a:xfrm>
            <a:off x="957960" y="3556080"/>
            <a:ext cx="29228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In-Memory Processing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73" name="CustomShape 14"/>
          <p:cNvSpPr/>
          <p:nvPr/>
        </p:nvSpPr>
        <p:spPr>
          <a:xfrm>
            <a:off x="1078200" y="3869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74" name="CustomShape 15"/>
          <p:cNvSpPr/>
          <p:nvPr/>
        </p:nvSpPr>
        <p:spPr>
          <a:xfrm>
            <a:off x="1379160" y="3900240"/>
            <a:ext cx="5024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Perform many operations fast via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‘in-memory‘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75" name="CustomShape 16"/>
          <p:cNvSpPr/>
          <p:nvPr/>
        </p:nvSpPr>
        <p:spPr>
          <a:xfrm>
            <a:off x="1078200" y="41709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76" name="CustomShape 17"/>
          <p:cNvSpPr/>
          <p:nvPr/>
        </p:nvSpPr>
        <p:spPr>
          <a:xfrm>
            <a:off x="1379160" y="4201920"/>
            <a:ext cx="4977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Enable tasks such as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‘map-reduce in-memory‘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77" name="CustomShape 18"/>
          <p:cNvSpPr/>
          <p:nvPr/>
        </p:nvSpPr>
        <p:spPr>
          <a:xfrm>
            <a:off x="1078200" y="4472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78" name="CustomShape 19"/>
          <p:cNvSpPr/>
          <p:nvPr/>
        </p:nvSpPr>
        <p:spPr>
          <a:xfrm>
            <a:off x="1270080" y="948240"/>
            <a:ext cx="6972840" cy="475200"/>
          </a:xfrm>
          <a:custGeom>
            <a:avLst/>
            <a:gdLst/>
            <a:ahLst/>
            <a:rect l="l" t="t" r="r" b="b"/>
            <a:pathLst>
              <a:path w="19370" h="1321">
                <a:moveTo>
                  <a:pt x="0" y="0"/>
                </a:moveTo>
                <a:lnTo>
                  <a:pt x="0" y="1320"/>
                </a:lnTo>
                <a:lnTo>
                  <a:pt x="19369" y="1320"/>
                </a:lnTo>
                <a:lnTo>
                  <a:pt x="19369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79" name="CustomShape 20"/>
          <p:cNvSpPr/>
          <p:nvPr/>
        </p:nvSpPr>
        <p:spPr>
          <a:xfrm>
            <a:off x="1249920" y="932760"/>
            <a:ext cx="7013160" cy="506880"/>
          </a:xfrm>
          <a:custGeom>
            <a:avLst/>
            <a:gdLst/>
            <a:ahLst/>
            <a:rect l="l" t="t" r="r" b="b"/>
            <a:pathLst>
              <a:path w="19482" h="1409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19425" y="0"/>
                </a:lnTo>
                <a:cubicBezTo>
                  <a:pt x="19457" y="0"/>
                  <a:pt x="19481" y="20"/>
                  <a:pt x="19481" y="44"/>
                </a:cubicBezTo>
                <a:lnTo>
                  <a:pt x="19481" y="1364"/>
                </a:lnTo>
                <a:cubicBezTo>
                  <a:pt x="19481" y="1387"/>
                  <a:pt x="19457" y="1408"/>
                  <a:pt x="19425" y="1408"/>
                </a:cubicBezTo>
                <a:lnTo>
                  <a:pt x="56" y="1408"/>
                </a:lnTo>
                <a:cubicBezTo>
                  <a:pt x="24" y="1408"/>
                  <a:pt x="0" y="1387"/>
                  <a:pt x="0" y="1364"/>
                </a:cubicBezTo>
                <a:lnTo>
                  <a:pt x="0" y="44"/>
                </a:lnTo>
                <a:moveTo>
                  <a:pt x="112" y="1364"/>
                </a:moveTo>
                <a:lnTo>
                  <a:pt x="56" y="1321"/>
                </a:lnTo>
                <a:lnTo>
                  <a:pt x="19425" y="1321"/>
                </a:lnTo>
                <a:lnTo>
                  <a:pt x="19369" y="1364"/>
                </a:lnTo>
                <a:lnTo>
                  <a:pt x="19369" y="44"/>
                </a:lnTo>
                <a:lnTo>
                  <a:pt x="1942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3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0" name="CustomShape 21"/>
          <p:cNvSpPr/>
          <p:nvPr/>
        </p:nvSpPr>
        <p:spPr>
          <a:xfrm>
            <a:off x="1379160" y="4503600"/>
            <a:ext cx="3447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Apache Spark, Apache Flink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81" name="CustomShape 22"/>
          <p:cNvSpPr/>
          <p:nvPr/>
        </p:nvSpPr>
        <p:spPr>
          <a:xfrm>
            <a:off x="1366200" y="9921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2" name="CustomShape 23"/>
          <p:cNvSpPr/>
          <p:nvPr/>
        </p:nvSpPr>
        <p:spPr>
          <a:xfrm>
            <a:off x="1727280" y="1017000"/>
            <a:ext cx="6119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Big Data analytics frameworks shift the approach from ‘bring data to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3" name="CustomShape 24"/>
          <p:cNvSpPr/>
          <p:nvPr/>
        </p:nvSpPr>
        <p:spPr>
          <a:xfrm>
            <a:off x="1727280" y="1217880"/>
            <a:ext cx="5284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compute resources‘ into ‘bring compute tasks close to data‘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384" name="" descr=""/>
          <p:cNvPicPr/>
          <p:nvPr/>
        </p:nvPicPr>
        <p:blipFill>
          <a:blip r:embed="rId1"/>
          <a:stretch/>
        </p:blipFill>
        <p:spPr>
          <a:xfrm>
            <a:off x="7120440" y="3283560"/>
            <a:ext cx="2255400" cy="1247040"/>
          </a:xfrm>
          <a:prstGeom prst="rect">
            <a:avLst/>
          </a:prstGeom>
          <a:ln w="0">
            <a:noFill/>
          </a:ln>
        </p:spPr>
      </p:pic>
      <p:sp>
        <p:nvSpPr>
          <p:cNvPr id="385" name="CustomShape 25"/>
          <p:cNvSpPr/>
          <p:nvPr/>
        </p:nvSpPr>
        <p:spPr>
          <a:xfrm>
            <a:off x="7748640" y="4516560"/>
            <a:ext cx="13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Apache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86" name="CustomShape 26"/>
          <p:cNvSpPr/>
          <p:nvPr/>
        </p:nvSpPr>
        <p:spPr>
          <a:xfrm>
            <a:off x="502200" y="3188880"/>
            <a:ext cx="8918640" cy="1754280"/>
          </a:xfrm>
          <a:custGeom>
            <a:avLst/>
            <a:gdLst/>
            <a:ahLst/>
            <a:rect l="l" t="t" r="r" b="b"/>
            <a:pathLst>
              <a:path w="24775" h="4874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24718" y="0"/>
                </a:lnTo>
                <a:cubicBezTo>
                  <a:pt x="24750" y="0"/>
                  <a:pt x="24774" y="21"/>
                  <a:pt x="24774" y="44"/>
                </a:cubicBezTo>
                <a:lnTo>
                  <a:pt x="24774" y="4829"/>
                </a:lnTo>
                <a:cubicBezTo>
                  <a:pt x="24774" y="4854"/>
                  <a:pt x="24750" y="4873"/>
                  <a:pt x="24718" y="4873"/>
                </a:cubicBezTo>
                <a:lnTo>
                  <a:pt x="56" y="4873"/>
                </a:lnTo>
                <a:cubicBezTo>
                  <a:pt x="24" y="4873"/>
                  <a:pt x="0" y="4854"/>
                  <a:pt x="0" y="4829"/>
                </a:cubicBezTo>
                <a:lnTo>
                  <a:pt x="0" y="44"/>
                </a:lnTo>
                <a:moveTo>
                  <a:pt x="112" y="4829"/>
                </a:moveTo>
                <a:lnTo>
                  <a:pt x="56" y="4786"/>
                </a:lnTo>
                <a:lnTo>
                  <a:pt x="24718" y="4786"/>
                </a:lnTo>
                <a:lnTo>
                  <a:pt x="24664" y="4829"/>
                </a:lnTo>
                <a:lnTo>
                  <a:pt x="24664" y="44"/>
                </a:lnTo>
                <a:lnTo>
                  <a:pt x="2471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482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7" name="CustomShape 27"/>
          <p:cNvSpPr/>
          <p:nvPr/>
        </p:nvSpPr>
        <p:spPr>
          <a:xfrm>
            <a:off x="7892280" y="1785240"/>
            <a:ext cx="1243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[3] Map-Reduce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88" name="CustomShape 28"/>
          <p:cNvSpPr/>
          <p:nvPr/>
        </p:nvSpPr>
        <p:spPr>
          <a:xfrm>
            <a:off x="133200" y="4976640"/>
            <a:ext cx="9397440" cy="267480"/>
          </a:xfrm>
          <a:custGeom>
            <a:avLst/>
            <a:gdLst/>
            <a:ahLst/>
            <a:rect l="l" t="t" r="r" b="b"/>
            <a:pathLst>
              <a:path w="26105" h="744">
                <a:moveTo>
                  <a:pt x="0" y="0"/>
                </a:moveTo>
                <a:lnTo>
                  <a:pt x="0" y="743"/>
                </a:lnTo>
                <a:lnTo>
                  <a:pt x="26104" y="74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9" name="CustomShape 29"/>
          <p:cNvSpPr/>
          <p:nvPr/>
        </p:nvSpPr>
        <p:spPr>
          <a:xfrm>
            <a:off x="113040" y="4960800"/>
            <a:ext cx="9437760" cy="298800"/>
          </a:xfrm>
          <a:custGeom>
            <a:avLst/>
            <a:gdLst/>
            <a:ahLst/>
            <a:rect l="l" t="t" r="r" b="b"/>
            <a:pathLst>
              <a:path w="26217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786"/>
                </a:lnTo>
                <a:cubicBezTo>
                  <a:pt x="26216" y="810"/>
                  <a:pt x="26192" y="830"/>
                  <a:pt x="2616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160" y="742"/>
                </a:lnTo>
                <a:lnTo>
                  <a:pt x="26104" y="7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90" name="CustomShape 30"/>
          <p:cNvSpPr/>
          <p:nvPr/>
        </p:nvSpPr>
        <p:spPr>
          <a:xfrm>
            <a:off x="617760" y="3328560"/>
            <a:ext cx="1526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focus in this lecture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91" name="CustomShape 31"/>
          <p:cNvSpPr/>
          <p:nvPr/>
        </p:nvSpPr>
        <p:spPr>
          <a:xfrm>
            <a:off x="228960" y="5020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92" name="CustomShape 32"/>
          <p:cNvSpPr/>
          <p:nvPr/>
        </p:nvSpPr>
        <p:spPr>
          <a:xfrm>
            <a:off x="589680" y="5045040"/>
            <a:ext cx="8343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 5 offers more insights into the map-reduce computing paradigm including applications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93" name="CustomShape 33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9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95" name="CustomShape 2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96" name="CustomShape 3"/>
          <p:cNvSpPr/>
          <p:nvPr/>
        </p:nvSpPr>
        <p:spPr>
          <a:xfrm>
            <a:off x="486360" y="370440"/>
            <a:ext cx="87008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Apache Spark use Distributed Filesystem &amp; Map-Reduce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97" name="CustomShape 4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98" name="CustomShape 5"/>
          <p:cNvSpPr/>
          <p:nvPr/>
        </p:nvSpPr>
        <p:spPr>
          <a:xfrm>
            <a:off x="957960" y="1032120"/>
            <a:ext cx="79707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Taking into account the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ever-increasing amounts of ‘big data’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99" name="CustomShape 6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0" name="CustomShape 7"/>
          <p:cNvSpPr/>
          <p:nvPr/>
        </p:nvSpPr>
        <p:spPr>
          <a:xfrm>
            <a:off x="1379160" y="1376640"/>
            <a:ext cx="8211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Think: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‘Big Data’ not always denoted by volume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, there is velocity, variety, …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1" name="CustomShape 8"/>
          <p:cNvSpPr/>
          <p:nvPr/>
        </p:nvSpPr>
        <p:spPr>
          <a:xfrm>
            <a:off x="596880" y="16581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02" name="CustomShape 9"/>
          <p:cNvSpPr/>
          <p:nvPr/>
        </p:nvSpPr>
        <p:spPr>
          <a:xfrm>
            <a:off x="957960" y="1695600"/>
            <a:ext cx="55918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Reliable scalable ‘big data’ storage method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03" name="CustomShape 10"/>
          <p:cNvSpPr/>
          <p:nvPr/>
        </p:nvSpPr>
        <p:spPr>
          <a:xfrm>
            <a:off x="1078200" y="2009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4" name="CustomShape 11"/>
          <p:cNvSpPr/>
          <p:nvPr/>
        </p:nvSpPr>
        <p:spPr>
          <a:xfrm>
            <a:off x="1379160" y="2040480"/>
            <a:ext cx="7594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Data is (almost always) accessible even if failures in nodes/disks occur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5" name="CustomShape 12"/>
          <p:cNvSpPr/>
          <p:nvPr/>
        </p:nvSpPr>
        <p:spPr>
          <a:xfrm>
            <a:off x="1078200" y="2310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6" name="CustomShape 13"/>
          <p:cNvSpPr/>
          <p:nvPr/>
        </p:nvSpPr>
        <p:spPr>
          <a:xfrm>
            <a:off x="1379160" y="2342160"/>
            <a:ext cx="7417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Enable the access of large quantities of data with good performance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7" name="CustomShape 14"/>
          <p:cNvSpPr/>
          <p:nvPr/>
        </p:nvSpPr>
        <p:spPr>
          <a:xfrm>
            <a:off x="596880" y="31665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08" name="CustomShape 15"/>
          <p:cNvSpPr/>
          <p:nvPr/>
        </p:nvSpPr>
        <p:spPr>
          <a:xfrm>
            <a:off x="957960" y="3204000"/>
            <a:ext cx="81104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Fault-tolerant and scalable data analytics processing approach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09" name="CustomShape 16"/>
          <p:cNvSpPr/>
          <p:nvPr/>
        </p:nvSpPr>
        <p:spPr>
          <a:xfrm>
            <a:off x="1078200" y="3517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10" name="CustomShape 17"/>
          <p:cNvSpPr/>
          <p:nvPr/>
        </p:nvSpPr>
        <p:spPr>
          <a:xfrm>
            <a:off x="1379160" y="3548520"/>
            <a:ext cx="800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Data analytics computations must be divided in small task for easy restart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11" name="CustomShape 18"/>
          <p:cNvSpPr/>
          <p:nvPr/>
        </p:nvSpPr>
        <p:spPr>
          <a:xfrm>
            <a:off x="1078200" y="38188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12" name="CustomShape 19"/>
          <p:cNvSpPr/>
          <p:nvPr/>
        </p:nvSpPr>
        <p:spPr>
          <a:xfrm>
            <a:off x="1800720" y="2670480"/>
            <a:ext cx="7604280" cy="297000"/>
          </a:xfrm>
          <a:custGeom>
            <a:avLst/>
            <a:gdLst/>
            <a:ahLst/>
            <a:rect l="l" t="t" r="r" b="b"/>
            <a:pathLst>
              <a:path w="21124" h="826">
                <a:moveTo>
                  <a:pt x="0" y="0"/>
                </a:moveTo>
                <a:lnTo>
                  <a:pt x="0" y="825"/>
                </a:lnTo>
                <a:lnTo>
                  <a:pt x="21123" y="825"/>
                </a:lnTo>
                <a:lnTo>
                  <a:pt x="2112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3" name="CustomShape 20"/>
          <p:cNvSpPr/>
          <p:nvPr/>
        </p:nvSpPr>
        <p:spPr>
          <a:xfrm>
            <a:off x="1780560" y="2654640"/>
            <a:ext cx="7644240" cy="328320"/>
          </a:xfrm>
          <a:custGeom>
            <a:avLst/>
            <a:gdLst/>
            <a:ahLst/>
            <a:rect l="l" t="t" r="r" b="b"/>
            <a:pathLst>
              <a:path w="21235" h="913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21179" y="0"/>
                </a:lnTo>
                <a:cubicBezTo>
                  <a:pt x="21210" y="0"/>
                  <a:pt x="21234" y="19"/>
                  <a:pt x="21234" y="44"/>
                </a:cubicBezTo>
                <a:lnTo>
                  <a:pt x="21234" y="868"/>
                </a:lnTo>
                <a:cubicBezTo>
                  <a:pt x="21234" y="893"/>
                  <a:pt x="21210" y="912"/>
                  <a:pt x="21179" y="912"/>
                </a:cubicBezTo>
                <a:lnTo>
                  <a:pt x="56" y="912"/>
                </a:lnTo>
                <a:cubicBezTo>
                  <a:pt x="24" y="912"/>
                  <a:pt x="0" y="893"/>
                  <a:pt x="0" y="868"/>
                </a:cubicBezTo>
                <a:lnTo>
                  <a:pt x="0" y="44"/>
                </a:lnTo>
                <a:moveTo>
                  <a:pt x="112" y="868"/>
                </a:moveTo>
                <a:lnTo>
                  <a:pt x="56" y="825"/>
                </a:lnTo>
                <a:lnTo>
                  <a:pt x="21179" y="825"/>
                </a:lnTo>
                <a:lnTo>
                  <a:pt x="21123" y="868"/>
                </a:lnTo>
                <a:lnTo>
                  <a:pt x="21123" y="44"/>
                </a:lnTo>
                <a:lnTo>
                  <a:pt x="21179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6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4" name="CustomShape 21"/>
          <p:cNvSpPr/>
          <p:nvPr/>
        </p:nvSpPr>
        <p:spPr>
          <a:xfrm>
            <a:off x="1379160" y="3850200"/>
            <a:ext cx="7385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Restart of one data analytics task has no affect on other active tasks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15" name="CustomShape 22"/>
          <p:cNvSpPr/>
          <p:nvPr/>
        </p:nvSpPr>
        <p:spPr>
          <a:xfrm>
            <a:off x="1896120" y="27144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16" name="CustomShape 23"/>
          <p:cNvSpPr/>
          <p:nvPr/>
        </p:nvSpPr>
        <p:spPr>
          <a:xfrm>
            <a:off x="1756800" y="4212360"/>
            <a:ext cx="7638120" cy="479160"/>
          </a:xfrm>
          <a:custGeom>
            <a:avLst/>
            <a:gdLst/>
            <a:ahLst/>
            <a:rect l="l" t="t" r="r" b="b"/>
            <a:pathLst>
              <a:path w="21218" h="1332">
                <a:moveTo>
                  <a:pt x="0" y="0"/>
                </a:moveTo>
                <a:lnTo>
                  <a:pt x="0" y="1331"/>
                </a:lnTo>
                <a:lnTo>
                  <a:pt x="21217" y="1331"/>
                </a:lnTo>
                <a:lnTo>
                  <a:pt x="2121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7" name="CustomShape 24"/>
          <p:cNvSpPr/>
          <p:nvPr/>
        </p:nvSpPr>
        <p:spPr>
          <a:xfrm>
            <a:off x="1736640" y="4196520"/>
            <a:ext cx="7677720" cy="510480"/>
          </a:xfrm>
          <a:custGeom>
            <a:avLst/>
            <a:gdLst/>
            <a:ahLst/>
            <a:rect l="l" t="t" r="r" b="b"/>
            <a:pathLst>
              <a:path w="21328" h="1419">
                <a:moveTo>
                  <a:pt x="0" y="44"/>
                </a:moveTo>
                <a:cubicBezTo>
                  <a:pt x="0" y="20"/>
                  <a:pt x="26" y="0"/>
                  <a:pt x="56" y="0"/>
                </a:cubicBezTo>
                <a:lnTo>
                  <a:pt x="21272" y="0"/>
                </a:lnTo>
                <a:cubicBezTo>
                  <a:pt x="21301" y="0"/>
                  <a:pt x="21327" y="20"/>
                  <a:pt x="21327" y="44"/>
                </a:cubicBezTo>
                <a:lnTo>
                  <a:pt x="21327" y="1375"/>
                </a:lnTo>
                <a:cubicBezTo>
                  <a:pt x="21327" y="1400"/>
                  <a:pt x="21301" y="1418"/>
                  <a:pt x="21272" y="1418"/>
                </a:cubicBezTo>
                <a:lnTo>
                  <a:pt x="56" y="1418"/>
                </a:lnTo>
                <a:cubicBezTo>
                  <a:pt x="26" y="1418"/>
                  <a:pt x="0" y="1400"/>
                  <a:pt x="0" y="1375"/>
                </a:cubicBezTo>
                <a:lnTo>
                  <a:pt x="0" y="44"/>
                </a:lnTo>
                <a:moveTo>
                  <a:pt x="111" y="1375"/>
                </a:moveTo>
                <a:lnTo>
                  <a:pt x="56" y="1331"/>
                </a:lnTo>
                <a:lnTo>
                  <a:pt x="21272" y="1331"/>
                </a:lnTo>
                <a:lnTo>
                  <a:pt x="21217" y="1375"/>
                </a:lnTo>
                <a:lnTo>
                  <a:pt x="21217" y="44"/>
                </a:lnTo>
                <a:lnTo>
                  <a:pt x="21272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137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8" name="CustomShape 25"/>
          <p:cNvSpPr/>
          <p:nvPr/>
        </p:nvSpPr>
        <p:spPr>
          <a:xfrm>
            <a:off x="2257200" y="2739600"/>
            <a:ext cx="7016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 specialized distributed file system is required that assumes failures as default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19" name="CustomShape 26"/>
          <p:cNvSpPr/>
          <p:nvPr/>
        </p:nvSpPr>
        <p:spPr>
          <a:xfrm>
            <a:off x="1852920" y="42559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20" name="CustomShape 27"/>
          <p:cNvSpPr/>
          <p:nvPr/>
        </p:nvSpPr>
        <p:spPr>
          <a:xfrm>
            <a:off x="2214000" y="4281120"/>
            <a:ext cx="6937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 data analytics processing programming model is required that is easy to use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21" name="CustomShape 28"/>
          <p:cNvSpPr/>
          <p:nvPr/>
        </p:nvSpPr>
        <p:spPr>
          <a:xfrm>
            <a:off x="133200" y="4976640"/>
            <a:ext cx="9397440" cy="267480"/>
          </a:xfrm>
          <a:custGeom>
            <a:avLst/>
            <a:gdLst/>
            <a:ahLst/>
            <a:rect l="l" t="t" r="r" b="b"/>
            <a:pathLst>
              <a:path w="26105" h="744">
                <a:moveTo>
                  <a:pt x="0" y="0"/>
                </a:moveTo>
                <a:lnTo>
                  <a:pt x="0" y="743"/>
                </a:lnTo>
                <a:lnTo>
                  <a:pt x="26104" y="74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22" name="CustomShape 29"/>
          <p:cNvSpPr/>
          <p:nvPr/>
        </p:nvSpPr>
        <p:spPr>
          <a:xfrm>
            <a:off x="113040" y="4960800"/>
            <a:ext cx="9437760" cy="298800"/>
          </a:xfrm>
          <a:custGeom>
            <a:avLst/>
            <a:gdLst/>
            <a:ahLst/>
            <a:rect l="l" t="t" r="r" b="b"/>
            <a:pathLst>
              <a:path w="26217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786"/>
                </a:lnTo>
                <a:cubicBezTo>
                  <a:pt x="26216" y="810"/>
                  <a:pt x="26192" y="830"/>
                  <a:pt x="2616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160" y="742"/>
                </a:lnTo>
                <a:lnTo>
                  <a:pt x="26104" y="7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23" name="CustomShape 30"/>
          <p:cNvSpPr/>
          <p:nvPr/>
        </p:nvSpPr>
        <p:spPr>
          <a:xfrm>
            <a:off x="2214000" y="4482000"/>
            <a:ext cx="6037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and simple to program with fault-tolerance already within its design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24" name="CustomShape 31"/>
          <p:cNvSpPr/>
          <p:nvPr/>
        </p:nvSpPr>
        <p:spPr>
          <a:xfrm>
            <a:off x="228960" y="5020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25" name="CustomShape 32"/>
          <p:cNvSpPr/>
          <p:nvPr/>
        </p:nvSpPr>
        <p:spPr>
          <a:xfrm>
            <a:off x="589680" y="5045040"/>
            <a:ext cx="8642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 5 provides more information on the Hadoop Distributed File System (HDFS) used by Spark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26" name="CustomShape 3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10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28" name="CustomShape 2"/>
          <p:cNvSpPr/>
          <p:nvPr/>
        </p:nvSpPr>
        <p:spPr>
          <a:xfrm>
            <a:off x="2482920" y="370440"/>
            <a:ext cx="46875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Apache Spark Basic Properties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429" name="CustomShape 3"/>
          <p:cNvSpPr/>
          <p:nvPr/>
        </p:nvSpPr>
        <p:spPr>
          <a:xfrm>
            <a:off x="596880" y="17071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30" name="CustomShape 4"/>
          <p:cNvSpPr/>
          <p:nvPr/>
        </p:nvSpPr>
        <p:spPr>
          <a:xfrm>
            <a:off x="957960" y="1744920"/>
            <a:ext cx="32101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Production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 deployments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31" name="CustomShape 5"/>
          <p:cNvSpPr/>
          <p:nvPr/>
        </p:nvSpPr>
        <p:spPr>
          <a:xfrm>
            <a:off x="1078200" y="20581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32" name="CustomShape 6"/>
          <p:cNvSpPr/>
          <p:nvPr/>
        </p:nvSpPr>
        <p:spPr>
          <a:xfrm>
            <a:off x="1379160" y="2089440"/>
            <a:ext cx="5877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Adobe, Intel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and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Yahoo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have production deployments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33" name="CustomShape 7"/>
          <p:cNvSpPr/>
          <p:nvPr/>
        </p:nvSpPr>
        <p:spPr>
          <a:xfrm>
            <a:off x="596880" y="23709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34" name="CustomShape 8"/>
          <p:cNvSpPr/>
          <p:nvPr/>
        </p:nvSpPr>
        <p:spPr>
          <a:xfrm>
            <a:off x="957960" y="2408400"/>
            <a:ext cx="61502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Open Source (initially invented by UC Berkeley)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35" name="CustomShape 9"/>
          <p:cNvSpPr/>
          <p:nvPr/>
        </p:nvSpPr>
        <p:spPr>
          <a:xfrm>
            <a:off x="1078200" y="27216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36" name="CustomShape 10"/>
          <p:cNvSpPr/>
          <p:nvPr/>
        </p:nvSpPr>
        <p:spPr>
          <a:xfrm>
            <a:off x="1379160" y="2752920"/>
            <a:ext cx="6580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One of the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‘most active big data‘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open source projects today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37" name="CustomShape 11"/>
          <p:cNvSpPr/>
          <p:nvPr/>
        </p:nvSpPr>
        <p:spPr>
          <a:xfrm>
            <a:off x="596880" y="30348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38" name="CustomShape 12"/>
          <p:cNvSpPr/>
          <p:nvPr/>
        </p:nvSpPr>
        <p:spPr>
          <a:xfrm>
            <a:off x="957960" y="3071880"/>
            <a:ext cx="79052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Idea: Support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two properties beyond traditional map-reduce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39" name="CustomShape 13"/>
          <p:cNvSpPr/>
          <p:nvPr/>
        </p:nvSpPr>
        <p:spPr>
          <a:xfrm>
            <a:off x="1078200" y="33850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40" name="CustomShape 14"/>
          <p:cNvSpPr/>
          <p:nvPr/>
        </p:nvSpPr>
        <p:spPr>
          <a:xfrm>
            <a:off x="1379160" y="3416400"/>
            <a:ext cx="5571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Extension towards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Directed Acyclic Graphcs (DAGs)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41" name="CustomShape 15"/>
          <p:cNvSpPr/>
          <p:nvPr/>
        </p:nvSpPr>
        <p:spPr>
          <a:xfrm>
            <a:off x="1078200" y="36867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42" name="CustomShape 16"/>
          <p:cNvSpPr/>
          <p:nvPr/>
        </p:nvSpPr>
        <p:spPr>
          <a:xfrm>
            <a:off x="1379160" y="3718080"/>
            <a:ext cx="7625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Improvements on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‘data sharing capabilities‘ &amp; ‘in-memory computing‘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43" name="CustomShape 17"/>
          <p:cNvSpPr/>
          <p:nvPr/>
        </p:nvSpPr>
        <p:spPr>
          <a:xfrm>
            <a:off x="596880" y="39999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44" name="CustomShape 18"/>
          <p:cNvSpPr/>
          <p:nvPr/>
        </p:nvSpPr>
        <p:spPr>
          <a:xfrm>
            <a:off x="957960" y="4037400"/>
            <a:ext cx="81298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Key Concepts: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‘Resilient Distributed Dataset (RDD)‘ &amp; Usability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45" name="CustomShape 19"/>
          <p:cNvSpPr/>
          <p:nvPr/>
        </p:nvSpPr>
        <p:spPr>
          <a:xfrm>
            <a:off x="1078200" y="43506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46" name="CustomShape 20"/>
          <p:cNvSpPr/>
          <p:nvPr/>
        </p:nvSpPr>
        <p:spPr>
          <a:xfrm>
            <a:off x="1378800" y="4381920"/>
            <a:ext cx="7864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RDDs are a fault-tolerant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collection of elements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to operate on in parallel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47" name="CustomShape 21"/>
          <p:cNvSpPr/>
          <p:nvPr/>
        </p:nvSpPr>
        <p:spPr>
          <a:xfrm>
            <a:off x="1078200" y="4652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48" name="CustomShape 22"/>
          <p:cNvSpPr/>
          <p:nvPr/>
        </p:nvSpPr>
        <p:spPr>
          <a:xfrm>
            <a:off x="1379160" y="4683600"/>
            <a:ext cx="5249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Good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usability w.r.t. write less code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via rich APIs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49" name="CustomShape 23"/>
          <p:cNvSpPr/>
          <p:nvPr/>
        </p:nvSpPr>
        <p:spPr>
          <a:xfrm>
            <a:off x="1078200" y="49539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50" name="CustomShape 24"/>
          <p:cNvSpPr/>
          <p:nvPr/>
        </p:nvSpPr>
        <p:spPr>
          <a:xfrm>
            <a:off x="1379160" y="4985280"/>
            <a:ext cx="4701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 Hadoop Distributed File System (HDFS)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51" name="CustomShape 25"/>
          <p:cNvSpPr/>
          <p:nvPr/>
        </p:nvSpPr>
        <p:spPr>
          <a:xfrm>
            <a:off x="133200" y="964080"/>
            <a:ext cx="9397440" cy="518760"/>
          </a:xfrm>
          <a:custGeom>
            <a:avLst/>
            <a:gdLst/>
            <a:ahLst/>
            <a:rect l="l" t="t" r="r" b="b"/>
            <a:pathLst>
              <a:path w="26105" h="1442">
                <a:moveTo>
                  <a:pt x="0" y="0"/>
                </a:moveTo>
                <a:lnTo>
                  <a:pt x="0" y="1441"/>
                </a:lnTo>
                <a:lnTo>
                  <a:pt x="26104" y="1441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52" name="CustomShape 26"/>
          <p:cNvSpPr/>
          <p:nvPr/>
        </p:nvSpPr>
        <p:spPr>
          <a:xfrm>
            <a:off x="113040" y="948240"/>
            <a:ext cx="9437760" cy="550080"/>
          </a:xfrm>
          <a:custGeom>
            <a:avLst/>
            <a:gdLst/>
            <a:ahLst/>
            <a:rect l="l" t="t" r="r" b="b"/>
            <a:pathLst>
              <a:path w="26217" h="1529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20"/>
                  <a:pt x="26216" y="44"/>
                </a:cubicBezTo>
                <a:lnTo>
                  <a:pt x="26216" y="1484"/>
                </a:lnTo>
                <a:cubicBezTo>
                  <a:pt x="26216" y="1509"/>
                  <a:pt x="26192" y="1528"/>
                  <a:pt x="26160" y="1528"/>
                </a:cubicBezTo>
                <a:lnTo>
                  <a:pt x="56" y="1528"/>
                </a:lnTo>
                <a:cubicBezTo>
                  <a:pt x="25" y="1528"/>
                  <a:pt x="0" y="1509"/>
                  <a:pt x="0" y="1484"/>
                </a:cubicBezTo>
                <a:lnTo>
                  <a:pt x="0" y="44"/>
                </a:lnTo>
                <a:moveTo>
                  <a:pt x="112" y="1484"/>
                </a:moveTo>
                <a:lnTo>
                  <a:pt x="56" y="1442"/>
                </a:lnTo>
                <a:lnTo>
                  <a:pt x="26160" y="1442"/>
                </a:lnTo>
                <a:lnTo>
                  <a:pt x="26104" y="1484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48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53" name="CustomShape 27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454" name="CustomShape 28"/>
          <p:cNvSpPr/>
          <p:nvPr/>
        </p:nvSpPr>
        <p:spPr>
          <a:xfrm>
            <a:off x="228960" y="10076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55" name="CustomShape 29"/>
          <p:cNvSpPr/>
          <p:nvPr/>
        </p:nvSpPr>
        <p:spPr>
          <a:xfrm>
            <a:off x="589680" y="1032840"/>
            <a:ext cx="8821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Apache Spark is a fast &amp; general engine for large-scale data processing optimized for memory usage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56" name="CustomShape 30"/>
          <p:cNvSpPr/>
          <p:nvPr/>
        </p:nvSpPr>
        <p:spPr>
          <a:xfrm>
            <a:off x="228960" y="12488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57" name="CustomShape 31"/>
          <p:cNvSpPr/>
          <p:nvPr/>
        </p:nvSpPr>
        <p:spPr>
          <a:xfrm>
            <a:off x="589680" y="1274040"/>
            <a:ext cx="8489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Open source &amp; compatible with cloud data storage systems like Amazon Web Services (AWS) S3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458" name="" descr=""/>
          <p:cNvPicPr/>
          <p:nvPr/>
        </p:nvPicPr>
        <p:blipFill>
          <a:blip r:embed="rId1"/>
          <a:stretch/>
        </p:blipFill>
        <p:spPr>
          <a:xfrm>
            <a:off x="7495920" y="1535760"/>
            <a:ext cx="1860120" cy="793080"/>
          </a:xfrm>
          <a:prstGeom prst="rect">
            <a:avLst/>
          </a:prstGeom>
          <a:ln w="0">
            <a:noFill/>
          </a:ln>
        </p:spPr>
      </p:pic>
      <p:sp>
        <p:nvSpPr>
          <p:cNvPr id="459" name="CustomShape 32"/>
          <p:cNvSpPr/>
          <p:nvPr/>
        </p:nvSpPr>
        <p:spPr>
          <a:xfrm>
            <a:off x="7535160" y="2043000"/>
            <a:ext cx="1820880" cy="269280"/>
          </a:xfrm>
          <a:custGeom>
            <a:avLst/>
            <a:gdLst/>
            <a:ahLst/>
            <a:rect l="l" t="t" r="r" b="b"/>
            <a:pathLst>
              <a:path w="5059" h="749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5003" y="0"/>
                </a:lnTo>
                <a:cubicBezTo>
                  <a:pt x="5032" y="0"/>
                  <a:pt x="5058" y="20"/>
                  <a:pt x="5058" y="44"/>
                </a:cubicBezTo>
                <a:lnTo>
                  <a:pt x="5058" y="705"/>
                </a:lnTo>
                <a:cubicBezTo>
                  <a:pt x="5058" y="729"/>
                  <a:pt x="5032" y="748"/>
                  <a:pt x="5003" y="748"/>
                </a:cubicBezTo>
                <a:lnTo>
                  <a:pt x="56" y="748"/>
                </a:lnTo>
                <a:cubicBezTo>
                  <a:pt x="24" y="748"/>
                  <a:pt x="0" y="729"/>
                  <a:pt x="0" y="705"/>
                </a:cubicBezTo>
                <a:lnTo>
                  <a:pt x="0" y="44"/>
                </a:lnTo>
                <a:moveTo>
                  <a:pt x="112" y="705"/>
                </a:moveTo>
                <a:lnTo>
                  <a:pt x="56" y="661"/>
                </a:lnTo>
                <a:lnTo>
                  <a:pt x="5003" y="661"/>
                </a:lnTo>
                <a:lnTo>
                  <a:pt x="4947" y="705"/>
                </a:lnTo>
                <a:lnTo>
                  <a:pt x="4947" y="44"/>
                </a:lnTo>
                <a:lnTo>
                  <a:pt x="500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05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460" name="" descr=""/>
          <p:cNvPicPr/>
          <p:nvPr/>
        </p:nvPicPr>
        <p:blipFill>
          <a:blip r:embed="rId2"/>
          <a:stretch/>
        </p:blipFill>
        <p:spPr>
          <a:xfrm rot="5400000">
            <a:off x="8667360" y="2315160"/>
            <a:ext cx="370080" cy="885600"/>
          </a:xfrm>
          <a:prstGeom prst="rect">
            <a:avLst/>
          </a:prstGeom>
          <a:ln w="0">
            <a:noFill/>
          </a:ln>
        </p:spPr>
      </p:pic>
      <p:pic>
        <p:nvPicPr>
          <p:cNvPr id="461" name="" descr=""/>
          <p:cNvPicPr/>
          <p:nvPr/>
        </p:nvPicPr>
        <p:blipFill>
          <a:blip r:embed="rId3"/>
          <a:stretch/>
        </p:blipFill>
        <p:spPr>
          <a:xfrm rot="5400000">
            <a:off x="7338240" y="4100040"/>
            <a:ext cx="257040" cy="1306440"/>
          </a:xfrm>
          <a:prstGeom prst="rect">
            <a:avLst/>
          </a:prstGeom>
          <a:ln w="0">
            <a:noFill/>
          </a:ln>
        </p:spPr>
      </p:pic>
      <p:sp>
        <p:nvSpPr>
          <p:cNvPr id="462" name="CustomShape 33"/>
          <p:cNvSpPr/>
          <p:nvPr/>
        </p:nvSpPr>
        <p:spPr>
          <a:xfrm>
            <a:off x="7592400" y="2393280"/>
            <a:ext cx="13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Apache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63" name="CustomShape 34"/>
          <p:cNvSpPr/>
          <p:nvPr/>
        </p:nvSpPr>
        <p:spPr>
          <a:xfrm>
            <a:off x="6784560" y="4955040"/>
            <a:ext cx="1591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[12] Apache Hadoop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64" name="CustomShape 35"/>
          <p:cNvSpPr/>
          <p:nvPr/>
        </p:nvSpPr>
        <p:spPr>
          <a:xfrm>
            <a:off x="6784560" y="5131080"/>
            <a:ext cx="792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65" name="CustomShape 3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11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67" name="CustomShape 2"/>
          <p:cNvSpPr/>
          <p:nvPr/>
        </p:nvSpPr>
        <p:spPr>
          <a:xfrm>
            <a:off x="1960560" y="370440"/>
            <a:ext cx="57603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Resilient Distributed Datasets (RDDs)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468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69" name="CustomShape 4"/>
          <p:cNvSpPr/>
          <p:nvPr/>
        </p:nvSpPr>
        <p:spPr>
          <a:xfrm>
            <a:off x="957960" y="1032120"/>
            <a:ext cx="18082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Key Approach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70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71" name="CustomShape 6"/>
          <p:cNvSpPr/>
          <p:nvPr/>
        </p:nvSpPr>
        <p:spPr>
          <a:xfrm>
            <a:off x="1379160" y="1376640"/>
            <a:ext cx="6936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Immutable collections of objects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across a cluster (i.e.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partitions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72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73" name="CustomShape 8"/>
          <p:cNvSpPr/>
          <p:nvPr/>
        </p:nvSpPr>
        <p:spPr>
          <a:xfrm>
            <a:off x="1379160" y="1678320"/>
            <a:ext cx="7589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Created through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parallel transformations (e.g. map, filter, group, etc.)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74" name="CustomShape 9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75" name="CustomShape 10"/>
          <p:cNvSpPr/>
          <p:nvPr/>
        </p:nvSpPr>
        <p:spPr>
          <a:xfrm>
            <a:off x="1379160" y="1980000"/>
            <a:ext cx="4753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Controllable persistence &amp; Cached partition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76" name="CustomShape 11"/>
          <p:cNvSpPr/>
          <p:nvPr/>
        </p:nvSpPr>
        <p:spPr>
          <a:xfrm>
            <a:off x="1379160" y="2231280"/>
            <a:ext cx="4419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(e.g.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caching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in RAM, if it fits in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memory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77" name="CustomShape 12"/>
          <p:cNvSpPr/>
          <p:nvPr/>
        </p:nvSpPr>
        <p:spPr>
          <a:xfrm>
            <a:off x="596880" y="25131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78" name="CustomShape 13"/>
          <p:cNvSpPr/>
          <p:nvPr/>
        </p:nvSpPr>
        <p:spPr>
          <a:xfrm>
            <a:off x="957960" y="2550240"/>
            <a:ext cx="41338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Automatically rebuilt 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on failure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79" name="CustomShape 14"/>
          <p:cNvSpPr/>
          <p:nvPr/>
        </p:nvSpPr>
        <p:spPr>
          <a:xfrm>
            <a:off x="1078200" y="2863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80" name="CustomShape 15"/>
          <p:cNvSpPr/>
          <p:nvPr/>
        </p:nvSpPr>
        <p:spPr>
          <a:xfrm>
            <a:off x="1378800" y="2895120"/>
            <a:ext cx="4785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RDD track the transformations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that created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81" name="CustomShape 16"/>
          <p:cNvSpPr/>
          <p:nvPr/>
        </p:nvSpPr>
        <p:spPr>
          <a:xfrm>
            <a:off x="1379160" y="3146400"/>
            <a:ext cx="4535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them (i.e. lineage) to recompute lost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82" name="CustomShape 17"/>
          <p:cNvSpPr/>
          <p:nvPr/>
        </p:nvSpPr>
        <p:spPr>
          <a:xfrm>
            <a:off x="436320" y="4689360"/>
            <a:ext cx="8639640" cy="476640"/>
          </a:xfrm>
          <a:custGeom>
            <a:avLst/>
            <a:gdLst/>
            <a:ahLst/>
            <a:rect l="l" t="t" r="r" b="b"/>
            <a:pathLst>
              <a:path w="24000" h="1325">
                <a:moveTo>
                  <a:pt x="0" y="0"/>
                </a:moveTo>
                <a:lnTo>
                  <a:pt x="0" y="1324"/>
                </a:lnTo>
                <a:lnTo>
                  <a:pt x="23999" y="1324"/>
                </a:lnTo>
                <a:lnTo>
                  <a:pt x="23999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83" name="CustomShape 18"/>
          <p:cNvSpPr/>
          <p:nvPr/>
        </p:nvSpPr>
        <p:spPr>
          <a:xfrm>
            <a:off x="416520" y="4673880"/>
            <a:ext cx="8679600" cy="507960"/>
          </a:xfrm>
          <a:custGeom>
            <a:avLst/>
            <a:gdLst/>
            <a:ahLst/>
            <a:rect l="l" t="t" r="r" b="b"/>
            <a:pathLst>
              <a:path w="24111" h="1412">
                <a:moveTo>
                  <a:pt x="0" y="44"/>
                </a:moveTo>
                <a:cubicBezTo>
                  <a:pt x="0" y="19"/>
                  <a:pt x="24" y="0"/>
                  <a:pt x="55" y="0"/>
                </a:cubicBezTo>
                <a:lnTo>
                  <a:pt x="24054" y="0"/>
                </a:lnTo>
                <a:cubicBezTo>
                  <a:pt x="24086" y="0"/>
                  <a:pt x="24110" y="19"/>
                  <a:pt x="24110" y="44"/>
                </a:cubicBezTo>
                <a:lnTo>
                  <a:pt x="24110" y="1367"/>
                </a:lnTo>
                <a:cubicBezTo>
                  <a:pt x="24110" y="1390"/>
                  <a:pt x="24086" y="1411"/>
                  <a:pt x="24054" y="1411"/>
                </a:cubicBezTo>
                <a:lnTo>
                  <a:pt x="55" y="1411"/>
                </a:lnTo>
                <a:cubicBezTo>
                  <a:pt x="24" y="1411"/>
                  <a:pt x="0" y="1390"/>
                  <a:pt x="0" y="1367"/>
                </a:cubicBezTo>
                <a:lnTo>
                  <a:pt x="0" y="44"/>
                </a:lnTo>
                <a:moveTo>
                  <a:pt x="111" y="1367"/>
                </a:moveTo>
                <a:lnTo>
                  <a:pt x="55" y="1324"/>
                </a:lnTo>
                <a:lnTo>
                  <a:pt x="24054" y="1324"/>
                </a:lnTo>
                <a:lnTo>
                  <a:pt x="23998" y="1367"/>
                </a:lnTo>
                <a:lnTo>
                  <a:pt x="23998" y="44"/>
                </a:lnTo>
                <a:lnTo>
                  <a:pt x="24054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136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84" name="CustomShape 19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485" name="CustomShape 20"/>
          <p:cNvSpPr/>
          <p:nvPr/>
        </p:nvSpPr>
        <p:spPr>
          <a:xfrm>
            <a:off x="532080" y="47329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86" name="CustomShape 21"/>
          <p:cNvSpPr/>
          <p:nvPr/>
        </p:nvSpPr>
        <p:spPr>
          <a:xfrm>
            <a:off x="892800" y="4757760"/>
            <a:ext cx="7895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key idea of Resilient Distributed Datasets (RDDs) in Apache Spark is that they enable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487" name="" descr=""/>
          <p:cNvPicPr/>
          <p:nvPr/>
        </p:nvPicPr>
        <p:blipFill>
          <a:blip r:embed="rId1"/>
          <a:stretch/>
        </p:blipFill>
        <p:spPr>
          <a:xfrm>
            <a:off x="6347520" y="2195280"/>
            <a:ext cx="3217680" cy="2165400"/>
          </a:xfrm>
          <a:prstGeom prst="rect">
            <a:avLst/>
          </a:prstGeom>
          <a:ln w="0">
            <a:noFill/>
          </a:ln>
        </p:spPr>
      </p:pic>
      <p:sp>
        <p:nvSpPr>
          <p:cNvPr id="488" name="CustomShape 22"/>
          <p:cNvSpPr/>
          <p:nvPr/>
        </p:nvSpPr>
        <p:spPr>
          <a:xfrm>
            <a:off x="892800" y="4959000"/>
            <a:ext cx="8012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work with distributed data collections as if one would work with local data collections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489" name="" descr=""/>
          <p:cNvPicPr/>
          <p:nvPr/>
        </p:nvPicPr>
        <p:blipFill>
          <a:blip r:embed="rId2"/>
          <a:stretch/>
        </p:blipFill>
        <p:spPr>
          <a:xfrm>
            <a:off x="588240" y="4059720"/>
            <a:ext cx="5077080" cy="419760"/>
          </a:xfrm>
          <a:prstGeom prst="rect">
            <a:avLst/>
          </a:prstGeom>
          <a:ln w="0">
            <a:noFill/>
          </a:ln>
        </p:spPr>
      </p:pic>
      <p:pic>
        <p:nvPicPr>
          <p:cNvPr id="490" name="" descr=""/>
          <p:cNvPicPr/>
          <p:nvPr/>
        </p:nvPicPr>
        <p:blipFill>
          <a:blip r:embed="rId3"/>
          <a:stretch/>
        </p:blipFill>
        <p:spPr>
          <a:xfrm>
            <a:off x="588240" y="3674880"/>
            <a:ext cx="5607000" cy="291600"/>
          </a:xfrm>
          <a:prstGeom prst="rect">
            <a:avLst/>
          </a:prstGeom>
          <a:ln w="0">
            <a:noFill/>
          </a:ln>
        </p:spPr>
      </p:pic>
      <p:sp>
        <p:nvSpPr>
          <p:cNvPr id="491" name="CustomShape 23"/>
          <p:cNvSpPr/>
          <p:nvPr/>
        </p:nvSpPr>
        <p:spPr>
          <a:xfrm>
            <a:off x="6636240" y="4461480"/>
            <a:ext cx="2847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[6] Parallel Programming with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92" name="CustomShape 2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12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94" name="CustomShape 2"/>
          <p:cNvSpPr/>
          <p:nvPr/>
        </p:nvSpPr>
        <p:spPr>
          <a:xfrm>
            <a:off x="1241280" y="370440"/>
            <a:ext cx="72090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Apache Spark RDD Transformations – Example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495" name="CustomShape 3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496" name="" descr=""/>
          <p:cNvPicPr/>
          <p:nvPr/>
        </p:nvPicPr>
        <p:blipFill>
          <a:blip r:embed="rId1"/>
          <a:stretch/>
        </p:blipFill>
        <p:spPr>
          <a:xfrm>
            <a:off x="698760" y="1488960"/>
            <a:ext cx="7796520" cy="2944080"/>
          </a:xfrm>
          <a:prstGeom prst="rect">
            <a:avLst/>
          </a:prstGeom>
          <a:ln w="0">
            <a:noFill/>
          </a:ln>
        </p:spPr>
      </p:pic>
      <p:sp>
        <p:nvSpPr>
          <p:cNvPr id="497" name="CustomShape 4"/>
          <p:cNvSpPr/>
          <p:nvPr/>
        </p:nvSpPr>
        <p:spPr>
          <a:xfrm>
            <a:off x="6375600" y="4635000"/>
            <a:ext cx="2847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[6] Parallel Programming with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98" name="CustomShape 5"/>
          <p:cNvSpPr/>
          <p:nvPr/>
        </p:nvSpPr>
        <p:spPr>
          <a:xfrm>
            <a:off x="795240" y="3804120"/>
            <a:ext cx="1298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(use of ‘lambda‘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99" name="CustomShape 6"/>
          <p:cNvSpPr/>
          <p:nvPr/>
        </p:nvSpPr>
        <p:spPr>
          <a:xfrm>
            <a:off x="795240" y="3980160"/>
            <a:ext cx="1104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enables small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00" name="CustomShape 7"/>
          <p:cNvSpPr/>
          <p:nvPr/>
        </p:nvSpPr>
        <p:spPr>
          <a:xfrm>
            <a:off x="795240" y="4156200"/>
            <a:ext cx="1773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anonymous functions,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01" name="CustomShape 8"/>
          <p:cNvSpPr/>
          <p:nvPr/>
        </p:nvSpPr>
        <p:spPr>
          <a:xfrm>
            <a:off x="795240" y="4331880"/>
            <a:ext cx="1455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e.g. f(x) = x*x, and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02" name="CustomShape 9"/>
          <p:cNvSpPr/>
          <p:nvPr/>
        </p:nvSpPr>
        <p:spPr>
          <a:xfrm>
            <a:off x="795240" y="4507920"/>
            <a:ext cx="1548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returns directly the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03" name="CustomShape 10"/>
          <p:cNvSpPr/>
          <p:nvPr/>
        </p:nvSpPr>
        <p:spPr>
          <a:xfrm>
            <a:off x="795240" y="4684320"/>
            <a:ext cx="1583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result in expression)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04" name="CustomShape 11"/>
          <p:cNvSpPr/>
          <p:nvPr/>
        </p:nvSpPr>
        <p:spPr>
          <a:xfrm>
            <a:off x="1745280" y="1077480"/>
            <a:ext cx="1915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(domain decomposition)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05" name="CustomShape 12"/>
          <p:cNvSpPr/>
          <p:nvPr/>
        </p:nvSpPr>
        <p:spPr>
          <a:xfrm>
            <a:off x="6081120" y="1077480"/>
            <a:ext cx="3405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(create a parallelized collection holding the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06" name="CustomShape 13"/>
          <p:cNvSpPr/>
          <p:nvPr/>
        </p:nvSpPr>
        <p:spPr>
          <a:xfrm>
            <a:off x="6081120" y="1253520"/>
            <a:ext cx="3354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numbers 1,2, and 3 in 3 different slices, the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07" name="CustomShape 14"/>
          <p:cNvSpPr/>
          <p:nvPr/>
        </p:nvSpPr>
        <p:spPr>
          <a:xfrm>
            <a:off x="6081120" y="1429200"/>
            <a:ext cx="2972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size can be configured for bigger data)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08" name="CustomShape 15"/>
          <p:cNvSpPr/>
          <p:nvPr/>
        </p:nvSpPr>
        <p:spPr>
          <a:xfrm>
            <a:off x="7896960" y="3613680"/>
            <a:ext cx="1658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(computed on nums,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09" name="CustomShape 16"/>
          <p:cNvSpPr/>
          <p:nvPr/>
        </p:nvSpPr>
        <p:spPr>
          <a:xfrm>
            <a:off x="3706920" y="3723480"/>
            <a:ext cx="3753720" cy="803520"/>
          </a:xfrm>
          <a:custGeom>
            <a:avLst/>
            <a:gdLst/>
            <a:ahLst/>
            <a:rect l="l" t="t" r="r" b="b"/>
            <a:pathLst>
              <a:path w="10428" h="2233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10372" y="0"/>
                </a:lnTo>
                <a:cubicBezTo>
                  <a:pt x="10403" y="0"/>
                  <a:pt x="10427" y="20"/>
                  <a:pt x="10427" y="44"/>
                </a:cubicBezTo>
                <a:lnTo>
                  <a:pt x="10427" y="2189"/>
                </a:lnTo>
                <a:cubicBezTo>
                  <a:pt x="10427" y="2213"/>
                  <a:pt x="10403" y="2232"/>
                  <a:pt x="10372" y="2232"/>
                </a:cubicBezTo>
                <a:lnTo>
                  <a:pt x="56" y="2232"/>
                </a:lnTo>
                <a:cubicBezTo>
                  <a:pt x="25" y="2232"/>
                  <a:pt x="0" y="2213"/>
                  <a:pt x="0" y="2189"/>
                </a:cubicBezTo>
                <a:lnTo>
                  <a:pt x="0" y="44"/>
                </a:lnTo>
                <a:moveTo>
                  <a:pt x="112" y="2189"/>
                </a:moveTo>
                <a:lnTo>
                  <a:pt x="56" y="2145"/>
                </a:lnTo>
                <a:lnTo>
                  <a:pt x="10372" y="2145"/>
                </a:lnTo>
                <a:lnTo>
                  <a:pt x="10316" y="2189"/>
                </a:lnTo>
                <a:lnTo>
                  <a:pt x="10316" y="44"/>
                </a:lnTo>
                <a:lnTo>
                  <a:pt x="10372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18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10" name="CustomShape 17"/>
          <p:cNvSpPr/>
          <p:nvPr/>
        </p:nvSpPr>
        <p:spPr>
          <a:xfrm>
            <a:off x="7896960" y="3790080"/>
            <a:ext cx="1666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not squares or even!)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11" name="CustomShape 18"/>
          <p:cNvSpPr/>
          <p:nvPr/>
        </p:nvSpPr>
        <p:spPr>
          <a:xfrm>
            <a:off x="8057520" y="4173840"/>
            <a:ext cx="1237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(starting with 0,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12" name="CustomShape 19"/>
          <p:cNvSpPr/>
          <p:nvPr/>
        </p:nvSpPr>
        <p:spPr>
          <a:xfrm>
            <a:off x="8057520" y="4349880"/>
            <a:ext cx="945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not x itself!)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13" name="CustomShape 2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13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15" name="CustomShape 2"/>
          <p:cNvSpPr/>
          <p:nvPr/>
        </p:nvSpPr>
        <p:spPr>
          <a:xfrm>
            <a:off x="1927080" y="370440"/>
            <a:ext cx="57992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Apache Spark RDD Actions – Example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516" name="CustomShape 3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517" name="" descr=""/>
          <p:cNvPicPr/>
          <p:nvPr/>
        </p:nvPicPr>
        <p:blipFill>
          <a:blip r:embed="rId1"/>
          <a:stretch/>
        </p:blipFill>
        <p:spPr>
          <a:xfrm>
            <a:off x="1952280" y="1611720"/>
            <a:ext cx="5259600" cy="2658240"/>
          </a:xfrm>
          <a:prstGeom prst="rect">
            <a:avLst/>
          </a:prstGeom>
          <a:ln w="0">
            <a:noFill/>
          </a:ln>
        </p:spPr>
      </p:pic>
      <p:sp>
        <p:nvSpPr>
          <p:cNvPr id="518" name="CustomShape 4"/>
          <p:cNvSpPr/>
          <p:nvPr/>
        </p:nvSpPr>
        <p:spPr>
          <a:xfrm>
            <a:off x="6446880" y="4983840"/>
            <a:ext cx="2847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[6] Parallel Programming with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19" name="CustomShape 5"/>
          <p:cNvSpPr/>
          <p:nvPr/>
        </p:nvSpPr>
        <p:spPr>
          <a:xfrm>
            <a:off x="7504920" y="1782000"/>
            <a:ext cx="1225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(collect returns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20" name="CustomShape 6"/>
          <p:cNvSpPr/>
          <p:nvPr/>
        </p:nvSpPr>
        <p:spPr>
          <a:xfrm>
            <a:off x="7504920" y="1958040"/>
            <a:ext cx="1902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elements of the dataset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21" name="CustomShape 7"/>
          <p:cNvSpPr/>
          <p:nvPr/>
        </p:nvSpPr>
        <p:spPr>
          <a:xfrm>
            <a:off x="7504920" y="2133720"/>
            <a:ext cx="1812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as an array back to the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22" name="CustomShape 8"/>
          <p:cNvSpPr/>
          <p:nvPr/>
        </p:nvSpPr>
        <p:spPr>
          <a:xfrm>
            <a:off x="7504920" y="2309760"/>
            <a:ext cx="1724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driver program, often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23" name="CustomShape 9"/>
          <p:cNvSpPr/>
          <p:nvPr/>
        </p:nvSpPr>
        <p:spPr>
          <a:xfrm>
            <a:off x="7504920" y="2485800"/>
            <a:ext cx="1471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used in debugging)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24" name="CustomShape 1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14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526" name="" descr=""/>
          <p:cNvPicPr/>
          <p:nvPr/>
        </p:nvPicPr>
        <p:blipFill>
          <a:blip r:embed="rId1"/>
          <a:stretch/>
        </p:blipFill>
        <p:spPr>
          <a:xfrm>
            <a:off x="3457080" y="4516200"/>
            <a:ext cx="839520" cy="395280"/>
          </a:xfrm>
          <a:prstGeom prst="rect">
            <a:avLst/>
          </a:prstGeom>
          <a:ln w="0">
            <a:noFill/>
          </a:ln>
        </p:spPr>
      </p:pic>
      <p:pic>
        <p:nvPicPr>
          <p:cNvPr id="527" name="" descr=""/>
          <p:cNvPicPr/>
          <p:nvPr/>
        </p:nvPicPr>
        <p:blipFill>
          <a:blip r:embed="rId2"/>
          <a:stretch/>
        </p:blipFill>
        <p:spPr>
          <a:xfrm>
            <a:off x="3422520" y="3837960"/>
            <a:ext cx="839520" cy="394560"/>
          </a:xfrm>
          <a:prstGeom prst="rect">
            <a:avLst/>
          </a:prstGeom>
          <a:ln w="0">
            <a:noFill/>
          </a:ln>
        </p:spPr>
      </p:pic>
      <p:pic>
        <p:nvPicPr>
          <p:cNvPr id="528" name="" descr=""/>
          <p:cNvPicPr/>
          <p:nvPr/>
        </p:nvPicPr>
        <p:blipFill>
          <a:blip r:embed="rId3"/>
          <a:stretch/>
        </p:blipFill>
        <p:spPr>
          <a:xfrm>
            <a:off x="3432240" y="3180240"/>
            <a:ext cx="839520" cy="395280"/>
          </a:xfrm>
          <a:prstGeom prst="rect">
            <a:avLst/>
          </a:prstGeom>
          <a:ln w="0">
            <a:noFill/>
          </a:ln>
        </p:spPr>
      </p:pic>
      <p:sp>
        <p:nvSpPr>
          <p:cNvPr id="529" name="CustomShape 2"/>
          <p:cNvSpPr/>
          <p:nvPr/>
        </p:nvSpPr>
        <p:spPr>
          <a:xfrm>
            <a:off x="2238120" y="370440"/>
            <a:ext cx="51750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Apache Spark vs. Apache Hadoop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530" name="CustomShape 3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531" name="" descr=""/>
          <p:cNvPicPr/>
          <p:nvPr/>
        </p:nvPicPr>
        <p:blipFill>
          <a:blip r:embed="rId4"/>
          <a:stretch/>
        </p:blipFill>
        <p:spPr>
          <a:xfrm rot="5400000">
            <a:off x="1319400" y="4709520"/>
            <a:ext cx="348120" cy="492480"/>
          </a:xfrm>
          <a:prstGeom prst="rect">
            <a:avLst/>
          </a:prstGeom>
          <a:ln w="0">
            <a:noFill/>
          </a:ln>
        </p:spPr>
      </p:pic>
      <p:pic>
        <p:nvPicPr>
          <p:cNvPr id="532" name="" descr=""/>
          <p:cNvPicPr/>
          <p:nvPr/>
        </p:nvPicPr>
        <p:blipFill>
          <a:blip r:embed="rId5"/>
          <a:stretch/>
        </p:blipFill>
        <p:spPr>
          <a:xfrm>
            <a:off x="827280" y="1573920"/>
            <a:ext cx="591840" cy="463680"/>
          </a:xfrm>
          <a:prstGeom prst="rect">
            <a:avLst/>
          </a:prstGeom>
          <a:ln w="0">
            <a:noFill/>
          </a:ln>
        </p:spPr>
      </p:pic>
      <p:pic>
        <p:nvPicPr>
          <p:cNvPr id="533" name="" descr=""/>
          <p:cNvPicPr/>
          <p:nvPr/>
        </p:nvPicPr>
        <p:blipFill>
          <a:blip r:embed="rId6"/>
          <a:stretch/>
        </p:blipFill>
        <p:spPr>
          <a:xfrm>
            <a:off x="2034000" y="2032200"/>
            <a:ext cx="606240" cy="363240"/>
          </a:xfrm>
          <a:prstGeom prst="rect">
            <a:avLst/>
          </a:prstGeom>
          <a:ln w="0">
            <a:noFill/>
          </a:ln>
        </p:spPr>
      </p:pic>
      <p:pic>
        <p:nvPicPr>
          <p:cNvPr id="534" name="" descr=""/>
          <p:cNvPicPr/>
          <p:nvPr/>
        </p:nvPicPr>
        <p:blipFill>
          <a:blip r:embed="rId7"/>
          <a:stretch/>
        </p:blipFill>
        <p:spPr>
          <a:xfrm>
            <a:off x="3422520" y="2453040"/>
            <a:ext cx="839520" cy="394560"/>
          </a:xfrm>
          <a:prstGeom prst="rect">
            <a:avLst/>
          </a:prstGeom>
          <a:ln w="0">
            <a:noFill/>
          </a:ln>
        </p:spPr>
      </p:pic>
      <p:pic>
        <p:nvPicPr>
          <p:cNvPr id="535" name="" descr=""/>
          <p:cNvPicPr/>
          <p:nvPr/>
        </p:nvPicPr>
        <p:blipFill>
          <a:blip r:embed="rId8"/>
          <a:stretch/>
        </p:blipFill>
        <p:spPr>
          <a:xfrm>
            <a:off x="1424160" y="1278360"/>
            <a:ext cx="114840" cy="3240"/>
          </a:xfrm>
          <a:prstGeom prst="rect">
            <a:avLst/>
          </a:prstGeom>
          <a:ln w="0">
            <a:noFill/>
          </a:ln>
        </p:spPr>
      </p:pic>
      <p:pic>
        <p:nvPicPr>
          <p:cNvPr id="536" name="" descr=""/>
          <p:cNvPicPr/>
          <p:nvPr/>
        </p:nvPicPr>
        <p:blipFill>
          <a:blip r:embed="rId9"/>
          <a:stretch/>
        </p:blipFill>
        <p:spPr>
          <a:xfrm>
            <a:off x="1390320" y="1282320"/>
            <a:ext cx="186840" cy="3240"/>
          </a:xfrm>
          <a:prstGeom prst="rect">
            <a:avLst/>
          </a:prstGeom>
          <a:ln w="0">
            <a:noFill/>
          </a:ln>
        </p:spPr>
      </p:pic>
      <p:pic>
        <p:nvPicPr>
          <p:cNvPr id="537" name="" descr=""/>
          <p:cNvPicPr/>
          <p:nvPr/>
        </p:nvPicPr>
        <p:blipFill>
          <a:blip r:embed="rId10"/>
          <a:stretch/>
        </p:blipFill>
        <p:spPr>
          <a:xfrm>
            <a:off x="1346760" y="1285920"/>
            <a:ext cx="268560" cy="3240"/>
          </a:xfrm>
          <a:prstGeom prst="rect">
            <a:avLst/>
          </a:prstGeom>
          <a:ln w="0">
            <a:noFill/>
          </a:ln>
        </p:spPr>
      </p:pic>
      <p:pic>
        <p:nvPicPr>
          <p:cNvPr id="538" name="" descr=""/>
          <p:cNvPicPr/>
          <p:nvPr/>
        </p:nvPicPr>
        <p:blipFill>
          <a:blip r:embed="rId11"/>
          <a:stretch/>
        </p:blipFill>
        <p:spPr>
          <a:xfrm>
            <a:off x="1332360" y="1289880"/>
            <a:ext cx="297360" cy="3240"/>
          </a:xfrm>
          <a:prstGeom prst="rect">
            <a:avLst/>
          </a:prstGeom>
          <a:ln w="0">
            <a:noFill/>
          </a:ln>
        </p:spPr>
      </p:pic>
      <p:pic>
        <p:nvPicPr>
          <p:cNvPr id="539" name="" descr=""/>
          <p:cNvPicPr/>
          <p:nvPr/>
        </p:nvPicPr>
        <p:blipFill>
          <a:blip r:embed="rId12"/>
          <a:stretch/>
        </p:blipFill>
        <p:spPr>
          <a:xfrm>
            <a:off x="1323000" y="1293840"/>
            <a:ext cx="321840" cy="3240"/>
          </a:xfrm>
          <a:prstGeom prst="rect">
            <a:avLst/>
          </a:prstGeom>
          <a:ln w="0">
            <a:noFill/>
          </a:ln>
        </p:spPr>
      </p:pic>
      <p:pic>
        <p:nvPicPr>
          <p:cNvPr id="540" name="" descr=""/>
          <p:cNvPicPr/>
          <p:nvPr/>
        </p:nvPicPr>
        <p:blipFill>
          <a:blip r:embed="rId13"/>
          <a:stretch/>
        </p:blipFill>
        <p:spPr>
          <a:xfrm>
            <a:off x="1308600" y="1297440"/>
            <a:ext cx="345600" cy="3240"/>
          </a:xfrm>
          <a:prstGeom prst="rect">
            <a:avLst/>
          </a:prstGeom>
          <a:ln w="0">
            <a:noFill/>
          </a:ln>
        </p:spPr>
      </p:pic>
      <p:pic>
        <p:nvPicPr>
          <p:cNvPr id="541" name="" descr=""/>
          <p:cNvPicPr/>
          <p:nvPr/>
        </p:nvPicPr>
        <p:blipFill>
          <a:blip r:embed="rId14"/>
          <a:stretch/>
        </p:blipFill>
        <p:spPr>
          <a:xfrm>
            <a:off x="1298880" y="1301040"/>
            <a:ext cx="365040" cy="3240"/>
          </a:xfrm>
          <a:prstGeom prst="rect">
            <a:avLst/>
          </a:prstGeom>
          <a:ln w="0">
            <a:noFill/>
          </a:ln>
        </p:spPr>
      </p:pic>
      <p:pic>
        <p:nvPicPr>
          <p:cNvPr id="542" name="" descr=""/>
          <p:cNvPicPr/>
          <p:nvPr/>
        </p:nvPicPr>
        <p:blipFill>
          <a:blip r:embed="rId15"/>
          <a:stretch/>
        </p:blipFill>
        <p:spPr>
          <a:xfrm>
            <a:off x="1294200" y="1305000"/>
            <a:ext cx="379440" cy="3240"/>
          </a:xfrm>
          <a:prstGeom prst="rect">
            <a:avLst/>
          </a:prstGeom>
          <a:ln w="0">
            <a:noFill/>
          </a:ln>
        </p:spPr>
      </p:pic>
      <p:pic>
        <p:nvPicPr>
          <p:cNvPr id="543" name="" descr=""/>
          <p:cNvPicPr/>
          <p:nvPr/>
        </p:nvPicPr>
        <p:blipFill>
          <a:blip r:embed="rId16"/>
          <a:stretch/>
        </p:blipFill>
        <p:spPr>
          <a:xfrm>
            <a:off x="1284480" y="1308960"/>
            <a:ext cx="398520" cy="3240"/>
          </a:xfrm>
          <a:prstGeom prst="rect">
            <a:avLst/>
          </a:prstGeom>
          <a:ln w="0">
            <a:noFill/>
          </a:ln>
        </p:spPr>
      </p:pic>
      <p:pic>
        <p:nvPicPr>
          <p:cNvPr id="544" name="" descr=""/>
          <p:cNvPicPr/>
          <p:nvPr/>
        </p:nvPicPr>
        <p:blipFill>
          <a:blip r:embed="rId17"/>
          <a:stretch/>
        </p:blipFill>
        <p:spPr>
          <a:xfrm>
            <a:off x="1274760" y="1312200"/>
            <a:ext cx="412920" cy="3240"/>
          </a:xfrm>
          <a:prstGeom prst="rect">
            <a:avLst/>
          </a:prstGeom>
          <a:ln w="0">
            <a:noFill/>
          </a:ln>
        </p:spPr>
      </p:pic>
      <p:pic>
        <p:nvPicPr>
          <p:cNvPr id="545" name="" descr=""/>
          <p:cNvPicPr/>
          <p:nvPr/>
        </p:nvPicPr>
        <p:blipFill>
          <a:blip r:embed="rId18"/>
          <a:stretch/>
        </p:blipFill>
        <p:spPr>
          <a:xfrm>
            <a:off x="1270080" y="1316160"/>
            <a:ext cx="423000" cy="3240"/>
          </a:xfrm>
          <a:prstGeom prst="rect">
            <a:avLst/>
          </a:prstGeom>
          <a:ln w="0">
            <a:noFill/>
          </a:ln>
        </p:spPr>
      </p:pic>
      <p:pic>
        <p:nvPicPr>
          <p:cNvPr id="546" name="" descr=""/>
          <p:cNvPicPr/>
          <p:nvPr/>
        </p:nvPicPr>
        <p:blipFill>
          <a:blip r:embed="rId19"/>
          <a:stretch/>
        </p:blipFill>
        <p:spPr>
          <a:xfrm>
            <a:off x="1265400" y="1320120"/>
            <a:ext cx="432360" cy="3240"/>
          </a:xfrm>
          <a:prstGeom prst="rect">
            <a:avLst/>
          </a:prstGeom>
          <a:ln w="0">
            <a:noFill/>
          </a:ln>
        </p:spPr>
      </p:pic>
      <p:pic>
        <p:nvPicPr>
          <p:cNvPr id="547" name="" descr=""/>
          <p:cNvPicPr/>
          <p:nvPr/>
        </p:nvPicPr>
        <p:blipFill>
          <a:blip r:embed="rId20"/>
          <a:stretch/>
        </p:blipFill>
        <p:spPr>
          <a:xfrm>
            <a:off x="1260360" y="1323720"/>
            <a:ext cx="441720" cy="3240"/>
          </a:xfrm>
          <a:prstGeom prst="rect">
            <a:avLst/>
          </a:prstGeom>
          <a:ln w="0">
            <a:noFill/>
          </a:ln>
        </p:spPr>
      </p:pic>
      <p:pic>
        <p:nvPicPr>
          <p:cNvPr id="548" name="" descr=""/>
          <p:cNvPicPr/>
          <p:nvPr/>
        </p:nvPicPr>
        <p:blipFill>
          <a:blip r:embed="rId21"/>
          <a:stretch/>
        </p:blipFill>
        <p:spPr>
          <a:xfrm>
            <a:off x="1255680" y="1327680"/>
            <a:ext cx="451800" cy="3240"/>
          </a:xfrm>
          <a:prstGeom prst="rect">
            <a:avLst/>
          </a:prstGeom>
          <a:ln w="0">
            <a:noFill/>
          </a:ln>
        </p:spPr>
      </p:pic>
      <p:pic>
        <p:nvPicPr>
          <p:cNvPr id="549" name="" descr=""/>
          <p:cNvPicPr/>
          <p:nvPr/>
        </p:nvPicPr>
        <p:blipFill>
          <a:blip r:embed="rId22"/>
          <a:stretch/>
        </p:blipFill>
        <p:spPr>
          <a:xfrm>
            <a:off x="1255680" y="1331280"/>
            <a:ext cx="456480" cy="3240"/>
          </a:xfrm>
          <a:prstGeom prst="rect">
            <a:avLst/>
          </a:prstGeom>
          <a:ln w="0">
            <a:noFill/>
          </a:ln>
        </p:spPr>
      </p:pic>
      <p:pic>
        <p:nvPicPr>
          <p:cNvPr id="550" name="" descr=""/>
          <p:cNvPicPr/>
          <p:nvPr/>
        </p:nvPicPr>
        <p:blipFill>
          <a:blip r:embed="rId23"/>
          <a:stretch/>
        </p:blipFill>
        <p:spPr>
          <a:xfrm>
            <a:off x="1250640" y="1335240"/>
            <a:ext cx="461160" cy="3240"/>
          </a:xfrm>
          <a:prstGeom prst="rect">
            <a:avLst/>
          </a:prstGeom>
          <a:ln w="0">
            <a:noFill/>
          </a:ln>
        </p:spPr>
      </p:pic>
      <p:pic>
        <p:nvPicPr>
          <p:cNvPr id="551" name="" descr=""/>
          <p:cNvPicPr/>
          <p:nvPr/>
        </p:nvPicPr>
        <p:blipFill>
          <a:blip r:embed="rId24"/>
          <a:stretch/>
        </p:blipFill>
        <p:spPr>
          <a:xfrm>
            <a:off x="1250640" y="1338840"/>
            <a:ext cx="466200" cy="3240"/>
          </a:xfrm>
          <a:prstGeom prst="rect">
            <a:avLst/>
          </a:prstGeom>
          <a:ln w="0">
            <a:noFill/>
          </a:ln>
        </p:spPr>
      </p:pic>
      <p:pic>
        <p:nvPicPr>
          <p:cNvPr id="552" name="" descr=""/>
          <p:cNvPicPr/>
          <p:nvPr/>
        </p:nvPicPr>
        <p:blipFill>
          <a:blip r:embed="rId25"/>
          <a:stretch/>
        </p:blipFill>
        <p:spPr>
          <a:xfrm>
            <a:off x="1245960" y="1342800"/>
            <a:ext cx="470880" cy="18360"/>
          </a:xfrm>
          <a:prstGeom prst="rect">
            <a:avLst/>
          </a:prstGeom>
          <a:ln w="0">
            <a:noFill/>
          </a:ln>
        </p:spPr>
      </p:pic>
      <p:pic>
        <p:nvPicPr>
          <p:cNvPr id="553" name="" descr=""/>
          <p:cNvPicPr/>
          <p:nvPr/>
        </p:nvPicPr>
        <p:blipFill>
          <a:blip r:embed="rId26"/>
          <a:stretch/>
        </p:blipFill>
        <p:spPr>
          <a:xfrm>
            <a:off x="1245960" y="1361520"/>
            <a:ext cx="475560" cy="3240"/>
          </a:xfrm>
          <a:prstGeom prst="rect">
            <a:avLst/>
          </a:prstGeom>
          <a:ln w="0">
            <a:noFill/>
          </a:ln>
        </p:spPr>
      </p:pic>
      <p:pic>
        <p:nvPicPr>
          <p:cNvPr id="554" name="" descr=""/>
          <p:cNvPicPr/>
          <p:nvPr/>
        </p:nvPicPr>
        <p:blipFill>
          <a:blip r:embed="rId27"/>
          <a:stretch/>
        </p:blipFill>
        <p:spPr>
          <a:xfrm>
            <a:off x="1245960" y="1365120"/>
            <a:ext cx="470880" cy="90000"/>
          </a:xfrm>
          <a:prstGeom prst="rect">
            <a:avLst/>
          </a:prstGeom>
          <a:ln w="0">
            <a:noFill/>
          </a:ln>
        </p:spPr>
      </p:pic>
      <p:pic>
        <p:nvPicPr>
          <p:cNvPr id="555" name="" descr=""/>
          <p:cNvPicPr/>
          <p:nvPr/>
        </p:nvPicPr>
        <p:blipFill>
          <a:blip r:embed="rId28"/>
          <a:stretch/>
        </p:blipFill>
        <p:spPr>
          <a:xfrm>
            <a:off x="1245960" y="1455840"/>
            <a:ext cx="475560" cy="3240"/>
          </a:xfrm>
          <a:prstGeom prst="rect">
            <a:avLst/>
          </a:prstGeom>
          <a:ln w="0">
            <a:noFill/>
          </a:ln>
        </p:spPr>
      </p:pic>
      <p:pic>
        <p:nvPicPr>
          <p:cNvPr id="556" name="" descr=""/>
          <p:cNvPicPr/>
          <p:nvPr/>
        </p:nvPicPr>
        <p:blipFill>
          <a:blip r:embed="rId29"/>
          <a:stretch/>
        </p:blipFill>
        <p:spPr>
          <a:xfrm>
            <a:off x="1245960" y="1459800"/>
            <a:ext cx="470880" cy="33120"/>
          </a:xfrm>
          <a:prstGeom prst="rect">
            <a:avLst/>
          </a:prstGeom>
          <a:ln w="0">
            <a:noFill/>
          </a:ln>
        </p:spPr>
      </p:pic>
      <p:pic>
        <p:nvPicPr>
          <p:cNvPr id="557" name="" descr=""/>
          <p:cNvPicPr/>
          <p:nvPr/>
        </p:nvPicPr>
        <p:blipFill>
          <a:blip r:embed="rId30"/>
          <a:stretch/>
        </p:blipFill>
        <p:spPr>
          <a:xfrm>
            <a:off x="1245960" y="1493640"/>
            <a:ext cx="475560" cy="6840"/>
          </a:xfrm>
          <a:prstGeom prst="rect">
            <a:avLst/>
          </a:prstGeom>
          <a:ln w="0">
            <a:noFill/>
          </a:ln>
        </p:spPr>
      </p:pic>
      <p:pic>
        <p:nvPicPr>
          <p:cNvPr id="558" name="" descr=""/>
          <p:cNvPicPr/>
          <p:nvPr/>
        </p:nvPicPr>
        <p:blipFill>
          <a:blip r:embed="rId31"/>
          <a:stretch/>
        </p:blipFill>
        <p:spPr>
          <a:xfrm>
            <a:off x="1245960" y="1500840"/>
            <a:ext cx="480600" cy="3240"/>
          </a:xfrm>
          <a:prstGeom prst="rect">
            <a:avLst/>
          </a:prstGeom>
          <a:ln w="0">
            <a:noFill/>
          </a:ln>
        </p:spPr>
      </p:pic>
      <p:pic>
        <p:nvPicPr>
          <p:cNvPr id="559" name="" descr=""/>
          <p:cNvPicPr/>
          <p:nvPr/>
        </p:nvPicPr>
        <p:blipFill>
          <a:blip r:embed="rId32"/>
          <a:stretch/>
        </p:blipFill>
        <p:spPr>
          <a:xfrm>
            <a:off x="1245960" y="1504800"/>
            <a:ext cx="485280" cy="3240"/>
          </a:xfrm>
          <a:prstGeom prst="rect">
            <a:avLst/>
          </a:prstGeom>
          <a:ln w="0">
            <a:noFill/>
          </a:ln>
        </p:spPr>
      </p:pic>
      <p:pic>
        <p:nvPicPr>
          <p:cNvPr id="560" name="" descr=""/>
          <p:cNvPicPr/>
          <p:nvPr/>
        </p:nvPicPr>
        <p:blipFill>
          <a:blip r:embed="rId33"/>
          <a:stretch/>
        </p:blipFill>
        <p:spPr>
          <a:xfrm>
            <a:off x="1245960" y="1508760"/>
            <a:ext cx="489960" cy="3240"/>
          </a:xfrm>
          <a:prstGeom prst="rect">
            <a:avLst/>
          </a:prstGeom>
          <a:ln w="0">
            <a:noFill/>
          </a:ln>
        </p:spPr>
      </p:pic>
      <p:pic>
        <p:nvPicPr>
          <p:cNvPr id="561" name="" descr=""/>
          <p:cNvPicPr/>
          <p:nvPr/>
        </p:nvPicPr>
        <p:blipFill>
          <a:blip r:embed="rId34"/>
          <a:stretch/>
        </p:blipFill>
        <p:spPr>
          <a:xfrm>
            <a:off x="1245960" y="1512000"/>
            <a:ext cx="495000" cy="3240"/>
          </a:xfrm>
          <a:prstGeom prst="rect">
            <a:avLst/>
          </a:prstGeom>
          <a:ln w="0">
            <a:noFill/>
          </a:ln>
        </p:spPr>
      </p:pic>
      <p:pic>
        <p:nvPicPr>
          <p:cNvPr id="562" name="" descr=""/>
          <p:cNvPicPr/>
          <p:nvPr/>
        </p:nvPicPr>
        <p:blipFill>
          <a:blip r:embed="rId35"/>
          <a:stretch/>
        </p:blipFill>
        <p:spPr>
          <a:xfrm>
            <a:off x="1245960" y="1515960"/>
            <a:ext cx="499680" cy="6840"/>
          </a:xfrm>
          <a:prstGeom prst="rect">
            <a:avLst/>
          </a:prstGeom>
          <a:ln w="0">
            <a:noFill/>
          </a:ln>
        </p:spPr>
      </p:pic>
      <p:pic>
        <p:nvPicPr>
          <p:cNvPr id="563" name="" descr=""/>
          <p:cNvPicPr/>
          <p:nvPr/>
        </p:nvPicPr>
        <p:blipFill>
          <a:blip r:embed="rId36"/>
          <a:stretch/>
        </p:blipFill>
        <p:spPr>
          <a:xfrm>
            <a:off x="1245960" y="1523880"/>
            <a:ext cx="504720" cy="3240"/>
          </a:xfrm>
          <a:prstGeom prst="rect">
            <a:avLst/>
          </a:prstGeom>
          <a:ln w="0">
            <a:noFill/>
          </a:ln>
        </p:spPr>
      </p:pic>
      <p:pic>
        <p:nvPicPr>
          <p:cNvPr id="564" name="" descr=""/>
          <p:cNvPicPr/>
          <p:nvPr/>
        </p:nvPicPr>
        <p:blipFill>
          <a:blip r:embed="rId37"/>
          <a:stretch/>
        </p:blipFill>
        <p:spPr>
          <a:xfrm>
            <a:off x="1245960" y="1527480"/>
            <a:ext cx="509400" cy="6840"/>
          </a:xfrm>
          <a:prstGeom prst="rect">
            <a:avLst/>
          </a:prstGeom>
          <a:ln w="0">
            <a:noFill/>
          </a:ln>
        </p:spPr>
      </p:pic>
      <p:pic>
        <p:nvPicPr>
          <p:cNvPr id="565" name="" descr=""/>
          <p:cNvPicPr/>
          <p:nvPr/>
        </p:nvPicPr>
        <p:blipFill>
          <a:blip r:embed="rId38"/>
          <a:stretch/>
        </p:blipFill>
        <p:spPr>
          <a:xfrm>
            <a:off x="1245960" y="1535040"/>
            <a:ext cx="514080" cy="18360"/>
          </a:xfrm>
          <a:prstGeom prst="rect">
            <a:avLst/>
          </a:prstGeom>
          <a:ln w="0">
            <a:noFill/>
          </a:ln>
        </p:spPr>
      </p:pic>
      <p:pic>
        <p:nvPicPr>
          <p:cNvPr id="566" name="" descr=""/>
          <p:cNvPicPr/>
          <p:nvPr/>
        </p:nvPicPr>
        <p:blipFill>
          <a:blip r:embed="rId39"/>
          <a:stretch/>
        </p:blipFill>
        <p:spPr>
          <a:xfrm>
            <a:off x="1245960" y="1553760"/>
            <a:ext cx="519120" cy="21960"/>
          </a:xfrm>
          <a:prstGeom prst="rect">
            <a:avLst/>
          </a:prstGeom>
          <a:ln w="0">
            <a:noFill/>
          </a:ln>
        </p:spPr>
      </p:pic>
      <p:pic>
        <p:nvPicPr>
          <p:cNvPr id="567" name="" descr=""/>
          <p:cNvPicPr/>
          <p:nvPr/>
        </p:nvPicPr>
        <p:blipFill>
          <a:blip r:embed="rId40"/>
          <a:stretch/>
        </p:blipFill>
        <p:spPr>
          <a:xfrm>
            <a:off x="1245960" y="1576440"/>
            <a:ext cx="523800" cy="25920"/>
          </a:xfrm>
          <a:prstGeom prst="rect">
            <a:avLst/>
          </a:prstGeom>
          <a:ln w="0">
            <a:noFill/>
          </a:ln>
        </p:spPr>
      </p:pic>
      <p:pic>
        <p:nvPicPr>
          <p:cNvPr id="568" name="" descr=""/>
          <p:cNvPicPr/>
          <p:nvPr/>
        </p:nvPicPr>
        <p:blipFill>
          <a:blip r:embed="rId41"/>
          <a:stretch/>
        </p:blipFill>
        <p:spPr>
          <a:xfrm rot="5400000">
            <a:off x="1434240" y="1388880"/>
            <a:ext cx="142920" cy="547920"/>
          </a:xfrm>
          <a:prstGeom prst="rect">
            <a:avLst/>
          </a:prstGeom>
          <a:ln w="0">
            <a:noFill/>
          </a:ln>
        </p:spPr>
      </p:pic>
      <p:sp>
        <p:nvSpPr>
          <p:cNvPr id="569" name="CustomShape 4"/>
          <p:cNvSpPr/>
          <p:nvPr/>
        </p:nvSpPr>
        <p:spPr>
          <a:xfrm>
            <a:off x="683640" y="983880"/>
            <a:ext cx="15868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Apache Hadoop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570" name="CustomShape 5"/>
          <p:cNvSpPr/>
          <p:nvPr/>
        </p:nvSpPr>
        <p:spPr>
          <a:xfrm>
            <a:off x="1424880" y="1725840"/>
            <a:ext cx="117000" cy="312480"/>
          </a:xfrm>
          <a:custGeom>
            <a:avLst/>
            <a:gdLst/>
            <a:ahLst/>
            <a:rect l="l" t="t" r="r" b="b"/>
            <a:pathLst>
              <a:path w="326" h="869">
                <a:moveTo>
                  <a:pt x="134" y="21"/>
                </a:moveTo>
                <a:lnTo>
                  <a:pt x="134" y="825"/>
                </a:lnTo>
                <a:cubicBezTo>
                  <a:pt x="134" y="836"/>
                  <a:pt x="148" y="847"/>
                  <a:pt x="164" y="847"/>
                </a:cubicBezTo>
                <a:cubicBezTo>
                  <a:pt x="179" y="847"/>
                  <a:pt x="190" y="836"/>
                  <a:pt x="190" y="825"/>
                </a:cubicBezTo>
                <a:lnTo>
                  <a:pt x="190" y="21"/>
                </a:lnTo>
                <a:cubicBezTo>
                  <a:pt x="190" y="8"/>
                  <a:pt x="179" y="0"/>
                  <a:pt x="164" y="0"/>
                </a:cubicBezTo>
                <a:cubicBezTo>
                  <a:pt x="148" y="0"/>
                  <a:pt x="134" y="8"/>
                  <a:pt x="134" y="21"/>
                </a:cubicBezTo>
                <a:moveTo>
                  <a:pt x="10" y="662"/>
                </a:moveTo>
                <a:lnTo>
                  <a:pt x="164" y="868"/>
                </a:lnTo>
                <a:lnTo>
                  <a:pt x="318" y="662"/>
                </a:lnTo>
                <a:cubicBezTo>
                  <a:pt x="325" y="652"/>
                  <a:pt x="320" y="637"/>
                  <a:pt x="307" y="631"/>
                </a:cubicBezTo>
                <a:cubicBezTo>
                  <a:pt x="294" y="625"/>
                  <a:pt x="277" y="629"/>
                  <a:pt x="268" y="639"/>
                </a:cubicBezTo>
                <a:lnTo>
                  <a:pt x="139" y="814"/>
                </a:lnTo>
                <a:lnTo>
                  <a:pt x="188" y="814"/>
                </a:lnTo>
                <a:lnTo>
                  <a:pt x="56" y="639"/>
                </a:lnTo>
                <a:cubicBezTo>
                  <a:pt x="50" y="629"/>
                  <a:pt x="32" y="625"/>
                  <a:pt x="18" y="631"/>
                </a:cubicBezTo>
                <a:cubicBezTo>
                  <a:pt x="6" y="637"/>
                  <a:pt x="0" y="652"/>
                  <a:pt x="10" y="66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71" name="CustomShape 6"/>
          <p:cNvSpPr/>
          <p:nvPr/>
        </p:nvSpPr>
        <p:spPr>
          <a:xfrm>
            <a:off x="963720" y="2111400"/>
            <a:ext cx="104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Iteration 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572" name="CustomShape 7"/>
          <p:cNvSpPr/>
          <p:nvPr/>
        </p:nvSpPr>
        <p:spPr>
          <a:xfrm>
            <a:off x="1424880" y="2334960"/>
            <a:ext cx="117000" cy="417600"/>
          </a:xfrm>
          <a:custGeom>
            <a:avLst/>
            <a:gdLst/>
            <a:ahLst/>
            <a:rect l="l" t="t" r="r" b="b"/>
            <a:pathLst>
              <a:path w="326" h="1161">
                <a:moveTo>
                  <a:pt x="190" y="22"/>
                </a:moveTo>
                <a:lnTo>
                  <a:pt x="190" y="1116"/>
                </a:lnTo>
                <a:cubicBezTo>
                  <a:pt x="190" y="1128"/>
                  <a:pt x="179" y="1137"/>
                  <a:pt x="164" y="1137"/>
                </a:cubicBezTo>
                <a:cubicBezTo>
                  <a:pt x="148" y="1137"/>
                  <a:pt x="134" y="1128"/>
                  <a:pt x="134" y="1116"/>
                </a:cubicBezTo>
                <a:lnTo>
                  <a:pt x="134" y="22"/>
                </a:lnTo>
                <a:cubicBezTo>
                  <a:pt x="134" y="10"/>
                  <a:pt x="148" y="0"/>
                  <a:pt x="164" y="0"/>
                </a:cubicBezTo>
                <a:cubicBezTo>
                  <a:pt x="179" y="0"/>
                  <a:pt x="190" y="10"/>
                  <a:pt x="190" y="22"/>
                </a:cubicBezTo>
                <a:moveTo>
                  <a:pt x="318" y="952"/>
                </a:moveTo>
                <a:lnTo>
                  <a:pt x="164" y="1160"/>
                </a:lnTo>
                <a:lnTo>
                  <a:pt x="10" y="952"/>
                </a:lnTo>
                <a:cubicBezTo>
                  <a:pt x="0" y="942"/>
                  <a:pt x="6" y="929"/>
                  <a:pt x="18" y="922"/>
                </a:cubicBezTo>
                <a:cubicBezTo>
                  <a:pt x="32" y="917"/>
                  <a:pt x="50" y="920"/>
                  <a:pt x="56" y="931"/>
                </a:cubicBezTo>
                <a:lnTo>
                  <a:pt x="188" y="1105"/>
                </a:lnTo>
                <a:lnTo>
                  <a:pt x="139" y="1105"/>
                </a:lnTo>
                <a:lnTo>
                  <a:pt x="268" y="931"/>
                </a:lnTo>
                <a:cubicBezTo>
                  <a:pt x="277" y="920"/>
                  <a:pt x="294" y="917"/>
                  <a:pt x="307" y="922"/>
                </a:cubicBezTo>
                <a:cubicBezTo>
                  <a:pt x="320" y="929"/>
                  <a:pt x="325" y="942"/>
                  <a:pt x="318" y="95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573" name="" descr=""/>
          <p:cNvPicPr/>
          <p:nvPr/>
        </p:nvPicPr>
        <p:blipFill>
          <a:blip r:embed="rId42"/>
          <a:stretch/>
        </p:blipFill>
        <p:spPr>
          <a:xfrm>
            <a:off x="827280" y="2400840"/>
            <a:ext cx="591840" cy="463680"/>
          </a:xfrm>
          <a:prstGeom prst="rect">
            <a:avLst/>
          </a:prstGeom>
          <a:ln w="0">
            <a:noFill/>
          </a:ln>
        </p:spPr>
      </p:pic>
      <p:sp>
        <p:nvSpPr>
          <p:cNvPr id="574" name="CustomShape 8"/>
          <p:cNvSpPr/>
          <p:nvPr/>
        </p:nvSpPr>
        <p:spPr>
          <a:xfrm>
            <a:off x="1683720" y="1819800"/>
            <a:ext cx="848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HDFS Read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75" name="CustomShape 9"/>
          <p:cNvSpPr/>
          <p:nvPr/>
        </p:nvSpPr>
        <p:spPr>
          <a:xfrm>
            <a:off x="1646280" y="2485440"/>
            <a:ext cx="892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HDFS Write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76" name="CustomShape 10"/>
          <p:cNvSpPr/>
          <p:nvPr/>
        </p:nvSpPr>
        <p:spPr>
          <a:xfrm>
            <a:off x="408600" y="1819800"/>
            <a:ext cx="359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ff0000"/>
                </a:solidFill>
                <a:latin typeface="Calibri"/>
              </a:rPr>
              <a:t>slow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577" name="" descr=""/>
          <p:cNvPicPr/>
          <p:nvPr/>
        </p:nvPicPr>
        <p:blipFill>
          <a:blip r:embed="rId43"/>
          <a:stretch/>
        </p:blipFill>
        <p:spPr>
          <a:xfrm>
            <a:off x="827280" y="2998440"/>
            <a:ext cx="591840" cy="463680"/>
          </a:xfrm>
          <a:prstGeom prst="rect">
            <a:avLst/>
          </a:prstGeom>
          <a:ln w="0">
            <a:noFill/>
          </a:ln>
        </p:spPr>
      </p:pic>
      <p:sp>
        <p:nvSpPr>
          <p:cNvPr id="578" name="CustomShape 11"/>
          <p:cNvSpPr/>
          <p:nvPr/>
        </p:nvSpPr>
        <p:spPr>
          <a:xfrm>
            <a:off x="1431000" y="3159720"/>
            <a:ext cx="117360" cy="281520"/>
          </a:xfrm>
          <a:custGeom>
            <a:avLst/>
            <a:gdLst/>
            <a:ahLst/>
            <a:rect l="l" t="t" r="r" b="b"/>
            <a:pathLst>
              <a:path w="327" h="783">
                <a:moveTo>
                  <a:pt x="173" y="22"/>
                </a:moveTo>
                <a:lnTo>
                  <a:pt x="195" y="738"/>
                </a:lnTo>
                <a:cubicBezTo>
                  <a:pt x="195" y="751"/>
                  <a:pt x="183" y="762"/>
                  <a:pt x="169" y="762"/>
                </a:cubicBezTo>
                <a:cubicBezTo>
                  <a:pt x="153" y="762"/>
                  <a:pt x="141" y="752"/>
                  <a:pt x="141" y="740"/>
                </a:cubicBezTo>
                <a:lnTo>
                  <a:pt x="118" y="22"/>
                </a:lnTo>
                <a:cubicBezTo>
                  <a:pt x="118" y="9"/>
                  <a:pt x="131" y="1"/>
                  <a:pt x="147" y="1"/>
                </a:cubicBezTo>
                <a:cubicBezTo>
                  <a:pt x="161" y="0"/>
                  <a:pt x="173" y="9"/>
                  <a:pt x="173" y="22"/>
                </a:cubicBezTo>
                <a:moveTo>
                  <a:pt x="318" y="573"/>
                </a:moveTo>
                <a:lnTo>
                  <a:pt x="169" y="782"/>
                </a:lnTo>
                <a:lnTo>
                  <a:pt x="9" y="578"/>
                </a:lnTo>
                <a:cubicBezTo>
                  <a:pt x="0" y="569"/>
                  <a:pt x="4" y="555"/>
                  <a:pt x="18" y="548"/>
                </a:cubicBezTo>
                <a:cubicBezTo>
                  <a:pt x="31" y="543"/>
                  <a:pt x="49" y="546"/>
                  <a:pt x="55" y="555"/>
                </a:cubicBezTo>
                <a:lnTo>
                  <a:pt x="191" y="728"/>
                </a:lnTo>
                <a:lnTo>
                  <a:pt x="143" y="729"/>
                </a:lnTo>
                <a:lnTo>
                  <a:pt x="267" y="552"/>
                </a:lnTo>
                <a:cubicBezTo>
                  <a:pt x="276" y="541"/>
                  <a:pt x="292" y="538"/>
                  <a:pt x="306" y="543"/>
                </a:cubicBezTo>
                <a:cubicBezTo>
                  <a:pt x="320" y="550"/>
                  <a:pt x="326" y="562"/>
                  <a:pt x="318" y="573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79" name="CustomShape 12"/>
          <p:cNvSpPr/>
          <p:nvPr/>
        </p:nvSpPr>
        <p:spPr>
          <a:xfrm>
            <a:off x="408600" y="2510280"/>
            <a:ext cx="359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ff0000"/>
                </a:solidFill>
                <a:latin typeface="Calibri"/>
              </a:rPr>
              <a:t>slow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80" name="CustomShape 13"/>
          <p:cNvSpPr/>
          <p:nvPr/>
        </p:nvSpPr>
        <p:spPr>
          <a:xfrm>
            <a:off x="1683720" y="3244320"/>
            <a:ext cx="848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HDFS Read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581" name="" descr=""/>
          <p:cNvPicPr/>
          <p:nvPr/>
        </p:nvPicPr>
        <p:blipFill>
          <a:blip r:embed="rId44"/>
          <a:stretch/>
        </p:blipFill>
        <p:spPr>
          <a:xfrm>
            <a:off x="1451520" y="2754000"/>
            <a:ext cx="63360" cy="4320"/>
          </a:xfrm>
          <a:prstGeom prst="rect">
            <a:avLst/>
          </a:prstGeom>
          <a:ln w="0">
            <a:noFill/>
          </a:ln>
        </p:spPr>
      </p:pic>
      <p:pic>
        <p:nvPicPr>
          <p:cNvPr id="582" name="" descr=""/>
          <p:cNvPicPr/>
          <p:nvPr/>
        </p:nvPicPr>
        <p:blipFill>
          <a:blip r:embed="rId45"/>
          <a:stretch/>
        </p:blipFill>
        <p:spPr>
          <a:xfrm>
            <a:off x="1393560" y="2759040"/>
            <a:ext cx="178920" cy="4320"/>
          </a:xfrm>
          <a:prstGeom prst="rect">
            <a:avLst/>
          </a:prstGeom>
          <a:ln w="0">
            <a:noFill/>
          </a:ln>
        </p:spPr>
      </p:pic>
      <p:pic>
        <p:nvPicPr>
          <p:cNvPr id="583" name="" descr=""/>
          <p:cNvPicPr/>
          <p:nvPr/>
        </p:nvPicPr>
        <p:blipFill>
          <a:blip r:embed="rId46"/>
          <a:stretch/>
        </p:blipFill>
        <p:spPr>
          <a:xfrm>
            <a:off x="1367640" y="2764080"/>
            <a:ext cx="236880" cy="4320"/>
          </a:xfrm>
          <a:prstGeom prst="rect">
            <a:avLst/>
          </a:prstGeom>
          <a:ln w="0">
            <a:noFill/>
          </a:ln>
        </p:spPr>
      </p:pic>
      <p:pic>
        <p:nvPicPr>
          <p:cNvPr id="584" name="" descr=""/>
          <p:cNvPicPr/>
          <p:nvPr/>
        </p:nvPicPr>
        <p:blipFill>
          <a:blip r:embed="rId47"/>
          <a:stretch/>
        </p:blipFill>
        <p:spPr>
          <a:xfrm>
            <a:off x="1342440" y="2769120"/>
            <a:ext cx="281520" cy="4320"/>
          </a:xfrm>
          <a:prstGeom prst="rect">
            <a:avLst/>
          </a:prstGeom>
          <a:ln w="0">
            <a:noFill/>
          </a:ln>
        </p:spPr>
      </p:pic>
      <p:pic>
        <p:nvPicPr>
          <p:cNvPr id="585" name="" descr=""/>
          <p:cNvPicPr/>
          <p:nvPr/>
        </p:nvPicPr>
        <p:blipFill>
          <a:blip r:embed="rId48"/>
          <a:stretch/>
        </p:blipFill>
        <p:spPr>
          <a:xfrm>
            <a:off x="1323000" y="2774160"/>
            <a:ext cx="320040" cy="4320"/>
          </a:xfrm>
          <a:prstGeom prst="rect">
            <a:avLst/>
          </a:prstGeom>
          <a:ln w="0">
            <a:noFill/>
          </a:ln>
        </p:spPr>
      </p:pic>
      <p:pic>
        <p:nvPicPr>
          <p:cNvPr id="586" name="" descr=""/>
          <p:cNvPicPr/>
          <p:nvPr/>
        </p:nvPicPr>
        <p:blipFill>
          <a:blip r:embed="rId49"/>
          <a:stretch/>
        </p:blipFill>
        <p:spPr>
          <a:xfrm>
            <a:off x="1303560" y="2779200"/>
            <a:ext cx="358560" cy="4320"/>
          </a:xfrm>
          <a:prstGeom prst="rect">
            <a:avLst/>
          </a:prstGeom>
          <a:ln w="0">
            <a:noFill/>
          </a:ln>
        </p:spPr>
      </p:pic>
      <p:pic>
        <p:nvPicPr>
          <p:cNvPr id="587" name="" descr=""/>
          <p:cNvPicPr/>
          <p:nvPr/>
        </p:nvPicPr>
        <p:blipFill>
          <a:blip r:embed="rId50"/>
          <a:stretch/>
        </p:blipFill>
        <p:spPr>
          <a:xfrm>
            <a:off x="1290600" y="2784240"/>
            <a:ext cx="384120" cy="4320"/>
          </a:xfrm>
          <a:prstGeom prst="rect">
            <a:avLst/>
          </a:prstGeom>
          <a:ln w="0">
            <a:noFill/>
          </a:ln>
        </p:spPr>
      </p:pic>
      <p:pic>
        <p:nvPicPr>
          <p:cNvPr id="588" name="" descr=""/>
          <p:cNvPicPr/>
          <p:nvPr/>
        </p:nvPicPr>
        <p:blipFill>
          <a:blip r:embed="rId51"/>
          <a:stretch/>
        </p:blipFill>
        <p:spPr>
          <a:xfrm>
            <a:off x="1278000" y="2788920"/>
            <a:ext cx="410040" cy="4320"/>
          </a:xfrm>
          <a:prstGeom prst="rect">
            <a:avLst/>
          </a:prstGeom>
          <a:ln w="0">
            <a:noFill/>
          </a:ln>
        </p:spPr>
      </p:pic>
      <p:pic>
        <p:nvPicPr>
          <p:cNvPr id="589" name="" descr=""/>
          <p:cNvPicPr/>
          <p:nvPr/>
        </p:nvPicPr>
        <p:blipFill>
          <a:blip r:embed="rId52"/>
          <a:stretch/>
        </p:blipFill>
        <p:spPr>
          <a:xfrm>
            <a:off x="1265400" y="2794320"/>
            <a:ext cx="435240" cy="4320"/>
          </a:xfrm>
          <a:prstGeom prst="rect">
            <a:avLst/>
          </a:prstGeom>
          <a:ln w="0">
            <a:noFill/>
          </a:ln>
        </p:spPr>
      </p:pic>
      <p:pic>
        <p:nvPicPr>
          <p:cNvPr id="590" name="" descr=""/>
          <p:cNvPicPr/>
          <p:nvPr/>
        </p:nvPicPr>
        <p:blipFill>
          <a:blip r:embed="rId53"/>
          <a:stretch/>
        </p:blipFill>
        <p:spPr>
          <a:xfrm>
            <a:off x="1258920" y="2799360"/>
            <a:ext cx="448200" cy="4320"/>
          </a:xfrm>
          <a:prstGeom prst="rect">
            <a:avLst/>
          </a:prstGeom>
          <a:ln w="0">
            <a:noFill/>
          </a:ln>
        </p:spPr>
      </p:pic>
      <p:pic>
        <p:nvPicPr>
          <p:cNvPr id="591" name="" descr=""/>
          <p:cNvPicPr/>
          <p:nvPr/>
        </p:nvPicPr>
        <p:blipFill>
          <a:blip r:embed="rId54"/>
          <a:stretch/>
        </p:blipFill>
        <p:spPr>
          <a:xfrm>
            <a:off x="1252440" y="2804400"/>
            <a:ext cx="467640" cy="4320"/>
          </a:xfrm>
          <a:prstGeom prst="rect">
            <a:avLst/>
          </a:prstGeom>
          <a:ln w="0">
            <a:noFill/>
          </a:ln>
        </p:spPr>
      </p:pic>
      <p:pic>
        <p:nvPicPr>
          <p:cNvPr id="592" name="" descr=""/>
          <p:cNvPicPr/>
          <p:nvPr/>
        </p:nvPicPr>
        <p:blipFill>
          <a:blip r:embed="rId55"/>
          <a:stretch/>
        </p:blipFill>
        <p:spPr>
          <a:xfrm>
            <a:off x="1252440" y="2809440"/>
            <a:ext cx="474120" cy="4320"/>
          </a:xfrm>
          <a:prstGeom prst="rect">
            <a:avLst/>
          </a:prstGeom>
          <a:ln w="0">
            <a:noFill/>
          </a:ln>
        </p:spPr>
      </p:pic>
      <p:pic>
        <p:nvPicPr>
          <p:cNvPr id="593" name="" descr=""/>
          <p:cNvPicPr/>
          <p:nvPr/>
        </p:nvPicPr>
        <p:blipFill>
          <a:blip r:embed="rId56"/>
          <a:stretch/>
        </p:blipFill>
        <p:spPr>
          <a:xfrm>
            <a:off x="1245960" y="2814480"/>
            <a:ext cx="487080" cy="4320"/>
          </a:xfrm>
          <a:prstGeom prst="rect">
            <a:avLst/>
          </a:prstGeom>
          <a:ln w="0">
            <a:noFill/>
          </a:ln>
        </p:spPr>
      </p:pic>
      <p:pic>
        <p:nvPicPr>
          <p:cNvPr id="594" name="" descr=""/>
          <p:cNvPicPr/>
          <p:nvPr/>
        </p:nvPicPr>
        <p:blipFill>
          <a:blip r:embed="rId57"/>
          <a:stretch/>
        </p:blipFill>
        <p:spPr>
          <a:xfrm>
            <a:off x="1239480" y="2819520"/>
            <a:ext cx="493200" cy="4320"/>
          </a:xfrm>
          <a:prstGeom prst="rect">
            <a:avLst/>
          </a:prstGeom>
          <a:ln w="0">
            <a:noFill/>
          </a:ln>
        </p:spPr>
      </p:pic>
      <p:pic>
        <p:nvPicPr>
          <p:cNvPr id="595" name="" descr=""/>
          <p:cNvPicPr/>
          <p:nvPr/>
        </p:nvPicPr>
        <p:blipFill>
          <a:blip r:embed="rId58"/>
          <a:stretch/>
        </p:blipFill>
        <p:spPr>
          <a:xfrm>
            <a:off x="1233000" y="2824560"/>
            <a:ext cx="499680" cy="9360"/>
          </a:xfrm>
          <a:prstGeom prst="rect">
            <a:avLst/>
          </a:prstGeom>
          <a:ln w="0">
            <a:noFill/>
          </a:ln>
        </p:spPr>
      </p:pic>
      <p:pic>
        <p:nvPicPr>
          <p:cNvPr id="596" name="" descr=""/>
          <p:cNvPicPr/>
          <p:nvPr/>
        </p:nvPicPr>
        <p:blipFill>
          <a:blip r:embed="rId59"/>
          <a:stretch/>
        </p:blipFill>
        <p:spPr>
          <a:xfrm>
            <a:off x="1226880" y="2834640"/>
            <a:ext cx="512640" cy="69840"/>
          </a:xfrm>
          <a:prstGeom prst="rect">
            <a:avLst/>
          </a:prstGeom>
          <a:ln w="0">
            <a:noFill/>
          </a:ln>
        </p:spPr>
      </p:pic>
      <p:pic>
        <p:nvPicPr>
          <p:cNvPr id="597" name="" descr=""/>
          <p:cNvPicPr/>
          <p:nvPr/>
        </p:nvPicPr>
        <p:blipFill>
          <a:blip r:embed="rId60"/>
          <a:stretch/>
        </p:blipFill>
        <p:spPr>
          <a:xfrm>
            <a:off x="1233000" y="2904840"/>
            <a:ext cx="506160" cy="4320"/>
          </a:xfrm>
          <a:prstGeom prst="rect">
            <a:avLst/>
          </a:prstGeom>
          <a:ln w="0">
            <a:noFill/>
          </a:ln>
        </p:spPr>
      </p:pic>
      <p:pic>
        <p:nvPicPr>
          <p:cNvPr id="598" name="" descr=""/>
          <p:cNvPicPr/>
          <p:nvPr/>
        </p:nvPicPr>
        <p:blipFill>
          <a:blip r:embed="rId61"/>
          <a:stretch/>
        </p:blipFill>
        <p:spPr>
          <a:xfrm>
            <a:off x="1233000" y="2909880"/>
            <a:ext cx="499680" cy="14400"/>
          </a:xfrm>
          <a:prstGeom prst="rect">
            <a:avLst/>
          </a:prstGeom>
          <a:ln w="0">
            <a:noFill/>
          </a:ln>
        </p:spPr>
      </p:pic>
      <p:pic>
        <p:nvPicPr>
          <p:cNvPr id="599" name="" descr=""/>
          <p:cNvPicPr/>
          <p:nvPr/>
        </p:nvPicPr>
        <p:blipFill>
          <a:blip r:embed="rId62"/>
          <a:stretch/>
        </p:blipFill>
        <p:spPr>
          <a:xfrm>
            <a:off x="1233000" y="2925000"/>
            <a:ext cx="506160" cy="14400"/>
          </a:xfrm>
          <a:prstGeom prst="rect">
            <a:avLst/>
          </a:prstGeom>
          <a:ln w="0">
            <a:noFill/>
          </a:ln>
        </p:spPr>
      </p:pic>
      <p:pic>
        <p:nvPicPr>
          <p:cNvPr id="600" name="" descr=""/>
          <p:cNvPicPr/>
          <p:nvPr/>
        </p:nvPicPr>
        <p:blipFill>
          <a:blip r:embed="rId63"/>
          <a:stretch/>
        </p:blipFill>
        <p:spPr>
          <a:xfrm>
            <a:off x="1233000" y="2939760"/>
            <a:ext cx="499680" cy="114840"/>
          </a:xfrm>
          <a:prstGeom prst="rect">
            <a:avLst/>
          </a:prstGeom>
          <a:ln w="0">
            <a:noFill/>
          </a:ln>
        </p:spPr>
      </p:pic>
      <p:pic>
        <p:nvPicPr>
          <p:cNvPr id="601" name="" descr=""/>
          <p:cNvPicPr/>
          <p:nvPr/>
        </p:nvPicPr>
        <p:blipFill>
          <a:blip r:embed="rId64"/>
          <a:stretch/>
        </p:blipFill>
        <p:spPr>
          <a:xfrm>
            <a:off x="1239480" y="3055680"/>
            <a:ext cx="493200" cy="24480"/>
          </a:xfrm>
          <a:prstGeom prst="rect">
            <a:avLst/>
          </a:prstGeom>
          <a:ln w="0">
            <a:noFill/>
          </a:ln>
        </p:spPr>
      </p:pic>
      <p:pic>
        <p:nvPicPr>
          <p:cNvPr id="602" name="" descr=""/>
          <p:cNvPicPr/>
          <p:nvPr/>
        </p:nvPicPr>
        <p:blipFill>
          <a:blip r:embed="rId65"/>
          <a:stretch/>
        </p:blipFill>
        <p:spPr>
          <a:xfrm>
            <a:off x="1245960" y="3080880"/>
            <a:ext cx="480600" cy="4320"/>
          </a:xfrm>
          <a:prstGeom prst="rect">
            <a:avLst/>
          </a:prstGeom>
          <a:ln w="0">
            <a:noFill/>
          </a:ln>
        </p:spPr>
      </p:pic>
      <p:pic>
        <p:nvPicPr>
          <p:cNvPr id="603" name="" descr=""/>
          <p:cNvPicPr/>
          <p:nvPr/>
        </p:nvPicPr>
        <p:blipFill>
          <a:blip r:embed="rId66"/>
          <a:stretch/>
        </p:blipFill>
        <p:spPr>
          <a:xfrm>
            <a:off x="1252440" y="3085920"/>
            <a:ext cx="474120" cy="4320"/>
          </a:xfrm>
          <a:prstGeom prst="rect">
            <a:avLst/>
          </a:prstGeom>
          <a:ln w="0">
            <a:noFill/>
          </a:ln>
        </p:spPr>
      </p:pic>
      <p:pic>
        <p:nvPicPr>
          <p:cNvPr id="604" name="" descr=""/>
          <p:cNvPicPr/>
          <p:nvPr/>
        </p:nvPicPr>
        <p:blipFill>
          <a:blip r:embed="rId67"/>
          <a:stretch/>
        </p:blipFill>
        <p:spPr>
          <a:xfrm>
            <a:off x="1252440" y="3090600"/>
            <a:ext cx="467640" cy="4320"/>
          </a:xfrm>
          <a:prstGeom prst="rect">
            <a:avLst/>
          </a:prstGeom>
          <a:ln w="0">
            <a:noFill/>
          </a:ln>
        </p:spPr>
      </p:pic>
      <p:pic>
        <p:nvPicPr>
          <p:cNvPr id="605" name="" descr=""/>
          <p:cNvPicPr/>
          <p:nvPr/>
        </p:nvPicPr>
        <p:blipFill>
          <a:blip r:embed="rId68"/>
          <a:stretch/>
        </p:blipFill>
        <p:spPr>
          <a:xfrm>
            <a:off x="1252440" y="3095640"/>
            <a:ext cx="461160" cy="4320"/>
          </a:xfrm>
          <a:prstGeom prst="rect">
            <a:avLst/>
          </a:prstGeom>
          <a:ln w="0">
            <a:noFill/>
          </a:ln>
        </p:spPr>
      </p:pic>
      <p:pic>
        <p:nvPicPr>
          <p:cNvPr id="606" name="" descr=""/>
          <p:cNvPicPr/>
          <p:nvPr/>
        </p:nvPicPr>
        <p:blipFill>
          <a:blip r:embed="rId69"/>
          <a:stretch/>
        </p:blipFill>
        <p:spPr>
          <a:xfrm>
            <a:off x="1258920" y="3100680"/>
            <a:ext cx="448200" cy="4320"/>
          </a:xfrm>
          <a:prstGeom prst="rect">
            <a:avLst/>
          </a:prstGeom>
          <a:ln w="0">
            <a:noFill/>
          </a:ln>
        </p:spPr>
      </p:pic>
      <p:pic>
        <p:nvPicPr>
          <p:cNvPr id="607" name="" descr=""/>
          <p:cNvPicPr/>
          <p:nvPr/>
        </p:nvPicPr>
        <p:blipFill>
          <a:blip r:embed="rId70"/>
          <a:stretch/>
        </p:blipFill>
        <p:spPr>
          <a:xfrm>
            <a:off x="1265400" y="3105720"/>
            <a:ext cx="435240" cy="4320"/>
          </a:xfrm>
          <a:prstGeom prst="rect">
            <a:avLst/>
          </a:prstGeom>
          <a:ln w="0">
            <a:noFill/>
          </a:ln>
        </p:spPr>
      </p:pic>
      <p:pic>
        <p:nvPicPr>
          <p:cNvPr id="608" name="" descr=""/>
          <p:cNvPicPr/>
          <p:nvPr/>
        </p:nvPicPr>
        <p:blipFill>
          <a:blip r:embed="rId71"/>
          <a:stretch/>
        </p:blipFill>
        <p:spPr>
          <a:xfrm>
            <a:off x="1271520" y="3110760"/>
            <a:ext cx="423000" cy="4320"/>
          </a:xfrm>
          <a:prstGeom prst="rect">
            <a:avLst/>
          </a:prstGeom>
          <a:ln w="0">
            <a:noFill/>
          </a:ln>
        </p:spPr>
      </p:pic>
      <p:pic>
        <p:nvPicPr>
          <p:cNvPr id="609" name="" descr=""/>
          <p:cNvPicPr/>
          <p:nvPr/>
        </p:nvPicPr>
        <p:blipFill>
          <a:blip r:embed="rId72"/>
          <a:stretch/>
        </p:blipFill>
        <p:spPr>
          <a:xfrm>
            <a:off x="1284480" y="3115800"/>
            <a:ext cx="397080" cy="4320"/>
          </a:xfrm>
          <a:prstGeom prst="rect">
            <a:avLst/>
          </a:prstGeom>
          <a:ln w="0">
            <a:noFill/>
          </a:ln>
        </p:spPr>
      </p:pic>
      <p:pic>
        <p:nvPicPr>
          <p:cNvPr id="610" name="" descr=""/>
          <p:cNvPicPr/>
          <p:nvPr/>
        </p:nvPicPr>
        <p:blipFill>
          <a:blip r:embed="rId73"/>
          <a:stretch/>
        </p:blipFill>
        <p:spPr>
          <a:xfrm>
            <a:off x="1297080" y="3121200"/>
            <a:ext cx="371520" cy="4320"/>
          </a:xfrm>
          <a:prstGeom prst="rect">
            <a:avLst/>
          </a:prstGeom>
          <a:ln w="0">
            <a:noFill/>
          </a:ln>
        </p:spPr>
      </p:pic>
      <p:pic>
        <p:nvPicPr>
          <p:cNvPr id="611" name="" descr=""/>
          <p:cNvPicPr/>
          <p:nvPr/>
        </p:nvPicPr>
        <p:blipFill>
          <a:blip r:embed="rId74"/>
          <a:stretch/>
        </p:blipFill>
        <p:spPr>
          <a:xfrm>
            <a:off x="1316520" y="3126240"/>
            <a:ext cx="333000" cy="4320"/>
          </a:xfrm>
          <a:prstGeom prst="rect">
            <a:avLst/>
          </a:prstGeom>
          <a:ln w="0">
            <a:noFill/>
          </a:ln>
        </p:spPr>
      </p:pic>
      <p:pic>
        <p:nvPicPr>
          <p:cNvPr id="612" name="" descr=""/>
          <p:cNvPicPr/>
          <p:nvPr/>
        </p:nvPicPr>
        <p:blipFill>
          <a:blip r:embed="rId75"/>
          <a:stretch/>
        </p:blipFill>
        <p:spPr>
          <a:xfrm>
            <a:off x="1335960" y="3131280"/>
            <a:ext cx="294480" cy="4320"/>
          </a:xfrm>
          <a:prstGeom prst="rect">
            <a:avLst/>
          </a:prstGeom>
          <a:ln w="0">
            <a:noFill/>
          </a:ln>
        </p:spPr>
      </p:pic>
      <p:pic>
        <p:nvPicPr>
          <p:cNvPr id="613" name="" descr=""/>
          <p:cNvPicPr/>
          <p:nvPr/>
        </p:nvPicPr>
        <p:blipFill>
          <a:blip r:embed="rId76"/>
          <a:stretch/>
        </p:blipFill>
        <p:spPr>
          <a:xfrm>
            <a:off x="1355040" y="3136320"/>
            <a:ext cx="255600" cy="4320"/>
          </a:xfrm>
          <a:prstGeom prst="rect">
            <a:avLst/>
          </a:prstGeom>
          <a:ln w="0">
            <a:noFill/>
          </a:ln>
        </p:spPr>
      </p:pic>
      <p:pic>
        <p:nvPicPr>
          <p:cNvPr id="614" name="" descr=""/>
          <p:cNvPicPr/>
          <p:nvPr/>
        </p:nvPicPr>
        <p:blipFill>
          <a:blip r:embed="rId77"/>
          <a:stretch/>
        </p:blipFill>
        <p:spPr>
          <a:xfrm>
            <a:off x="1438560" y="3141360"/>
            <a:ext cx="88920" cy="4320"/>
          </a:xfrm>
          <a:prstGeom prst="rect">
            <a:avLst/>
          </a:prstGeom>
          <a:ln w="0">
            <a:noFill/>
          </a:ln>
        </p:spPr>
      </p:pic>
      <p:pic>
        <p:nvPicPr>
          <p:cNvPr id="615" name="" descr=""/>
          <p:cNvPicPr/>
          <p:nvPr/>
        </p:nvPicPr>
        <p:blipFill>
          <a:blip r:embed="rId78"/>
          <a:stretch/>
        </p:blipFill>
        <p:spPr>
          <a:xfrm>
            <a:off x="2042640" y="3435120"/>
            <a:ext cx="606240" cy="362520"/>
          </a:xfrm>
          <a:prstGeom prst="rect">
            <a:avLst/>
          </a:prstGeom>
          <a:ln w="0">
            <a:noFill/>
          </a:ln>
        </p:spPr>
      </p:pic>
      <p:sp>
        <p:nvSpPr>
          <p:cNvPr id="616" name="CustomShape 14"/>
          <p:cNvSpPr/>
          <p:nvPr/>
        </p:nvSpPr>
        <p:spPr>
          <a:xfrm>
            <a:off x="408600" y="3244320"/>
            <a:ext cx="359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ff0000"/>
                </a:solidFill>
                <a:latin typeface="Calibri"/>
              </a:rPr>
              <a:t>slow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17" name="CustomShape 15"/>
          <p:cNvSpPr/>
          <p:nvPr/>
        </p:nvSpPr>
        <p:spPr>
          <a:xfrm>
            <a:off x="1433520" y="3737520"/>
            <a:ext cx="116280" cy="383760"/>
          </a:xfrm>
          <a:custGeom>
            <a:avLst/>
            <a:gdLst/>
            <a:ahLst/>
            <a:rect l="l" t="t" r="r" b="b"/>
            <a:pathLst>
              <a:path w="324" h="1067">
                <a:moveTo>
                  <a:pt x="188" y="23"/>
                </a:moveTo>
                <a:lnTo>
                  <a:pt x="188" y="1022"/>
                </a:lnTo>
                <a:cubicBezTo>
                  <a:pt x="188" y="1034"/>
                  <a:pt x="178" y="1045"/>
                  <a:pt x="162" y="1045"/>
                </a:cubicBezTo>
                <a:cubicBezTo>
                  <a:pt x="146" y="1045"/>
                  <a:pt x="134" y="1034"/>
                  <a:pt x="134" y="1022"/>
                </a:cubicBezTo>
                <a:lnTo>
                  <a:pt x="134" y="23"/>
                </a:lnTo>
                <a:cubicBezTo>
                  <a:pt x="134" y="11"/>
                  <a:pt x="146" y="0"/>
                  <a:pt x="162" y="0"/>
                </a:cubicBezTo>
                <a:cubicBezTo>
                  <a:pt x="178" y="0"/>
                  <a:pt x="188" y="11"/>
                  <a:pt x="188" y="23"/>
                </a:cubicBezTo>
                <a:moveTo>
                  <a:pt x="317" y="859"/>
                </a:moveTo>
                <a:lnTo>
                  <a:pt x="162" y="1066"/>
                </a:lnTo>
                <a:lnTo>
                  <a:pt x="8" y="859"/>
                </a:lnTo>
                <a:cubicBezTo>
                  <a:pt x="0" y="849"/>
                  <a:pt x="4" y="835"/>
                  <a:pt x="17" y="830"/>
                </a:cubicBezTo>
                <a:cubicBezTo>
                  <a:pt x="30" y="823"/>
                  <a:pt x="48" y="826"/>
                  <a:pt x="55" y="837"/>
                </a:cubicBezTo>
                <a:lnTo>
                  <a:pt x="186" y="1012"/>
                </a:lnTo>
                <a:lnTo>
                  <a:pt x="138" y="1012"/>
                </a:lnTo>
                <a:lnTo>
                  <a:pt x="268" y="837"/>
                </a:lnTo>
                <a:cubicBezTo>
                  <a:pt x="277" y="826"/>
                  <a:pt x="293" y="823"/>
                  <a:pt x="305" y="830"/>
                </a:cubicBezTo>
                <a:cubicBezTo>
                  <a:pt x="319" y="835"/>
                  <a:pt x="323" y="849"/>
                  <a:pt x="317" y="859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618" name="" descr=""/>
          <p:cNvPicPr/>
          <p:nvPr/>
        </p:nvPicPr>
        <p:blipFill>
          <a:blip r:embed="rId79"/>
          <a:stretch/>
        </p:blipFill>
        <p:spPr>
          <a:xfrm>
            <a:off x="828720" y="3778920"/>
            <a:ext cx="591840" cy="463680"/>
          </a:xfrm>
          <a:prstGeom prst="rect">
            <a:avLst/>
          </a:prstGeom>
          <a:ln w="0">
            <a:noFill/>
          </a:ln>
        </p:spPr>
      </p:pic>
      <p:sp>
        <p:nvSpPr>
          <p:cNvPr id="619" name="CustomShape 16"/>
          <p:cNvSpPr/>
          <p:nvPr/>
        </p:nvSpPr>
        <p:spPr>
          <a:xfrm>
            <a:off x="971640" y="3513960"/>
            <a:ext cx="104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Iteration 2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620" name="CustomShape 17"/>
          <p:cNvSpPr/>
          <p:nvPr/>
        </p:nvSpPr>
        <p:spPr>
          <a:xfrm>
            <a:off x="1647720" y="3863160"/>
            <a:ext cx="892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HDFS Write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21" name="CustomShape 18"/>
          <p:cNvSpPr/>
          <p:nvPr/>
        </p:nvSpPr>
        <p:spPr>
          <a:xfrm>
            <a:off x="1431720" y="4491000"/>
            <a:ext cx="116640" cy="268560"/>
          </a:xfrm>
          <a:custGeom>
            <a:avLst/>
            <a:gdLst/>
            <a:ahLst/>
            <a:rect l="l" t="t" r="r" b="b"/>
            <a:pathLst>
              <a:path w="325" h="747">
                <a:moveTo>
                  <a:pt x="139" y="21"/>
                </a:moveTo>
                <a:lnTo>
                  <a:pt x="132" y="703"/>
                </a:lnTo>
                <a:cubicBezTo>
                  <a:pt x="132" y="715"/>
                  <a:pt x="145" y="723"/>
                  <a:pt x="161" y="725"/>
                </a:cubicBezTo>
                <a:cubicBezTo>
                  <a:pt x="176" y="725"/>
                  <a:pt x="187" y="715"/>
                  <a:pt x="187" y="703"/>
                </a:cubicBezTo>
                <a:lnTo>
                  <a:pt x="194" y="22"/>
                </a:lnTo>
                <a:cubicBezTo>
                  <a:pt x="194" y="11"/>
                  <a:pt x="183" y="0"/>
                  <a:pt x="167" y="0"/>
                </a:cubicBezTo>
                <a:cubicBezTo>
                  <a:pt x="152" y="0"/>
                  <a:pt x="139" y="8"/>
                  <a:pt x="139" y="21"/>
                </a:cubicBezTo>
                <a:moveTo>
                  <a:pt x="7" y="538"/>
                </a:moveTo>
                <a:lnTo>
                  <a:pt x="161" y="746"/>
                </a:lnTo>
                <a:lnTo>
                  <a:pt x="318" y="539"/>
                </a:lnTo>
                <a:cubicBezTo>
                  <a:pt x="324" y="529"/>
                  <a:pt x="320" y="515"/>
                  <a:pt x="306" y="510"/>
                </a:cubicBezTo>
                <a:cubicBezTo>
                  <a:pt x="294" y="503"/>
                  <a:pt x="277" y="506"/>
                  <a:pt x="267" y="516"/>
                </a:cubicBezTo>
                <a:lnTo>
                  <a:pt x="136" y="692"/>
                </a:lnTo>
                <a:lnTo>
                  <a:pt x="185" y="692"/>
                </a:lnTo>
                <a:lnTo>
                  <a:pt x="56" y="515"/>
                </a:lnTo>
                <a:cubicBezTo>
                  <a:pt x="49" y="505"/>
                  <a:pt x="32" y="501"/>
                  <a:pt x="18" y="508"/>
                </a:cubicBezTo>
                <a:cubicBezTo>
                  <a:pt x="5" y="513"/>
                  <a:pt x="0" y="527"/>
                  <a:pt x="7" y="53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22" name="CustomShape 19"/>
          <p:cNvSpPr/>
          <p:nvPr/>
        </p:nvSpPr>
        <p:spPr>
          <a:xfrm>
            <a:off x="410040" y="3888360"/>
            <a:ext cx="359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ff0000"/>
                </a:solidFill>
                <a:latin typeface="Calibri"/>
              </a:rPr>
              <a:t>slow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23" name="CustomShape 20"/>
          <p:cNvSpPr/>
          <p:nvPr/>
        </p:nvSpPr>
        <p:spPr>
          <a:xfrm>
            <a:off x="1860840" y="1323360"/>
            <a:ext cx="439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DATA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624" name="" descr=""/>
          <p:cNvPicPr/>
          <p:nvPr/>
        </p:nvPicPr>
        <p:blipFill>
          <a:blip r:embed="rId80"/>
          <a:stretch/>
        </p:blipFill>
        <p:spPr>
          <a:xfrm>
            <a:off x="835200" y="4326840"/>
            <a:ext cx="591840" cy="463680"/>
          </a:xfrm>
          <a:prstGeom prst="rect">
            <a:avLst/>
          </a:prstGeom>
          <a:ln w="0">
            <a:noFill/>
          </a:ln>
        </p:spPr>
      </p:pic>
      <p:sp>
        <p:nvSpPr>
          <p:cNvPr id="625" name="CustomShape 21"/>
          <p:cNvSpPr/>
          <p:nvPr/>
        </p:nvSpPr>
        <p:spPr>
          <a:xfrm>
            <a:off x="1820160" y="1499040"/>
            <a:ext cx="488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INPUT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26" name="CustomShape 22"/>
          <p:cNvSpPr/>
          <p:nvPr/>
        </p:nvSpPr>
        <p:spPr>
          <a:xfrm>
            <a:off x="1692000" y="4573440"/>
            <a:ext cx="848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HDFS Read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627" name="" descr=""/>
          <p:cNvPicPr/>
          <p:nvPr/>
        </p:nvPicPr>
        <p:blipFill>
          <a:blip r:embed="rId81"/>
          <a:stretch/>
        </p:blipFill>
        <p:spPr>
          <a:xfrm>
            <a:off x="1411920" y="4127040"/>
            <a:ext cx="156600" cy="3960"/>
          </a:xfrm>
          <a:prstGeom prst="rect">
            <a:avLst/>
          </a:prstGeom>
          <a:ln w="0">
            <a:noFill/>
          </a:ln>
        </p:spPr>
      </p:pic>
      <p:pic>
        <p:nvPicPr>
          <p:cNvPr id="628" name="" descr=""/>
          <p:cNvPicPr/>
          <p:nvPr/>
        </p:nvPicPr>
        <p:blipFill>
          <a:blip r:embed="rId82"/>
          <a:stretch/>
        </p:blipFill>
        <p:spPr>
          <a:xfrm>
            <a:off x="1383840" y="4131720"/>
            <a:ext cx="212760" cy="3960"/>
          </a:xfrm>
          <a:prstGeom prst="rect">
            <a:avLst/>
          </a:prstGeom>
          <a:ln w="0">
            <a:noFill/>
          </a:ln>
        </p:spPr>
      </p:pic>
      <p:pic>
        <p:nvPicPr>
          <p:cNvPr id="629" name="" descr=""/>
          <p:cNvPicPr/>
          <p:nvPr/>
        </p:nvPicPr>
        <p:blipFill>
          <a:blip r:embed="rId83"/>
          <a:stretch/>
        </p:blipFill>
        <p:spPr>
          <a:xfrm>
            <a:off x="1361520" y="4135680"/>
            <a:ext cx="257760" cy="3960"/>
          </a:xfrm>
          <a:prstGeom prst="rect">
            <a:avLst/>
          </a:prstGeom>
          <a:ln w="0">
            <a:noFill/>
          </a:ln>
        </p:spPr>
      </p:pic>
      <p:pic>
        <p:nvPicPr>
          <p:cNvPr id="630" name="" descr=""/>
          <p:cNvPicPr/>
          <p:nvPr/>
        </p:nvPicPr>
        <p:blipFill>
          <a:blip r:embed="rId84"/>
          <a:stretch/>
        </p:blipFill>
        <p:spPr>
          <a:xfrm>
            <a:off x="1344600" y="4140360"/>
            <a:ext cx="290880" cy="3960"/>
          </a:xfrm>
          <a:prstGeom prst="rect">
            <a:avLst/>
          </a:prstGeom>
          <a:ln w="0">
            <a:noFill/>
          </a:ln>
        </p:spPr>
      </p:pic>
      <p:pic>
        <p:nvPicPr>
          <p:cNvPr id="631" name="" descr=""/>
          <p:cNvPicPr/>
          <p:nvPr/>
        </p:nvPicPr>
        <p:blipFill>
          <a:blip r:embed="rId85"/>
          <a:stretch/>
        </p:blipFill>
        <p:spPr>
          <a:xfrm>
            <a:off x="1328040" y="4144680"/>
            <a:ext cx="324720" cy="3960"/>
          </a:xfrm>
          <a:prstGeom prst="rect">
            <a:avLst/>
          </a:prstGeom>
          <a:ln w="0">
            <a:noFill/>
          </a:ln>
        </p:spPr>
      </p:pic>
      <p:pic>
        <p:nvPicPr>
          <p:cNvPr id="632" name="" descr=""/>
          <p:cNvPicPr/>
          <p:nvPr/>
        </p:nvPicPr>
        <p:blipFill>
          <a:blip r:embed="rId86"/>
          <a:stretch/>
        </p:blipFill>
        <p:spPr>
          <a:xfrm>
            <a:off x="1316520" y="4149000"/>
            <a:ext cx="347400" cy="3960"/>
          </a:xfrm>
          <a:prstGeom prst="rect">
            <a:avLst/>
          </a:prstGeom>
          <a:ln w="0">
            <a:noFill/>
          </a:ln>
        </p:spPr>
      </p:pic>
      <p:pic>
        <p:nvPicPr>
          <p:cNvPr id="633" name="" descr=""/>
          <p:cNvPicPr/>
          <p:nvPr/>
        </p:nvPicPr>
        <p:blipFill>
          <a:blip r:embed="rId87"/>
          <a:stretch/>
        </p:blipFill>
        <p:spPr>
          <a:xfrm>
            <a:off x="1305000" y="4153680"/>
            <a:ext cx="369720" cy="3960"/>
          </a:xfrm>
          <a:prstGeom prst="rect">
            <a:avLst/>
          </a:prstGeom>
          <a:ln w="0">
            <a:noFill/>
          </a:ln>
        </p:spPr>
      </p:pic>
      <p:pic>
        <p:nvPicPr>
          <p:cNvPr id="634" name="" descr=""/>
          <p:cNvPicPr/>
          <p:nvPr/>
        </p:nvPicPr>
        <p:blipFill>
          <a:blip r:embed="rId88"/>
          <a:stretch/>
        </p:blipFill>
        <p:spPr>
          <a:xfrm>
            <a:off x="1294200" y="4158000"/>
            <a:ext cx="392040" cy="3960"/>
          </a:xfrm>
          <a:prstGeom prst="rect">
            <a:avLst/>
          </a:prstGeom>
          <a:ln w="0">
            <a:noFill/>
          </a:ln>
        </p:spPr>
      </p:pic>
      <p:pic>
        <p:nvPicPr>
          <p:cNvPr id="635" name="" descr=""/>
          <p:cNvPicPr/>
          <p:nvPr/>
        </p:nvPicPr>
        <p:blipFill>
          <a:blip r:embed="rId89"/>
          <a:stretch/>
        </p:blipFill>
        <p:spPr>
          <a:xfrm>
            <a:off x="1288440" y="4162320"/>
            <a:ext cx="403560" cy="3960"/>
          </a:xfrm>
          <a:prstGeom prst="rect">
            <a:avLst/>
          </a:prstGeom>
          <a:ln w="0">
            <a:noFill/>
          </a:ln>
        </p:spPr>
      </p:pic>
      <p:pic>
        <p:nvPicPr>
          <p:cNvPr id="636" name="" descr=""/>
          <p:cNvPicPr/>
          <p:nvPr/>
        </p:nvPicPr>
        <p:blipFill>
          <a:blip r:embed="rId90"/>
          <a:stretch/>
        </p:blipFill>
        <p:spPr>
          <a:xfrm>
            <a:off x="1282680" y="4166640"/>
            <a:ext cx="420120" cy="3960"/>
          </a:xfrm>
          <a:prstGeom prst="rect">
            <a:avLst/>
          </a:prstGeom>
          <a:ln w="0">
            <a:noFill/>
          </a:ln>
        </p:spPr>
      </p:pic>
      <p:pic>
        <p:nvPicPr>
          <p:cNvPr id="637" name="" descr=""/>
          <p:cNvPicPr/>
          <p:nvPr/>
        </p:nvPicPr>
        <p:blipFill>
          <a:blip r:embed="rId91"/>
          <a:stretch/>
        </p:blipFill>
        <p:spPr>
          <a:xfrm>
            <a:off x="1277280" y="4170960"/>
            <a:ext cx="431640" cy="3960"/>
          </a:xfrm>
          <a:prstGeom prst="rect">
            <a:avLst/>
          </a:prstGeom>
          <a:ln w="0">
            <a:noFill/>
          </a:ln>
        </p:spPr>
      </p:pic>
      <p:pic>
        <p:nvPicPr>
          <p:cNvPr id="638" name="" descr=""/>
          <p:cNvPicPr/>
          <p:nvPr/>
        </p:nvPicPr>
        <p:blipFill>
          <a:blip r:embed="rId92"/>
          <a:stretch/>
        </p:blipFill>
        <p:spPr>
          <a:xfrm>
            <a:off x="1271520" y="4175640"/>
            <a:ext cx="442800" cy="3960"/>
          </a:xfrm>
          <a:prstGeom prst="rect">
            <a:avLst/>
          </a:prstGeom>
          <a:ln w="0">
            <a:noFill/>
          </a:ln>
        </p:spPr>
      </p:pic>
      <p:pic>
        <p:nvPicPr>
          <p:cNvPr id="639" name="" descr=""/>
          <p:cNvPicPr/>
          <p:nvPr/>
        </p:nvPicPr>
        <p:blipFill>
          <a:blip r:embed="rId93"/>
          <a:stretch/>
        </p:blipFill>
        <p:spPr>
          <a:xfrm>
            <a:off x="1266120" y="4179960"/>
            <a:ext cx="448200" cy="3960"/>
          </a:xfrm>
          <a:prstGeom prst="rect">
            <a:avLst/>
          </a:prstGeom>
          <a:ln w="0">
            <a:noFill/>
          </a:ln>
        </p:spPr>
      </p:pic>
      <p:pic>
        <p:nvPicPr>
          <p:cNvPr id="640" name="" descr=""/>
          <p:cNvPicPr/>
          <p:nvPr/>
        </p:nvPicPr>
        <p:blipFill>
          <a:blip r:embed="rId94"/>
          <a:stretch/>
        </p:blipFill>
        <p:spPr>
          <a:xfrm>
            <a:off x="1260360" y="4184280"/>
            <a:ext cx="459720" cy="8280"/>
          </a:xfrm>
          <a:prstGeom prst="rect">
            <a:avLst/>
          </a:prstGeom>
          <a:ln w="0">
            <a:noFill/>
          </a:ln>
        </p:spPr>
      </p:pic>
      <p:pic>
        <p:nvPicPr>
          <p:cNvPr id="641" name="" descr=""/>
          <p:cNvPicPr/>
          <p:nvPr/>
        </p:nvPicPr>
        <p:blipFill>
          <a:blip r:embed="rId95"/>
          <a:stretch/>
        </p:blipFill>
        <p:spPr>
          <a:xfrm>
            <a:off x="1254600" y="4192920"/>
            <a:ext cx="470880" cy="65160"/>
          </a:xfrm>
          <a:prstGeom prst="rect">
            <a:avLst/>
          </a:prstGeom>
          <a:ln w="0">
            <a:noFill/>
          </a:ln>
        </p:spPr>
      </p:pic>
      <p:pic>
        <p:nvPicPr>
          <p:cNvPr id="642" name="" descr=""/>
          <p:cNvPicPr/>
          <p:nvPr/>
        </p:nvPicPr>
        <p:blipFill>
          <a:blip r:embed="rId96"/>
          <a:stretch/>
        </p:blipFill>
        <p:spPr>
          <a:xfrm>
            <a:off x="1260360" y="4259160"/>
            <a:ext cx="465480" cy="3960"/>
          </a:xfrm>
          <a:prstGeom prst="rect">
            <a:avLst/>
          </a:prstGeom>
          <a:ln w="0">
            <a:noFill/>
          </a:ln>
        </p:spPr>
      </p:pic>
      <p:pic>
        <p:nvPicPr>
          <p:cNvPr id="643" name="" descr=""/>
          <p:cNvPicPr/>
          <p:nvPr/>
        </p:nvPicPr>
        <p:blipFill>
          <a:blip r:embed="rId97"/>
          <a:stretch/>
        </p:blipFill>
        <p:spPr>
          <a:xfrm>
            <a:off x="1260360" y="4263480"/>
            <a:ext cx="459720" cy="12240"/>
          </a:xfrm>
          <a:prstGeom prst="rect">
            <a:avLst/>
          </a:prstGeom>
          <a:ln w="0">
            <a:noFill/>
          </a:ln>
        </p:spPr>
      </p:pic>
      <p:pic>
        <p:nvPicPr>
          <p:cNvPr id="644" name="" descr=""/>
          <p:cNvPicPr/>
          <p:nvPr/>
        </p:nvPicPr>
        <p:blipFill>
          <a:blip r:embed="rId98"/>
          <a:stretch/>
        </p:blipFill>
        <p:spPr>
          <a:xfrm>
            <a:off x="1260360" y="4276800"/>
            <a:ext cx="465480" cy="12240"/>
          </a:xfrm>
          <a:prstGeom prst="rect">
            <a:avLst/>
          </a:prstGeom>
          <a:ln w="0">
            <a:noFill/>
          </a:ln>
        </p:spPr>
      </p:pic>
      <p:pic>
        <p:nvPicPr>
          <p:cNvPr id="645" name="" descr=""/>
          <p:cNvPicPr/>
          <p:nvPr/>
        </p:nvPicPr>
        <p:blipFill>
          <a:blip r:embed="rId99"/>
          <a:stretch/>
        </p:blipFill>
        <p:spPr>
          <a:xfrm>
            <a:off x="1260360" y="4289760"/>
            <a:ext cx="459720" cy="109080"/>
          </a:xfrm>
          <a:prstGeom prst="rect">
            <a:avLst/>
          </a:prstGeom>
          <a:ln w="0">
            <a:noFill/>
          </a:ln>
        </p:spPr>
      </p:pic>
      <p:pic>
        <p:nvPicPr>
          <p:cNvPr id="646" name="" descr=""/>
          <p:cNvPicPr/>
          <p:nvPr/>
        </p:nvPicPr>
        <p:blipFill>
          <a:blip r:embed="rId100"/>
          <a:stretch/>
        </p:blipFill>
        <p:spPr>
          <a:xfrm>
            <a:off x="1266120" y="4399560"/>
            <a:ext cx="453960" cy="8280"/>
          </a:xfrm>
          <a:prstGeom prst="rect">
            <a:avLst/>
          </a:prstGeom>
          <a:ln w="0">
            <a:noFill/>
          </a:ln>
        </p:spPr>
      </p:pic>
      <p:pic>
        <p:nvPicPr>
          <p:cNvPr id="647" name="" descr=""/>
          <p:cNvPicPr/>
          <p:nvPr/>
        </p:nvPicPr>
        <p:blipFill>
          <a:blip r:embed="rId101"/>
          <a:stretch/>
        </p:blipFill>
        <p:spPr>
          <a:xfrm>
            <a:off x="1266120" y="4408560"/>
            <a:ext cx="448200" cy="12240"/>
          </a:xfrm>
          <a:prstGeom prst="rect">
            <a:avLst/>
          </a:prstGeom>
          <a:ln w="0">
            <a:noFill/>
          </a:ln>
        </p:spPr>
      </p:pic>
      <p:pic>
        <p:nvPicPr>
          <p:cNvPr id="648" name="" descr=""/>
          <p:cNvPicPr/>
          <p:nvPr/>
        </p:nvPicPr>
        <p:blipFill>
          <a:blip r:embed="rId102"/>
          <a:stretch/>
        </p:blipFill>
        <p:spPr>
          <a:xfrm>
            <a:off x="1271520" y="4421880"/>
            <a:ext cx="437400" cy="3960"/>
          </a:xfrm>
          <a:prstGeom prst="rect">
            <a:avLst/>
          </a:prstGeom>
          <a:ln w="0">
            <a:noFill/>
          </a:ln>
        </p:spPr>
      </p:pic>
      <p:pic>
        <p:nvPicPr>
          <p:cNvPr id="649" name="" descr=""/>
          <p:cNvPicPr/>
          <p:nvPr/>
        </p:nvPicPr>
        <p:blipFill>
          <a:blip r:embed="rId103"/>
          <a:stretch/>
        </p:blipFill>
        <p:spPr>
          <a:xfrm>
            <a:off x="1277280" y="4426200"/>
            <a:ext cx="431640" cy="3960"/>
          </a:xfrm>
          <a:prstGeom prst="rect">
            <a:avLst/>
          </a:prstGeom>
          <a:ln w="0">
            <a:noFill/>
          </a:ln>
        </p:spPr>
      </p:pic>
      <p:pic>
        <p:nvPicPr>
          <p:cNvPr id="650" name="" descr=""/>
          <p:cNvPicPr/>
          <p:nvPr/>
        </p:nvPicPr>
        <p:blipFill>
          <a:blip r:embed="rId104"/>
          <a:stretch/>
        </p:blipFill>
        <p:spPr>
          <a:xfrm>
            <a:off x="1277280" y="4430520"/>
            <a:ext cx="425880" cy="3960"/>
          </a:xfrm>
          <a:prstGeom prst="rect">
            <a:avLst/>
          </a:prstGeom>
          <a:ln w="0">
            <a:noFill/>
          </a:ln>
        </p:spPr>
      </p:pic>
      <p:pic>
        <p:nvPicPr>
          <p:cNvPr id="651" name="" descr=""/>
          <p:cNvPicPr/>
          <p:nvPr/>
        </p:nvPicPr>
        <p:blipFill>
          <a:blip r:embed="rId105"/>
          <a:stretch/>
        </p:blipFill>
        <p:spPr>
          <a:xfrm>
            <a:off x="1282680" y="4435200"/>
            <a:ext cx="414720" cy="3960"/>
          </a:xfrm>
          <a:prstGeom prst="rect">
            <a:avLst/>
          </a:prstGeom>
          <a:ln w="0">
            <a:noFill/>
          </a:ln>
        </p:spPr>
      </p:pic>
      <p:pic>
        <p:nvPicPr>
          <p:cNvPr id="652" name="" descr=""/>
          <p:cNvPicPr/>
          <p:nvPr/>
        </p:nvPicPr>
        <p:blipFill>
          <a:blip r:embed="rId106"/>
          <a:stretch/>
        </p:blipFill>
        <p:spPr>
          <a:xfrm>
            <a:off x="1288440" y="4439520"/>
            <a:ext cx="403560" cy="3960"/>
          </a:xfrm>
          <a:prstGeom prst="rect">
            <a:avLst/>
          </a:prstGeom>
          <a:ln w="0">
            <a:noFill/>
          </a:ln>
        </p:spPr>
      </p:pic>
      <p:pic>
        <p:nvPicPr>
          <p:cNvPr id="653" name="" descr=""/>
          <p:cNvPicPr/>
          <p:nvPr/>
        </p:nvPicPr>
        <p:blipFill>
          <a:blip r:embed="rId107"/>
          <a:stretch/>
        </p:blipFill>
        <p:spPr>
          <a:xfrm>
            <a:off x="1294200" y="4443840"/>
            <a:ext cx="392040" cy="3960"/>
          </a:xfrm>
          <a:prstGeom prst="rect">
            <a:avLst/>
          </a:prstGeom>
          <a:ln w="0">
            <a:noFill/>
          </a:ln>
        </p:spPr>
      </p:pic>
      <p:pic>
        <p:nvPicPr>
          <p:cNvPr id="654" name="" descr=""/>
          <p:cNvPicPr/>
          <p:nvPr/>
        </p:nvPicPr>
        <p:blipFill>
          <a:blip r:embed="rId108"/>
          <a:stretch/>
        </p:blipFill>
        <p:spPr>
          <a:xfrm>
            <a:off x="1299960" y="4448160"/>
            <a:ext cx="381240" cy="3960"/>
          </a:xfrm>
          <a:prstGeom prst="rect">
            <a:avLst/>
          </a:prstGeom>
          <a:ln w="0">
            <a:noFill/>
          </a:ln>
        </p:spPr>
      </p:pic>
      <p:pic>
        <p:nvPicPr>
          <p:cNvPr id="655" name="" descr=""/>
          <p:cNvPicPr/>
          <p:nvPr/>
        </p:nvPicPr>
        <p:blipFill>
          <a:blip r:embed="rId109"/>
          <a:stretch/>
        </p:blipFill>
        <p:spPr>
          <a:xfrm>
            <a:off x="1310760" y="4452480"/>
            <a:ext cx="358560" cy="3960"/>
          </a:xfrm>
          <a:prstGeom prst="rect">
            <a:avLst/>
          </a:prstGeom>
          <a:ln w="0">
            <a:noFill/>
          </a:ln>
        </p:spPr>
      </p:pic>
      <p:pic>
        <p:nvPicPr>
          <p:cNvPr id="656" name="" descr=""/>
          <p:cNvPicPr/>
          <p:nvPr/>
        </p:nvPicPr>
        <p:blipFill>
          <a:blip r:embed="rId110"/>
          <a:stretch/>
        </p:blipFill>
        <p:spPr>
          <a:xfrm>
            <a:off x="1322280" y="4457160"/>
            <a:ext cx="336240" cy="3960"/>
          </a:xfrm>
          <a:prstGeom prst="rect">
            <a:avLst/>
          </a:prstGeom>
          <a:ln w="0">
            <a:noFill/>
          </a:ln>
        </p:spPr>
      </p:pic>
      <p:pic>
        <p:nvPicPr>
          <p:cNvPr id="657" name="" descr=""/>
          <p:cNvPicPr/>
          <p:nvPr/>
        </p:nvPicPr>
        <p:blipFill>
          <a:blip r:embed="rId111"/>
          <a:stretch/>
        </p:blipFill>
        <p:spPr>
          <a:xfrm>
            <a:off x="1338840" y="4461480"/>
            <a:ext cx="302400" cy="3960"/>
          </a:xfrm>
          <a:prstGeom prst="rect">
            <a:avLst/>
          </a:prstGeom>
          <a:ln w="0">
            <a:noFill/>
          </a:ln>
        </p:spPr>
      </p:pic>
      <p:pic>
        <p:nvPicPr>
          <p:cNvPr id="658" name="" descr=""/>
          <p:cNvPicPr/>
          <p:nvPr/>
        </p:nvPicPr>
        <p:blipFill>
          <a:blip r:embed="rId112"/>
          <a:stretch/>
        </p:blipFill>
        <p:spPr>
          <a:xfrm>
            <a:off x="1355760" y="4465800"/>
            <a:ext cx="268560" cy="3960"/>
          </a:xfrm>
          <a:prstGeom prst="rect">
            <a:avLst/>
          </a:prstGeom>
          <a:ln w="0">
            <a:noFill/>
          </a:ln>
        </p:spPr>
      </p:pic>
      <p:pic>
        <p:nvPicPr>
          <p:cNvPr id="659" name="" descr=""/>
          <p:cNvPicPr/>
          <p:nvPr/>
        </p:nvPicPr>
        <p:blipFill>
          <a:blip r:embed="rId113"/>
          <a:stretch/>
        </p:blipFill>
        <p:spPr>
          <a:xfrm>
            <a:off x="1372680" y="4470480"/>
            <a:ext cx="235080" cy="3960"/>
          </a:xfrm>
          <a:prstGeom prst="rect">
            <a:avLst/>
          </a:prstGeom>
          <a:ln w="0">
            <a:noFill/>
          </a:ln>
        </p:spPr>
      </p:pic>
      <p:pic>
        <p:nvPicPr>
          <p:cNvPr id="660" name="" descr=""/>
          <p:cNvPicPr/>
          <p:nvPr/>
        </p:nvPicPr>
        <p:blipFill>
          <a:blip r:embed="rId114"/>
          <a:stretch/>
        </p:blipFill>
        <p:spPr>
          <a:xfrm>
            <a:off x="1451520" y="4474440"/>
            <a:ext cx="83520" cy="3960"/>
          </a:xfrm>
          <a:prstGeom prst="rect">
            <a:avLst/>
          </a:prstGeom>
          <a:ln w="0">
            <a:noFill/>
          </a:ln>
        </p:spPr>
      </p:pic>
      <p:sp>
        <p:nvSpPr>
          <p:cNvPr id="661" name="CustomShape 23"/>
          <p:cNvSpPr/>
          <p:nvPr/>
        </p:nvSpPr>
        <p:spPr>
          <a:xfrm>
            <a:off x="416520" y="4573440"/>
            <a:ext cx="359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ff0000"/>
                </a:solidFill>
                <a:latin typeface="Calibri"/>
              </a:rPr>
              <a:t>slow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62" name="CustomShape 24"/>
          <p:cNvSpPr/>
          <p:nvPr/>
        </p:nvSpPr>
        <p:spPr>
          <a:xfrm>
            <a:off x="1776240" y="4888440"/>
            <a:ext cx="577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RESULT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663" name="" descr=""/>
          <p:cNvPicPr/>
          <p:nvPr/>
        </p:nvPicPr>
        <p:blipFill>
          <a:blip r:embed="rId115"/>
          <a:stretch/>
        </p:blipFill>
        <p:spPr>
          <a:xfrm rot="5400000">
            <a:off x="4038120" y="4709520"/>
            <a:ext cx="348120" cy="492480"/>
          </a:xfrm>
          <a:prstGeom prst="rect">
            <a:avLst/>
          </a:prstGeom>
          <a:ln w="0">
            <a:noFill/>
          </a:ln>
        </p:spPr>
      </p:pic>
      <p:pic>
        <p:nvPicPr>
          <p:cNvPr id="664" name="" descr=""/>
          <p:cNvPicPr/>
          <p:nvPr/>
        </p:nvPicPr>
        <p:blipFill>
          <a:blip r:embed="rId116"/>
          <a:stretch/>
        </p:blipFill>
        <p:spPr>
          <a:xfrm>
            <a:off x="3546000" y="1573920"/>
            <a:ext cx="591840" cy="463680"/>
          </a:xfrm>
          <a:prstGeom prst="rect">
            <a:avLst/>
          </a:prstGeom>
          <a:ln w="0">
            <a:noFill/>
          </a:ln>
        </p:spPr>
      </p:pic>
      <p:pic>
        <p:nvPicPr>
          <p:cNvPr id="665" name="" descr=""/>
          <p:cNvPicPr/>
          <p:nvPr/>
        </p:nvPicPr>
        <p:blipFill>
          <a:blip r:embed="rId117"/>
          <a:stretch/>
        </p:blipFill>
        <p:spPr>
          <a:xfrm>
            <a:off x="4753080" y="2032200"/>
            <a:ext cx="606240" cy="363240"/>
          </a:xfrm>
          <a:prstGeom prst="rect">
            <a:avLst/>
          </a:prstGeom>
          <a:ln w="0">
            <a:noFill/>
          </a:ln>
        </p:spPr>
      </p:pic>
      <p:pic>
        <p:nvPicPr>
          <p:cNvPr id="666" name="" descr=""/>
          <p:cNvPicPr/>
          <p:nvPr/>
        </p:nvPicPr>
        <p:blipFill>
          <a:blip r:embed="rId118"/>
          <a:stretch/>
        </p:blipFill>
        <p:spPr>
          <a:xfrm>
            <a:off x="4142880" y="1278360"/>
            <a:ext cx="114840" cy="3240"/>
          </a:xfrm>
          <a:prstGeom prst="rect">
            <a:avLst/>
          </a:prstGeom>
          <a:ln w="0">
            <a:noFill/>
          </a:ln>
        </p:spPr>
      </p:pic>
      <p:pic>
        <p:nvPicPr>
          <p:cNvPr id="667" name="" descr=""/>
          <p:cNvPicPr/>
          <p:nvPr/>
        </p:nvPicPr>
        <p:blipFill>
          <a:blip r:embed="rId119"/>
          <a:stretch/>
        </p:blipFill>
        <p:spPr>
          <a:xfrm>
            <a:off x="4109040" y="1282320"/>
            <a:ext cx="186840" cy="3240"/>
          </a:xfrm>
          <a:prstGeom prst="rect">
            <a:avLst/>
          </a:prstGeom>
          <a:ln w="0">
            <a:noFill/>
          </a:ln>
        </p:spPr>
      </p:pic>
      <p:pic>
        <p:nvPicPr>
          <p:cNvPr id="668" name="" descr=""/>
          <p:cNvPicPr/>
          <p:nvPr/>
        </p:nvPicPr>
        <p:blipFill>
          <a:blip r:embed="rId120"/>
          <a:stretch/>
        </p:blipFill>
        <p:spPr>
          <a:xfrm>
            <a:off x="4065840" y="1285920"/>
            <a:ext cx="268560" cy="3240"/>
          </a:xfrm>
          <a:prstGeom prst="rect">
            <a:avLst/>
          </a:prstGeom>
          <a:ln w="0">
            <a:noFill/>
          </a:ln>
        </p:spPr>
      </p:pic>
      <p:pic>
        <p:nvPicPr>
          <p:cNvPr id="669" name="" descr=""/>
          <p:cNvPicPr/>
          <p:nvPr/>
        </p:nvPicPr>
        <p:blipFill>
          <a:blip r:embed="rId121"/>
          <a:stretch/>
        </p:blipFill>
        <p:spPr>
          <a:xfrm>
            <a:off x="4051440" y="1289880"/>
            <a:ext cx="297360" cy="3240"/>
          </a:xfrm>
          <a:prstGeom prst="rect">
            <a:avLst/>
          </a:prstGeom>
          <a:ln w="0">
            <a:noFill/>
          </a:ln>
        </p:spPr>
      </p:pic>
      <p:pic>
        <p:nvPicPr>
          <p:cNvPr id="670" name="" descr=""/>
          <p:cNvPicPr/>
          <p:nvPr/>
        </p:nvPicPr>
        <p:blipFill>
          <a:blip r:embed="rId122"/>
          <a:stretch/>
        </p:blipFill>
        <p:spPr>
          <a:xfrm>
            <a:off x="4041720" y="1293840"/>
            <a:ext cx="321840" cy="3240"/>
          </a:xfrm>
          <a:prstGeom prst="rect">
            <a:avLst/>
          </a:prstGeom>
          <a:ln w="0">
            <a:noFill/>
          </a:ln>
        </p:spPr>
      </p:pic>
      <p:pic>
        <p:nvPicPr>
          <p:cNvPr id="671" name="" descr=""/>
          <p:cNvPicPr/>
          <p:nvPr/>
        </p:nvPicPr>
        <p:blipFill>
          <a:blip r:embed="rId123"/>
          <a:stretch/>
        </p:blipFill>
        <p:spPr>
          <a:xfrm>
            <a:off x="4027320" y="1297440"/>
            <a:ext cx="345600" cy="3240"/>
          </a:xfrm>
          <a:prstGeom prst="rect">
            <a:avLst/>
          </a:prstGeom>
          <a:ln w="0">
            <a:noFill/>
          </a:ln>
        </p:spPr>
      </p:pic>
      <p:pic>
        <p:nvPicPr>
          <p:cNvPr id="672" name="" descr=""/>
          <p:cNvPicPr/>
          <p:nvPr/>
        </p:nvPicPr>
        <p:blipFill>
          <a:blip r:embed="rId124"/>
          <a:stretch/>
        </p:blipFill>
        <p:spPr>
          <a:xfrm>
            <a:off x="4017600" y="1301040"/>
            <a:ext cx="365040" cy="3240"/>
          </a:xfrm>
          <a:prstGeom prst="rect">
            <a:avLst/>
          </a:prstGeom>
          <a:ln w="0">
            <a:noFill/>
          </a:ln>
        </p:spPr>
      </p:pic>
      <p:pic>
        <p:nvPicPr>
          <p:cNvPr id="673" name="" descr=""/>
          <p:cNvPicPr/>
          <p:nvPr/>
        </p:nvPicPr>
        <p:blipFill>
          <a:blip r:embed="rId125"/>
          <a:stretch/>
        </p:blipFill>
        <p:spPr>
          <a:xfrm>
            <a:off x="4012920" y="1305000"/>
            <a:ext cx="379440" cy="3240"/>
          </a:xfrm>
          <a:prstGeom prst="rect">
            <a:avLst/>
          </a:prstGeom>
          <a:ln w="0">
            <a:noFill/>
          </a:ln>
        </p:spPr>
      </p:pic>
      <p:pic>
        <p:nvPicPr>
          <p:cNvPr id="674" name="" descr=""/>
          <p:cNvPicPr/>
          <p:nvPr/>
        </p:nvPicPr>
        <p:blipFill>
          <a:blip r:embed="rId126"/>
          <a:stretch/>
        </p:blipFill>
        <p:spPr>
          <a:xfrm>
            <a:off x="4003200" y="1308960"/>
            <a:ext cx="398520" cy="3240"/>
          </a:xfrm>
          <a:prstGeom prst="rect">
            <a:avLst/>
          </a:prstGeom>
          <a:ln w="0">
            <a:noFill/>
          </a:ln>
        </p:spPr>
      </p:pic>
      <p:pic>
        <p:nvPicPr>
          <p:cNvPr id="675" name="" descr=""/>
          <p:cNvPicPr/>
          <p:nvPr/>
        </p:nvPicPr>
        <p:blipFill>
          <a:blip r:embed="rId127"/>
          <a:stretch/>
        </p:blipFill>
        <p:spPr>
          <a:xfrm>
            <a:off x="3993480" y="1312200"/>
            <a:ext cx="412920" cy="3240"/>
          </a:xfrm>
          <a:prstGeom prst="rect">
            <a:avLst/>
          </a:prstGeom>
          <a:ln w="0">
            <a:noFill/>
          </a:ln>
        </p:spPr>
      </p:pic>
      <p:pic>
        <p:nvPicPr>
          <p:cNvPr id="676" name="" descr=""/>
          <p:cNvPicPr/>
          <p:nvPr/>
        </p:nvPicPr>
        <p:blipFill>
          <a:blip r:embed="rId128"/>
          <a:stretch/>
        </p:blipFill>
        <p:spPr>
          <a:xfrm>
            <a:off x="3988800" y="1316160"/>
            <a:ext cx="423000" cy="3240"/>
          </a:xfrm>
          <a:prstGeom prst="rect">
            <a:avLst/>
          </a:prstGeom>
          <a:ln w="0">
            <a:noFill/>
          </a:ln>
        </p:spPr>
      </p:pic>
      <p:pic>
        <p:nvPicPr>
          <p:cNvPr id="677" name="" descr=""/>
          <p:cNvPicPr/>
          <p:nvPr/>
        </p:nvPicPr>
        <p:blipFill>
          <a:blip r:embed="rId129"/>
          <a:stretch/>
        </p:blipFill>
        <p:spPr>
          <a:xfrm>
            <a:off x="3984120" y="1320120"/>
            <a:ext cx="432360" cy="3240"/>
          </a:xfrm>
          <a:prstGeom prst="rect">
            <a:avLst/>
          </a:prstGeom>
          <a:ln w="0">
            <a:noFill/>
          </a:ln>
        </p:spPr>
      </p:pic>
      <p:pic>
        <p:nvPicPr>
          <p:cNvPr id="678" name="" descr=""/>
          <p:cNvPicPr/>
          <p:nvPr/>
        </p:nvPicPr>
        <p:blipFill>
          <a:blip r:embed="rId130"/>
          <a:stretch/>
        </p:blipFill>
        <p:spPr>
          <a:xfrm>
            <a:off x="3979080" y="1323720"/>
            <a:ext cx="441720" cy="3240"/>
          </a:xfrm>
          <a:prstGeom prst="rect">
            <a:avLst/>
          </a:prstGeom>
          <a:ln w="0">
            <a:noFill/>
          </a:ln>
        </p:spPr>
      </p:pic>
      <p:pic>
        <p:nvPicPr>
          <p:cNvPr id="679" name="" descr=""/>
          <p:cNvPicPr/>
          <p:nvPr/>
        </p:nvPicPr>
        <p:blipFill>
          <a:blip r:embed="rId131"/>
          <a:stretch/>
        </p:blipFill>
        <p:spPr>
          <a:xfrm>
            <a:off x="3974400" y="1327680"/>
            <a:ext cx="451800" cy="3240"/>
          </a:xfrm>
          <a:prstGeom prst="rect">
            <a:avLst/>
          </a:prstGeom>
          <a:ln w="0">
            <a:noFill/>
          </a:ln>
        </p:spPr>
      </p:pic>
      <p:pic>
        <p:nvPicPr>
          <p:cNvPr id="680" name="" descr=""/>
          <p:cNvPicPr/>
          <p:nvPr/>
        </p:nvPicPr>
        <p:blipFill>
          <a:blip r:embed="rId132"/>
          <a:stretch/>
        </p:blipFill>
        <p:spPr>
          <a:xfrm>
            <a:off x="3974400" y="1331280"/>
            <a:ext cx="456480" cy="3240"/>
          </a:xfrm>
          <a:prstGeom prst="rect">
            <a:avLst/>
          </a:prstGeom>
          <a:ln w="0">
            <a:noFill/>
          </a:ln>
        </p:spPr>
      </p:pic>
      <p:pic>
        <p:nvPicPr>
          <p:cNvPr id="681" name="" descr=""/>
          <p:cNvPicPr/>
          <p:nvPr/>
        </p:nvPicPr>
        <p:blipFill>
          <a:blip r:embed="rId133"/>
          <a:stretch/>
        </p:blipFill>
        <p:spPr>
          <a:xfrm>
            <a:off x="3969720" y="1335240"/>
            <a:ext cx="461160" cy="3240"/>
          </a:xfrm>
          <a:prstGeom prst="rect">
            <a:avLst/>
          </a:prstGeom>
          <a:ln w="0">
            <a:noFill/>
          </a:ln>
        </p:spPr>
      </p:pic>
      <p:pic>
        <p:nvPicPr>
          <p:cNvPr id="682" name="" descr=""/>
          <p:cNvPicPr/>
          <p:nvPr/>
        </p:nvPicPr>
        <p:blipFill>
          <a:blip r:embed="rId134"/>
          <a:stretch/>
        </p:blipFill>
        <p:spPr>
          <a:xfrm>
            <a:off x="3969720" y="1338840"/>
            <a:ext cx="466200" cy="3240"/>
          </a:xfrm>
          <a:prstGeom prst="rect">
            <a:avLst/>
          </a:prstGeom>
          <a:ln w="0">
            <a:noFill/>
          </a:ln>
        </p:spPr>
      </p:pic>
      <p:pic>
        <p:nvPicPr>
          <p:cNvPr id="683" name="" descr=""/>
          <p:cNvPicPr/>
          <p:nvPr/>
        </p:nvPicPr>
        <p:blipFill>
          <a:blip r:embed="rId135"/>
          <a:stretch/>
        </p:blipFill>
        <p:spPr>
          <a:xfrm>
            <a:off x="3964680" y="1342800"/>
            <a:ext cx="470880" cy="18360"/>
          </a:xfrm>
          <a:prstGeom prst="rect">
            <a:avLst/>
          </a:prstGeom>
          <a:ln w="0">
            <a:noFill/>
          </a:ln>
        </p:spPr>
      </p:pic>
      <p:pic>
        <p:nvPicPr>
          <p:cNvPr id="684" name="" descr=""/>
          <p:cNvPicPr/>
          <p:nvPr/>
        </p:nvPicPr>
        <p:blipFill>
          <a:blip r:embed="rId136"/>
          <a:stretch/>
        </p:blipFill>
        <p:spPr>
          <a:xfrm>
            <a:off x="3964680" y="1361520"/>
            <a:ext cx="475560" cy="3240"/>
          </a:xfrm>
          <a:prstGeom prst="rect">
            <a:avLst/>
          </a:prstGeom>
          <a:ln w="0">
            <a:noFill/>
          </a:ln>
        </p:spPr>
      </p:pic>
      <p:pic>
        <p:nvPicPr>
          <p:cNvPr id="685" name="" descr=""/>
          <p:cNvPicPr/>
          <p:nvPr/>
        </p:nvPicPr>
        <p:blipFill>
          <a:blip r:embed="rId137"/>
          <a:stretch/>
        </p:blipFill>
        <p:spPr>
          <a:xfrm>
            <a:off x="3964680" y="1365120"/>
            <a:ext cx="470880" cy="90000"/>
          </a:xfrm>
          <a:prstGeom prst="rect">
            <a:avLst/>
          </a:prstGeom>
          <a:ln w="0">
            <a:noFill/>
          </a:ln>
        </p:spPr>
      </p:pic>
      <p:pic>
        <p:nvPicPr>
          <p:cNvPr id="686" name="" descr=""/>
          <p:cNvPicPr/>
          <p:nvPr/>
        </p:nvPicPr>
        <p:blipFill>
          <a:blip r:embed="rId138"/>
          <a:stretch/>
        </p:blipFill>
        <p:spPr>
          <a:xfrm>
            <a:off x="3964680" y="1455840"/>
            <a:ext cx="475560" cy="3240"/>
          </a:xfrm>
          <a:prstGeom prst="rect">
            <a:avLst/>
          </a:prstGeom>
          <a:ln w="0">
            <a:noFill/>
          </a:ln>
        </p:spPr>
      </p:pic>
      <p:pic>
        <p:nvPicPr>
          <p:cNvPr id="687" name="" descr=""/>
          <p:cNvPicPr/>
          <p:nvPr/>
        </p:nvPicPr>
        <p:blipFill>
          <a:blip r:embed="rId139"/>
          <a:stretch/>
        </p:blipFill>
        <p:spPr>
          <a:xfrm>
            <a:off x="3964680" y="1459800"/>
            <a:ext cx="470880" cy="33120"/>
          </a:xfrm>
          <a:prstGeom prst="rect">
            <a:avLst/>
          </a:prstGeom>
          <a:ln w="0">
            <a:noFill/>
          </a:ln>
        </p:spPr>
      </p:pic>
      <p:pic>
        <p:nvPicPr>
          <p:cNvPr id="688" name="" descr=""/>
          <p:cNvPicPr/>
          <p:nvPr/>
        </p:nvPicPr>
        <p:blipFill>
          <a:blip r:embed="rId140"/>
          <a:stretch/>
        </p:blipFill>
        <p:spPr>
          <a:xfrm>
            <a:off x="3964680" y="1493640"/>
            <a:ext cx="475560" cy="6840"/>
          </a:xfrm>
          <a:prstGeom prst="rect">
            <a:avLst/>
          </a:prstGeom>
          <a:ln w="0">
            <a:noFill/>
          </a:ln>
        </p:spPr>
      </p:pic>
      <p:pic>
        <p:nvPicPr>
          <p:cNvPr id="689" name="" descr=""/>
          <p:cNvPicPr/>
          <p:nvPr/>
        </p:nvPicPr>
        <p:blipFill>
          <a:blip r:embed="rId141"/>
          <a:stretch/>
        </p:blipFill>
        <p:spPr>
          <a:xfrm>
            <a:off x="3964680" y="1500840"/>
            <a:ext cx="480600" cy="3240"/>
          </a:xfrm>
          <a:prstGeom prst="rect">
            <a:avLst/>
          </a:prstGeom>
          <a:ln w="0">
            <a:noFill/>
          </a:ln>
        </p:spPr>
      </p:pic>
      <p:pic>
        <p:nvPicPr>
          <p:cNvPr id="690" name="" descr=""/>
          <p:cNvPicPr/>
          <p:nvPr/>
        </p:nvPicPr>
        <p:blipFill>
          <a:blip r:embed="rId142"/>
          <a:stretch/>
        </p:blipFill>
        <p:spPr>
          <a:xfrm>
            <a:off x="3964680" y="1504800"/>
            <a:ext cx="485280" cy="3240"/>
          </a:xfrm>
          <a:prstGeom prst="rect">
            <a:avLst/>
          </a:prstGeom>
          <a:ln w="0">
            <a:noFill/>
          </a:ln>
        </p:spPr>
      </p:pic>
      <p:pic>
        <p:nvPicPr>
          <p:cNvPr id="691" name="" descr=""/>
          <p:cNvPicPr/>
          <p:nvPr/>
        </p:nvPicPr>
        <p:blipFill>
          <a:blip r:embed="rId143"/>
          <a:stretch/>
        </p:blipFill>
        <p:spPr>
          <a:xfrm>
            <a:off x="3964680" y="1508760"/>
            <a:ext cx="489960" cy="3240"/>
          </a:xfrm>
          <a:prstGeom prst="rect">
            <a:avLst/>
          </a:prstGeom>
          <a:ln w="0">
            <a:noFill/>
          </a:ln>
        </p:spPr>
      </p:pic>
      <p:pic>
        <p:nvPicPr>
          <p:cNvPr id="692" name="" descr=""/>
          <p:cNvPicPr/>
          <p:nvPr/>
        </p:nvPicPr>
        <p:blipFill>
          <a:blip r:embed="rId144"/>
          <a:stretch/>
        </p:blipFill>
        <p:spPr>
          <a:xfrm>
            <a:off x="3964680" y="1512000"/>
            <a:ext cx="495000" cy="3240"/>
          </a:xfrm>
          <a:prstGeom prst="rect">
            <a:avLst/>
          </a:prstGeom>
          <a:ln w="0">
            <a:noFill/>
          </a:ln>
        </p:spPr>
      </p:pic>
      <p:pic>
        <p:nvPicPr>
          <p:cNvPr id="693" name="" descr=""/>
          <p:cNvPicPr/>
          <p:nvPr/>
        </p:nvPicPr>
        <p:blipFill>
          <a:blip r:embed="rId145"/>
          <a:stretch/>
        </p:blipFill>
        <p:spPr>
          <a:xfrm>
            <a:off x="3964680" y="1515960"/>
            <a:ext cx="499680" cy="6840"/>
          </a:xfrm>
          <a:prstGeom prst="rect">
            <a:avLst/>
          </a:prstGeom>
          <a:ln w="0">
            <a:noFill/>
          </a:ln>
        </p:spPr>
      </p:pic>
      <p:pic>
        <p:nvPicPr>
          <p:cNvPr id="694" name="" descr=""/>
          <p:cNvPicPr/>
          <p:nvPr/>
        </p:nvPicPr>
        <p:blipFill>
          <a:blip r:embed="rId146"/>
          <a:stretch/>
        </p:blipFill>
        <p:spPr>
          <a:xfrm>
            <a:off x="3964680" y="1523880"/>
            <a:ext cx="504720" cy="3240"/>
          </a:xfrm>
          <a:prstGeom prst="rect">
            <a:avLst/>
          </a:prstGeom>
          <a:ln w="0">
            <a:noFill/>
          </a:ln>
        </p:spPr>
      </p:pic>
      <p:pic>
        <p:nvPicPr>
          <p:cNvPr id="695" name="" descr=""/>
          <p:cNvPicPr/>
          <p:nvPr/>
        </p:nvPicPr>
        <p:blipFill>
          <a:blip r:embed="rId147"/>
          <a:stretch/>
        </p:blipFill>
        <p:spPr>
          <a:xfrm>
            <a:off x="3964680" y="1527480"/>
            <a:ext cx="509400" cy="14400"/>
          </a:xfrm>
          <a:prstGeom prst="rect">
            <a:avLst/>
          </a:prstGeom>
          <a:ln w="0">
            <a:noFill/>
          </a:ln>
        </p:spPr>
      </p:pic>
      <p:pic>
        <p:nvPicPr>
          <p:cNvPr id="696" name="" descr=""/>
          <p:cNvPicPr/>
          <p:nvPr/>
        </p:nvPicPr>
        <p:blipFill>
          <a:blip r:embed="rId148"/>
          <a:stretch/>
        </p:blipFill>
        <p:spPr>
          <a:xfrm>
            <a:off x="3964680" y="1542600"/>
            <a:ext cx="514080" cy="10800"/>
          </a:xfrm>
          <a:prstGeom prst="rect">
            <a:avLst/>
          </a:prstGeom>
          <a:ln w="0">
            <a:noFill/>
          </a:ln>
        </p:spPr>
      </p:pic>
      <p:pic>
        <p:nvPicPr>
          <p:cNvPr id="697" name="" descr=""/>
          <p:cNvPicPr/>
          <p:nvPr/>
        </p:nvPicPr>
        <p:blipFill>
          <a:blip r:embed="rId149"/>
          <a:stretch/>
        </p:blipFill>
        <p:spPr>
          <a:xfrm>
            <a:off x="3964680" y="1553760"/>
            <a:ext cx="519120" cy="21960"/>
          </a:xfrm>
          <a:prstGeom prst="rect">
            <a:avLst/>
          </a:prstGeom>
          <a:ln w="0">
            <a:noFill/>
          </a:ln>
        </p:spPr>
      </p:pic>
      <p:pic>
        <p:nvPicPr>
          <p:cNvPr id="698" name="" descr=""/>
          <p:cNvPicPr/>
          <p:nvPr/>
        </p:nvPicPr>
        <p:blipFill>
          <a:blip r:embed="rId150"/>
          <a:stretch/>
        </p:blipFill>
        <p:spPr>
          <a:xfrm>
            <a:off x="3964680" y="1576440"/>
            <a:ext cx="523800" cy="25920"/>
          </a:xfrm>
          <a:prstGeom prst="rect">
            <a:avLst/>
          </a:prstGeom>
          <a:ln w="0">
            <a:noFill/>
          </a:ln>
        </p:spPr>
      </p:pic>
      <p:pic>
        <p:nvPicPr>
          <p:cNvPr id="699" name="" descr=""/>
          <p:cNvPicPr/>
          <p:nvPr/>
        </p:nvPicPr>
        <p:blipFill>
          <a:blip r:embed="rId151"/>
          <a:stretch/>
        </p:blipFill>
        <p:spPr>
          <a:xfrm rot="5400000">
            <a:off x="4153320" y="1388880"/>
            <a:ext cx="142920" cy="547920"/>
          </a:xfrm>
          <a:prstGeom prst="rect">
            <a:avLst/>
          </a:prstGeom>
          <a:ln w="0">
            <a:noFill/>
          </a:ln>
        </p:spPr>
      </p:pic>
      <p:sp>
        <p:nvSpPr>
          <p:cNvPr id="700" name="CustomShape 25"/>
          <p:cNvSpPr/>
          <p:nvPr/>
        </p:nvSpPr>
        <p:spPr>
          <a:xfrm>
            <a:off x="3402360" y="983880"/>
            <a:ext cx="136080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Apache Spark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701" name="CustomShape 26"/>
          <p:cNvSpPr/>
          <p:nvPr/>
        </p:nvSpPr>
        <p:spPr>
          <a:xfrm>
            <a:off x="4144320" y="1725840"/>
            <a:ext cx="116640" cy="312480"/>
          </a:xfrm>
          <a:custGeom>
            <a:avLst/>
            <a:gdLst/>
            <a:ahLst/>
            <a:rect l="l" t="t" r="r" b="b"/>
            <a:pathLst>
              <a:path w="325" h="869">
                <a:moveTo>
                  <a:pt x="134" y="21"/>
                </a:moveTo>
                <a:lnTo>
                  <a:pt x="134" y="825"/>
                </a:lnTo>
                <a:cubicBezTo>
                  <a:pt x="134" y="836"/>
                  <a:pt x="147" y="847"/>
                  <a:pt x="162" y="847"/>
                </a:cubicBezTo>
                <a:cubicBezTo>
                  <a:pt x="178" y="847"/>
                  <a:pt x="189" y="836"/>
                  <a:pt x="189" y="825"/>
                </a:cubicBezTo>
                <a:lnTo>
                  <a:pt x="189" y="21"/>
                </a:lnTo>
                <a:cubicBezTo>
                  <a:pt x="189" y="8"/>
                  <a:pt x="178" y="0"/>
                  <a:pt x="162" y="0"/>
                </a:cubicBezTo>
                <a:cubicBezTo>
                  <a:pt x="147" y="0"/>
                  <a:pt x="134" y="8"/>
                  <a:pt x="134" y="21"/>
                </a:cubicBezTo>
                <a:moveTo>
                  <a:pt x="8" y="662"/>
                </a:moveTo>
                <a:lnTo>
                  <a:pt x="162" y="868"/>
                </a:lnTo>
                <a:lnTo>
                  <a:pt x="317" y="662"/>
                </a:lnTo>
                <a:cubicBezTo>
                  <a:pt x="324" y="652"/>
                  <a:pt x="320" y="637"/>
                  <a:pt x="306" y="631"/>
                </a:cubicBezTo>
                <a:cubicBezTo>
                  <a:pt x="293" y="625"/>
                  <a:pt x="276" y="629"/>
                  <a:pt x="267" y="639"/>
                </a:cubicBezTo>
                <a:lnTo>
                  <a:pt x="138" y="814"/>
                </a:lnTo>
                <a:lnTo>
                  <a:pt x="185" y="814"/>
                </a:lnTo>
                <a:lnTo>
                  <a:pt x="56" y="639"/>
                </a:lnTo>
                <a:cubicBezTo>
                  <a:pt x="48" y="629"/>
                  <a:pt x="30" y="625"/>
                  <a:pt x="18" y="631"/>
                </a:cubicBezTo>
                <a:cubicBezTo>
                  <a:pt x="4" y="637"/>
                  <a:pt x="0" y="652"/>
                  <a:pt x="8" y="66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02" name="CustomShape 27"/>
          <p:cNvSpPr/>
          <p:nvPr/>
        </p:nvSpPr>
        <p:spPr>
          <a:xfrm>
            <a:off x="3682440" y="2111400"/>
            <a:ext cx="104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Iteration 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703" name="CustomShape 28"/>
          <p:cNvSpPr/>
          <p:nvPr/>
        </p:nvSpPr>
        <p:spPr>
          <a:xfrm>
            <a:off x="4144320" y="2334960"/>
            <a:ext cx="116640" cy="417600"/>
          </a:xfrm>
          <a:custGeom>
            <a:avLst/>
            <a:gdLst/>
            <a:ahLst/>
            <a:rect l="l" t="t" r="r" b="b"/>
            <a:pathLst>
              <a:path w="325" h="1161">
                <a:moveTo>
                  <a:pt x="189" y="22"/>
                </a:moveTo>
                <a:lnTo>
                  <a:pt x="189" y="1116"/>
                </a:lnTo>
                <a:cubicBezTo>
                  <a:pt x="189" y="1128"/>
                  <a:pt x="178" y="1137"/>
                  <a:pt x="162" y="1137"/>
                </a:cubicBezTo>
                <a:cubicBezTo>
                  <a:pt x="147" y="1137"/>
                  <a:pt x="134" y="1128"/>
                  <a:pt x="134" y="1116"/>
                </a:cubicBezTo>
                <a:lnTo>
                  <a:pt x="134" y="22"/>
                </a:lnTo>
                <a:cubicBezTo>
                  <a:pt x="134" y="10"/>
                  <a:pt x="147" y="0"/>
                  <a:pt x="162" y="0"/>
                </a:cubicBezTo>
                <a:cubicBezTo>
                  <a:pt x="178" y="0"/>
                  <a:pt x="189" y="10"/>
                  <a:pt x="189" y="22"/>
                </a:cubicBezTo>
                <a:moveTo>
                  <a:pt x="317" y="952"/>
                </a:moveTo>
                <a:lnTo>
                  <a:pt x="162" y="1160"/>
                </a:lnTo>
                <a:lnTo>
                  <a:pt x="8" y="952"/>
                </a:lnTo>
                <a:cubicBezTo>
                  <a:pt x="0" y="942"/>
                  <a:pt x="4" y="929"/>
                  <a:pt x="18" y="922"/>
                </a:cubicBezTo>
                <a:cubicBezTo>
                  <a:pt x="30" y="917"/>
                  <a:pt x="48" y="920"/>
                  <a:pt x="56" y="931"/>
                </a:cubicBezTo>
                <a:lnTo>
                  <a:pt x="185" y="1105"/>
                </a:lnTo>
                <a:lnTo>
                  <a:pt x="138" y="1105"/>
                </a:lnTo>
                <a:lnTo>
                  <a:pt x="267" y="931"/>
                </a:lnTo>
                <a:cubicBezTo>
                  <a:pt x="276" y="920"/>
                  <a:pt x="293" y="917"/>
                  <a:pt x="306" y="922"/>
                </a:cubicBezTo>
                <a:cubicBezTo>
                  <a:pt x="320" y="929"/>
                  <a:pt x="324" y="942"/>
                  <a:pt x="317" y="95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04" name="CustomShape 29"/>
          <p:cNvSpPr/>
          <p:nvPr/>
        </p:nvSpPr>
        <p:spPr>
          <a:xfrm>
            <a:off x="4402800" y="1819800"/>
            <a:ext cx="848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HDFS Read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05" name="CustomShape 30"/>
          <p:cNvSpPr/>
          <p:nvPr/>
        </p:nvSpPr>
        <p:spPr>
          <a:xfrm>
            <a:off x="4377600" y="2485440"/>
            <a:ext cx="865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RAM Write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06" name="CustomShape 31"/>
          <p:cNvSpPr/>
          <p:nvPr/>
        </p:nvSpPr>
        <p:spPr>
          <a:xfrm>
            <a:off x="3127320" y="1819800"/>
            <a:ext cx="359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ff0000"/>
                </a:solidFill>
                <a:latin typeface="Calibri"/>
              </a:rPr>
              <a:t>slow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07" name="CustomShape 32"/>
          <p:cNvSpPr/>
          <p:nvPr/>
        </p:nvSpPr>
        <p:spPr>
          <a:xfrm>
            <a:off x="4150080" y="3159720"/>
            <a:ext cx="116640" cy="281520"/>
          </a:xfrm>
          <a:custGeom>
            <a:avLst/>
            <a:gdLst/>
            <a:ahLst/>
            <a:rect l="l" t="t" r="r" b="b"/>
            <a:pathLst>
              <a:path w="325" h="783">
                <a:moveTo>
                  <a:pt x="174" y="22"/>
                </a:moveTo>
                <a:lnTo>
                  <a:pt x="196" y="738"/>
                </a:lnTo>
                <a:cubicBezTo>
                  <a:pt x="196" y="751"/>
                  <a:pt x="182" y="762"/>
                  <a:pt x="166" y="762"/>
                </a:cubicBezTo>
                <a:cubicBezTo>
                  <a:pt x="151" y="762"/>
                  <a:pt x="140" y="752"/>
                  <a:pt x="140" y="740"/>
                </a:cubicBezTo>
                <a:lnTo>
                  <a:pt x="118" y="22"/>
                </a:lnTo>
                <a:cubicBezTo>
                  <a:pt x="118" y="9"/>
                  <a:pt x="128" y="1"/>
                  <a:pt x="144" y="1"/>
                </a:cubicBezTo>
                <a:cubicBezTo>
                  <a:pt x="160" y="0"/>
                  <a:pt x="174" y="9"/>
                  <a:pt x="174" y="22"/>
                </a:cubicBezTo>
                <a:moveTo>
                  <a:pt x="317" y="573"/>
                </a:moveTo>
                <a:lnTo>
                  <a:pt x="169" y="782"/>
                </a:lnTo>
                <a:lnTo>
                  <a:pt x="8" y="578"/>
                </a:lnTo>
                <a:cubicBezTo>
                  <a:pt x="0" y="569"/>
                  <a:pt x="4" y="555"/>
                  <a:pt x="18" y="548"/>
                </a:cubicBezTo>
                <a:cubicBezTo>
                  <a:pt x="30" y="543"/>
                  <a:pt x="48" y="546"/>
                  <a:pt x="56" y="555"/>
                </a:cubicBezTo>
                <a:lnTo>
                  <a:pt x="191" y="728"/>
                </a:lnTo>
                <a:lnTo>
                  <a:pt x="142" y="729"/>
                </a:lnTo>
                <a:lnTo>
                  <a:pt x="268" y="552"/>
                </a:lnTo>
                <a:cubicBezTo>
                  <a:pt x="277" y="541"/>
                  <a:pt x="293" y="538"/>
                  <a:pt x="306" y="543"/>
                </a:cubicBezTo>
                <a:cubicBezTo>
                  <a:pt x="319" y="550"/>
                  <a:pt x="324" y="562"/>
                  <a:pt x="317" y="573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08" name="CustomShape 33"/>
          <p:cNvSpPr/>
          <p:nvPr/>
        </p:nvSpPr>
        <p:spPr>
          <a:xfrm>
            <a:off x="3160080" y="2510280"/>
            <a:ext cx="298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b050"/>
                </a:solidFill>
                <a:latin typeface="Calibri"/>
              </a:rPr>
              <a:t>fast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09" name="CustomShape 34"/>
          <p:cNvSpPr/>
          <p:nvPr/>
        </p:nvSpPr>
        <p:spPr>
          <a:xfrm>
            <a:off x="4415400" y="3244320"/>
            <a:ext cx="821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RAM Read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710" name="" descr=""/>
          <p:cNvPicPr/>
          <p:nvPr/>
        </p:nvPicPr>
        <p:blipFill>
          <a:blip r:embed="rId152"/>
          <a:stretch/>
        </p:blipFill>
        <p:spPr>
          <a:xfrm>
            <a:off x="4171680" y="2754000"/>
            <a:ext cx="63360" cy="4320"/>
          </a:xfrm>
          <a:prstGeom prst="rect">
            <a:avLst/>
          </a:prstGeom>
          <a:ln w="0">
            <a:noFill/>
          </a:ln>
        </p:spPr>
      </p:pic>
      <p:pic>
        <p:nvPicPr>
          <p:cNvPr id="711" name="" descr=""/>
          <p:cNvPicPr/>
          <p:nvPr/>
        </p:nvPicPr>
        <p:blipFill>
          <a:blip r:embed="rId153"/>
          <a:stretch/>
        </p:blipFill>
        <p:spPr>
          <a:xfrm>
            <a:off x="4114080" y="2759040"/>
            <a:ext cx="178920" cy="4320"/>
          </a:xfrm>
          <a:prstGeom prst="rect">
            <a:avLst/>
          </a:prstGeom>
          <a:ln w="0">
            <a:noFill/>
          </a:ln>
        </p:spPr>
      </p:pic>
      <p:pic>
        <p:nvPicPr>
          <p:cNvPr id="712" name="" descr=""/>
          <p:cNvPicPr/>
          <p:nvPr/>
        </p:nvPicPr>
        <p:blipFill>
          <a:blip r:embed="rId154"/>
          <a:stretch/>
        </p:blipFill>
        <p:spPr>
          <a:xfrm>
            <a:off x="4081680" y="2764080"/>
            <a:ext cx="236880" cy="4320"/>
          </a:xfrm>
          <a:prstGeom prst="rect">
            <a:avLst/>
          </a:prstGeom>
          <a:ln w="0">
            <a:noFill/>
          </a:ln>
        </p:spPr>
      </p:pic>
      <p:pic>
        <p:nvPicPr>
          <p:cNvPr id="713" name="" descr=""/>
          <p:cNvPicPr/>
          <p:nvPr/>
        </p:nvPicPr>
        <p:blipFill>
          <a:blip r:embed="rId155"/>
          <a:stretch/>
        </p:blipFill>
        <p:spPr>
          <a:xfrm>
            <a:off x="4056480" y="2769120"/>
            <a:ext cx="288000" cy="4320"/>
          </a:xfrm>
          <a:prstGeom prst="rect">
            <a:avLst/>
          </a:prstGeom>
          <a:ln w="0">
            <a:noFill/>
          </a:ln>
        </p:spPr>
      </p:pic>
      <p:pic>
        <p:nvPicPr>
          <p:cNvPr id="714" name="" descr=""/>
          <p:cNvPicPr/>
          <p:nvPr/>
        </p:nvPicPr>
        <p:blipFill>
          <a:blip r:embed="rId156"/>
          <a:stretch/>
        </p:blipFill>
        <p:spPr>
          <a:xfrm>
            <a:off x="4043520" y="2774160"/>
            <a:ext cx="320040" cy="4320"/>
          </a:xfrm>
          <a:prstGeom prst="rect">
            <a:avLst/>
          </a:prstGeom>
          <a:ln w="0">
            <a:noFill/>
          </a:ln>
        </p:spPr>
      </p:pic>
      <p:pic>
        <p:nvPicPr>
          <p:cNvPr id="715" name="" descr=""/>
          <p:cNvPicPr/>
          <p:nvPr/>
        </p:nvPicPr>
        <p:blipFill>
          <a:blip r:embed="rId157"/>
          <a:stretch/>
        </p:blipFill>
        <p:spPr>
          <a:xfrm>
            <a:off x="4024080" y="2779200"/>
            <a:ext cx="358560" cy="4320"/>
          </a:xfrm>
          <a:prstGeom prst="rect">
            <a:avLst/>
          </a:prstGeom>
          <a:ln w="0">
            <a:noFill/>
          </a:ln>
        </p:spPr>
      </p:pic>
      <p:pic>
        <p:nvPicPr>
          <p:cNvPr id="716" name="" descr=""/>
          <p:cNvPicPr/>
          <p:nvPr/>
        </p:nvPicPr>
        <p:blipFill>
          <a:blip r:embed="rId158"/>
          <a:stretch/>
        </p:blipFill>
        <p:spPr>
          <a:xfrm>
            <a:off x="4011120" y="2784240"/>
            <a:ext cx="384120" cy="4320"/>
          </a:xfrm>
          <a:prstGeom prst="rect">
            <a:avLst/>
          </a:prstGeom>
          <a:ln w="0">
            <a:noFill/>
          </a:ln>
        </p:spPr>
      </p:pic>
      <p:pic>
        <p:nvPicPr>
          <p:cNvPr id="717" name="" descr=""/>
          <p:cNvPicPr/>
          <p:nvPr/>
        </p:nvPicPr>
        <p:blipFill>
          <a:blip r:embed="rId159"/>
          <a:stretch/>
        </p:blipFill>
        <p:spPr>
          <a:xfrm>
            <a:off x="3998520" y="2788920"/>
            <a:ext cx="410040" cy="4320"/>
          </a:xfrm>
          <a:prstGeom prst="rect">
            <a:avLst/>
          </a:prstGeom>
          <a:ln w="0">
            <a:noFill/>
          </a:ln>
        </p:spPr>
      </p:pic>
      <p:pic>
        <p:nvPicPr>
          <p:cNvPr id="718" name="" descr=""/>
          <p:cNvPicPr/>
          <p:nvPr/>
        </p:nvPicPr>
        <p:blipFill>
          <a:blip r:embed="rId160"/>
          <a:stretch/>
        </p:blipFill>
        <p:spPr>
          <a:xfrm>
            <a:off x="3985560" y="2794320"/>
            <a:ext cx="435240" cy="4320"/>
          </a:xfrm>
          <a:prstGeom prst="rect">
            <a:avLst/>
          </a:prstGeom>
          <a:ln w="0">
            <a:noFill/>
          </a:ln>
        </p:spPr>
      </p:pic>
      <p:pic>
        <p:nvPicPr>
          <p:cNvPr id="719" name="" descr=""/>
          <p:cNvPicPr/>
          <p:nvPr/>
        </p:nvPicPr>
        <p:blipFill>
          <a:blip r:embed="rId161"/>
          <a:stretch/>
        </p:blipFill>
        <p:spPr>
          <a:xfrm>
            <a:off x="3979080" y="2799360"/>
            <a:ext cx="441720" cy="4320"/>
          </a:xfrm>
          <a:prstGeom prst="rect">
            <a:avLst/>
          </a:prstGeom>
          <a:ln w="0">
            <a:noFill/>
          </a:ln>
        </p:spPr>
      </p:pic>
      <p:pic>
        <p:nvPicPr>
          <p:cNvPr id="720" name="" descr=""/>
          <p:cNvPicPr/>
          <p:nvPr/>
        </p:nvPicPr>
        <p:blipFill>
          <a:blip r:embed="rId162"/>
          <a:stretch/>
        </p:blipFill>
        <p:spPr>
          <a:xfrm>
            <a:off x="3972600" y="2804400"/>
            <a:ext cx="461160" cy="4320"/>
          </a:xfrm>
          <a:prstGeom prst="rect">
            <a:avLst/>
          </a:prstGeom>
          <a:ln w="0">
            <a:noFill/>
          </a:ln>
        </p:spPr>
      </p:pic>
      <p:pic>
        <p:nvPicPr>
          <p:cNvPr id="721" name="" descr=""/>
          <p:cNvPicPr/>
          <p:nvPr/>
        </p:nvPicPr>
        <p:blipFill>
          <a:blip r:embed="rId163"/>
          <a:stretch/>
        </p:blipFill>
        <p:spPr>
          <a:xfrm>
            <a:off x="3966120" y="2809440"/>
            <a:ext cx="474120" cy="4320"/>
          </a:xfrm>
          <a:prstGeom prst="rect">
            <a:avLst/>
          </a:prstGeom>
          <a:ln w="0">
            <a:noFill/>
          </a:ln>
        </p:spPr>
      </p:pic>
      <p:pic>
        <p:nvPicPr>
          <p:cNvPr id="722" name="" descr=""/>
          <p:cNvPicPr/>
          <p:nvPr/>
        </p:nvPicPr>
        <p:blipFill>
          <a:blip r:embed="rId164"/>
          <a:stretch/>
        </p:blipFill>
        <p:spPr>
          <a:xfrm>
            <a:off x="3960000" y="2814480"/>
            <a:ext cx="487080" cy="4320"/>
          </a:xfrm>
          <a:prstGeom prst="rect">
            <a:avLst/>
          </a:prstGeom>
          <a:ln w="0">
            <a:noFill/>
          </a:ln>
        </p:spPr>
      </p:pic>
      <p:pic>
        <p:nvPicPr>
          <p:cNvPr id="723" name="" descr=""/>
          <p:cNvPicPr/>
          <p:nvPr/>
        </p:nvPicPr>
        <p:blipFill>
          <a:blip r:embed="rId165"/>
          <a:stretch/>
        </p:blipFill>
        <p:spPr>
          <a:xfrm>
            <a:off x="3953520" y="2819520"/>
            <a:ext cx="493200" cy="4320"/>
          </a:xfrm>
          <a:prstGeom prst="rect">
            <a:avLst/>
          </a:prstGeom>
          <a:ln w="0">
            <a:noFill/>
          </a:ln>
        </p:spPr>
      </p:pic>
      <p:pic>
        <p:nvPicPr>
          <p:cNvPr id="724" name="" descr=""/>
          <p:cNvPicPr/>
          <p:nvPr/>
        </p:nvPicPr>
        <p:blipFill>
          <a:blip r:embed="rId166"/>
          <a:stretch/>
        </p:blipFill>
        <p:spPr>
          <a:xfrm>
            <a:off x="3947400" y="2824560"/>
            <a:ext cx="506160" cy="9360"/>
          </a:xfrm>
          <a:prstGeom prst="rect">
            <a:avLst/>
          </a:prstGeom>
          <a:ln w="0">
            <a:noFill/>
          </a:ln>
        </p:spPr>
      </p:pic>
      <p:pic>
        <p:nvPicPr>
          <p:cNvPr id="725" name="" descr=""/>
          <p:cNvPicPr/>
          <p:nvPr/>
        </p:nvPicPr>
        <p:blipFill>
          <a:blip r:embed="rId167"/>
          <a:stretch/>
        </p:blipFill>
        <p:spPr>
          <a:xfrm>
            <a:off x="3940920" y="2834640"/>
            <a:ext cx="519120" cy="69840"/>
          </a:xfrm>
          <a:prstGeom prst="rect">
            <a:avLst/>
          </a:prstGeom>
          <a:ln w="0">
            <a:noFill/>
          </a:ln>
        </p:spPr>
      </p:pic>
      <p:pic>
        <p:nvPicPr>
          <p:cNvPr id="726" name="" descr=""/>
          <p:cNvPicPr/>
          <p:nvPr/>
        </p:nvPicPr>
        <p:blipFill>
          <a:blip r:embed="rId168"/>
          <a:stretch/>
        </p:blipFill>
        <p:spPr>
          <a:xfrm>
            <a:off x="3947400" y="2904840"/>
            <a:ext cx="512640" cy="4320"/>
          </a:xfrm>
          <a:prstGeom prst="rect">
            <a:avLst/>
          </a:prstGeom>
          <a:ln w="0">
            <a:noFill/>
          </a:ln>
        </p:spPr>
      </p:pic>
      <p:pic>
        <p:nvPicPr>
          <p:cNvPr id="727" name="" descr=""/>
          <p:cNvPicPr/>
          <p:nvPr/>
        </p:nvPicPr>
        <p:blipFill>
          <a:blip r:embed="rId169"/>
          <a:stretch/>
        </p:blipFill>
        <p:spPr>
          <a:xfrm>
            <a:off x="3947400" y="2909880"/>
            <a:ext cx="506160" cy="14400"/>
          </a:xfrm>
          <a:prstGeom prst="rect">
            <a:avLst/>
          </a:prstGeom>
          <a:ln w="0">
            <a:noFill/>
          </a:ln>
        </p:spPr>
      </p:pic>
      <p:pic>
        <p:nvPicPr>
          <p:cNvPr id="728" name="" descr=""/>
          <p:cNvPicPr/>
          <p:nvPr/>
        </p:nvPicPr>
        <p:blipFill>
          <a:blip r:embed="rId170"/>
          <a:stretch/>
        </p:blipFill>
        <p:spPr>
          <a:xfrm>
            <a:off x="3947400" y="2925000"/>
            <a:ext cx="512640" cy="14400"/>
          </a:xfrm>
          <a:prstGeom prst="rect">
            <a:avLst/>
          </a:prstGeom>
          <a:ln w="0">
            <a:noFill/>
          </a:ln>
        </p:spPr>
      </p:pic>
      <p:pic>
        <p:nvPicPr>
          <p:cNvPr id="729" name="" descr=""/>
          <p:cNvPicPr/>
          <p:nvPr/>
        </p:nvPicPr>
        <p:blipFill>
          <a:blip r:embed="rId171"/>
          <a:stretch/>
        </p:blipFill>
        <p:spPr>
          <a:xfrm>
            <a:off x="3947400" y="2939760"/>
            <a:ext cx="506160" cy="114840"/>
          </a:xfrm>
          <a:prstGeom prst="rect">
            <a:avLst/>
          </a:prstGeom>
          <a:ln w="0">
            <a:noFill/>
          </a:ln>
        </p:spPr>
      </p:pic>
      <p:pic>
        <p:nvPicPr>
          <p:cNvPr id="730" name="" descr=""/>
          <p:cNvPicPr/>
          <p:nvPr/>
        </p:nvPicPr>
        <p:blipFill>
          <a:blip r:embed="rId172"/>
          <a:stretch/>
        </p:blipFill>
        <p:spPr>
          <a:xfrm>
            <a:off x="3953520" y="3055680"/>
            <a:ext cx="499680" cy="9360"/>
          </a:xfrm>
          <a:prstGeom prst="rect">
            <a:avLst/>
          </a:prstGeom>
          <a:ln w="0">
            <a:noFill/>
          </a:ln>
        </p:spPr>
      </p:pic>
      <p:pic>
        <p:nvPicPr>
          <p:cNvPr id="731" name="" descr=""/>
          <p:cNvPicPr/>
          <p:nvPr/>
        </p:nvPicPr>
        <p:blipFill>
          <a:blip r:embed="rId173"/>
          <a:stretch/>
        </p:blipFill>
        <p:spPr>
          <a:xfrm>
            <a:off x="3953520" y="3065760"/>
            <a:ext cx="493200" cy="14400"/>
          </a:xfrm>
          <a:prstGeom prst="rect">
            <a:avLst/>
          </a:prstGeom>
          <a:ln w="0">
            <a:noFill/>
          </a:ln>
        </p:spPr>
      </p:pic>
      <p:pic>
        <p:nvPicPr>
          <p:cNvPr id="732" name="" descr=""/>
          <p:cNvPicPr/>
          <p:nvPr/>
        </p:nvPicPr>
        <p:blipFill>
          <a:blip r:embed="rId174"/>
          <a:stretch/>
        </p:blipFill>
        <p:spPr>
          <a:xfrm>
            <a:off x="3960000" y="3080880"/>
            <a:ext cx="480600" cy="4320"/>
          </a:xfrm>
          <a:prstGeom prst="rect">
            <a:avLst/>
          </a:prstGeom>
          <a:ln w="0">
            <a:noFill/>
          </a:ln>
        </p:spPr>
      </p:pic>
      <p:pic>
        <p:nvPicPr>
          <p:cNvPr id="733" name="" descr=""/>
          <p:cNvPicPr/>
          <p:nvPr/>
        </p:nvPicPr>
        <p:blipFill>
          <a:blip r:embed="rId175"/>
          <a:stretch/>
        </p:blipFill>
        <p:spPr>
          <a:xfrm>
            <a:off x="3966120" y="3085920"/>
            <a:ext cx="474120" cy="4320"/>
          </a:xfrm>
          <a:prstGeom prst="rect">
            <a:avLst/>
          </a:prstGeom>
          <a:ln w="0">
            <a:noFill/>
          </a:ln>
        </p:spPr>
      </p:pic>
      <p:pic>
        <p:nvPicPr>
          <p:cNvPr id="734" name="" descr=""/>
          <p:cNvPicPr/>
          <p:nvPr/>
        </p:nvPicPr>
        <p:blipFill>
          <a:blip r:embed="rId176"/>
          <a:stretch/>
        </p:blipFill>
        <p:spPr>
          <a:xfrm>
            <a:off x="3966120" y="3090600"/>
            <a:ext cx="467640" cy="4320"/>
          </a:xfrm>
          <a:prstGeom prst="rect">
            <a:avLst/>
          </a:prstGeom>
          <a:ln w="0">
            <a:noFill/>
          </a:ln>
        </p:spPr>
      </p:pic>
      <p:pic>
        <p:nvPicPr>
          <p:cNvPr id="735" name="" descr=""/>
          <p:cNvPicPr/>
          <p:nvPr/>
        </p:nvPicPr>
        <p:blipFill>
          <a:blip r:embed="rId177"/>
          <a:stretch/>
        </p:blipFill>
        <p:spPr>
          <a:xfrm>
            <a:off x="3972600" y="3095640"/>
            <a:ext cx="454680" cy="4320"/>
          </a:xfrm>
          <a:prstGeom prst="rect">
            <a:avLst/>
          </a:prstGeom>
          <a:ln w="0">
            <a:noFill/>
          </a:ln>
        </p:spPr>
      </p:pic>
      <p:pic>
        <p:nvPicPr>
          <p:cNvPr id="736" name="" descr=""/>
          <p:cNvPicPr/>
          <p:nvPr/>
        </p:nvPicPr>
        <p:blipFill>
          <a:blip r:embed="rId178"/>
          <a:stretch/>
        </p:blipFill>
        <p:spPr>
          <a:xfrm>
            <a:off x="3979080" y="3100680"/>
            <a:ext cx="441720" cy="4320"/>
          </a:xfrm>
          <a:prstGeom prst="rect">
            <a:avLst/>
          </a:prstGeom>
          <a:ln w="0">
            <a:noFill/>
          </a:ln>
        </p:spPr>
      </p:pic>
      <p:pic>
        <p:nvPicPr>
          <p:cNvPr id="737" name="" descr=""/>
          <p:cNvPicPr/>
          <p:nvPr/>
        </p:nvPicPr>
        <p:blipFill>
          <a:blip r:embed="rId179"/>
          <a:stretch/>
        </p:blipFill>
        <p:spPr>
          <a:xfrm>
            <a:off x="3985560" y="3105720"/>
            <a:ext cx="435240" cy="4320"/>
          </a:xfrm>
          <a:prstGeom prst="rect">
            <a:avLst/>
          </a:prstGeom>
          <a:ln w="0">
            <a:noFill/>
          </a:ln>
        </p:spPr>
      </p:pic>
      <p:pic>
        <p:nvPicPr>
          <p:cNvPr id="738" name="" descr=""/>
          <p:cNvPicPr/>
          <p:nvPr/>
        </p:nvPicPr>
        <p:blipFill>
          <a:blip r:embed="rId180"/>
          <a:stretch/>
        </p:blipFill>
        <p:spPr>
          <a:xfrm>
            <a:off x="3992040" y="3110760"/>
            <a:ext cx="423000" cy="4320"/>
          </a:xfrm>
          <a:prstGeom prst="rect">
            <a:avLst/>
          </a:prstGeom>
          <a:ln w="0">
            <a:noFill/>
          </a:ln>
        </p:spPr>
      </p:pic>
      <p:pic>
        <p:nvPicPr>
          <p:cNvPr id="739" name="" descr=""/>
          <p:cNvPicPr/>
          <p:nvPr/>
        </p:nvPicPr>
        <p:blipFill>
          <a:blip r:embed="rId181"/>
          <a:stretch/>
        </p:blipFill>
        <p:spPr>
          <a:xfrm>
            <a:off x="4005000" y="3115800"/>
            <a:ext cx="397080" cy="4320"/>
          </a:xfrm>
          <a:prstGeom prst="rect">
            <a:avLst/>
          </a:prstGeom>
          <a:ln w="0">
            <a:noFill/>
          </a:ln>
        </p:spPr>
      </p:pic>
      <p:pic>
        <p:nvPicPr>
          <p:cNvPr id="740" name="" descr=""/>
          <p:cNvPicPr/>
          <p:nvPr/>
        </p:nvPicPr>
        <p:blipFill>
          <a:blip r:embed="rId182"/>
          <a:stretch/>
        </p:blipFill>
        <p:spPr>
          <a:xfrm>
            <a:off x="4017600" y="3121200"/>
            <a:ext cx="371520" cy="4320"/>
          </a:xfrm>
          <a:prstGeom prst="rect">
            <a:avLst/>
          </a:prstGeom>
          <a:ln w="0">
            <a:noFill/>
          </a:ln>
        </p:spPr>
      </p:pic>
      <p:pic>
        <p:nvPicPr>
          <p:cNvPr id="741" name="" descr=""/>
          <p:cNvPicPr/>
          <p:nvPr/>
        </p:nvPicPr>
        <p:blipFill>
          <a:blip r:embed="rId183"/>
          <a:stretch/>
        </p:blipFill>
        <p:spPr>
          <a:xfrm>
            <a:off x="4037040" y="3126240"/>
            <a:ext cx="333000" cy="4320"/>
          </a:xfrm>
          <a:prstGeom prst="rect">
            <a:avLst/>
          </a:prstGeom>
          <a:ln w="0">
            <a:noFill/>
          </a:ln>
        </p:spPr>
      </p:pic>
      <p:pic>
        <p:nvPicPr>
          <p:cNvPr id="742" name="" descr=""/>
          <p:cNvPicPr/>
          <p:nvPr/>
        </p:nvPicPr>
        <p:blipFill>
          <a:blip r:embed="rId184"/>
          <a:stretch/>
        </p:blipFill>
        <p:spPr>
          <a:xfrm>
            <a:off x="4056480" y="3131280"/>
            <a:ext cx="294480" cy="4320"/>
          </a:xfrm>
          <a:prstGeom prst="rect">
            <a:avLst/>
          </a:prstGeom>
          <a:ln w="0">
            <a:noFill/>
          </a:ln>
        </p:spPr>
      </p:pic>
      <p:pic>
        <p:nvPicPr>
          <p:cNvPr id="743" name="" descr=""/>
          <p:cNvPicPr/>
          <p:nvPr/>
        </p:nvPicPr>
        <p:blipFill>
          <a:blip r:embed="rId185"/>
          <a:stretch/>
        </p:blipFill>
        <p:spPr>
          <a:xfrm>
            <a:off x="4068720" y="3136320"/>
            <a:ext cx="262080" cy="4320"/>
          </a:xfrm>
          <a:prstGeom prst="rect">
            <a:avLst/>
          </a:prstGeom>
          <a:ln w="0">
            <a:noFill/>
          </a:ln>
        </p:spPr>
      </p:pic>
      <p:pic>
        <p:nvPicPr>
          <p:cNvPr id="744" name="" descr=""/>
          <p:cNvPicPr/>
          <p:nvPr/>
        </p:nvPicPr>
        <p:blipFill>
          <a:blip r:embed="rId186"/>
          <a:stretch/>
        </p:blipFill>
        <p:spPr>
          <a:xfrm>
            <a:off x="4158720" y="3141360"/>
            <a:ext cx="88920" cy="4320"/>
          </a:xfrm>
          <a:prstGeom prst="rect">
            <a:avLst/>
          </a:prstGeom>
          <a:ln w="0">
            <a:noFill/>
          </a:ln>
        </p:spPr>
      </p:pic>
      <p:pic>
        <p:nvPicPr>
          <p:cNvPr id="745" name="" descr=""/>
          <p:cNvPicPr/>
          <p:nvPr/>
        </p:nvPicPr>
        <p:blipFill>
          <a:blip r:embed="rId187"/>
          <a:stretch/>
        </p:blipFill>
        <p:spPr>
          <a:xfrm>
            <a:off x="4761000" y="3435120"/>
            <a:ext cx="606240" cy="362520"/>
          </a:xfrm>
          <a:prstGeom prst="rect">
            <a:avLst/>
          </a:prstGeom>
          <a:ln w="0">
            <a:noFill/>
          </a:ln>
        </p:spPr>
      </p:pic>
      <p:sp>
        <p:nvSpPr>
          <p:cNvPr id="746" name="CustomShape 35"/>
          <p:cNvSpPr/>
          <p:nvPr/>
        </p:nvSpPr>
        <p:spPr>
          <a:xfrm>
            <a:off x="3160080" y="3244320"/>
            <a:ext cx="298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b050"/>
                </a:solidFill>
                <a:latin typeface="Calibri"/>
              </a:rPr>
              <a:t>fast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47" name="CustomShape 36"/>
          <p:cNvSpPr/>
          <p:nvPr/>
        </p:nvSpPr>
        <p:spPr>
          <a:xfrm>
            <a:off x="4152240" y="3737520"/>
            <a:ext cx="116640" cy="383760"/>
          </a:xfrm>
          <a:custGeom>
            <a:avLst/>
            <a:gdLst/>
            <a:ahLst/>
            <a:rect l="l" t="t" r="r" b="b"/>
            <a:pathLst>
              <a:path w="325" h="1067">
                <a:moveTo>
                  <a:pt x="189" y="23"/>
                </a:moveTo>
                <a:lnTo>
                  <a:pt x="189" y="1022"/>
                </a:lnTo>
                <a:cubicBezTo>
                  <a:pt x="189" y="1034"/>
                  <a:pt x="178" y="1045"/>
                  <a:pt x="163" y="1045"/>
                </a:cubicBezTo>
                <a:cubicBezTo>
                  <a:pt x="147" y="1045"/>
                  <a:pt x="134" y="1034"/>
                  <a:pt x="134" y="1022"/>
                </a:cubicBezTo>
                <a:lnTo>
                  <a:pt x="134" y="23"/>
                </a:lnTo>
                <a:cubicBezTo>
                  <a:pt x="134" y="11"/>
                  <a:pt x="147" y="0"/>
                  <a:pt x="163" y="0"/>
                </a:cubicBezTo>
                <a:cubicBezTo>
                  <a:pt x="178" y="0"/>
                  <a:pt x="189" y="11"/>
                  <a:pt x="189" y="23"/>
                </a:cubicBezTo>
                <a:moveTo>
                  <a:pt x="318" y="859"/>
                </a:moveTo>
                <a:lnTo>
                  <a:pt x="163" y="1066"/>
                </a:lnTo>
                <a:lnTo>
                  <a:pt x="8" y="859"/>
                </a:lnTo>
                <a:cubicBezTo>
                  <a:pt x="0" y="849"/>
                  <a:pt x="4" y="835"/>
                  <a:pt x="18" y="830"/>
                </a:cubicBezTo>
                <a:cubicBezTo>
                  <a:pt x="31" y="823"/>
                  <a:pt x="49" y="826"/>
                  <a:pt x="56" y="837"/>
                </a:cubicBezTo>
                <a:lnTo>
                  <a:pt x="185" y="1012"/>
                </a:lnTo>
                <a:lnTo>
                  <a:pt x="138" y="1012"/>
                </a:lnTo>
                <a:lnTo>
                  <a:pt x="268" y="837"/>
                </a:lnTo>
                <a:cubicBezTo>
                  <a:pt x="277" y="826"/>
                  <a:pt x="293" y="823"/>
                  <a:pt x="306" y="830"/>
                </a:cubicBezTo>
                <a:cubicBezTo>
                  <a:pt x="320" y="835"/>
                  <a:pt x="324" y="849"/>
                  <a:pt x="318" y="859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48" name="CustomShape 37"/>
          <p:cNvSpPr/>
          <p:nvPr/>
        </p:nvSpPr>
        <p:spPr>
          <a:xfrm>
            <a:off x="3690360" y="3513960"/>
            <a:ext cx="1049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Iteration 2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749" name="CustomShape 38"/>
          <p:cNvSpPr/>
          <p:nvPr/>
        </p:nvSpPr>
        <p:spPr>
          <a:xfrm>
            <a:off x="4378320" y="3863160"/>
            <a:ext cx="865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RAM Write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50" name="CustomShape 39"/>
          <p:cNvSpPr/>
          <p:nvPr/>
        </p:nvSpPr>
        <p:spPr>
          <a:xfrm>
            <a:off x="4150800" y="4491000"/>
            <a:ext cx="116640" cy="268560"/>
          </a:xfrm>
          <a:custGeom>
            <a:avLst/>
            <a:gdLst/>
            <a:ahLst/>
            <a:rect l="l" t="t" r="r" b="b"/>
            <a:pathLst>
              <a:path w="325" h="747">
                <a:moveTo>
                  <a:pt x="137" y="21"/>
                </a:moveTo>
                <a:lnTo>
                  <a:pt x="131" y="703"/>
                </a:lnTo>
                <a:cubicBezTo>
                  <a:pt x="131" y="715"/>
                  <a:pt x="144" y="723"/>
                  <a:pt x="160" y="725"/>
                </a:cubicBezTo>
                <a:cubicBezTo>
                  <a:pt x="175" y="725"/>
                  <a:pt x="187" y="715"/>
                  <a:pt x="187" y="703"/>
                </a:cubicBezTo>
                <a:lnTo>
                  <a:pt x="193" y="22"/>
                </a:lnTo>
                <a:cubicBezTo>
                  <a:pt x="193" y="11"/>
                  <a:pt x="182" y="0"/>
                  <a:pt x="167" y="0"/>
                </a:cubicBezTo>
                <a:cubicBezTo>
                  <a:pt x="151" y="0"/>
                  <a:pt x="137" y="8"/>
                  <a:pt x="137" y="21"/>
                </a:cubicBezTo>
                <a:moveTo>
                  <a:pt x="6" y="538"/>
                </a:moveTo>
                <a:lnTo>
                  <a:pt x="160" y="746"/>
                </a:lnTo>
                <a:lnTo>
                  <a:pt x="316" y="539"/>
                </a:lnTo>
                <a:cubicBezTo>
                  <a:pt x="324" y="529"/>
                  <a:pt x="318" y="515"/>
                  <a:pt x="305" y="510"/>
                </a:cubicBezTo>
                <a:cubicBezTo>
                  <a:pt x="291" y="503"/>
                  <a:pt x="275" y="506"/>
                  <a:pt x="267" y="516"/>
                </a:cubicBezTo>
                <a:lnTo>
                  <a:pt x="135" y="692"/>
                </a:lnTo>
                <a:lnTo>
                  <a:pt x="184" y="692"/>
                </a:lnTo>
                <a:lnTo>
                  <a:pt x="55" y="515"/>
                </a:lnTo>
                <a:cubicBezTo>
                  <a:pt x="48" y="505"/>
                  <a:pt x="30" y="501"/>
                  <a:pt x="17" y="508"/>
                </a:cubicBezTo>
                <a:cubicBezTo>
                  <a:pt x="4" y="513"/>
                  <a:pt x="0" y="527"/>
                  <a:pt x="6" y="53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51" name="CustomShape 40"/>
          <p:cNvSpPr/>
          <p:nvPr/>
        </p:nvSpPr>
        <p:spPr>
          <a:xfrm>
            <a:off x="3160800" y="3888360"/>
            <a:ext cx="298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b050"/>
                </a:solidFill>
                <a:latin typeface="Calibri"/>
              </a:rPr>
              <a:t>fast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52" name="CustomShape 41"/>
          <p:cNvSpPr/>
          <p:nvPr/>
        </p:nvSpPr>
        <p:spPr>
          <a:xfrm>
            <a:off x="4579920" y="1323360"/>
            <a:ext cx="439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DATA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53" name="CustomShape 42"/>
          <p:cNvSpPr/>
          <p:nvPr/>
        </p:nvSpPr>
        <p:spPr>
          <a:xfrm>
            <a:off x="4539240" y="1499040"/>
            <a:ext cx="488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INPUT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54" name="CustomShape 43"/>
          <p:cNvSpPr/>
          <p:nvPr/>
        </p:nvSpPr>
        <p:spPr>
          <a:xfrm>
            <a:off x="4423680" y="4573440"/>
            <a:ext cx="821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RAM Read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755" name="" descr=""/>
          <p:cNvPicPr/>
          <p:nvPr/>
        </p:nvPicPr>
        <p:blipFill>
          <a:blip r:embed="rId188"/>
          <a:stretch/>
        </p:blipFill>
        <p:spPr>
          <a:xfrm>
            <a:off x="4129200" y="4127040"/>
            <a:ext cx="162360" cy="3960"/>
          </a:xfrm>
          <a:prstGeom prst="rect">
            <a:avLst/>
          </a:prstGeom>
          <a:ln w="0">
            <a:noFill/>
          </a:ln>
        </p:spPr>
      </p:pic>
      <p:pic>
        <p:nvPicPr>
          <p:cNvPr id="756" name="" descr=""/>
          <p:cNvPicPr/>
          <p:nvPr/>
        </p:nvPicPr>
        <p:blipFill>
          <a:blip r:embed="rId189"/>
          <a:stretch/>
        </p:blipFill>
        <p:spPr>
          <a:xfrm>
            <a:off x="4101120" y="4131720"/>
            <a:ext cx="218160" cy="3960"/>
          </a:xfrm>
          <a:prstGeom prst="rect">
            <a:avLst/>
          </a:prstGeom>
          <a:ln w="0">
            <a:noFill/>
          </a:ln>
        </p:spPr>
      </p:pic>
      <p:pic>
        <p:nvPicPr>
          <p:cNvPr id="757" name="" descr=""/>
          <p:cNvPicPr/>
          <p:nvPr/>
        </p:nvPicPr>
        <p:blipFill>
          <a:blip r:embed="rId190"/>
          <a:stretch/>
        </p:blipFill>
        <p:spPr>
          <a:xfrm>
            <a:off x="4078800" y="4135680"/>
            <a:ext cx="262800" cy="3960"/>
          </a:xfrm>
          <a:prstGeom prst="rect">
            <a:avLst/>
          </a:prstGeom>
          <a:ln w="0">
            <a:noFill/>
          </a:ln>
        </p:spPr>
      </p:pic>
      <p:pic>
        <p:nvPicPr>
          <p:cNvPr id="758" name="" descr=""/>
          <p:cNvPicPr/>
          <p:nvPr/>
        </p:nvPicPr>
        <p:blipFill>
          <a:blip r:embed="rId191"/>
          <a:stretch/>
        </p:blipFill>
        <p:spPr>
          <a:xfrm>
            <a:off x="4061520" y="4140360"/>
            <a:ext cx="296640" cy="3960"/>
          </a:xfrm>
          <a:prstGeom prst="rect">
            <a:avLst/>
          </a:prstGeom>
          <a:ln w="0">
            <a:noFill/>
          </a:ln>
        </p:spPr>
      </p:pic>
      <p:pic>
        <p:nvPicPr>
          <p:cNvPr id="759" name="" descr=""/>
          <p:cNvPicPr/>
          <p:nvPr/>
        </p:nvPicPr>
        <p:blipFill>
          <a:blip r:embed="rId192"/>
          <a:stretch/>
        </p:blipFill>
        <p:spPr>
          <a:xfrm>
            <a:off x="4044960" y="4144680"/>
            <a:ext cx="330480" cy="3960"/>
          </a:xfrm>
          <a:prstGeom prst="rect">
            <a:avLst/>
          </a:prstGeom>
          <a:ln w="0">
            <a:noFill/>
          </a:ln>
        </p:spPr>
      </p:pic>
      <p:pic>
        <p:nvPicPr>
          <p:cNvPr id="760" name="" descr=""/>
          <p:cNvPicPr/>
          <p:nvPr/>
        </p:nvPicPr>
        <p:blipFill>
          <a:blip r:embed="rId193"/>
          <a:stretch/>
        </p:blipFill>
        <p:spPr>
          <a:xfrm>
            <a:off x="4033800" y="4149000"/>
            <a:ext cx="352800" cy="3960"/>
          </a:xfrm>
          <a:prstGeom prst="rect">
            <a:avLst/>
          </a:prstGeom>
          <a:ln w="0">
            <a:noFill/>
          </a:ln>
        </p:spPr>
      </p:pic>
      <p:pic>
        <p:nvPicPr>
          <p:cNvPr id="761" name="" descr=""/>
          <p:cNvPicPr/>
          <p:nvPr/>
        </p:nvPicPr>
        <p:blipFill>
          <a:blip r:embed="rId194"/>
          <a:stretch/>
        </p:blipFill>
        <p:spPr>
          <a:xfrm>
            <a:off x="4022640" y="4153680"/>
            <a:ext cx="375480" cy="3960"/>
          </a:xfrm>
          <a:prstGeom prst="rect">
            <a:avLst/>
          </a:prstGeom>
          <a:ln w="0">
            <a:noFill/>
          </a:ln>
        </p:spPr>
      </p:pic>
      <p:pic>
        <p:nvPicPr>
          <p:cNvPr id="762" name="" descr=""/>
          <p:cNvPicPr/>
          <p:nvPr/>
        </p:nvPicPr>
        <p:blipFill>
          <a:blip r:embed="rId195"/>
          <a:stretch/>
        </p:blipFill>
        <p:spPr>
          <a:xfrm>
            <a:off x="4011120" y="4158000"/>
            <a:ext cx="392040" cy="3960"/>
          </a:xfrm>
          <a:prstGeom prst="rect">
            <a:avLst/>
          </a:prstGeom>
          <a:ln w="0">
            <a:noFill/>
          </a:ln>
        </p:spPr>
      </p:pic>
      <p:pic>
        <p:nvPicPr>
          <p:cNvPr id="763" name="" descr=""/>
          <p:cNvPicPr/>
          <p:nvPr/>
        </p:nvPicPr>
        <p:blipFill>
          <a:blip r:embed="rId196"/>
          <a:stretch/>
        </p:blipFill>
        <p:spPr>
          <a:xfrm>
            <a:off x="4005720" y="4162320"/>
            <a:ext cx="403560" cy="3960"/>
          </a:xfrm>
          <a:prstGeom prst="rect">
            <a:avLst/>
          </a:prstGeom>
          <a:ln w="0">
            <a:noFill/>
          </a:ln>
        </p:spPr>
      </p:pic>
      <p:pic>
        <p:nvPicPr>
          <p:cNvPr id="764" name="" descr=""/>
          <p:cNvPicPr/>
          <p:nvPr/>
        </p:nvPicPr>
        <p:blipFill>
          <a:blip r:embed="rId197"/>
          <a:stretch/>
        </p:blipFill>
        <p:spPr>
          <a:xfrm>
            <a:off x="3999960" y="4166640"/>
            <a:ext cx="420120" cy="3960"/>
          </a:xfrm>
          <a:prstGeom prst="rect">
            <a:avLst/>
          </a:prstGeom>
          <a:ln w="0">
            <a:noFill/>
          </a:ln>
        </p:spPr>
      </p:pic>
      <p:pic>
        <p:nvPicPr>
          <p:cNvPr id="765" name="" descr=""/>
          <p:cNvPicPr/>
          <p:nvPr/>
        </p:nvPicPr>
        <p:blipFill>
          <a:blip r:embed="rId198"/>
          <a:stretch/>
        </p:blipFill>
        <p:spPr>
          <a:xfrm>
            <a:off x="3994560" y="4170960"/>
            <a:ext cx="431640" cy="3960"/>
          </a:xfrm>
          <a:prstGeom prst="rect">
            <a:avLst/>
          </a:prstGeom>
          <a:ln w="0">
            <a:noFill/>
          </a:ln>
        </p:spPr>
      </p:pic>
      <p:pic>
        <p:nvPicPr>
          <p:cNvPr id="766" name="" descr=""/>
          <p:cNvPicPr/>
          <p:nvPr/>
        </p:nvPicPr>
        <p:blipFill>
          <a:blip r:embed="rId199"/>
          <a:stretch/>
        </p:blipFill>
        <p:spPr>
          <a:xfrm>
            <a:off x="3988800" y="4175640"/>
            <a:ext cx="442800" cy="8280"/>
          </a:xfrm>
          <a:prstGeom prst="rect">
            <a:avLst/>
          </a:prstGeom>
          <a:ln w="0">
            <a:noFill/>
          </a:ln>
        </p:spPr>
      </p:pic>
      <p:pic>
        <p:nvPicPr>
          <p:cNvPr id="767" name="" descr=""/>
          <p:cNvPicPr/>
          <p:nvPr/>
        </p:nvPicPr>
        <p:blipFill>
          <a:blip r:embed="rId200"/>
          <a:stretch/>
        </p:blipFill>
        <p:spPr>
          <a:xfrm>
            <a:off x="3983400" y="4184280"/>
            <a:ext cx="453960" cy="8280"/>
          </a:xfrm>
          <a:prstGeom prst="rect">
            <a:avLst/>
          </a:prstGeom>
          <a:ln w="0">
            <a:noFill/>
          </a:ln>
        </p:spPr>
      </p:pic>
      <p:pic>
        <p:nvPicPr>
          <p:cNvPr id="768" name="" descr=""/>
          <p:cNvPicPr/>
          <p:nvPr/>
        </p:nvPicPr>
        <p:blipFill>
          <a:blip r:embed="rId201"/>
          <a:stretch/>
        </p:blipFill>
        <p:spPr>
          <a:xfrm>
            <a:off x="3977640" y="4192920"/>
            <a:ext cx="465480" cy="65160"/>
          </a:xfrm>
          <a:prstGeom prst="rect">
            <a:avLst/>
          </a:prstGeom>
          <a:ln w="0">
            <a:noFill/>
          </a:ln>
        </p:spPr>
      </p:pic>
      <p:pic>
        <p:nvPicPr>
          <p:cNvPr id="769" name="" descr=""/>
          <p:cNvPicPr/>
          <p:nvPr/>
        </p:nvPicPr>
        <p:blipFill>
          <a:blip r:embed="rId202"/>
          <a:stretch/>
        </p:blipFill>
        <p:spPr>
          <a:xfrm>
            <a:off x="3983400" y="4259160"/>
            <a:ext cx="459720" cy="3960"/>
          </a:xfrm>
          <a:prstGeom prst="rect">
            <a:avLst/>
          </a:prstGeom>
          <a:ln w="0">
            <a:noFill/>
          </a:ln>
        </p:spPr>
      </p:pic>
      <p:pic>
        <p:nvPicPr>
          <p:cNvPr id="770" name="" descr=""/>
          <p:cNvPicPr/>
          <p:nvPr/>
        </p:nvPicPr>
        <p:blipFill>
          <a:blip r:embed="rId203"/>
          <a:stretch/>
        </p:blipFill>
        <p:spPr>
          <a:xfrm>
            <a:off x="3983400" y="4263480"/>
            <a:ext cx="453960" cy="12240"/>
          </a:xfrm>
          <a:prstGeom prst="rect">
            <a:avLst/>
          </a:prstGeom>
          <a:ln w="0">
            <a:noFill/>
          </a:ln>
        </p:spPr>
      </p:pic>
      <p:pic>
        <p:nvPicPr>
          <p:cNvPr id="771" name="" descr=""/>
          <p:cNvPicPr/>
          <p:nvPr/>
        </p:nvPicPr>
        <p:blipFill>
          <a:blip r:embed="rId204"/>
          <a:stretch/>
        </p:blipFill>
        <p:spPr>
          <a:xfrm>
            <a:off x="3983400" y="4276800"/>
            <a:ext cx="459720" cy="12240"/>
          </a:xfrm>
          <a:prstGeom prst="rect">
            <a:avLst/>
          </a:prstGeom>
          <a:ln w="0">
            <a:noFill/>
          </a:ln>
        </p:spPr>
      </p:pic>
      <p:pic>
        <p:nvPicPr>
          <p:cNvPr id="772" name="" descr=""/>
          <p:cNvPicPr/>
          <p:nvPr/>
        </p:nvPicPr>
        <p:blipFill>
          <a:blip r:embed="rId205"/>
          <a:stretch/>
        </p:blipFill>
        <p:spPr>
          <a:xfrm>
            <a:off x="3983400" y="4289760"/>
            <a:ext cx="453960" cy="109080"/>
          </a:xfrm>
          <a:prstGeom prst="rect">
            <a:avLst/>
          </a:prstGeom>
          <a:ln w="0">
            <a:noFill/>
          </a:ln>
        </p:spPr>
      </p:pic>
      <p:pic>
        <p:nvPicPr>
          <p:cNvPr id="773" name="" descr=""/>
          <p:cNvPicPr/>
          <p:nvPr/>
        </p:nvPicPr>
        <p:blipFill>
          <a:blip r:embed="rId206"/>
          <a:stretch/>
        </p:blipFill>
        <p:spPr>
          <a:xfrm>
            <a:off x="3988800" y="4399560"/>
            <a:ext cx="448200" cy="8280"/>
          </a:xfrm>
          <a:prstGeom prst="rect">
            <a:avLst/>
          </a:prstGeom>
          <a:ln w="0">
            <a:noFill/>
          </a:ln>
        </p:spPr>
      </p:pic>
      <p:pic>
        <p:nvPicPr>
          <p:cNvPr id="774" name="" descr=""/>
          <p:cNvPicPr/>
          <p:nvPr/>
        </p:nvPicPr>
        <p:blipFill>
          <a:blip r:embed="rId207"/>
          <a:stretch/>
        </p:blipFill>
        <p:spPr>
          <a:xfrm>
            <a:off x="3988800" y="4408560"/>
            <a:ext cx="442800" cy="12240"/>
          </a:xfrm>
          <a:prstGeom prst="rect">
            <a:avLst/>
          </a:prstGeom>
          <a:ln w="0">
            <a:noFill/>
          </a:ln>
        </p:spPr>
      </p:pic>
      <p:pic>
        <p:nvPicPr>
          <p:cNvPr id="775" name="" descr=""/>
          <p:cNvPicPr/>
          <p:nvPr/>
        </p:nvPicPr>
        <p:blipFill>
          <a:blip r:embed="rId208"/>
          <a:stretch/>
        </p:blipFill>
        <p:spPr>
          <a:xfrm>
            <a:off x="3988800" y="4421880"/>
            <a:ext cx="437400" cy="3960"/>
          </a:xfrm>
          <a:prstGeom prst="rect">
            <a:avLst/>
          </a:prstGeom>
          <a:ln w="0">
            <a:noFill/>
          </a:ln>
        </p:spPr>
      </p:pic>
      <p:pic>
        <p:nvPicPr>
          <p:cNvPr id="776" name="" descr=""/>
          <p:cNvPicPr/>
          <p:nvPr/>
        </p:nvPicPr>
        <p:blipFill>
          <a:blip r:embed="rId209"/>
          <a:stretch/>
        </p:blipFill>
        <p:spPr>
          <a:xfrm>
            <a:off x="3994560" y="4426200"/>
            <a:ext cx="431640" cy="3960"/>
          </a:xfrm>
          <a:prstGeom prst="rect">
            <a:avLst/>
          </a:prstGeom>
          <a:ln w="0">
            <a:noFill/>
          </a:ln>
        </p:spPr>
      </p:pic>
      <p:pic>
        <p:nvPicPr>
          <p:cNvPr id="777" name="" descr=""/>
          <p:cNvPicPr/>
          <p:nvPr/>
        </p:nvPicPr>
        <p:blipFill>
          <a:blip r:embed="rId210"/>
          <a:stretch/>
        </p:blipFill>
        <p:spPr>
          <a:xfrm>
            <a:off x="3994560" y="4430520"/>
            <a:ext cx="425880" cy="3960"/>
          </a:xfrm>
          <a:prstGeom prst="rect">
            <a:avLst/>
          </a:prstGeom>
          <a:ln w="0">
            <a:noFill/>
          </a:ln>
        </p:spPr>
      </p:pic>
      <p:pic>
        <p:nvPicPr>
          <p:cNvPr id="778" name="" descr=""/>
          <p:cNvPicPr/>
          <p:nvPr/>
        </p:nvPicPr>
        <p:blipFill>
          <a:blip r:embed="rId211"/>
          <a:stretch/>
        </p:blipFill>
        <p:spPr>
          <a:xfrm>
            <a:off x="3999960" y="4435200"/>
            <a:ext cx="414720" cy="3960"/>
          </a:xfrm>
          <a:prstGeom prst="rect">
            <a:avLst/>
          </a:prstGeom>
          <a:ln w="0">
            <a:noFill/>
          </a:ln>
        </p:spPr>
      </p:pic>
      <p:pic>
        <p:nvPicPr>
          <p:cNvPr id="779" name="" descr=""/>
          <p:cNvPicPr/>
          <p:nvPr/>
        </p:nvPicPr>
        <p:blipFill>
          <a:blip r:embed="rId212"/>
          <a:stretch/>
        </p:blipFill>
        <p:spPr>
          <a:xfrm>
            <a:off x="4005720" y="4439520"/>
            <a:ext cx="403560" cy="3960"/>
          </a:xfrm>
          <a:prstGeom prst="rect">
            <a:avLst/>
          </a:prstGeom>
          <a:ln w="0">
            <a:noFill/>
          </a:ln>
        </p:spPr>
      </p:pic>
      <p:pic>
        <p:nvPicPr>
          <p:cNvPr id="780" name="" descr=""/>
          <p:cNvPicPr/>
          <p:nvPr/>
        </p:nvPicPr>
        <p:blipFill>
          <a:blip r:embed="rId213"/>
          <a:stretch/>
        </p:blipFill>
        <p:spPr>
          <a:xfrm>
            <a:off x="4011120" y="4443840"/>
            <a:ext cx="392040" cy="3960"/>
          </a:xfrm>
          <a:prstGeom prst="rect">
            <a:avLst/>
          </a:prstGeom>
          <a:ln w="0">
            <a:noFill/>
          </a:ln>
        </p:spPr>
      </p:pic>
      <p:pic>
        <p:nvPicPr>
          <p:cNvPr id="781" name="" descr=""/>
          <p:cNvPicPr/>
          <p:nvPr/>
        </p:nvPicPr>
        <p:blipFill>
          <a:blip r:embed="rId214"/>
          <a:stretch/>
        </p:blipFill>
        <p:spPr>
          <a:xfrm>
            <a:off x="4016880" y="4448160"/>
            <a:ext cx="381240" cy="3960"/>
          </a:xfrm>
          <a:prstGeom prst="rect">
            <a:avLst/>
          </a:prstGeom>
          <a:ln w="0">
            <a:noFill/>
          </a:ln>
        </p:spPr>
      </p:pic>
      <p:pic>
        <p:nvPicPr>
          <p:cNvPr id="782" name="" descr=""/>
          <p:cNvPicPr/>
          <p:nvPr/>
        </p:nvPicPr>
        <p:blipFill>
          <a:blip r:embed="rId215"/>
          <a:stretch/>
        </p:blipFill>
        <p:spPr>
          <a:xfrm>
            <a:off x="4028040" y="4452480"/>
            <a:ext cx="364320" cy="3960"/>
          </a:xfrm>
          <a:prstGeom prst="rect">
            <a:avLst/>
          </a:prstGeom>
          <a:ln w="0">
            <a:noFill/>
          </a:ln>
        </p:spPr>
      </p:pic>
      <p:pic>
        <p:nvPicPr>
          <p:cNvPr id="783" name="" descr=""/>
          <p:cNvPicPr/>
          <p:nvPr/>
        </p:nvPicPr>
        <p:blipFill>
          <a:blip r:embed="rId216"/>
          <a:stretch/>
        </p:blipFill>
        <p:spPr>
          <a:xfrm>
            <a:off x="4039200" y="4457160"/>
            <a:ext cx="341640" cy="3960"/>
          </a:xfrm>
          <a:prstGeom prst="rect">
            <a:avLst/>
          </a:prstGeom>
          <a:ln w="0">
            <a:noFill/>
          </a:ln>
        </p:spPr>
      </p:pic>
      <p:pic>
        <p:nvPicPr>
          <p:cNvPr id="784" name="" descr=""/>
          <p:cNvPicPr/>
          <p:nvPr/>
        </p:nvPicPr>
        <p:blipFill>
          <a:blip r:embed="rId217"/>
          <a:stretch/>
        </p:blipFill>
        <p:spPr>
          <a:xfrm>
            <a:off x="4056480" y="4461480"/>
            <a:ext cx="308160" cy="3960"/>
          </a:xfrm>
          <a:prstGeom prst="rect">
            <a:avLst/>
          </a:prstGeom>
          <a:ln w="0">
            <a:noFill/>
          </a:ln>
        </p:spPr>
      </p:pic>
      <p:pic>
        <p:nvPicPr>
          <p:cNvPr id="785" name="" descr=""/>
          <p:cNvPicPr/>
          <p:nvPr/>
        </p:nvPicPr>
        <p:blipFill>
          <a:blip r:embed="rId218"/>
          <a:stretch/>
        </p:blipFill>
        <p:spPr>
          <a:xfrm>
            <a:off x="4073040" y="4465800"/>
            <a:ext cx="274320" cy="3960"/>
          </a:xfrm>
          <a:prstGeom prst="rect">
            <a:avLst/>
          </a:prstGeom>
          <a:ln w="0">
            <a:noFill/>
          </a:ln>
        </p:spPr>
      </p:pic>
      <p:pic>
        <p:nvPicPr>
          <p:cNvPr id="786" name="" descr=""/>
          <p:cNvPicPr/>
          <p:nvPr/>
        </p:nvPicPr>
        <p:blipFill>
          <a:blip r:embed="rId219"/>
          <a:stretch/>
        </p:blipFill>
        <p:spPr>
          <a:xfrm>
            <a:off x="4089600" y="4470480"/>
            <a:ext cx="240480" cy="3960"/>
          </a:xfrm>
          <a:prstGeom prst="rect">
            <a:avLst/>
          </a:prstGeom>
          <a:ln w="0">
            <a:noFill/>
          </a:ln>
        </p:spPr>
      </p:pic>
      <p:pic>
        <p:nvPicPr>
          <p:cNvPr id="787" name="" descr=""/>
          <p:cNvPicPr/>
          <p:nvPr/>
        </p:nvPicPr>
        <p:blipFill>
          <a:blip r:embed="rId220"/>
          <a:stretch/>
        </p:blipFill>
        <p:spPr>
          <a:xfrm>
            <a:off x="4168440" y="4474440"/>
            <a:ext cx="83520" cy="3960"/>
          </a:xfrm>
          <a:prstGeom prst="rect">
            <a:avLst/>
          </a:prstGeom>
          <a:ln w="0">
            <a:noFill/>
          </a:ln>
        </p:spPr>
      </p:pic>
      <p:sp>
        <p:nvSpPr>
          <p:cNvPr id="788" name="CustomShape 44"/>
          <p:cNvSpPr/>
          <p:nvPr/>
        </p:nvSpPr>
        <p:spPr>
          <a:xfrm>
            <a:off x="3168000" y="4573440"/>
            <a:ext cx="298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b050"/>
                </a:solidFill>
                <a:latin typeface="Calibri"/>
              </a:rPr>
              <a:t>fast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89" name="CustomShape 45"/>
          <p:cNvSpPr/>
          <p:nvPr/>
        </p:nvSpPr>
        <p:spPr>
          <a:xfrm>
            <a:off x="4493880" y="4888440"/>
            <a:ext cx="577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RESULT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90" name="CustomShape 46"/>
          <p:cNvSpPr/>
          <p:nvPr/>
        </p:nvSpPr>
        <p:spPr>
          <a:xfrm>
            <a:off x="5837760" y="9576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91" name="CustomShape 47"/>
          <p:cNvSpPr/>
          <p:nvPr/>
        </p:nvSpPr>
        <p:spPr>
          <a:xfrm>
            <a:off x="6198480" y="995040"/>
            <a:ext cx="17359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Spark Results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92" name="CustomShape 48"/>
          <p:cNvSpPr/>
          <p:nvPr/>
        </p:nvSpPr>
        <p:spPr>
          <a:xfrm>
            <a:off x="6318720" y="13086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93" name="CustomShape 49"/>
          <p:cNvSpPr/>
          <p:nvPr/>
        </p:nvSpPr>
        <p:spPr>
          <a:xfrm>
            <a:off x="6619320" y="1339560"/>
            <a:ext cx="2584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Up to 100% faster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then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94" name="CustomShape 50"/>
          <p:cNvSpPr/>
          <p:nvPr/>
        </p:nvSpPr>
        <p:spPr>
          <a:xfrm>
            <a:off x="6619320" y="1591200"/>
            <a:ext cx="2116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traditional Hadoop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95" name="CustomShape 51"/>
          <p:cNvSpPr/>
          <p:nvPr/>
        </p:nvSpPr>
        <p:spPr>
          <a:xfrm>
            <a:off x="6619320" y="1842480"/>
            <a:ext cx="2504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(for some applications)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96" name="CustomShape 52"/>
          <p:cNvSpPr/>
          <p:nvPr/>
        </p:nvSpPr>
        <p:spPr>
          <a:xfrm>
            <a:off x="6318720" y="2112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97" name="CustomShape 53"/>
          <p:cNvSpPr/>
          <p:nvPr/>
        </p:nvSpPr>
        <p:spPr>
          <a:xfrm>
            <a:off x="6619320" y="2143800"/>
            <a:ext cx="2454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Requires ‘big memory‘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98" name="CustomShape 54"/>
          <p:cNvSpPr/>
          <p:nvPr/>
        </p:nvSpPr>
        <p:spPr>
          <a:xfrm>
            <a:off x="5892480" y="2747520"/>
            <a:ext cx="3562920" cy="2191680"/>
          </a:xfrm>
          <a:custGeom>
            <a:avLst/>
            <a:gdLst/>
            <a:ahLst/>
            <a:rect l="l" t="t" r="r" b="b"/>
            <a:pathLst>
              <a:path w="9898" h="6089">
                <a:moveTo>
                  <a:pt x="0" y="0"/>
                </a:moveTo>
                <a:lnTo>
                  <a:pt x="0" y="6088"/>
                </a:lnTo>
                <a:lnTo>
                  <a:pt x="9897" y="6088"/>
                </a:lnTo>
                <a:lnTo>
                  <a:pt x="989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99" name="CustomShape 55"/>
          <p:cNvSpPr/>
          <p:nvPr/>
        </p:nvSpPr>
        <p:spPr>
          <a:xfrm>
            <a:off x="5872320" y="2731680"/>
            <a:ext cx="3602880" cy="2223000"/>
          </a:xfrm>
          <a:custGeom>
            <a:avLst/>
            <a:gdLst/>
            <a:ahLst/>
            <a:rect l="l" t="t" r="r" b="b"/>
            <a:pathLst>
              <a:path w="10009" h="6176">
                <a:moveTo>
                  <a:pt x="0" y="44"/>
                </a:moveTo>
                <a:cubicBezTo>
                  <a:pt x="0" y="20"/>
                  <a:pt x="27" y="0"/>
                  <a:pt x="56" y="0"/>
                </a:cubicBezTo>
                <a:lnTo>
                  <a:pt x="9953" y="0"/>
                </a:lnTo>
                <a:cubicBezTo>
                  <a:pt x="9984" y="0"/>
                  <a:pt x="10008" y="20"/>
                  <a:pt x="10008" y="44"/>
                </a:cubicBezTo>
                <a:lnTo>
                  <a:pt x="10008" y="6132"/>
                </a:lnTo>
                <a:cubicBezTo>
                  <a:pt x="10008" y="6156"/>
                  <a:pt x="9984" y="6175"/>
                  <a:pt x="9953" y="6175"/>
                </a:cubicBezTo>
                <a:lnTo>
                  <a:pt x="56" y="6175"/>
                </a:lnTo>
                <a:cubicBezTo>
                  <a:pt x="27" y="6175"/>
                  <a:pt x="0" y="6156"/>
                  <a:pt x="0" y="6132"/>
                </a:cubicBezTo>
                <a:lnTo>
                  <a:pt x="0" y="44"/>
                </a:lnTo>
                <a:moveTo>
                  <a:pt x="112" y="6132"/>
                </a:moveTo>
                <a:lnTo>
                  <a:pt x="56" y="6088"/>
                </a:lnTo>
                <a:lnTo>
                  <a:pt x="9953" y="6088"/>
                </a:lnTo>
                <a:lnTo>
                  <a:pt x="9897" y="6132"/>
                </a:lnTo>
                <a:lnTo>
                  <a:pt x="9897" y="44"/>
                </a:lnTo>
                <a:lnTo>
                  <a:pt x="995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613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00" name="CustomShape 56"/>
          <p:cNvSpPr/>
          <p:nvPr/>
        </p:nvSpPr>
        <p:spPr>
          <a:xfrm>
            <a:off x="6619320" y="2395440"/>
            <a:ext cx="2628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systems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perform well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1" name="CustomShape 57"/>
          <p:cNvSpPr/>
          <p:nvPr/>
        </p:nvSpPr>
        <p:spPr>
          <a:xfrm>
            <a:off x="5989320" y="27918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02" name="CustomShape 58"/>
          <p:cNvSpPr/>
          <p:nvPr/>
        </p:nvSpPr>
        <p:spPr>
          <a:xfrm>
            <a:off x="6350040" y="2816640"/>
            <a:ext cx="2549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One key difference between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03" name="CustomShape 59"/>
          <p:cNvSpPr/>
          <p:nvPr/>
        </p:nvSpPr>
        <p:spPr>
          <a:xfrm>
            <a:off x="6350040" y="3017880"/>
            <a:ext cx="3004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Apache Spark vs. Apache Hadoop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04" name="CustomShape 60"/>
          <p:cNvSpPr/>
          <p:nvPr/>
        </p:nvSpPr>
        <p:spPr>
          <a:xfrm>
            <a:off x="6350040" y="3219120"/>
            <a:ext cx="2496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is that slow HDFS reads and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05" name="CustomShape 61"/>
          <p:cNvSpPr/>
          <p:nvPr/>
        </p:nvSpPr>
        <p:spPr>
          <a:xfrm>
            <a:off x="6350040" y="3420000"/>
            <a:ext cx="2765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writes are exchanged with fast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06" name="CustomShape 62"/>
          <p:cNvSpPr/>
          <p:nvPr/>
        </p:nvSpPr>
        <p:spPr>
          <a:xfrm>
            <a:off x="6350040" y="3620880"/>
            <a:ext cx="2901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RAM reads and writes in several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07" name="CustomShape 63"/>
          <p:cNvSpPr/>
          <p:nvPr/>
        </p:nvSpPr>
        <p:spPr>
          <a:xfrm>
            <a:off x="6350040" y="3822120"/>
            <a:ext cx="2103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iterations that might be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08" name="CustomShape 64"/>
          <p:cNvSpPr/>
          <p:nvPr/>
        </p:nvSpPr>
        <p:spPr>
          <a:xfrm>
            <a:off x="6350040" y="4023360"/>
            <a:ext cx="2262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part of a larger workflow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09" name="CustomShape 65"/>
          <p:cNvSpPr/>
          <p:nvPr/>
        </p:nvSpPr>
        <p:spPr>
          <a:xfrm>
            <a:off x="5989320" y="42397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10" name="CustomShape 66"/>
          <p:cNvSpPr/>
          <p:nvPr/>
        </p:nvSpPr>
        <p:spPr>
          <a:xfrm>
            <a:off x="6350040" y="4264560"/>
            <a:ext cx="2530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 workflow is a sequence of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11" name="CustomShape 67"/>
          <p:cNvSpPr/>
          <p:nvPr/>
        </p:nvSpPr>
        <p:spPr>
          <a:xfrm>
            <a:off x="6350040" y="4465800"/>
            <a:ext cx="2581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processing tasks on data that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12" name="CustomShape 68"/>
          <p:cNvSpPr/>
          <p:nvPr/>
        </p:nvSpPr>
        <p:spPr>
          <a:xfrm>
            <a:off x="6350040" y="4667040"/>
            <a:ext cx="2664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leads to results via ‘iterations‘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13" name="CustomShape 69"/>
          <p:cNvSpPr/>
          <p:nvPr/>
        </p:nvSpPr>
        <p:spPr>
          <a:xfrm>
            <a:off x="6001920" y="5004000"/>
            <a:ext cx="3322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[5] big-data.tips, Apache Spark vs. Hadoop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14" name="CustomShape 7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15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816" name="" descr=""/>
          <p:cNvPicPr/>
          <p:nvPr/>
        </p:nvPicPr>
        <p:blipFill>
          <a:blip r:embed="rId1"/>
          <a:stretch/>
        </p:blipFill>
        <p:spPr>
          <a:xfrm>
            <a:off x="1566720" y="754560"/>
            <a:ext cx="6530040" cy="3019680"/>
          </a:xfrm>
          <a:prstGeom prst="rect">
            <a:avLst/>
          </a:prstGeom>
          <a:ln w="0">
            <a:noFill/>
          </a:ln>
        </p:spPr>
      </p:pic>
      <p:pic>
        <p:nvPicPr>
          <p:cNvPr id="817" name="" descr=""/>
          <p:cNvPicPr/>
          <p:nvPr/>
        </p:nvPicPr>
        <p:blipFill>
          <a:blip r:embed="rId2"/>
          <a:stretch/>
        </p:blipFill>
        <p:spPr>
          <a:xfrm>
            <a:off x="1566720" y="3774600"/>
            <a:ext cx="6530040" cy="1508760"/>
          </a:xfrm>
          <a:prstGeom prst="rect">
            <a:avLst/>
          </a:prstGeom>
          <a:ln w="0">
            <a:noFill/>
          </a:ln>
        </p:spPr>
      </p:pic>
      <p:sp>
        <p:nvSpPr>
          <p:cNvPr id="818" name="CustomShape 2"/>
          <p:cNvSpPr/>
          <p:nvPr/>
        </p:nvSpPr>
        <p:spPr>
          <a:xfrm>
            <a:off x="238680" y="370440"/>
            <a:ext cx="91915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Amazon Web Services – High Memory Computing Resource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819" name="CustomShape 3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820" name="CustomShape 4"/>
          <p:cNvSpPr/>
          <p:nvPr/>
        </p:nvSpPr>
        <p:spPr>
          <a:xfrm>
            <a:off x="3242160" y="4911120"/>
            <a:ext cx="4944600" cy="388800"/>
          </a:xfrm>
          <a:custGeom>
            <a:avLst/>
            <a:gdLst/>
            <a:ahLst/>
            <a:rect l="l" t="t" r="r" b="b"/>
            <a:pathLst>
              <a:path w="13736" h="1081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13680" y="0"/>
                </a:lnTo>
                <a:cubicBezTo>
                  <a:pt x="13711" y="0"/>
                  <a:pt x="13735" y="19"/>
                  <a:pt x="13735" y="44"/>
                </a:cubicBezTo>
                <a:lnTo>
                  <a:pt x="13735" y="1036"/>
                </a:lnTo>
                <a:cubicBezTo>
                  <a:pt x="13735" y="1061"/>
                  <a:pt x="13711" y="1080"/>
                  <a:pt x="13680" y="1080"/>
                </a:cubicBezTo>
                <a:lnTo>
                  <a:pt x="56" y="1080"/>
                </a:lnTo>
                <a:cubicBezTo>
                  <a:pt x="24" y="1080"/>
                  <a:pt x="0" y="1061"/>
                  <a:pt x="0" y="1036"/>
                </a:cubicBezTo>
                <a:lnTo>
                  <a:pt x="0" y="44"/>
                </a:lnTo>
                <a:moveTo>
                  <a:pt x="111" y="1036"/>
                </a:moveTo>
                <a:lnTo>
                  <a:pt x="56" y="992"/>
                </a:lnTo>
                <a:lnTo>
                  <a:pt x="13680" y="992"/>
                </a:lnTo>
                <a:lnTo>
                  <a:pt x="13624" y="1036"/>
                </a:lnTo>
                <a:lnTo>
                  <a:pt x="13624" y="44"/>
                </a:lnTo>
                <a:lnTo>
                  <a:pt x="13680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103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21" name="CustomShape 5"/>
          <p:cNvSpPr/>
          <p:nvPr/>
        </p:nvSpPr>
        <p:spPr>
          <a:xfrm>
            <a:off x="999720" y="4991400"/>
            <a:ext cx="1530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[7] AWS EC2 Pricing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22" name="CustomShape 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16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24" name="CustomShape 2"/>
          <p:cNvSpPr/>
          <p:nvPr/>
        </p:nvSpPr>
        <p:spPr>
          <a:xfrm>
            <a:off x="1157040" y="370440"/>
            <a:ext cx="73724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Distributed Operations &amp; Parallel Job Execution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825" name="CustomShape 3"/>
          <p:cNvSpPr/>
          <p:nvPr/>
        </p:nvSpPr>
        <p:spPr>
          <a:xfrm>
            <a:off x="4500360" y="16480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26" name="CustomShape 4"/>
          <p:cNvSpPr/>
          <p:nvPr/>
        </p:nvSpPr>
        <p:spPr>
          <a:xfrm>
            <a:off x="4861440" y="1685880"/>
            <a:ext cx="44402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Different parallel options for tasks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27" name="CustomShape 5"/>
          <p:cNvSpPr/>
          <p:nvPr/>
        </p:nvSpPr>
        <p:spPr>
          <a:xfrm>
            <a:off x="4981680" y="19990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28" name="CustomShape 6"/>
          <p:cNvSpPr/>
          <p:nvPr/>
        </p:nvSpPr>
        <p:spPr>
          <a:xfrm>
            <a:off x="5282280" y="2030400"/>
            <a:ext cx="3691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SparkContext is head/master and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29" name="CustomShape 7"/>
          <p:cNvSpPr/>
          <p:nvPr/>
        </p:nvSpPr>
        <p:spPr>
          <a:xfrm>
            <a:off x="5282640" y="2281680"/>
            <a:ext cx="3161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used for starting applications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30" name="CustomShape 8"/>
          <p:cNvSpPr/>
          <p:nvPr/>
        </p:nvSpPr>
        <p:spPr>
          <a:xfrm>
            <a:off x="4981680" y="2552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31" name="CustomShape 9"/>
          <p:cNvSpPr/>
          <p:nvPr/>
        </p:nvSpPr>
        <p:spPr>
          <a:xfrm>
            <a:off x="5282640" y="2583360"/>
            <a:ext cx="2291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E.g. use local threads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32" name="CustomShape 10"/>
          <p:cNvSpPr/>
          <p:nvPr/>
        </p:nvSpPr>
        <p:spPr>
          <a:xfrm>
            <a:off x="4981680" y="2853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33" name="CustomShape 11"/>
          <p:cNvSpPr/>
          <p:nvPr/>
        </p:nvSpPr>
        <p:spPr>
          <a:xfrm>
            <a:off x="5282640" y="2885040"/>
            <a:ext cx="2874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E.g. use cluster via Apache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34" name="CustomShape 12"/>
          <p:cNvSpPr/>
          <p:nvPr/>
        </p:nvSpPr>
        <p:spPr>
          <a:xfrm>
            <a:off x="5282640" y="3136320"/>
            <a:ext cx="2144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(e.g. Hadoop YARN)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35" name="CustomShape 13"/>
          <p:cNvSpPr/>
          <p:nvPr/>
        </p:nvSpPr>
        <p:spPr>
          <a:xfrm>
            <a:off x="4500360" y="34178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36" name="CustomShape 14"/>
          <p:cNvSpPr/>
          <p:nvPr/>
        </p:nvSpPr>
        <p:spPr>
          <a:xfrm>
            <a:off x="4861440" y="3455280"/>
            <a:ext cx="27496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Spark Task Scheduler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37" name="CustomShape 15"/>
          <p:cNvSpPr/>
          <p:nvPr/>
        </p:nvSpPr>
        <p:spPr>
          <a:xfrm>
            <a:off x="4981680" y="3768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38" name="CustomShape 16"/>
          <p:cNvSpPr/>
          <p:nvPr/>
        </p:nvSpPr>
        <p:spPr>
          <a:xfrm>
            <a:off x="5282640" y="3800160"/>
            <a:ext cx="3153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Supports general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task graphs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39" name="CustomShape 17"/>
          <p:cNvSpPr/>
          <p:nvPr/>
        </p:nvSpPr>
        <p:spPr>
          <a:xfrm>
            <a:off x="4981680" y="40705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40" name="CustomShape 18"/>
          <p:cNvSpPr/>
          <p:nvPr/>
        </p:nvSpPr>
        <p:spPr>
          <a:xfrm>
            <a:off x="5282640" y="4101480"/>
            <a:ext cx="3794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Cache-aware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data re-use &amp; locality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41" name="CustomShape 19"/>
          <p:cNvSpPr/>
          <p:nvPr/>
        </p:nvSpPr>
        <p:spPr>
          <a:xfrm>
            <a:off x="5282640" y="4352760"/>
            <a:ext cx="3570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(i.e. multiple iterations over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42" name="CustomShape 20"/>
          <p:cNvSpPr/>
          <p:nvPr/>
        </p:nvSpPr>
        <p:spPr>
          <a:xfrm>
            <a:off x="5282640" y="4604400"/>
            <a:ext cx="3994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benefit most, e.g. machine learning)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43" name="CustomShape 21"/>
          <p:cNvSpPr/>
          <p:nvPr/>
        </p:nvSpPr>
        <p:spPr>
          <a:xfrm>
            <a:off x="4981680" y="48747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44" name="CustomShape 22"/>
          <p:cNvSpPr/>
          <p:nvPr/>
        </p:nvSpPr>
        <p:spPr>
          <a:xfrm>
            <a:off x="5282640" y="4906080"/>
            <a:ext cx="3871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Partitioning-aware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to avoid shuffles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45" name="CustomShape 23"/>
          <p:cNvSpPr/>
          <p:nvPr/>
        </p:nvSpPr>
        <p:spPr>
          <a:xfrm>
            <a:off x="511560" y="964080"/>
            <a:ext cx="8715960" cy="518760"/>
          </a:xfrm>
          <a:custGeom>
            <a:avLst/>
            <a:gdLst/>
            <a:ahLst/>
            <a:rect l="l" t="t" r="r" b="b"/>
            <a:pathLst>
              <a:path w="24212" h="1442">
                <a:moveTo>
                  <a:pt x="0" y="0"/>
                </a:moveTo>
                <a:lnTo>
                  <a:pt x="0" y="1441"/>
                </a:lnTo>
                <a:lnTo>
                  <a:pt x="24211" y="1441"/>
                </a:lnTo>
                <a:lnTo>
                  <a:pt x="2421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46" name="CustomShape 24"/>
          <p:cNvSpPr/>
          <p:nvPr/>
        </p:nvSpPr>
        <p:spPr>
          <a:xfrm>
            <a:off x="492120" y="948240"/>
            <a:ext cx="8755560" cy="550080"/>
          </a:xfrm>
          <a:custGeom>
            <a:avLst/>
            <a:gdLst/>
            <a:ahLst/>
            <a:rect l="l" t="t" r="r" b="b"/>
            <a:pathLst>
              <a:path w="24322" h="1529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24266" y="0"/>
                </a:lnTo>
                <a:cubicBezTo>
                  <a:pt x="24297" y="0"/>
                  <a:pt x="24321" y="20"/>
                  <a:pt x="24321" y="44"/>
                </a:cubicBezTo>
                <a:lnTo>
                  <a:pt x="24321" y="1484"/>
                </a:lnTo>
                <a:cubicBezTo>
                  <a:pt x="24321" y="1509"/>
                  <a:pt x="24297" y="1528"/>
                  <a:pt x="24266" y="1528"/>
                </a:cubicBezTo>
                <a:lnTo>
                  <a:pt x="55" y="1528"/>
                </a:lnTo>
                <a:cubicBezTo>
                  <a:pt x="24" y="1528"/>
                  <a:pt x="0" y="1509"/>
                  <a:pt x="0" y="1484"/>
                </a:cubicBezTo>
                <a:lnTo>
                  <a:pt x="0" y="44"/>
                </a:lnTo>
                <a:moveTo>
                  <a:pt x="111" y="1484"/>
                </a:moveTo>
                <a:lnTo>
                  <a:pt x="55" y="1442"/>
                </a:lnTo>
                <a:lnTo>
                  <a:pt x="24266" y="1442"/>
                </a:lnTo>
                <a:lnTo>
                  <a:pt x="24210" y="1484"/>
                </a:lnTo>
                <a:lnTo>
                  <a:pt x="24210" y="44"/>
                </a:lnTo>
                <a:lnTo>
                  <a:pt x="24266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148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47" name="CustomShape 25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848" name="CustomShape 26"/>
          <p:cNvSpPr/>
          <p:nvPr/>
        </p:nvSpPr>
        <p:spPr>
          <a:xfrm>
            <a:off x="608400" y="10076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49" name="CustomShape 27"/>
          <p:cNvSpPr/>
          <p:nvPr/>
        </p:nvSpPr>
        <p:spPr>
          <a:xfrm>
            <a:off x="969120" y="1177920"/>
            <a:ext cx="1448280" cy="11160"/>
          </a:xfrm>
          <a:custGeom>
            <a:avLst/>
            <a:gdLst/>
            <a:ahLst/>
            <a:rect l="l" t="t" r="r" b="b"/>
            <a:pathLst>
              <a:path w="4024" h="32">
                <a:moveTo>
                  <a:pt x="0" y="0"/>
                </a:moveTo>
                <a:lnTo>
                  <a:pt x="0" y="31"/>
                </a:lnTo>
                <a:lnTo>
                  <a:pt x="4023" y="31"/>
                </a:lnTo>
                <a:lnTo>
                  <a:pt x="4023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50" name="CustomShape 28"/>
          <p:cNvSpPr/>
          <p:nvPr/>
        </p:nvSpPr>
        <p:spPr>
          <a:xfrm>
            <a:off x="969120" y="1032840"/>
            <a:ext cx="7773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Transformations build RDDs from other RDDs (i.e. map, filter, groubBy, join, union, etc.)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51" name="CustomShape 29"/>
          <p:cNvSpPr/>
          <p:nvPr/>
        </p:nvSpPr>
        <p:spPr>
          <a:xfrm>
            <a:off x="608400" y="12488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52" name="CustomShape 30"/>
          <p:cNvSpPr/>
          <p:nvPr/>
        </p:nvSpPr>
        <p:spPr>
          <a:xfrm>
            <a:off x="969120" y="1419120"/>
            <a:ext cx="663480" cy="11160"/>
          </a:xfrm>
          <a:custGeom>
            <a:avLst/>
            <a:gdLst/>
            <a:ahLst/>
            <a:rect l="l" t="t" r="r" b="b"/>
            <a:pathLst>
              <a:path w="1844" h="32">
                <a:moveTo>
                  <a:pt x="0" y="0"/>
                </a:moveTo>
                <a:lnTo>
                  <a:pt x="0" y="31"/>
                </a:lnTo>
                <a:lnTo>
                  <a:pt x="1843" y="31"/>
                </a:lnTo>
                <a:lnTo>
                  <a:pt x="1843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853" name="" descr=""/>
          <p:cNvPicPr/>
          <p:nvPr/>
        </p:nvPicPr>
        <p:blipFill>
          <a:blip r:embed="rId1"/>
          <a:stretch/>
        </p:blipFill>
        <p:spPr>
          <a:xfrm>
            <a:off x="2061360" y="1666440"/>
            <a:ext cx="2318400" cy="1805400"/>
          </a:xfrm>
          <a:prstGeom prst="rect">
            <a:avLst/>
          </a:prstGeom>
          <a:ln w="0">
            <a:noFill/>
          </a:ln>
        </p:spPr>
      </p:pic>
      <p:sp>
        <p:nvSpPr>
          <p:cNvPr id="854" name="CustomShape 31"/>
          <p:cNvSpPr/>
          <p:nvPr/>
        </p:nvSpPr>
        <p:spPr>
          <a:xfrm>
            <a:off x="969120" y="1274040"/>
            <a:ext cx="6924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Actions return a real result or write it to storage (e.g. count, collect, save, etc.)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55" name="CustomShape 32"/>
          <p:cNvSpPr/>
          <p:nvPr/>
        </p:nvSpPr>
        <p:spPr>
          <a:xfrm>
            <a:off x="422280" y="2354400"/>
            <a:ext cx="895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[6] Parallel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56" name="CustomShape 33"/>
          <p:cNvSpPr/>
          <p:nvPr/>
        </p:nvSpPr>
        <p:spPr>
          <a:xfrm>
            <a:off x="380520" y="2530440"/>
            <a:ext cx="1076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Programming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57" name="CustomShape 34"/>
          <p:cNvSpPr/>
          <p:nvPr/>
        </p:nvSpPr>
        <p:spPr>
          <a:xfrm>
            <a:off x="380520" y="2706480"/>
            <a:ext cx="834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with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58" name="CustomShape 35"/>
          <p:cNvSpPr/>
          <p:nvPr/>
        </p:nvSpPr>
        <p:spPr>
          <a:xfrm>
            <a:off x="380520" y="1750680"/>
            <a:ext cx="1690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(also named as Spark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59" name="CustomShape 36"/>
          <p:cNvSpPr/>
          <p:nvPr/>
        </p:nvSpPr>
        <p:spPr>
          <a:xfrm>
            <a:off x="380520" y="1927800"/>
            <a:ext cx="524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Driver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60" name="CustomShape 37"/>
          <p:cNvSpPr/>
          <p:nvPr/>
        </p:nvSpPr>
        <p:spPr>
          <a:xfrm>
            <a:off x="902160" y="19062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Wingdings"/>
              </a:rPr>
              <a:t>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861" name="" descr=""/>
          <p:cNvPicPr/>
          <p:nvPr/>
        </p:nvPicPr>
        <p:blipFill>
          <a:blip r:embed="rId2"/>
          <a:stretch/>
        </p:blipFill>
        <p:spPr>
          <a:xfrm>
            <a:off x="164520" y="3536280"/>
            <a:ext cx="4081680" cy="1751400"/>
          </a:xfrm>
          <a:prstGeom prst="rect">
            <a:avLst/>
          </a:prstGeom>
          <a:ln w="0">
            <a:noFill/>
          </a:ln>
        </p:spPr>
      </p:pic>
      <p:sp>
        <p:nvSpPr>
          <p:cNvPr id="862" name="CustomShape 38"/>
          <p:cNvSpPr/>
          <p:nvPr/>
        </p:nvSpPr>
        <p:spPr>
          <a:xfrm>
            <a:off x="1127160" y="1927800"/>
            <a:ext cx="606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master)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863" name="" descr=""/>
          <p:cNvPicPr/>
          <p:nvPr/>
        </p:nvPicPr>
        <p:blipFill>
          <a:blip r:embed="rId3"/>
          <a:stretch/>
        </p:blipFill>
        <p:spPr>
          <a:xfrm rot="5400000">
            <a:off x="8436600" y="2557080"/>
            <a:ext cx="257040" cy="1306440"/>
          </a:xfrm>
          <a:prstGeom prst="rect">
            <a:avLst/>
          </a:prstGeom>
          <a:ln w="0">
            <a:noFill/>
          </a:ln>
        </p:spPr>
      </p:pic>
      <p:sp>
        <p:nvSpPr>
          <p:cNvPr id="864" name="CustomShape 39"/>
          <p:cNvSpPr/>
          <p:nvPr/>
        </p:nvSpPr>
        <p:spPr>
          <a:xfrm>
            <a:off x="301680" y="3347640"/>
            <a:ext cx="1509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[8] Advanced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65" name="CustomShape 40"/>
          <p:cNvSpPr/>
          <p:nvPr/>
        </p:nvSpPr>
        <p:spPr>
          <a:xfrm>
            <a:off x="7883280" y="3412440"/>
            <a:ext cx="1591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[12] Apache Hadoop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66" name="CustomShape 41"/>
          <p:cNvSpPr/>
          <p:nvPr/>
        </p:nvSpPr>
        <p:spPr>
          <a:xfrm>
            <a:off x="7883280" y="3588120"/>
            <a:ext cx="792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67" name="CustomShape 42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17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69" name="CustomShape 2"/>
          <p:cNvSpPr/>
          <p:nvPr/>
        </p:nvSpPr>
        <p:spPr>
          <a:xfrm>
            <a:off x="552240" y="370440"/>
            <a:ext cx="86122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Hadoop Resource Manager Yarn &amp; Wordcount Example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870" name="" descr=""/>
          <p:cNvPicPr/>
          <p:nvPr/>
        </p:nvPicPr>
        <p:blipFill>
          <a:blip r:embed="rId1"/>
          <a:stretch/>
        </p:blipFill>
        <p:spPr>
          <a:xfrm>
            <a:off x="1800720" y="2381400"/>
            <a:ext cx="5531760" cy="2450880"/>
          </a:xfrm>
          <a:prstGeom prst="rect">
            <a:avLst/>
          </a:prstGeom>
          <a:ln w="0">
            <a:noFill/>
          </a:ln>
        </p:spPr>
      </p:pic>
      <p:sp>
        <p:nvSpPr>
          <p:cNvPr id="871" name="CustomShape 3"/>
          <p:cNvSpPr/>
          <p:nvPr/>
        </p:nvSpPr>
        <p:spPr>
          <a:xfrm>
            <a:off x="208440" y="964080"/>
            <a:ext cx="9322200" cy="1231560"/>
          </a:xfrm>
          <a:custGeom>
            <a:avLst/>
            <a:gdLst/>
            <a:ahLst/>
            <a:rect l="l" t="t" r="r" b="b"/>
            <a:pathLst>
              <a:path w="25896" h="3422">
                <a:moveTo>
                  <a:pt x="0" y="0"/>
                </a:moveTo>
                <a:lnTo>
                  <a:pt x="0" y="3421"/>
                </a:lnTo>
                <a:lnTo>
                  <a:pt x="25895" y="3421"/>
                </a:lnTo>
                <a:lnTo>
                  <a:pt x="2589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72" name="CustomShape 4"/>
          <p:cNvSpPr/>
          <p:nvPr/>
        </p:nvSpPr>
        <p:spPr>
          <a:xfrm>
            <a:off x="188640" y="948240"/>
            <a:ext cx="9362520" cy="1262880"/>
          </a:xfrm>
          <a:custGeom>
            <a:avLst/>
            <a:gdLst/>
            <a:ahLst/>
            <a:rect l="l" t="t" r="r" b="b"/>
            <a:pathLst>
              <a:path w="26008" h="3509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5951" y="0"/>
                </a:lnTo>
                <a:cubicBezTo>
                  <a:pt x="25982" y="0"/>
                  <a:pt x="26007" y="20"/>
                  <a:pt x="26007" y="44"/>
                </a:cubicBezTo>
                <a:lnTo>
                  <a:pt x="26007" y="3465"/>
                </a:lnTo>
                <a:cubicBezTo>
                  <a:pt x="26007" y="3488"/>
                  <a:pt x="25982" y="3508"/>
                  <a:pt x="25951" y="3508"/>
                </a:cubicBezTo>
                <a:lnTo>
                  <a:pt x="56" y="3508"/>
                </a:lnTo>
                <a:cubicBezTo>
                  <a:pt x="25" y="3508"/>
                  <a:pt x="0" y="3488"/>
                  <a:pt x="0" y="3465"/>
                </a:cubicBezTo>
                <a:lnTo>
                  <a:pt x="0" y="44"/>
                </a:lnTo>
                <a:moveTo>
                  <a:pt x="112" y="3465"/>
                </a:moveTo>
                <a:lnTo>
                  <a:pt x="56" y="3421"/>
                </a:lnTo>
                <a:lnTo>
                  <a:pt x="25951" y="3421"/>
                </a:lnTo>
                <a:lnTo>
                  <a:pt x="25895" y="3465"/>
                </a:lnTo>
                <a:lnTo>
                  <a:pt x="25895" y="44"/>
                </a:lnTo>
                <a:lnTo>
                  <a:pt x="2595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346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73" name="CustomShape 5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874" name="CustomShape 6"/>
          <p:cNvSpPr/>
          <p:nvPr/>
        </p:nvSpPr>
        <p:spPr>
          <a:xfrm>
            <a:off x="305280" y="10076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75" name="CustomShape 7"/>
          <p:cNvSpPr/>
          <p:nvPr/>
        </p:nvSpPr>
        <p:spPr>
          <a:xfrm>
            <a:off x="666000" y="1032840"/>
            <a:ext cx="8729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Apache Hadoop offers the Yet Another Resource Negotiator (YARN) scheduler for map-reduce jobs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76" name="CustomShape 8"/>
          <p:cNvSpPr/>
          <p:nvPr/>
        </p:nvSpPr>
        <p:spPr>
          <a:xfrm>
            <a:off x="305280" y="12488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77" name="CustomShape 9"/>
          <p:cNvSpPr/>
          <p:nvPr/>
        </p:nvSpPr>
        <p:spPr>
          <a:xfrm>
            <a:off x="666000" y="1274040"/>
            <a:ext cx="8731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Idea of Yarn is to split up the functionalities of resource management &amp; job scheduling/monitoring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78" name="CustomShape 10"/>
          <p:cNvSpPr/>
          <p:nvPr/>
        </p:nvSpPr>
        <p:spPr>
          <a:xfrm>
            <a:off x="305280" y="14900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79" name="CustomShape 11"/>
          <p:cNvSpPr/>
          <p:nvPr/>
        </p:nvSpPr>
        <p:spPr>
          <a:xfrm>
            <a:off x="666000" y="1515240"/>
            <a:ext cx="8594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ResourceManager is a scheduler that controls resources among all applications in the system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80" name="CustomShape 12"/>
          <p:cNvSpPr/>
          <p:nvPr/>
        </p:nvSpPr>
        <p:spPr>
          <a:xfrm>
            <a:off x="305280" y="17316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81" name="CustomShape 13"/>
          <p:cNvSpPr/>
          <p:nvPr/>
        </p:nvSpPr>
        <p:spPr>
          <a:xfrm>
            <a:off x="666000" y="1756440"/>
            <a:ext cx="8689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NodeManager is the per-machine system that is reponsible for containers, monitoring of their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82" name="CustomShape 14"/>
          <p:cNvSpPr/>
          <p:nvPr/>
        </p:nvSpPr>
        <p:spPr>
          <a:xfrm>
            <a:off x="666000" y="1957680"/>
            <a:ext cx="7396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resource uage (cpu, memory, disk, network) and reporting to the ResourceManager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83" name="CustomShape 15"/>
          <p:cNvSpPr/>
          <p:nvPr/>
        </p:nvSpPr>
        <p:spPr>
          <a:xfrm>
            <a:off x="133200" y="4976640"/>
            <a:ext cx="9397440" cy="267480"/>
          </a:xfrm>
          <a:custGeom>
            <a:avLst/>
            <a:gdLst/>
            <a:ahLst/>
            <a:rect l="l" t="t" r="r" b="b"/>
            <a:pathLst>
              <a:path w="26105" h="744">
                <a:moveTo>
                  <a:pt x="0" y="0"/>
                </a:moveTo>
                <a:lnTo>
                  <a:pt x="0" y="743"/>
                </a:lnTo>
                <a:lnTo>
                  <a:pt x="26104" y="74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84" name="CustomShape 16"/>
          <p:cNvSpPr/>
          <p:nvPr/>
        </p:nvSpPr>
        <p:spPr>
          <a:xfrm>
            <a:off x="113040" y="4960800"/>
            <a:ext cx="9437760" cy="298800"/>
          </a:xfrm>
          <a:custGeom>
            <a:avLst/>
            <a:gdLst/>
            <a:ahLst/>
            <a:rect l="l" t="t" r="r" b="b"/>
            <a:pathLst>
              <a:path w="26217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786"/>
                </a:lnTo>
                <a:cubicBezTo>
                  <a:pt x="26216" y="810"/>
                  <a:pt x="26192" y="830"/>
                  <a:pt x="2616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160" y="742"/>
                </a:lnTo>
                <a:lnTo>
                  <a:pt x="26104" y="7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85" name="CustomShape 17"/>
          <p:cNvSpPr/>
          <p:nvPr/>
        </p:nvSpPr>
        <p:spPr>
          <a:xfrm>
            <a:off x="7239600" y="4516560"/>
            <a:ext cx="1928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[10] Introduction to Yarn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86" name="CustomShape 18"/>
          <p:cNvSpPr/>
          <p:nvPr/>
        </p:nvSpPr>
        <p:spPr>
          <a:xfrm>
            <a:off x="228960" y="5020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887" name="" descr=""/>
          <p:cNvPicPr/>
          <p:nvPr/>
        </p:nvPicPr>
        <p:blipFill>
          <a:blip r:embed="rId2"/>
          <a:stretch/>
        </p:blipFill>
        <p:spPr>
          <a:xfrm rot="5400000">
            <a:off x="8370720" y="1823760"/>
            <a:ext cx="257040" cy="1302840"/>
          </a:xfrm>
          <a:prstGeom prst="rect">
            <a:avLst/>
          </a:prstGeom>
          <a:ln w="0">
            <a:noFill/>
          </a:ln>
        </p:spPr>
      </p:pic>
      <p:sp>
        <p:nvSpPr>
          <p:cNvPr id="888" name="CustomShape 19"/>
          <p:cNvSpPr/>
          <p:nvPr/>
        </p:nvSpPr>
        <p:spPr>
          <a:xfrm>
            <a:off x="589680" y="5045040"/>
            <a:ext cx="8058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 5 provides more detailed information on the scheduler Hadoop YARN and its usage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89" name="CustomShape 20"/>
          <p:cNvSpPr/>
          <p:nvPr/>
        </p:nvSpPr>
        <p:spPr>
          <a:xfrm>
            <a:off x="7819200" y="2676960"/>
            <a:ext cx="1591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[12] Apache Hadoop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90" name="CustomShape 21"/>
          <p:cNvSpPr/>
          <p:nvPr/>
        </p:nvSpPr>
        <p:spPr>
          <a:xfrm>
            <a:off x="7819200" y="2853000"/>
            <a:ext cx="792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91" name="CustomShape 22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18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93" name="CustomShape 2"/>
          <p:cNvSpPr/>
          <p:nvPr/>
        </p:nvSpPr>
        <p:spPr>
          <a:xfrm>
            <a:off x="820080" y="370440"/>
            <a:ext cx="80236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Understand AWS Cloud Service Portfolio – Analytics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894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95" name="CustomShape 4"/>
          <p:cNvSpPr/>
          <p:nvPr/>
        </p:nvSpPr>
        <p:spPr>
          <a:xfrm>
            <a:off x="957960" y="1032120"/>
            <a:ext cx="35326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Multiple analytics products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96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97" name="CustomShape 6"/>
          <p:cNvSpPr/>
          <p:nvPr/>
        </p:nvSpPr>
        <p:spPr>
          <a:xfrm>
            <a:off x="1379160" y="1376640"/>
            <a:ext cx="6140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Extracting insights and actionable information from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98" name="CustomShape 7"/>
          <p:cNvSpPr/>
          <p:nvPr/>
        </p:nvSpPr>
        <p:spPr>
          <a:xfrm>
            <a:off x="1379160" y="1627920"/>
            <a:ext cx="5978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requires technologies like analytics &amp; machine learning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99" name="CustomShape 8"/>
          <p:cNvSpPr/>
          <p:nvPr/>
        </p:nvSpPr>
        <p:spPr>
          <a:xfrm>
            <a:off x="596880" y="19098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00" name="CustomShape 9"/>
          <p:cNvSpPr/>
          <p:nvPr/>
        </p:nvSpPr>
        <p:spPr>
          <a:xfrm>
            <a:off x="957960" y="1947240"/>
            <a:ext cx="23101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Products &amp; Usage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01" name="CustomShape 10"/>
          <p:cNvSpPr/>
          <p:nvPr/>
        </p:nvSpPr>
        <p:spPr>
          <a:xfrm>
            <a:off x="1078200" y="2260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2" name="CustomShape 11"/>
          <p:cNvSpPr/>
          <p:nvPr/>
        </p:nvSpPr>
        <p:spPr>
          <a:xfrm>
            <a:off x="1379160" y="2291760"/>
            <a:ext cx="4536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Amazon Athena: Serverless Query Service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3" name="CustomShape 12"/>
          <p:cNvSpPr/>
          <p:nvPr/>
        </p:nvSpPr>
        <p:spPr>
          <a:xfrm>
            <a:off x="1078200" y="25621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4" name="CustomShape 13"/>
          <p:cNvSpPr/>
          <p:nvPr/>
        </p:nvSpPr>
        <p:spPr>
          <a:xfrm>
            <a:off x="1379160" y="2593440"/>
            <a:ext cx="3934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Amazon ElasticMapReduce: Hadoop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5" name="CustomShape 14"/>
          <p:cNvSpPr/>
          <p:nvPr/>
        </p:nvSpPr>
        <p:spPr>
          <a:xfrm>
            <a:off x="1078200" y="2863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6" name="CustomShape 15"/>
          <p:cNvSpPr/>
          <p:nvPr/>
        </p:nvSpPr>
        <p:spPr>
          <a:xfrm>
            <a:off x="1379160" y="2895120"/>
            <a:ext cx="5664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Amazon ElasticSearch Service: Elasticsearch on AWS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7" name="CustomShape 16"/>
          <p:cNvSpPr/>
          <p:nvPr/>
        </p:nvSpPr>
        <p:spPr>
          <a:xfrm>
            <a:off x="1078200" y="31651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8" name="CustomShape 17"/>
          <p:cNvSpPr/>
          <p:nvPr/>
        </p:nvSpPr>
        <p:spPr>
          <a:xfrm>
            <a:off x="1379160" y="3196800"/>
            <a:ext cx="3506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Amazon Kinesis: Streaming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9" name="CustomShape 18"/>
          <p:cNvSpPr/>
          <p:nvPr/>
        </p:nvSpPr>
        <p:spPr>
          <a:xfrm>
            <a:off x="1078200" y="3466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0" name="CustomShape 19"/>
          <p:cNvSpPr/>
          <p:nvPr/>
        </p:nvSpPr>
        <p:spPr>
          <a:xfrm>
            <a:off x="1379160" y="3498120"/>
            <a:ext cx="4211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Amazon QuickSight: Business Analytics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1" name="CustomShape 20"/>
          <p:cNvSpPr/>
          <p:nvPr/>
        </p:nvSpPr>
        <p:spPr>
          <a:xfrm>
            <a:off x="1078200" y="37684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2" name="CustomShape 21"/>
          <p:cNvSpPr/>
          <p:nvPr/>
        </p:nvSpPr>
        <p:spPr>
          <a:xfrm>
            <a:off x="1379160" y="3799800"/>
            <a:ext cx="3799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Amazon Redshift: Data Warehouse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3" name="CustomShape 22"/>
          <p:cNvSpPr/>
          <p:nvPr/>
        </p:nvSpPr>
        <p:spPr>
          <a:xfrm>
            <a:off x="1078200" y="4070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4" name="CustomShape 23"/>
          <p:cNvSpPr/>
          <p:nvPr/>
        </p:nvSpPr>
        <p:spPr>
          <a:xfrm>
            <a:off x="1379160" y="410148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…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915" name="" descr=""/>
          <p:cNvPicPr/>
          <p:nvPr/>
        </p:nvPicPr>
        <p:blipFill>
          <a:blip r:embed="rId1"/>
          <a:stretch/>
        </p:blipFill>
        <p:spPr>
          <a:xfrm rot="5400000">
            <a:off x="8182440" y="456120"/>
            <a:ext cx="879120" cy="1843920"/>
          </a:xfrm>
          <a:prstGeom prst="rect">
            <a:avLst/>
          </a:prstGeom>
          <a:ln w="0">
            <a:noFill/>
          </a:ln>
        </p:spPr>
      </p:pic>
      <p:pic>
        <p:nvPicPr>
          <p:cNvPr id="916" name="" descr=""/>
          <p:cNvPicPr/>
          <p:nvPr/>
        </p:nvPicPr>
        <p:blipFill>
          <a:blip r:embed="rId2"/>
          <a:stretch/>
        </p:blipFill>
        <p:spPr>
          <a:xfrm>
            <a:off x="8300520" y="1800000"/>
            <a:ext cx="87480" cy="5400"/>
          </a:xfrm>
          <a:prstGeom prst="rect">
            <a:avLst/>
          </a:prstGeom>
          <a:ln w="0">
            <a:noFill/>
          </a:ln>
        </p:spPr>
      </p:pic>
      <p:sp>
        <p:nvSpPr>
          <p:cNvPr id="917" name="CustomShape 24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18" name="CustomShape 25"/>
          <p:cNvSpPr/>
          <p:nvPr/>
        </p:nvSpPr>
        <p:spPr>
          <a:xfrm>
            <a:off x="871200" y="2535840"/>
            <a:ext cx="7774560" cy="328320"/>
          </a:xfrm>
          <a:custGeom>
            <a:avLst/>
            <a:gdLst/>
            <a:ahLst/>
            <a:rect l="l" t="t" r="r" b="b"/>
            <a:pathLst>
              <a:path w="21597" h="913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21540" y="0"/>
                </a:lnTo>
                <a:cubicBezTo>
                  <a:pt x="21570" y="0"/>
                  <a:pt x="21596" y="19"/>
                  <a:pt x="21596" y="44"/>
                </a:cubicBezTo>
                <a:lnTo>
                  <a:pt x="21596" y="868"/>
                </a:lnTo>
                <a:cubicBezTo>
                  <a:pt x="21596" y="893"/>
                  <a:pt x="21570" y="912"/>
                  <a:pt x="21540" y="912"/>
                </a:cubicBezTo>
                <a:lnTo>
                  <a:pt x="56" y="912"/>
                </a:lnTo>
                <a:cubicBezTo>
                  <a:pt x="24" y="912"/>
                  <a:pt x="0" y="893"/>
                  <a:pt x="0" y="868"/>
                </a:cubicBezTo>
                <a:lnTo>
                  <a:pt x="0" y="44"/>
                </a:lnTo>
                <a:moveTo>
                  <a:pt x="112" y="868"/>
                </a:moveTo>
                <a:lnTo>
                  <a:pt x="56" y="824"/>
                </a:lnTo>
                <a:lnTo>
                  <a:pt x="21540" y="824"/>
                </a:lnTo>
                <a:lnTo>
                  <a:pt x="21484" y="868"/>
                </a:lnTo>
                <a:lnTo>
                  <a:pt x="21484" y="44"/>
                </a:lnTo>
                <a:lnTo>
                  <a:pt x="2154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6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19" name="CustomShape 26"/>
          <p:cNvSpPr/>
          <p:nvPr/>
        </p:nvSpPr>
        <p:spPr>
          <a:xfrm>
            <a:off x="588240" y="4367160"/>
            <a:ext cx="8574480" cy="534960"/>
          </a:xfrm>
          <a:custGeom>
            <a:avLst/>
            <a:gdLst/>
            <a:ahLst/>
            <a:rect l="l" t="t" r="r" b="b"/>
            <a:pathLst>
              <a:path w="23819" h="1487">
                <a:moveTo>
                  <a:pt x="0" y="0"/>
                </a:moveTo>
                <a:lnTo>
                  <a:pt x="0" y="1486"/>
                </a:lnTo>
                <a:lnTo>
                  <a:pt x="23818" y="1486"/>
                </a:lnTo>
                <a:lnTo>
                  <a:pt x="2381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20" name="CustomShape 27"/>
          <p:cNvSpPr/>
          <p:nvPr/>
        </p:nvSpPr>
        <p:spPr>
          <a:xfrm>
            <a:off x="568080" y="4351320"/>
            <a:ext cx="8614800" cy="566640"/>
          </a:xfrm>
          <a:custGeom>
            <a:avLst/>
            <a:gdLst/>
            <a:ahLst/>
            <a:rect l="l" t="t" r="r" b="b"/>
            <a:pathLst>
              <a:path w="23931" h="1575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23874" y="0"/>
                </a:lnTo>
                <a:cubicBezTo>
                  <a:pt x="23905" y="0"/>
                  <a:pt x="23930" y="19"/>
                  <a:pt x="23930" y="44"/>
                </a:cubicBezTo>
                <a:lnTo>
                  <a:pt x="23930" y="1530"/>
                </a:lnTo>
                <a:cubicBezTo>
                  <a:pt x="23930" y="1553"/>
                  <a:pt x="23905" y="1574"/>
                  <a:pt x="23874" y="1574"/>
                </a:cubicBezTo>
                <a:lnTo>
                  <a:pt x="56" y="1574"/>
                </a:lnTo>
                <a:cubicBezTo>
                  <a:pt x="24" y="1574"/>
                  <a:pt x="0" y="1553"/>
                  <a:pt x="0" y="1530"/>
                </a:cubicBezTo>
                <a:lnTo>
                  <a:pt x="0" y="44"/>
                </a:lnTo>
                <a:moveTo>
                  <a:pt x="111" y="1530"/>
                </a:moveTo>
                <a:lnTo>
                  <a:pt x="56" y="1486"/>
                </a:lnTo>
                <a:lnTo>
                  <a:pt x="23874" y="1486"/>
                </a:lnTo>
                <a:lnTo>
                  <a:pt x="23818" y="1530"/>
                </a:lnTo>
                <a:lnTo>
                  <a:pt x="23818" y="44"/>
                </a:lnTo>
                <a:lnTo>
                  <a:pt x="23874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153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21" name="CustomShape 28"/>
          <p:cNvSpPr/>
          <p:nvPr/>
        </p:nvSpPr>
        <p:spPr>
          <a:xfrm>
            <a:off x="7791120" y="1904040"/>
            <a:ext cx="1463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[9] AWS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22" name="CustomShape 29"/>
          <p:cNvSpPr/>
          <p:nvPr/>
        </p:nvSpPr>
        <p:spPr>
          <a:xfrm>
            <a:off x="683640" y="44114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23" name="CustomShape 30"/>
          <p:cNvSpPr/>
          <p:nvPr/>
        </p:nvSpPr>
        <p:spPr>
          <a:xfrm>
            <a:off x="1044360" y="4436280"/>
            <a:ext cx="7932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Apache Spark on Hadoop YARN is natively supported in Amazon ElasticMapReduce (EMR)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24" name="CustomShape 31"/>
          <p:cNvSpPr/>
          <p:nvPr/>
        </p:nvSpPr>
        <p:spPr>
          <a:xfrm>
            <a:off x="683640" y="46522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25" name="CustomShape 32"/>
          <p:cNvSpPr/>
          <p:nvPr/>
        </p:nvSpPr>
        <p:spPr>
          <a:xfrm>
            <a:off x="1044360" y="4677480"/>
            <a:ext cx="7836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AWS management console offers to easily create and manage Apache Spark clusters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26" name="CustomShape 33"/>
          <p:cNvSpPr/>
          <p:nvPr/>
        </p:nvSpPr>
        <p:spPr>
          <a:xfrm>
            <a:off x="7246800" y="3517200"/>
            <a:ext cx="1699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[11] Apache Spark on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27" name="CustomShape 34"/>
          <p:cNvSpPr/>
          <p:nvPr/>
        </p:nvSpPr>
        <p:spPr>
          <a:xfrm>
            <a:off x="133200" y="4976640"/>
            <a:ext cx="9397440" cy="267480"/>
          </a:xfrm>
          <a:custGeom>
            <a:avLst/>
            <a:gdLst/>
            <a:ahLst/>
            <a:rect l="l" t="t" r="r" b="b"/>
            <a:pathLst>
              <a:path w="26105" h="744">
                <a:moveTo>
                  <a:pt x="0" y="0"/>
                </a:moveTo>
                <a:lnTo>
                  <a:pt x="0" y="743"/>
                </a:lnTo>
                <a:lnTo>
                  <a:pt x="26104" y="74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28" name="CustomShape 35"/>
          <p:cNvSpPr/>
          <p:nvPr/>
        </p:nvSpPr>
        <p:spPr>
          <a:xfrm>
            <a:off x="113040" y="4960800"/>
            <a:ext cx="9437760" cy="298800"/>
          </a:xfrm>
          <a:custGeom>
            <a:avLst/>
            <a:gdLst/>
            <a:ahLst/>
            <a:rect l="l" t="t" r="r" b="b"/>
            <a:pathLst>
              <a:path w="26217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786"/>
                </a:lnTo>
                <a:cubicBezTo>
                  <a:pt x="26216" y="810"/>
                  <a:pt x="26192" y="830"/>
                  <a:pt x="2616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160" y="742"/>
                </a:lnTo>
                <a:lnTo>
                  <a:pt x="26104" y="7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29" name="CustomShape 36"/>
          <p:cNvSpPr/>
          <p:nvPr/>
        </p:nvSpPr>
        <p:spPr>
          <a:xfrm>
            <a:off x="7863120" y="3693240"/>
            <a:ext cx="1041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Amazon EMR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30" name="CustomShape 37"/>
          <p:cNvSpPr/>
          <p:nvPr/>
        </p:nvSpPr>
        <p:spPr>
          <a:xfrm>
            <a:off x="228960" y="5020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31" name="CustomShape 38"/>
          <p:cNvSpPr/>
          <p:nvPr/>
        </p:nvSpPr>
        <p:spPr>
          <a:xfrm>
            <a:off x="589680" y="5045040"/>
            <a:ext cx="8803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 8 provides more detailed information about AWS products with Infrastructure-As-A-Service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32" name="CustomShape 39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19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34" name="" descr=""/>
          <p:cNvPicPr/>
          <p:nvPr/>
        </p:nvPicPr>
        <p:blipFill>
          <a:blip r:embed="rId1"/>
          <a:stretch/>
        </p:blipFill>
        <p:spPr>
          <a:xfrm>
            <a:off x="2606400" y="2931840"/>
            <a:ext cx="6959160" cy="227880"/>
          </a:xfrm>
          <a:prstGeom prst="rect">
            <a:avLst/>
          </a:prstGeom>
          <a:ln w="0">
            <a:noFill/>
          </a:ln>
        </p:spPr>
      </p:pic>
      <p:sp>
        <p:nvSpPr>
          <p:cNvPr id="935" name="CustomShape 2"/>
          <p:cNvSpPr/>
          <p:nvPr/>
        </p:nvSpPr>
        <p:spPr>
          <a:xfrm>
            <a:off x="265680" y="370440"/>
            <a:ext cx="92620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Chicago Restaurant Food Inspection Example (cf. Lecture 2) 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936" name="" descr=""/>
          <p:cNvPicPr/>
          <p:nvPr/>
        </p:nvPicPr>
        <p:blipFill>
          <a:blip r:embed="rId2"/>
          <a:stretch/>
        </p:blipFill>
        <p:spPr>
          <a:xfrm>
            <a:off x="511920" y="948600"/>
            <a:ext cx="5665320" cy="1542960"/>
          </a:xfrm>
          <a:prstGeom prst="rect">
            <a:avLst/>
          </a:prstGeom>
          <a:ln w="0">
            <a:noFill/>
          </a:ln>
        </p:spPr>
      </p:pic>
      <p:sp>
        <p:nvSpPr>
          <p:cNvPr id="937" name="CustomShape 3"/>
          <p:cNvSpPr/>
          <p:nvPr/>
        </p:nvSpPr>
        <p:spPr>
          <a:xfrm>
            <a:off x="133200" y="3447720"/>
            <a:ext cx="6025320" cy="1149840"/>
          </a:xfrm>
          <a:custGeom>
            <a:avLst/>
            <a:gdLst/>
            <a:ahLst/>
            <a:rect l="l" t="t" r="r" b="b"/>
            <a:pathLst>
              <a:path w="16738" h="3195">
                <a:moveTo>
                  <a:pt x="0" y="0"/>
                </a:moveTo>
                <a:lnTo>
                  <a:pt x="0" y="3194"/>
                </a:lnTo>
                <a:lnTo>
                  <a:pt x="16737" y="3194"/>
                </a:lnTo>
                <a:lnTo>
                  <a:pt x="1673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38" name="CustomShape 4"/>
          <p:cNvSpPr/>
          <p:nvPr/>
        </p:nvSpPr>
        <p:spPr>
          <a:xfrm>
            <a:off x="113040" y="3431880"/>
            <a:ext cx="6065640" cy="1181160"/>
          </a:xfrm>
          <a:custGeom>
            <a:avLst/>
            <a:gdLst/>
            <a:ahLst/>
            <a:rect l="l" t="t" r="r" b="b"/>
            <a:pathLst>
              <a:path w="16850" h="3282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16793" y="0"/>
                </a:lnTo>
                <a:cubicBezTo>
                  <a:pt x="16821" y="0"/>
                  <a:pt x="16849" y="20"/>
                  <a:pt x="16849" y="44"/>
                </a:cubicBezTo>
                <a:lnTo>
                  <a:pt x="16849" y="3238"/>
                </a:lnTo>
                <a:cubicBezTo>
                  <a:pt x="16849" y="3262"/>
                  <a:pt x="16821" y="3281"/>
                  <a:pt x="16793" y="3281"/>
                </a:cubicBezTo>
                <a:lnTo>
                  <a:pt x="56" y="3281"/>
                </a:lnTo>
                <a:cubicBezTo>
                  <a:pt x="25" y="3281"/>
                  <a:pt x="0" y="3262"/>
                  <a:pt x="0" y="3238"/>
                </a:cubicBezTo>
                <a:lnTo>
                  <a:pt x="0" y="44"/>
                </a:lnTo>
                <a:moveTo>
                  <a:pt x="112" y="3238"/>
                </a:moveTo>
                <a:lnTo>
                  <a:pt x="56" y="3194"/>
                </a:lnTo>
                <a:lnTo>
                  <a:pt x="16793" y="3194"/>
                </a:lnTo>
                <a:lnTo>
                  <a:pt x="16737" y="3238"/>
                </a:lnTo>
                <a:lnTo>
                  <a:pt x="16737" y="44"/>
                </a:lnTo>
                <a:lnTo>
                  <a:pt x="1679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323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39" name="CustomShape 5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40" name="CustomShape 6"/>
          <p:cNvSpPr/>
          <p:nvPr/>
        </p:nvSpPr>
        <p:spPr>
          <a:xfrm>
            <a:off x="228960" y="34912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41" name="CustomShape 7"/>
          <p:cNvSpPr/>
          <p:nvPr/>
        </p:nvSpPr>
        <p:spPr>
          <a:xfrm>
            <a:off x="589680" y="3516120"/>
            <a:ext cx="4757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execution of the import cell using PySpark kernel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42" name="CustomShape 8"/>
          <p:cNvSpPr/>
          <p:nvPr/>
        </p:nvSpPr>
        <p:spPr>
          <a:xfrm>
            <a:off x="589680" y="3717000"/>
            <a:ext cx="4987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notebooks automatically generates in the background 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43" name="CustomShape 9"/>
          <p:cNvSpPr/>
          <p:nvPr/>
        </p:nvSpPr>
        <p:spPr>
          <a:xfrm>
            <a:off x="589680" y="3918600"/>
            <a:ext cx="5446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SparkSession with a SparkContext in Azure HDInsight Clusters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44" name="CustomShape 10"/>
          <p:cNvSpPr/>
          <p:nvPr/>
        </p:nvSpPr>
        <p:spPr>
          <a:xfrm>
            <a:off x="228960" y="41346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45" name="CustomShape 11"/>
          <p:cNvSpPr/>
          <p:nvPr/>
        </p:nvSpPr>
        <p:spPr>
          <a:xfrm>
            <a:off x="589680" y="4159440"/>
            <a:ext cx="4972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startup and printout of the Spark application status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46" name="CustomShape 12"/>
          <p:cNvSpPr/>
          <p:nvPr/>
        </p:nvSpPr>
        <p:spPr>
          <a:xfrm>
            <a:off x="492120" y="1693440"/>
            <a:ext cx="5706720" cy="829800"/>
          </a:xfrm>
          <a:custGeom>
            <a:avLst/>
            <a:gdLst/>
            <a:ahLst/>
            <a:rect l="l" t="t" r="r" b="b"/>
            <a:pathLst>
              <a:path w="15853" h="2306">
                <a:moveTo>
                  <a:pt x="0" y="43"/>
                </a:moveTo>
                <a:cubicBezTo>
                  <a:pt x="0" y="19"/>
                  <a:pt x="24" y="0"/>
                  <a:pt x="55" y="0"/>
                </a:cubicBezTo>
                <a:lnTo>
                  <a:pt x="15796" y="0"/>
                </a:lnTo>
                <a:cubicBezTo>
                  <a:pt x="15825" y="0"/>
                  <a:pt x="15852" y="19"/>
                  <a:pt x="15852" y="43"/>
                </a:cubicBezTo>
                <a:lnTo>
                  <a:pt x="15852" y="2261"/>
                </a:lnTo>
                <a:cubicBezTo>
                  <a:pt x="15852" y="2285"/>
                  <a:pt x="15825" y="2305"/>
                  <a:pt x="15796" y="2305"/>
                </a:cubicBezTo>
                <a:lnTo>
                  <a:pt x="55" y="2305"/>
                </a:lnTo>
                <a:cubicBezTo>
                  <a:pt x="24" y="2305"/>
                  <a:pt x="0" y="2285"/>
                  <a:pt x="0" y="2261"/>
                </a:cubicBezTo>
                <a:lnTo>
                  <a:pt x="0" y="43"/>
                </a:lnTo>
                <a:moveTo>
                  <a:pt x="111" y="2261"/>
                </a:moveTo>
                <a:lnTo>
                  <a:pt x="55" y="2218"/>
                </a:lnTo>
                <a:lnTo>
                  <a:pt x="15796" y="2218"/>
                </a:lnTo>
                <a:lnTo>
                  <a:pt x="15740" y="2261"/>
                </a:lnTo>
                <a:lnTo>
                  <a:pt x="15740" y="43"/>
                </a:lnTo>
                <a:lnTo>
                  <a:pt x="15796" y="87"/>
                </a:lnTo>
                <a:lnTo>
                  <a:pt x="55" y="87"/>
                </a:lnTo>
                <a:lnTo>
                  <a:pt x="111" y="43"/>
                </a:lnTo>
                <a:lnTo>
                  <a:pt x="111" y="2261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47" name="CustomShape 13"/>
          <p:cNvSpPr/>
          <p:nvPr/>
        </p:nvSpPr>
        <p:spPr>
          <a:xfrm>
            <a:off x="1935360" y="2493720"/>
            <a:ext cx="1426320" cy="967680"/>
          </a:xfrm>
          <a:custGeom>
            <a:avLst/>
            <a:gdLst/>
            <a:ahLst/>
            <a:rect l="l" t="t" r="r" b="b"/>
            <a:pathLst>
              <a:path w="3963" h="2689">
                <a:moveTo>
                  <a:pt x="73" y="2675"/>
                </a:moveTo>
                <a:lnTo>
                  <a:pt x="200" y="2590"/>
                </a:lnTo>
                <a:cubicBezTo>
                  <a:pt x="216" y="2577"/>
                  <a:pt x="218" y="2557"/>
                  <a:pt x="205" y="2542"/>
                </a:cubicBezTo>
                <a:cubicBezTo>
                  <a:pt x="189" y="2530"/>
                  <a:pt x="162" y="2528"/>
                  <a:pt x="145" y="2539"/>
                </a:cubicBezTo>
                <a:lnTo>
                  <a:pt x="17" y="2624"/>
                </a:lnTo>
                <a:cubicBezTo>
                  <a:pt x="0" y="2637"/>
                  <a:pt x="0" y="2658"/>
                  <a:pt x="13" y="2672"/>
                </a:cubicBezTo>
                <a:cubicBezTo>
                  <a:pt x="29" y="2686"/>
                  <a:pt x="55" y="2688"/>
                  <a:pt x="73" y="2675"/>
                </a:cubicBezTo>
                <a:moveTo>
                  <a:pt x="326" y="2504"/>
                </a:moveTo>
                <a:lnTo>
                  <a:pt x="452" y="2419"/>
                </a:lnTo>
                <a:cubicBezTo>
                  <a:pt x="470" y="2406"/>
                  <a:pt x="472" y="2386"/>
                  <a:pt x="456" y="2372"/>
                </a:cubicBezTo>
                <a:cubicBezTo>
                  <a:pt x="441" y="2359"/>
                  <a:pt x="416" y="2358"/>
                  <a:pt x="398" y="2368"/>
                </a:cubicBezTo>
                <a:lnTo>
                  <a:pt x="272" y="2453"/>
                </a:lnTo>
                <a:cubicBezTo>
                  <a:pt x="254" y="2466"/>
                  <a:pt x="252" y="2486"/>
                  <a:pt x="268" y="2500"/>
                </a:cubicBezTo>
                <a:cubicBezTo>
                  <a:pt x="282" y="2514"/>
                  <a:pt x="310" y="2516"/>
                  <a:pt x="326" y="2504"/>
                </a:cubicBezTo>
                <a:moveTo>
                  <a:pt x="579" y="2333"/>
                </a:moveTo>
                <a:lnTo>
                  <a:pt x="707" y="2247"/>
                </a:lnTo>
                <a:cubicBezTo>
                  <a:pt x="723" y="2235"/>
                  <a:pt x="727" y="2214"/>
                  <a:pt x="711" y="2202"/>
                </a:cubicBezTo>
                <a:cubicBezTo>
                  <a:pt x="695" y="2188"/>
                  <a:pt x="669" y="2186"/>
                  <a:pt x="651" y="2199"/>
                </a:cubicBezTo>
                <a:lnTo>
                  <a:pt x="526" y="2284"/>
                </a:lnTo>
                <a:cubicBezTo>
                  <a:pt x="508" y="2294"/>
                  <a:pt x="506" y="2316"/>
                  <a:pt x="521" y="2330"/>
                </a:cubicBezTo>
                <a:cubicBezTo>
                  <a:pt x="535" y="2344"/>
                  <a:pt x="561" y="2345"/>
                  <a:pt x="579" y="2333"/>
                </a:cubicBezTo>
                <a:moveTo>
                  <a:pt x="833" y="2162"/>
                </a:moveTo>
                <a:lnTo>
                  <a:pt x="960" y="2077"/>
                </a:lnTo>
                <a:cubicBezTo>
                  <a:pt x="976" y="2064"/>
                  <a:pt x="978" y="2044"/>
                  <a:pt x="962" y="2031"/>
                </a:cubicBezTo>
                <a:cubicBezTo>
                  <a:pt x="949" y="2017"/>
                  <a:pt x="922" y="2016"/>
                  <a:pt x="904" y="2028"/>
                </a:cubicBezTo>
                <a:lnTo>
                  <a:pt x="777" y="2113"/>
                </a:lnTo>
                <a:cubicBezTo>
                  <a:pt x="759" y="2124"/>
                  <a:pt x="757" y="2144"/>
                  <a:pt x="773" y="2158"/>
                </a:cubicBezTo>
                <a:cubicBezTo>
                  <a:pt x="789" y="2172"/>
                  <a:pt x="815" y="2174"/>
                  <a:pt x="833" y="2162"/>
                </a:cubicBezTo>
                <a:moveTo>
                  <a:pt x="1084" y="1991"/>
                </a:moveTo>
                <a:lnTo>
                  <a:pt x="1212" y="1905"/>
                </a:lnTo>
                <a:cubicBezTo>
                  <a:pt x="1230" y="1893"/>
                  <a:pt x="1232" y="1874"/>
                  <a:pt x="1216" y="1860"/>
                </a:cubicBezTo>
                <a:cubicBezTo>
                  <a:pt x="1200" y="1846"/>
                  <a:pt x="1176" y="1844"/>
                  <a:pt x="1158" y="1856"/>
                </a:cubicBezTo>
                <a:lnTo>
                  <a:pt x="1032" y="1942"/>
                </a:lnTo>
                <a:cubicBezTo>
                  <a:pt x="1014" y="1953"/>
                  <a:pt x="1012" y="1973"/>
                  <a:pt x="1027" y="1987"/>
                </a:cubicBezTo>
                <a:cubicBezTo>
                  <a:pt x="1042" y="2001"/>
                  <a:pt x="1067" y="2003"/>
                  <a:pt x="1084" y="1991"/>
                </a:cubicBezTo>
                <a:moveTo>
                  <a:pt x="1339" y="1820"/>
                </a:moveTo>
                <a:lnTo>
                  <a:pt x="1465" y="1734"/>
                </a:lnTo>
                <a:cubicBezTo>
                  <a:pt x="1483" y="1724"/>
                  <a:pt x="1485" y="1702"/>
                  <a:pt x="1471" y="1688"/>
                </a:cubicBezTo>
                <a:cubicBezTo>
                  <a:pt x="1455" y="1674"/>
                  <a:pt x="1428" y="1672"/>
                  <a:pt x="1410" y="1685"/>
                </a:cubicBezTo>
                <a:lnTo>
                  <a:pt x="1285" y="1771"/>
                </a:lnTo>
                <a:cubicBezTo>
                  <a:pt x="1268" y="1783"/>
                  <a:pt x="1265" y="1803"/>
                  <a:pt x="1281" y="1816"/>
                </a:cubicBezTo>
                <a:cubicBezTo>
                  <a:pt x="1294" y="1830"/>
                  <a:pt x="1321" y="1832"/>
                  <a:pt x="1339" y="1820"/>
                </a:cubicBezTo>
                <a:moveTo>
                  <a:pt x="1593" y="1648"/>
                </a:moveTo>
                <a:lnTo>
                  <a:pt x="1717" y="1563"/>
                </a:lnTo>
                <a:cubicBezTo>
                  <a:pt x="1735" y="1552"/>
                  <a:pt x="1738" y="1531"/>
                  <a:pt x="1722" y="1517"/>
                </a:cubicBezTo>
                <a:cubicBezTo>
                  <a:pt x="1709" y="1503"/>
                  <a:pt x="1682" y="1501"/>
                  <a:pt x="1664" y="1513"/>
                </a:cubicBezTo>
                <a:lnTo>
                  <a:pt x="1537" y="1599"/>
                </a:lnTo>
                <a:cubicBezTo>
                  <a:pt x="1519" y="1611"/>
                  <a:pt x="1517" y="1632"/>
                  <a:pt x="1533" y="1644"/>
                </a:cubicBezTo>
                <a:cubicBezTo>
                  <a:pt x="1549" y="1658"/>
                  <a:pt x="1575" y="1660"/>
                  <a:pt x="1593" y="1648"/>
                </a:cubicBezTo>
                <a:moveTo>
                  <a:pt x="1844" y="1477"/>
                </a:moveTo>
                <a:lnTo>
                  <a:pt x="1972" y="1391"/>
                </a:lnTo>
                <a:cubicBezTo>
                  <a:pt x="1990" y="1381"/>
                  <a:pt x="1992" y="1360"/>
                  <a:pt x="1976" y="1346"/>
                </a:cubicBezTo>
                <a:cubicBezTo>
                  <a:pt x="1960" y="1332"/>
                  <a:pt x="1934" y="1330"/>
                  <a:pt x="1918" y="1343"/>
                </a:cubicBezTo>
                <a:lnTo>
                  <a:pt x="1791" y="1428"/>
                </a:lnTo>
                <a:cubicBezTo>
                  <a:pt x="1773" y="1440"/>
                  <a:pt x="1771" y="1461"/>
                  <a:pt x="1786" y="1474"/>
                </a:cubicBezTo>
                <a:cubicBezTo>
                  <a:pt x="1802" y="1488"/>
                  <a:pt x="1826" y="1489"/>
                  <a:pt x="1844" y="1477"/>
                </a:cubicBezTo>
                <a:moveTo>
                  <a:pt x="2098" y="1308"/>
                </a:moveTo>
                <a:lnTo>
                  <a:pt x="2225" y="1222"/>
                </a:lnTo>
                <a:cubicBezTo>
                  <a:pt x="2243" y="1210"/>
                  <a:pt x="2243" y="1189"/>
                  <a:pt x="2230" y="1175"/>
                </a:cubicBezTo>
                <a:cubicBezTo>
                  <a:pt x="2215" y="1161"/>
                  <a:pt x="2187" y="1159"/>
                  <a:pt x="2170" y="1171"/>
                </a:cubicBezTo>
                <a:lnTo>
                  <a:pt x="2043" y="1257"/>
                </a:lnTo>
                <a:cubicBezTo>
                  <a:pt x="2028" y="1269"/>
                  <a:pt x="2025" y="1290"/>
                  <a:pt x="2038" y="1304"/>
                </a:cubicBezTo>
                <a:cubicBezTo>
                  <a:pt x="2054" y="1316"/>
                  <a:pt x="2081" y="1318"/>
                  <a:pt x="2098" y="1308"/>
                </a:cubicBezTo>
                <a:moveTo>
                  <a:pt x="2354" y="1136"/>
                </a:moveTo>
                <a:lnTo>
                  <a:pt x="2478" y="1051"/>
                </a:lnTo>
                <a:cubicBezTo>
                  <a:pt x="2496" y="1039"/>
                  <a:pt x="2498" y="1018"/>
                  <a:pt x="2483" y="1004"/>
                </a:cubicBezTo>
                <a:cubicBezTo>
                  <a:pt x="2470" y="990"/>
                  <a:pt x="2442" y="990"/>
                  <a:pt x="2424" y="1000"/>
                </a:cubicBezTo>
                <a:lnTo>
                  <a:pt x="2298" y="1086"/>
                </a:lnTo>
                <a:cubicBezTo>
                  <a:pt x="2279" y="1098"/>
                  <a:pt x="2277" y="1119"/>
                  <a:pt x="2293" y="1133"/>
                </a:cubicBezTo>
                <a:cubicBezTo>
                  <a:pt x="2309" y="1147"/>
                  <a:pt x="2336" y="1147"/>
                  <a:pt x="2354" y="1136"/>
                </a:cubicBezTo>
                <a:moveTo>
                  <a:pt x="2605" y="966"/>
                </a:moveTo>
                <a:lnTo>
                  <a:pt x="2733" y="880"/>
                </a:lnTo>
                <a:cubicBezTo>
                  <a:pt x="2751" y="868"/>
                  <a:pt x="2753" y="847"/>
                  <a:pt x="2737" y="833"/>
                </a:cubicBezTo>
                <a:cubicBezTo>
                  <a:pt x="2721" y="821"/>
                  <a:pt x="2695" y="819"/>
                  <a:pt x="2679" y="830"/>
                </a:cubicBezTo>
                <a:lnTo>
                  <a:pt x="2552" y="915"/>
                </a:lnTo>
                <a:cubicBezTo>
                  <a:pt x="2534" y="927"/>
                  <a:pt x="2532" y="948"/>
                  <a:pt x="2547" y="962"/>
                </a:cubicBezTo>
                <a:cubicBezTo>
                  <a:pt x="2563" y="976"/>
                  <a:pt x="2587" y="977"/>
                  <a:pt x="2605" y="966"/>
                </a:cubicBezTo>
                <a:moveTo>
                  <a:pt x="2859" y="794"/>
                </a:moveTo>
                <a:lnTo>
                  <a:pt x="2986" y="709"/>
                </a:lnTo>
                <a:cubicBezTo>
                  <a:pt x="3004" y="697"/>
                  <a:pt x="3004" y="675"/>
                  <a:pt x="2991" y="661"/>
                </a:cubicBezTo>
                <a:cubicBezTo>
                  <a:pt x="2975" y="650"/>
                  <a:pt x="2948" y="647"/>
                  <a:pt x="2931" y="658"/>
                </a:cubicBezTo>
                <a:lnTo>
                  <a:pt x="2803" y="744"/>
                </a:lnTo>
                <a:cubicBezTo>
                  <a:pt x="2787" y="756"/>
                  <a:pt x="2785" y="777"/>
                  <a:pt x="2799" y="791"/>
                </a:cubicBezTo>
                <a:cubicBezTo>
                  <a:pt x="2815" y="805"/>
                  <a:pt x="2841" y="807"/>
                  <a:pt x="2859" y="794"/>
                </a:cubicBezTo>
                <a:moveTo>
                  <a:pt x="3114" y="623"/>
                </a:moveTo>
                <a:lnTo>
                  <a:pt x="3238" y="538"/>
                </a:lnTo>
                <a:cubicBezTo>
                  <a:pt x="3256" y="525"/>
                  <a:pt x="3258" y="505"/>
                  <a:pt x="3242" y="492"/>
                </a:cubicBezTo>
                <a:cubicBezTo>
                  <a:pt x="3229" y="478"/>
                  <a:pt x="3202" y="477"/>
                  <a:pt x="3184" y="489"/>
                </a:cubicBezTo>
                <a:lnTo>
                  <a:pt x="3058" y="575"/>
                </a:lnTo>
                <a:cubicBezTo>
                  <a:pt x="3040" y="585"/>
                  <a:pt x="3038" y="606"/>
                  <a:pt x="3053" y="620"/>
                </a:cubicBezTo>
                <a:cubicBezTo>
                  <a:pt x="3068" y="633"/>
                  <a:pt x="3096" y="636"/>
                  <a:pt x="3114" y="623"/>
                </a:cubicBezTo>
                <a:moveTo>
                  <a:pt x="3365" y="452"/>
                </a:moveTo>
                <a:lnTo>
                  <a:pt x="3492" y="367"/>
                </a:lnTo>
                <a:cubicBezTo>
                  <a:pt x="3509" y="355"/>
                  <a:pt x="3512" y="336"/>
                  <a:pt x="3497" y="322"/>
                </a:cubicBezTo>
                <a:cubicBezTo>
                  <a:pt x="3481" y="308"/>
                  <a:pt x="3454" y="306"/>
                  <a:pt x="3439" y="317"/>
                </a:cubicBezTo>
                <a:lnTo>
                  <a:pt x="3312" y="403"/>
                </a:lnTo>
                <a:cubicBezTo>
                  <a:pt x="3294" y="414"/>
                  <a:pt x="3292" y="435"/>
                  <a:pt x="3307" y="449"/>
                </a:cubicBezTo>
                <a:cubicBezTo>
                  <a:pt x="3320" y="463"/>
                  <a:pt x="3347" y="464"/>
                  <a:pt x="3365" y="452"/>
                </a:cubicBezTo>
                <a:moveTo>
                  <a:pt x="3619" y="281"/>
                </a:moveTo>
                <a:lnTo>
                  <a:pt x="3746" y="195"/>
                </a:lnTo>
                <a:cubicBezTo>
                  <a:pt x="3761" y="183"/>
                  <a:pt x="3764" y="164"/>
                  <a:pt x="3750" y="150"/>
                </a:cubicBezTo>
                <a:cubicBezTo>
                  <a:pt x="3735" y="136"/>
                  <a:pt x="3708" y="134"/>
                  <a:pt x="3690" y="147"/>
                </a:cubicBezTo>
                <a:lnTo>
                  <a:pt x="3563" y="233"/>
                </a:lnTo>
                <a:cubicBezTo>
                  <a:pt x="3545" y="242"/>
                  <a:pt x="3545" y="264"/>
                  <a:pt x="3559" y="278"/>
                </a:cubicBezTo>
                <a:cubicBezTo>
                  <a:pt x="3575" y="292"/>
                  <a:pt x="3601" y="294"/>
                  <a:pt x="3619" y="281"/>
                </a:cubicBezTo>
                <a:moveTo>
                  <a:pt x="3870" y="110"/>
                </a:moveTo>
                <a:lnTo>
                  <a:pt x="3944" y="63"/>
                </a:lnTo>
                <a:cubicBezTo>
                  <a:pt x="3960" y="51"/>
                  <a:pt x="3962" y="30"/>
                  <a:pt x="3946" y="16"/>
                </a:cubicBezTo>
                <a:cubicBezTo>
                  <a:pt x="3933" y="2"/>
                  <a:pt x="3906" y="0"/>
                  <a:pt x="3888" y="12"/>
                </a:cubicBezTo>
                <a:lnTo>
                  <a:pt x="3817" y="61"/>
                </a:lnTo>
                <a:cubicBezTo>
                  <a:pt x="3799" y="73"/>
                  <a:pt x="3797" y="92"/>
                  <a:pt x="3813" y="106"/>
                </a:cubicBezTo>
                <a:cubicBezTo>
                  <a:pt x="3828" y="120"/>
                  <a:pt x="3855" y="122"/>
                  <a:pt x="3870" y="110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48" name="CustomShape 14"/>
          <p:cNvSpPr/>
          <p:nvPr/>
        </p:nvSpPr>
        <p:spPr>
          <a:xfrm>
            <a:off x="589680" y="4360680"/>
            <a:ext cx="4934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might take a while when executing the cell (shift+enter)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49" name="CustomShape 15"/>
          <p:cNvSpPr/>
          <p:nvPr/>
        </p:nvSpPr>
        <p:spPr>
          <a:xfrm>
            <a:off x="651600" y="2628000"/>
            <a:ext cx="1249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(remember that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50" name="CustomShape 16"/>
          <p:cNvSpPr/>
          <p:nvPr/>
        </p:nvSpPr>
        <p:spPr>
          <a:xfrm>
            <a:off x="353160" y="2804040"/>
            <a:ext cx="1848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even idle SparkSessions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51" name="CustomShape 17"/>
          <p:cNvSpPr/>
          <p:nvPr/>
        </p:nvSpPr>
        <p:spPr>
          <a:xfrm>
            <a:off x="150840" y="2979720"/>
            <a:ext cx="2263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and Azure HDInsight Clusters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52" name="CustomShape 18"/>
          <p:cNvSpPr/>
          <p:nvPr/>
        </p:nvSpPr>
        <p:spPr>
          <a:xfrm>
            <a:off x="133200" y="4689360"/>
            <a:ext cx="9327960" cy="476640"/>
          </a:xfrm>
          <a:custGeom>
            <a:avLst/>
            <a:gdLst/>
            <a:ahLst/>
            <a:rect l="l" t="t" r="r" b="b"/>
            <a:pathLst>
              <a:path w="25912" h="1325">
                <a:moveTo>
                  <a:pt x="0" y="0"/>
                </a:moveTo>
                <a:lnTo>
                  <a:pt x="0" y="1324"/>
                </a:lnTo>
                <a:lnTo>
                  <a:pt x="25911" y="1324"/>
                </a:lnTo>
                <a:lnTo>
                  <a:pt x="2591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53" name="CustomShape 19"/>
          <p:cNvSpPr/>
          <p:nvPr/>
        </p:nvSpPr>
        <p:spPr>
          <a:xfrm>
            <a:off x="113040" y="4673880"/>
            <a:ext cx="9367920" cy="507960"/>
          </a:xfrm>
          <a:custGeom>
            <a:avLst/>
            <a:gdLst/>
            <a:ahLst/>
            <a:rect l="l" t="t" r="r" b="b"/>
            <a:pathLst>
              <a:path w="26023" h="1412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5967" y="0"/>
                </a:lnTo>
                <a:cubicBezTo>
                  <a:pt x="25996" y="0"/>
                  <a:pt x="26022" y="19"/>
                  <a:pt x="26022" y="44"/>
                </a:cubicBezTo>
                <a:lnTo>
                  <a:pt x="26022" y="1367"/>
                </a:lnTo>
                <a:cubicBezTo>
                  <a:pt x="26022" y="1390"/>
                  <a:pt x="25996" y="1411"/>
                  <a:pt x="25967" y="1411"/>
                </a:cubicBezTo>
                <a:lnTo>
                  <a:pt x="56" y="1411"/>
                </a:lnTo>
                <a:cubicBezTo>
                  <a:pt x="25" y="1411"/>
                  <a:pt x="0" y="1390"/>
                  <a:pt x="0" y="1367"/>
                </a:cubicBezTo>
                <a:lnTo>
                  <a:pt x="0" y="44"/>
                </a:lnTo>
                <a:moveTo>
                  <a:pt x="112" y="1367"/>
                </a:moveTo>
                <a:lnTo>
                  <a:pt x="56" y="1324"/>
                </a:lnTo>
                <a:lnTo>
                  <a:pt x="25967" y="1324"/>
                </a:lnTo>
                <a:lnTo>
                  <a:pt x="25911" y="1367"/>
                </a:lnTo>
                <a:lnTo>
                  <a:pt x="25911" y="44"/>
                </a:lnTo>
                <a:lnTo>
                  <a:pt x="25967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36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54" name="CustomShape 20"/>
          <p:cNvSpPr/>
          <p:nvPr/>
        </p:nvSpPr>
        <p:spPr>
          <a:xfrm>
            <a:off x="633240" y="3155760"/>
            <a:ext cx="1286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cost per minute)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55" name="CustomShape 21"/>
          <p:cNvSpPr/>
          <p:nvPr/>
        </p:nvSpPr>
        <p:spPr>
          <a:xfrm>
            <a:off x="228960" y="47329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56" name="CustomShape 22"/>
          <p:cNvSpPr/>
          <p:nvPr/>
        </p:nvSpPr>
        <p:spPr>
          <a:xfrm>
            <a:off x="589680" y="4757760"/>
            <a:ext cx="7775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 Spark Session (since Version 2.0) is an entry point that subsumed the SQLContext and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57" name="CustomShape 23"/>
          <p:cNvSpPr/>
          <p:nvPr/>
        </p:nvSpPr>
        <p:spPr>
          <a:xfrm>
            <a:off x="589680" y="4959000"/>
            <a:ext cx="1204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HiveContext -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958" name="" descr=""/>
          <p:cNvPicPr/>
          <p:nvPr/>
        </p:nvPicPr>
        <p:blipFill>
          <a:blip r:embed="rId3"/>
          <a:stretch/>
        </p:blipFill>
        <p:spPr>
          <a:xfrm rot="5400000">
            <a:off x="7516440" y="1575360"/>
            <a:ext cx="257040" cy="1302840"/>
          </a:xfrm>
          <a:prstGeom prst="rect">
            <a:avLst/>
          </a:prstGeom>
          <a:ln w="0">
            <a:noFill/>
          </a:ln>
        </p:spPr>
      </p:pic>
      <p:sp>
        <p:nvSpPr>
          <p:cNvPr id="959" name="CustomShape 24"/>
          <p:cNvSpPr/>
          <p:nvPr/>
        </p:nvSpPr>
        <p:spPr>
          <a:xfrm>
            <a:off x="1883880" y="4959000"/>
            <a:ext cx="6822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it is an entry point for programming Spark with the Dataset &amp; DataFrame API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60" name="CustomShape 25"/>
          <p:cNvSpPr/>
          <p:nvPr/>
        </p:nvSpPr>
        <p:spPr>
          <a:xfrm>
            <a:off x="6964560" y="2428560"/>
            <a:ext cx="1591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[12] Apache Hadoop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61" name="CustomShape 26"/>
          <p:cNvSpPr/>
          <p:nvPr/>
        </p:nvSpPr>
        <p:spPr>
          <a:xfrm>
            <a:off x="6964560" y="2604600"/>
            <a:ext cx="792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62" name="CustomShape 27"/>
          <p:cNvSpPr/>
          <p:nvPr/>
        </p:nvSpPr>
        <p:spPr>
          <a:xfrm>
            <a:off x="6605640" y="3414600"/>
            <a:ext cx="2550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(after having started Jupyther in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63" name="CustomShape 28"/>
          <p:cNvSpPr/>
          <p:nvPr/>
        </p:nvSpPr>
        <p:spPr>
          <a:xfrm>
            <a:off x="6692400" y="3590640"/>
            <a:ext cx="2342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the cloud we have started our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64" name="CustomShape 29"/>
          <p:cNvSpPr/>
          <p:nvPr/>
        </p:nvSpPr>
        <p:spPr>
          <a:xfrm>
            <a:off x="6638760" y="3766320"/>
            <a:ext cx="2446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example application by reading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965" name="" descr=""/>
          <p:cNvPicPr/>
          <p:nvPr/>
        </p:nvPicPr>
        <p:blipFill>
          <a:blip r:embed="rId4"/>
          <a:stretch/>
        </p:blipFill>
        <p:spPr>
          <a:xfrm>
            <a:off x="7285680" y="978120"/>
            <a:ext cx="1470960" cy="518760"/>
          </a:xfrm>
          <a:prstGeom prst="rect">
            <a:avLst/>
          </a:prstGeom>
          <a:ln w="0">
            <a:noFill/>
          </a:ln>
        </p:spPr>
      </p:pic>
      <p:pic>
        <p:nvPicPr>
          <p:cNvPr id="966" name="" descr=""/>
          <p:cNvPicPr/>
          <p:nvPr/>
        </p:nvPicPr>
        <p:blipFill>
          <a:blip r:embed="rId5"/>
          <a:stretch/>
        </p:blipFill>
        <p:spPr>
          <a:xfrm>
            <a:off x="6693840" y="1291680"/>
            <a:ext cx="748440" cy="585720"/>
          </a:xfrm>
          <a:prstGeom prst="rect">
            <a:avLst/>
          </a:prstGeom>
          <a:ln w="0">
            <a:noFill/>
          </a:ln>
        </p:spPr>
      </p:pic>
      <p:sp>
        <p:nvSpPr>
          <p:cNvPr id="967" name="CustomShape 30"/>
          <p:cNvSpPr/>
          <p:nvPr/>
        </p:nvSpPr>
        <p:spPr>
          <a:xfrm>
            <a:off x="6981120" y="3942360"/>
            <a:ext cx="1762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data into a dataframe)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68" name="CustomShape 31"/>
          <p:cNvSpPr/>
          <p:nvPr/>
        </p:nvSpPr>
        <p:spPr>
          <a:xfrm>
            <a:off x="7538400" y="1548720"/>
            <a:ext cx="9547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HDInsight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969" name="CustomShape 32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20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71" name="CustomShape 2"/>
          <p:cNvSpPr/>
          <p:nvPr/>
        </p:nvSpPr>
        <p:spPr>
          <a:xfrm>
            <a:off x="2376720" y="370440"/>
            <a:ext cx="49201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Spark Dataset &amp; DataFrame API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972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73" name="CustomShape 4"/>
          <p:cNvSpPr/>
          <p:nvPr/>
        </p:nvSpPr>
        <p:spPr>
          <a:xfrm>
            <a:off x="957960" y="1032120"/>
            <a:ext cx="29725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Example: Load Dataset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74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75" name="CustomShape 6"/>
          <p:cNvSpPr/>
          <p:nvPr/>
        </p:nvSpPr>
        <p:spPr>
          <a:xfrm>
            <a:off x="1379160" y="1376640"/>
            <a:ext cx="3386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Read/load dataset from csv file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76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77" name="CustomShape 8"/>
          <p:cNvSpPr/>
          <p:nvPr/>
        </p:nvSpPr>
        <p:spPr>
          <a:xfrm>
            <a:off x="1379160" y="1678320"/>
            <a:ext cx="4868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Generated a Spark dataframe for further use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978" name="" descr=""/>
          <p:cNvPicPr/>
          <p:nvPr/>
        </p:nvPicPr>
        <p:blipFill>
          <a:blip r:embed="rId1"/>
          <a:stretch/>
        </p:blipFill>
        <p:spPr>
          <a:xfrm>
            <a:off x="360360" y="1945800"/>
            <a:ext cx="7123320" cy="232920"/>
          </a:xfrm>
          <a:prstGeom prst="rect">
            <a:avLst/>
          </a:prstGeom>
          <a:ln w="0">
            <a:noFill/>
          </a:ln>
        </p:spPr>
      </p:pic>
      <p:sp>
        <p:nvSpPr>
          <p:cNvPr id="979" name="CustomShape 9"/>
          <p:cNvSpPr/>
          <p:nvPr/>
        </p:nvSpPr>
        <p:spPr>
          <a:xfrm>
            <a:off x="133200" y="4154400"/>
            <a:ext cx="9327960" cy="747720"/>
          </a:xfrm>
          <a:custGeom>
            <a:avLst/>
            <a:gdLst/>
            <a:ahLst/>
            <a:rect l="l" t="t" r="r" b="b"/>
            <a:pathLst>
              <a:path w="25912" h="2078">
                <a:moveTo>
                  <a:pt x="0" y="0"/>
                </a:moveTo>
                <a:lnTo>
                  <a:pt x="0" y="2077"/>
                </a:lnTo>
                <a:lnTo>
                  <a:pt x="25911" y="2077"/>
                </a:lnTo>
                <a:lnTo>
                  <a:pt x="2591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80" name="CustomShape 10"/>
          <p:cNvSpPr/>
          <p:nvPr/>
        </p:nvSpPr>
        <p:spPr>
          <a:xfrm>
            <a:off x="113040" y="4138920"/>
            <a:ext cx="9367920" cy="778680"/>
          </a:xfrm>
          <a:custGeom>
            <a:avLst/>
            <a:gdLst/>
            <a:ahLst/>
            <a:rect l="l" t="t" r="r" b="b"/>
            <a:pathLst>
              <a:path w="26023" h="2164">
                <a:moveTo>
                  <a:pt x="0" y="43"/>
                </a:moveTo>
                <a:cubicBezTo>
                  <a:pt x="0" y="21"/>
                  <a:pt x="25" y="0"/>
                  <a:pt x="56" y="0"/>
                </a:cubicBezTo>
                <a:lnTo>
                  <a:pt x="25967" y="0"/>
                </a:lnTo>
                <a:cubicBezTo>
                  <a:pt x="25996" y="0"/>
                  <a:pt x="26022" y="21"/>
                  <a:pt x="26022" y="43"/>
                </a:cubicBezTo>
                <a:lnTo>
                  <a:pt x="26022" y="2119"/>
                </a:lnTo>
                <a:cubicBezTo>
                  <a:pt x="26022" y="2144"/>
                  <a:pt x="25996" y="2163"/>
                  <a:pt x="25967" y="2163"/>
                </a:cubicBezTo>
                <a:lnTo>
                  <a:pt x="56" y="2163"/>
                </a:lnTo>
                <a:cubicBezTo>
                  <a:pt x="25" y="2163"/>
                  <a:pt x="0" y="2144"/>
                  <a:pt x="0" y="2119"/>
                </a:cubicBezTo>
                <a:lnTo>
                  <a:pt x="0" y="43"/>
                </a:lnTo>
                <a:moveTo>
                  <a:pt x="112" y="2119"/>
                </a:moveTo>
                <a:lnTo>
                  <a:pt x="56" y="2076"/>
                </a:lnTo>
                <a:lnTo>
                  <a:pt x="25967" y="2076"/>
                </a:lnTo>
                <a:lnTo>
                  <a:pt x="25911" y="2119"/>
                </a:lnTo>
                <a:lnTo>
                  <a:pt x="25911" y="43"/>
                </a:lnTo>
                <a:lnTo>
                  <a:pt x="25967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211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81" name="CustomShape 11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82" name="CustomShape 12"/>
          <p:cNvSpPr/>
          <p:nvPr/>
        </p:nvSpPr>
        <p:spPr>
          <a:xfrm>
            <a:off x="228960" y="41986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83" name="CustomShape 13"/>
          <p:cNvSpPr/>
          <p:nvPr/>
        </p:nvSpPr>
        <p:spPr>
          <a:xfrm>
            <a:off x="589680" y="4223520"/>
            <a:ext cx="7398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 Spark DataFrame is (like an RDD) also an immutable distributed collection of data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84" name="CustomShape 14"/>
          <p:cNvSpPr/>
          <p:nvPr/>
        </p:nvSpPr>
        <p:spPr>
          <a:xfrm>
            <a:off x="228960" y="44402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85" name="CustomShape 15"/>
          <p:cNvSpPr/>
          <p:nvPr/>
        </p:nvSpPr>
        <p:spPr>
          <a:xfrm>
            <a:off x="589680" y="4465080"/>
            <a:ext cx="8689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key difference between DataFrame &amp; RDDs is that data is organized into named columns that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86" name="CustomShape 16"/>
          <p:cNvSpPr/>
          <p:nvPr/>
        </p:nvSpPr>
        <p:spPr>
          <a:xfrm>
            <a:off x="133200" y="4976640"/>
            <a:ext cx="9397440" cy="267480"/>
          </a:xfrm>
          <a:custGeom>
            <a:avLst/>
            <a:gdLst/>
            <a:ahLst/>
            <a:rect l="l" t="t" r="r" b="b"/>
            <a:pathLst>
              <a:path w="26105" h="744">
                <a:moveTo>
                  <a:pt x="0" y="0"/>
                </a:moveTo>
                <a:lnTo>
                  <a:pt x="0" y="743"/>
                </a:lnTo>
                <a:lnTo>
                  <a:pt x="26104" y="74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87" name="CustomShape 17"/>
          <p:cNvSpPr/>
          <p:nvPr/>
        </p:nvSpPr>
        <p:spPr>
          <a:xfrm>
            <a:off x="113040" y="4960800"/>
            <a:ext cx="9437760" cy="298800"/>
          </a:xfrm>
          <a:custGeom>
            <a:avLst/>
            <a:gdLst/>
            <a:ahLst/>
            <a:rect l="l" t="t" r="r" b="b"/>
            <a:pathLst>
              <a:path w="26217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786"/>
                </a:lnTo>
                <a:cubicBezTo>
                  <a:pt x="26216" y="810"/>
                  <a:pt x="26192" y="830"/>
                  <a:pt x="2616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160" y="742"/>
                </a:lnTo>
                <a:lnTo>
                  <a:pt x="26104" y="7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88" name="CustomShape 18"/>
          <p:cNvSpPr/>
          <p:nvPr/>
        </p:nvSpPr>
        <p:spPr>
          <a:xfrm>
            <a:off x="589680" y="4665960"/>
            <a:ext cx="8822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is closer to the traditional handling of data with relational databases &amp; clear structure/schema of it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89" name="CustomShape 19"/>
          <p:cNvSpPr/>
          <p:nvPr/>
        </p:nvSpPr>
        <p:spPr>
          <a:xfrm>
            <a:off x="228960" y="5020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990" name="" descr=""/>
          <p:cNvPicPr/>
          <p:nvPr/>
        </p:nvPicPr>
        <p:blipFill>
          <a:blip r:embed="rId2"/>
          <a:stretch/>
        </p:blipFill>
        <p:spPr>
          <a:xfrm>
            <a:off x="7285680" y="978120"/>
            <a:ext cx="1470960" cy="518760"/>
          </a:xfrm>
          <a:prstGeom prst="rect">
            <a:avLst/>
          </a:prstGeom>
          <a:ln w="0">
            <a:noFill/>
          </a:ln>
        </p:spPr>
      </p:pic>
      <p:pic>
        <p:nvPicPr>
          <p:cNvPr id="991" name="" descr=""/>
          <p:cNvPicPr/>
          <p:nvPr/>
        </p:nvPicPr>
        <p:blipFill>
          <a:blip r:embed="rId3"/>
          <a:stretch/>
        </p:blipFill>
        <p:spPr>
          <a:xfrm>
            <a:off x="6693840" y="1291680"/>
            <a:ext cx="748440" cy="585720"/>
          </a:xfrm>
          <a:prstGeom prst="rect">
            <a:avLst/>
          </a:prstGeom>
          <a:ln w="0">
            <a:noFill/>
          </a:ln>
        </p:spPr>
      </p:pic>
      <p:sp>
        <p:nvSpPr>
          <p:cNvPr id="992" name="CustomShape 20"/>
          <p:cNvSpPr/>
          <p:nvPr/>
        </p:nvSpPr>
        <p:spPr>
          <a:xfrm>
            <a:off x="589680" y="5045040"/>
            <a:ext cx="7926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Our assignments will work with more examples of using the Apache Spark DataFrame API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993" name="" descr=""/>
          <p:cNvPicPr/>
          <p:nvPr/>
        </p:nvPicPr>
        <p:blipFill>
          <a:blip r:embed="rId4"/>
          <a:stretch/>
        </p:blipFill>
        <p:spPr>
          <a:xfrm>
            <a:off x="360360" y="2198520"/>
            <a:ext cx="7198920" cy="942120"/>
          </a:xfrm>
          <a:prstGeom prst="rect">
            <a:avLst/>
          </a:prstGeom>
          <a:ln w="0">
            <a:noFill/>
          </a:ln>
        </p:spPr>
      </p:pic>
      <p:pic>
        <p:nvPicPr>
          <p:cNvPr id="994" name="" descr=""/>
          <p:cNvPicPr/>
          <p:nvPr/>
        </p:nvPicPr>
        <p:blipFill>
          <a:blip r:embed="rId5"/>
          <a:stretch/>
        </p:blipFill>
        <p:spPr>
          <a:xfrm>
            <a:off x="360360" y="3141360"/>
            <a:ext cx="7198920" cy="941400"/>
          </a:xfrm>
          <a:prstGeom prst="rect">
            <a:avLst/>
          </a:prstGeom>
          <a:ln w="0">
            <a:noFill/>
          </a:ln>
        </p:spPr>
      </p:pic>
      <p:pic>
        <p:nvPicPr>
          <p:cNvPr id="995" name="" descr=""/>
          <p:cNvPicPr/>
          <p:nvPr/>
        </p:nvPicPr>
        <p:blipFill>
          <a:blip r:embed="rId6"/>
          <a:stretch/>
        </p:blipFill>
        <p:spPr>
          <a:xfrm>
            <a:off x="5999400" y="2467080"/>
            <a:ext cx="3592440" cy="1574640"/>
          </a:xfrm>
          <a:prstGeom prst="rect">
            <a:avLst/>
          </a:prstGeom>
          <a:ln w="0">
            <a:noFill/>
          </a:ln>
        </p:spPr>
      </p:pic>
      <p:sp>
        <p:nvSpPr>
          <p:cNvPr id="996" name="CustomShape 21"/>
          <p:cNvSpPr/>
          <p:nvPr/>
        </p:nvSpPr>
        <p:spPr>
          <a:xfrm>
            <a:off x="5883120" y="3848040"/>
            <a:ext cx="1892160" cy="254160"/>
          </a:xfrm>
          <a:custGeom>
            <a:avLst/>
            <a:gdLst/>
            <a:ahLst/>
            <a:rect l="l" t="t" r="r" b="b"/>
            <a:pathLst>
              <a:path w="5257" h="707">
                <a:moveTo>
                  <a:pt x="0" y="0"/>
                </a:moveTo>
                <a:lnTo>
                  <a:pt x="0" y="706"/>
                </a:lnTo>
                <a:lnTo>
                  <a:pt x="5256" y="706"/>
                </a:lnTo>
                <a:lnTo>
                  <a:pt x="525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97" name="CustomShape 22"/>
          <p:cNvSpPr/>
          <p:nvPr/>
        </p:nvSpPr>
        <p:spPr>
          <a:xfrm>
            <a:off x="7538400" y="1548720"/>
            <a:ext cx="9547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HDInsight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998" name="CustomShape 23"/>
          <p:cNvSpPr/>
          <p:nvPr/>
        </p:nvSpPr>
        <p:spPr>
          <a:xfrm>
            <a:off x="5979240" y="3913200"/>
            <a:ext cx="1189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[30] Databricks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99" name="CustomShape 24"/>
          <p:cNvSpPr/>
          <p:nvPr/>
        </p:nvSpPr>
        <p:spPr>
          <a:xfrm>
            <a:off x="2975040" y="3336120"/>
            <a:ext cx="2005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(Dataset is a collection of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00" name="CustomShape 25"/>
          <p:cNvSpPr/>
          <p:nvPr/>
        </p:nvSpPr>
        <p:spPr>
          <a:xfrm>
            <a:off x="2975040" y="3512160"/>
            <a:ext cx="2813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strongly-typed Java Virtual Machine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01" name="CustomShape 26"/>
          <p:cNvSpPr/>
          <p:nvPr/>
        </p:nvSpPr>
        <p:spPr>
          <a:xfrm>
            <a:off x="2975040" y="3688200"/>
            <a:ext cx="2834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objects, dictated by a case class you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02" name="CustomShape 27"/>
          <p:cNvSpPr/>
          <p:nvPr/>
        </p:nvSpPr>
        <p:spPr>
          <a:xfrm>
            <a:off x="2975040" y="3863880"/>
            <a:ext cx="2066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define in as a class in Java)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03" name="CustomShape 28"/>
          <p:cNvSpPr/>
          <p:nvPr/>
        </p:nvSpPr>
        <p:spPr>
          <a:xfrm>
            <a:off x="2940480" y="2537280"/>
            <a:ext cx="2963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(DataFrame is an alias for a collection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04" name="CustomShape 29"/>
          <p:cNvSpPr/>
          <p:nvPr/>
        </p:nvSpPr>
        <p:spPr>
          <a:xfrm>
            <a:off x="2940480" y="2713320"/>
            <a:ext cx="2585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of generic objects Dataset[Row],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05" name="CustomShape 30"/>
          <p:cNvSpPr/>
          <p:nvPr/>
        </p:nvSpPr>
        <p:spPr>
          <a:xfrm>
            <a:off x="2940480" y="2889360"/>
            <a:ext cx="2626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where a Row is a generic untyped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06" name="CustomShape 31"/>
          <p:cNvSpPr/>
          <p:nvPr/>
        </p:nvSpPr>
        <p:spPr>
          <a:xfrm>
            <a:off x="2940480" y="3065040"/>
            <a:ext cx="2219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Java Virtual Machine object)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07" name="CustomShape 32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21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09" name="CustomShape 2"/>
          <p:cNvSpPr/>
          <p:nvPr/>
        </p:nvSpPr>
        <p:spPr>
          <a:xfrm>
            <a:off x="195480" y="370800"/>
            <a:ext cx="92574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Google Cloud Example – Data Analytics &amp; Machine Learning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010" name="CustomShape 3"/>
          <p:cNvSpPr/>
          <p:nvPr/>
        </p:nvSpPr>
        <p:spPr>
          <a:xfrm>
            <a:off x="133200" y="3839760"/>
            <a:ext cx="9397440" cy="459720"/>
          </a:xfrm>
          <a:custGeom>
            <a:avLst/>
            <a:gdLst/>
            <a:ahLst/>
            <a:rect l="l" t="t" r="r" b="b"/>
            <a:pathLst>
              <a:path w="26105" h="1278">
                <a:moveTo>
                  <a:pt x="0" y="0"/>
                </a:moveTo>
                <a:lnTo>
                  <a:pt x="0" y="1277"/>
                </a:lnTo>
                <a:lnTo>
                  <a:pt x="26104" y="1277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1" name="CustomShape 4"/>
          <p:cNvSpPr/>
          <p:nvPr/>
        </p:nvSpPr>
        <p:spPr>
          <a:xfrm>
            <a:off x="113040" y="3823920"/>
            <a:ext cx="9437760" cy="491040"/>
          </a:xfrm>
          <a:custGeom>
            <a:avLst/>
            <a:gdLst/>
            <a:ahLst/>
            <a:rect l="l" t="t" r="r" b="b"/>
            <a:pathLst>
              <a:path w="26217" h="1365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1320"/>
                </a:lnTo>
                <a:cubicBezTo>
                  <a:pt x="26216" y="1345"/>
                  <a:pt x="26192" y="1364"/>
                  <a:pt x="26160" y="1364"/>
                </a:cubicBezTo>
                <a:lnTo>
                  <a:pt x="56" y="1364"/>
                </a:lnTo>
                <a:cubicBezTo>
                  <a:pt x="25" y="1364"/>
                  <a:pt x="0" y="1345"/>
                  <a:pt x="0" y="1320"/>
                </a:cubicBezTo>
                <a:lnTo>
                  <a:pt x="0" y="44"/>
                </a:lnTo>
                <a:moveTo>
                  <a:pt x="112" y="1320"/>
                </a:moveTo>
                <a:lnTo>
                  <a:pt x="56" y="1277"/>
                </a:lnTo>
                <a:lnTo>
                  <a:pt x="26160" y="1277"/>
                </a:lnTo>
                <a:lnTo>
                  <a:pt x="26104" y="1320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32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2" name="CustomShape 5"/>
          <p:cNvSpPr/>
          <p:nvPr/>
        </p:nvSpPr>
        <p:spPr>
          <a:xfrm>
            <a:off x="608400" y="537012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013" name="CustomShape 6"/>
          <p:cNvSpPr/>
          <p:nvPr/>
        </p:nvSpPr>
        <p:spPr>
          <a:xfrm>
            <a:off x="228960" y="38840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14" name="CustomShape 7"/>
          <p:cNvSpPr/>
          <p:nvPr/>
        </p:nvSpPr>
        <p:spPr>
          <a:xfrm>
            <a:off x="589680" y="3908880"/>
            <a:ext cx="8713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GAE services re-use other existing Big Data services of the Google Cloud Platform through well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15" name="CustomShape 8"/>
          <p:cNvSpPr/>
          <p:nvPr/>
        </p:nvSpPr>
        <p:spPr>
          <a:xfrm>
            <a:off x="589680" y="4110120"/>
            <a:ext cx="8466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defined interfaces such as the Google BigQuery or Google Dataproc for Apache Spark &amp; Hadoop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16" name="CustomShape 9"/>
          <p:cNvSpPr/>
          <p:nvPr/>
        </p:nvSpPr>
        <p:spPr>
          <a:xfrm>
            <a:off x="324720" y="2734920"/>
            <a:ext cx="951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[13] Google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17" name="CustomShape 10"/>
          <p:cNvSpPr/>
          <p:nvPr/>
        </p:nvSpPr>
        <p:spPr>
          <a:xfrm>
            <a:off x="133200" y="4379400"/>
            <a:ext cx="9397440" cy="535320"/>
          </a:xfrm>
          <a:custGeom>
            <a:avLst/>
            <a:gdLst/>
            <a:ahLst/>
            <a:rect l="l" t="t" r="r" b="b"/>
            <a:pathLst>
              <a:path w="26105" h="1488">
                <a:moveTo>
                  <a:pt x="0" y="0"/>
                </a:moveTo>
                <a:lnTo>
                  <a:pt x="0" y="1487"/>
                </a:lnTo>
                <a:lnTo>
                  <a:pt x="26104" y="1487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8" name="CustomShape 11"/>
          <p:cNvSpPr/>
          <p:nvPr/>
        </p:nvSpPr>
        <p:spPr>
          <a:xfrm>
            <a:off x="113040" y="4363920"/>
            <a:ext cx="9437760" cy="566640"/>
          </a:xfrm>
          <a:custGeom>
            <a:avLst/>
            <a:gdLst/>
            <a:ahLst/>
            <a:rect l="l" t="t" r="r" b="b"/>
            <a:pathLst>
              <a:path w="26217" h="1575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21"/>
                  <a:pt x="26216" y="44"/>
                </a:cubicBezTo>
                <a:lnTo>
                  <a:pt x="26216" y="1531"/>
                </a:lnTo>
                <a:cubicBezTo>
                  <a:pt x="26216" y="1555"/>
                  <a:pt x="26192" y="1574"/>
                  <a:pt x="26160" y="1574"/>
                </a:cubicBezTo>
                <a:lnTo>
                  <a:pt x="56" y="1574"/>
                </a:lnTo>
                <a:cubicBezTo>
                  <a:pt x="25" y="1574"/>
                  <a:pt x="0" y="1555"/>
                  <a:pt x="0" y="1531"/>
                </a:cubicBezTo>
                <a:lnTo>
                  <a:pt x="0" y="44"/>
                </a:lnTo>
                <a:moveTo>
                  <a:pt x="112" y="1531"/>
                </a:moveTo>
                <a:lnTo>
                  <a:pt x="56" y="1487"/>
                </a:lnTo>
                <a:lnTo>
                  <a:pt x="26160" y="1487"/>
                </a:lnTo>
                <a:lnTo>
                  <a:pt x="26104" y="1531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3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9" name="CustomShape 12"/>
          <p:cNvSpPr/>
          <p:nvPr/>
        </p:nvSpPr>
        <p:spPr>
          <a:xfrm>
            <a:off x="324720" y="2910960"/>
            <a:ext cx="1301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Dataproc service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20" name="CustomShape 13"/>
          <p:cNvSpPr/>
          <p:nvPr/>
        </p:nvSpPr>
        <p:spPr>
          <a:xfrm>
            <a:off x="228960" y="44244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21" name="CustomShape 14"/>
          <p:cNvSpPr/>
          <p:nvPr/>
        </p:nvSpPr>
        <p:spPr>
          <a:xfrm>
            <a:off x="589680" y="4449240"/>
            <a:ext cx="8668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Google Dataproc enables scalable &amp; automated cluster management for Apache Spark with quick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22" name="CustomShape 15"/>
          <p:cNvSpPr/>
          <p:nvPr/>
        </p:nvSpPr>
        <p:spPr>
          <a:xfrm>
            <a:off x="133200" y="4976640"/>
            <a:ext cx="9397440" cy="267480"/>
          </a:xfrm>
          <a:custGeom>
            <a:avLst/>
            <a:gdLst/>
            <a:ahLst/>
            <a:rect l="l" t="t" r="r" b="b"/>
            <a:pathLst>
              <a:path w="26105" h="744">
                <a:moveTo>
                  <a:pt x="0" y="0"/>
                </a:moveTo>
                <a:lnTo>
                  <a:pt x="0" y="743"/>
                </a:lnTo>
                <a:lnTo>
                  <a:pt x="26104" y="74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23" name="CustomShape 16"/>
          <p:cNvSpPr/>
          <p:nvPr/>
        </p:nvSpPr>
        <p:spPr>
          <a:xfrm>
            <a:off x="113040" y="4960800"/>
            <a:ext cx="9437760" cy="298800"/>
          </a:xfrm>
          <a:custGeom>
            <a:avLst/>
            <a:gdLst/>
            <a:ahLst/>
            <a:rect l="l" t="t" r="r" b="b"/>
            <a:pathLst>
              <a:path w="26217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786"/>
                </a:lnTo>
                <a:cubicBezTo>
                  <a:pt x="26216" y="810"/>
                  <a:pt x="26192" y="830"/>
                  <a:pt x="2616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160" y="742"/>
                </a:lnTo>
                <a:lnTo>
                  <a:pt x="26104" y="7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24" name="CustomShape 17"/>
          <p:cNvSpPr/>
          <p:nvPr/>
        </p:nvSpPr>
        <p:spPr>
          <a:xfrm>
            <a:off x="589680" y="4650480"/>
            <a:ext cx="8552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deployment, logging, and monitoring in order to focus on data analysis and not on infrastructure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25" name="CustomShape 18"/>
          <p:cNvSpPr/>
          <p:nvPr/>
        </p:nvSpPr>
        <p:spPr>
          <a:xfrm>
            <a:off x="228960" y="50209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026" name="" descr=""/>
          <p:cNvPicPr/>
          <p:nvPr/>
        </p:nvPicPr>
        <p:blipFill>
          <a:blip r:embed="rId1"/>
          <a:stretch/>
        </p:blipFill>
        <p:spPr>
          <a:xfrm>
            <a:off x="66960" y="1459800"/>
            <a:ext cx="1868760" cy="1062360"/>
          </a:xfrm>
          <a:prstGeom prst="rect">
            <a:avLst/>
          </a:prstGeom>
          <a:ln w="0">
            <a:noFill/>
          </a:ln>
        </p:spPr>
      </p:pic>
      <p:pic>
        <p:nvPicPr>
          <p:cNvPr id="1027" name="" descr=""/>
          <p:cNvPicPr/>
          <p:nvPr/>
        </p:nvPicPr>
        <p:blipFill>
          <a:blip r:embed="rId2"/>
          <a:stretch/>
        </p:blipFill>
        <p:spPr>
          <a:xfrm>
            <a:off x="1930680" y="1054800"/>
            <a:ext cx="3506400" cy="2523240"/>
          </a:xfrm>
          <a:prstGeom prst="rect">
            <a:avLst/>
          </a:prstGeom>
          <a:ln w="0">
            <a:noFill/>
          </a:ln>
        </p:spPr>
      </p:pic>
      <p:sp>
        <p:nvSpPr>
          <p:cNvPr id="1028" name="CustomShape 19"/>
          <p:cNvSpPr/>
          <p:nvPr/>
        </p:nvSpPr>
        <p:spPr>
          <a:xfrm>
            <a:off x="2007720" y="2573640"/>
            <a:ext cx="3070800" cy="623880"/>
          </a:xfrm>
          <a:custGeom>
            <a:avLst/>
            <a:gdLst/>
            <a:ahLst/>
            <a:rect l="l" t="t" r="r" b="b"/>
            <a:pathLst>
              <a:path w="8531" h="1734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8474" y="0"/>
                </a:lnTo>
                <a:cubicBezTo>
                  <a:pt x="8504" y="0"/>
                  <a:pt x="8530" y="19"/>
                  <a:pt x="8530" y="44"/>
                </a:cubicBezTo>
                <a:lnTo>
                  <a:pt x="8530" y="1689"/>
                </a:lnTo>
                <a:cubicBezTo>
                  <a:pt x="8530" y="1713"/>
                  <a:pt x="8504" y="1733"/>
                  <a:pt x="8474" y="1733"/>
                </a:cubicBezTo>
                <a:lnTo>
                  <a:pt x="56" y="1733"/>
                </a:lnTo>
                <a:cubicBezTo>
                  <a:pt x="24" y="1733"/>
                  <a:pt x="0" y="1713"/>
                  <a:pt x="0" y="1689"/>
                </a:cubicBezTo>
                <a:lnTo>
                  <a:pt x="0" y="44"/>
                </a:lnTo>
                <a:moveTo>
                  <a:pt x="112" y="1689"/>
                </a:moveTo>
                <a:lnTo>
                  <a:pt x="56" y="1645"/>
                </a:lnTo>
                <a:lnTo>
                  <a:pt x="8474" y="1645"/>
                </a:lnTo>
                <a:lnTo>
                  <a:pt x="8418" y="1689"/>
                </a:lnTo>
                <a:lnTo>
                  <a:pt x="8418" y="44"/>
                </a:lnTo>
                <a:lnTo>
                  <a:pt x="8474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68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029" name="" descr=""/>
          <p:cNvPicPr/>
          <p:nvPr/>
        </p:nvPicPr>
        <p:blipFill>
          <a:blip r:embed="rId3"/>
          <a:stretch/>
        </p:blipFill>
        <p:spPr>
          <a:xfrm>
            <a:off x="5535360" y="928440"/>
            <a:ext cx="3846600" cy="2775600"/>
          </a:xfrm>
          <a:prstGeom prst="rect">
            <a:avLst/>
          </a:prstGeom>
          <a:ln w="0">
            <a:noFill/>
          </a:ln>
        </p:spPr>
      </p:pic>
      <p:sp>
        <p:nvSpPr>
          <p:cNvPr id="1030" name="CustomShape 20"/>
          <p:cNvSpPr/>
          <p:nvPr/>
        </p:nvSpPr>
        <p:spPr>
          <a:xfrm>
            <a:off x="140040" y="848520"/>
            <a:ext cx="1618920" cy="88200"/>
          </a:xfrm>
          <a:custGeom>
            <a:avLst/>
            <a:gdLst/>
            <a:ahLst/>
            <a:rect l="l" t="t" r="r" b="b"/>
            <a:pathLst>
              <a:path w="4498" h="246">
                <a:moveTo>
                  <a:pt x="0" y="0"/>
                </a:moveTo>
                <a:lnTo>
                  <a:pt x="0" y="245"/>
                </a:lnTo>
                <a:lnTo>
                  <a:pt x="4497" y="245"/>
                </a:lnTo>
                <a:lnTo>
                  <a:pt x="449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031" name="" descr=""/>
          <p:cNvPicPr/>
          <p:nvPr/>
        </p:nvPicPr>
        <p:blipFill>
          <a:blip r:embed="rId4"/>
          <a:stretch/>
        </p:blipFill>
        <p:spPr>
          <a:xfrm>
            <a:off x="140040" y="848160"/>
            <a:ext cx="1618920" cy="87840"/>
          </a:xfrm>
          <a:prstGeom prst="rect">
            <a:avLst/>
          </a:prstGeom>
          <a:ln w="0">
            <a:noFill/>
          </a:ln>
        </p:spPr>
      </p:pic>
      <p:sp>
        <p:nvSpPr>
          <p:cNvPr id="1032" name="CustomShape 21"/>
          <p:cNvSpPr/>
          <p:nvPr/>
        </p:nvSpPr>
        <p:spPr>
          <a:xfrm>
            <a:off x="140040" y="936720"/>
            <a:ext cx="1618920" cy="88200"/>
          </a:xfrm>
          <a:custGeom>
            <a:avLst/>
            <a:gdLst/>
            <a:ahLst/>
            <a:rect l="l" t="t" r="r" b="b"/>
            <a:pathLst>
              <a:path w="4498" h="246">
                <a:moveTo>
                  <a:pt x="0" y="0"/>
                </a:moveTo>
                <a:lnTo>
                  <a:pt x="0" y="245"/>
                </a:lnTo>
                <a:lnTo>
                  <a:pt x="4497" y="245"/>
                </a:lnTo>
                <a:lnTo>
                  <a:pt x="449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033" name="" descr=""/>
          <p:cNvPicPr/>
          <p:nvPr/>
        </p:nvPicPr>
        <p:blipFill>
          <a:blip r:embed="rId5"/>
          <a:stretch/>
        </p:blipFill>
        <p:spPr>
          <a:xfrm>
            <a:off x="140040" y="936720"/>
            <a:ext cx="1618920" cy="87840"/>
          </a:xfrm>
          <a:prstGeom prst="rect">
            <a:avLst/>
          </a:prstGeom>
          <a:ln w="0">
            <a:noFill/>
          </a:ln>
        </p:spPr>
      </p:pic>
      <p:pic>
        <p:nvPicPr>
          <p:cNvPr id="1034" name="" descr=""/>
          <p:cNvPicPr/>
          <p:nvPr/>
        </p:nvPicPr>
        <p:blipFill>
          <a:blip r:embed="rId6"/>
          <a:stretch/>
        </p:blipFill>
        <p:spPr>
          <a:xfrm>
            <a:off x="140040" y="1025280"/>
            <a:ext cx="1621800" cy="87840"/>
          </a:xfrm>
          <a:prstGeom prst="rect">
            <a:avLst/>
          </a:prstGeom>
          <a:ln w="0">
            <a:noFill/>
          </a:ln>
        </p:spPr>
      </p:pic>
      <p:pic>
        <p:nvPicPr>
          <p:cNvPr id="1035" name="" descr=""/>
          <p:cNvPicPr/>
          <p:nvPr/>
        </p:nvPicPr>
        <p:blipFill>
          <a:blip r:embed="rId7"/>
          <a:stretch/>
        </p:blipFill>
        <p:spPr>
          <a:xfrm>
            <a:off x="140040" y="1113840"/>
            <a:ext cx="1621800" cy="87840"/>
          </a:xfrm>
          <a:prstGeom prst="rect">
            <a:avLst/>
          </a:prstGeom>
          <a:ln w="0">
            <a:noFill/>
          </a:ln>
        </p:spPr>
      </p:pic>
      <p:pic>
        <p:nvPicPr>
          <p:cNvPr id="1036" name="" descr=""/>
          <p:cNvPicPr/>
          <p:nvPr/>
        </p:nvPicPr>
        <p:blipFill>
          <a:blip r:embed="rId8"/>
          <a:stretch/>
        </p:blipFill>
        <p:spPr>
          <a:xfrm>
            <a:off x="140040" y="1202400"/>
            <a:ext cx="1621800" cy="87840"/>
          </a:xfrm>
          <a:prstGeom prst="rect">
            <a:avLst/>
          </a:prstGeom>
          <a:ln w="0">
            <a:noFill/>
          </a:ln>
        </p:spPr>
      </p:pic>
      <p:sp>
        <p:nvSpPr>
          <p:cNvPr id="1037" name="CustomShape 22"/>
          <p:cNvSpPr/>
          <p:nvPr/>
        </p:nvSpPr>
        <p:spPr>
          <a:xfrm>
            <a:off x="140040" y="1291320"/>
            <a:ext cx="1618920" cy="88200"/>
          </a:xfrm>
          <a:custGeom>
            <a:avLst/>
            <a:gdLst/>
            <a:ahLst/>
            <a:rect l="l" t="t" r="r" b="b"/>
            <a:pathLst>
              <a:path w="4498" h="246">
                <a:moveTo>
                  <a:pt x="0" y="0"/>
                </a:moveTo>
                <a:lnTo>
                  <a:pt x="0" y="245"/>
                </a:lnTo>
                <a:lnTo>
                  <a:pt x="4497" y="245"/>
                </a:lnTo>
                <a:lnTo>
                  <a:pt x="449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038" name="" descr=""/>
          <p:cNvPicPr/>
          <p:nvPr/>
        </p:nvPicPr>
        <p:blipFill>
          <a:blip r:embed="rId9"/>
          <a:stretch/>
        </p:blipFill>
        <p:spPr>
          <a:xfrm>
            <a:off x="140040" y="1290960"/>
            <a:ext cx="1618920" cy="87840"/>
          </a:xfrm>
          <a:prstGeom prst="rect">
            <a:avLst/>
          </a:prstGeom>
          <a:ln w="0">
            <a:noFill/>
          </a:ln>
        </p:spPr>
      </p:pic>
      <p:sp>
        <p:nvSpPr>
          <p:cNvPr id="1039" name="CustomShape 23"/>
          <p:cNvSpPr/>
          <p:nvPr/>
        </p:nvSpPr>
        <p:spPr>
          <a:xfrm>
            <a:off x="140040" y="1379880"/>
            <a:ext cx="1618920" cy="88560"/>
          </a:xfrm>
          <a:custGeom>
            <a:avLst/>
            <a:gdLst/>
            <a:ahLst/>
            <a:rect l="l" t="t" r="r" b="b"/>
            <a:pathLst>
              <a:path w="4498" h="247">
                <a:moveTo>
                  <a:pt x="0" y="0"/>
                </a:moveTo>
                <a:lnTo>
                  <a:pt x="0" y="246"/>
                </a:lnTo>
                <a:lnTo>
                  <a:pt x="4497" y="246"/>
                </a:lnTo>
                <a:lnTo>
                  <a:pt x="449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040" name="" descr=""/>
          <p:cNvPicPr/>
          <p:nvPr/>
        </p:nvPicPr>
        <p:blipFill>
          <a:blip r:embed="rId10"/>
          <a:stretch/>
        </p:blipFill>
        <p:spPr>
          <a:xfrm>
            <a:off x="140040" y="1379880"/>
            <a:ext cx="1618920" cy="87840"/>
          </a:xfrm>
          <a:prstGeom prst="rect">
            <a:avLst/>
          </a:prstGeom>
          <a:ln w="0">
            <a:noFill/>
          </a:ln>
        </p:spPr>
      </p:pic>
      <p:sp>
        <p:nvSpPr>
          <p:cNvPr id="1041" name="CustomShape 24"/>
          <p:cNvSpPr/>
          <p:nvPr/>
        </p:nvSpPr>
        <p:spPr>
          <a:xfrm>
            <a:off x="589680" y="5045760"/>
            <a:ext cx="8354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 9 provides more detailed information about Google Cloud Platform-As-A-Service Tools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42" name="CustomShape 25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22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44" name="CustomShape 2"/>
          <p:cNvSpPr/>
          <p:nvPr/>
        </p:nvSpPr>
        <p:spPr>
          <a:xfrm>
            <a:off x="2154600" y="370440"/>
            <a:ext cx="53546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IBM Cloud Example – Data Science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045" name="CustomShape 3"/>
          <p:cNvSpPr/>
          <p:nvPr/>
        </p:nvSpPr>
        <p:spPr>
          <a:xfrm>
            <a:off x="208440" y="4344480"/>
            <a:ext cx="9246960" cy="546840"/>
          </a:xfrm>
          <a:custGeom>
            <a:avLst/>
            <a:gdLst/>
            <a:ahLst/>
            <a:rect l="l" t="t" r="r" b="b"/>
            <a:pathLst>
              <a:path w="25687" h="1520">
                <a:moveTo>
                  <a:pt x="0" y="0"/>
                </a:moveTo>
                <a:lnTo>
                  <a:pt x="0" y="1519"/>
                </a:lnTo>
                <a:lnTo>
                  <a:pt x="25686" y="1519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46" name="CustomShape 4"/>
          <p:cNvSpPr/>
          <p:nvPr/>
        </p:nvSpPr>
        <p:spPr>
          <a:xfrm>
            <a:off x="188640" y="4328640"/>
            <a:ext cx="9286920" cy="578520"/>
          </a:xfrm>
          <a:custGeom>
            <a:avLst/>
            <a:gdLst/>
            <a:ahLst/>
            <a:rect l="l" t="t" r="r" b="b"/>
            <a:pathLst>
              <a:path w="25798" h="1608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19"/>
                  <a:pt x="25797" y="44"/>
                </a:cubicBezTo>
                <a:lnTo>
                  <a:pt x="25797" y="1563"/>
                </a:lnTo>
                <a:cubicBezTo>
                  <a:pt x="25797" y="1588"/>
                  <a:pt x="25773" y="1607"/>
                  <a:pt x="25741" y="1607"/>
                </a:cubicBezTo>
                <a:lnTo>
                  <a:pt x="56" y="1607"/>
                </a:lnTo>
                <a:cubicBezTo>
                  <a:pt x="25" y="1607"/>
                  <a:pt x="0" y="1588"/>
                  <a:pt x="0" y="1563"/>
                </a:cubicBezTo>
                <a:lnTo>
                  <a:pt x="0" y="44"/>
                </a:lnTo>
                <a:moveTo>
                  <a:pt x="112" y="1563"/>
                </a:moveTo>
                <a:lnTo>
                  <a:pt x="56" y="1519"/>
                </a:lnTo>
                <a:lnTo>
                  <a:pt x="25741" y="1519"/>
                </a:lnTo>
                <a:lnTo>
                  <a:pt x="25686" y="1563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47" name="CustomShape 5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048" name="CustomShape 6"/>
          <p:cNvSpPr/>
          <p:nvPr/>
        </p:nvSpPr>
        <p:spPr>
          <a:xfrm>
            <a:off x="305280" y="43884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49" name="CustomShape 7"/>
          <p:cNvSpPr/>
          <p:nvPr/>
        </p:nvSpPr>
        <p:spPr>
          <a:xfrm>
            <a:off x="666000" y="4413600"/>
            <a:ext cx="8277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IBM Cloud provides 150+ SAAS-based applications for a wide variety of business processes or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050" name="" descr=""/>
          <p:cNvPicPr/>
          <p:nvPr/>
        </p:nvPicPr>
        <p:blipFill>
          <a:blip r:embed="rId1"/>
          <a:stretch/>
        </p:blipFill>
        <p:spPr>
          <a:xfrm>
            <a:off x="436680" y="948600"/>
            <a:ext cx="3328920" cy="1708560"/>
          </a:xfrm>
          <a:prstGeom prst="rect">
            <a:avLst/>
          </a:prstGeom>
          <a:ln w="0">
            <a:noFill/>
          </a:ln>
        </p:spPr>
      </p:pic>
      <p:pic>
        <p:nvPicPr>
          <p:cNvPr id="1051" name="" descr=""/>
          <p:cNvPicPr/>
          <p:nvPr/>
        </p:nvPicPr>
        <p:blipFill>
          <a:blip r:embed="rId2"/>
          <a:stretch/>
        </p:blipFill>
        <p:spPr>
          <a:xfrm>
            <a:off x="436680" y="948600"/>
            <a:ext cx="3328920" cy="1708560"/>
          </a:xfrm>
          <a:prstGeom prst="rect">
            <a:avLst/>
          </a:prstGeom>
          <a:ln w="0">
            <a:noFill/>
          </a:ln>
        </p:spPr>
      </p:pic>
      <p:sp>
        <p:nvSpPr>
          <p:cNvPr id="1052" name="CustomShape 8"/>
          <p:cNvSpPr/>
          <p:nvPr/>
        </p:nvSpPr>
        <p:spPr>
          <a:xfrm>
            <a:off x="666000" y="4614840"/>
            <a:ext cx="8520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software for highly specialized purposes such as data science or talent management &amp; recruiting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053" name="" descr=""/>
          <p:cNvPicPr/>
          <p:nvPr/>
        </p:nvPicPr>
        <p:blipFill>
          <a:blip r:embed="rId3"/>
          <a:stretch/>
        </p:blipFill>
        <p:spPr>
          <a:xfrm>
            <a:off x="4154040" y="1423800"/>
            <a:ext cx="5262120" cy="2315160"/>
          </a:xfrm>
          <a:prstGeom prst="rect">
            <a:avLst/>
          </a:prstGeom>
          <a:ln w="0">
            <a:noFill/>
          </a:ln>
        </p:spPr>
      </p:pic>
      <p:pic>
        <p:nvPicPr>
          <p:cNvPr id="1054" name="" descr=""/>
          <p:cNvPicPr/>
          <p:nvPr/>
        </p:nvPicPr>
        <p:blipFill>
          <a:blip r:embed="rId4"/>
          <a:stretch/>
        </p:blipFill>
        <p:spPr>
          <a:xfrm>
            <a:off x="4154040" y="1423800"/>
            <a:ext cx="5262120" cy="2315160"/>
          </a:xfrm>
          <a:prstGeom prst="rect">
            <a:avLst/>
          </a:prstGeom>
          <a:ln w="0">
            <a:noFill/>
          </a:ln>
        </p:spPr>
      </p:pic>
      <p:pic>
        <p:nvPicPr>
          <p:cNvPr id="1055" name="" descr=""/>
          <p:cNvPicPr/>
          <p:nvPr/>
        </p:nvPicPr>
        <p:blipFill>
          <a:blip r:embed="rId5"/>
          <a:stretch/>
        </p:blipFill>
        <p:spPr>
          <a:xfrm>
            <a:off x="451800" y="2745000"/>
            <a:ext cx="3313800" cy="1460160"/>
          </a:xfrm>
          <a:prstGeom prst="rect">
            <a:avLst/>
          </a:prstGeom>
          <a:ln w="0">
            <a:noFill/>
          </a:ln>
        </p:spPr>
      </p:pic>
      <p:pic>
        <p:nvPicPr>
          <p:cNvPr id="1056" name="" descr=""/>
          <p:cNvPicPr/>
          <p:nvPr/>
        </p:nvPicPr>
        <p:blipFill>
          <a:blip r:embed="rId6"/>
          <a:stretch/>
        </p:blipFill>
        <p:spPr>
          <a:xfrm>
            <a:off x="451800" y="2745000"/>
            <a:ext cx="3313800" cy="1460160"/>
          </a:xfrm>
          <a:prstGeom prst="rect">
            <a:avLst/>
          </a:prstGeom>
          <a:ln w="0">
            <a:noFill/>
          </a:ln>
        </p:spPr>
      </p:pic>
      <p:sp>
        <p:nvSpPr>
          <p:cNvPr id="1057" name="CustomShape 9"/>
          <p:cNvSpPr/>
          <p:nvPr/>
        </p:nvSpPr>
        <p:spPr>
          <a:xfrm>
            <a:off x="3978360" y="3163680"/>
            <a:ext cx="5572440" cy="261720"/>
          </a:xfrm>
          <a:custGeom>
            <a:avLst/>
            <a:gdLst/>
            <a:ahLst/>
            <a:rect l="l" t="t" r="r" b="b"/>
            <a:pathLst>
              <a:path w="15480" h="728">
                <a:moveTo>
                  <a:pt x="0" y="43"/>
                </a:moveTo>
                <a:cubicBezTo>
                  <a:pt x="0" y="19"/>
                  <a:pt x="24" y="0"/>
                  <a:pt x="56" y="0"/>
                </a:cubicBezTo>
                <a:lnTo>
                  <a:pt x="15424" y="0"/>
                </a:lnTo>
                <a:cubicBezTo>
                  <a:pt x="15455" y="0"/>
                  <a:pt x="15479" y="19"/>
                  <a:pt x="15479" y="43"/>
                </a:cubicBezTo>
                <a:lnTo>
                  <a:pt x="15479" y="683"/>
                </a:lnTo>
                <a:cubicBezTo>
                  <a:pt x="15479" y="708"/>
                  <a:pt x="15455" y="727"/>
                  <a:pt x="15424" y="727"/>
                </a:cubicBezTo>
                <a:lnTo>
                  <a:pt x="56" y="727"/>
                </a:lnTo>
                <a:cubicBezTo>
                  <a:pt x="24" y="727"/>
                  <a:pt x="0" y="708"/>
                  <a:pt x="0" y="683"/>
                </a:cubicBezTo>
                <a:lnTo>
                  <a:pt x="0" y="43"/>
                </a:lnTo>
                <a:moveTo>
                  <a:pt x="112" y="683"/>
                </a:moveTo>
                <a:lnTo>
                  <a:pt x="56" y="639"/>
                </a:lnTo>
                <a:lnTo>
                  <a:pt x="15424" y="639"/>
                </a:lnTo>
                <a:lnTo>
                  <a:pt x="15368" y="683"/>
                </a:lnTo>
                <a:lnTo>
                  <a:pt x="15368" y="43"/>
                </a:lnTo>
                <a:lnTo>
                  <a:pt x="15424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68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58" name="CustomShape 10"/>
          <p:cNvSpPr/>
          <p:nvPr/>
        </p:nvSpPr>
        <p:spPr>
          <a:xfrm>
            <a:off x="7725960" y="4042080"/>
            <a:ext cx="1599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[14] IBM Cloud SAAS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59" name="CustomShape 11"/>
          <p:cNvSpPr/>
          <p:nvPr/>
        </p:nvSpPr>
        <p:spPr>
          <a:xfrm>
            <a:off x="133200" y="4976640"/>
            <a:ext cx="9397440" cy="267480"/>
          </a:xfrm>
          <a:custGeom>
            <a:avLst/>
            <a:gdLst/>
            <a:ahLst/>
            <a:rect l="l" t="t" r="r" b="b"/>
            <a:pathLst>
              <a:path w="26105" h="744">
                <a:moveTo>
                  <a:pt x="0" y="0"/>
                </a:moveTo>
                <a:lnTo>
                  <a:pt x="0" y="743"/>
                </a:lnTo>
                <a:lnTo>
                  <a:pt x="26104" y="74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60" name="CustomShape 12"/>
          <p:cNvSpPr/>
          <p:nvPr/>
        </p:nvSpPr>
        <p:spPr>
          <a:xfrm>
            <a:off x="113040" y="4960800"/>
            <a:ext cx="9437760" cy="298800"/>
          </a:xfrm>
          <a:custGeom>
            <a:avLst/>
            <a:gdLst/>
            <a:ahLst/>
            <a:rect l="l" t="t" r="r" b="b"/>
            <a:pathLst>
              <a:path w="26217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786"/>
                </a:lnTo>
                <a:cubicBezTo>
                  <a:pt x="26216" y="810"/>
                  <a:pt x="26192" y="830"/>
                  <a:pt x="2616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160" y="742"/>
                </a:lnTo>
                <a:lnTo>
                  <a:pt x="26104" y="7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61" name="CustomShape 13"/>
          <p:cNvSpPr/>
          <p:nvPr/>
        </p:nvSpPr>
        <p:spPr>
          <a:xfrm>
            <a:off x="4259880" y="3804120"/>
            <a:ext cx="2662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(executors : 2 worker nodes vs 30)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62" name="CustomShape 14"/>
          <p:cNvSpPr/>
          <p:nvPr/>
        </p:nvSpPr>
        <p:spPr>
          <a:xfrm>
            <a:off x="228960" y="5020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63" name="CustomShape 15"/>
          <p:cNvSpPr/>
          <p:nvPr/>
        </p:nvSpPr>
        <p:spPr>
          <a:xfrm>
            <a:off x="589680" y="5045040"/>
            <a:ext cx="8328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 10 provides detailed information about IBM Cloud Software-As-A-Service Applications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64" name="CustomShape 1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23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66" name="CustomShape 2"/>
          <p:cNvSpPr/>
          <p:nvPr/>
        </p:nvSpPr>
        <p:spPr>
          <a:xfrm>
            <a:off x="398880" y="370440"/>
            <a:ext cx="88768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WordCount Application Example including Spark Benefits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067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68" name="CustomShape 4"/>
          <p:cNvSpPr/>
          <p:nvPr/>
        </p:nvSpPr>
        <p:spPr>
          <a:xfrm>
            <a:off x="957960" y="1032120"/>
            <a:ext cx="69332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Example: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Error message log analysis (e.g. wordcount)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69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70" name="CustomShape 6"/>
          <p:cNvSpPr/>
          <p:nvPr/>
        </p:nvSpPr>
        <p:spPr>
          <a:xfrm>
            <a:off x="1379160" y="1376640"/>
            <a:ext cx="6785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From a log into memory, then interactively search for patterns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71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72" name="CustomShape 8"/>
          <p:cNvSpPr/>
          <p:nvPr/>
        </p:nvSpPr>
        <p:spPr>
          <a:xfrm>
            <a:off x="1379160" y="1678320"/>
            <a:ext cx="7175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Benefit: scaled to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 TB data in 5-7 sec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(vs 170 sec for on-disk data)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73" name="CustomShape 9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74" name="CustomShape 10"/>
          <p:cNvSpPr/>
          <p:nvPr/>
        </p:nvSpPr>
        <p:spPr>
          <a:xfrm>
            <a:off x="1379160" y="1980000"/>
            <a:ext cx="7981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Reasoning: Take advantage of configured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Cache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at workers (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‘in-memory‘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75" name="CustomShape 11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1076" name="" descr=""/>
          <p:cNvPicPr/>
          <p:nvPr/>
        </p:nvPicPr>
        <p:blipFill>
          <a:blip r:embed="rId1"/>
          <a:stretch/>
        </p:blipFill>
        <p:spPr>
          <a:xfrm>
            <a:off x="2295720" y="2314080"/>
            <a:ext cx="7347240" cy="2196360"/>
          </a:xfrm>
          <a:prstGeom prst="rect">
            <a:avLst/>
          </a:prstGeom>
          <a:ln w="0">
            <a:noFill/>
          </a:ln>
        </p:spPr>
      </p:pic>
      <p:pic>
        <p:nvPicPr>
          <p:cNvPr id="1077" name="" descr=""/>
          <p:cNvPicPr/>
          <p:nvPr/>
        </p:nvPicPr>
        <p:blipFill>
          <a:blip r:embed="rId2"/>
          <a:stretch/>
        </p:blipFill>
        <p:spPr>
          <a:xfrm>
            <a:off x="285120" y="4032000"/>
            <a:ext cx="4651200" cy="769320"/>
          </a:xfrm>
          <a:prstGeom prst="rect">
            <a:avLst/>
          </a:prstGeom>
          <a:ln w="0">
            <a:noFill/>
          </a:ln>
        </p:spPr>
      </p:pic>
      <p:sp>
        <p:nvSpPr>
          <p:cNvPr id="1078" name="CustomShape 12"/>
          <p:cNvSpPr/>
          <p:nvPr/>
        </p:nvSpPr>
        <p:spPr>
          <a:xfrm>
            <a:off x="650160" y="5110200"/>
            <a:ext cx="2847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[8] Parallel Programming with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79" name="CustomShape 13"/>
          <p:cNvSpPr/>
          <p:nvPr/>
        </p:nvSpPr>
        <p:spPr>
          <a:xfrm>
            <a:off x="4193280" y="4933080"/>
            <a:ext cx="4388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(.map: returns iterable resulting from applying the given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80" name="CustomShape 14"/>
          <p:cNvSpPr/>
          <p:nvPr/>
        </p:nvSpPr>
        <p:spPr>
          <a:xfrm>
            <a:off x="4193280" y="5109120"/>
            <a:ext cx="4170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function to each element of this iterable: e.g. word,1)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81" name="CustomShape 15"/>
          <p:cNvSpPr/>
          <p:nvPr/>
        </p:nvSpPr>
        <p:spPr>
          <a:xfrm>
            <a:off x="4170240" y="4539600"/>
            <a:ext cx="4363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(.flatmap: applies given function to each element of this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82" name="CustomShape 16"/>
          <p:cNvSpPr/>
          <p:nvPr/>
        </p:nvSpPr>
        <p:spPr>
          <a:xfrm>
            <a:off x="4170240" y="4715640"/>
            <a:ext cx="5195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iterable – THEN concatenates the results, e.g. [1,2], [], [4] = [1,2,4])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083" name="" descr=""/>
          <p:cNvPicPr/>
          <p:nvPr/>
        </p:nvPicPr>
        <p:blipFill>
          <a:blip r:embed="rId3"/>
          <a:stretch/>
        </p:blipFill>
        <p:spPr>
          <a:xfrm>
            <a:off x="514440" y="2521080"/>
            <a:ext cx="1350720" cy="908640"/>
          </a:xfrm>
          <a:prstGeom prst="rect">
            <a:avLst/>
          </a:prstGeom>
          <a:ln w="0">
            <a:noFill/>
          </a:ln>
        </p:spPr>
      </p:pic>
      <p:sp>
        <p:nvSpPr>
          <p:cNvPr id="1084" name="CustomShape 17"/>
          <p:cNvSpPr/>
          <p:nvPr/>
        </p:nvSpPr>
        <p:spPr>
          <a:xfrm>
            <a:off x="2181240" y="2277720"/>
            <a:ext cx="3104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(spark is a created SparkContext object)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85" name="CustomShape 18"/>
          <p:cNvSpPr/>
          <p:nvPr/>
        </p:nvSpPr>
        <p:spPr>
          <a:xfrm>
            <a:off x="551520" y="2319480"/>
            <a:ext cx="1418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(inherent parallel)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86" name="CustomShape 19"/>
          <p:cNvSpPr/>
          <p:nvPr/>
        </p:nvSpPr>
        <p:spPr>
          <a:xfrm>
            <a:off x="306720" y="3502080"/>
            <a:ext cx="1509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[5] Advanced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87" name="CustomShape 2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24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89" name="CustomShape 2"/>
          <p:cNvSpPr/>
          <p:nvPr/>
        </p:nvSpPr>
        <p:spPr>
          <a:xfrm>
            <a:off x="2369520" y="370440"/>
            <a:ext cx="49118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[Video] Apache Spark Summary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090" name="CustomShape 3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1091" name="" descr=""/>
          <p:cNvPicPr/>
          <p:nvPr/>
        </p:nvPicPr>
        <p:blipFill>
          <a:blip r:embed="rId1"/>
          <a:stretch/>
        </p:blipFill>
        <p:spPr>
          <a:xfrm>
            <a:off x="1100880" y="1000080"/>
            <a:ext cx="7607880" cy="3570120"/>
          </a:xfrm>
          <a:prstGeom prst="rect">
            <a:avLst/>
          </a:prstGeom>
          <a:ln w="0">
            <a:noFill/>
          </a:ln>
        </p:spPr>
      </p:pic>
      <p:pic>
        <p:nvPicPr>
          <p:cNvPr id="1092" name="" descr=""/>
          <p:cNvPicPr/>
          <p:nvPr/>
        </p:nvPicPr>
        <p:blipFill>
          <a:blip r:embed="rId2"/>
          <a:stretch/>
        </p:blipFill>
        <p:spPr>
          <a:xfrm>
            <a:off x="1100880" y="1000080"/>
            <a:ext cx="7607880" cy="3570120"/>
          </a:xfrm>
          <a:prstGeom prst="rect">
            <a:avLst/>
          </a:prstGeom>
          <a:ln w="0">
            <a:noFill/>
          </a:ln>
        </p:spPr>
      </p:pic>
      <p:sp>
        <p:nvSpPr>
          <p:cNvPr id="1093" name="CustomShape 4"/>
          <p:cNvSpPr/>
          <p:nvPr/>
        </p:nvSpPr>
        <p:spPr>
          <a:xfrm>
            <a:off x="3639960" y="4672440"/>
            <a:ext cx="2186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[10] YouTube, Apache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94" name="CustomShape 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25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96" name="CustomShape 2"/>
          <p:cNvSpPr/>
          <p:nvPr/>
        </p:nvSpPr>
        <p:spPr>
          <a:xfrm>
            <a:off x="2431080" y="370440"/>
            <a:ext cx="48045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Advanced Concepts &amp; Libraries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097" name="CustomShape 3"/>
          <p:cNvSpPr/>
          <p:nvPr/>
        </p:nvSpPr>
        <p:spPr>
          <a:xfrm>
            <a:off x="5989680" y="2958120"/>
            <a:ext cx="1757160" cy="675360"/>
          </a:xfrm>
          <a:custGeom>
            <a:avLst/>
            <a:gdLst/>
            <a:ahLst/>
            <a:rect l="l" t="t" r="r" b="b"/>
            <a:pathLst>
              <a:path w="4882" h="1877">
                <a:moveTo>
                  <a:pt x="38" y="1876"/>
                </a:moveTo>
                <a:lnTo>
                  <a:pt x="4881" y="59"/>
                </a:lnTo>
                <a:lnTo>
                  <a:pt x="4843" y="0"/>
                </a:lnTo>
                <a:lnTo>
                  <a:pt x="0" y="1817"/>
                </a:lnTo>
                <a:lnTo>
                  <a:pt x="38" y="1876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98" name="CustomShape 4"/>
          <p:cNvSpPr/>
          <p:nvPr/>
        </p:nvSpPr>
        <p:spPr>
          <a:xfrm>
            <a:off x="1675800" y="3549960"/>
            <a:ext cx="3866760" cy="83880"/>
          </a:xfrm>
          <a:custGeom>
            <a:avLst/>
            <a:gdLst/>
            <a:ahLst/>
            <a:rect l="l" t="t" r="r" b="b"/>
            <a:pathLst>
              <a:path w="10742" h="234">
                <a:moveTo>
                  <a:pt x="0" y="0"/>
                </a:moveTo>
                <a:lnTo>
                  <a:pt x="10741" y="167"/>
                </a:lnTo>
                <a:lnTo>
                  <a:pt x="10741" y="233"/>
                </a:lnTo>
                <a:lnTo>
                  <a:pt x="0" y="67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99" name="CustomShape 5"/>
          <p:cNvSpPr/>
          <p:nvPr/>
        </p:nvSpPr>
        <p:spPr>
          <a:xfrm>
            <a:off x="1750320" y="2540880"/>
            <a:ext cx="5916600" cy="855000"/>
          </a:xfrm>
          <a:custGeom>
            <a:avLst/>
            <a:gdLst/>
            <a:ahLst/>
            <a:rect l="l" t="t" r="r" b="b"/>
            <a:pathLst>
              <a:path w="16436" h="2376">
                <a:moveTo>
                  <a:pt x="13" y="2375"/>
                </a:moveTo>
                <a:lnTo>
                  <a:pt x="16435" y="64"/>
                </a:lnTo>
                <a:lnTo>
                  <a:pt x="16419" y="0"/>
                </a:lnTo>
                <a:lnTo>
                  <a:pt x="0" y="2310"/>
                </a:lnTo>
                <a:lnTo>
                  <a:pt x="13" y="237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00" name="CustomShape 6"/>
          <p:cNvSpPr/>
          <p:nvPr/>
        </p:nvSpPr>
        <p:spPr>
          <a:xfrm>
            <a:off x="1444680" y="2422080"/>
            <a:ext cx="2813760" cy="617400"/>
          </a:xfrm>
          <a:custGeom>
            <a:avLst/>
            <a:gdLst/>
            <a:ahLst/>
            <a:rect l="l" t="t" r="r" b="b"/>
            <a:pathLst>
              <a:path w="7817" h="1716">
                <a:moveTo>
                  <a:pt x="22" y="1715"/>
                </a:moveTo>
                <a:lnTo>
                  <a:pt x="7816" y="63"/>
                </a:lnTo>
                <a:lnTo>
                  <a:pt x="7794" y="0"/>
                </a:lnTo>
                <a:lnTo>
                  <a:pt x="0" y="1652"/>
                </a:lnTo>
                <a:lnTo>
                  <a:pt x="22" y="171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01" name="CustomShape 7"/>
          <p:cNvSpPr/>
          <p:nvPr/>
        </p:nvSpPr>
        <p:spPr>
          <a:xfrm>
            <a:off x="993960" y="3027960"/>
            <a:ext cx="758880" cy="653400"/>
          </a:xfrm>
          <a:custGeom>
            <a:avLst/>
            <a:gdLst/>
            <a:ahLst/>
            <a:rect l="l" t="t" r="r" b="b"/>
            <a:pathLst>
              <a:path w="2109" h="1816">
                <a:moveTo>
                  <a:pt x="0" y="909"/>
                </a:moveTo>
                <a:cubicBezTo>
                  <a:pt x="0" y="407"/>
                  <a:pt x="473" y="0"/>
                  <a:pt x="1055" y="0"/>
                </a:cubicBezTo>
                <a:cubicBezTo>
                  <a:pt x="1636" y="0"/>
                  <a:pt x="2108" y="407"/>
                  <a:pt x="2108" y="909"/>
                </a:cubicBezTo>
                <a:cubicBezTo>
                  <a:pt x="2108" y="1409"/>
                  <a:pt x="1636" y="1815"/>
                  <a:pt x="1055" y="1815"/>
                </a:cubicBezTo>
                <a:cubicBezTo>
                  <a:pt x="473" y="1815"/>
                  <a:pt x="0" y="1409"/>
                  <a:pt x="0" y="90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02" name="CustomShape 8"/>
          <p:cNvSpPr/>
          <p:nvPr/>
        </p:nvSpPr>
        <p:spPr>
          <a:xfrm>
            <a:off x="954000" y="2996280"/>
            <a:ext cx="839160" cy="716040"/>
          </a:xfrm>
          <a:custGeom>
            <a:avLst/>
            <a:gdLst/>
            <a:ahLst/>
            <a:rect l="l" t="t" r="r" b="b"/>
            <a:pathLst>
              <a:path w="2332" h="1990">
                <a:moveTo>
                  <a:pt x="0" y="997"/>
                </a:moveTo>
                <a:lnTo>
                  <a:pt x="2" y="947"/>
                </a:lnTo>
                <a:lnTo>
                  <a:pt x="6" y="896"/>
                </a:lnTo>
                <a:lnTo>
                  <a:pt x="13" y="847"/>
                </a:lnTo>
                <a:lnTo>
                  <a:pt x="22" y="798"/>
                </a:lnTo>
                <a:lnTo>
                  <a:pt x="36" y="751"/>
                </a:lnTo>
                <a:lnTo>
                  <a:pt x="51" y="703"/>
                </a:lnTo>
                <a:lnTo>
                  <a:pt x="68" y="656"/>
                </a:lnTo>
                <a:lnTo>
                  <a:pt x="88" y="611"/>
                </a:lnTo>
                <a:lnTo>
                  <a:pt x="112" y="567"/>
                </a:lnTo>
                <a:lnTo>
                  <a:pt x="164" y="484"/>
                </a:lnTo>
                <a:lnTo>
                  <a:pt x="196" y="444"/>
                </a:lnTo>
                <a:lnTo>
                  <a:pt x="227" y="406"/>
                </a:lnTo>
                <a:lnTo>
                  <a:pt x="260" y="367"/>
                </a:lnTo>
                <a:lnTo>
                  <a:pt x="298" y="331"/>
                </a:lnTo>
                <a:lnTo>
                  <a:pt x="336" y="295"/>
                </a:lnTo>
                <a:lnTo>
                  <a:pt x="376" y="262"/>
                </a:lnTo>
                <a:lnTo>
                  <a:pt x="419" y="231"/>
                </a:lnTo>
                <a:lnTo>
                  <a:pt x="461" y="201"/>
                </a:lnTo>
                <a:lnTo>
                  <a:pt x="507" y="173"/>
                </a:lnTo>
                <a:lnTo>
                  <a:pt x="555" y="147"/>
                </a:lnTo>
                <a:lnTo>
                  <a:pt x="603" y="123"/>
                </a:lnTo>
                <a:lnTo>
                  <a:pt x="653" y="101"/>
                </a:lnTo>
                <a:lnTo>
                  <a:pt x="706" y="81"/>
                </a:lnTo>
                <a:lnTo>
                  <a:pt x="813" y="46"/>
                </a:lnTo>
                <a:lnTo>
                  <a:pt x="924" y="21"/>
                </a:lnTo>
                <a:lnTo>
                  <a:pt x="983" y="12"/>
                </a:lnTo>
                <a:lnTo>
                  <a:pt x="1043" y="6"/>
                </a:lnTo>
                <a:lnTo>
                  <a:pt x="1101" y="2"/>
                </a:lnTo>
                <a:lnTo>
                  <a:pt x="1164" y="0"/>
                </a:lnTo>
                <a:lnTo>
                  <a:pt x="1224" y="2"/>
                </a:lnTo>
                <a:lnTo>
                  <a:pt x="1284" y="6"/>
                </a:lnTo>
                <a:lnTo>
                  <a:pt x="1342" y="11"/>
                </a:lnTo>
                <a:lnTo>
                  <a:pt x="1400" y="20"/>
                </a:lnTo>
                <a:lnTo>
                  <a:pt x="1456" y="32"/>
                </a:lnTo>
                <a:lnTo>
                  <a:pt x="1514" y="46"/>
                </a:lnTo>
                <a:lnTo>
                  <a:pt x="1567" y="62"/>
                </a:lnTo>
                <a:lnTo>
                  <a:pt x="1621" y="79"/>
                </a:lnTo>
                <a:lnTo>
                  <a:pt x="1671" y="98"/>
                </a:lnTo>
                <a:lnTo>
                  <a:pt x="1723" y="121"/>
                </a:lnTo>
                <a:lnTo>
                  <a:pt x="1771" y="145"/>
                </a:lnTo>
                <a:lnTo>
                  <a:pt x="1819" y="172"/>
                </a:lnTo>
                <a:lnTo>
                  <a:pt x="1865" y="200"/>
                </a:lnTo>
                <a:lnTo>
                  <a:pt x="1908" y="229"/>
                </a:lnTo>
                <a:lnTo>
                  <a:pt x="1950" y="261"/>
                </a:lnTo>
                <a:lnTo>
                  <a:pt x="1992" y="294"/>
                </a:lnTo>
                <a:lnTo>
                  <a:pt x="2030" y="327"/>
                </a:lnTo>
                <a:lnTo>
                  <a:pt x="2066" y="364"/>
                </a:lnTo>
                <a:lnTo>
                  <a:pt x="2102" y="402"/>
                </a:lnTo>
                <a:lnTo>
                  <a:pt x="2132" y="440"/>
                </a:lnTo>
                <a:lnTo>
                  <a:pt x="2164" y="481"/>
                </a:lnTo>
                <a:lnTo>
                  <a:pt x="2218" y="564"/>
                </a:lnTo>
                <a:lnTo>
                  <a:pt x="2240" y="608"/>
                </a:lnTo>
                <a:lnTo>
                  <a:pt x="2260" y="653"/>
                </a:lnTo>
                <a:lnTo>
                  <a:pt x="2278" y="699"/>
                </a:lnTo>
                <a:lnTo>
                  <a:pt x="2293" y="746"/>
                </a:lnTo>
                <a:lnTo>
                  <a:pt x="2306" y="795"/>
                </a:lnTo>
                <a:lnTo>
                  <a:pt x="2318" y="842"/>
                </a:lnTo>
                <a:lnTo>
                  <a:pt x="2324" y="892"/>
                </a:lnTo>
                <a:lnTo>
                  <a:pt x="2329" y="943"/>
                </a:lnTo>
                <a:lnTo>
                  <a:pt x="2331" y="994"/>
                </a:lnTo>
                <a:lnTo>
                  <a:pt x="2329" y="1044"/>
                </a:lnTo>
                <a:lnTo>
                  <a:pt x="2324" y="1094"/>
                </a:lnTo>
                <a:lnTo>
                  <a:pt x="2318" y="1144"/>
                </a:lnTo>
                <a:lnTo>
                  <a:pt x="2309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2"/>
                </a:lnTo>
                <a:lnTo>
                  <a:pt x="2242" y="1378"/>
                </a:lnTo>
                <a:lnTo>
                  <a:pt x="2220" y="1421"/>
                </a:lnTo>
                <a:lnTo>
                  <a:pt x="2193" y="1465"/>
                </a:lnTo>
                <a:lnTo>
                  <a:pt x="2166" y="1505"/>
                </a:lnTo>
                <a:lnTo>
                  <a:pt x="2104" y="1585"/>
                </a:lnTo>
                <a:lnTo>
                  <a:pt x="2070" y="1622"/>
                </a:lnTo>
                <a:lnTo>
                  <a:pt x="2032" y="1658"/>
                </a:lnTo>
                <a:lnTo>
                  <a:pt x="1995" y="1694"/>
                </a:lnTo>
                <a:lnTo>
                  <a:pt x="1955" y="1727"/>
                </a:lnTo>
                <a:lnTo>
                  <a:pt x="1912" y="1758"/>
                </a:lnTo>
                <a:lnTo>
                  <a:pt x="1870" y="1788"/>
                </a:lnTo>
                <a:lnTo>
                  <a:pt x="1823" y="1816"/>
                </a:lnTo>
                <a:lnTo>
                  <a:pt x="1777" y="1842"/>
                </a:lnTo>
                <a:lnTo>
                  <a:pt x="1727" y="1867"/>
                </a:lnTo>
                <a:lnTo>
                  <a:pt x="1679" y="1890"/>
                </a:lnTo>
                <a:lnTo>
                  <a:pt x="1625" y="1909"/>
                </a:lnTo>
                <a:lnTo>
                  <a:pt x="1574" y="1928"/>
                </a:lnTo>
                <a:lnTo>
                  <a:pt x="1518" y="1944"/>
                </a:lnTo>
                <a:lnTo>
                  <a:pt x="1462" y="1958"/>
                </a:lnTo>
                <a:lnTo>
                  <a:pt x="1406" y="1969"/>
                </a:lnTo>
                <a:lnTo>
                  <a:pt x="1348" y="1979"/>
                </a:lnTo>
                <a:lnTo>
                  <a:pt x="1228" y="1989"/>
                </a:lnTo>
                <a:lnTo>
                  <a:pt x="1108" y="1989"/>
                </a:lnTo>
                <a:lnTo>
                  <a:pt x="1048" y="1986"/>
                </a:lnTo>
                <a:lnTo>
                  <a:pt x="990" y="1979"/>
                </a:lnTo>
                <a:lnTo>
                  <a:pt x="931" y="1970"/>
                </a:lnTo>
                <a:lnTo>
                  <a:pt x="873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1"/>
                </a:lnTo>
                <a:lnTo>
                  <a:pt x="659" y="1892"/>
                </a:lnTo>
                <a:lnTo>
                  <a:pt x="608" y="1869"/>
                </a:lnTo>
                <a:lnTo>
                  <a:pt x="559" y="1846"/>
                </a:lnTo>
                <a:lnTo>
                  <a:pt x="513" y="1819"/>
                </a:lnTo>
                <a:lnTo>
                  <a:pt x="465" y="1791"/>
                </a:lnTo>
                <a:lnTo>
                  <a:pt x="421" y="1762"/>
                </a:lnTo>
                <a:lnTo>
                  <a:pt x="338" y="1697"/>
                </a:lnTo>
                <a:lnTo>
                  <a:pt x="300" y="1663"/>
                </a:lnTo>
                <a:lnTo>
                  <a:pt x="229" y="1589"/>
                </a:lnTo>
                <a:lnTo>
                  <a:pt x="166" y="1508"/>
                </a:lnTo>
                <a:lnTo>
                  <a:pt x="140" y="1469"/>
                </a:lnTo>
                <a:lnTo>
                  <a:pt x="114" y="1425"/>
                </a:lnTo>
                <a:lnTo>
                  <a:pt x="92" y="1381"/>
                </a:lnTo>
                <a:lnTo>
                  <a:pt x="71" y="1336"/>
                </a:lnTo>
                <a:lnTo>
                  <a:pt x="54" y="1291"/>
                </a:lnTo>
                <a:lnTo>
                  <a:pt x="38" y="1244"/>
                </a:lnTo>
                <a:lnTo>
                  <a:pt x="24" y="1196"/>
                </a:lnTo>
                <a:lnTo>
                  <a:pt x="13" y="1147"/>
                </a:lnTo>
                <a:lnTo>
                  <a:pt x="6" y="1098"/>
                </a:lnTo>
                <a:lnTo>
                  <a:pt x="2" y="1047"/>
                </a:lnTo>
                <a:lnTo>
                  <a:pt x="0" y="997"/>
                </a:lnTo>
                <a:moveTo>
                  <a:pt x="225" y="1036"/>
                </a:moveTo>
                <a:lnTo>
                  <a:pt x="227" y="1077"/>
                </a:lnTo>
                <a:lnTo>
                  <a:pt x="234" y="1119"/>
                </a:lnTo>
                <a:lnTo>
                  <a:pt x="252" y="1200"/>
                </a:lnTo>
                <a:lnTo>
                  <a:pt x="265" y="1240"/>
                </a:lnTo>
                <a:lnTo>
                  <a:pt x="280" y="1277"/>
                </a:lnTo>
                <a:lnTo>
                  <a:pt x="296" y="1315"/>
                </a:lnTo>
                <a:lnTo>
                  <a:pt x="316" y="1352"/>
                </a:lnTo>
                <a:lnTo>
                  <a:pt x="336" y="1386"/>
                </a:lnTo>
                <a:lnTo>
                  <a:pt x="361" y="1421"/>
                </a:lnTo>
                <a:lnTo>
                  <a:pt x="385" y="1455"/>
                </a:lnTo>
                <a:lnTo>
                  <a:pt x="412" y="1488"/>
                </a:lnTo>
                <a:lnTo>
                  <a:pt x="439" y="1517"/>
                </a:lnTo>
                <a:lnTo>
                  <a:pt x="501" y="1577"/>
                </a:lnTo>
                <a:lnTo>
                  <a:pt x="533" y="1603"/>
                </a:lnTo>
                <a:lnTo>
                  <a:pt x="567" y="1629"/>
                </a:lnTo>
                <a:lnTo>
                  <a:pt x="603" y="1654"/>
                </a:lnTo>
                <a:lnTo>
                  <a:pt x="639" y="1676"/>
                </a:lnTo>
                <a:lnTo>
                  <a:pt x="677" y="1697"/>
                </a:lnTo>
                <a:lnTo>
                  <a:pt x="717" y="1716"/>
                </a:lnTo>
                <a:lnTo>
                  <a:pt x="757" y="1734"/>
                </a:lnTo>
                <a:lnTo>
                  <a:pt x="800" y="1751"/>
                </a:lnTo>
                <a:lnTo>
                  <a:pt x="842" y="1765"/>
                </a:lnTo>
                <a:lnTo>
                  <a:pt x="884" y="1777"/>
                </a:lnTo>
                <a:lnTo>
                  <a:pt x="928" y="1790"/>
                </a:lnTo>
                <a:lnTo>
                  <a:pt x="975" y="1799"/>
                </a:lnTo>
                <a:lnTo>
                  <a:pt x="1021" y="1805"/>
                </a:lnTo>
                <a:lnTo>
                  <a:pt x="1068" y="1810"/>
                </a:lnTo>
                <a:lnTo>
                  <a:pt x="1115" y="1814"/>
                </a:lnTo>
                <a:lnTo>
                  <a:pt x="1164" y="1816"/>
                </a:lnTo>
                <a:lnTo>
                  <a:pt x="1210" y="1814"/>
                </a:lnTo>
                <a:lnTo>
                  <a:pt x="1258" y="1810"/>
                </a:lnTo>
                <a:lnTo>
                  <a:pt x="1304" y="1805"/>
                </a:lnTo>
                <a:lnTo>
                  <a:pt x="1350" y="1799"/>
                </a:lnTo>
                <a:lnTo>
                  <a:pt x="1396" y="1790"/>
                </a:lnTo>
                <a:lnTo>
                  <a:pt x="1440" y="1779"/>
                </a:lnTo>
                <a:lnTo>
                  <a:pt x="1484" y="1767"/>
                </a:lnTo>
                <a:lnTo>
                  <a:pt x="1527" y="1753"/>
                </a:lnTo>
                <a:lnTo>
                  <a:pt x="1567" y="1738"/>
                </a:lnTo>
                <a:lnTo>
                  <a:pt x="1609" y="1718"/>
                </a:lnTo>
                <a:lnTo>
                  <a:pt x="1647" y="1699"/>
                </a:lnTo>
                <a:lnTo>
                  <a:pt x="1687" y="1678"/>
                </a:lnTo>
                <a:lnTo>
                  <a:pt x="1759" y="1633"/>
                </a:lnTo>
                <a:lnTo>
                  <a:pt x="1795" y="1607"/>
                </a:lnTo>
                <a:lnTo>
                  <a:pt x="1827" y="1580"/>
                </a:lnTo>
                <a:lnTo>
                  <a:pt x="1859" y="1550"/>
                </a:lnTo>
                <a:lnTo>
                  <a:pt x="1917" y="1491"/>
                </a:lnTo>
                <a:lnTo>
                  <a:pt x="1943" y="1458"/>
                </a:lnTo>
                <a:lnTo>
                  <a:pt x="1968" y="1425"/>
                </a:lnTo>
                <a:lnTo>
                  <a:pt x="1992" y="1390"/>
                </a:lnTo>
                <a:lnTo>
                  <a:pt x="2012" y="1355"/>
                </a:lnTo>
                <a:lnTo>
                  <a:pt x="2032" y="1319"/>
                </a:lnTo>
                <a:lnTo>
                  <a:pt x="2048" y="1282"/>
                </a:lnTo>
                <a:lnTo>
                  <a:pt x="2064" y="1244"/>
                </a:lnTo>
                <a:lnTo>
                  <a:pt x="2077" y="1203"/>
                </a:lnTo>
                <a:lnTo>
                  <a:pt x="2088" y="1163"/>
                </a:lnTo>
                <a:lnTo>
                  <a:pt x="2098" y="1122"/>
                </a:lnTo>
                <a:lnTo>
                  <a:pt x="2104" y="1081"/>
                </a:lnTo>
                <a:lnTo>
                  <a:pt x="2108" y="997"/>
                </a:lnTo>
                <a:lnTo>
                  <a:pt x="2106" y="953"/>
                </a:lnTo>
                <a:lnTo>
                  <a:pt x="2104" y="911"/>
                </a:lnTo>
                <a:lnTo>
                  <a:pt x="2098" y="872"/>
                </a:lnTo>
                <a:lnTo>
                  <a:pt x="2088" y="830"/>
                </a:lnTo>
                <a:lnTo>
                  <a:pt x="2080" y="789"/>
                </a:lnTo>
                <a:lnTo>
                  <a:pt x="2066" y="751"/>
                </a:lnTo>
                <a:lnTo>
                  <a:pt x="2050" y="713"/>
                </a:lnTo>
                <a:lnTo>
                  <a:pt x="2032" y="675"/>
                </a:lnTo>
                <a:lnTo>
                  <a:pt x="2015" y="637"/>
                </a:lnTo>
                <a:lnTo>
                  <a:pt x="1995" y="603"/>
                </a:lnTo>
                <a:lnTo>
                  <a:pt x="1970" y="567"/>
                </a:lnTo>
                <a:lnTo>
                  <a:pt x="1946" y="534"/>
                </a:lnTo>
                <a:lnTo>
                  <a:pt x="1892" y="472"/>
                </a:lnTo>
                <a:lnTo>
                  <a:pt x="1861" y="442"/>
                </a:lnTo>
                <a:lnTo>
                  <a:pt x="1799" y="386"/>
                </a:lnTo>
                <a:lnTo>
                  <a:pt x="1763" y="360"/>
                </a:lnTo>
                <a:lnTo>
                  <a:pt x="1727" y="336"/>
                </a:lnTo>
                <a:lnTo>
                  <a:pt x="1691" y="314"/>
                </a:lnTo>
                <a:lnTo>
                  <a:pt x="1653" y="292"/>
                </a:lnTo>
                <a:lnTo>
                  <a:pt x="1614" y="273"/>
                </a:lnTo>
                <a:lnTo>
                  <a:pt x="1574" y="256"/>
                </a:lnTo>
                <a:lnTo>
                  <a:pt x="1489" y="223"/>
                </a:lnTo>
                <a:lnTo>
                  <a:pt x="1446" y="212"/>
                </a:lnTo>
                <a:lnTo>
                  <a:pt x="1402" y="201"/>
                </a:lnTo>
                <a:lnTo>
                  <a:pt x="1358" y="192"/>
                </a:lnTo>
                <a:lnTo>
                  <a:pt x="1310" y="184"/>
                </a:lnTo>
                <a:lnTo>
                  <a:pt x="1264" y="178"/>
                </a:lnTo>
                <a:lnTo>
                  <a:pt x="1217" y="176"/>
                </a:lnTo>
                <a:lnTo>
                  <a:pt x="1168" y="175"/>
                </a:lnTo>
                <a:lnTo>
                  <a:pt x="1121" y="175"/>
                </a:lnTo>
                <a:lnTo>
                  <a:pt x="1075" y="178"/>
                </a:lnTo>
                <a:lnTo>
                  <a:pt x="1028" y="184"/>
                </a:lnTo>
                <a:lnTo>
                  <a:pt x="981" y="191"/>
                </a:lnTo>
                <a:lnTo>
                  <a:pt x="936" y="200"/>
                </a:lnTo>
                <a:lnTo>
                  <a:pt x="890" y="209"/>
                </a:lnTo>
                <a:lnTo>
                  <a:pt x="846" y="222"/>
                </a:lnTo>
                <a:lnTo>
                  <a:pt x="804" y="236"/>
                </a:lnTo>
                <a:lnTo>
                  <a:pt x="764" y="253"/>
                </a:lnTo>
                <a:lnTo>
                  <a:pt x="722" y="271"/>
                </a:lnTo>
                <a:lnTo>
                  <a:pt x="684" y="290"/>
                </a:lnTo>
                <a:lnTo>
                  <a:pt x="643" y="311"/>
                </a:lnTo>
                <a:lnTo>
                  <a:pt x="608" y="334"/>
                </a:lnTo>
                <a:lnTo>
                  <a:pt x="573" y="358"/>
                </a:lnTo>
                <a:lnTo>
                  <a:pt x="537" y="384"/>
                </a:lnTo>
                <a:lnTo>
                  <a:pt x="503" y="411"/>
                </a:lnTo>
                <a:lnTo>
                  <a:pt x="472" y="439"/>
                </a:lnTo>
                <a:lnTo>
                  <a:pt x="443" y="468"/>
                </a:lnTo>
                <a:lnTo>
                  <a:pt x="414" y="500"/>
                </a:lnTo>
                <a:lnTo>
                  <a:pt x="387" y="531"/>
                </a:lnTo>
                <a:lnTo>
                  <a:pt x="363" y="564"/>
                </a:lnTo>
                <a:lnTo>
                  <a:pt x="338" y="599"/>
                </a:lnTo>
                <a:lnTo>
                  <a:pt x="318" y="634"/>
                </a:lnTo>
                <a:lnTo>
                  <a:pt x="298" y="670"/>
                </a:lnTo>
                <a:lnTo>
                  <a:pt x="267" y="747"/>
                </a:lnTo>
                <a:lnTo>
                  <a:pt x="254" y="786"/>
                </a:lnTo>
                <a:lnTo>
                  <a:pt x="242" y="826"/>
                </a:lnTo>
                <a:lnTo>
                  <a:pt x="234" y="866"/>
                </a:lnTo>
                <a:lnTo>
                  <a:pt x="227" y="908"/>
                </a:lnTo>
                <a:lnTo>
                  <a:pt x="225" y="950"/>
                </a:lnTo>
                <a:lnTo>
                  <a:pt x="222" y="994"/>
                </a:lnTo>
                <a:lnTo>
                  <a:pt x="225" y="1036"/>
                </a:lnTo>
                <a:close/>
              </a:path>
            </a:pathLst>
          </a:custGeom>
          <a:solidFill>
            <a:srgbClr val="ff33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03" name="CustomShape 9"/>
          <p:cNvSpPr/>
          <p:nvPr/>
        </p:nvSpPr>
        <p:spPr>
          <a:xfrm>
            <a:off x="7664400" y="2137320"/>
            <a:ext cx="1365120" cy="1069920"/>
          </a:xfrm>
          <a:custGeom>
            <a:avLst/>
            <a:gdLst/>
            <a:ahLst/>
            <a:rect l="l" t="t" r="r" b="b"/>
            <a:pathLst>
              <a:path w="3793" h="2973">
                <a:moveTo>
                  <a:pt x="0" y="1486"/>
                </a:moveTo>
                <a:cubicBezTo>
                  <a:pt x="0" y="665"/>
                  <a:pt x="848" y="0"/>
                  <a:pt x="1897" y="0"/>
                </a:cubicBezTo>
                <a:cubicBezTo>
                  <a:pt x="2944" y="0"/>
                  <a:pt x="3792" y="665"/>
                  <a:pt x="3792" y="1486"/>
                </a:cubicBezTo>
                <a:cubicBezTo>
                  <a:pt x="3792" y="2307"/>
                  <a:pt x="2944" y="2972"/>
                  <a:pt x="1897" y="2972"/>
                </a:cubicBezTo>
                <a:cubicBezTo>
                  <a:pt x="848" y="2972"/>
                  <a:pt x="0" y="2307"/>
                  <a:pt x="0" y="148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04" name="CustomShape 10"/>
          <p:cNvSpPr/>
          <p:nvPr/>
        </p:nvSpPr>
        <p:spPr>
          <a:xfrm>
            <a:off x="7623360" y="2106000"/>
            <a:ext cx="1446120" cy="1132560"/>
          </a:xfrm>
          <a:custGeom>
            <a:avLst/>
            <a:gdLst/>
            <a:ahLst/>
            <a:rect l="l" t="t" r="r" b="b"/>
            <a:pathLst>
              <a:path w="4018" h="3147">
                <a:moveTo>
                  <a:pt x="192" y="1512"/>
                </a:moveTo>
                <a:lnTo>
                  <a:pt x="2" y="1574"/>
                </a:lnTo>
                <a:lnTo>
                  <a:pt x="2" y="1536"/>
                </a:lnTo>
                <a:lnTo>
                  <a:pt x="4" y="1494"/>
                </a:lnTo>
                <a:lnTo>
                  <a:pt x="6" y="1455"/>
                </a:lnTo>
                <a:lnTo>
                  <a:pt x="12" y="1415"/>
                </a:lnTo>
                <a:lnTo>
                  <a:pt x="18" y="1375"/>
                </a:lnTo>
                <a:lnTo>
                  <a:pt x="24" y="1336"/>
                </a:lnTo>
                <a:lnTo>
                  <a:pt x="34" y="1296"/>
                </a:lnTo>
                <a:lnTo>
                  <a:pt x="42" y="1257"/>
                </a:lnTo>
                <a:lnTo>
                  <a:pt x="54" y="1219"/>
                </a:lnTo>
                <a:lnTo>
                  <a:pt x="64" y="1182"/>
                </a:lnTo>
                <a:lnTo>
                  <a:pt x="78" y="1144"/>
                </a:lnTo>
                <a:lnTo>
                  <a:pt x="92" y="1107"/>
                </a:lnTo>
                <a:lnTo>
                  <a:pt x="122" y="1033"/>
                </a:lnTo>
                <a:lnTo>
                  <a:pt x="140" y="997"/>
                </a:lnTo>
                <a:lnTo>
                  <a:pt x="158" y="962"/>
                </a:lnTo>
                <a:lnTo>
                  <a:pt x="198" y="892"/>
                </a:lnTo>
                <a:lnTo>
                  <a:pt x="220" y="859"/>
                </a:lnTo>
                <a:lnTo>
                  <a:pt x="243" y="824"/>
                </a:lnTo>
                <a:lnTo>
                  <a:pt x="267" y="791"/>
                </a:lnTo>
                <a:lnTo>
                  <a:pt x="292" y="760"/>
                </a:lnTo>
                <a:lnTo>
                  <a:pt x="317" y="727"/>
                </a:lnTo>
                <a:lnTo>
                  <a:pt x="343" y="695"/>
                </a:lnTo>
                <a:lnTo>
                  <a:pt x="372" y="663"/>
                </a:lnTo>
                <a:lnTo>
                  <a:pt x="399" y="634"/>
                </a:lnTo>
                <a:lnTo>
                  <a:pt x="429" y="602"/>
                </a:lnTo>
                <a:lnTo>
                  <a:pt x="459" y="575"/>
                </a:lnTo>
                <a:lnTo>
                  <a:pt x="521" y="517"/>
                </a:lnTo>
                <a:lnTo>
                  <a:pt x="588" y="463"/>
                </a:lnTo>
                <a:lnTo>
                  <a:pt x="657" y="411"/>
                </a:lnTo>
                <a:lnTo>
                  <a:pt x="730" y="361"/>
                </a:lnTo>
                <a:lnTo>
                  <a:pt x="768" y="337"/>
                </a:lnTo>
                <a:lnTo>
                  <a:pt x="806" y="314"/>
                </a:lnTo>
                <a:lnTo>
                  <a:pt x="846" y="292"/>
                </a:lnTo>
                <a:lnTo>
                  <a:pt x="884" y="269"/>
                </a:lnTo>
                <a:lnTo>
                  <a:pt x="926" y="248"/>
                </a:lnTo>
                <a:lnTo>
                  <a:pt x="967" y="228"/>
                </a:lnTo>
                <a:lnTo>
                  <a:pt x="1051" y="191"/>
                </a:lnTo>
                <a:lnTo>
                  <a:pt x="1136" y="156"/>
                </a:lnTo>
                <a:lnTo>
                  <a:pt x="1225" y="124"/>
                </a:lnTo>
                <a:lnTo>
                  <a:pt x="1273" y="111"/>
                </a:lnTo>
                <a:lnTo>
                  <a:pt x="1317" y="96"/>
                </a:lnTo>
                <a:lnTo>
                  <a:pt x="1410" y="72"/>
                </a:lnTo>
                <a:lnTo>
                  <a:pt x="1457" y="61"/>
                </a:lnTo>
                <a:lnTo>
                  <a:pt x="1506" y="51"/>
                </a:lnTo>
                <a:lnTo>
                  <a:pt x="1552" y="40"/>
                </a:lnTo>
                <a:lnTo>
                  <a:pt x="1604" y="33"/>
                </a:lnTo>
                <a:lnTo>
                  <a:pt x="1654" y="25"/>
                </a:lnTo>
                <a:lnTo>
                  <a:pt x="1702" y="19"/>
                </a:lnTo>
                <a:lnTo>
                  <a:pt x="1751" y="12"/>
                </a:lnTo>
                <a:lnTo>
                  <a:pt x="1905" y="2"/>
                </a:lnTo>
                <a:lnTo>
                  <a:pt x="1956" y="0"/>
                </a:lnTo>
                <a:lnTo>
                  <a:pt x="2061" y="0"/>
                </a:lnTo>
                <a:lnTo>
                  <a:pt x="2112" y="2"/>
                </a:lnTo>
                <a:lnTo>
                  <a:pt x="2161" y="6"/>
                </a:lnTo>
                <a:lnTo>
                  <a:pt x="2263" y="12"/>
                </a:lnTo>
                <a:lnTo>
                  <a:pt x="2312" y="19"/>
                </a:lnTo>
                <a:lnTo>
                  <a:pt x="2364" y="25"/>
                </a:lnTo>
                <a:lnTo>
                  <a:pt x="2412" y="31"/>
                </a:lnTo>
                <a:lnTo>
                  <a:pt x="2462" y="40"/>
                </a:lnTo>
                <a:lnTo>
                  <a:pt x="2508" y="49"/>
                </a:lnTo>
                <a:lnTo>
                  <a:pt x="2558" y="59"/>
                </a:lnTo>
                <a:lnTo>
                  <a:pt x="2604" y="72"/>
                </a:lnTo>
                <a:lnTo>
                  <a:pt x="2651" y="82"/>
                </a:lnTo>
                <a:lnTo>
                  <a:pt x="2746" y="111"/>
                </a:lnTo>
                <a:lnTo>
                  <a:pt x="2790" y="124"/>
                </a:lnTo>
                <a:lnTo>
                  <a:pt x="2880" y="156"/>
                </a:lnTo>
                <a:lnTo>
                  <a:pt x="2922" y="173"/>
                </a:lnTo>
                <a:lnTo>
                  <a:pt x="2966" y="191"/>
                </a:lnTo>
                <a:lnTo>
                  <a:pt x="3008" y="208"/>
                </a:lnTo>
                <a:lnTo>
                  <a:pt x="3051" y="227"/>
                </a:lnTo>
                <a:lnTo>
                  <a:pt x="3171" y="290"/>
                </a:lnTo>
                <a:lnTo>
                  <a:pt x="3209" y="313"/>
                </a:lnTo>
                <a:lnTo>
                  <a:pt x="3249" y="336"/>
                </a:lnTo>
                <a:lnTo>
                  <a:pt x="3285" y="360"/>
                </a:lnTo>
                <a:lnTo>
                  <a:pt x="3359" y="407"/>
                </a:lnTo>
                <a:lnTo>
                  <a:pt x="3427" y="459"/>
                </a:lnTo>
                <a:lnTo>
                  <a:pt x="3494" y="515"/>
                </a:lnTo>
                <a:lnTo>
                  <a:pt x="3556" y="571"/>
                </a:lnTo>
                <a:lnTo>
                  <a:pt x="3588" y="602"/>
                </a:lnTo>
                <a:lnTo>
                  <a:pt x="3646" y="661"/>
                </a:lnTo>
                <a:lnTo>
                  <a:pt x="3674" y="693"/>
                </a:lnTo>
                <a:lnTo>
                  <a:pt x="3702" y="725"/>
                </a:lnTo>
                <a:lnTo>
                  <a:pt x="3726" y="756"/>
                </a:lnTo>
                <a:lnTo>
                  <a:pt x="3775" y="822"/>
                </a:lnTo>
                <a:lnTo>
                  <a:pt x="3797" y="855"/>
                </a:lnTo>
                <a:lnTo>
                  <a:pt x="3820" y="891"/>
                </a:lnTo>
                <a:lnTo>
                  <a:pt x="3860" y="960"/>
                </a:lnTo>
                <a:lnTo>
                  <a:pt x="3877" y="995"/>
                </a:lnTo>
                <a:lnTo>
                  <a:pt x="3895" y="1032"/>
                </a:lnTo>
                <a:lnTo>
                  <a:pt x="3927" y="1105"/>
                </a:lnTo>
                <a:lnTo>
                  <a:pt x="3940" y="1141"/>
                </a:lnTo>
                <a:lnTo>
                  <a:pt x="3953" y="1180"/>
                </a:lnTo>
                <a:lnTo>
                  <a:pt x="3964" y="1216"/>
                </a:lnTo>
                <a:lnTo>
                  <a:pt x="3987" y="1295"/>
                </a:lnTo>
                <a:lnTo>
                  <a:pt x="3993" y="1333"/>
                </a:lnTo>
                <a:lnTo>
                  <a:pt x="4000" y="1373"/>
                </a:lnTo>
                <a:lnTo>
                  <a:pt x="4007" y="1411"/>
                </a:lnTo>
                <a:lnTo>
                  <a:pt x="4011" y="1451"/>
                </a:lnTo>
                <a:lnTo>
                  <a:pt x="4017" y="1572"/>
                </a:lnTo>
                <a:lnTo>
                  <a:pt x="4017" y="1612"/>
                </a:lnTo>
                <a:lnTo>
                  <a:pt x="4015" y="1654"/>
                </a:lnTo>
                <a:lnTo>
                  <a:pt x="4007" y="1734"/>
                </a:lnTo>
                <a:lnTo>
                  <a:pt x="4002" y="1773"/>
                </a:lnTo>
                <a:lnTo>
                  <a:pt x="3995" y="1813"/>
                </a:lnTo>
                <a:lnTo>
                  <a:pt x="3977" y="1889"/>
                </a:lnTo>
                <a:lnTo>
                  <a:pt x="3955" y="1967"/>
                </a:lnTo>
                <a:lnTo>
                  <a:pt x="3942" y="2003"/>
                </a:lnTo>
                <a:lnTo>
                  <a:pt x="3929" y="2042"/>
                </a:lnTo>
                <a:lnTo>
                  <a:pt x="3913" y="2078"/>
                </a:lnTo>
                <a:lnTo>
                  <a:pt x="3895" y="2113"/>
                </a:lnTo>
                <a:lnTo>
                  <a:pt x="3877" y="2150"/>
                </a:lnTo>
                <a:lnTo>
                  <a:pt x="3860" y="2185"/>
                </a:lnTo>
                <a:lnTo>
                  <a:pt x="3840" y="2222"/>
                </a:lnTo>
                <a:lnTo>
                  <a:pt x="3820" y="2255"/>
                </a:lnTo>
                <a:lnTo>
                  <a:pt x="3800" y="2289"/>
                </a:lnTo>
                <a:lnTo>
                  <a:pt x="3775" y="2322"/>
                </a:lnTo>
                <a:lnTo>
                  <a:pt x="3752" y="2356"/>
                </a:lnTo>
                <a:lnTo>
                  <a:pt x="3728" y="2389"/>
                </a:lnTo>
                <a:lnTo>
                  <a:pt x="3702" y="2420"/>
                </a:lnTo>
                <a:lnTo>
                  <a:pt x="3674" y="2453"/>
                </a:lnTo>
                <a:lnTo>
                  <a:pt x="3648" y="2483"/>
                </a:lnTo>
                <a:lnTo>
                  <a:pt x="3619" y="2514"/>
                </a:lnTo>
                <a:lnTo>
                  <a:pt x="3590" y="2544"/>
                </a:lnTo>
                <a:lnTo>
                  <a:pt x="3559" y="2574"/>
                </a:lnTo>
                <a:lnTo>
                  <a:pt x="3499" y="2630"/>
                </a:lnTo>
                <a:lnTo>
                  <a:pt x="3432" y="2686"/>
                </a:lnTo>
                <a:lnTo>
                  <a:pt x="3289" y="2787"/>
                </a:lnTo>
                <a:lnTo>
                  <a:pt x="3249" y="2811"/>
                </a:lnTo>
                <a:lnTo>
                  <a:pt x="3173" y="2857"/>
                </a:lnTo>
                <a:lnTo>
                  <a:pt x="3093" y="2899"/>
                </a:lnTo>
                <a:lnTo>
                  <a:pt x="3051" y="2919"/>
                </a:lnTo>
                <a:lnTo>
                  <a:pt x="3011" y="2939"/>
                </a:lnTo>
                <a:lnTo>
                  <a:pt x="2968" y="2957"/>
                </a:lnTo>
                <a:lnTo>
                  <a:pt x="2924" y="2974"/>
                </a:lnTo>
                <a:lnTo>
                  <a:pt x="2882" y="2991"/>
                </a:lnTo>
                <a:lnTo>
                  <a:pt x="2792" y="3023"/>
                </a:lnTo>
                <a:lnTo>
                  <a:pt x="2748" y="3037"/>
                </a:lnTo>
                <a:lnTo>
                  <a:pt x="2653" y="3065"/>
                </a:lnTo>
                <a:lnTo>
                  <a:pt x="2606" y="3077"/>
                </a:lnTo>
                <a:lnTo>
                  <a:pt x="2560" y="3087"/>
                </a:lnTo>
                <a:lnTo>
                  <a:pt x="2510" y="3098"/>
                </a:lnTo>
                <a:lnTo>
                  <a:pt x="2464" y="3107"/>
                </a:lnTo>
                <a:lnTo>
                  <a:pt x="2414" y="3115"/>
                </a:lnTo>
                <a:lnTo>
                  <a:pt x="2366" y="3122"/>
                </a:lnTo>
                <a:lnTo>
                  <a:pt x="2314" y="3129"/>
                </a:lnTo>
                <a:lnTo>
                  <a:pt x="2266" y="3135"/>
                </a:lnTo>
                <a:lnTo>
                  <a:pt x="2163" y="3141"/>
                </a:lnTo>
                <a:lnTo>
                  <a:pt x="2115" y="3145"/>
                </a:lnTo>
                <a:lnTo>
                  <a:pt x="2063" y="3146"/>
                </a:lnTo>
                <a:lnTo>
                  <a:pt x="1961" y="3146"/>
                </a:lnTo>
                <a:lnTo>
                  <a:pt x="1907" y="3145"/>
                </a:lnTo>
                <a:lnTo>
                  <a:pt x="1856" y="3143"/>
                </a:lnTo>
                <a:lnTo>
                  <a:pt x="1804" y="3140"/>
                </a:lnTo>
                <a:lnTo>
                  <a:pt x="1756" y="3135"/>
                </a:lnTo>
                <a:lnTo>
                  <a:pt x="1704" y="3129"/>
                </a:lnTo>
                <a:lnTo>
                  <a:pt x="1656" y="3122"/>
                </a:lnTo>
                <a:lnTo>
                  <a:pt x="1606" y="3115"/>
                </a:lnTo>
                <a:lnTo>
                  <a:pt x="1508" y="3098"/>
                </a:lnTo>
                <a:lnTo>
                  <a:pt x="1415" y="3077"/>
                </a:lnTo>
                <a:lnTo>
                  <a:pt x="1365" y="3065"/>
                </a:lnTo>
                <a:lnTo>
                  <a:pt x="1321" y="3052"/>
                </a:lnTo>
                <a:lnTo>
                  <a:pt x="1275" y="3038"/>
                </a:lnTo>
                <a:lnTo>
                  <a:pt x="1229" y="3024"/>
                </a:lnTo>
                <a:lnTo>
                  <a:pt x="1183" y="3008"/>
                </a:lnTo>
                <a:lnTo>
                  <a:pt x="1141" y="2993"/>
                </a:lnTo>
                <a:lnTo>
                  <a:pt x="1096" y="2975"/>
                </a:lnTo>
                <a:lnTo>
                  <a:pt x="1054" y="2958"/>
                </a:lnTo>
                <a:lnTo>
                  <a:pt x="969" y="2919"/>
                </a:lnTo>
                <a:lnTo>
                  <a:pt x="929" y="2900"/>
                </a:lnTo>
                <a:lnTo>
                  <a:pt x="886" y="2880"/>
                </a:lnTo>
                <a:lnTo>
                  <a:pt x="848" y="2857"/>
                </a:lnTo>
                <a:lnTo>
                  <a:pt x="808" y="2836"/>
                </a:lnTo>
                <a:lnTo>
                  <a:pt x="770" y="2811"/>
                </a:lnTo>
                <a:lnTo>
                  <a:pt x="733" y="2788"/>
                </a:lnTo>
                <a:lnTo>
                  <a:pt x="662" y="2740"/>
                </a:lnTo>
                <a:lnTo>
                  <a:pt x="590" y="2688"/>
                </a:lnTo>
                <a:lnTo>
                  <a:pt x="525" y="2633"/>
                </a:lnTo>
                <a:lnTo>
                  <a:pt x="461" y="2576"/>
                </a:lnTo>
                <a:lnTo>
                  <a:pt x="429" y="2546"/>
                </a:lnTo>
                <a:lnTo>
                  <a:pt x="401" y="2516"/>
                </a:lnTo>
                <a:lnTo>
                  <a:pt x="372" y="2485"/>
                </a:lnTo>
                <a:lnTo>
                  <a:pt x="345" y="2455"/>
                </a:lnTo>
                <a:lnTo>
                  <a:pt x="319" y="2422"/>
                </a:lnTo>
                <a:lnTo>
                  <a:pt x="292" y="2391"/>
                </a:lnTo>
                <a:lnTo>
                  <a:pt x="267" y="2358"/>
                </a:lnTo>
                <a:lnTo>
                  <a:pt x="200" y="2258"/>
                </a:lnTo>
                <a:lnTo>
                  <a:pt x="160" y="2188"/>
                </a:lnTo>
                <a:lnTo>
                  <a:pt x="140" y="2152"/>
                </a:lnTo>
                <a:lnTo>
                  <a:pt x="124" y="2117"/>
                </a:lnTo>
                <a:lnTo>
                  <a:pt x="107" y="2080"/>
                </a:lnTo>
                <a:lnTo>
                  <a:pt x="92" y="2044"/>
                </a:lnTo>
                <a:lnTo>
                  <a:pt x="78" y="2005"/>
                </a:lnTo>
                <a:lnTo>
                  <a:pt x="64" y="1969"/>
                </a:lnTo>
                <a:lnTo>
                  <a:pt x="42" y="1892"/>
                </a:lnTo>
                <a:lnTo>
                  <a:pt x="24" y="1814"/>
                </a:lnTo>
                <a:lnTo>
                  <a:pt x="18" y="1775"/>
                </a:lnTo>
                <a:lnTo>
                  <a:pt x="12" y="1736"/>
                </a:lnTo>
                <a:lnTo>
                  <a:pt x="6" y="1696"/>
                </a:lnTo>
                <a:lnTo>
                  <a:pt x="2" y="1616"/>
                </a:lnTo>
                <a:lnTo>
                  <a:pt x="2" y="1575"/>
                </a:lnTo>
                <a:cubicBezTo>
                  <a:pt x="0" y="1541"/>
                  <a:pt x="26" y="1508"/>
                  <a:pt x="69" y="1494"/>
                </a:cubicBezTo>
                <a:cubicBezTo>
                  <a:pt x="112" y="1480"/>
                  <a:pt x="160" y="1486"/>
                  <a:pt x="192" y="1512"/>
                </a:cubicBezTo>
                <a:moveTo>
                  <a:pt x="34" y="1636"/>
                </a:moveTo>
                <a:lnTo>
                  <a:pt x="225" y="1572"/>
                </a:lnTo>
                <a:lnTo>
                  <a:pt x="225" y="1609"/>
                </a:lnTo>
                <a:lnTo>
                  <a:pt x="227" y="1645"/>
                </a:lnTo>
                <a:lnTo>
                  <a:pt x="229" y="1680"/>
                </a:lnTo>
                <a:lnTo>
                  <a:pt x="234" y="1717"/>
                </a:lnTo>
                <a:lnTo>
                  <a:pt x="238" y="1752"/>
                </a:lnTo>
                <a:lnTo>
                  <a:pt x="245" y="1787"/>
                </a:lnTo>
                <a:lnTo>
                  <a:pt x="252" y="1820"/>
                </a:lnTo>
                <a:lnTo>
                  <a:pt x="261" y="1855"/>
                </a:lnTo>
                <a:lnTo>
                  <a:pt x="269" y="1888"/>
                </a:lnTo>
                <a:lnTo>
                  <a:pt x="281" y="1923"/>
                </a:lnTo>
                <a:lnTo>
                  <a:pt x="303" y="1989"/>
                </a:lnTo>
                <a:lnTo>
                  <a:pt x="319" y="2022"/>
                </a:lnTo>
                <a:lnTo>
                  <a:pt x="332" y="2053"/>
                </a:lnTo>
                <a:lnTo>
                  <a:pt x="363" y="2117"/>
                </a:lnTo>
                <a:lnTo>
                  <a:pt x="399" y="2180"/>
                </a:lnTo>
                <a:lnTo>
                  <a:pt x="439" y="2239"/>
                </a:lnTo>
                <a:lnTo>
                  <a:pt x="461" y="2269"/>
                </a:lnTo>
                <a:lnTo>
                  <a:pt x="481" y="2298"/>
                </a:lnTo>
                <a:lnTo>
                  <a:pt x="505" y="2328"/>
                </a:lnTo>
                <a:lnTo>
                  <a:pt x="528" y="2356"/>
                </a:lnTo>
                <a:lnTo>
                  <a:pt x="553" y="2382"/>
                </a:lnTo>
                <a:lnTo>
                  <a:pt x="577" y="2410"/>
                </a:lnTo>
                <a:lnTo>
                  <a:pt x="630" y="2463"/>
                </a:lnTo>
                <a:lnTo>
                  <a:pt x="686" y="2513"/>
                </a:lnTo>
                <a:lnTo>
                  <a:pt x="744" y="2561"/>
                </a:lnTo>
                <a:lnTo>
                  <a:pt x="806" y="2607"/>
                </a:lnTo>
                <a:lnTo>
                  <a:pt x="874" y="2652"/>
                </a:lnTo>
                <a:lnTo>
                  <a:pt x="940" y="2694"/>
                </a:lnTo>
                <a:lnTo>
                  <a:pt x="1047" y="2752"/>
                </a:lnTo>
                <a:lnTo>
                  <a:pt x="1083" y="2769"/>
                </a:lnTo>
                <a:lnTo>
                  <a:pt x="1121" y="2787"/>
                </a:lnTo>
                <a:lnTo>
                  <a:pt x="1156" y="2802"/>
                </a:lnTo>
                <a:lnTo>
                  <a:pt x="1197" y="2818"/>
                </a:lnTo>
                <a:lnTo>
                  <a:pt x="1235" y="2834"/>
                </a:lnTo>
                <a:lnTo>
                  <a:pt x="1275" y="2848"/>
                </a:lnTo>
                <a:lnTo>
                  <a:pt x="1312" y="2862"/>
                </a:lnTo>
                <a:lnTo>
                  <a:pt x="1355" y="2876"/>
                </a:lnTo>
                <a:lnTo>
                  <a:pt x="1395" y="2888"/>
                </a:lnTo>
                <a:lnTo>
                  <a:pt x="1435" y="2899"/>
                </a:lnTo>
                <a:lnTo>
                  <a:pt x="1520" y="2919"/>
                </a:lnTo>
                <a:lnTo>
                  <a:pt x="1604" y="2937"/>
                </a:lnTo>
                <a:lnTo>
                  <a:pt x="1648" y="2944"/>
                </a:lnTo>
                <a:lnTo>
                  <a:pt x="1690" y="2951"/>
                </a:lnTo>
                <a:lnTo>
                  <a:pt x="1736" y="2957"/>
                </a:lnTo>
                <a:lnTo>
                  <a:pt x="1780" y="2961"/>
                </a:lnTo>
                <a:lnTo>
                  <a:pt x="1824" y="2965"/>
                </a:lnTo>
                <a:lnTo>
                  <a:pt x="1869" y="2968"/>
                </a:lnTo>
                <a:lnTo>
                  <a:pt x="1916" y="2971"/>
                </a:lnTo>
                <a:lnTo>
                  <a:pt x="1961" y="2972"/>
                </a:lnTo>
                <a:lnTo>
                  <a:pt x="2055" y="2972"/>
                </a:lnTo>
                <a:lnTo>
                  <a:pt x="2099" y="2971"/>
                </a:lnTo>
                <a:lnTo>
                  <a:pt x="2145" y="2968"/>
                </a:lnTo>
                <a:lnTo>
                  <a:pt x="2190" y="2965"/>
                </a:lnTo>
                <a:lnTo>
                  <a:pt x="2234" y="2961"/>
                </a:lnTo>
                <a:lnTo>
                  <a:pt x="2324" y="2951"/>
                </a:lnTo>
                <a:lnTo>
                  <a:pt x="2368" y="2944"/>
                </a:lnTo>
                <a:lnTo>
                  <a:pt x="2410" y="2937"/>
                </a:lnTo>
                <a:lnTo>
                  <a:pt x="2452" y="2928"/>
                </a:lnTo>
                <a:lnTo>
                  <a:pt x="2496" y="2919"/>
                </a:lnTo>
                <a:lnTo>
                  <a:pt x="2622" y="2888"/>
                </a:lnTo>
                <a:lnTo>
                  <a:pt x="2662" y="2876"/>
                </a:lnTo>
                <a:lnTo>
                  <a:pt x="2702" y="2862"/>
                </a:lnTo>
                <a:lnTo>
                  <a:pt x="2744" y="2850"/>
                </a:lnTo>
                <a:lnTo>
                  <a:pt x="2782" y="2836"/>
                </a:lnTo>
                <a:lnTo>
                  <a:pt x="2822" y="2820"/>
                </a:lnTo>
                <a:lnTo>
                  <a:pt x="2860" y="2805"/>
                </a:lnTo>
                <a:lnTo>
                  <a:pt x="2898" y="2787"/>
                </a:lnTo>
                <a:lnTo>
                  <a:pt x="2935" y="2771"/>
                </a:lnTo>
                <a:lnTo>
                  <a:pt x="2970" y="2752"/>
                </a:lnTo>
                <a:lnTo>
                  <a:pt x="3006" y="2735"/>
                </a:lnTo>
                <a:lnTo>
                  <a:pt x="3078" y="2696"/>
                </a:lnTo>
                <a:lnTo>
                  <a:pt x="3111" y="2675"/>
                </a:lnTo>
                <a:lnTo>
                  <a:pt x="3142" y="2654"/>
                </a:lnTo>
                <a:lnTo>
                  <a:pt x="3207" y="2611"/>
                </a:lnTo>
                <a:lnTo>
                  <a:pt x="3269" y="2566"/>
                </a:lnTo>
                <a:lnTo>
                  <a:pt x="3329" y="2516"/>
                </a:lnTo>
                <a:lnTo>
                  <a:pt x="3387" y="2464"/>
                </a:lnTo>
                <a:lnTo>
                  <a:pt x="3414" y="2438"/>
                </a:lnTo>
                <a:lnTo>
                  <a:pt x="3439" y="2411"/>
                </a:lnTo>
                <a:lnTo>
                  <a:pt x="3465" y="2383"/>
                </a:lnTo>
                <a:lnTo>
                  <a:pt x="3490" y="2358"/>
                </a:lnTo>
                <a:lnTo>
                  <a:pt x="3512" y="2330"/>
                </a:lnTo>
                <a:lnTo>
                  <a:pt x="3536" y="2300"/>
                </a:lnTo>
                <a:lnTo>
                  <a:pt x="3556" y="2272"/>
                </a:lnTo>
                <a:lnTo>
                  <a:pt x="3579" y="2242"/>
                </a:lnTo>
                <a:lnTo>
                  <a:pt x="3599" y="2211"/>
                </a:lnTo>
                <a:lnTo>
                  <a:pt x="3619" y="2181"/>
                </a:lnTo>
                <a:lnTo>
                  <a:pt x="3636" y="2150"/>
                </a:lnTo>
                <a:lnTo>
                  <a:pt x="3654" y="2120"/>
                </a:lnTo>
                <a:lnTo>
                  <a:pt x="3670" y="2087"/>
                </a:lnTo>
                <a:lnTo>
                  <a:pt x="3702" y="2024"/>
                </a:lnTo>
                <a:lnTo>
                  <a:pt x="3714" y="1991"/>
                </a:lnTo>
                <a:lnTo>
                  <a:pt x="3748" y="1892"/>
                </a:lnTo>
                <a:lnTo>
                  <a:pt x="3757" y="1856"/>
                </a:lnTo>
                <a:lnTo>
                  <a:pt x="3766" y="1823"/>
                </a:lnTo>
                <a:lnTo>
                  <a:pt x="3775" y="1789"/>
                </a:lnTo>
                <a:lnTo>
                  <a:pt x="3780" y="1753"/>
                </a:lnTo>
                <a:lnTo>
                  <a:pt x="3786" y="1719"/>
                </a:lnTo>
                <a:lnTo>
                  <a:pt x="3788" y="1684"/>
                </a:lnTo>
                <a:lnTo>
                  <a:pt x="3793" y="1647"/>
                </a:lnTo>
                <a:lnTo>
                  <a:pt x="3795" y="1612"/>
                </a:lnTo>
                <a:lnTo>
                  <a:pt x="3795" y="1575"/>
                </a:lnTo>
                <a:lnTo>
                  <a:pt x="3793" y="1539"/>
                </a:lnTo>
                <a:lnTo>
                  <a:pt x="3793" y="1502"/>
                </a:lnTo>
                <a:lnTo>
                  <a:pt x="3788" y="1467"/>
                </a:lnTo>
                <a:lnTo>
                  <a:pt x="3786" y="1432"/>
                </a:lnTo>
                <a:lnTo>
                  <a:pt x="3780" y="1397"/>
                </a:lnTo>
                <a:lnTo>
                  <a:pt x="3775" y="1362"/>
                </a:lnTo>
                <a:lnTo>
                  <a:pt x="3766" y="1328"/>
                </a:lnTo>
                <a:lnTo>
                  <a:pt x="3760" y="1292"/>
                </a:lnTo>
                <a:lnTo>
                  <a:pt x="3748" y="1258"/>
                </a:lnTo>
                <a:lnTo>
                  <a:pt x="3740" y="1224"/>
                </a:lnTo>
                <a:lnTo>
                  <a:pt x="3728" y="1191"/>
                </a:lnTo>
                <a:lnTo>
                  <a:pt x="3714" y="1160"/>
                </a:lnTo>
                <a:lnTo>
                  <a:pt x="3702" y="1126"/>
                </a:lnTo>
                <a:lnTo>
                  <a:pt x="3686" y="1093"/>
                </a:lnTo>
                <a:lnTo>
                  <a:pt x="3654" y="1030"/>
                </a:lnTo>
                <a:lnTo>
                  <a:pt x="3636" y="999"/>
                </a:lnTo>
                <a:lnTo>
                  <a:pt x="3619" y="969"/>
                </a:lnTo>
                <a:lnTo>
                  <a:pt x="3599" y="938"/>
                </a:lnTo>
                <a:lnTo>
                  <a:pt x="3559" y="878"/>
                </a:lnTo>
                <a:lnTo>
                  <a:pt x="3536" y="849"/>
                </a:lnTo>
                <a:lnTo>
                  <a:pt x="3514" y="821"/>
                </a:lnTo>
                <a:lnTo>
                  <a:pt x="3441" y="736"/>
                </a:lnTo>
                <a:lnTo>
                  <a:pt x="3414" y="711"/>
                </a:lnTo>
                <a:lnTo>
                  <a:pt x="3389" y="686"/>
                </a:lnTo>
                <a:lnTo>
                  <a:pt x="3333" y="636"/>
                </a:lnTo>
                <a:lnTo>
                  <a:pt x="3273" y="586"/>
                </a:lnTo>
                <a:lnTo>
                  <a:pt x="3211" y="539"/>
                </a:lnTo>
                <a:lnTo>
                  <a:pt x="3147" y="494"/>
                </a:lnTo>
                <a:lnTo>
                  <a:pt x="3113" y="473"/>
                </a:lnTo>
                <a:lnTo>
                  <a:pt x="3080" y="454"/>
                </a:lnTo>
                <a:lnTo>
                  <a:pt x="3044" y="433"/>
                </a:lnTo>
                <a:lnTo>
                  <a:pt x="3008" y="414"/>
                </a:lnTo>
                <a:lnTo>
                  <a:pt x="2973" y="397"/>
                </a:lnTo>
                <a:lnTo>
                  <a:pt x="2938" y="377"/>
                </a:lnTo>
                <a:lnTo>
                  <a:pt x="2900" y="361"/>
                </a:lnTo>
                <a:lnTo>
                  <a:pt x="2862" y="344"/>
                </a:lnTo>
                <a:lnTo>
                  <a:pt x="2786" y="313"/>
                </a:lnTo>
                <a:lnTo>
                  <a:pt x="2705" y="285"/>
                </a:lnTo>
                <a:lnTo>
                  <a:pt x="2624" y="261"/>
                </a:lnTo>
                <a:lnTo>
                  <a:pt x="2582" y="248"/>
                </a:lnTo>
                <a:lnTo>
                  <a:pt x="2542" y="238"/>
                </a:lnTo>
                <a:lnTo>
                  <a:pt x="2458" y="220"/>
                </a:lnTo>
                <a:lnTo>
                  <a:pt x="2412" y="211"/>
                </a:lnTo>
                <a:lnTo>
                  <a:pt x="2370" y="205"/>
                </a:lnTo>
                <a:lnTo>
                  <a:pt x="2326" y="197"/>
                </a:lnTo>
                <a:lnTo>
                  <a:pt x="2281" y="192"/>
                </a:lnTo>
                <a:lnTo>
                  <a:pt x="2192" y="181"/>
                </a:lnTo>
                <a:lnTo>
                  <a:pt x="2147" y="180"/>
                </a:lnTo>
                <a:lnTo>
                  <a:pt x="2103" y="176"/>
                </a:lnTo>
                <a:lnTo>
                  <a:pt x="2057" y="175"/>
                </a:lnTo>
                <a:lnTo>
                  <a:pt x="1963" y="175"/>
                </a:lnTo>
                <a:lnTo>
                  <a:pt x="1918" y="176"/>
                </a:lnTo>
                <a:lnTo>
                  <a:pt x="1873" y="178"/>
                </a:lnTo>
                <a:lnTo>
                  <a:pt x="1827" y="181"/>
                </a:lnTo>
                <a:lnTo>
                  <a:pt x="1782" y="186"/>
                </a:lnTo>
                <a:lnTo>
                  <a:pt x="1738" y="191"/>
                </a:lnTo>
                <a:lnTo>
                  <a:pt x="1694" y="197"/>
                </a:lnTo>
                <a:lnTo>
                  <a:pt x="1650" y="203"/>
                </a:lnTo>
                <a:lnTo>
                  <a:pt x="1606" y="209"/>
                </a:lnTo>
                <a:lnTo>
                  <a:pt x="1522" y="227"/>
                </a:lnTo>
                <a:lnTo>
                  <a:pt x="1437" y="248"/>
                </a:lnTo>
                <a:lnTo>
                  <a:pt x="1397" y="258"/>
                </a:lnTo>
                <a:lnTo>
                  <a:pt x="1355" y="272"/>
                </a:lnTo>
                <a:lnTo>
                  <a:pt x="1317" y="285"/>
                </a:lnTo>
                <a:lnTo>
                  <a:pt x="1237" y="313"/>
                </a:lnTo>
                <a:lnTo>
                  <a:pt x="1199" y="328"/>
                </a:lnTo>
                <a:lnTo>
                  <a:pt x="1159" y="344"/>
                </a:lnTo>
                <a:lnTo>
                  <a:pt x="1123" y="360"/>
                </a:lnTo>
                <a:lnTo>
                  <a:pt x="1047" y="395"/>
                </a:lnTo>
                <a:lnTo>
                  <a:pt x="1011" y="414"/>
                </a:lnTo>
                <a:lnTo>
                  <a:pt x="978" y="433"/>
                </a:lnTo>
                <a:lnTo>
                  <a:pt x="942" y="452"/>
                </a:lnTo>
                <a:lnTo>
                  <a:pt x="909" y="473"/>
                </a:lnTo>
                <a:lnTo>
                  <a:pt x="876" y="492"/>
                </a:lnTo>
                <a:lnTo>
                  <a:pt x="810" y="536"/>
                </a:lnTo>
                <a:lnTo>
                  <a:pt x="748" y="583"/>
                </a:lnTo>
                <a:lnTo>
                  <a:pt x="690" y="632"/>
                </a:lnTo>
                <a:lnTo>
                  <a:pt x="633" y="683"/>
                </a:lnTo>
                <a:lnTo>
                  <a:pt x="606" y="709"/>
                </a:lnTo>
                <a:lnTo>
                  <a:pt x="579" y="736"/>
                </a:lnTo>
                <a:lnTo>
                  <a:pt x="555" y="763"/>
                </a:lnTo>
                <a:lnTo>
                  <a:pt x="505" y="819"/>
                </a:lnTo>
                <a:lnTo>
                  <a:pt x="483" y="847"/>
                </a:lnTo>
                <a:lnTo>
                  <a:pt x="461" y="877"/>
                </a:lnTo>
                <a:lnTo>
                  <a:pt x="421" y="936"/>
                </a:lnTo>
                <a:lnTo>
                  <a:pt x="401" y="967"/>
                </a:lnTo>
                <a:lnTo>
                  <a:pt x="383" y="997"/>
                </a:lnTo>
                <a:lnTo>
                  <a:pt x="347" y="1060"/>
                </a:lnTo>
                <a:lnTo>
                  <a:pt x="334" y="1091"/>
                </a:lnTo>
                <a:lnTo>
                  <a:pt x="319" y="1124"/>
                </a:lnTo>
                <a:lnTo>
                  <a:pt x="305" y="1155"/>
                </a:lnTo>
                <a:lnTo>
                  <a:pt x="292" y="1189"/>
                </a:lnTo>
                <a:lnTo>
                  <a:pt x="281" y="1222"/>
                </a:lnTo>
                <a:lnTo>
                  <a:pt x="269" y="1257"/>
                </a:lnTo>
                <a:lnTo>
                  <a:pt x="261" y="1291"/>
                </a:lnTo>
                <a:lnTo>
                  <a:pt x="252" y="1326"/>
                </a:lnTo>
                <a:lnTo>
                  <a:pt x="238" y="1395"/>
                </a:lnTo>
                <a:lnTo>
                  <a:pt x="229" y="1465"/>
                </a:lnTo>
                <a:lnTo>
                  <a:pt x="227" y="1500"/>
                </a:lnTo>
                <a:lnTo>
                  <a:pt x="225" y="1537"/>
                </a:lnTo>
                <a:lnTo>
                  <a:pt x="225" y="1575"/>
                </a:lnTo>
                <a:cubicBezTo>
                  <a:pt x="223" y="1611"/>
                  <a:pt x="196" y="1642"/>
                  <a:pt x="156" y="1656"/>
                </a:cubicBezTo>
                <a:cubicBezTo>
                  <a:pt x="114" y="1668"/>
                  <a:pt x="66" y="1661"/>
                  <a:pt x="34" y="1636"/>
                </a:cubicBezTo>
                <a:close/>
              </a:path>
            </a:pathLst>
          </a:custGeom>
          <a:solidFill>
            <a:srgbClr val="0099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05" name="CustomShape 11"/>
          <p:cNvSpPr/>
          <p:nvPr/>
        </p:nvSpPr>
        <p:spPr>
          <a:xfrm>
            <a:off x="4254120" y="2077200"/>
            <a:ext cx="758160" cy="653760"/>
          </a:xfrm>
          <a:custGeom>
            <a:avLst/>
            <a:gdLst/>
            <a:ahLst/>
            <a:rect l="l" t="t" r="r" b="b"/>
            <a:pathLst>
              <a:path w="2107" h="1817">
                <a:moveTo>
                  <a:pt x="0" y="907"/>
                </a:moveTo>
                <a:cubicBezTo>
                  <a:pt x="0" y="407"/>
                  <a:pt x="469" y="0"/>
                  <a:pt x="1054" y="0"/>
                </a:cubicBezTo>
                <a:cubicBezTo>
                  <a:pt x="1635" y="0"/>
                  <a:pt x="2106" y="407"/>
                  <a:pt x="2106" y="907"/>
                </a:cubicBezTo>
                <a:cubicBezTo>
                  <a:pt x="2106" y="1409"/>
                  <a:pt x="1635" y="1816"/>
                  <a:pt x="1054" y="1816"/>
                </a:cubicBezTo>
                <a:cubicBezTo>
                  <a:pt x="469" y="1816"/>
                  <a:pt x="0" y="1409"/>
                  <a:pt x="0" y="90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06" name="CustomShape 12"/>
          <p:cNvSpPr/>
          <p:nvPr/>
        </p:nvSpPr>
        <p:spPr>
          <a:xfrm>
            <a:off x="4214160" y="2045880"/>
            <a:ext cx="838440" cy="716760"/>
          </a:xfrm>
          <a:custGeom>
            <a:avLst/>
            <a:gdLst/>
            <a:ahLst/>
            <a:rect l="l" t="t" r="r" b="b"/>
            <a:pathLst>
              <a:path w="2330" h="1992">
                <a:moveTo>
                  <a:pt x="0" y="998"/>
                </a:moveTo>
                <a:lnTo>
                  <a:pt x="0" y="947"/>
                </a:lnTo>
                <a:lnTo>
                  <a:pt x="4" y="898"/>
                </a:lnTo>
                <a:lnTo>
                  <a:pt x="12" y="848"/>
                </a:lnTo>
                <a:lnTo>
                  <a:pt x="22" y="798"/>
                </a:lnTo>
                <a:lnTo>
                  <a:pt x="49" y="704"/>
                </a:lnTo>
                <a:lnTo>
                  <a:pt x="89" y="613"/>
                </a:lnTo>
                <a:lnTo>
                  <a:pt x="112" y="570"/>
                </a:lnTo>
                <a:lnTo>
                  <a:pt x="136" y="525"/>
                </a:lnTo>
                <a:lnTo>
                  <a:pt x="165" y="483"/>
                </a:lnTo>
                <a:lnTo>
                  <a:pt x="194" y="444"/>
                </a:lnTo>
                <a:lnTo>
                  <a:pt x="261" y="366"/>
                </a:lnTo>
                <a:lnTo>
                  <a:pt x="297" y="331"/>
                </a:lnTo>
                <a:lnTo>
                  <a:pt x="334" y="297"/>
                </a:lnTo>
                <a:lnTo>
                  <a:pt x="375" y="264"/>
                </a:lnTo>
                <a:lnTo>
                  <a:pt x="417" y="232"/>
                </a:lnTo>
                <a:lnTo>
                  <a:pt x="461" y="202"/>
                </a:lnTo>
                <a:lnTo>
                  <a:pt x="505" y="175"/>
                </a:lnTo>
                <a:lnTo>
                  <a:pt x="555" y="148"/>
                </a:lnTo>
                <a:lnTo>
                  <a:pt x="601" y="124"/>
                </a:lnTo>
                <a:lnTo>
                  <a:pt x="653" y="101"/>
                </a:lnTo>
                <a:lnTo>
                  <a:pt x="704" y="80"/>
                </a:lnTo>
                <a:lnTo>
                  <a:pt x="758" y="63"/>
                </a:lnTo>
                <a:lnTo>
                  <a:pt x="814" y="47"/>
                </a:lnTo>
                <a:lnTo>
                  <a:pt x="866" y="33"/>
                </a:lnTo>
                <a:lnTo>
                  <a:pt x="924" y="20"/>
                </a:lnTo>
                <a:lnTo>
                  <a:pt x="982" y="12"/>
                </a:lnTo>
                <a:lnTo>
                  <a:pt x="1040" y="6"/>
                </a:lnTo>
                <a:lnTo>
                  <a:pt x="1101" y="1"/>
                </a:lnTo>
                <a:lnTo>
                  <a:pt x="1161" y="0"/>
                </a:lnTo>
                <a:lnTo>
                  <a:pt x="1222" y="1"/>
                </a:lnTo>
                <a:lnTo>
                  <a:pt x="1282" y="5"/>
                </a:lnTo>
                <a:lnTo>
                  <a:pt x="1342" y="12"/>
                </a:lnTo>
                <a:lnTo>
                  <a:pt x="1398" y="20"/>
                </a:lnTo>
                <a:lnTo>
                  <a:pt x="1456" y="31"/>
                </a:lnTo>
                <a:lnTo>
                  <a:pt x="1511" y="45"/>
                </a:lnTo>
                <a:lnTo>
                  <a:pt x="1567" y="61"/>
                </a:lnTo>
                <a:lnTo>
                  <a:pt x="1621" y="78"/>
                </a:lnTo>
                <a:lnTo>
                  <a:pt x="1671" y="100"/>
                </a:lnTo>
                <a:lnTo>
                  <a:pt x="1723" y="122"/>
                </a:lnTo>
                <a:lnTo>
                  <a:pt x="1772" y="145"/>
                </a:lnTo>
                <a:lnTo>
                  <a:pt x="1819" y="171"/>
                </a:lnTo>
                <a:lnTo>
                  <a:pt x="1864" y="199"/>
                </a:lnTo>
                <a:lnTo>
                  <a:pt x="1908" y="228"/>
                </a:lnTo>
                <a:lnTo>
                  <a:pt x="1950" y="260"/>
                </a:lnTo>
                <a:lnTo>
                  <a:pt x="1990" y="293"/>
                </a:lnTo>
                <a:lnTo>
                  <a:pt x="2028" y="328"/>
                </a:lnTo>
                <a:lnTo>
                  <a:pt x="2066" y="364"/>
                </a:lnTo>
                <a:lnTo>
                  <a:pt x="2100" y="401"/>
                </a:lnTo>
                <a:lnTo>
                  <a:pt x="2133" y="439"/>
                </a:lnTo>
                <a:lnTo>
                  <a:pt x="2162" y="480"/>
                </a:lnTo>
                <a:lnTo>
                  <a:pt x="2191" y="522"/>
                </a:lnTo>
                <a:lnTo>
                  <a:pt x="2240" y="610"/>
                </a:lnTo>
                <a:lnTo>
                  <a:pt x="2260" y="654"/>
                </a:lnTo>
                <a:lnTo>
                  <a:pt x="2278" y="701"/>
                </a:lnTo>
                <a:lnTo>
                  <a:pt x="2293" y="748"/>
                </a:lnTo>
                <a:lnTo>
                  <a:pt x="2307" y="795"/>
                </a:lnTo>
                <a:lnTo>
                  <a:pt x="2325" y="893"/>
                </a:lnTo>
                <a:lnTo>
                  <a:pt x="2329" y="943"/>
                </a:lnTo>
                <a:lnTo>
                  <a:pt x="2329" y="1045"/>
                </a:lnTo>
                <a:lnTo>
                  <a:pt x="2325" y="1095"/>
                </a:lnTo>
                <a:lnTo>
                  <a:pt x="2318" y="1144"/>
                </a:lnTo>
                <a:lnTo>
                  <a:pt x="2307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4"/>
                </a:lnTo>
                <a:lnTo>
                  <a:pt x="2240" y="1378"/>
                </a:lnTo>
                <a:lnTo>
                  <a:pt x="2218" y="1423"/>
                </a:lnTo>
                <a:lnTo>
                  <a:pt x="2193" y="1465"/>
                </a:lnTo>
                <a:lnTo>
                  <a:pt x="2164" y="1507"/>
                </a:lnTo>
                <a:lnTo>
                  <a:pt x="2136" y="1547"/>
                </a:lnTo>
                <a:lnTo>
                  <a:pt x="2104" y="1586"/>
                </a:lnTo>
                <a:lnTo>
                  <a:pt x="2068" y="1624"/>
                </a:lnTo>
                <a:lnTo>
                  <a:pt x="2032" y="1661"/>
                </a:lnTo>
                <a:lnTo>
                  <a:pt x="1995" y="1694"/>
                </a:lnTo>
                <a:lnTo>
                  <a:pt x="1955" y="1728"/>
                </a:lnTo>
                <a:lnTo>
                  <a:pt x="1912" y="1761"/>
                </a:lnTo>
                <a:lnTo>
                  <a:pt x="1868" y="1790"/>
                </a:lnTo>
                <a:lnTo>
                  <a:pt x="1823" y="1817"/>
                </a:lnTo>
                <a:lnTo>
                  <a:pt x="1777" y="1844"/>
                </a:lnTo>
                <a:lnTo>
                  <a:pt x="1727" y="1869"/>
                </a:lnTo>
                <a:lnTo>
                  <a:pt x="1625" y="1911"/>
                </a:lnTo>
                <a:lnTo>
                  <a:pt x="1571" y="1928"/>
                </a:lnTo>
                <a:lnTo>
                  <a:pt x="1518" y="1944"/>
                </a:lnTo>
                <a:lnTo>
                  <a:pt x="1463" y="1958"/>
                </a:lnTo>
                <a:lnTo>
                  <a:pt x="1404" y="1970"/>
                </a:lnTo>
                <a:lnTo>
                  <a:pt x="1346" y="1978"/>
                </a:lnTo>
                <a:lnTo>
                  <a:pt x="1288" y="1986"/>
                </a:lnTo>
                <a:lnTo>
                  <a:pt x="1228" y="1989"/>
                </a:lnTo>
                <a:lnTo>
                  <a:pt x="1167" y="1991"/>
                </a:lnTo>
                <a:lnTo>
                  <a:pt x="1107" y="1989"/>
                </a:lnTo>
                <a:lnTo>
                  <a:pt x="1047" y="1986"/>
                </a:lnTo>
                <a:lnTo>
                  <a:pt x="989" y="1980"/>
                </a:lnTo>
                <a:lnTo>
                  <a:pt x="931" y="1972"/>
                </a:lnTo>
                <a:lnTo>
                  <a:pt x="874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2"/>
                </a:lnTo>
                <a:lnTo>
                  <a:pt x="657" y="1892"/>
                </a:lnTo>
                <a:lnTo>
                  <a:pt x="608" y="1870"/>
                </a:lnTo>
                <a:lnTo>
                  <a:pt x="559" y="1845"/>
                </a:lnTo>
                <a:lnTo>
                  <a:pt x="510" y="1820"/>
                </a:lnTo>
                <a:lnTo>
                  <a:pt x="465" y="1792"/>
                </a:lnTo>
                <a:lnTo>
                  <a:pt x="421" y="1762"/>
                </a:lnTo>
                <a:lnTo>
                  <a:pt x="379" y="1731"/>
                </a:lnTo>
                <a:lnTo>
                  <a:pt x="339" y="1697"/>
                </a:lnTo>
                <a:lnTo>
                  <a:pt x="263" y="1628"/>
                </a:lnTo>
                <a:lnTo>
                  <a:pt x="196" y="1551"/>
                </a:lnTo>
                <a:lnTo>
                  <a:pt x="167" y="1511"/>
                </a:lnTo>
                <a:lnTo>
                  <a:pt x="138" y="1469"/>
                </a:lnTo>
                <a:lnTo>
                  <a:pt x="114" y="1427"/>
                </a:lnTo>
                <a:lnTo>
                  <a:pt x="92" y="1381"/>
                </a:lnTo>
                <a:lnTo>
                  <a:pt x="69" y="1337"/>
                </a:lnTo>
                <a:lnTo>
                  <a:pt x="52" y="1290"/>
                </a:lnTo>
                <a:lnTo>
                  <a:pt x="36" y="1245"/>
                </a:lnTo>
                <a:lnTo>
                  <a:pt x="22" y="1196"/>
                </a:lnTo>
                <a:lnTo>
                  <a:pt x="4" y="1098"/>
                </a:lnTo>
                <a:lnTo>
                  <a:pt x="0" y="1048"/>
                </a:lnTo>
                <a:lnTo>
                  <a:pt x="0" y="998"/>
                </a:lnTo>
                <a:moveTo>
                  <a:pt x="223" y="1037"/>
                </a:moveTo>
                <a:lnTo>
                  <a:pt x="227" y="1079"/>
                </a:lnTo>
                <a:lnTo>
                  <a:pt x="232" y="1120"/>
                </a:lnTo>
                <a:lnTo>
                  <a:pt x="241" y="1162"/>
                </a:lnTo>
                <a:lnTo>
                  <a:pt x="252" y="1201"/>
                </a:lnTo>
                <a:lnTo>
                  <a:pt x="279" y="1278"/>
                </a:lnTo>
                <a:lnTo>
                  <a:pt x="297" y="1317"/>
                </a:lnTo>
                <a:lnTo>
                  <a:pt x="317" y="1351"/>
                </a:lnTo>
                <a:lnTo>
                  <a:pt x="337" y="1389"/>
                </a:lnTo>
                <a:lnTo>
                  <a:pt x="359" y="1423"/>
                </a:lnTo>
                <a:lnTo>
                  <a:pt x="383" y="1456"/>
                </a:lnTo>
                <a:lnTo>
                  <a:pt x="409" y="1488"/>
                </a:lnTo>
                <a:lnTo>
                  <a:pt x="439" y="1519"/>
                </a:lnTo>
                <a:lnTo>
                  <a:pt x="467" y="1549"/>
                </a:lnTo>
                <a:lnTo>
                  <a:pt x="499" y="1577"/>
                </a:lnTo>
                <a:lnTo>
                  <a:pt x="533" y="1605"/>
                </a:lnTo>
                <a:lnTo>
                  <a:pt x="566" y="1629"/>
                </a:lnTo>
                <a:lnTo>
                  <a:pt x="601" y="1653"/>
                </a:lnTo>
                <a:lnTo>
                  <a:pt x="639" y="1676"/>
                </a:lnTo>
                <a:lnTo>
                  <a:pt x="677" y="1697"/>
                </a:lnTo>
                <a:lnTo>
                  <a:pt x="718" y="1718"/>
                </a:lnTo>
                <a:lnTo>
                  <a:pt x="758" y="1736"/>
                </a:lnTo>
                <a:lnTo>
                  <a:pt x="798" y="1751"/>
                </a:lnTo>
                <a:lnTo>
                  <a:pt x="840" y="1767"/>
                </a:lnTo>
                <a:lnTo>
                  <a:pt x="884" y="1780"/>
                </a:lnTo>
                <a:lnTo>
                  <a:pt x="929" y="1790"/>
                </a:lnTo>
                <a:lnTo>
                  <a:pt x="974" y="1798"/>
                </a:lnTo>
                <a:lnTo>
                  <a:pt x="1020" y="1806"/>
                </a:lnTo>
                <a:lnTo>
                  <a:pt x="1065" y="1811"/>
                </a:lnTo>
                <a:lnTo>
                  <a:pt x="1114" y="1814"/>
                </a:lnTo>
                <a:lnTo>
                  <a:pt x="1161" y="1816"/>
                </a:lnTo>
                <a:lnTo>
                  <a:pt x="1209" y="1814"/>
                </a:lnTo>
                <a:lnTo>
                  <a:pt x="1258" y="1813"/>
                </a:lnTo>
                <a:lnTo>
                  <a:pt x="1304" y="1808"/>
                </a:lnTo>
                <a:lnTo>
                  <a:pt x="1351" y="1800"/>
                </a:lnTo>
                <a:lnTo>
                  <a:pt x="1396" y="1792"/>
                </a:lnTo>
                <a:lnTo>
                  <a:pt x="1440" y="1781"/>
                </a:lnTo>
                <a:lnTo>
                  <a:pt x="1483" y="1769"/>
                </a:lnTo>
                <a:lnTo>
                  <a:pt x="1567" y="1737"/>
                </a:lnTo>
                <a:lnTo>
                  <a:pt x="1607" y="1720"/>
                </a:lnTo>
                <a:lnTo>
                  <a:pt x="1647" y="1701"/>
                </a:lnTo>
                <a:lnTo>
                  <a:pt x="1685" y="1680"/>
                </a:lnTo>
                <a:lnTo>
                  <a:pt x="1723" y="1657"/>
                </a:lnTo>
                <a:lnTo>
                  <a:pt x="1759" y="1633"/>
                </a:lnTo>
                <a:lnTo>
                  <a:pt x="1826" y="1581"/>
                </a:lnTo>
                <a:lnTo>
                  <a:pt x="1857" y="1553"/>
                </a:lnTo>
                <a:lnTo>
                  <a:pt x="1888" y="1523"/>
                </a:lnTo>
                <a:lnTo>
                  <a:pt x="1917" y="1492"/>
                </a:lnTo>
                <a:lnTo>
                  <a:pt x="1944" y="1460"/>
                </a:lnTo>
                <a:lnTo>
                  <a:pt x="1968" y="1425"/>
                </a:lnTo>
                <a:lnTo>
                  <a:pt x="1990" y="1392"/>
                </a:lnTo>
                <a:lnTo>
                  <a:pt x="2012" y="1357"/>
                </a:lnTo>
                <a:lnTo>
                  <a:pt x="2030" y="1320"/>
                </a:lnTo>
                <a:lnTo>
                  <a:pt x="2048" y="1282"/>
                </a:lnTo>
                <a:lnTo>
                  <a:pt x="2064" y="1243"/>
                </a:lnTo>
                <a:lnTo>
                  <a:pt x="2078" y="1205"/>
                </a:lnTo>
                <a:lnTo>
                  <a:pt x="2088" y="1165"/>
                </a:lnTo>
                <a:lnTo>
                  <a:pt x="2096" y="1125"/>
                </a:lnTo>
                <a:lnTo>
                  <a:pt x="2102" y="1083"/>
                </a:lnTo>
                <a:lnTo>
                  <a:pt x="2106" y="1041"/>
                </a:lnTo>
                <a:lnTo>
                  <a:pt x="2108" y="998"/>
                </a:lnTo>
                <a:lnTo>
                  <a:pt x="2106" y="956"/>
                </a:lnTo>
                <a:lnTo>
                  <a:pt x="2098" y="872"/>
                </a:lnTo>
                <a:lnTo>
                  <a:pt x="2088" y="831"/>
                </a:lnTo>
                <a:lnTo>
                  <a:pt x="2078" y="792"/>
                </a:lnTo>
                <a:lnTo>
                  <a:pt x="2064" y="751"/>
                </a:lnTo>
                <a:lnTo>
                  <a:pt x="2050" y="713"/>
                </a:lnTo>
                <a:lnTo>
                  <a:pt x="2015" y="640"/>
                </a:lnTo>
                <a:lnTo>
                  <a:pt x="1970" y="570"/>
                </a:lnTo>
                <a:lnTo>
                  <a:pt x="1946" y="536"/>
                </a:lnTo>
                <a:lnTo>
                  <a:pt x="1919" y="503"/>
                </a:lnTo>
                <a:lnTo>
                  <a:pt x="1890" y="473"/>
                </a:lnTo>
                <a:lnTo>
                  <a:pt x="1861" y="441"/>
                </a:lnTo>
                <a:lnTo>
                  <a:pt x="1830" y="414"/>
                </a:lnTo>
                <a:lnTo>
                  <a:pt x="1763" y="361"/>
                </a:lnTo>
                <a:lnTo>
                  <a:pt x="1727" y="336"/>
                </a:lnTo>
                <a:lnTo>
                  <a:pt x="1689" y="314"/>
                </a:lnTo>
                <a:lnTo>
                  <a:pt x="1651" y="293"/>
                </a:lnTo>
                <a:lnTo>
                  <a:pt x="1571" y="255"/>
                </a:lnTo>
                <a:lnTo>
                  <a:pt x="1531" y="239"/>
                </a:lnTo>
                <a:lnTo>
                  <a:pt x="1489" y="225"/>
                </a:lnTo>
                <a:lnTo>
                  <a:pt x="1445" y="211"/>
                </a:lnTo>
                <a:lnTo>
                  <a:pt x="1400" y="200"/>
                </a:lnTo>
                <a:lnTo>
                  <a:pt x="1356" y="192"/>
                </a:lnTo>
                <a:lnTo>
                  <a:pt x="1311" y="185"/>
                </a:lnTo>
                <a:lnTo>
                  <a:pt x="1264" y="180"/>
                </a:lnTo>
                <a:lnTo>
                  <a:pt x="1216" y="176"/>
                </a:lnTo>
                <a:lnTo>
                  <a:pt x="1167" y="175"/>
                </a:lnTo>
                <a:lnTo>
                  <a:pt x="1119" y="176"/>
                </a:lnTo>
                <a:lnTo>
                  <a:pt x="1071" y="180"/>
                </a:lnTo>
                <a:lnTo>
                  <a:pt x="1025" y="183"/>
                </a:lnTo>
                <a:lnTo>
                  <a:pt x="980" y="190"/>
                </a:lnTo>
                <a:lnTo>
                  <a:pt x="934" y="199"/>
                </a:lnTo>
                <a:lnTo>
                  <a:pt x="889" y="211"/>
                </a:lnTo>
                <a:lnTo>
                  <a:pt x="846" y="223"/>
                </a:lnTo>
                <a:lnTo>
                  <a:pt x="804" y="237"/>
                </a:lnTo>
                <a:lnTo>
                  <a:pt x="762" y="253"/>
                </a:lnTo>
                <a:lnTo>
                  <a:pt x="722" y="270"/>
                </a:lnTo>
                <a:lnTo>
                  <a:pt x="682" y="291"/>
                </a:lnTo>
                <a:lnTo>
                  <a:pt x="644" y="311"/>
                </a:lnTo>
                <a:lnTo>
                  <a:pt x="606" y="333"/>
                </a:lnTo>
                <a:lnTo>
                  <a:pt x="570" y="358"/>
                </a:lnTo>
                <a:lnTo>
                  <a:pt x="503" y="410"/>
                </a:lnTo>
                <a:lnTo>
                  <a:pt x="441" y="469"/>
                </a:lnTo>
                <a:lnTo>
                  <a:pt x="415" y="499"/>
                </a:lnTo>
                <a:lnTo>
                  <a:pt x="361" y="566"/>
                </a:lnTo>
                <a:lnTo>
                  <a:pt x="339" y="601"/>
                </a:lnTo>
                <a:lnTo>
                  <a:pt x="319" y="636"/>
                </a:lnTo>
                <a:lnTo>
                  <a:pt x="299" y="673"/>
                </a:lnTo>
                <a:lnTo>
                  <a:pt x="281" y="709"/>
                </a:lnTo>
                <a:lnTo>
                  <a:pt x="265" y="748"/>
                </a:lnTo>
                <a:lnTo>
                  <a:pt x="252" y="788"/>
                </a:lnTo>
                <a:lnTo>
                  <a:pt x="234" y="868"/>
                </a:lnTo>
                <a:lnTo>
                  <a:pt x="227" y="910"/>
                </a:lnTo>
                <a:lnTo>
                  <a:pt x="223" y="952"/>
                </a:lnTo>
                <a:lnTo>
                  <a:pt x="223" y="994"/>
                </a:lnTo>
                <a:lnTo>
                  <a:pt x="223" y="1037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07" name="CustomShape 13"/>
          <p:cNvSpPr/>
          <p:nvPr/>
        </p:nvSpPr>
        <p:spPr>
          <a:xfrm>
            <a:off x="5542200" y="3444120"/>
            <a:ext cx="455040" cy="356400"/>
          </a:xfrm>
          <a:custGeom>
            <a:avLst/>
            <a:gdLst/>
            <a:ahLst/>
            <a:rect l="l" t="t" r="r" b="b"/>
            <a:pathLst>
              <a:path w="1265" h="991">
                <a:moveTo>
                  <a:pt x="0" y="496"/>
                </a:moveTo>
                <a:cubicBezTo>
                  <a:pt x="0" y="222"/>
                  <a:pt x="283" y="0"/>
                  <a:pt x="630" y="0"/>
                </a:cubicBezTo>
                <a:cubicBezTo>
                  <a:pt x="982" y="0"/>
                  <a:pt x="1264" y="222"/>
                  <a:pt x="1264" y="496"/>
                </a:cubicBezTo>
                <a:cubicBezTo>
                  <a:pt x="1264" y="769"/>
                  <a:pt x="982" y="990"/>
                  <a:pt x="630" y="990"/>
                </a:cubicBezTo>
                <a:cubicBezTo>
                  <a:pt x="283" y="990"/>
                  <a:pt x="0" y="769"/>
                  <a:pt x="0" y="49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08" name="CustomShape 14"/>
          <p:cNvSpPr/>
          <p:nvPr/>
        </p:nvSpPr>
        <p:spPr>
          <a:xfrm>
            <a:off x="5501880" y="3412440"/>
            <a:ext cx="535320" cy="419400"/>
          </a:xfrm>
          <a:custGeom>
            <a:avLst/>
            <a:gdLst/>
            <a:ahLst/>
            <a:rect l="l" t="t" r="r" b="b"/>
            <a:pathLst>
              <a:path w="1488" h="1166">
                <a:moveTo>
                  <a:pt x="0" y="585"/>
                </a:moveTo>
                <a:lnTo>
                  <a:pt x="0" y="555"/>
                </a:lnTo>
                <a:lnTo>
                  <a:pt x="2" y="525"/>
                </a:lnTo>
                <a:lnTo>
                  <a:pt x="9" y="496"/>
                </a:lnTo>
                <a:lnTo>
                  <a:pt x="14" y="468"/>
                </a:lnTo>
                <a:lnTo>
                  <a:pt x="23" y="440"/>
                </a:lnTo>
                <a:lnTo>
                  <a:pt x="45" y="383"/>
                </a:lnTo>
                <a:lnTo>
                  <a:pt x="72" y="332"/>
                </a:lnTo>
                <a:lnTo>
                  <a:pt x="125" y="258"/>
                </a:lnTo>
                <a:lnTo>
                  <a:pt x="145" y="235"/>
                </a:lnTo>
                <a:lnTo>
                  <a:pt x="167" y="214"/>
                </a:lnTo>
                <a:lnTo>
                  <a:pt x="192" y="192"/>
                </a:lnTo>
                <a:lnTo>
                  <a:pt x="241" y="153"/>
                </a:lnTo>
                <a:lnTo>
                  <a:pt x="267" y="134"/>
                </a:lnTo>
                <a:lnTo>
                  <a:pt x="297" y="117"/>
                </a:lnTo>
                <a:lnTo>
                  <a:pt x="355" y="85"/>
                </a:lnTo>
                <a:lnTo>
                  <a:pt x="386" y="71"/>
                </a:lnTo>
                <a:lnTo>
                  <a:pt x="419" y="59"/>
                </a:lnTo>
                <a:lnTo>
                  <a:pt x="450" y="47"/>
                </a:lnTo>
                <a:lnTo>
                  <a:pt x="486" y="36"/>
                </a:lnTo>
                <a:lnTo>
                  <a:pt x="520" y="28"/>
                </a:lnTo>
                <a:lnTo>
                  <a:pt x="555" y="19"/>
                </a:lnTo>
                <a:lnTo>
                  <a:pt x="590" y="12"/>
                </a:lnTo>
                <a:lnTo>
                  <a:pt x="626" y="7"/>
                </a:lnTo>
                <a:lnTo>
                  <a:pt x="664" y="3"/>
                </a:lnTo>
                <a:lnTo>
                  <a:pt x="740" y="0"/>
                </a:lnTo>
                <a:lnTo>
                  <a:pt x="816" y="3"/>
                </a:lnTo>
                <a:lnTo>
                  <a:pt x="854" y="7"/>
                </a:lnTo>
                <a:lnTo>
                  <a:pt x="889" y="12"/>
                </a:lnTo>
                <a:lnTo>
                  <a:pt x="925" y="19"/>
                </a:lnTo>
                <a:lnTo>
                  <a:pt x="961" y="26"/>
                </a:lnTo>
                <a:lnTo>
                  <a:pt x="997" y="35"/>
                </a:lnTo>
                <a:lnTo>
                  <a:pt x="1029" y="45"/>
                </a:lnTo>
                <a:lnTo>
                  <a:pt x="1063" y="58"/>
                </a:lnTo>
                <a:lnTo>
                  <a:pt x="1096" y="69"/>
                </a:lnTo>
                <a:lnTo>
                  <a:pt x="1126" y="83"/>
                </a:lnTo>
                <a:lnTo>
                  <a:pt x="1158" y="99"/>
                </a:lnTo>
                <a:lnTo>
                  <a:pt x="1186" y="115"/>
                </a:lnTo>
                <a:lnTo>
                  <a:pt x="1214" y="133"/>
                </a:lnTo>
                <a:lnTo>
                  <a:pt x="1242" y="150"/>
                </a:lnTo>
                <a:lnTo>
                  <a:pt x="1267" y="169"/>
                </a:lnTo>
                <a:lnTo>
                  <a:pt x="1316" y="211"/>
                </a:lnTo>
                <a:lnTo>
                  <a:pt x="1338" y="232"/>
                </a:lnTo>
                <a:lnTo>
                  <a:pt x="1358" y="255"/>
                </a:lnTo>
                <a:lnTo>
                  <a:pt x="1378" y="279"/>
                </a:lnTo>
                <a:lnTo>
                  <a:pt x="1396" y="303"/>
                </a:lnTo>
                <a:lnTo>
                  <a:pt x="1411" y="328"/>
                </a:lnTo>
                <a:lnTo>
                  <a:pt x="1427" y="354"/>
                </a:lnTo>
                <a:lnTo>
                  <a:pt x="1441" y="380"/>
                </a:lnTo>
                <a:lnTo>
                  <a:pt x="1451" y="408"/>
                </a:lnTo>
                <a:lnTo>
                  <a:pt x="1463" y="435"/>
                </a:lnTo>
                <a:lnTo>
                  <a:pt x="1471" y="463"/>
                </a:lnTo>
                <a:lnTo>
                  <a:pt x="1479" y="492"/>
                </a:lnTo>
                <a:lnTo>
                  <a:pt x="1483" y="522"/>
                </a:lnTo>
                <a:lnTo>
                  <a:pt x="1485" y="549"/>
                </a:lnTo>
                <a:lnTo>
                  <a:pt x="1487" y="579"/>
                </a:lnTo>
                <a:lnTo>
                  <a:pt x="1485" y="611"/>
                </a:lnTo>
                <a:lnTo>
                  <a:pt x="1483" y="638"/>
                </a:lnTo>
                <a:lnTo>
                  <a:pt x="1479" y="668"/>
                </a:lnTo>
                <a:lnTo>
                  <a:pt x="1471" y="698"/>
                </a:lnTo>
                <a:lnTo>
                  <a:pt x="1454" y="754"/>
                </a:lnTo>
                <a:lnTo>
                  <a:pt x="1443" y="780"/>
                </a:lnTo>
                <a:lnTo>
                  <a:pt x="1429" y="807"/>
                </a:lnTo>
                <a:lnTo>
                  <a:pt x="1399" y="859"/>
                </a:lnTo>
                <a:lnTo>
                  <a:pt x="1381" y="884"/>
                </a:lnTo>
                <a:lnTo>
                  <a:pt x="1340" y="929"/>
                </a:lnTo>
                <a:lnTo>
                  <a:pt x="1318" y="952"/>
                </a:lnTo>
                <a:lnTo>
                  <a:pt x="1296" y="973"/>
                </a:lnTo>
                <a:lnTo>
                  <a:pt x="1271" y="994"/>
                </a:lnTo>
                <a:lnTo>
                  <a:pt x="1244" y="1013"/>
                </a:lnTo>
                <a:lnTo>
                  <a:pt x="1191" y="1048"/>
                </a:lnTo>
                <a:lnTo>
                  <a:pt x="1162" y="1064"/>
                </a:lnTo>
                <a:lnTo>
                  <a:pt x="1131" y="1080"/>
                </a:lnTo>
                <a:lnTo>
                  <a:pt x="1067" y="1108"/>
                </a:lnTo>
                <a:lnTo>
                  <a:pt x="967" y="1139"/>
                </a:lnTo>
                <a:lnTo>
                  <a:pt x="931" y="1145"/>
                </a:lnTo>
                <a:lnTo>
                  <a:pt x="896" y="1153"/>
                </a:lnTo>
                <a:lnTo>
                  <a:pt x="858" y="1158"/>
                </a:lnTo>
                <a:lnTo>
                  <a:pt x="820" y="1161"/>
                </a:lnTo>
                <a:lnTo>
                  <a:pt x="784" y="1165"/>
                </a:lnTo>
                <a:lnTo>
                  <a:pt x="706" y="1165"/>
                </a:lnTo>
                <a:lnTo>
                  <a:pt x="670" y="1163"/>
                </a:lnTo>
                <a:lnTo>
                  <a:pt x="633" y="1158"/>
                </a:lnTo>
                <a:lnTo>
                  <a:pt x="596" y="1155"/>
                </a:lnTo>
                <a:lnTo>
                  <a:pt x="560" y="1147"/>
                </a:lnTo>
                <a:lnTo>
                  <a:pt x="524" y="1139"/>
                </a:lnTo>
                <a:lnTo>
                  <a:pt x="490" y="1130"/>
                </a:lnTo>
                <a:lnTo>
                  <a:pt x="424" y="1109"/>
                </a:lnTo>
                <a:lnTo>
                  <a:pt x="390" y="1095"/>
                </a:lnTo>
                <a:lnTo>
                  <a:pt x="359" y="1081"/>
                </a:lnTo>
                <a:lnTo>
                  <a:pt x="330" y="1067"/>
                </a:lnTo>
                <a:lnTo>
                  <a:pt x="301" y="1050"/>
                </a:lnTo>
                <a:lnTo>
                  <a:pt x="273" y="1034"/>
                </a:lnTo>
                <a:lnTo>
                  <a:pt x="219" y="995"/>
                </a:lnTo>
                <a:lnTo>
                  <a:pt x="195" y="976"/>
                </a:lnTo>
                <a:lnTo>
                  <a:pt x="172" y="956"/>
                </a:lnTo>
                <a:lnTo>
                  <a:pt x="149" y="933"/>
                </a:lnTo>
                <a:lnTo>
                  <a:pt x="109" y="887"/>
                </a:lnTo>
                <a:lnTo>
                  <a:pt x="92" y="863"/>
                </a:lnTo>
                <a:lnTo>
                  <a:pt x="74" y="837"/>
                </a:lnTo>
                <a:lnTo>
                  <a:pt x="61" y="811"/>
                </a:lnTo>
                <a:lnTo>
                  <a:pt x="47" y="783"/>
                </a:lnTo>
                <a:lnTo>
                  <a:pt x="34" y="757"/>
                </a:lnTo>
                <a:lnTo>
                  <a:pt x="16" y="702"/>
                </a:lnTo>
                <a:lnTo>
                  <a:pt x="9" y="674"/>
                </a:lnTo>
                <a:lnTo>
                  <a:pt x="0" y="614"/>
                </a:lnTo>
                <a:lnTo>
                  <a:pt x="0" y="585"/>
                </a:lnTo>
                <a:moveTo>
                  <a:pt x="223" y="602"/>
                </a:moveTo>
                <a:lnTo>
                  <a:pt x="225" y="621"/>
                </a:lnTo>
                <a:lnTo>
                  <a:pt x="227" y="642"/>
                </a:lnTo>
                <a:lnTo>
                  <a:pt x="232" y="663"/>
                </a:lnTo>
                <a:lnTo>
                  <a:pt x="245" y="702"/>
                </a:lnTo>
                <a:lnTo>
                  <a:pt x="255" y="721"/>
                </a:lnTo>
                <a:lnTo>
                  <a:pt x="263" y="738"/>
                </a:lnTo>
                <a:lnTo>
                  <a:pt x="273" y="757"/>
                </a:lnTo>
                <a:lnTo>
                  <a:pt x="283" y="775"/>
                </a:lnTo>
                <a:lnTo>
                  <a:pt x="297" y="793"/>
                </a:lnTo>
                <a:lnTo>
                  <a:pt x="310" y="808"/>
                </a:lnTo>
                <a:lnTo>
                  <a:pt x="325" y="824"/>
                </a:lnTo>
                <a:lnTo>
                  <a:pt x="339" y="840"/>
                </a:lnTo>
                <a:lnTo>
                  <a:pt x="357" y="856"/>
                </a:lnTo>
                <a:lnTo>
                  <a:pt x="373" y="870"/>
                </a:lnTo>
                <a:lnTo>
                  <a:pt x="390" y="884"/>
                </a:lnTo>
                <a:lnTo>
                  <a:pt x="450" y="920"/>
                </a:lnTo>
                <a:lnTo>
                  <a:pt x="470" y="931"/>
                </a:lnTo>
                <a:lnTo>
                  <a:pt x="493" y="939"/>
                </a:lnTo>
                <a:lnTo>
                  <a:pt x="515" y="950"/>
                </a:lnTo>
                <a:lnTo>
                  <a:pt x="537" y="957"/>
                </a:lnTo>
                <a:lnTo>
                  <a:pt x="586" y="971"/>
                </a:lnTo>
                <a:lnTo>
                  <a:pt x="610" y="976"/>
                </a:lnTo>
                <a:lnTo>
                  <a:pt x="636" y="981"/>
                </a:lnTo>
                <a:lnTo>
                  <a:pt x="660" y="986"/>
                </a:lnTo>
                <a:lnTo>
                  <a:pt x="686" y="989"/>
                </a:lnTo>
                <a:lnTo>
                  <a:pt x="714" y="990"/>
                </a:lnTo>
                <a:lnTo>
                  <a:pt x="766" y="990"/>
                </a:lnTo>
                <a:lnTo>
                  <a:pt x="794" y="989"/>
                </a:lnTo>
                <a:lnTo>
                  <a:pt x="820" y="987"/>
                </a:lnTo>
                <a:lnTo>
                  <a:pt x="845" y="983"/>
                </a:lnTo>
                <a:lnTo>
                  <a:pt x="869" y="978"/>
                </a:lnTo>
                <a:lnTo>
                  <a:pt x="894" y="973"/>
                </a:lnTo>
                <a:lnTo>
                  <a:pt x="943" y="959"/>
                </a:lnTo>
                <a:lnTo>
                  <a:pt x="965" y="952"/>
                </a:lnTo>
                <a:lnTo>
                  <a:pt x="987" y="943"/>
                </a:lnTo>
                <a:lnTo>
                  <a:pt x="1031" y="922"/>
                </a:lnTo>
                <a:lnTo>
                  <a:pt x="1051" y="910"/>
                </a:lnTo>
                <a:lnTo>
                  <a:pt x="1073" y="900"/>
                </a:lnTo>
                <a:lnTo>
                  <a:pt x="1090" y="886"/>
                </a:lnTo>
                <a:lnTo>
                  <a:pt x="1108" y="873"/>
                </a:lnTo>
                <a:lnTo>
                  <a:pt x="1126" y="859"/>
                </a:lnTo>
                <a:lnTo>
                  <a:pt x="1144" y="844"/>
                </a:lnTo>
                <a:lnTo>
                  <a:pt x="1160" y="827"/>
                </a:lnTo>
                <a:lnTo>
                  <a:pt x="1186" y="796"/>
                </a:lnTo>
                <a:lnTo>
                  <a:pt x="1200" y="779"/>
                </a:lnTo>
                <a:lnTo>
                  <a:pt x="1222" y="743"/>
                </a:lnTo>
                <a:lnTo>
                  <a:pt x="1240" y="705"/>
                </a:lnTo>
                <a:lnTo>
                  <a:pt x="1254" y="666"/>
                </a:lnTo>
                <a:lnTo>
                  <a:pt x="1258" y="647"/>
                </a:lnTo>
                <a:lnTo>
                  <a:pt x="1265" y="585"/>
                </a:lnTo>
                <a:lnTo>
                  <a:pt x="1258" y="522"/>
                </a:lnTo>
                <a:lnTo>
                  <a:pt x="1249" y="483"/>
                </a:lnTo>
                <a:lnTo>
                  <a:pt x="1240" y="463"/>
                </a:lnTo>
                <a:lnTo>
                  <a:pt x="1234" y="445"/>
                </a:lnTo>
                <a:lnTo>
                  <a:pt x="1224" y="426"/>
                </a:lnTo>
                <a:lnTo>
                  <a:pt x="1202" y="391"/>
                </a:lnTo>
                <a:lnTo>
                  <a:pt x="1176" y="356"/>
                </a:lnTo>
                <a:lnTo>
                  <a:pt x="1162" y="340"/>
                </a:lnTo>
                <a:lnTo>
                  <a:pt x="1146" y="324"/>
                </a:lnTo>
                <a:lnTo>
                  <a:pt x="1131" y="310"/>
                </a:lnTo>
                <a:lnTo>
                  <a:pt x="1078" y="269"/>
                </a:lnTo>
                <a:lnTo>
                  <a:pt x="1057" y="256"/>
                </a:lnTo>
                <a:lnTo>
                  <a:pt x="1037" y="246"/>
                </a:lnTo>
                <a:lnTo>
                  <a:pt x="991" y="225"/>
                </a:lnTo>
                <a:lnTo>
                  <a:pt x="947" y="208"/>
                </a:lnTo>
                <a:lnTo>
                  <a:pt x="925" y="200"/>
                </a:lnTo>
                <a:lnTo>
                  <a:pt x="900" y="194"/>
                </a:lnTo>
                <a:lnTo>
                  <a:pt x="876" y="188"/>
                </a:lnTo>
                <a:lnTo>
                  <a:pt x="849" y="183"/>
                </a:lnTo>
                <a:lnTo>
                  <a:pt x="825" y="180"/>
                </a:lnTo>
                <a:lnTo>
                  <a:pt x="800" y="178"/>
                </a:lnTo>
                <a:lnTo>
                  <a:pt x="774" y="176"/>
                </a:lnTo>
                <a:lnTo>
                  <a:pt x="746" y="174"/>
                </a:lnTo>
                <a:lnTo>
                  <a:pt x="718" y="176"/>
                </a:lnTo>
                <a:lnTo>
                  <a:pt x="694" y="176"/>
                </a:lnTo>
                <a:lnTo>
                  <a:pt x="640" y="183"/>
                </a:lnTo>
                <a:lnTo>
                  <a:pt x="616" y="186"/>
                </a:lnTo>
                <a:lnTo>
                  <a:pt x="590" y="194"/>
                </a:lnTo>
                <a:lnTo>
                  <a:pt x="566" y="199"/>
                </a:lnTo>
                <a:lnTo>
                  <a:pt x="544" y="205"/>
                </a:lnTo>
                <a:lnTo>
                  <a:pt x="520" y="214"/>
                </a:lnTo>
                <a:lnTo>
                  <a:pt x="475" y="232"/>
                </a:lnTo>
                <a:lnTo>
                  <a:pt x="455" y="242"/>
                </a:lnTo>
                <a:lnTo>
                  <a:pt x="395" y="279"/>
                </a:lnTo>
                <a:lnTo>
                  <a:pt x="359" y="307"/>
                </a:lnTo>
                <a:lnTo>
                  <a:pt x="343" y="321"/>
                </a:lnTo>
                <a:lnTo>
                  <a:pt x="313" y="352"/>
                </a:lnTo>
                <a:lnTo>
                  <a:pt x="299" y="369"/>
                </a:lnTo>
                <a:lnTo>
                  <a:pt x="287" y="388"/>
                </a:lnTo>
                <a:lnTo>
                  <a:pt x="275" y="405"/>
                </a:lnTo>
                <a:lnTo>
                  <a:pt x="265" y="422"/>
                </a:lnTo>
                <a:lnTo>
                  <a:pt x="255" y="440"/>
                </a:lnTo>
                <a:lnTo>
                  <a:pt x="235" y="497"/>
                </a:lnTo>
                <a:lnTo>
                  <a:pt x="229" y="518"/>
                </a:lnTo>
                <a:lnTo>
                  <a:pt x="225" y="538"/>
                </a:lnTo>
                <a:lnTo>
                  <a:pt x="223" y="558"/>
                </a:lnTo>
                <a:lnTo>
                  <a:pt x="223" y="579"/>
                </a:lnTo>
                <a:lnTo>
                  <a:pt x="223" y="602"/>
                </a:lnTo>
                <a:close/>
              </a:path>
            </a:pathLst>
          </a:custGeom>
          <a:solidFill>
            <a:srgbClr val="ff99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09" name="CustomShape 15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10" name="CustomShape 1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26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12" name="CustomShape 2"/>
          <p:cNvSpPr/>
          <p:nvPr/>
        </p:nvSpPr>
        <p:spPr>
          <a:xfrm>
            <a:off x="186480" y="370440"/>
            <a:ext cx="92941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Cloud Computing Approach &amp; MS Azure HDInsight Revisited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113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14" name="CustomShape 4"/>
          <p:cNvSpPr/>
          <p:nvPr/>
        </p:nvSpPr>
        <p:spPr>
          <a:xfrm>
            <a:off x="957960" y="1032120"/>
            <a:ext cx="29775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Microsoft Azure Cloud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15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16" name="CustomShape 6"/>
          <p:cNvSpPr/>
          <p:nvPr/>
        </p:nvSpPr>
        <p:spPr>
          <a:xfrm>
            <a:off x="1379160" y="1376640"/>
            <a:ext cx="4988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Wide variety of different cloud-based services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17" name="CustomShape 7"/>
          <p:cNvSpPr/>
          <p:nvPr/>
        </p:nvSpPr>
        <p:spPr>
          <a:xfrm>
            <a:off x="1379160" y="1627920"/>
            <a:ext cx="4259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&amp; resources for many application areas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18" name="CustomShape 8"/>
          <p:cNvSpPr/>
          <p:nvPr/>
        </p:nvSpPr>
        <p:spPr>
          <a:xfrm>
            <a:off x="1078200" y="1898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19" name="CustomShape 9"/>
          <p:cNvSpPr/>
          <p:nvPr/>
        </p:nvSpPr>
        <p:spPr>
          <a:xfrm>
            <a:off x="1379160" y="1929600"/>
            <a:ext cx="4421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Managed via Microsoft Azure Portal Hub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20" name="CustomShape 10"/>
          <p:cNvSpPr/>
          <p:nvPr/>
        </p:nvSpPr>
        <p:spPr>
          <a:xfrm>
            <a:off x="1078200" y="21999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21" name="CustomShape 11"/>
          <p:cNvSpPr/>
          <p:nvPr/>
        </p:nvSpPr>
        <p:spPr>
          <a:xfrm>
            <a:off x="1379160" y="2231280"/>
            <a:ext cx="3604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Needs a Microsoft Azure account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22" name="CustomShape 12"/>
          <p:cNvSpPr/>
          <p:nvPr/>
        </p:nvSpPr>
        <p:spPr>
          <a:xfrm>
            <a:off x="596880" y="25131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23" name="CustomShape 13"/>
          <p:cNvSpPr/>
          <p:nvPr/>
        </p:nvSpPr>
        <p:spPr>
          <a:xfrm>
            <a:off x="957960" y="2550240"/>
            <a:ext cx="34315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HDInsight Cluster ‘Service‘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24" name="CustomShape 14"/>
          <p:cNvSpPr/>
          <p:nvPr/>
        </p:nvSpPr>
        <p:spPr>
          <a:xfrm>
            <a:off x="1078200" y="2863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25" name="CustomShape 15"/>
          <p:cNvSpPr/>
          <p:nvPr/>
        </p:nvSpPr>
        <p:spPr>
          <a:xfrm>
            <a:off x="1379160" y="2895120"/>
            <a:ext cx="2675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Full managed services to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26" name="CustomShape 16"/>
          <p:cNvSpPr/>
          <p:nvPr/>
        </p:nvSpPr>
        <p:spPr>
          <a:xfrm>
            <a:off x="1379160" y="3146400"/>
            <a:ext cx="2942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deploy known open source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27" name="CustomShape 17"/>
          <p:cNvSpPr/>
          <p:nvPr/>
        </p:nvSpPr>
        <p:spPr>
          <a:xfrm>
            <a:off x="1378800" y="3397680"/>
            <a:ext cx="2338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analytice frameworks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28" name="CustomShape 18"/>
          <p:cNvSpPr/>
          <p:nvPr/>
        </p:nvSpPr>
        <p:spPr>
          <a:xfrm>
            <a:off x="1078200" y="3668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29" name="CustomShape 19"/>
          <p:cNvSpPr/>
          <p:nvPr/>
        </p:nvSpPr>
        <p:spPr>
          <a:xfrm>
            <a:off x="1379160" y="3699360"/>
            <a:ext cx="2108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Easy deployment &amp;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30" name="CustomShape 20"/>
          <p:cNvSpPr/>
          <p:nvPr/>
        </p:nvSpPr>
        <p:spPr>
          <a:xfrm>
            <a:off x="1379160" y="3951000"/>
            <a:ext cx="2576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configuration per Azure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31" name="CustomShape 21"/>
          <p:cNvSpPr/>
          <p:nvPr/>
        </p:nvSpPr>
        <p:spPr>
          <a:xfrm>
            <a:off x="1379160" y="4201920"/>
            <a:ext cx="1161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Portal Hub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32" name="CustomShape 22"/>
          <p:cNvSpPr/>
          <p:nvPr/>
        </p:nvSpPr>
        <p:spPr>
          <a:xfrm>
            <a:off x="1078200" y="4472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33" name="CustomShape 23"/>
          <p:cNvSpPr/>
          <p:nvPr/>
        </p:nvSpPr>
        <p:spPr>
          <a:xfrm>
            <a:off x="1379160" y="4503600"/>
            <a:ext cx="2048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Pay-per-use model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134" name="" descr=""/>
          <p:cNvPicPr/>
          <p:nvPr/>
        </p:nvPicPr>
        <p:blipFill>
          <a:blip r:embed="rId1"/>
          <a:stretch/>
        </p:blipFill>
        <p:spPr>
          <a:xfrm>
            <a:off x="7848720" y="948600"/>
            <a:ext cx="1470960" cy="518400"/>
          </a:xfrm>
          <a:prstGeom prst="rect">
            <a:avLst/>
          </a:prstGeom>
          <a:ln w="0">
            <a:noFill/>
          </a:ln>
        </p:spPr>
      </p:pic>
      <p:pic>
        <p:nvPicPr>
          <p:cNvPr id="1135" name="" descr=""/>
          <p:cNvPicPr/>
          <p:nvPr/>
        </p:nvPicPr>
        <p:blipFill>
          <a:blip r:embed="rId2"/>
          <a:stretch/>
        </p:blipFill>
        <p:spPr>
          <a:xfrm>
            <a:off x="7256880" y="1261440"/>
            <a:ext cx="748440" cy="586440"/>
          </a:xfrm>
          <a:prstGeom prst="rect">
            <a:avLst/>
          </a:prstGeom>
          <a:ln w="0">
            <a:noFill/>
          </a:ln>
        </p:spPr>
      </p:pic>
      <p:sp>
        <p:nvSpPr>
          <p:cNvPr id="1136" name="CustomShape 24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37" name="CustomShape 25"/>
          <p:cNvSpPr/>
          <p:nvPr/>
        </p:nvSpPr>
        <p:spPr>
          <a:xfrm>
            <a:off x="8102160" y="1518840"/>
            <a:ext cx="9547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HDInsight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138" name="CustomShape 26"/>
          <p:cNvSpPr/>
          <p:nvPr/>
        </p:nvSpPr>
        <p:spPr>
          <a:xfrm>
            <a:off x="6747120" y="2004840"/>
            <a:ext cx="1676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[28] Azure Portal Hub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139" name="" descr=""/>
          <p:cNvPicPr/>
          <p:nvPr/>
        </p:nvPicPr>
        <p:blipFill>
          <a:blip r:embed="rId3"/>
          <a:stretch/>
        </p:blipFill>
        <p:spPr>
          <a:xfrm>
            <a:off x="4566240" y="2684880"/>
            <a:ext cx="4964400" cy="338760"/>
          </a:xfrm>
          <a:prstGeom prst="rect">
            <a:avLst/>
          </a:prstGeom>
          <a:ln w="0">
            <a:noFill/>
          </a:ln>
        </p:spPr>
      </p:pic>
      <p:pic>
        <p:nvPicPr>
          <p:cNvPr id="1140" name="" descr=""/>
          <p:cNvPicPr/>
          <p:nvPr/>
        </p:nvPicPr>
        <p:blipFill>
          <a:blip r:embed="rId4"/>
          <a:stretch/>
        </p:blipFill>
        <p:spPr>
          <a:xfrm>
            <a:off x="4566240" y="3024360"/>
            <a:ext cx="4964400" cy="338760"/>
          </a:xfrm>
          <a:prstGeom prst="rect">
            <a:avLst/>
          </a:prstGeom>
          <a:ln w="0">
            <a:noFill/>
          </a:ln>
        </p:spPr>
      </p:pic>
      <p:pic>
        <p:nvPicPr>
          <p:cNvPr id="1141" name="" descr=""/>
          <p:cNvPicPr/>
          <p:nvPr/>
        </p:nvPicPr>
        <p:blipFill>
          <a:blip r:embed="rId5"/>
          <a:stretch/>
        </p:blipFill>
        <p:spPr>
          <a:xfrm>
            <a:off x="4566240" y="3363480"/>
            <a:ext cx="4964400" cy="338760"/>
          </a:xfrm>
          <a:prstGeom prst="rect">
            <a:avLst/>
          </a:prstGeom>
          <a:ln w="0">
            <a:noFill/>
          </a:ln>
        </p:spPr>
      </p:pic>
      <p:pic>
        <p:nvPicPr>
          <p:cNvPr id="1142" name="" descr=""/>
          <p:cNvPicPr/>
          <p:nvPr/>
        </p:nvPicPr>
        <p:blipFill>
          <a:blip r:embed="rId6"/>
          <a:stretch/>
        </p:blipFill>
        <p:spPr>
          <a:xfrm>
            <a:off x="4566240" y="3702960"/>
            <a:ext cx="4964400" cy="338760"/>
          </a:xfrm>
          <a:prstGeom prst="rect">
            <a:avLst/>
          </a:prstGeom>
          <a:ln w="0">
            <a:noFill/>
          </a:ln>
        </p:spPr>
      </p:pic>
      <p:pic>
        <p:nvPicPr>
          <p:cNvPr id="1143" name="" descr=""/>
          <p:cNvPicPr/>
          <p:nvPr/>
        </p:nvPicPr>
        <p:blipFill>
          <a:blip r:embed="rId7"/>
          <a:stretch/>
        </p:blipFill>
        <p:spPr>
          <a:xfrm>
            <a:off x="4566240" y="4042440"/>
            <a:ext cx="4964400" cy="338760"/>
          </a:xfrm>
          <a:prstGeom prst="rect">
            <a:avLst/>
          </a:prstGeom>
          <a:ln w="0">
            <a:noFill/>
          </a:ln>
        </p:spPr>
      </p:pic>
      <p:pic>
        <p:nvPicPr>
          <p:cNvPr id="1144" name="" descr=""/>
          <p:cNvPicPr/>
          <p:nvPr/>
        </p:nvPicPr>
        <p:blipFill>
          <a:blip r:embed="rId8"/>
          <a:stretch/>
        </p:blipFill>
        <p:spPr>
          <a:xfrm>
            <a:off x="4566240" y="4381560"/>
            <a:ext cx="4965120" cy="338040"/>
          </a:xfrm>
          <a:prstGeom prst="rect">
            <a:avLst/>
          </a:prstGeom>
          <a:ln w="0">
            <a:noFill/>
          </a:ln>
        </p:spPr>
      </p:pic>
      <p:sp>
        <p:nvSpPr>
          <p:cNvPr id="1145" name="CustomShape 27"/>
          <p:cNvSpPr/>
          <p:nvPr/>
        </p:nvSpPr>
        <p:spPr>
          <a:xfrm>
            <a:off x="5720760" y="4347000"/>
            <a:ext cx="3148200" cy="388080"/>
          </a:xfrm>
          <a:custGeom>
            <a:avLst/>
            <a:gdLst/>
            <a:ahLst/>
            <a:rect l="l" t="t" r="r" b="b"/>
            <a:pathLst>
              <a:path w="8746" h="1079">
                <a:moveTo>
                  <a:pt x="0" y="44"/>
                </a:moveTo>
                <a:cubicBezTo>
                  <a:pt x="0" y="21"/>
                  <a:pt x="27" y="0"/>
                  <a:pt x="56" y="0"/>
                </a:cubicBezTo>
                <a:lnTo>
                  <a:pt x="8690" y="0"/>
                </a:lnTo>
                <a:cubicBezTo>
                  <a:pt x="8721" y="0"/>
                  <a:pt x="8745" y="21"/>
                  <a:pt x="8745" y="44"/>
                </a:cubicBezTo>
                <a:lnTo>
                  <a:pt x="8745" y="1034"/>
                </a:lnTo>
                <a:cubicBezTo>
                  <a:pt x="8745" y="1059"/>
                  <a:pt x="8721" y="1078"/>
                  <a:pt x="8690" y="1078"/>
                </a:cubicBezTo>
                <a:lnTo>
                  <a:pt x="56" y="1078"/>
                </a:lnTo>
                <a:cubicBezTo>
                  <a:pt x="27" y="1078"/>
                  <a:pt x="0" y="1059"/>
                  <a:pt x="0" y="1034"/>
                </a:cubicBezTo>
                <a:lnTo>
                  <a:pt x="0" y="44"/>
                </a:lnTo>
                <a:moveTo>
                  <a:pt x="112" y="1034"/>
                </a:moveTo>
                <a:lnTo>
                  <a:pt x="56" y="990"/>
                </a:lnTo>
                <a:lnTo>
                  <a:pt x="8690" y="990"/>
                </a:lnTo>
                <a:lnTo>
                  <a:pt x="8634" y="1034"/>
                </a:lnTo>
                <a:lnTo>
                  <a:pt x="8634" y="44"/>
                </a:lnTo>
                <a:lnTo>
                  <a:pt x="869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03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6" name="CustomShape 28"/>
          <p:cNvSpPr/>
          <p:nvPr/>
        </p:nvSpPr>
        <p:spPr>
          <a:xfrm>
            <a:off x="6747120" y="2321640"/>
            <a:ext cx="2446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[29] Azure HDInsight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47" name="CustomShape 29"/>
          <p:cNvSpPr/>
          <p:nvPr/>
        </p:nvSpPr>
        <p:spPr>
          <a:xfrm>
            <a:off x="5637960" y="4776480"/>
            <a:ext cx="3355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(known open source analytics frameworks)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48" name="CustomShape 3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27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50" name="CustomShape 2"/>
          <p:cNvSpPr/>
          <p:nvPr/>
        </p:nvSpPr>
        <p:spPr>
          <a:xfrm>
            <a:off x="2430360" y="370440"/>
            <a:ext cx="47851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Apache Spark as Base Platform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151" name="CustomShape 3"/>
          <p:cNvSpPr/>
          <p:nvPr/>
        </p:nvSpPr>
        <p:spPr>
          <a:xfrm>
            <a:off x="596880" y="17071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52" name="CustomShape 4"/>
          <p:cNvSpPr/>
          <p:nvPr/>
        </p:nvSpPr>
        <p:spPr>
          <a:xfrm>
            <a:off x="957960" y="1744920"/>
            <a:ext cx="70934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Generalized platform for a wide variety of applications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53" name="CustomShape 5"/>
          <p:cNvSpPr/>
          <p:nvPr/>
        </p:nvSpPr>
        <p:spPr>
          <a:xfrm>
            <a:off x="1078200" y="20581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54" name="CustomShape 6"/>
          <p:cNvSpPr/>
          <p:nvPr/>
        </p:nvSpPr>
        <p:spPr>
          <a:xfrm>
            <a:off x="1379160" y="2089440"/>
            <a:ext cx="5571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Extension towards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Directed Acyclic Graphcs (DAGs)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55" name="CustomShape 7"/>
          <p:cNvSpPr/>
          <p:nvPr/>
        </p:nvSpPr>
        <p:spPr>
          <a:xfrm>
            <a:off x="1078200" y="2359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56" name="CustomShape 8"/>
          <p:cNvSpPr/>
          <p:nvPr/>
        </p:nvSpPr>
        <p:spPr>
          <a:xfrm>
            <a:off x="1379160" y="2391120"/>
            <a:ext cx="7625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Improvements on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‘data sharing capabilities‘ &amp; ‘in-memory computing‘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157" name="" descr=""/>
          <p:cNvPicPr/>
          <p:nvPr/>
        </p:nvPicPr>
        <p:blipFill>
          <a:blip r:embed="rId1"/>
          <a:stretch/>
        </p:blipFill>
        <p:spPr>
          <a:xfrm>
            <a:off x="574560" y="4005720"/>
            <a:ext cx="2437560" cy="1039320"/>
          </a:xfrm>
          <a:prstGeom prst="rect">
            <a:avLst/>
          </a:prstGeom>
          <a:ln w="0">
            <a:noFill/>
          </a:ln>
        </p:spPr>
      </p:pic>
      <p:sp>
        <p:nvSpPr>
          <p:cNvPr id="1158" name="CustomShape 9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59" name="CustomShape 10"/>
          <p:cNvSpPr/>
          <p:nvPr/>
        </p:nvSpPr>
        <p:spPr>
          <a:xfrm>
            <a:off x="511560" y="964080"/>
            <a:ext cx="8715960" cy="506880"/>
          </a:xfrm>
          <a:custGeom>
            <a:avLst/>
            <a:gdLst/>
            <a:ahLst/>
            <a:rect l="l" t="t" r="r" b="b"/>
            <a:pathLst>
              <a:path w="24212" h="1409">
                <a:moveTo>
                  <a:pt x="0" y="0"/>
                </a:moveTo>
                <a:lnTo>
                  <a:pt x="0" y="1408"/>
                </a:lnTo>
                <a:lnTo>
                  <a:pt x="24211" y="1408"/>
                </a:lnTo>
                <a:lnTo>
                  <a:pt x="2421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60" name="CustomShape 11"/>
          <p:cNvSpPr/>
          <p:nvPr/>
        </p:nvSpPr>
        <p:spPr>
          <a:xfrm>
            <a:off x="492120" y="948240"/>
            <a:ext cx="8755560" cy="538200"/>
          </a:xfrm>
          <a:custGeom>
            <a:avLst/>
            <a:gdLst/>
            <a:ahLst/>
            <a:rect l="l" t="t" r="r" b="b"/>
            <a:pathLst>
              <a:path w="24322" h="1496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24266" y="0"/>
                </a:lnTo>
                <a:cubicBezTo>
                  <a:pt x="24297" y="0"/>
                  <a:pt x="24321" y="20"/>
                  <a:pt x="24321" y="44"/>
                </a:cubicBezTo>
                <a:lnTo>
                  <a:pt x="24321" y="1451"/>
                </a:lnTo>
                <a:cubicBezTo>
                  <a:pt x="24321" y="1476"/>
                  <a:pt x="24297" y="1495"/>
                  <a:pt x="24266" y="1495"/>
                </a:cubicBezTo>
                <a:lnTo>
                  <a:pt x="55" y="1495"/>
                </a:lnTo>
                <a:cubicBezTo>
                  <a:pt x="24" y="1495"/>
                  <a:pt x="0" y="1476"/>
                  <a:pt x="0" y="1451"/>
                </a:cubicBezTo>
                <a:lnTo>
                  <a:pt x="0" y="44"/>
                </a:lnTo>
                <a:moveTo>
                  <a:pt x="111" y="1451"/>
                </a:moveTo>
                <a:lnTo>
                  <a:pt x="55" y="1408"/>
                </a:lnTo>
                <a:lnTo>
                  <a:pt x="24266" y="1408"/>
                </a:lnTo>
                <a:lnTo>
                  <a:pt x="24210" y="1451"/>
                </a:lnTo>
                <a:lnTo>
                  <a:pt x="24210" y="44"/>
                </a:lnTo>
                <a:lnTo>
                  <a:pt x="24266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145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61" name="CustomShape 12"/>
          <p:cNvSpPr/>
          <p:nvPr/>
        </p:nvSpPr>
        <p:spPr>
          <a:xfrm>
            <a:off x="683640" y="5110200"/>
            <a:ext cx="13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Apache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62" name="CustomShape 13"/>
          <p:cNvSpPr/>
          <p:nvPr/>
        </p:nvSpPr>
        <p:spPr>
          <a:xfrm>
            <a:off x="608400" y="10076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63" name="CustomShape 14"/>
          <p:cNvSpPr/>
          <p:nvPr/>
        </p:nvSpPr>
        <p:spPr>
          <a:xfrm>
            <a:off x="969120" y="1032840"/>
            <a:ext cx="8145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Apache Spark can be considered as a base platform for advanced analytics such as provided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164" name="" descr=""/>
          <p:cNvPicPr/>
          <p:nvPr/>
        </p:nvPicPr>
        <p:blipFill>
          <a:blip r:embed="rId2"/>
          <a:stretch/>
        </p:blipFill>
        <p:spPr>
          <a:xfrm>
            <a:off x="3998520" y="2851920"/>
            <a:ext cx="5456160" cy="2115720"/>
          </a:xfrm>
          <a:prstGeom prst="rect">
            <a:avLst/>
          </a:prstGeom>
          <a:ln w="0">
            <a:noFill/>
          </a:ln>
        </p:spPr>
      </p:pic>
      <p:sp>
        <p:nvSpPr>
          <p:cNvPr id="1165" name="CustomShape 15"/>
          <p:cNvSpPr/>
          <p:nvPr/>
        </p:nvSpPr>
        <p:spPr>
          <a:xfrm>
            <a:off x="969120" y="1233720"/>
            <a:ext cx="8140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by higher level libraries: (a) Spark SQL; (b) Spark Streaming; (c) MLlib; and (d) GraphX library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166" name="" descr=""/>
          <p:cNvPicPr/>
          <p:nvPr/>
        </p:nvPicPr>
        <p:blipFill>
          <a:blip r:embed="rId3"/>
          <a:stretch/>
        </p:blipFill>
        <p:spPr>
          <a:xfrm>
            <a:off x="739800" y="2670480"/>
            <a:ext cx="2954880" cy="1399320"/>
          </a:xfrm>
          <a:prstGeom prst="rect">
            <a:avLst/>
          </a:prstGeom>
          <a:ln w="0">
            <a:noFill/>
          </a:ln>
        </p:spPr>
      </p:pic>
      <p:sp>
        <p:nvSpPr>
          <p:cNvPr id="1167" name="CustomShape 16"/>
          <p:cNvSpPr/>
          <p:nvPr/>
        </p:nvSpPr>
        <p:spPr>
          <a:xfrm>
            <a:off x="4169880" y="5113080"/>
            <a:ext cx="2658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[16] Berkeley Data Analytics Stack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68" name="CustomShape 17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28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0" name="CustomShape 2"/>
          <p:cNvSpPr/>
          <p:nvPr/>
        </p:nvSpPr>
        <p:spPr>
          <a:xfrm>
            <a:off x="2851560" y="370440"/>
            <a:ext cx="39556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Apache Spark SQL Library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171" name="CustomShape 3"/>
          <p:cNvSpPr/>
          <p:nvPr/>
        </p:nvSpPr>
        <p:spPr>
          <a:xfrm>
            <a:off x="596880" y="16480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72" name="CustomShape 4"/>
          <p:cNvSpPr/>
          <p:nvPr/>
        </p:nvSpPr>
        <p:spPr>
          <a:xfrm>
            <a:off x="957960" y="1685880"/>
            <a:ext cx="19814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Usage example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73" name="CustomShape 5"/>
          <p:cNvSpPr/>
          <p:nvPr/>
        </p:nvSpPr>
        <p:spPr>
          <a:xfrm>
            <a:off x="1078200" y="19990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74" name="CustomShape 6"/>
          <p:cNvSpPr/>
          <p:nvPr/>
        </p:nvSpPr>
        <p:spPr>
          <a:xfrm>
            <a:off x="1379160" y="2030400"/>
            <a:ext cx="3819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Connect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‘Apache Spark context‘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to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75" name="CustomShape 7"/>
          <p:cNvSpPr/>
          <p:nvPr/>
        </p:nvSpPr>
        <p:spPr>
          <a:xfrm>
            <a:off x="1379160" y="2281680"/>
            <a:ext cx="3327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existing Apache Hive Database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76" name="CustomShape 8"/>
          <p:cNvSpPr/>
          <p:nvPr/>
        </p:nvSpPr>
        <p:spPr>
          <a:xfrm>
            <a:off x="1078200" y="2552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77" name="CustomShape 9"/>
          <p:cNvSpPr/>
          <p:nvPr/>
        </p:nvSpPr>
        <p:spPr>
          <a:xfrm>
            <a:off x="1379160" y="2583360"/>
            <a:ext cx="4403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Apply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functions to results of SQL queries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178" name="" descr=""/>
          <p:cNvPicPr/>
          <p:nvPr/>
        </p:nvPicPr>
        <p:blipFill>
          <a:blip r:embed="rId1"/>
          <a:stretch/>
        </p:blipFill>
        <p:spPr>
          <a:xfrm>
            <a:off x="574560" y="4005720"/>
            <a:ext cx="2437560" cy="1039320"/>
          </a:xfrm>
          <a:prstGeom prst="rect">
            <a:avLst/>
          </a:prstGeom>
          <a:ln w="0">
            <a:noFill/>
          </a:ln>
        </p:spPr>
      </p:pic>
      <p:sp>
        <p:nvSpPr>
          <p:cNvPr id="1179" name="CustomShape 10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1180" name="" descr=""/>
          <p:cNvPicPr/>
          <p:nvPr/>
        </p:nvPicPr>
        <p:blipFill>
          <a:blip r:embed="rId2"/>
          <a:stretch/>
        </p:blipFill>
        <p:spPr>
          <a:xfrm>
            <a:off x="3089160" y="4097520"/>
            <a:ext cx="3036600" cy="855720"/>
          </a:xfrm>
          <a:prstGeom prst="rect">
            <a:avLst/>
          </a:prstGeom>
          <a:ln w="0">
            <a:noFill/>
          </a:ln>
        </p:spPr>
      </p:pic>
      <p:sp>
        <p:nvSpPr>
          <p:cNvPr id="1181" name="CustomShape 11"/>
          <p:cNvSpPr/>
          <p:nvPr/>
        </p:nvSpPr>
        <p:spPr>
          <a:xfrm>
            <a:off x="643680" y="4081680"/>
            <a:ext cx="646920" cy="623880"/>
          </a:xfrm>
          <a:custGeom>
            <a:avLst/>
            <a:gdLst/>
            <a:ahLst/>
            <a:rect l="l" t="t" r="r" b="b"/>
            <a:pathLst>
              <a:path w="1798" h="1734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1741" y="0"/>
                </a:lnTo>
                <a:cubicBezTo>
                  <a:pt x="1771" y="0"/>
                  <a:pt x="1797" y="19"/>
                  <a:pt x="1797" y="44"/>
                </a:cubicBezTo>
                <a:lnTo>
                  <a:pt x="1797" y="1689"/>
                </a:lnTo>
                <a:cubicBezTo>
                  <a:pt x="1797" y="1713"/>
                  <a:pt x="1771" y="1733"/>
                  <a:pt x="1741" y="1733"/>
                </a:cubicBezTo>
                <a:lnTo>
                  <a:pt x="56" y="1733"/>
                </a:lnTo>
                <a:cubicBezTo>
                  <a:pt x="24" y="1733"/>
                  <a:pt x="0" y="1713"/>
                  <a:pt x="0" y="1689"/>
                </a:cubicBezTo>
                <a:lnTo>
                  <a:pt x="0" y="44"/>
                </a:lnTo>
                <a:moveTo>
                  <a:pt x="111" y="1689"/>
                </a:moveTo>
                <a:lnTo>
                  <a:pt x="56" y="1645"/>
                </a:lnTo>
                <a:lnTo>
                  <a:pt x="1741" y="1645"/>
                </a:lnTo>
                <a:lnTo>
                  <a:pt x="1685" y="1689"/>
                </a:lnTo>
                <a:lnTo>
                  <a:pt x="1685" y="44"/>
                </a:lnTo>
                <a:lnTo>
                  <a:pt x="1741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168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82" name="CustomShape 12"/>
          <p:cNvSpPr/>
          <p:nvPr/>
        </p:nvSpPr>
        <p:spPr>
          <a:xfrm>
            <a:off x="511560" y="964080"/>
            <a:ext cx="8867520" cy="518760"/>
          </a:xfrm>
          <a:custGeom>
            <a:avLst/>
            <a:gdLst/>
            <a:ahLst/>
            <a:rect l="l" t="t" r="r" b="b"/>
            <a:pathLst>
              <a:path w="24633" h="1442">
                <a:moveTo>
                  <a:pt x="0" y="0"/>
                </a:moveTo>
                <a:lnTo>
                  <a:pt x="0" y="1441"/>
                </a:lnTo>
                <a:lnTo>
                  <a:pt x="24632" y="1441"/>
                </a:lnTo>
                <a:lnTo>
                  <a:pt x="24632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83" name="CustomShape 13"/>
          <p:cNvSpPr/>
          <p:nvPr/>
        </p:nvSpPr>
        <p:spPr>
          <a:xfrm>
            <a:off x="492120" y="948240"/>
            <a:ext cx="8907120" cy="550080"/>
          </a:xfrm>
          <a:custGeom>
            <a:avLst/>
            <a:gdLst/>
            <a:ahLst/>
            <a:rect l="l" t="t" r="r" b="b"/>
            <a:pathLst>
              <a:path w="24743" h="1529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24687" y="0"/>
                </a:lnTo>
                <a:cubicBezTo>
                  <a:pt x="24718" y="0"/>
                  <a:pt x="24742" y="20"/>
                  <a:pt x="24742" y="44"/>
                </a:cubicBezTo>
                <a:lnTo>
                  <a:pt x="24742" y="1484"/>
                </a:lnTo>
                <a:cubicBezTo>
                  <a:pt x="24742" y="1509"/>
                  <a:pt x="24718" y="1528"/>
                  <a:pt x="24687" y="1528"/>
                </a:cubicBezTo>
                <a:lnTo>
                  <a:pt x="55" y="1528"/>
                </a:lnTo>
                <a:cubicBezTo>
                  <a:pt x="24" y="1528"/>
                  <a:pt x="0" y="1509"/>
                  <a:pt x="0" y="1484"/>
                </a:cubicBezTo>
                <a:lnTo>
                  <a:pt x="0" y="44"/>
                </a:lnTo>
                <a:moveTo>
                  <a:pt x="111" y="1484"/>
                </a:moveTo>
                <a:lnTo>
                  <a:pt x="55" y="1442"/>
                </a:lnTo>
                <a:lnTo>
                  <a:pt x="24687" y="1442"/>
                </a:lnTo>
                <a:lnTo>
                  <a:pt x="24631" y="1484"/>
                </a:lnTo>
                <a:lnTo>
                  <a:pt x="24631" y="44"/>
                </a:lnTo>
                <a:lnTo>
                  <a:pt x="24687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148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84" name="CustomShape 14"/>
          <p:cNvSpPr/>
          <p:nvPr/>
        </p:nvSpPr>
        <p:spPr>
          <a:xfrm>
            <a:off x="683640" y="5110200"/>
            <a:ext cx="13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Apache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85" name="CustomShape 15"/>
          <p:cNvSpPr/>
          <p:nvPr/>
        </p:nvSpPr>
        <p:spPr>
          <a:xfrm>
            <a:off x="608400" y="10076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86" name="CustomShape 16"/>
          <p:cNvSpPr/>
          <p:nvPr/>
        </p:nvSpPr>
        <p:spPr>
          <a:xfrm>
            <a:off x="969120" y="1032840"/>
            <a:ext cx="7696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Apache Spark Structured Query Language (SQL) library works with structured data and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187" name="" descr=""/>
          <p:cNvPicPr/>
          <p:nvPr/>
        </p:nvPicPr>
        <p:blipFill>
          <a:blip r:embed="rId3"/>
          <a:stretch/>
        </p:blipFill>
        <p:spPr>
          <a:xfrm>
            <a:off x="5362920" y="1681920"/>
            <a:ext cx="2428560" cy="474840"/>
          </a:xfrm>
          <a:prstGeom prst="rect">
            <a:avLst/>
          </a:prstGeom>
          <a:ln w="0">
            <a:noFill/>
          </a:ln>
        </p:spPr>
      </p:pic>
      <p:sp>
        <p:nvSpPr>
          <p:cNvPr id="1188" name="CustomShape 17"/>
          <p:cNvSpPr/>
          <p:nvPr/>
        </p:nvSpPr>
        <p:spPr>
          <a:xfrm>
            <a:off x="969120" y="1233720"/>
            <a:ext cx="8339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enables queries for data inside Spark programs using SQL (e.g. based on Apache Hive/HiveQL)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189" name="" descr=""/>
          <p:cNvPicPr/>
          <p:nvPr/>
        </p:nvPicPr>
        <p:blipFill>
          <a:blip r:embed="rId4"/>
          <a:stretch/>
        </p:blipFill>
        <p:spPr>
          <a:xfrm>
            <a:off x="7209720" y="2195280"/>
            <a:ext cx="1790280" cy="976320"/>
          </a:xfrm>
          <a:prstGeom prst="rect">
            <a:avLst/>
          </a:prstGeom>
          <a:ln w="0">
            <a:noFill/>
          </a:ln>
        </p:spPr>
      </p:pic>
      <p:sp>
        <p:nvSpPr>
          <p:cNvPr id="1190" name="CustomShape 18"/>
          <p:cNvSpPr/>
          <p:nvPr/>
        </p:nvSpPr>
        <p:spPr>
          <a:xfrm>
            <a:off x="7617960" y="1738080"/>
            <a:ext cx="1320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[17] Apache Hive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91" name="CustomShape 19"/>
          <p:cNvSpPr/>
          <p:nvPr/>
        </p:nvSpPr>
        <p:spPr>
          <a:xfrm>
            <a:off x="8388000" y="3319560"/>
            <a:ext cx="943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(i.e. HiveQL,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92" name="CustomShape 20"/>
          <p:cNvSpPr/>
          <p:nvPr/>
        </p:nvSpPr>
        <p:spPr>
          <a:xfrm>
            <a:off x="8388000" y="3495600"/>
            <a:ext cx="630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SQL-like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193" name="" descr=""/>
          <p:cNvPicPr/>
          <p:nvPr/>
        </p:nvPicPr>
        <p:blipFill>
          <a:blip r:embed="rId5"/>
          <a:stretch/>
        </p:blipFill>
        <p:spPr>
          <a:xfrm>
            <a:off x="7375680" y="4012920"/>
            <a:ext cx="1286280" cy="755640"/>
          </a:xfrm>
          <a:prstGeom prst="rect">
            <a:avLst/>
          </a:prstGeom>
          <a:ln w="0">
            <a:noFill/>
          </a:ln>
        </p:spPr>
      </p:pic>
      <p:sp>
        <p:nvSpPr>
          <p:cNvPr id="1194" name="CustomShape 21"/>
          <p:cNvSpPr/>
          <p:nvPr/>
        </p:nvSpPr>
        <p:spPr>
          <a:xfrm>
            <a:off x="7721280" y="3254760"/>
            <a:ext cx="510480" cy="740160"/>
          </a:xfrm>
          <a:custGeom>
            <a:avLst/>
            <a:gdLst/>
            <a:ahLst/>
            <a:rect l="l" t="t" r="r" b="b"/>
            <a:pathLst>
              <a:path w="1419" h="2057">
                <a:moveTo>
                  <a:pt x="0" y="1500"/>
                </a:moveTo>
                <a:lnTo>
                  <a:pt x="355" y="1500"/>
                </a:lnTo>
                <a:lnTo>
                  <a:pt x="355" y="0"/>
                </a:lnTo>
                <a:lnTo>
                  <a:pt x="1063" y="0"/>
                </a:lnTo>
                <a:lnTo>
                  <a:pt x="1063" y="1500"/>
                </a:lnTo>
                <a:lnTo>
                  <a:pt x="1418" y="1500"/>
                </a:lnTo>
                <a:lnTo>
                  <a:pt x="708" y="2056"/>
                </a:lnTo>
                <a:lnTo>
                  <a:pt x="0" y="150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95" name="CustomShape 22"/>
          <p:cNvSpPr/>
          <p:nvPr/>
        </p:nvSpPr>
        <p:spPr>
          <a:xfrm>
            <a:off x="7689240" y="3243960"/>
            <a:ext cx="574560" cy="765000"/>
          </a:xfrm>
          <a:custGeom>
            <a:avLst/>
            <a:gdLst/>
            <a:ahLst/>
            <a:rect l="l" t="t" r="r" b="b"/>
            <a:pathLst>
              <a:path w="1597" h="2126">
                <a:moveTo>
                  <a:pt x="0" y="1500"/>
                </a:moveTo>
                <a:lnTo>
                  <a:pt x="443" y="1500"/>
                </a:lnTo>
                <a:lnTo>
                  <a:pt x="405" y="1530"/>
                </a:lnTo>
                <a:lnTo>
                  <a:pt x="405" y="0"/>
                </a:lnTo>
                <a:lnTo>
                  <a:pt x="1190" y="0"/>
                </a:lnTo>
                <a:lnTo>
                  <a:pt x="1190" y="1530"/>
                </a:lnTo>
                <a:lnTo>
                  <a:pt x="1153" y="1500"/>
                </a:lnTo>
                <a:lnTo>
                  <a:pt x="1596" y="1500"/>
                </a:lnTo>
                <a:lnTo>
                  <a:pt x="797" y="2125"/>
                </a:lnTo>
                <a:lnTo>
                  <a:pt x="0" y="1500"/>
                </a:lnTo>
                <a:moveTo>
                  <a:pt x="824" y="2064"/>
                </a:moveTo>
                <a:lnTo>
                  <a:pt x="770" y="2064"/>
                </a:lnTo>
                <a:lnTo>
                  <a:pt x="1480" y="1508"/>
                </a:lnTo>
                <a:lnTo>
                  <a:pt x="1506" y="1558"/>
                </a:lnTo>
                <a:lnTo>
                  <a:pt x="1114" y="1558"/>
                </a:lnTo>
                <a:lnTo>
                  <a:pt x="1114" y="30"/>
                </a:lnTo>
                <a:lnTo>
                  <a:pt x="1153" y="59"/>
                </a:lnTo>
                <a:lnTo>
                  <a:pt x="443" y="59"/>
                </a:lnTo>
                <a:lnTo>
                  <a:pt x="481" y="30"/>
                </a:lnTo>
                <a:lnTo>
                  <a:pt x="481" y="1558"/>
                </a:lnTo>
                <a:lnTo>
                  <a:pt x="88" y="1558"/>
                </a:lnTo>
                <a:lnTo>
                  <a:pt x="116" y="1508"/>
                </a:lnTo>
                <a:lnTo>
                  <a:pt x="824" y="2064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96" name="CustomShape 23"/>
          <p:cNvSpPr/>
          <p:nvPr/>
        </p:nvSpPr>
        <p:spPr>
          <a:xfrm>
            <a:off x="7721280" y="3254760"/>
            <a:ext cx="510480" cy="740160"/>
          </a:xfrm>
          <a:custGeom>
            <a:avLst/>
            <a:gdLst/>
            <a:ahLst/>
            <a:rect l="l" t="t" r="r" b="b"/>
            <a:pathLst>
              <a:path w="1419" h="2057">
                <a:moveTo>
                  <a:pt x="0" y="1500"/>
                </a:moveTo>
                <a:lnTo>
                  <a:pt x="355" y="1500"/>
                </a:lnTo>
                <a:lnTo>
                  <a:pt x="355" y="0"/>
                </a:lnTo>
                <a:lnTo>
                  <a:pt x="1063" y="0"/>
                </a:lnTo>
                <a:lnTo>
                  <a:pt x="1063" y="1500"/>
                </a:lnTo>
                <a:lnTo>
                  <a:pt x="1418" y="1500"/>
                </a:lnTo>
                <a:lnTo>
                  <a:pt x="708" y="2056"/>
                </a:lnTo>
                <a:lnTo>
                  <a:pt x="0" y="150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97" name="CustomShape 24"/>
          <p:cNvSpPr/>
          <p:nvPr/>
        </p:nvSpPr>
        <p:spPr>
          <a:xfrm>
            <a:off x="7689240" y="3243960"/>
            <a:ext cx="574560" cy="765000"/>
          </a:xfrm>
          <a:custGeom>
            <a:avLst/>
            <a:gdLst/>
            <a:ahLst/>
            <a:rect l="l" t="t" r="r" b="b"/>
            <a:pathLst>
              <a:path w="1597" h="2126">
                <a:moveTo>
                  <a:pt x="0" y="1500"/>
                </a:moveTo>
                <a:lnTo>
                  <a:pt x="443" y="1500"/>
                </a:lnTo>
                <a:lnTo>
                  <a:pt x="405" y="1530"/>
                </a:lnTo>
                <a:lnTo>
                  <a:pt x="405" y="0"/>
                </a:lnTo>
                <a:lnTo>
                  <a:pt x="1190" y="0"/>
                </a:lnTo>
                <a:lnTo>
                  <a:pt x="1190" y="1530"/>
                </a:lnTo>
                <a:lnTo>
                  <a:pt x="1153" y="1500"/>
                </a:lnTo>
                <a:lnTo>
                  <a:pt x="1596" y="1500"/>
                </a:lnTo>
                <a:lnTo>
                  <a:pt x="797" y="2125"/>
                </a:lnTo>
                <a:lnTo>
                  <a:pt x="0" y="1500"/>
                </a:lnTo>
                <a:moveTo>
                  <a:pt x="824" y="2064"/>
                </a:moveTo>
                <a:lnTo>
                  <a:pt x="770" y="2064"/>
                </a:lnTo>
                <a:lnTo>
                  <a:pt x="1480" y="1508"/>
                </a:lnTo>
                <a:lnTo>
                  <a:pt x="1506" y="1558"/>
                </a:lnTo>
                <a:lnTo>
                  <a:pt x="1114" y="1558"/>
                </a:lnTo>
                <a:lnTo>
                  <a:pt x="1114" y="30"/>
                </a:lnTo>
                <a:lnTo>
                  <a:pt x="1153" y="59"/>
                </a:lnTo>
                <a:lnTo>
                  <a:pt x="443" y="59"/>
                </a:lnTo>
                <a:lnTo>
                  <a:pt x="481" y="30"/>
                </a:lnTo>
                <a:lnTo>
                  <a:pt x="481" y="1558"/>
                </a:lnTo>
                <a:lnTo>
                  <a:pt x="88" y="1558"/>
                </a:lnTo>
                <a:lnTo>
                  <a:pt x="116" y="1508"/>
                </a:lnTo>
                <a:lnTo>
                  <a:pt x="824" y="2064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198" name="" descr=""/>
          <p:cNvPicPr/>
          <p:nvPr/>
        </p:nvPicPr>
        <p:blipFill>
          <a:blip r:embed="rId6"/>
          <a:stretch/>
        </p:blipFill>
        <p:spPr>
          <a:xfrm rot="5400000">
            <a:off x="5962680" y="1542960"/>
            <a:ext cx="84240" cy="2721960"/>
          </a:xfrm>
          <a:prstGeom prst="rect">
            <a:avLst/>
          </a:prstGeom>
          <a:ln w="0">
            <a:noFill/>
          </a:ln>
        </p:spPr>
      </p:pic>
      <p:pic>
        <p:nvPicPr>
          <p:cNvPr id="1199" name="" descr=""/>
          <p:cNvPicPr/>
          <p:nvPr/>
        </p:nvPicPr>
        <p:blipFill>
          <a:blip r:embed="rId7"/>
          <a:stretch/>
        </p:blipFill>
        <p:spPr>
          <a:xfrm>
            <a:off x="4522680" y="2972160"/>
            <a:ext cx="1988280" cy="59040"/>
          </a:xfrm>
          <a:prstGeom prst="rect">
            <a:avLst/>
          </a:prstGeom>
          <a:ln w="0">
            <a:noFill/>
          </a:ln>
        </p:spPr>
      </p:pic>
      <p:pic>
        <p:nvPicPr>
          <p:cNvPr id="1200" name="" descr=""/>
          <p:cNvPicPr/>
          <p:nvPr/>
        </p:nvPicPr>
        <p:blipFill>
          <a:blip r:embed="rId8"/>
          <a:stretch/>
        </p:blipFill>
        <p:spPr>
          <a:xfrm rot="5400000">
            <a:off x="5405040" y="1956600"/>
            <a:ext cx="52920" cy="2184840"/>
          </a:xfrm>
          <a:prstGeom prst="rect">
            <a:avLst/>
          </a:prstGeom>
          <a:ln w="0">
            <a:noFill/>
          </a:ln>
        </p:spPr>
      </p:pic>
      <p:pic>
        <p:nvPicPr>
          <p:cNvPr id="1201" name="" descr=""/>
          <p:cNvPicPr/>
          <p:nvPr/>
        </p:nvPicPr>
        <p:blipFill>
          <a:blip r:embed="rId9"/>
          <a:stretch/>
        </p:blipFill>
        <p:spPr>
          <a:xfrm>
            <a:off x="4522680" y="3063240"/>
            <a:ext cx="1988280" cy="84240"/>
          </a:xfrm>
          <a:prstGeom prst="rect">
            <a:avLst/>
          </a:prstGeom>
          <a:ln w="0">
            <a:noFill/>
          </a:ln>
        </p:spPr>
      </p:pic>
      <p:pic>
        <p:nvPicPr>
          <p:cNvPr id="1202" name="" descr=""/>
          <p:cNvPicPr/>
          <p:nvPr/>
        </p:nvPicPr>
        <p:blipFill>
          <a:blip r:embed="rId10"/>
          <a:stretch/>
        </p:blipFill>
        <p:spPr>
          <a:xfrm rot="5400000">
            <a:off x="5406840" y="2074680"/>
            <a:ext cx="52920" cy="2180520"/>
          </a:xfrm>
          <a:prstGeom prst="rect">
            <a:avLst/>
          </a:prstGeom>
          <a:ln w="0">
            <a:noFill/>
          </a:ln>
        </p:spPr>
      </p:pic>
      <p:pic>
        <p:nvPicPr>
          <p:cNvPr id="1203" name="" descr=""/>
          <p:cNvPicPr/>
          <p:nvPr/>
        </p:nvPicPr>
        <p:blipFill>
          <a:blip r:embed="rId11"/>
          <a:stretch/>
        </p:blipFill>
        <p:spPr>
          <a:xfrm>
            <a:off x="4522680" y="3179520"/>
            <a:ext cx="1988280" cy="84240"/>
          </a:xfrm>
          <a:prstGeom prst="rect">
            <a:avLst/>
          </a:prstGeom>
          <a:ln w="0">
            <a:noFill/>
          </a:ln>
        </p:spPr>
      </p:pic>
      <p:pic>
        <p:nvPicPr>
          <p:cNvPr id="1204" name="" descr=""/>
          <p:cNvPicPr/>
          <p:nvPr/>
        </p:nvPicPr>
        <p:blipFill>
          <a:blip r:embed="rId12"/>
          <a:stretch/>
        </p:blipFill>
        <p:spPr>
          <a:xfrm rot="5400000">
            <a:off x="5406840" y="2190960"/>
            <a:ext cx="52920" cy="2180520"/>
          </a:xfrm>
          <a:prstGeom prst="rect">
            <a:avLst/>
          </a:prstGeom>
          <a:ln w="0">
            <a:noFill/>
          </a:ln>
        </p:spPr>
      </p:pic>
      <p:pic>
        <p:nvPicPr>
          <p:cNvPr id="1205" name="" descr=""/>
          <p:cNvPicPr/>
          <p:nvPr/>
        </p:nvPicPr>
        <p:blipFill>
          <a:blip r:embed="rId13"/>
          <a:stretch/>
        </p:blipFill>
        <p:spPr>
          <a:xfrm>
            <a:off x="4522680" y="3295800"/>
            <a:ext cx="1988280" cy="15120"/>
          </a:xfrm>
          <a:prstGeom prst="rect">
            <a:avLst/>
          </a:prstGeom>
          <a:ln w="0">
            <a:noFill/>
          </a:ln>
        </p:spPr>
      </p:pic>
      <p:pic>
        <p:nvPicPr>
          <p:cNvPr id="1206" name="" descr=""/>
          <p:cNvPicPr/>
          <p:nvPr/>
        </p:nvPicPr>
        <p:blipFill>
          <a:blip r:embed="rId14"/>
          <a:stretch/>
        </p:blipFill>
        <p:spPr>
          <a:xfrm rot="5400000">
            <a:off x="5361120" y="2079360"/>
            <a:ext cx="709560" cy="3155040"/>
          </a:xfrm>
          <a:prstGeom prst="rect">
            <a:avLst/>
          </a:prstGeom>
          <a:ln w="0">
            <a:noFill/>
          </a:ln>
        </p:spPr>
      </p:pic>
      <p:pic>
        <p:nvPicPr>
          <p:cNvPr id="1207" name="" descr=""/>
          <p:cNvPicPr/>
          <p:nvPr/>
        </p:nvPicPr>
        <p:blipFill>
          <a:blip r:embed="rId15"/>
          <a:stretch/>
        </p:blipFill>
        <p:spPr>
          <a:xfrm>
            <a:off x="4522680" y="3999600"/>
            <a:ext cx="1988280" cy="18360"/>
          </a:xfrm>
          <a:prstGeom prst="rect">
            <a:avLst/>
          </a:prstGeom>
          <a:ln w="0">
            <a:noFill/>
          </a:ln>
        </p:spPr>
      </p:pic>
      <p:pic>
        <p:nvPicPr>
          <p:cNvPr id="1208" name="" descr=""/>
          <p:cNvPicPr/>
          <p:nvPr/>
        </p:nvPicPr>
        <p:blipFill>
          <a:blip r:embed="rId16"/>
          <a:stretch/>
        </p:blipFill>
        <p:spPr>
          <a:xfrm rot="5400000">
            <a:off x="5835960" y="2681280"/>
            <a:ext cx="225720" cy="2874240"/>
          </a:xfrm>
          <a:prstGeom prst="rect">
            <a:avLst/>
          </a:prstGeom>
          <a:ln w="0">
            <a:noFill/>
          </a:ln>
        </p:spPr>
      </p:pic>
      <p:pic>
        <p:nvPicPr>
          <p:cNvPr id="1209" name="" descr=""/>
          <p:cNvPicPr/>
          <p:nvPr/>
        </p:nvPicPr>
        <p:blipFill>
          <a:blip r:embed="rId17"/>
          <a:stretch/>
        </p:blipFill>
        <p:spPr>
          <a:xfrm>
            <a:off x="5858280" y="4219560"/>
            <a:ext cx="19440" cy="2520"/>
          </a:xfrm>
          <a:prstGeom prst="rect">
            <a:avLst/>
          </a:prstGeom>
          <a:ln w="0">
            <a:noFill/>
          </a:ln>
        </p:spPr>
      </p:pic>
      <p:sp>
        <p:nvSpPr>
          <p:cNvPr id="1210" name="CustomShape 25"/>
          <p:cNvSpPr/>
          <p:nvPr/>
        </p:nvSpPr>
        <p:spPr>
          <a:xfrm>
            <a:off x="6693840" y="2749680"/>
            <a:ext cx="962640" cy="224280"/>
          </a:xfrm>
          <a:custGeom>
            <a:avLst/>
            <a:gdLst/>
            <a:ahLst/>
            <a:rect l="l" t="t" r="r" b="b"/>
            <a:pathLst>
              <a:path w="2675" h="624">
                <a:moveTo>
                  <a:pt x="0" y="0"/>
                </a:moveTo>
                <a:lnTo>
                  <a:pt x="0" y="623"/>
                </a:lnTo>
                <a:lnTo>
                  <a:pt x="2674" y="623"/>
                </a:lnTo>
                <a:lnTo>
                  <a:pt x="267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11" name="CustomShape 26"/>
          <p:cNvSpPr/>
          <p:nvPr/>
        </p:nvSpPr>
        <p:spPr>
          <a:xfrm>
            <a:off x="6680160" y="2738880"/>
            <a:ext cx="989280" cy="245160"/>
          </a:xfrm>
          <a:custGeom>
            <a:avLst/>
            <a:gdLst/>
            <a:ahLst/>
            <a:rect l="l" t="t" r="r" b="b"/>
            <a:pathLst>
              <a:path w="2749" h="682">
                <a:moveTo>
                  <a:pt x="0" y="30"/>
                </a:moveTo>
                <a:cubicBezTo>
                  <a:pt x="0" y="14"/>
                  <a:pt x="18" y="0"/>
                  <a:pt x="38" y="0"/>
                </a:cubicBezTo>
                <a:lnTo>
                  <a:pt x="2712" y="0"/>
                </a:lnTo>
                <a:cubicBezTo>
                  <a:pt x="2732" y="0"/>
                  <a:pt x="2748" y="14"/>
                  <a:pt x="2748" y="30"/>
                </a:cubicBezTo>
                <a:lnTo>
                  <a:pt x="2748" y="653"/>
                </a:lnTo>
                <a:cubicBezTo>
                  <a:pt x="2748" y="669"/>
                  <a:pt x="2732" y="681"/>
                  <a:pt x="2712" y="681"/>
                </a:cubicBezTo>
                <a:lnTo>
                  <a:pt x="38" y="681"/>
                </a:lnTo>
                <a:cubicBezTo>
                  <a:pt x="18" y="681"/>
                  <a:pt x="0" y="669"/>
                  <a:pt x="0" y="653"/>
                </a:cubicBezTo>
                <a:lnTo>
                  <a:pt x="0" y="30"/>
                </a:lnTo>
                <a:moveTo>
                  <a:pt x="74" y="653"/>
                </a:moveTo>
                <a:lnTo>
                  <a:pt x="38" y="623"/>
                </a:lnTo>
                <a:lnTo>
                  <a:pt x="2712" y="623"/>
                </a:lnTo>
                <a:lnTo>
                  <a:pt x="2674" y="653"/>
                </a:lnTo>
                <a:lnTo>
                  <a:pt x="2674" y="30"/>
                </a:lnTo>
                <a:lnTo>
                  <a:pt x="2712" y="59"/>
                </a:lnTo>
                <a:lnTo>
                  <a:pt x="38" y="59"/>
                </a:lnTo>
                <a:lnTo>
                  <a:pt x="74" y="30"/>
                </a:lnTo>
                <a:lnTo>
                  <a:pt x="74" y="653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12" name="CustomShape 27"/>
          <p:cNvSpPr/>
          <p:nvPr/>
        </p:nvSpPr>
        <p:spPr>
          <a:xfrm>
            <a:off x="8388000" y="3671640"/>
            <a:ext cx="763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language)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13" name="CustomShape 28"/>
          <p:cNvSpPr/>
          <p:nvPr/>
        </p:nvSpPr>
        <p:spPr>
          <a:xfrm>
            <a:off x="6540840" y="4969440"/>
            <a:ext cx="2464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[32] Edureka Spark SQL Tutorial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214" name="" descr=""/>
          <p:cNvPicPr/>
          <p:nvPr/>
        </p:nvPicPr>
        <p:blipFill>
          <a:blip r:embed="rId18"/>
          <a:stretch/>
        </p:blipFill>
        <p:spPr>
          <a:xfrm rot="5400000">
            <a:off x="2270160" y="1546920"/>
            <a:ext cx="258120" cy="3229920"/>
          </a:xfrm>
          <a:prstGeom prst="rect">
            <a:avLst/>
          </a:prstGeom>
          <a:ln w="0">
            <a:noFill/>
          </a:ln>
        </p:spPr>
      </p:pic>
      <p:pic>
        <p:nvPicPr>
          <p:cNvPr id="1215" name="" descr=""/>
          <p:cNvPicPr/>
          <p:nvPr/>
        </p:nvPicPr>
        <p:blipFill>
          <a:blip r:embed="rId19"/>
          <a:stretch/>
        </p:blipFill>
        <p:spPr>
          <a:xfrm>
            <a:off x="793800" y="3299400"/>
            <a:ext cx="3017880" cy="122400"/>
          </a:xfrm>
          <a:prstGeom prst="rect">
            <a:avLst/>
          </a:prstGeom>
          <a:ln w="0">
            <a:noFill/>
          </a:ln>
        </p:spPr>
      </p:pic>
      <p:pic>
        <p:nvPicPr>
          <p:cNvPr id="1216" name="" descr=""/>
          <p:cNvPicPr/>
          <p:nvPr/>
        </p:nvPicPr>
        <p:blipFill>
          <a:blip r:embed="rId20"/>
          <a:stretch/>
        </p:blipFill>
        <p:spPr>
          <a:xfrm>
            <a:off x="793800" y="3435120"/>
            <a:ext cx="3017880" cy="122400"/>
          </a:xfrm>
          <a:prstGeom prst="rect">
            <a:avLst/>
          </a:prstGeom>
          <a:ln w="0">
            <a:noFill/>
          </a:ln>
        </p:spPr>
      </p:pic>
      <p:pic>
        <p:nvPicPr>
          <p:cNvPr id="1217" name="" descr=""/>
          <p:cNvPicPr/>
          <p:nvPr/>
        </p:nvPicPr>
        <p:blipFill>
          <a:blip r:embed="rId21"/>
          <a:stretch/>
        </p:blipFill>
        <p:spPr>
          <a:xfrm rot="5400000">
            <a:off x="2192040" y="2246760"/>
            <a:ext cx="308520" cy="2976480"/>
          </a:xfrm>
          <a:prstGeom prst="rect">
            <a:avLst/>
          </a:prstGeom>
          <a:ln w="0">
            <a:noFill/>
          </a:ln>
        </p:spPr>
      </p:pic>
      <p:pic>
        <p:nvPicPr>
          <p:cNvPr id="1218" name="" descr=""/>
          <p:cNvPicPr/>
          <p:nvPr/>
        </p:nvPicPr>
        <p:blipFill>
          <a:blip r:embed="rId22"/>
          <a:stretch/>
        </p:blipFill>
        <p:spPr>
          <a:xfrm>
            <a:off x="3404880" y="3880080"/>
            <a:ext cx="98640" cy="1800"/>
          </a:xfrm>
          <a:prstGeom prst="rect">
            <a:avLst/>
          </a:prstGeom>
          <a:ln w="0">
            <a:noFill/>
          </a:ln>
        </p:spPr>
      </p:pic>
      <p:sp>
        <p:nvSpPr>
          <p:cNvPr id="1219" name="CustomShape 29"/>
          <p:cNvSpPr/>
          <p:nvPr/>
        </p:nvSpPr>
        <p:spPr>
          <a:xfrm>
            <a:off x="3082320" y="2860560"/>
            <a:ext cx="962640" cy="224640"/>
          </a:xfrm>
          <a:custGeom>
            <a:avLst/>
            <a:gdLst/>
            <a:ahLst/>
            <a:rect l="l" t="t" r="r" b="b"/>
            <a:pathLst>
              <a:path w="2675" h="625">
                <a:moveTo>
                  <a:pt x="0" y="0"/>
                </a:moveTo>
                <a:lnTo>
                  <a:pt x="0" y="624"/>
                </a:lnTo>
                <a:lnTo>
                  <a:pt x="2674" y="624"/>
                </a:lnTo>
                <a:lnTo>
                  <a:pt x="267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20" name="CustomShape 30"/>
          <p:cNvSpPr/>
          <p:nvPr/>
        </p:nvSpPr>
        <p:spPr>
          <a:xfrm>
            <a:off x="3069720" y="2850120"/>
            <a:ext cx="988920" cy="246240"/>
          </a:xfrm>
          <a:custGeom>
            <a:avLst/>
            <a:gdLst/>
            <a:ahLst/>
            <a:rect l="l" t="t" r="r" b="b"/>
            <a:pathLst>
              <a:path w="2748" h="685">
                <a:moveTo>
                  <a:pt x="0" y="30"/>
                </a:moveTo>
                <a:cubicBezTo>
                  <a:pt x="0" y="14"/>
                  <a:pt x="15" y="0"/>
                  <a:pt x="35" y="0"/>
                </a:cubicBezTo>
                <a:lnTo>
                  <a:pt x="2709" y="0"/>
                </a:lnTo>
                <a:cubicBezTo>
                  <a:pt x="2732" y="0"/>
                  <a:pt x="2747" y="14"/>
                  <a:pt x="2747" y="30"/>
                </a:cubicBezTo>
                <a:lnTo>
                  <a:pt x="2747" y="654"/>
                </a:lnTo>
                <a:cubicBezTo>
                  <a:pt x="2747" y="670"/>
                  <a:pt x="2732" y="684"/>
                  <a:pt x="2709" y="684"/>
                </a:cubicBezTo>
                <a:lnTo>
                  <a:pt x="35" y="684"/>
                </a:lnTo>
                <a:cubicBezTo>
                  <a:pt x="15" y="684"/>
                  <a:pt x="0" y="670"/>
                  <a:pt x="0" y="654"/>
                </a:cubicBezTo>
                <a:lnTo>
                  <a:pt x="0" y="30"/>
                </a:lnTo>
                <a:moveTo>
                  <a:pt x="73" y="654"/>
                </a:moveTo>
                <a:lnTo>
                  <a:pt x="35" y="624"/>
                </a:lnTo>
                <a:lnTo>
                  <a:pt x="2709" y="624"/>
                </a:lnTo>
                <a:lnTo>
                  <a:pt x="2674" y="654"/>
                </a:lnTo>
                <a:lnTo>
                  <a:pt x="2674" y="30"/>
                </a:lnTo>
                <a:lnTo>
                  <a:pt x="2709" y="59"/>
                </a:lnTo>
                <a:lnTo>
                  <a:pt x="35" y="59"/>
                </a:lnTo>
                <a:lnTo>
                  <a:pt x="73" y="30"/>
                </a:lnTo>
                <a:lnTo>
                  <a:pt x="73" y="654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21" name="CustomShape 3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29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223" name="" descr=""/>
          <p:cNvPicPr/>
          <p:nvPr/>
        </p:nvPicPr>
        <p:blipFill>
          <a:blip r:embed="rId1"/>
          <a:stretch/>
        </p:blipFill>
        <p:spPr>
          <a:xfrm>
            <a:off x="462600" y="2536920"/>
            <a:ext cx="9251280" cy="295920"/>
          </a:xfrm>
          <a:prstGeom prst="rect">
            <a:avLst/>
          </a:prstGeom>
          <a:ln w="0">
            <a:noFill/>
          </a:ln>
        </p:spPr>
      </p:pic>
      <p:pic>
        <p:nvPicPr>
          <p:cNvPr id="1224" name="" descr=""/>
          <p:cNvPicPr/>
          <p:nvPr/>
        </p:nvPicPr>
        <p:blipFill>
          <a:blip r:embed="rId2"/>
          <a:stretch/>
        </p:blipFill>
        <p:spPr>
          <a:xfrm>
            <a:off x="462600" y="2952000"/>
            <a:ext cx="9251280" cy="1491120"/>
          </a:xfrm>
          <a:prstGeom prst="rect">
            <a:avLst/>
          </a:prstGeom>
          <a:ln w="0">
            <a:noFill/>
          </a:ln>
        </p:spPr>
      </p:pic>
      <p:sp>
        <p:nvSpPr>
          <p:cNvPr id="1225" name="CustomShape 2"/>
          <p:cNvSpPr/>
          <p:nvPr/>
        </p:nvSpPr>
        <p:spPr>
          <a:xfrm>
            <a:off x="265680" y="370440"/>
            <a:ext cx="92620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Chicago Restaurant Food Inspection Example (cf. Lecture 2) 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226" name="" descr=""/>
          <p:cNvPicPr/>
          <p:nvPr/>
        </p:nvPicPr>
        <p:blipFill>
          <a:blip r:embed="rId3"/>
          <a:stretch/>
        </p:blipFill>
        <p:spPr>
          <a:xfrm>
            <a:off x="511920" y="948600"/>
            <a:ext cx="5665320" cy="1542960"/>
          </a:xfrm>
          <a:prstGeom prst="rect">
            <a:avLst/>
          </a:prstGeom>
          <a:ln w="0">
            <a:noFill/>
          </a:ln>
        </p:spPr>
      </p:pic>
      <p:sp>
        <p:nvSpPr>
          <p:cNvPr id="1227" name="CustomShape 3"/>
          <p:cNvSpPr/>
          <p:nvPr/>
        </p:nvSpPr>
        <p:spPr>
          <a:xfrm>
            <a:off x="6498720" y="963000"/>
            <a:ext cx="2962440" cy="3608280"/>
          </a:xfrm>
          <a:custGeom>
            <a:avLst/>
            <a:gdLst/>
            <a:ahLst/>
            <a:rect l="l" t="t" r="r" b="b"/>
            <a:pathLst>
              <a:path w="8230" h="10024">
                <a:moveTo>
                  <a:pt x="0" y="0"/>
                </a:moveTo>
                <a:lnTo>
                  <a:pt x="0" y="10023"/>
                </a:lnTo>
                <a:lnTo>
                  <a:pt x="8229" y="10023"/>
                </a:lnTo>
                <a:lnTo>
                  <a:pt x="8229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28" name="CustomShape 4"/>
          <p:cNvSpPr/>
          <p:nvPr/>
        </p:nvSpPr>
        <p:spPr>
          <a:xfrm>
            <a:off x="6478560" y="947160"/>
            <a:ext cx="3002400" cy="3639600"/>
          </a:xfrm>
          <a:custGeom>
            <a:avLst/>
            <a:gdLst/>
            <a:ahLst/>
            <a:rect l="l" t="t" r="r" b="b"/>
            <a:pathLst>
              <a:path w="8341" h="10111">
                <a:moveTo>
                  <a:pt x="0" y="44"/>
                </a:moveTo>
                <a:cubicBezTo>
                  <a:pt x="0" y="21"/>
                  <a:pt x="27" y="0"/>
                  <a:pt x="56" y="0"/>
                </a:cubicBezTo>
                <a:lnTo>
                  <a:pt x="8284" y="0"/>
                </a:lnTo>
                <a:cubicBezTo>
                  <a:pt x="8314" y="0"/>
                  <a:pt x="8340" y="21"/>
                  <a:pt x="8340" y="44"/>
                </a:cubicBezTo>
                <a:lnTo>
                  <a:pt x="8340" y="10066"/>
                </a:lnTo>
                <a:cubicBezTo>
                  <a:pt x="8340" y="10090"/>
                  <a:pt x="8314" y="10110"/>
                  <a:pt x="8284" y="10110"/>
                </a:cubicBezTo>
                <a:lnTo>
                  <a:pt x="56" y="10110"/>
                </a:lnTo>
                <a:cubicBezTo>
                  <a:pt x="27" y="10110"/>
                  <a:pt x="0" y="10090"/>
                  <a:pt x="0" y="10066"/>
                </a:cubicBezTo>
                <a:lnTo>
                  <a:pt x="0" y="44"/>
                </a:lnTo>
                <a:moveTo>
                  <a:pt x="112" y="10066"/>
                </a:moveTo>
                <a:lnTo>
                  <a:pt x="56" y="10023"/>
                </a:lnTo>
                <a:lnTo>
                  <a:pt x="8284" y="10023"/>
                </a:lnTo>
                <a:lnTo>
                  <a:pt x="8229" y="10066"/>
                </a:lnTo>
                <a:lnTo>
                  <a:pt x="8229" y="44"/>
                </a:lnTo>
                <a:lnTo>
                  <a:pt x="8284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006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29" name="CustomShape 5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230" name="CustomShape 6"/>
          <p:cNvSpPr/>
          <p:nvPr/>
        </p:nvSpPr>
        <p:spPr>
          <a:xfrm>
            <a:off x="6595560" y="10072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31" name="CustomShape 7"/>
          <p:cNvSpPr/>
          <p:nvPr/>
        </p:nvSpPr>
        <p:spPr>
          <a:xfrm>
            <a:off x="6956280" y="1032120"/>
            <a:ext cx="1766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pyspark is a Python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32" name="CustomShape 8"/>
          <p:cNvSpPr/>
          <p:nvPr/>
        </p:nvSpPr>
        <p:spPr>
          <a:xfrm>
            <a:off x="6956280" y="1233000"/>
            <a:ext cx="2311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Application Programming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33" name="CustomShape 9"/>
          <p:cNvSpPr/>
          <p:nvPr/>
        </p:nvSpPr>
        <p:spPr>
          <a:xfrm>
            <a:off x="6956280" y="1434240"/>
            <a:ext cx="2178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Interface (API) for Spark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34" name="CustomShape 10"/>
          <p:cNvSpPr/>
          <p:nvPr/>
        </p:nvSpPr>
        <p:spPr>
          <a:xfrm>
            <a:off x="6956280" y="1635480"/>
            <a:ext cx="1967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available in Microsoft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35" name="CustomShape 11"/>
          <p:cNvSpPr/>
          <p:nvPr/>
        </p:nvSpPr>
        <p:spPr>
          <a:xfrm>
            <a:off x="6956280" y="1836360"/>
            <a:ext cx="2180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Azure HDInsight Clusters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36" name="CustomShape 12"/>
          <p:cNvSpPr/>
          <p:nvPr/>
        </p:nvSpPr>
        <p:spPr>
          <a:xfrm>
            <a:off x="6595560" y="20527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37" name="CustomShape 13"/>
          <p:cNvSpPr/>
          <p:nvPr/>
        </p:nvSpPr>
        <p:spPr>
          <a:xfrm>
            <a:off x="6956280" y="2077920"/>
            <a:ext cx="2234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Import required libraries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38" name="CustomShape 14"/>
          <p:cNvSpPr/>
          <p:nvPr/>
        </p:nvSpPr>
        <p:spPr>
          <a:xfrm>
            <a:off x="6956280" y="2278800"/>
            <a:ext cx="2297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for our logistic regression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39" name="CustomShape 15"/>
          <p:cNvSpPr/>
          <p:nvPr/>
        </p:nvSpPr>
        <p:spPr>
          <a:xfrm>
            <a:off x="6956280" y="2480040"/>
            <a:ext cx="2132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application via selected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40" name="CustomShape 16"/>
          <p:cNvSpPr/>
          <p:nvPr/>
        </p:nvSpPr>
        <p:spPr>
          <a:xfrm>
            <a:off x="6956280" y="2680920"/>
            <a:ext cx="1947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libraries from pyspark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41" name="CustomShape 17"/>
          <p:cNvSpPr/>
          <p:nvPr/>
        </p:nvSpPr>
        <p:spPr>
          <a:xfrm>
            <a:off x="6956280" y="2882160"/>
            <a:ext cx="2090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and the Spark Machine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42" name="CustomShape 18"/>
          <p:cNvSpPr/>
          <p:nvPr/>
        </p:nvSpPr>
        <p:spPr>
          <a:xfrm>
            <a:off x="6956280" y="3083400"/>
            <a:ext cx="2098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Learning Library (MLlib)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43" name="CustomShape 19"/>
          <p:cNvSpPr/>
          <p:nvPr/>
        </p:nvSpPr>
        <p:spPr>
          <a:xfrm>
            <a:off x="6595560" y="32994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44" name="CustomShape 20"/>
          <p:cNvSpPr/>
          <p:nvPr/>
        </p:nvSpPr>
        <p:spPr>
          <a:xfrm>
            <a:off x="6956280" y="3324240"/>
            <a:ext cx="2212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Import selected libraries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45" name="CustomShape 21"/>
          <p:cNvSpPr/>
          <p:nvPr/>
        </p:nvSpPr>
        <p:spPr>
          <a:xfrm>
            <a:off x="6956280" y="3525840"/>
            <a:ext cx="2425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for better analyzing data &amp;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46" name="CustomShape 22"/>
          <p:cNvSpPr/>
          <p:nvPr/>
        </p:nvSpPr>
        <p:spPr>
          <a:xfrm>
            <a:off x="6956280" y="3726720"/>
            <a:ext cx="2409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creating features using the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47" name="CustomShape 23"/>
          <p:cNvSpPr/>
          <p:nvPr/>
        </p:nvSpPr>
        <p:spPr>
          <a:xfrm>
            <a:off x="6956280" y="3927600"/>
            <a:ext cx="2242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Apache Spark Structured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48" name="CustomShape 24"/>
          <p:cNvSpPr/>
          <p:nvPr/>
        </p:nvSpPr>
        <p:spPr>
          <a:xfrm>
            <a:off x="6956280" y="4128840"/>
            <a:ext cx="1995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Query Language (SQL)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49" name="CustomShape 25"/>
          <p:cNvSpPr/>
          <p:nvPr/>
        </p:nvSpPr>
        <p:spPr>
          <a:xfrm>
            <a:off x="471960" y="884880"/>
            <a:ext cx="5706720" cy="830520"/>
          </a:xfrm>
          <a:custGeom>
            <a:avLst/>
            <a:gdLst/>
            <a:ahLst/>
            <a:rect l="l" t="t" r="r" b="b"/>
            <a:pathLst>
              <a:path w="15853" h="2308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15796" y="0"/>
                </a:lnTo>
                <a:cubicBezTo>
                  <a:pt x="15825" y="0"/>
                  <a:pt x="15852" y="21"/>
                  <a:pt x="15852" y="44"/>
                </a:cubicBezTo>
                <a:lnTo>
                  <a:pt x="15852" y="2264"/>
                </a:lnTo>
                <a:cubicBezTo>
                  <a:pt x="15852" y="2288"/>
                  <a:pt x="15825" y="2307"/>
                  <a:pt x="15796" y="2307"/>
                </a:cubicBezTo>
                <a:lnTo>
                  <a:pt x="56" y="2307"/>
                </a:lnTo>
                <a:cubicBezTo>
                  <a:pt x="24" y="2307"/>
                  <a:pt x="0" y="2288"/>
                  <a:pt x="0" y="2264"/>
                </a:cubicBezTo>
                <a:lnTo>
                  <a:pt x="0" y="44"/>
                </a:lnTo>
                <a:moveTo>
                  <a:pt x="111" y="2264"/>
                </a:moveTo>
                <a:lnTo>
                  <a:pt x="56" y="2220"/>
                </a:lnTo>
                <a:lnTo>
                  <a:pt x="15796" y="2220"/>
                </a:lnTo>
                <a:lnTo>
                  <a:pt x="15740" y="2264"/>
                </a:lnTo>
                <a:lnTo>
                  <a:pt x="15740" y="44"/>
                </a:lnTo>
                <a:lnTo>
                  <a:pt x="15796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226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50" name="CustomShape 26"/>
          <p:cNvSpPr/>
          <p:nvPr/>
        </p:nvSpPr>
        <p:spPr>
          <a:xfrm>
            <a:off x="6148440" y="1316520"/>
            <a:ext cx="367920" cy="1463040"/>
          </a:xfrm>
          <a:custGeom>
            <a:avLst/>
            <a:gdLst/>
            <a:ahLst/>
            <a:rect l="l" t="t" r="r" b="b"/>
            <a:pathLst>
              <a:path w="1023" h="4065">
                <a:moveTo>
                  <a:pt x="934" y="4035"/>
                </a:moveTo>
                <a:lnTo>
                  <a:pt x="906" y="3906"/>
                </a:lnTo>
                <a:cubicBezTo>
                  <a:pt x="902" y="3888"/>
                  <a:pt x="914" y="3871"/>
                  <a:pt x="940" y="3867"/>
                </a:cubicBezTo>
                <a:cubicBezTo>
                  <a:pt x="962" y="3866"/>
                  <a:pt x="984" y="3876"/>
                  <a:pt x="986" y="3895"/>
                </a:cubicBezTo>
                <a:lnTo>
                  <a:pt x="1018" y="4022"/>
                </a:lnTo>
                <a:cubicBezTo>
                  <a:pt x="1022" y="4042"/>
                  <a:pt x="1006" y="4058"/>
                  <a:pt x="984" y="4061"/>
                </a:cubicBezTo>
                <a:cubicBezTo>
                  <a:pt x="962" y="4064"/>
                  <a:pt x="940" y="4052"/>
                  <a:pt x="934" y="4035"/>
                </a:cubicBezTo>
                <a:moveTo>
                  <a:pt x="874" y="3778"/>
                </a:moveTo>
                <a:lnTo>
                  <a:pt x="846" y="3649"/>
                </a:lnTo>
                <a:cubicBezTo>
                  <a:pt x="841" y="3631"/>
                  <a:pt x="854" y="3614"/>
                  <a:pt x="879" y="3611"/>
                </a:cubicBezTo>
                <a:cubicBezTo>
                  <a:pt x="902" y="3607"/>
                  <a:pt x="924" y="3619"/>
                  <a:pt x="926" y="3637"/>
                </a:cubicBezTo>
                <a:lnTo>
                  <a:pt x="956" y="3766"/>
                </a:lnTo>
                <a:cubicBezTo>
                  <a:pt x="962" y="3783"/>
                  <a:pt x="946" y="3801"/>
                  <a:pt x="924" y="3805"/>
                </a:cubicBezTo>
                <a:cubicBezTo>
                  <a:pt x="902" y="3806"/>
                  <a:pt x="879" y="3796"/>
                  <a:pt x="874" y="3778"/>
                </a:cubicBezTo>
                <a:moveTo>
                  <a:pt x="814" y="3520"/>
                </a:moveTo>
                <a:lnTo>
                  <a:pt x="785" y="3391"/>
                </a:lnTo>
                <a:cubicBezTo>
                  <a:pt x="781" y="3373"/>
                  <a:pt x="797" y="3356"/>
                  <a:pt x="819" y="3353"/>
                </a:cubicBezTo>
                <a:cubicBezTo>
                  <a:pt x="841" y="3349"/>
                  <a:pt x="864" y="3361"/>
                  <a:pt x="868" y="3378"/>
                </a:cubicBezTo>
                <a:lnTo>
                  <a:pt x="896" y="3508"/>
                </a:lnTo>
                <a:cubicBezTo>
                  <a:pt x="902" y="3525"/>
                  <a:pt x="886" y="3542"/>
                  <a:pt x="864" y="3546"/>
                </a:cubicBezTo>
                <a:cubicBezTo>
                  <a:pt x="841" y="3550"/>
                  <a:pt x="819" y="3537"/>
                  <a:pt x="814" y="3520"/>
                </a:cubicBezTo>
                <a:moveTo>
                  <a:pt x="754" y="3262"/>
                </a:moveTo>
                <a:lnTo>
                  <a:pt x="725" y="3134"/>
                </a:lnTo>
                <a:cubicBezTo>
                  <a:pt x="721" y="3115"/>
                  <a:pt x="737" y="3099"/>
                  <a:pt x="759" y="3095"/>
                </a:cubicBezTo>
                <a:cubicBezTo>
                  <a:pt x="781" y="3092"/>
                  <a:pt x="803" y="3104"/>
                  <a:pt x="808" y="3122"/>
                </a:cubicBezTo>
                <a:lnTo>
                  <a:pt x="837" y="3251"/>
                </a:lnTo>
                <a:cubicBezTo>
                  <a:pt x="841" y="3269"/>
                  <a:pt x="826" y="3286"/>
                  <a:pt x="803" y="3287"/>
                </a:cubicBezTo>
                <a:cubicBezTo>
                  <a:pt x="781" y="3292"/>
                  <a:pt x="759" y="3281"/>
                  <a:pt x="754" y="3262"/>
                </a:cubicBezTo>
                <a:moveTo>
                  <a:pt x="694" y="3005"/>
                </a:moveTo>
                <a:lnTo>
                  <a:pt x="665" y="2876"/>
                </a:lnTo>
                <a:cubicBezTo>
                  <a:pt x="661" y="2859"/>
                  <a:pt x="677" y="2841"/>
                  <a:pt x="699" y="2837"/>
                </a:cubicBezTo>
                <a:cubicBezTo>
                  <a:pt x="721" y="2834"/>
                  <a:pt x="743" y="2846"/>
                  <a:pt x="747" y="2864"/>
                </a:cubicBezTo>
                <a:lnTo>
                  <a:pt x="777" y="2993"/>
                </a:lnTo>
                <a:cubicBezTo>
                  <a:pt x="781" y="3010"/>
                  <a:pt x="765" y="3028"/>
                  <a:pt x="743" y="3031"/>
                </a:cubicBezTo>
                <a:cubicBezTo>
                  <a:pt x="721" y="3034"/>
                  <a:pt x="699" y="3023"/>
                  <a:pt x="694" y="3005"/>
                </a:cubicBezTo>
                <a:moveTo>
                  <a:pt x="634" y="2746"/>
                </a:moveTo>
                <a:lnTo>
                  <a:pt x="605" y="2618"/>
                </a:lnTo>
                <a:cubicBezTo>
                  <a:pt x="601" y="2600"/>
                  <a:pt x="617" y="2584"/>
                  <a:pt x="639" y="2581"/>
                </a:cubicBezTo>
                <a:cubicBezTo>
                  <a:pt x="661" y="2577"/>
                  <a:pt x="683" y="2590"/>
                  <a:pt x="687" y="2607"/>
                </a:cubicBezTo>
                <a:lnTo>
                  <a:pt x="717" y="2736"/>
                </a:lnTo>
                <a:cubicBezTo>
                  <a:pt x="721" y="2754"/>
                  <a:pt x="705" y="2770"/>
                  <a:pt x="683" y="2773"/>
                </a:cubicBezTo>
                <a:cubicBezTo>
                  <a:pt x="661" y="2776"/>
                  <a:pt x="639" y="2764"/>
                  <a:pt x="634" y="2746"/>
                </a:cubicBezTo>
                <a:moveTo>
                  <a:pt x="573" y="2490"/>
                </a:moveTo>
                <a:lnTo>
                  <a:pt x="545" y="2361"/>
                </a:lnTo>
                <a:cubicBezTo>
                  <a:pt x="541" y="2343"/>
                  <a:pt x="555" y="2326"/>
                  <a:pt x="579" y="2323"/>
                </a:cubicBezTo>
                <a:cubicBezTo>
                  <a:pt x="601" y="2319"/>
                  <a:pt x="623" y="2331"/>
                  <a:pt x="627" y="2349"/>
                </a:cubicBezTo>
                <a:lnTo>
                  <a:pt x="657" y="2478"/>
                </a:lnTo>
                <a:cubicBezTo>
                  <a:pt x="661" y="2495"/>
                  <a:pt x="645" y="2513"/>
                  <a:pt x="623" y="2516"/>
                </a:cubicBezTo>
                <a:cubicBezTo>
                  <a:pt x="601" y="2520"/>
                  <a:pt x="579" y="2507"/>
                  <a:pt x="573" y="2490"/>
                </a:cubicBezTo>
                <a:moveTo>
                  <a:pt x="515" y="2232"/>
                </a:moveTo>
                <a:lnTo>
                  <a:pt x="485" y="2102"/>
                </a:lnTo>
                <a:cubicBezTo>
                  <a:pt x="480" y="2085"/>
                  <a:pt x="495" y="2068"/>
                  <a:pt x="518" y="2066"/>
                </a:cubicBezTo>
                <a:cubicBezTo>
                  <a:pt x="541" y="2062"/>
                  <a:pt x="563" y="2073"/>
                  <a:pt x="567" y="2092"/>
                </a:cubicBezTo>
                <a:lnTo>
                  <a:pt x="597" y="2220"/>
                </a:lnTo>
                <a:cubicBezTo>
                  <a:pt x="601" y="2238"/>
                  <a:pt x="587" y="2254"/>
                  <a:pt x="563" y="2257"/>
                </a:cubicBezTo>
                <a:cubicBezTo>
                  <a:pt x="541" y="2262"/>
                  <a:pt x="518" y="2249"/>
                  <a:pt x="515" y="2232"/>
                </a:cubicBezTo>
                <a:moveTo>
                  <a:pt x="455" y="1975"/>
                </a:moveTo>
                <a:lnTo>
                  <a:pt x="424" y="1846"/>
                </a:lnTo>
                <a:cubicBezTo>
                  <a:pt x="419" y="1829"/>
                  <a:pt x="434" y="1811"/>
                  <a:pt x="458" y="1807"/>
                </a:cubicBezTo>
                <a:cubicBezTo>
                  <a:pt x="480" y="1804"/>
                  <a:pt x="503" y="1816"/>
                  <a:pt x="507" y="1834"/>
                </a:cubicBezTo>
                <a:lnTo>
                  <a:pt x="535" y="1963"/>
                </a:lnTo>
                <a:cubicBezTo>
                  <a:pt x="541" y="1980"/>
                  <a:pt x="527" y="1998"/>
                  <a:pt x="503" y="2001"/>
                </a:cubicBezTo>
                <a:cubicBezTo>
                  <a:pt x="480" y="2003"/>
                  <a:pt x="458" y="1993"/>
                  <a:pt x="455" y="1975"/>
                </a:cubicBezTo>
                <a:moveTo>
                  <a:pt x="394" y="1716"/>
                </a:moveTo>
                <a:lnTo>
                  <a:pt x="363" y="1587"/>
                </a:lnTo>
                <a:cubicBezTo>
                  <a:pt x="359" y="1570"/>
                  <a:pt x="374" y="1552"/>
                  <a:pt x="397" y="1548"/>
                </a:cubicBezTo>
                <a:cubicBezTo>
                  <a:pt x="419" y="1547"/>
                  <a:pt x="441" y="1557"/>
                  <a:pt x="446" y="1575"/>
                </a:cubicBezTo>
                <a:lnTo>
                  <a:pt x="478" y="1704"/>
                </a:lnTo>
                <a:cubicBezTo>
                  <a:pt x="480" y="1722"/>
                  <a:pt x="467" y="1740"/>
                  <a:pt x="441" y="1743"/>
                </a:cubicBezTo>
                <a:cubicBezTo>
                  <a:pt x="419" y="1746"/>
                  <a:pt x="399" y="1734"/>
                  <a:pt x="394" y="1716"/>
                </a:cubicBezTo>
                <a:moveTo>
                  <a:pt x="334" y="1457"/>
                </a:moveTo>
                <a:lnTo>
                  <a:pt x="303" y="1330"/>
                </a:lnTo>
                <a:cubicBezTo>
                  <a:pt x="299" y="1311"/>
                  <a:pt x="314" y="1295"/>
                  <a:pt x="337" y="1292"/>
                </a:cubicBezTo>
                <a:cubicBezTo>
                  <a:pt x="361" y="1288"/>
                  <a:pt x="381" y="1301"/>
                  <a:pt x="386" y="1318"/>
                </a:cubicBezTo>
                <a:lnTo>
                  <a:pt x="417" y="1447"/>
                </a:lnTo>
                <a:cubicBezTo>
                  <a:pt x="419" y="1465"/>
                  <a:pt x="406" y="1482"/>
                  <a:pt x="383" y="1486"/>
                </a:cubicBezTo>
                <a:cubicBezTo>
                  <a:pt x="359" y="1487"/>
                  <a:pt x="339" y="1476"/>
                  <a:pt x="334" y="1457"/>
                </a:cubicBezTo>
                <a:moveTo>
                  <a:pt x="274" y="1201"/>
                </a:moveTo>
                <a:lnTo>
                  <a:pt x="243" y="1072"/>
                </a:lnTo>
                <a:cubicBezTo>
                  <a:pt x="239" y="1054"/>
                  <a:pt x="254" y="1037"/>
                  <a:pt x="277" y="1034"/>
                </a:cubicBezTo>
                <a:cubicBezTo>
                  <a:pt x="301" y="1029"/>
                  <a:pt x="321" y="1042"/>
                  <a:pt x="325" y="1059"/>
                </a:cubicBezTo>
                <a:lnTo>
                  <a:pt x="357" y="1189"/>
                </a:lnTo>
                <a:cubicBezTo>
                  <a:pt x="361" y="1206"/>
                  <a:pt x="345" y="1223"/>
                  <a:pt x="323" y="1227"/>
                </a:cubicBezTo>
                <a:cubicBezTo>
                  <a:pt x="299" y="1231"/>
                  <a:pt x="279" y="1218"/>
                  <a:pt x="274" y="1201"/>
                </a:cubicBezTo>
                <a:moveTo>
                  <a:pt x="214" y="943"/>
                </a:moveTo>
                <a:lnTo>
                  <a:pt x="183" y="815"/>
                </a:lnTo>
                <a:cubicBezTo>
                  <a:pt x="181" y="796"/>
                  <a:pt x="194" y="780"/>
                  <a:pt x="217" y="777"/>
                </a:cubicBezTo>
                <a:cubicBezTo>
                  <a:pt x="241" y="773"/>
                  <a:pt x="261" y="785"/>
                  <a:pt x="265" y="803"/>
                </a:cubicBezTo>
                <a:lnTo>
                  <a:pt x="297" y="932"/>
                </a:lnTo>
                <a:cubicBezTo>
                  <a:pt x="301" y="949"/>
                  <a:pt x="285" y="967"/>
                  <a:pt x="263" y="968"/>
                </a:cubicBezTo>
                <a:cubicBezTo>
                  <a:pt x="239" y="973"/>
                  <a:pt x="219" y="960"/>
                  <a:pt x="214" y="943"/>
                </a:cubicBezTo>
                <a:moveTo>
                  <a:pt x="153" y="686"/>
                </a:moveTo>
                <a:lnTo>
                  <a:pt x="123" y="557"/>
                </a:lnTo>
                <a:cubicBezTo>
                  <a:pt x="121" y="540"/>
                  <a:pt x="133" y="522"/>
                  <a:pt x="159" y="518"/>
                </a:cubicBezTo>
                <a:cubicBezTo>
                  <a:pt x="181" y="515"/>
                  <a:pt x="203" y="527"/>
                  <a:pt x="205" y="545"/>
                </a:cubicBezTo>
                <a:lnTo>
                  <a:pt x="237" y="674"/>
                </a:lnTo>
                <a:cubicBezTo>
                  <a:pt x="241" y="691"/>
                  <a:pt x="225" y="709"/>
                  <a:pt x="203" y="712"/>
                </a:cubicBezTo>
                <a:cubicBezTo>
                  <a:pt x="181" y="715"/>
                  <a:pt x="159" y="704"/>
                  <a:pt x="153" y="686"/>
                </a:cubicBezTo>
                <a:moveTo>
                  <a:pt x="93" y="427"/>
                </a:moveTo>
                <a:lnTo>
                  <a:pt x="65" y="299"/>
                </a:lnTo>
                <a:cubicBezTo>
                  <a:pt x="61" y="281"/>
                  <a:pt x="73" y="263"/>
                  <a:pt x="99" y="262"/>
                </a:cubicBezTo>
                <a:cubicBezTo>
                  <a:pt x="121" y="258"/>
                  <a:pt x="143" y="269"/>
                  <a:pt x="145" y="288"/>
                </a:cubicBezTo>
                <a:lnTo>
                  <a:pt x="177" y="415"/>
                </a:lnTo>
                <a:cubicBezTo>
                  <a:pt x="181" y="435"/>
                  <a:pt x="165" y="451"/>
                  <a:pt x="143" y="454"/>
                </a:cubicBezTo>
                <a:cubicBezTo>
                  <a:pt x="121" y="457"/>
                  <a:pt x="99" y="445"/>
                  <a:pt x="93" y="427"/>
                </a:cubicBezTo>
                <a:moveTo>
                  <a:pt x="33" y="171"/>
                </a:moveTo>
                <a:lnTo>
                  <a:pt x="5" y="41"/>
                </a:lnTo>
                <a:cubicBezTo>
                  <a:pt x="0" y="24"/>
                  <a:pt x="16" y="7"/>
                  <a:pt x="38" y="4"/>
                </a:cubicBezTo>
                <a:cubicBezTo>
                  <a:pt x="61" y="0"/>
                  <a:pt x="83" y="12"/>
                  <a:pt x="87" y="30"/>
                </a:cubicBezTo>
                <a:lnTo>
                  <a:pt x="116" y="159"/>
                </a:lnTo>
                <a:cubicBezTo>
                  <a:pt x="121" y="176"/>
                  <a:pt x="105" y="194"/>
                  <a:pt x="83" y="197"/>
                </a:cubicBezTo>
                <a:cubicBezTo>
                  <a:pt x="61" y="201"/>
                  <a:pt x="38" y="188"/>
                  <a:pt x="33" y="171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51" name="CustomShape 27"/>
          <p:cNvSpPr/>
          <p:nvPr/>
        </p:nvSpPr>
        <p:spPr>
          <a:xfrm>
            <a:off x="208440" y="4667040"/>
            <a:ext cx="9246960" cy="547560"/>
          </a:xfrm>
          <a:custGeom>
            <a:avLst/>
            <a:gdLst/>
            <a:ahLst/>
            <a:rect l="l" t="t" r="r" b="b"/>
            <a:pathLst>
              <a:path w="25687" h="1522">
                <a:moveTo>
                  <a:pt x="0" y="0"/>
                </a:moveTo>
                <a:lnTo>
                  <a:pt x="0" y="1521"/>
                </a:lnTo>
                <a:lnTo>
                  <a:pt x="25686" y="1521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52" name="CustomShape 28"/>
          <p:cNvSpPr/>
          <p:nvPr/>
        </p:nvSpPr>
        <p:spPr>
          <a:xfrm>
            <a:off x="188640" y="4651200"/>
            <a:ext cx="9286920" cy="578880"/>
          </a:xfrm>
          <a:custGeom>
            <a:avLst/>
            <a:gdLst/>
            <a:ahLst/>
            <a:rect l="l" t="t" r="r" b="b"/>
            <a:pathLst>
              <a:path w="25798" h="1609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21"/>
                  <a:pt x="25797" y="44"/>
                </a:cubicBezTo>
                <a:lnTo>
                  <a:pt x="25797" y="1564"/>
                </a:lnTo>
                <a:cubicBezTo>
                  <a:pt x="25797" y="1588"/>
                  <a:pt x="25773" y="1608"/>
                  <a:pt x="25741" y="1608"/>
                </a:cubicBezTo>
                <a:lnTo>
                  <a:pt x="56" y="1608"/>
                </a:lnTo>
                <a:cubicBezTo>
                  <a:pt x="25" y="1608"/>
                  <a:pt x="0" y="1588"/>
                  <a:pt x="0" y="1564"/>
                </a:cubicBezTo>
                <a:lnTo>
                  <a:pt x="0" y="44"/>
                </a:lnTo>
                <a:moveTo>
                  <a:pt x="112" y="1564"/>
                </a:moveTo>
                <a:lnTo>
                  <a:pt x="56" y="1520"/>
                </a:lnTo>
                <a:lnTo>
                  <a:pt x="25741" y="1520"/>
                </a:lnTo>
                <a:lnTo>
                  <a:pt x="25686" y="1564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53" name="CustomShape 29"/>
          <p:cNvSpPr/>
          <p:nvPr/>
        </p:nvSpPr>
        <p:spPr>
          <a:xfrm>
            <a:off x="6956280" y="4330080"/>
            <a:ext cx="577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library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54" name="CustomShape 30"/>
          <p:cNvSpPr/>
          <p:nvPr/>
        </p:nvSpPr>
        <p:spPr>
          <a:xfrm>
            <a:off x="305280" y="47109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55" name="CustomShape 31"/>
          <p:cNvSpPr/>
          <p:nvPr/>
        </p:nvSpPr>
        <p:spPr>
          <a:xfrm>
            <a:off x="666000" y="4735800"/>
            <a:ext cx="8216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Apache Hive offers an optimized column-style table for ‘big data queries’ by storing columns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56" name="CustomShape 32"/>
          <p:cNvSpPr/>
          <p:nvPr/>
        </p:nvSpPr>
        <p:spPr>
          <a:xfrm>
            <a:off x="666000" y="4937040"/>
            <a:ext cx="8631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separately from each other to reduce read, decompression &amp; processing of data not even queried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257" name="" descr=""/>
          <p:cNvPicPr/>
          <p:nvPr/>
        </p:nvPicPr>
        <p:blipFill>
          <a:blip r:embed="rId4"/>
          <a:stretch/>
        </p:blipFill>
        <p:spPr>
          <a:xfrm>
            <a:off x="5286240" y="3603600"/>
            <a:ext cx="833400" cy="454320"/>
          </a:xfrm>
          <a:prstGeom prst="rect">
            <a:avLst/>
          </a:prstGeom>
          <a:ln w="0">
            <a:noFill/>
          </a:ln>
        </p:spPr>
      </p:pic>
      <p:sp>
        <p:nvSpPr>
          <p:cNvPr id="1258" name="CustomShape 33"/>
          <p:cNvSpPr/>
          <p:nvPr/>
        </p:nvSpPr>
        <p:spPr>
          <a:xfrm>
            <a:off x="5079240" y="3358080"/>
            <a:ext cx="1320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[17] Apache Hive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59" name="CustomShape 3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30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61" name="CustomShape 2"/>
          <p:cNvSpPr/>
          <p:nvPr/>
        </p:nvSpPr>
        <p:spPr>
          <a:xfrm>
            <a:off x="2355840" y="370440"/>
            <a:ext cx="49489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Apache Spark Streaming Library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262" name="" descr=""/>
          <p:cNvPicPr/>
          <p:nvPr/>
        </p:nvPicPr>
        <p:blipFill>
          <a:blip r:embed="rId1"/>
          <a:stretch/>
        </p:blipFill>
        <p:spPr>
          <a:xfrm>
            <a:off x="574560" y="4005720"/>
            <a:ext cx="2437560" cy="1039320"/>
          </a:xfrm>
          <a:prstGeom prst="rect">
            <a:avLst/>
          </a:prstGeom>
          <a:ln w="0">
            <a:noFill/>
          </a:ln>
        </p:spPr>
      </p:pic>
      <p:sp>
        <p:nvSpPr>
          <p:cNvPr id="1263" name="CustomShape 3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264" name="CustomShape 4"/>
          <p:cNvSpPr/>
          <p:nvPr/>
        </p:nvSpPr>
        <p:spPr>
          <a:xfrm>
            <a:off x="1249920" y="4081680"/>
            <a:ext cx="564120" cy="623880"/>
          </a:xfrm>
          <a:custGeom>
            <a:avLst/>
            <a:gdLst/>
            <a:ahLst/>
            <a:rect l="l" t="t" r="r" b="b"/>
            <a:pathLst>
              <a:path w="1568" h="1734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1511" y="0"/>
                </a:lnTo>
                <a:cubicBezTo>
                  <a:pt x="1543" y="0"/>
                  <a:pt x="1567" y="19"/>
                  <a:pt x="1567" y="44"/>
                </a:cubicBezTo>
                <a:lnTo>
                  <a:pt x="1567" y="1689"/>
                </a:lnTo>
                <a:cubicBezTo>
                  <a:pt x="1567" y="1713"/>
                  <a:pt x="1543" y="1733"/>
                  <a:pt x="1511" y="1733"/>
                </a:cubicBezTo>
                <a:lnTo>
                  <a:pt x="56" y="1733"/>
                </a:lnTo>
                <a:cubicBezTo>
                  <a:pt x="24" y="1733"/>
                  <a:pt x="0" y="1713"/>
                  <a:pt x="0" y="1689"/>
                </a:cubicBezTo>
                <a:lnTo>
                  <a:pt x="0" y="44"/>
                </a:lnTo>
                <a:moveTo>
                  <a:pt x="112" y="1689"/>
                </a:moveTo>
                <a:lnTo>
                  <a:pt x="56" y="1645"/>
                </a:lnTo>
                <a:lnTo>
                  <a:pt x="1511" y="1645"/>
                </a:lnTo>
                <a:lnTo>
                  <a:pt x="1456" y="1689"/>
                </a:lnTo>
                <a:lnTo>
                  <a:pt x="1456" y="44"/>
                </a:lnTo>
                <a:lnTo>
                  <a:pt x="151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68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265" name="" descr=""/>
          <p:cNvPicPr/>
          <p:nvPr/>
        </p:nvPicPr>
        <p:blipFill>
          <a:blip r:embed="rId2"/>
          <a:stretch/>
        </p:blipFill>
        <p:spPr>
          <a:xfrm>
            <a:off x="3008880" y="4130280"/>
            <a:ext cx="4309920" cy="871560"/>
          </a:xfrm>
          <a:prstGeom prst="rect">
            <a:avLst/>
          </a:prstGeom>
          <a:ln w="0">
            <a:noFill/>
          </a:ln>
        </p:spPr>
      </p:pic>
      <p:sp>
        <p:nvSpPr>
          <p:cNvPr id="1266" name="CustomShape 5"/>
          <p:cNvSpPr/>
          <p:nvPr/>
        </p:nvSpPr>
        <p:spPr>
          <a:xfrm>
            <a:off x="511560" y="964080"/>
            <a:ext cx="8867520" cy="518760"/>
          </a:xfrm>
          <a:custGeom>
            <a:avLst/>
            <a:gdLst/>
            <a:ahLst/>
            <a:rect l="l" t="t" r="r" b="b"/>
            <a:pathLst>
              <a:path w="24633" h="1442">
                <a:moveTo>
                  <a:pt x="0" y="0"/>
                </a:moveTo>
                <a:lnTo>
                  <a:pt x="0" y="1441"/>
                </a:lnTo>
                <a:lnTo>
                  <a:pt x="24632" y="1441"/>
                </a:lnTo>
                <a:lnTo>
                  <a:pt x="24632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67" name="CustomShape 6"/>
          <p:cNvSpPr/>
          <p:nvPr/>
        </p:nvSpPr>
        <p:spPr>
          <a:xfrm>
            <a:off x="492120" y="948240"/>
            <a:ext cx="8907120" cy="550080"/>
          </a:xfrm>
          <a:custGeom>
            <a:avLst/>
            <a:gdLst/>
            <a:ahLst/>
            <a:rect l="l" t="t" r="r" b="b"/>
            <a:pathLst>
              <a:path w="24743" h="1529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24687" y="0"/>
                </a:lnTo>
                <a:cubicBezTo>
                  <a:pt x="24718" y="0"/>
                  <a:pt x="24742" y="20"/>
                  <a:pt x="24742" y="44"/>
                </a:cubicBezTo>
                <a:lnTo>
                  <a:pt x="24742" y="1484"/>
                </a:lnTo>
                <a:cubicBezTo>
                  <a:pt x="24742" y="1509"/>
                  <a:pt x="24718" y="1528"/>
                  <a:pt x="24687" y="1528"/>
                </a:cubicBezTo>
                <a:lnTo>
                  <a:pt x="55" y="1528"/>
                </a:lnTo>
                <a:cubicBezTo>
                  <a:pt x="24" y="1528"/>
                  <a:pt x="0" y="1509"/>
                  <a:pt x="0" y="1484"/>
                </a:cubicBezTo>
                <a:lnTo>
                  <a:pt x="0" y="44"/>
                </a:lnTo>
                <a:moveTo>
                  <a:pt x="111" y="1484"/>
                </a:moveTo>
                <a:lnTo>
                  <a:pt x="55" y="1442"/>
                </a:lnTo>
                <a:lnTo>
                  <a:pt x="24687" y="1442"/>
                </a:lnTo>
                <a:lnTo>
                  <a:pt x="24631" y="1484"/>
                </a:lnTo>
                <a:lnTo>
                  <a:pt x="24631" y="44"/>
                </a:lnTo>
                <a:lnTo>
                  <a:pt x="24687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148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68" name="CustomShape 7"/>
          <p:cNvSpPr/>
          <p:nvPr/>
        </p:nvSpPr>
        <p:spPr>
          <a:xfrm>
            <a:off x="683640" y="5110200"/>
            <a:ext cx="13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Apache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69" name="CustomShape 8"/>
          <p:cNvSpPr/>
          <p:nvPr/>
        </p:nvSpPr>
        <p:spPr>
          <a:xfrm>
            <a:off x="608400" y="10076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70" name="CustomShape 9"/>
          <p:cNvSpPr/>
          <p:nvPr/>
        </p:nvSpPr>
        <p:spPr>
          <a:xfrm>
            <a:off x="969120" y="1032840"/>
            <a:ext cx="8071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Apache Spark Streaming library enables to write streaming jobs the same way users would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71" name="CustomShape 10"/>
          <p:cNvSpPr/>
          <p:nvPr/>
        </p:nvSpPr>
        <p:spPr>
          <a:xfrm>
            <a:off x="969120" y="1233720"/>
            <a:ext cx="7539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write batch jobs or to combine streaming with batch and interactive queries or filters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72" name="CustomShape 11"/>
          <p:cNvSpPr/>
          <p:nvPr/>
        </p:nvSpPr>
        <p:spPr>
          <a:xfrm>
            <a:off x="596880" y="16480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73" name="CustomShape 12"/>
          <p:cNvSpPr/>
          <p:nvPr/>
        </p:nvSpPr>
        <p:spPr>
          <a:xfrm>
            <a:off x="957960" y="1685880"/>
            <a:ext cx="19814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Usage example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74" name="CustomShape 13"/>
          <p:cNvSpPr/>
          <p:nvPr/>
        </p:nvSpPr>
        <p:spPr>
          <a:xfrm>
            <a:off x="1078200" y="19990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5" name="CustomShape 14"/>
          <p:cNvSpPr/>
          <p:nvPr/>
        </p:nvSpPr>
        <p:spPr>
          <a:xfrm>
            <a:off x="1379160" y="2030400"/>
            <a:ext cx="3405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Combine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streaming with batch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6" name="CustomShape 15"/>
          <p:cNvSpPr/>
          <p:nvPr/>
        </p:nvSpPr>
        <p:spPr>
          <a:xfrm>
            <a:off x="1379160" y="2281680"/>
            <a:ext cx="4599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and interactive queries or using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‘windows’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7" name="CustomShape 16"/>
          <p:cNvSpPr/>
          <p:nvPr/>
        </p:nvSpPr>
        <p:spPr>
          <a:xfrm>
            <a:off x="1078200" y="2552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8" name="CustomShape 17"/>
          <p:cNvSpPr/>
          <p:nvPr/>
        </p:nvSpPr>
        <p:spPr>
          <a:xfrm>
            <a:off x="1379160" y="2583360"/>
            <a:ext cx="2971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find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words with higher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9" name="CustomShape 18"/>
          <p:cNvSpPr/>
          <p:nvPr/>
        </p:nvSpPr>
        <p:spPr>
          <a:xfrm>
            <a:off x="1379160" y="2834640"/>
            <a:ext cx="3077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frequency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than historic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80" name="CustomShape 19"/>
          <p:cNvSpPr/>
          <p:nvPr/>
        </p:nvSpPr>
        <p:spPr>
          <a:xfrm>
            <a:off x="1078200" y="31050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81" name="CustomShape 20"/>
          <p:cNvSpPr/>
          <p:nvPr/>
        </p:nvSpPr>
        <p:spPr>
          <a:xfrm>
            <a:off x="1379160" y="3136320"/>
            <a:ext cx="3479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Recovers lost work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without any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82" name="CustomShape 21"/>
          <p:cNvSpPr/>
          <p:nvPr/>
        </p:nvSpPr>
        <p:spPr>
          <a:xfrm>
            <a:off x="1379160" y="3387600"/>
            <a:ext cx="3085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extra code for users to write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283" name="" descr=""/>
          <p:cNvPicPr/>
          <p:nvPr/>
        </p:nvPicPr>
        <p:blipFill>
          <a:blip r:embed="rId3"/>
          <a:stretch/>
        </p:blipFill>
        <p:spPr>
          <a:xfrm>
            <a:off x="5128200" y="2610720"/>
            <a:ext cx="3333960" cy="667440"/>
          </a:xfrm>
          <a:prstGeom prst="rect">
            <a:avLst/>
          </a:prstGeom>
          <a:ln w="0">
            <a:noFill/>
          </a:ln>
        </p:spPr>
      </p:pic>
      <p:pic>
        <p:nvPicPr>
          <p:cNvPr id="1284" name="" descr=""/>
          <p:cNvPicPr/>
          <p:nvPr/>
        </p:nvPicPr>
        <p:blipFill>
          <a:blip r:embed="rId4"/>
          <a:stretch/>
        </p:blipFill>
        <p:spPr>
          <a:xfrm>
            <a:off x="6347520" y="3403080"/>
            <a:ext cx="2652480" cy="1128600"/>
          </a:xfrm>
          <a:prstGeom prst="rect">
            <a:avLst/>
          </a:prstGeom>
          <a:ln w="0">
            <a:noFill/>
          </a:ln>
        </p:spPr>
      </p:pic>
      <p:pic>
        <p:nvPicPr>
          <p:cNvPr id="1285" name="" descr=""/>
          <p:cNvPicPr/>
          <p:nvPr/>
        </p:nvPicPr>
        <p:blipFill>
          <a:blip r:embed="rId5"/>
          <a:stretch/>
        </p:blipFill>
        <p:spPr>
          <a:xfrm>
            <a:off x="6221520" y="1592640"/>
            <a:ext cx="3177360" cy="824400"/>
          </a:xfrm>
          <a:prstGeom prst="rect">
            <a:avLst/>
          </a:prstGeom>
          <a:ln w="0">
            <a:noFill/>
          </a:ln>
        </p:spPr>
      </p:pic>
      <p:sp>
        <p:nvSpPr>
          <p:cNvPr id="1286" name="CustomShape 22"/>
          <p:cNvSpPr/>
          <p:nvPr/>
        </p:nvSpPr>
        <p:spPr>
          <a:xfrm>
            <a:off x="1379160" y="3639240"/>
            <a:ext cx="4044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(e.g. cf.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RDD fault tolerance features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87" name="CustomShape 2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31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89" name="CustomShape 2"/>
          <p:cNvSpPr/>
          <p:nvPr/>
        </p:nvSpPr>
        <p:spPr>
          <a:xfrm>
            <a:off x="1788840" y="370440"/>
            <a:ext cx="60778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Spark Machine Learning Library (MLlib)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290" name="" descr=""/>
          <p:cNvPicPr/>
          <p:nvPr/>
        </p:nvPicPr>
        <p:blipFill>
          <a:blip r:embed="rId1"/>
          <a:stretch/>
        </p:blipFill>
        <p:spPr>
          <a:xfrm>
            <a:off x="574560" y="4005720"/>
            <a:ext cx="2437560" cy="1039320"/>
          </a:xfrm>
          <a:prstGeom prst="rect">
            <a:avLst/>
          </a:prstGeom>
          <a:ln w="0">
            <a:noFill/>
          </a:ln>
        </p:spPr>
      </p:pic>
      <p:sp>
        <p:nvSpPr>
          <p:cNvPr id="1291" name="CustomShape 3"/>
          <p:cNvSpPr/>
          <p:nvPr/>
        </p:nvSpPr>
        <p:spPr>
          <a:xfrm>
            <a:off x="1825920" y="4081680"/>
            <a:ext cx="564120" cy="623880"/>
          </a:xfrm>
          <a:custGeom>
            <a:avLst/>
            <a:gdLst/>
            <a:ahLst/>
            <a:rect l="l" t="t" r="r" b="b"/>
            <a:pathLst>
              <a:path w="1568" h="1734">
                <a:moveTo>
                  <a:pt x="0" y="44"/>
                </a:moveTo>
                <a:cubicBezTo>
                  <a:pt x="0" y="19"/>
                  <a:pt x="24" y="0"/>
                  <a:pt x="55" y="0"/>
                </a:cubicBezTo>
                <a:lnTo>
                  <a:pt x="1511" y="0"/>
                </a:lnTo>
                <a:cubicBezTo>
                  <a:pt x="1542" y="0"/>
                  <a:pt x="1567" y="19"/>
                  <a:pt x="1567" y="44"/>
                </a:cubicBezTo>
                <a:lnTo>
                  <a:pt x="1567" y="1689"/>
                </a:lnTo>
                <a:cubicBezTo>
                  <a:pt x="1567" y="1713"/>
                  <a:pt x="1542" y="1733"/>
                  <a:pt x="1511" y="1733"/>
                </a:cubicBezTo>
                <a:lnTo>
                  <a:pt x="55" y="1733"/>
                </a:lnTo>
                <a:cubicBezTo>
                  <a:pt x="24" y="1733"/>
                  <a:pt x="0" y="1713"/>
                  <a:pt x="0" y="1689"/>
                </a:cubicBezTo>
                <a:lnTo>
                  <a:pt x="0" y="44"/>
                </a:lnTo>
                <a:moveTo>
                  <a:pt x="111" y="1689"/>
                </a:moveTo>
                <a:lnTo>
                  <a:pt x="55" y="1645"/>
                </a:lnTo>
                <a:lnTo>
                  <a:pt x="1511" y="1645"/>
                </a:lnTo>
                <a:lnTo>
                  <a:pt x="1456" y="1689"/>
                </a:lnTo>
                <a:lnTo>
                  <a:pt x="1456" y="44"/>
                </a:lnTo>
                <a:lnTo>
                  <a:pt x="1511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168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292" name="" descr=""/>
          <p:cNvPicPr/>
          <p:nvPr/>
        </p:nvPicPr>
        <p:blipFill>
          <a:blip r:embed="rId2"/>
          <a:stretch/>
        </p:blipFill>
        <p:spPr>
          <a:xfrm>
            <a:off x="2977560" y="4054680"/>
            <a:ext cx="3557880" cy="989280"/>
          </a:xfrm>
          <a:prstGeom prst="rect">
            <a:avLst/>
          </a:prstGeom>
          <a:ln w="0">
            <a:noFill/>
          </a:ln>
        </p:spPr>
      </p:pic>
      <p:sp>
        <p:nvSpPr>
          <p:cNvPr id="1293" name="CustomShape 4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294" name="CustomShape 5"/>
          <p:cNvSpPr/>
          <p:nvPr/>
        </p:nvSpPr>
        <p:spPr>
          <a:xfrm>
            <a:off x="511560" y="964080"/>
            <a:ext cx="8867520" cy="518760"/>
          </a:xfrm>
          <a:custGeom>
            <a:avLst/>
            <a:gdLst/>
            <a:ahLst/>
            <a:rect l="l" t="t" r="r" b="b"/>
            <a:pathLst>
              <a:path w="24633" h="1442">
                <a:moveTo>
                  <a:pt x="0" y="0"/>
                </a:moveTo>
                <a:lnTo>
                  <a:pt x="0" y="1441"/>
                </a:lnTo>
                <a:lnTo>
                  <a:pt x="24632" y="1441"/>
                </a:lnTo>
                <a:lnTo>
                  <a:pt x="24632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95" name="CustomShape 6"/>
          <p:cNvSpPr/>
          <p:nvPr/>
        </p:nvSpPr>
        <p:spPr>
          <a:xfrm>
            <a:off x="492120" y="948240"/>
            <a:ext cx="8907120" cy="550080"/>
          </a:xfrm>
          <a:custGeom>
            <a:avLst/>
            <a:gdLst/>
            <a:ahLst/>
            <a:rect l="l" t="t" r="r" b="b"/>
            <a:pathLst>
              <a:path w="24743" h="1529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24687" y="0"/>
                </a:lnTo>
                <a:cubicBezTo>
                  <a:pt x="24718" y="0"/>
                  <a:pt x="24742" y="20"/>
                  <a:pt x="24742" y="44"/>
                </a:cubicBezTo>
                <a:lnTo>
                  <a:pt x="24742" y="1484"/>
                </a:lnTo>
                <a:cubicBezTo>
                  <a:pt x="24742" y="1509"/>
                  <a:pt x="24718" y="1528"/>
                  <a:pt x="24687" y="1528"/>
                </a:cubicBezTo>
                <a:lnTo>
                  <a:pt x="55" y="1528"/>
                </a:lnTo>
                <a:cubicBezTo>
                  <a:pt x="24" y="1528"/>
                  <a:pt x="0" y="1509"/>
                  <a:pt x="0" y="1484"/>
                </a:cubicBezTo>
                <a:lnTo>
                  <a:pt x="0" y="44"/>
                </a:lnTo>
                <a:moveTo>
                  <a:pt x="111" y="1484"/>
                </a:moveTo>
                <a:lnTo>
                  <a:pt x="55" y="1442"/>
                </a:lnTo>
                <a:lnTo>
                  <a:pt x="24687" y="1442"/>
                </a:lnTo>
                <a:lnTo>
                  <a:pt x="24631" y="1484"/>
                </a:lnTo>
                <a:lnTo>
                  <a:pt x="24631" y="44"/>
                </a:lnTo>
                <a:lnTo>
                  <a:pt x="24687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148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96" name="CustomShape 7"/>
          <p:cNvSpPr/>
          <p:nvPr/>
        </p:nvSpPr>
        <p:spPr>
          <a:xfrm>
            <a:off x="683640" y="5110200"/>
            <a:ext cx="13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Apache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97" name="CustomShape 8"/>
          <p:cNvSpPr/>
          <p:nvPr/>
        </p:nvSpPr>
        <p:spPr>
          <a:xfrm>
            <a:off x="608400" y="10076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98" name="CustomShape 9"/>
          <p:cNvSpPr/>
          <p:nvPr/>
        </p:nvSpPr>
        <p:spPr>
          <a:xfrm>
            <a:off x="969120" y="1032840"/>
            <a:ext cx="7959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Apache Spark Machine Learning library (MLlib) is a scalable and parallel machine learning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99" name="CustomShape 10"/>
          <p:cNvSpPr/>
          <p:nvPr/>
        </p:nvSpPr>
        <p:spPr>
          <a:xfrm>
            <a:off x="969120" y="1233720"/>
            <a:ext cx="8259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library with a number of implemented algorithms for classification, clustering, and regression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00" name="CustomShape 11"/>
          <p:cNvSpPr/>
          <p:nvPr/>
        </p:nvSpPr>
        <p:spPr>
          <a:xfrm>
            <a:off x="596880" y="16480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01" name="CustomShape 12"/>
          <p:cNvSpPr/>
          <p:nvPr/>
        </p:nvSpPr>
        <p:spPr>
          <a:xfrm>
            <a:off x="957960" y="1685880"/>
            <a:ext cx="19814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Usage example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02" name="CustomShape 13"/>
          <p:cNvSpPr/>
          <p:nvPr/>
        </p:nvSpPr>
        <p:spPr>
          <a:xfrm>
            <a:off x="1078200" y="19990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3" name="CustomShape 14"/>
          <p:cNvSpPr/>
          <p:nvPr/>
        </p:nvSpPr>
        <p:spPr>
          <a:xfrm>
            <a:off x="1379160" y="2030400"/>
            <a:ext cx="3659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Clustering data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with K-Means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4" name="CustomShape 15"/>
          <p:cNvSpPr/>
          <p:nvPr/>
        </p:nvSpPr>
        <p:spPr>
          <a:xfrm>
            <a:off x="1078200" y="23007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5" name="CustomShape 16"/>
          <p:cNvSpPr/>
          <p:nvPr/>
        </p:nvSpPr>
        <p:spPr>
          <a:xfrm>
            <a:off x="1378800" y="2331720"/>
            <a:ext cx="3004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MLlib contains high-quality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6" name="CustomShape 17"/>
          <p:cNvSpPr/>
          <p:nvPr/>
        </p:nvSpPr>
        <p:spPr>
          <a:xfrm>
            <a:off x="1379160" y="2583360"/>
            <a:ext cx="3657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algorithms that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leverage iteration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7" name="CustomShape 18"/>
          <p:cNvSpPr/>
          <p:nvPr/>
        </p:nvSpPr>
        <p:spPr>
          <a:xfrm>
            <a:off x="1379160" y="2834640"/>
            <a:ext cx="3208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(key benefit of Apache Spark)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8" name="CustomShape 19"/>
          <p:cNvSpPr/>
          <p:nvPr/>
        </p:nvSpPr>
        <p:spPr>
          <a:xfrm>
            <a:off x="1078200" y="31050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9" name="CustomShape 20"/>
          <p:cNvSpPr/>
          <p:nvPr/>
        </p:nvSpPr>
        <p:spPr>
          <a:xfrm>
            <a:off x="1379160" y="3136320"/>
            <a:ext cx="3594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Parallel algorithms for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clustering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,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310" name="" descr=""/>
          <p:cNvPicPr/>
          <p:nvPr/>
        </p:nvPicPr>
        <p:blipFill>
          <a:blip r:embed="rId3"/>
          <a:stretch/>
        </p:blipFill>
        <p:spPr>
          <a:xfrm>
            <a:off x="6391440" y="1660680"/>
            <a:ext cx="2986920" cy="957600"/>
          </a:xfrm>
          <a:prstGeom prst="rect">
            <a:avLst/>
          </a:prstGeom>
          <a:ln w="0">
            <a:noFill/>
          </a:ln>
        </p:spPr>
      </p:pic>
      <p:pic>
        <p:nvPicPr>
          <p:cNvPr id="1311" name="" descr=""/>
          <p:cNvPicPr/>
          <p:nvPr/>
        </p:nvPicPr>
        <p:blipFill>
          <a:blip r:embed="rId4"/>
          <a:stretch/>
        </p:blipFill>
        <p:spPr>
          <a:xfrm>
            <a:off x="5514480" y="2906640"/>
            <a:ext cx="908640" cy="664200"/>
          </a:xfrm>
          <a:prstGeom prst="rect">
            <a:avLst/>
          </a:prstGeom>
          <a:ln w="0">
            <a:noFill/>
          </a:ln>
        </p:spPr>
      </p:pic>
      <p:sp>
        <p:nvSpPr>
          <p:cNvPr id="1312" name="CustomShape 21"/>
          <p:cNvSpPr/>
          <p:nvPr/>
        </p:nvSpPr>
        <p:spPr>
          <a:xfrm>
            <a:off x="1379160" y="3387600"/>
            <a:ext cx="3118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classification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, and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regression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313" name="" descr=""/>
          <p:cNvPicPr/>
          <p:nvPr/>
        </p:nvPicPr>
        <p:blipFill>
          <a:blip r:embed="rId5"/>
          <a:stretch/>
        </p:blipFill>
        <p:spPr>
          <a:xfrm>
            <a:off x="6821640" y="3371760"/>
            <a:ext cx="903960" cy="553680"/>
          </a:xfrm>
          <a:prstGeom prst="rect">
            <a:avLst/>
          </a:prstGeom>
          <a:ln w="0">
            <a:noFill/>
          </a:ln>
        </p:spPr>
      </p:pic>
      <p:sp>
        <p:nvSpPr>
          <p:cNvPr id="1314" name="CustomShape 22"/>
          <p:cNvSpPr/>
          <p:nvPr/>
        </p:nvSpPr>
        <p:spPr>
          <a:xfrm>
            <a:off x="5610600" y="3523320"/>
            <a:ext cx="786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Clustering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315" name="" descr=""/>
          <p:cNvPicPr/>
          <p:nvPr/>
        </p:nvPicPr>
        <p:blipFill>
          <a:blip r:embed="rId6"/>
          <a:stretch/>
        </p:blipFill>
        <p:spPr>
          <a:xfrm>
            <a:off x="7692480" y="4097520"/>
            <a:ext cx="981000" cy="536760"/>
          </a:xfrm>
          <a:prstGeom prst="rect">
            <a:avLst/>
          </a:prstGeom>
          <a:ln w="0">
            <a:noFill/>
          </a:ln>
        </p:spPr>
      </p:pic>
      <p:sp>
        <p:nvSpPr>
          <p:cNvPr id="1316" name="CustomShape 23"/>
          <p:cNvSpPr/>
          <p:nvPr/>
        </p:nvSpPr>
        <p:spPr>
          <a:xfrm>
            <a:off x="6757200" y="3863160"/>
            <a:ext cx="1023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Classification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17" name="CustomShape 24"/>
          <p:cNvSpPr/>
          <p:nvPr/>
        </p:nvSpPr>
        <p:spPr>
          <a:xfrm>
            <a:off x="7666920" y="4597920"/>
            <a:ext cx="1036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Regression++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18" name="CustomShape 2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32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320" name="" descr=""/>
          <p:cNvPicPr/>
          <p:nvPr/>
        </p:nvPicPr>
        <p:blipFill>
          <a:blip r:embed="rId1"/>
          <a:stretch/>
        </p:blipFill>
        <p:spPr>
          <a:xfrm>
            <a:off x="436680" y="2516040"/>
            <a:ext cx="8638560" cy="1063440"/>
          </a:xfrm>
          <a:prstGeom prst="rect">
            <a:avLst/>
          </a:prstGeom>
          <a:ln w="0">
            <a:noFill/>
          </a:ln>
        </p:spPr>
      </p:pic>
      <p:sp>
        <p:nvSpPr>
          <p:cNvPr id="1321" name="CustomShape 2"/>
          <p:cNvSpPr/>
          <p:nvPr/>
        </p:nvSpPr>
        <p:spPr>
          <a:xfrm>
            <a:off x="265680" y="370440"/>
            <a:ext cx="92620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Chicago Restaurant Food Inspection Example (cf. Lecture 2) 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322" name="" descr=""/>
          <p:cNvPicPr/>
          <p:nvPr/>
        </p:nvPicPr>
        <p:blipFill>
          <a:blip r:embed="rId2"/>
          <a:stretch/>
        </p:blipFill>
        <p:spPr>
          <a:xfrm>
            <a:off x="511920" y="948600"/>
            <a:ext cx="5665320" cy="1542960"/>
          </a:xfrm>
          <a:prstGeom prst="rect">
            <a:avLst/>
          </a:prstGeom>
          <a:ln w="0">
            <a:noFill/>
          </a:ln>
        </p:spPr>
      </p:pic>
      <p:sp>
        <p:nvSpPr>
          <p:cNvPr id="1323" name="CustomShape 3"/>
          <p:cNvSpPr/>
          <p:nvPr/>
        </p:nvSpPr>
        <p:spPr>
          <a:xfrm>
            <a:off x="6498720" y="963000"/>
            <a:ext cx="2962440" cy="3608280"/>
          </a:xfrm>
          <a:custGeom>
            <a:avLst/>
            <a:gdLst/>
            <a:ahLst/>
            <a:rect l="l" t="t" r="r" b="b"/>
            <a:pathLst>
              <a:path w="8230" h="10024">
                <a:moveTo>
                  <a:pt x="0" y="0"/>
                </a:moveTo>
                <a:lnTo>
                  <a:pt x="0" y="10023"/>
                </a:lnTo>
                <a:lnTo>
                  <a:pt x="8229" y="10023"/>
                </a:lnTo>
                <a:lnTo>
                  <a:pt x="8229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24" name="CustomShape 4"/>
          <p:cNvSpPr/>
          <p:nvPr/>
        </p:nvSpPr>
        <p:spPr>
          <a:xfrm>
            <a:off x="6478560" y="947160"/>
            <a:ext cx="3002400" cy="3639600"/>
          </a:xfrm>
          <a:custGeom>
            <a:avLst/>
            <a:gdLst/>
            <a:ahLst/>
            <a:rect l="l" t="t" r="r" b="b"/>
            <a:pathLst>
              <a:path w="8341" h="10111">
                <a:moveTo>
                  <a:pt x="0" y="44"/>
                </a:moveTo>
                <a:cubicBezTo>
                  <a:pt x="0" y="21"/>
                  <a:pt x="27" y="0"/>
                  <a:pt x="56" y="0"/>
                </a:cubicBezTo>
                <a:lnTo>
                  <a:pt x="8284" y="0"/>
                </a:lnTo>
                <a:cubicBezTo>
                  <a:pt x="8314" y="0"/>
                  <a:pt x="8340" y="21"/>
                  <a:pt x="8340" y="44"/>
                </a:cubicBezTo>
                <a:lnTo>
                  <a:pt x="8340" y="10066"/>
                </a:lnTo>
                <a:cubicBezTo>
                  <a:pt x="8340" y="10090"/>
                  <a:pt x="8314" y="10110"/>
                  <a:pt x="8284" y="10110"/>
                </a:cubicBezTo>
                <a:lnTo>
                  <a:pt x="56" y="10110"/>
                </a:lnTo>
                <a:cubicBezTo>
                  <a:pt x="27" y="10110"/>
                  <a:pt x="0" y="10090"/>
                  <a:pt x="0" y="10066"/>
                </a:cubicBezTo>
                <a:lnTo>
                  <a:pt x="0" y="44"/>
                </a:lnTo>
                <a:moveTo>
                  <a:pt x="112" y="10066"/>
                </a:moveTo>
                <a:lnTo>
                  <a:pt x="56" y="10023"/>
                </a:lnTo>
                <a:lnTo>
                  <a:pt x="8284" y="10023"/>
                </a:lnTo>
                <a:lnTo>
                  <a:pt x="8229" y="10066"/>
                </a:lnTo>
                <a:lnTo>
                  <a:pt x="8229" y="44"/>
                </a:lnTo>
                <a:lnTo>
                  <a:pt x="8284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006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25" name="CustomShape 5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26" name="CustomShape 6"/>
          <p:cNvSpPr/>
          <p:nvPr/>
        </p:nvSpPr>
        <p:spPr>
          <a:xfrm>
            <a:off x="6595560" y="10072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27" name="CustomShape 7"/>
          <p:cNvSpPr/>
          <p:nvPr/>
        </p:nvSpPr>
        <p:spPr>
          <a:xfrm>
            <a:off x="6956280" y="1032120"/>
            <a:ext cx="1766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pyspark is a Python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28" name="CustomShape 8"/>
          <p:cNvSpPr/>
          <p:nvPr/>
        </p:nvSpPr>
        <p:spPr>
          <a:xfrm>
            <a:off x="6956280" y="1233000"/>
            <a:ext cx="2311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Application Programming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29" name="CustomShape 9"/>
          <p:cNvSpPr/>
          <p:nvPr/>
        </p:nvSpPr>
        <p:spPr>
          <a:xfrm>
            <a:off x="6956280" y="1434240"/>
            <a:ext cx="2178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Interface (API) for Spark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30" name="CustomShape 10"/>
          <p:cNvSpPr/>
          <p:nvPr/>
        </p:nvSpPr>
        <p:spPr>
          <a:xfrm>
            <a:off x="6956280" y="1635480"/>
            <a:ext cx="1967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available in Microsoft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31" name="CustomShape 11"/>
          <p:cNvSpPr/>
          <p:nvPr/>
        </p:nvSpPr>
        <p:spPr>
          <a:xfrm>
            <a:off x="6956280" y="1836360"/>
            <a:ext cx="2180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Azure HDInsight Clusters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32" name="CustomShape 12"/>
          <p:cNvSpPr/>
          <p:nvPr/>
        </p:nvSpPr>
        <p:spPr>
          <a:xfrm>
            <a:off x="6595560" y="20527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33" name="CustomShape 13"/>
          <p:cNvSpPr/>
          <p:nvPr/>
        </p:nvSpPr>
        <p:spPr>
          <a:xfrm>
            <a:off x="6956280" y="2077920"/>
            <a:ext cx="2234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Import required libraries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34" name="CustomShape 14"/>
          <p:cNvSpPr/>
          <p:nvPr/>
        </p:nvSpPr>
        <p:spPr>
          <a:xfrm>
            <a:off x="6956280" y="2278800"/>
            <a:ext cx="2297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for our logistic regression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35" name="CustomShape 15"/>
          <p:cNvSpPr/>
          <p:nvPr/>
        </p:nvSpPr>
        <p:spPr>
          <a:xfrm>
            <a:off x="6956280" y="2480040"/>
            <a:ext cx="2132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application via selected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36" name="CustomShape 16"/>
          <p:cNvSpPr/>
          <p:nvPr/>
        </p:nvSpPr>
        <p:spPr>
          <a:xfrm>
            <a:off x="6956280" y="2680920"/>
            <a:ext cx="1947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libraries from pyspark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37" name="CustomShape 17"/>
          <p:cNvSpPr/>
          <p:nvPr/>
        </p:nvSpPr>
        <p:spPr>
          <a:xfrm>
            <a:off x="6956280" y="2882160"/>
            <a:ext cx="2090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and the Spark Machine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38" name="CustomShape 18"/>
          <p:cNvSpPr/>
          <p:nvPr/>
        </p:nvSpPr>
        <p:spPr>
          <a:xfrm>
            <a:off x="6956280" y="3083400"/>
            <a:ext cx="2098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Learning Library (MLlib)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39" name="CustomShape 19"/>
          <p:cNvSpPr/>
          <p:nvPr/>
        </p:nvSpPr>
        <p:spPr>
          <a:xfrm>
            <a:off x="6595560" y="32994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40" name="CustomShape 20"/>
          <p:cNvSpPr/>
          <p:nvPr/>
        </p:nvSpPr>
        <p:spPr>
          <a:xfrm>
            <a:off x="6956280" y="3324240"/>
            <a:ext cx="2212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Import selected libraries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41" name="CustomShape 21"/>
          <p:cNvSpPr/>
          <p:nvPr/>
        </p:nvSpPr>
        <p:spPr>
          <a:xfrm>
            <a:off x="6956280" y="3525840"/>
            <a:ext cx="2425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for better analyzing data &amp;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42" name="CustomShape 22"/>
          <p:cNvSpPr/>
          <p:nvPr/>
        </p:nvSpPr>
        <p:spPr>
          <a:xfrm>
            <a:off x="6956280" y="3726720"/>
            <a:ext cx="2409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creating features using the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43" name="CustomShape 23"/>
          <p:cNvSpPr/>
          <p:nvPr/>
        </p:nvSpPr>
        <p:spPr>
          <a:xfrm>
            <a:off x="6956280" y="3927600"/>
            <a:ext cx="2242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Apache Spark Structured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44" name="CustomShape 24"/>
          <p:cNvSpPr/>
          <p:nvPr/>
        </p:nvSpPr>
        <p:spPr>
          <a:xfrm>
            <a:off x="6956280" y="4128840"/>
            <a:ext cx="1995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Query Language (SQL)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45" name="CustomShape 25"/>
          <p:cNvSpPr/>
          <p:nvPr/>
        </p:nvSpPr>
        <p:spPr>
          <a:xfrm>
            <a:off x="471960" y="884880"/>
            <a:ext cx="5706720" cy="830520"/>
          </a:xfrm>
          <a:custGeom>
            <a:avLst/>
            <a:gdLst/>
            <a:ahLst/>
            <a:rect l="l" t="t" r="r" b="b"/>
            <a:pathLst>
              <a:path w="15853" h="2308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15796" y="0"/>
                </a:lnTo>
                <a:cubicBezTo>
                  <a:pt x="15825" y="0"/>
                  <a:pt x="15852" y="21"/>
                  <a:pt x="15852" y="44"/>
                </a:cubicBezTo>
                <a:lnTo>
                  <a:pt x="15852" y="2264"/>
                </a:lnTo>
                <a:cubicBezTo>
                  <a:pt x="15852" y="2288"/>
                  <a:pt x="15825" y="2307"/>
                  <a:pt x="15796" y="2307"/>
                </a:cubicBezTo>
                <a:lnTo>
                  <a:pt x="56" y="2307"/>
                </a:lnTo>
                <a:cubicBezTo>
                  <a:pt x="24" y="2307"/>
                  <a:pt x="0" y="2288"/>
                  <a:pt x="0" y="2264"/>
                </a:cubicBezTo>
                <a:lnTo>
                  <a:pt x="0" y="44"/>
                </a:lnTo>
                <a:moveTo>
                  <a:pt x="111" y="2264"/>
                </a:moveTo>
                <a:lnTo>
                  <a:pt x="56" y="2220"/>
                </a:lnTo>
                <a:lnTo>
                  <a:pt x="15796" y="2220"/>
                </a:lnTo>
                <a:lnTo>
                  <a:pt x="15740" y="2264"/>
                </a:lnTo>
                <a:lnTo>
                  <a:pt x="15740" y="44"/>
                </a:lnTo>
                <a:lnTo>
                  <a:pt x="15796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226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46" name="CustomShape 26"/>
          <p:cNvSpPr/>
          <p:nvPr/>
        </p:nvSpPr>
        <p:spPr>
          <a:xfrm>
            <a:off x="6148440" y="1316520"/>
            <a:ext cx="367920" cy="1463040"/>
          </a:xfrm>
          <a:custGeom>
            <a:avLst/>
            <a:gdLst/>
            <a:ahLst/>
            <a:rect l="l" t="t" r="r" b="b"/>
            <a:pathLst>
              <a:path w="1023" h="4065">
                <a:moveTo>
                  <a:pt x="934" y="4035"/>
                </a:moveTo>
                <a:lnTo>
                  <a:pt x="906" y="3906"/>
                </a:lnTo>
                <a:cubicBezTo>
                  <a:pt x="902" y="3888"/>
                  <a:pt x="914" y="3871"/>
                  <a:pt x="940" y="3867"/>
                </a:cubicBezTo>
                <a:cubicBezTo>
                  <a:pt x="962" y="3866"/>
                  <a:pt x="984" y="3876"/>
                  <a:pt x="986" y="3895"/>
                </a:cubicBezTo>
                <a:lnTo>
                  <a:pt x="1018" y="4022"/>
                </a:lnTo>
                <a:cubicBezTo>
                  <a:pt x="1022" y="4042"/>
                  <a:pt x="1006" y="4058"/>
                  <a:pt x="984" y="4061"/>
                </a:cubicBezTo>
                <a:cubicBezTo>
                  <a:pt x="962" y="4064"/>
                  <a:pt x="940" y="4052"/>
                  <a:pt x="934" y="4035"/>
                </a:cubicBezTo>
                <a:moveTo>
                  <a:pt x="874" y="3778"/>
                </a:moveTo>
                <a:lnTo>
                  <a:pt x="846" y="3649"/>
                </a:lnTo>
                <a:cubicBezTo>
                  <a:pt x="841" y="3631"/>
                  <a:pt x="854" y="3614"/>
                  <a:pt x="879" y="3611"/>
                </a:cubicBezTo>
                <a:cubicBezTo>
                  <a:pt x="902" y="3607"/>
                  <a:pt x="924" y="3619"/>
                  <a:pt x="926" y="3637"/>
                </a:cubicBezTo>
                <a:lnTo>
                  <a:pt x="956" y="3766"/>
                </a:lnTo>
                <a:cubicBezTo>
                  <a:pt x="962" y="3783"/>
                  <a:pt x="946" y="3801"/>
                  <a:pt x="924" y="3805"/>
                </a:cubicBezTo>
                <a:cubicBezTo>
                  <a:pt x="902" y="3806"/>
                  <a:pt x="879" y="3796"/>
                  <a:pt x="874" y="3778"/>
                </a:cubicBezTo>
                <a:moveTo>
                  <a:pt x="814" y="3520"/>
                </a:moveTo>
                <a:lnTo>
                  <a:pt x="785" y="3391"/>
                </a:lnTo>
                <a:cubicBezTo>
                  <a:pt x="781" y="3373"/>
                  <a:pt x="797" y="3356"/>
                  <a:pt x="819" y="3353"/>
                </a:cubicBezTo>
                <a:cubicBezTo>
                  <a:pt x="841" y="3349"/>
                  <a:pt x="864" y="3361"/>
                  <a:pt x="868" y="3378"/>
                </a:cubicBezTo>
                <a:lnTo>
                  <a:pt x="896" y="3508"/>
                </a:lnTo>
                <a:cubicBezTo>
                  <a:pt x="902" y="3525"/>
                  <a:pt x="886" y="3542"/>
                  <a:pt x="864" y="3546"/>
                </a:cubicBezTo>
                <a:cubicBezTo>
                  <a:pt x="841" y="3550"/>
                  <a:pt x="819" y="3537"/>
                  <a:pt x="814" y="3520"/>
                </a:cubicBezTo>
                <a:moveTo>
                  <a:pt x="754" y="3262"/>
                </a:moveTo>
                <a:lnTo>
                  <a:pt x="725" y="3134"/>
                </a:lnTo>
                <a:cubicBezTo>
                  <a:pt x="721" y="3115"/>
                  <a:pt x="737" y="3099"/>
                  <a:pt x="759" y="3095"/>
                </a:cubicBezTo>
                <a:cubicBezTo>
                  <a:pt x="781" y="3092"/>
                  <a:pt x="803" y="3104"/>
                  <a:pt x="808" y="3122"/>
                </a:cubicBezTo>
                <a:lnTo>
                  <a:pt x="837" y="3251"/>
                </a:lnTo>
                <a:cubicBezTo>
                  <a:pt x="841" y="3269"/>
                  <a:pt x="826" y="3286"/>
                  <a:pt x="803" y="3287"/>
                </a:cubicBezTo>
                <a:cubicBezTo>
                  <a:pt x="781" y="3292"/>
                  <a:pt x="759" y="3281"/>
                  <a:pt x="754" y="3262"/>
                </a:cubicBezTo>
                <a:moveTo>
                  <a:pt x="694" y="3005"/>
                </a:moveTo>
                <a:lnTo>
                  <a:pt x="665" y="2876"/>
                </a:lnTo>
                <a:cubicBezTo>
                  <a:pt x="661" y="2859"/>
                  <a:pt x="677" y="2841"/>
                  <a:pt x="699" y="2837"/>
                </a:cubicBezTo>
                <a:cubicBezTo>
                  <a:pt x="721" y="2834"/>
                  <a:pt x="743" y="2846"/>
                  <a:pt x="747" y="2864"/>
                </a:cubicBezTo>
                <a:lnTo>
                  <a:pt x="777" y="2993"/>
                </a:lnTo>
                <a:cubicBezTo>
                  <a:pt x="781" y="3010"/>
                  <a:pt x="765" y="3028"/>
                  <a:pt x="743" y="3031"/>
                </a:cubicBezTo>
                <a:cubicBezTo>
                  <a:pt x="721" y="3034"/>
                  <a:pt x="699" y="3023"/>
                  <a:pt x="694" y="3005"/>
                </a:cubicBezTo>
                <a:moveTo>
                  <a:pt x="634" y="2746"/>
                </a:moveTo>
                <a:lnTo>
                  <a:pt x="605" y="2618"/>
                </a:lnTo>
                <a:cubicBezTo>
                  <a:pt x="601" y="2600"/>
                  <a:pt x="617" y="2584"/>
                  <a:pt x="639" y="2581"/>
                </a:cubicBezTo>
                <a:cubicBezTo>
                  <a:pt x="661" y="2577"/>
                  <a:pt x="683" y="2590"/>
                  <a:pt x="687" y="2607"/>
                </a:cubicBezTo>
                <a:lnTo>
                  <a:pt x="717" y="2736"/>
                </a:lnTo>
                <a:cubicBezTo>
                  <a:pt x="721" y="2754"/>
                  <a:pt x="705" y="2770"/>
                  <a:pt x="683" y="2773"/>
                </a:cubicBezTo>
                <a:cubicBezTo>
                  <a:pt x="661" y="2776"/>
                  <a:pt x="639" y="2764"/>
                  <a:pt x="634" y="2746"/>
                </a:cubicBezTo>
                <a:moveTo>
                  <a:pt x="573" y="2490"/>
                </a:moveTo>
                <a:lnTo>
                  <a:pt x="545" y="2361"/>
                </a:lnTo>
                <a:cubicBezTo>
                  <a:pt x="541" y="2343"/>
                  <a:pt x="555" y="2326"/>
                  <a:pt x="579" y="2323"/>
                </a:cubicBezTo>
                <a:cubicBezTo>
                  <a:pt x="601" y="2319"/>
                  <a:pt x="623" y="2331"/>
                  <a:pt x="627" y="2349"/>
                </a:cubicBezTo>
                <a:lnTo>
                  <a:pt x="657" y="2478"/>
                </a:lnTo>
                <a:cubicBezTo>
                  <a:pt x="661" y="2495"/>
                  <a:pt x="645" y="2513"/>
                  <a:pt x="623" y="2516"/>
                </a:cubicBezTo>
                <a:cubicBezTo>
                  <a:pt x="601" y="2520"/>
                  <a:pt x="579" y="2507"/>
                  <a:pt x="573" y="2490"/>
                </a:cubicBezTo>
                <a:moveTo>
                  <a:pt x="515" y="2232"/>
                </a:moveTo>
                <a:lnTo>
                  <a:pt x="485" y="2102"/>
                </a:lnTo>
                <a:cubicBezTo>
                  <a:pt x="480" y="2085"/>
                  <a:pt x="495" y="2068"/>
                  <a:pt x="518" y="2066"/>
                </a:cubicBezTo>
                <a:cubicBezTo>
                  <a:pt x="541" y="2062"/>
                  <a:pt x="563" y="2073"/>
                  <a:pt x="567" y="2092"/>
                </a:cubicBezTo>
                <a:lnTo>
                  <a:pt x="597" y="2220"/>
                </a:lnTo>
                <a:cubicBezTo>
                  <a:pt x="601" y="2238"/>
                  <a:pt x="587" y="2254"/>
                  <a:pt x="563" y="2257"/>
                </a:cubicBezTo>
                <a:cubicBezTo>
                  <a:pt x="541" y="2262"/>
                  <a:pt x="518" y="2249"/>
                  <a:pt x="515" y="2232"/>
                </a:cubicBezTo>
                <a:moveTo>
                  <a:pt x="455" y="1975"/>
                </a:moveTo>
                <a:lnTo>
                  <a:pt x="424" y="1846"/>
                </a:lnTo>
                <a:cubicBezTo>
                  <a:pt x="419" y="1829"/>
                  <a:pt x="434" y="1811"/>
                  <a:pt x="458" y="1807"/>
                </a:cubicBezTo>
                <a:cubicBezTo>
                  <a:pt x="480" y="1804"/>
                  <a:pt x="503" y="1816"/>
                  <a:pt x="507" y="1834"/>
                </a:cubicBezTo>
                <a:lnTo>
                  <a:pt x="535" y="1963"/>
                </a:lnTo>
                <a:cubicBezTo>
                  <a:pt x="541" y="1980"/>
                  <a:pt x="527" y="1998"/>
                  <a:pt x="503" y="2001"/>
                </a:cubicBezTo>
                <a:cubicBezTo>
                  <a:pt x="480" y="2003"/>
                  <a:pt x="458" y="1993"/>
                  <a:pt x="455" y="1975"/>
                </a:cubicBezTo>
                <a:moveTo>
                  <a:pt x="394" y="1716"/>
                </a:moveTo>
                <a:lnTo>
                  <a:pt x="363" y="1587"/>
                </a:lnTo>
                <a:cubicBezTo>
                  <a:pt x="359" y="1570"/>
                  <a:pt x="374" y="1552"/>
                  <a:pt x="397" y="1548"/>
                </a:cubicBezTo>
                <a:cubicBezTo>
                  <a:pt x="419" y="1547"/>
                  <a:pt x="441" y="1557"/>
                  <a:pt x="446" y="1575"/>
                </a:cubicBezTo>
                <a:lnTo>
                  <a:pt x="478" y="1704"/>
                </a:lnTo>
                <a:cubicBezTo>
                  <a:pt x="480" y="1722"/>
                  <a:pt x="467" y="1740"/>
                  <a:pt x="441" y="1743"/>
                </a:cubicBezTo>
                <a:cubicBezTo>
                  <a:pt x="419" y="1746"/>
                  <a:pt x="399" y="1734"/>
                  <a:pt x="394" y="1716"/>
                </a:cubicBezTo>
                <a:moveTo>
                  <a:pt x="334" y="1457"/>
                </a:moveTo>
                <a:lnTo>
                  <a:pt x="303" y="1330"/>
                </a:lnTo>
                <a:cubicBezTo>
                  <a:pt x="299" y="1311"/>
                  <a:pt x="314" y="1295"/>
                  <a:pt x="337" y="1292"/>
                </a:cubicBezTo>
                <a:cubicBezTo>
                  <a:pt x="361" y="1288"/>
                  <a:pt x="381" y="1301"/>
                  <a:pt x="386" y="1318"/>
                </a:cubicBezTo>
                <a:lnTo>
                  <a:pt x="417" y="1447"/>
                </a:lnTo>
                <a:cubicBezTo>
                  <a:pt x="419" y="1465"/>
                  <a:pt x="406" y="1482"/>
                  <a:pt x="383" y="1486"/>
                </a:cubicBezTo>
                <a:cubicBezTo>
                  <a:pt x="359" y="1487"/>
                  <a:pt x="339" y="1476"/>
                  <a:pt x="334" y="1457"/>
                </a:cubicBezTo>
                <a:moveTo>
                  <a:pt x="274" y="1201"/>
                </a:moveTo>
                <a:lnTo>
                  <a:pt x="243" y="1072"/>
                </a:lnTo>
                <a:cubicBezTo>
                  <a:pt x="239" y="1054"/>
                  <a:pt x="254" y="1037"/>
                  <a:pt x="277" y="1034"/>
                </a:cubicBezTo>
                <a:cubicBezTo>
                  <a:pt x="301" y="1029"/>
                  <a:pt x="321" y="1042"/>
                  <a:pt x="325" y="1059"/>
                </a:cubicBezTo>
                <a:lnTo>
                  <a:pt x="357" y="1189"/>
                </a:lnTo>
                <a:cubicBezTo>
                  <a:pt x="361" y="1206"/>
                  <a:pt x="345" y="1223"/>
                  <a:pt x="323" y="1227"/>
                </a:cubicBezTo>
                <a:cubicBezTo>
                  <a:pt x="299" y="1231"/>
                  <a:pt x="279" y="1218"/>
                  <a:pt x="274" y="1201"/>
                </a:cubicBezTo>
                <a:moveTo>
                  <a:pt x="214" y="943"/>
                </a:moveTo>
                <a:lnTo>
                  <a:pt x="183" y="815"/>
                </a:lnTo>
                <a:cubicBezTo>
                  <a:pt x="181" y="796"/>
                  <a:pt x="194" y="780"/>
                  <a:pt x="217" y="777"/>
                </a:cubicBezTo>
                <a:cubicBezTo>
                  <a:pt x="241" y="773"/>
                  <a:pt x="261" y="785"/>
                  <a:pt x="265" y="803"/>
                </a:cubicBezTo>
                <a:lnTo>
                  <a:pt x="297" y="932"/>
                </a:lnTo>
                <a:cubicBezTo>
                  <a:pt x="301" y="949"/>
                  <a:pt x="285" y="967"/>
                  <a:pt x="263" y="968"/>
                </a:cubicBezTo>
                <a:cubicBezTo>
                  <a:pt x="239" y="973"/>
                  <a:pt x="219" y="960"/>
                  <a:pt x="214" y="943"/>
                </a:cubicBezTo>
                <a:moveTo>
                  <a:pt x="153" y="686"/>
                </a:moveTo>
                <a:lnTo>
                  <a:pt x="123" y="557"/>
                </a:lnTo>
                <a:cubicBezTo>
                  <a:pt x="121" y="540"/>
                  <a:pt x="133" y="522"/>
                  <a:pt x="159" y="518"/>
                </a:cubicBezTo>
                <a:cubicBezTo>
                  <a:pt x="181" y="515"/>
                  <a:pt x="203" y="527"/>
                  <a:pt x="205" y="545"/>
                </a:cubicBezTo>
                <a:lnTo>
                  <a:pt x="237" y="674"/>
                </a:lnTo>
                <a:cubicBezTo>
                  <a:pt x="241" y="691"/>
                  <a:pt x="225" y="709"/>
                  <a:pt x="203" y="712"/>
                </a:cubicBezTo>
                <a:cubicBezTo>
                  <a:pt x="181" y="715"/>
                  <a:pt x="159" y="704"/>
                  <a:pt x="153" y="686"/>
                </a:cubicBezTo>
                <a:moveTo>
                  <a:pt x="93" y="427"/>
                </a:moveTo>
                <a:lnTo>
                  <a:pt x="65" y="299"/>
                </a:lnTo>
                <a:cubicBezTo>
                  <a:pt x="61" y="281"/>
                  <a:pt x="73" y="263"/>
                  <a:pt x="99" y="262"/>
                </a:cubicBezTo>
                <a:cubicBezTo>
                  <a:pt x="121" y="258"/>
                  <a:pt x="143" y="269"/>
                  <a:pt x="145" y="288"/>
                </a:cubicBezTo>
                <a:lnTo>
                  <a:pt x="177" y="415"/>
                </a:lnTo>
                <a:cubicBezTo>
                  <a:pt x="181" y="435"/>
                  <a:pt x="165" y="451"/>
                  <a:pt x="143" y="454"/>
                </a:cubicBezTo>
                <a:cubicBezTo>
                  <a:pt x="121" y="457"/>
                  <a:pt x="99" y="445"/>
                  <a:pt x="93" y="427"/>
                </a:cubicBezTo>
                <a:moveTo>
                  <a:pt x="33" y="171"/>
                </a:moveTo>
                <a:lnTo>
                  <a:pt x="5" y="41"/>
                </a:lnTo>
                <a:cubicBezTo>
                  <a:pt x="0" y="24"/>
                  <a:pt x="16" y="7"/>
                  <a:pt x="38" y="4"/>
                </a:cubicBezTo>
                <a:cubicBezTo>
                  <a:pt x="61" y="0"/>
                  <a:pt x="83" y="12"/>
                  <a:pt x="87" y="30"/>
                </a:cubicBezTo>
                <a:lnTo>
                  <a:pt x="116" y="159"/>
                </a:lnTo>
                <a:cubicBezTo>
                  <a:pt x="121" y="176"/>
                  <a:pt x="105" y="194"/>
                  <a:pt x="83" y="197"/>
                </a:cubicBezTo>
                <a:cubicBezTo>
                  <a:pt x="61" y="201"/>
                  <a:pt x="38" y="188"/>
                  <a:pt x="33" y="171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47" name="CustomShape 27"/>
          <p:cNvSpPr/>
          <p:nvPr/>
        </p:nvSpPr>
        <p:spPr>
          <a:xfrm>
            <a:off x="208440" y="4667040"/>
            <a:ext cx="9246960" cy="547560"/>
          </a:xfrm>
          <a:custGeom>
            <a:avLst/>
            <a:gdLst/>
            <a:ahLst/>
            <a:rect l="l" t="t" r="r" b="b"/>
            <a:pathLst>
              <a:path w="25687" h="1522">
                <a:moveTo>
                  <a:pt x="0" y="0"/>
                </a:moveTo>
                <a:lnTo>
                  <a:pt x="0" y="1521"/>
                </a:lnTo>
                <a:lnTo>
                  <a:pt x="25686" y="1521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48" name="CustomShape 28"/>
          <p:cNvSpPr/>
          <p:nvPr/>
        </p:nvSpPr>
        <p:spPr>
          <a:xfrm>
            <a:off x="188640" y="4651200"/>
            <a:ext cx="9286920" cy="578880"/>
          </a:xfrm>
          <a:custGeom>
            <a:avLst/>
            <a:gdLst/>
            <a:ahLst/>
            <a:rect l="l" t="t" r="r" b="b"/>
            <a:pathLst>
              <a:path w="25798" h="1609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21"/>
                  <a:pt x="25797" y="44"/>
                </a:cubicBezTo>
                <a:lnTo>
                  <a:pt x="25797" y="1564"/>
                </a:lnTo>
                <a:cubicBezTo>
                  <a:pt x="25797" y="1588"/>
                  <a:pt x="25773" y="1608"/>
                  <a:pt x="25741" y="1608"/>
                </a:cubicBezTo>
                <a:lnTo>
                  <a:pt x="56" y="1608"/>
                </a:lnTo>
                <a:cubicBezTo>
                  <a:pt x="25" y="1608"/>
                  <a:pt x="0" y="1588"/>
                  <a:pt x="0" y="1564"/>
                </a:cubicBezTo>
                <a:lnTo>
                  <a:pt x="0" y="44"/>
                </a:lnTo>
                <a:moveTo>
                  <a:pt x="112" y="1564"/>
                </a:moveTo>
                <a:lnTo>
                  <a:pt x="56" y="1520"/>
                </a:lnTo>
                <a:lnTo>
                  <a:pt x="25741" y="1520"/>
                </a:lnTo>
                <a:lnTo>
                  <a:pt x="25686" y="1564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49" name="CustomShape 29"/>
          <p:cNvSpPr/>
          <p:nvPr/>
        </p:nvSpPr>
        <p:spPr>
          <a:xfrm>
            <a:off x="6956280" y="4330080"/>
            <a:ext cx="577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library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50" name="CustomShape 30"/>
          <p:cNvSpPr/>
          <p:nvPr/>
        </p:nvSpPr>
        <p:spPr>
          <a:xfrm>
            <a:off x="305280" y="47109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51" name="CustomShape 31"/>
          <p:cNvSpPr/>
          <p:nvPr/>
        </p:nvSpPr>
        <p:spPr>
          <a:xfrm>
            <a:off x="666000" y="4735800"/>
            <a:ext cx="8325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MLlib offers several feature engineering techniques (e.g. Tokenizers for Natural Language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352" name="" descr=""/>
          <p:cNvPicPr/>
          <p:nvPr/>
        </p:nvPicPr>
        <p:blipFill>
          <a:blip r:embed="rId3"/>
          <a:stretch/>
        </p:blipFill>
        <p:spPr>
          <a:xfrm rot="5400000">
            <a:off x="2595240" y="3366000"/>
            <a:ext cx="757440" cy="1423440"/>
          </a:xfrm>
          <a:prstGeom prst="rect">
            <a:avLst/>
          </a:prstGeom>
          <a:ln w="0">
            <a:noFill/>
          </a:ln>
        </p:spPr>
      </p:pic>
      <p:pic>
        <p:nvPicPr>
          <p:cNvPr id="1353" name="" descr=""/>
          <p:cNvPicPr/>
          <p:nvPr/>
        </p:nvPicPr>
        <p:blipFill>
          <a:blip r:embed="rId4"/>
          <a:stretch/>
        </p:blipFill>
        <p:spPr>
          <a:xfrm>
            <a:off x="492120" y="3708000"/>
            <a:ext cx="1695600" cy="234000"/>
          </a:xfrm>
          <a:prstGeom prst="rect">
            <a:avLst/>
          </a:prstGeom>
          <a:ln w="0">
            <a:noFill/>
          </a:ln>
        </p:spPr>
      </p:pic>
      <p:sp>
        <p:nvSpPr>
          <p:cNvPr id="1354" name="CustomShape 32"/>
          <p:cNvSpPr/>
          <p:nvPr/>
        </p:nvSpPr>
        <p:spPr>
          <a:xfrm>
            <a:off x="666000" y="4937040"/>
            <a:ext cx="8058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Processing) &amp; offers algorithms for classification like Logistic Regression or Random Forests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55" name="CustomShape 33"/>
          <p:cNvSpPr/>
          <p:nvPr/>
        </p:nvSpPr>
        <p:spPr>
          <a:xfrm>
            <a:off x="3886200" y="3861000"/>
            <a:ext cx="2064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(i.e. using Logistic function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56" name="CustomShape 34"/>
          <p:cNvSpPr/>
          <p:nvPr/>
        </p:nvSpPr>
        <p:spPr>
          <a:xfrm>
            <a:off x="3886200" y="4037040"/>
            <a:ext cx="1867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like Sigmoid function in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57" name="CustomShape 35"/>
          <p:cNvSpPr/>
          <p:nvPr/>
        </p:nvSpPr>
        <p:spPr>
          <a:xfrm>
            <a:off x="3886200" y="4212720"/>
            <a:ext cx="1527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Logistic Regression)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58" name="CustomShape 3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33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360" name="" descr=""/>
          <p:cNvPicPr/>
          <p:nvPr/>
        </p:nvPicPr>
        <p:blipFill>
          <a:blip r:embed="rId1"/>
          <a:stretch/>
        </p:blipFill>
        <p:spPr>
          <a:xfrm>
            <a:off x="511920" y="948600"/>
            <a:ext cx="5665320" cy="1542960"/>
          </a:xfrm>
          <a:prstGeom prst="rect">
            <a:avLst/>
          </a:prstGeom>
          <a:ln w="0">
            <a:noFill/>
          </a:ln>
        </p:spPr>
      </p:pic>
      <p:sp>
        <p:nvSpPr>
          <p:cNvPr id="1361" name="CustomShape 2"/>
          <p:cNvSpPr/>
          <p:nvPr/>
        </p:nvSpPr>
        <p:spPr>
          <a:xfrm>
            <a:off x="511560" y="1126080"/>
            <a:ext cx="5760360" cy="1484640"/>
          </a:xfrm>
          <a:custGeom>
            <a:avLst/>
            <a:gdLst/>
            <a:ahLst/>
            <a:rect l="l" t="t" r="r" b="b"/>
            <a:pathLst>
              <a:path w="16002" h="4125">
                <a:moveTo>
                  <a:pt x="0" y="0"/>
                </a:moveTo>
                <a:lnTo>
                  <a:pt x="0" y="4124"/>
                </a:lnTo>
                <a:lnTo>
                  <a:pt x="16001" y="4124"/>
                </a:lnTo>
                <a:lnTo>
                  <a:pt x="1600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62" name="CustomShape 3"/>
          <p:cNvSpPr/>
          <p:nvPr/>
        </p:nvSpPr>
        <p:spPr>
          <a:xfrm>
            <a:off x="498240" y="1115640"/>
            <a:ext cx="5787720" cy="1506240"/>
          </a:xfrm>
          <a:custGeom>
            <a:avLst/>
            <a:gdLst/>
            <a:ahLst/>
            <a:rect l="l" t="t" r="r" b="b"/>
            <a:pathLst>
              <a:path w="16078" h="4185">
                <a:moveTo>
                  <a:pt x="0" y="30"/>
                </a:moveTo>
                <a:cubicBezTo>
                  <a:pt x="0" y="14"/>
                  <a:pt x="18" y="0"/>
                  <a:pt x="38" y="0"/>
                </a:cubicBezTo>
                <a:lnTo>
                  <a:pt x="16039" y="0"/>
                </a:lnTo>
                <a:cubicBezTo>
                  <a:pt x="16059" y="0"/>
                  <a:pt x="16077" y="14"/>
                  <a:pt x="16077" y="30"/>
                </a:cubicBezTo>
                <a:lnTo>
                  <a:pt x="16077" y="4154"/>
                </a:lnTo>
                <a:cubicBezTo>
                  <a:pt x="16077" y="4171"/>
                  <a:pt x="16059" y="4184"/>
                  <a:pt x="16039" y="4184"/>
                </a:cubicBezTo>
                <a:lnTo>
                  <a:pt x="38" y="4184"/>
                </a:lnTo>
                <a:cubicBezTo>
                  <a:pt x="18" y="4184"/>
                  <a:pt x="0" y="4171"/>
                  <a:pt x="0" y="4154"/>
                </a:cubicBezTo>
                <a:lnTo>
                  <a:pt x="0" y="30"/>
                </a:lnTo>
                <a:moveTo>
                  <a:pt x="76" y="4154"/>
                </a:moveTo>
                <a:lnTo>
                  <a:pt x="38" y="4126"/>
                </a:lnTo>
                <a:lnTo>
                  <a:pt x="16039" y="4126"/>
                </a:lnTo>
                <a:lnTo>
                  <a:pt x="16001" y="4154"/>
                </a:lnTo>
                <a:lnTo>
                  <a:pt x="16001" y="30"/>
                </a:lnTo>
                <a:lnTo>
                  <a:pt x="16039" y="59"/>
                </a:lnTo>
                <a:lnTo>
                  <a:pt x="38" y="59"/>
                </a:lnTo>
                <a:lnTo>
                  <a:pt x="76" y="30"/>
                </a:lnTo>
                <a:lnTo>
                  <a:pt x="76" y="4154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63" name="CustomShape 4"/>
          <p:cNvSpPr/>
          <p:nvPr/>
        </p:nvSpPr>
        <p:spPr>
          <a:xfrm>
            <a:off x="516960" y="370440"/>
            <a:ext cx="86382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Pipelines: Logistic Regression on Spark Cluster Revisited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364" name="" descr=""/>
          <p:cNvPicPr/>
          <p:nvPr/>
        </p:nvPicPr>
        <p:blipFill>
          <a:blip r:embed="rId2"/>
          <a:stretch/>
        </p:blipFill>
        <p:spPr>
          <a:xfrm>
            <a:off x="436680" y="1251360"/>
            <a:ext cx="8638560" cy="1064160"/>
          </a:xfrm>
          <a:prstGeom prst="rect">
            <a:avLst/>
          </a:prstGeom>
          <a:ln w="0">
            <a:noFill/>
          </a:ln>
        </p:spPr>
      </p:pic>
      <p:sp>
        <p:nvSpPr>
          <p:cNvPr id="1365" name="CustomShape 5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66" name="CustomShape 6"/>
          <p:cNvSpPr/>
          <p:nvPr/>
        </p:nvSpPr>
        <p:spPr>
          <a:xfrm>
            <a:off x="6498720" y="963000"/>
            <a:ext cx="2962440" cy="4023360"/>
          </a:xfrm>
          <a:custGeom>
            <a:avLst/>
            <a:gdLst/>
            <a:ahLst/>
            <a:rect l="l" t="t" r="r" b="b"/>
            <a:pathLst>
              <a:path w="8230" h="11177">
                <a:moveTo>
                  <a:pt x="0" y="0"/>
                </a:moveTo>
                <a:lnTo>
                  <a:pt x="0" y="11176"/>
                </a:lnTo>
                <a:lnTo>
                  <a:pt x="8229" y="11176"/>
                </a:lnTo>
                <a:lnTo>
                  <a:pt x="8229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67" name="CustomShape 7"/>
          <p:cNvSpPr/>
          <p:nvPr/>
        </p:nvSpPr>
        <p:spPr>
          <a:xfrm>
            <a:off x="6478560" y="947160"/>
            <a:ext cx="3002400" cy="4055040"/>
          </a:xfrm>
          <a:custGeom>
            <a:avLst/>
            <a:gdLst/>
            <a:ahLst/>
            <a:rect l="l" t="t" r="r" b="b"/>
            <a:pathLst>
              <a:path w="8341" h="11265">
                <a:moveTo>
                  <a:pt x="0" y="44"/>
                </a:moveTo>
                <a:cubicBezTo>
                  <a:pt x="0" y="21"/>
                  <a:pt x="27" y="0"/>
                  <a:pt x="56" y="0"/>
                </a:cubicBezTo>
                <a:lnTo>
                  <a:pt x="8284" y="0"/>
                </a:lnTo>
                <a:cubicBezTo>
                  <a:pt x="8314" y="0"/>
                  <a:pt x="8340" y="21"/>
                  <a:pt x="8340" y="44"/>
                </a:cubicBezTo>
                <a:lnTo>
                  <a:pt x="8340" y="11220"/>
                </a:lnTo>
                <a:cubicBezTo>
                  <a:pt x="8340" y="11244"/>
                  <a:pt x="8314" y="11264"/>
                  <a:pt x="8284" y="11264"/>
                </a:cubicBezTo>
                <a:lnTo>
                  <a:pt x="56" y="11264"/>
                </a:lnTo>
                <a:cubicBezTo>
                  <a:pt x="27" y="11264"/>
                  <a:pt x="0" y="11244"/>
                  <a:pt x="0" y="11220"/>
                </a:cubicBezTo>
                <a:lnTo>
                  <a:pt x="0" y="44"/>
                </a:lnTo>
                <a:moveTo>
                  <a:pt x="112" y="11220"/>
                </a:moveTo>
                <a:lnTo>
                  <a:pt x="56" y="11176"/>
                </a:lnTo>
                <a:lnTo>
                  <a:pt x="8284" y="11176"/>
                </a:lnTo>
                <a:lnTo>
                  <a:pt x="8229" y="11220"/>
                </a:lnTo>
                <a:lnTo>
                  <a:pt x="8229" y="44"/>
                </a:lnTo>
                <a:lnTo>
                  <a:pt x="8284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122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68" name="CustomShape 8"/>
          <p:cNvSpPr/>
          <p:nvPr/>
        </p:nvSpPr>
        <p:spPr>
          <a:xfrm>
            <a:off x="6530400" y="5078880"/>
            <a:ext cx="2436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[31] Apache Spark ML Pipelines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69" name="CustomShape 9"/>
          <p:cNvSpPr/>
          <p:nvPr/>
        </p:nvSpPr>
        <p:spPr>
          <a:xfrm>
            <a:off x="6595560" y="10072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70" name="CustomShape 10"/>
          <p:cNvSpPr/>
          <p:nvPr/>
        </p:nvSpPr>
        <p:spPr>
          <a:xfrm>
            <a:off x="6956280" y="1032120"/>
            <a:ext cx="2177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Pipelines are part of the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71" name="CustomShape 11"/>
          <p:cNvSpPr/>
          <p:nvPr/>
        </p:nvSpPr>
        <p:spPr>
          <a:xfrm>
            <a:off x="6956280" y="1233000"/>
            <a:ext cx="2252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Machine Learning library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72" name="CustomShape 12"/>
          <p:cNvSpPr/>
          <p:nvPr/>
        </p:nvSpPr>
        <p:spPr>
          <a:xfrm>
            <a:off x="6956280" y="1434240"/>
            <a:ext cx="1423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 Apache Spark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73" name="CustomShape 13"/>
          <p:cNvSpPr/>
          <p:nvPr/>
        </p:nvSpPr>
        <p:spPr>
          <a:xfrm>
            <a:off x="6595560" y="16506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74" name="CustomShape 14"/>
          <p:cNvSpPr/>
          <p:nvPr/>
        </p:nvSpPr>
        <p:spPr>
          <a:xfrm>
            <a:off x="6956280" y="1675440"/>
            <a:ext cx="2002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Machine Learning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75" name="CustomShape 15"/>
          <p:cNvSpPr/>
          <p:nvPr/>
        </p:nvSpPr>
        <p:spPr>
          <a:xfrm>
            <a:off x="6956280" y="1876680"/>
            <a:ext cx="2247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(ML) Pipelines offer a set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76" name="CustomShape 16"/>
          <p:cNvSpPr/>
          <p:nvPr/>
        </p:nvSpPr>
        <p:spPr>
          <a:xfrm>
            <a:off x="6956280" y="2077920"/>
            <a:ext cx="2334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of high-level APIs that are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77" name="CustomShape 17"/>
          <p:cNvSpPr/>
          <p:nvPr/>
        </p:nvSpPr>
        <p:spPr>
          <a:xfrm>
            <a:off x="6956280" y="2278800"/>
            <a:ext cx="2380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built on top of DataFrames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78" name="CustomShape 18"/>
          <p:cNvSpPr/>
          <p:nvPr/>
        </p:nvSpPr>
        <p:spPr>
          <a:xfrm>
            <a:off x="6595560" y="24951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79" name="CustomShape 19"/>
          <p:cNvSpPr/>
          <p:nvPr/>
        </p:nvSpPr>
        <p:spPr>
          <a:xfrm>
            <a:off x="6956280" y="2520000"/>
            <a:ext cx="2257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Apache ML Pipelines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80" name="CustomShape 20"/>
          <p:cNvSpPr/>
          <p:nvPr/>
        </p:nvSpPr>
        <p:spPr>
          <a:xfrm>
            <a:off x="6956280" y="2721240"/>
            <a:ext cx="2208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enable users to create &amp;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81" name="CustomShape 21"/>
          <p:cNvSpPr/>
          <p:nvPr/>
        </p:nvSpPr>
        <p:spPr>
          <a:xfrm>
            <a:off x="6956280" y="2922480"/>
            <a:ext cx="2045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tune common practical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82" name="CustomShape 22"/>
          <p:cNvSpPr/>
          <p:nvPr/>
        </p:nvSpPr>
        <p:spPr>
          <a:xfrm>
            <a:off x="6956280" y="3123360"/>
            <a:ext cx="2263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machine learing pipelines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83" name="CustomShape 23"/>
          <p:cNvSpPr/>
          <p:nvPr/>
        </p:nvSpPr>
        <p:spPr>
          <a:xfrm>
            <a:off x="6595560" y="33397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84" name="CustomShape 24"/>
          <p:cNvSpPr/>
          <p:nvPr/>
        </p:nvSpPr>
        <p:spPr>
          <a:xfrm>
            <a:off x="6956280" y="3364920"/>
            <a:ext cx="1792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 the Chicago Food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85" name="CustomShape 25"/>
          <p:cNvSpPr/>
          <p:nvPr/>
        </p:nvSpPr>
        <p:spPr>
          <a:xfrm>
            <a:off x="6956280" y="3565800"/>
            <a:ext cx="2119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Inspection example the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86" name="CustomShape 26"/>
          <p:cNvSpPr/>
          <p:nvPr/>
        </p:nvSpPr>
        <p:spPr>
          <a:xfrm>
            <a:off x="6956280" y="3766680"/>
            <a:ext cx="2090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pipeline first generates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87" name="CustomShape 27"/>
          <p:cNvSpPr/>
          <p:nvPr/>
        </p:nvSpPr>
        <p:spPr>
          <a:xfrm>
            <a:off x="6956280" y="3967920"/>
            <a:ext cx="1643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features using the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88" name="CustomShape 28"/>
          <p:cNvSpPr/>
          <p:nvPr/>
        </p:nvSpPr>
        <p:spPr>
          <a:xfrm>
            <a:off x="6956280" y="4169160"/>
            <a:ext cx="2390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Tokenizer &amp; Hasing before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89" name="CustomShape 29"/>
          <p:cNvSpPr/>
          <p:nvPr/>
        </p:nvSpPr>
        <p:spPr>
          <a:xfrm>
            <a:off x="6956280" y="4370040"/>
            <a:ext cx="2253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using the actual machine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90" name="CustomShape 30"/>
          <p:cNvSpPr/>
          <p:nvPr/>
        </p:nvSpPr>
        <p:spPr>
          <a:xfrm>
            <a:off x="6956280" y="4571280"/>
            <a:ext cx="1750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learning via logistic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91" name="CustomShape 31"/>
          <p:cNvSpPr/>
          <p:nvPr/>
        </p:nvSpPr>
        <p:spPr>
          <a:xfrm>
            <a:off x="416520" y="873000"/>
            <a:ext cx="5875560" cy="323280"/>
          </a:xfrm>
          <a:custGeom>
            <a:avLst/>
            <a:gdLst/>
            <a:ahLst/>
            <a:rect l="l" t="t" r="r" b="b"/>
            <a:pathLst>
              <a:path w="16322" h="899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16266" y="0"/>
                </a:lnTo>
                <a:cubicBezTo>
                  <a:pt x="16297" y="0"/>
                  <a:pt x="16321" y="20"/>
                  <a:pt x="16321" y="44"/>
                </a:cubicBezTo>
                <a:lnTo>
                  <a:pt x="16321" y="854"/>
                </a:lnTo>
                <a:cubicBezTo>
                  <a:pt x="16321" y="877"/>
                  <a:pt x="16297" y="898"/>
                  <a:pt x="16266" y="898"/>
                </a:cubicBezTo>
                <a:lnTo>
                  <a:pt x="55" y="898"/>
                </a:lnTo>
                <a:cubicBezTo>
                  <a:pt x="24" y="898"/>
                  <a:pt x="0" y="877"/>
                  <a:pt x="0" y="854"/>
                </a:cubicBezTo>
                <a:lnTo>
                  <a:pt x="0" y="44"/>
                </a:lnTo>
                <a:moveTo>
                  <a:pt x="111" y="854"/>
                </a:moveTo>
                <a:lnTo>
                  <a:pt x="55" y="810"/>
                </a:lnTo>
                <a:lnTo>
                  <a:pt x="16266" y="810"/>
                </a:lnTo>
                <a:lnTo>
                  <a:pt x="16210" y="854"/>
                </a:lnTo>
                <a:lnTo>
                  <a:pt x="16210" y="44"/>
                </a:lnTo>
                <a:lnTo>
                  <a:pt x="16266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85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92" name="CustomShape 32"/>
          <p:cNvSpPr/>
          <p:nvPr/>
        </p:nvSpPr>
        <p:spPr>
          <a:xfrm>
            <a:off x="6258240" y="1038240"/>
            <a:ext cx="257400" cy="1949400"/>
          </a:xfrm>
          <a:custGeom>
            <a:avLst/>
            <a:gdLst/>
            <a:ahLst/>
            <a:rect l="l" t="t" r="r" b="b"/>
            <a:pathLst>
              <a:path w="716" h="5416">
                <a:moveTo>
                  <a:pt x="629" y="5383"/>
                </a:moveTo>
                <a:lnTo>
                  <a:pt x="614" y="5252"/>
                </a:lnTo>
                <a:cubicBezTo>
                  <a:pt x="612" y="5235"/>
                  <a:pt x="629" y="5219"/>
                  <a:pt x="652" y="5218"/>
                </a:cubicBezTo>
                <a:cubicBezTo>
                  <a:pt x="675" y="5215"/>
                  <a:pt x="695" y="5229"/>
                  <a:pt x="697" y="5247"/>
                </a:cubicBezTo>
                <a:lnTo>
                  <a:pt x="713" y="5378"/>
                </a:lnTo>
                <a:cubicBezTo>
                  <a:pt x="715" y="5395"/>
                  <a:pt x="697" y="5410"/>
                  <a:pt x="675" y="5413"/>
                </a:cubicBezTo>
                <a:cubicBezTo>
                  <a:pt x="652" y="5415"/>
                  <a:pt x="632" y="5401"/>
                  <a:pt x="629" y="5383"/>
                </a:cubicBezTo>
                <a:moveTo>
                  <a:pt x="599" y="5123"/>
                </a:moveTo>
                <a:lnTo>
                  <a:pt x="582" y="4992"/>
                </a:lnTo>
                <a:cubicBezTo>
                  <a:pt x="580" y="4974"/>
                  <a:pt x="599" y="4959"/>
                  <a:pt x="621" y="4957"/>
                </a:cubicBezTo>
                <a:cubicBezTo>
                  <a:pt x="643" y="4955"/>
                  <a:pt x="665" y="4968"/>
                  <a:pt x="667" y="4987"/>
                </a:cubicBezTo>
                <a:lnTo>
                  <a:pt x="681" y="5116"/>
                </a:lnTo>
                <a:cubicBezTo>
                  <a:pt x="683" y="5135"/>
                  <a:pt x="667" y="5151"/>
                  <a:pt x="643" y="5152"/>
                </a:cubicBezTo>
                <a:cubicBezTo>
                  <a:pt x="621" y="5154"/>
                  <a:pt x="601" y="5140"/>
                  <a:pt x="599" y="5123"/>
                </a:cubicBezTo>
                <a:moveTo>
                  <a:pt x="566" y="4861"/>
                </a:moveTo>
                <a:lnTo>
                  <a:pt x="551" y="4732"/>
                </a:lnTo>
                <a:cubicBezTo>
                  <a:pt x="551" y="4713"/>
                  <a:pt x="566" y="4697"/>
                  <a:pt x="588" y="4695"/>
                </a:cubicBezTo>
                <a:cubicBezTo>
                  <a:pt x="614" y="4694"/>
                  <a:pt x="635" y="4707"/>
                  <a:pt x="637" y="4725"/>
                </a:cubicBezTo>
                <a:lnTo>
                  <a:pt x="652" y="4855"/>
                </a:lnTo>
                <a:cubicBezTo>
                  <a:pt x="655" y="4874"/>
                  <a:pt x="637" y="4889"/>
                  <a:pt x="614" y="4891"/>
                </a:cubicBezTo>
                <a:cubicBezTo>
                  <a:pt x="588" y="4893"/>
                  <a:pt x="568" y="4880"/>
                  <a:pt x="566" y="4861"/>
                </a:cubicBezTo>
                <a:moveTo>
                  <a:pt x="537" y="4601"/>
                </a:moveTo>
                <a:lnTo>
                  <a:pt x="522" y="4470"/>
                </a:lnTo>
                <a:cubicBezTo>
                  <a:pt x="520" y="4451"/>
                  <a:pt x="535" y="4436"/>
                  <a:pt x="560" y="4434"/>
                </a:cubicBezTo>
                <a:cubicBezTo>
                  <a:pt x="582" y="4432"/>
                  <a:pt x="603" y="4446"/>
                  <a:pt x="605" y="4464"/>
                </a:cubicBezTo>
                <a:lnTo>
                  <a:pt x="621" y="4596"/>
                </a:lnTo>
                <a:cubicBezTo>
                  <a:pt x="623" y="4613"/>
                  <a:pt x="605" y="4629"/>
                  <a:pt x="582" y="4630"/>
                </a:cubicBezTo>
                <a:cubicBezTo>
                  <a:pt x="560" y="4632"/>
                  <a:pt x="540" y="4619"/>
                  <a:pt x="537" y="4601"/>
                </a:cubicBezTo>
                <a:moveTo>
                  <a:pt x="506" y="4340"/>
                </a:moveTo>
                <a:lnTo>
                  <a:pt x="491" y="4209"/>
                </a:lnTo>
                <a:cubicBezTo>
                  <a:pt x="488" y="4192"/>
                  <a:pt x="506" y="4176"/>
                  <a:pt x="528" y="4174"/>
                </a:cubicBezTo>
                <a:cubicBezTo>
                  <a:pt x="551" y="4173"/>
                  <a:pt x="571" y="4185"/>
                  <a:pt x="573" y="4204"/>
                </a:cubicBezTo>
                <a:lnTo>
                  <a:pt x="588" y="4333"/>
                </a:lnTo>
                <a:cubicBezTo>
                  <a:pt x="591" y="4352"/>
                  <a:pt x="575" y="4368"/>
                  <a:pt x="551" y="4370"/>
                </a:cubicBezTo>
                <a:cubicBezTo>
                  <a:pt x="528" y="4371"/>
                  <a:pt x="508" y="4357"/>
                  <a:pt x="506" y="4340"/>
                </a:cubicBezTo>
                <a:moveTo>
                  <a:pt x="475" y="4078"/>
                </a:moveTo>
                <a:lnTo>
                  <a:pt x="459" y="3949"/>
                </a:lnTo>
                <a:cubicBezTo>
                  <a:pt x="457" y="3930"/>
                  <a:pt x="475" y="3914"/>
                  <a:pt x="497" y="3912"/>
                </a:cubicBezTo>
                <a:cubicBezTo>
                  <a:pt x="522" y="3910"/>
                  <a:pt x="542" y="3924"/>
                  <a:pt x="544" y="3942"/>
                </a:cubicBezTo>
                <a:lnTo>
                  <a:pt x="560" y="4073"/>
                </a:lnTo>
                <a:cubicBezTo>
                  <a:pt x="560" y="4090"/>
                  <a:pt x="544" y="4106"/>
                  <a:pt x="522" y="4107"/>
                </a:cubicBezTo>
                <a:cubicBezTo>
                  <a:pt x="497" y="4110"/>
                  <a:pt x="477" y="4098"/>
                  <a:pt x="475" y="4078"/>
                </a:cubicBezTo>
                <a:moveTo>
                  <a:pt x="444" y="3818"/>
                </a:moveTo>
                <a:lnTo>
                  <a:pt x="431" y="3687"/>
                </a:lnTo>
                <a:cubicBezTo>
                  <a:pt x="428" y="3670"/>
                  <a:pt x="444" y="3654"/>
                  <a:pt x="468" y="3652"/>
                </a:cubicBezTo>
                <a:cubicBezTo>
                  <a:pt x="491" y="3651"/>
                  <a:pt x="511" y="3665"/>
                  <a:pt x="513" y="3682"/>
                </a:cubicBezTo>
                <a:lnTo>
                  <a:pt x="528" y="3813"/>
                </a:lnTo>
                <a:cubicBezTo>
                  <a:pt x="531" y="3830"/>
                  <a:pt x="513" y="3846"/>
                  <a:pt x="491" y="3848"/>
                </a:cubicBezTo>
                <a:cubicBezTo>
                  <a:pt x="468" y="3849"/>
                  <a:pt x="446" y="3835"/>
                  <a:pt x="444" y="3818"/>
                </a:cubicBezTo>
                <a:moveTo>
                  <a:pt x="415" y="3558"/>
                </a:moveTo>
                <a:lnTo>
                  <a:pt x="399" y="3427"/>
                </a:lnTo>
                <a:cubicBezTo>
                  <a:pt x="397" y="3410"/>
                  <a:pt x="415" y="3392"/>
                  <a:pt x="437" y="3391"/>
                </a:cubicBezTo>
                <a:cubicBezTo>
                  <a:pt x="459" y="3391"/>
                  <a:pt x="479" y="3402"/>
                  <a:pt x="482" y="3420"/>
                </a:cubicBezTo>
                <a:lnTo>
                  <a:pt x="497" y="3551"/>
                </a:lnTo>
                <a:cubicBezTo>
                  <a:pt x="500" y="3568"/>
                  <a:pt x="482" y="3586"/>
                  <a:pt x="459" y="3588"/>
                </a:cubicBezTo>
                <a:cubicBezTo>
                  <a:pt x="437" y="3588"/>
                  <a:pt x="417" y="3576"/>
                  <a:pt x="415" y="3558"/>
                </a:cubicBezTo>
                <a:moveTo>
                  <a:pt x="383" y="3296"/>
                </a:moveTo>
                <a:lnTo>
                  <a:pt x="368" y="3167"/>
                </a:lnTo>
                <a:cubicBezTo>
                  <a:pt x="366" y="3148"/>
                  <a:pt x="383" y="3132"/>
                  <a:pt x="406" y="3130"/>
                </a:cubicBezTo>
                <a:cubicBezTo>
                  <a:pt x="428" y="3129"/>
                  <a:pt x="451" y="3143"/>
                  <a:pt x="453" y="3160"/>
                </a:cubicBezTo>
                <a:lnTo>
                  <a:pt x="466" y="3291"/>
                </a:lnTo>
                <a:cubicBezTo>
                  <a:pt x="468" y="3308"/>
                  <a:pt x="453" y="3324"/>
                  <a:pt x="428" y="3326"/>
                </a:cubicBezTo>
                <a:cubicBezTo>
                  <a:pt x="406" y="3327"/>
                  <a:pt x="386" y="3313"/>
                  <a:pt x="383" y="3296"/>
                </a:cubicBezTo>
                <a:moveTo>
                  <a:pt x="353" y="3036"/>
                </a:moveTo>
                <a:lnTo>
                  <a:pt x="337" y="2905"/>
                </a:lnTo>
                <a:cubicBezTo>
                  <a:pt x="337" y="2888"/>
                  <a:pt x="353" y="2872"/>
                  <a:pt x="375" y="2870"/>
                </a:cubicBezTo>
                <a:cubicBezTo>
                  <a:pt x="399" y="2869"/>
                  <a:pt x="419" y="2880"/>
                  <a:pt x="421" y="2900"/>
                </a:cubicBezTo>
                <a:lnTo>
                  <a:pt x="437" y="3029"/>
                </a:lnTo>
                <a:cubicBezTo>
                  <a:pt x="439" y="3049"/>
                  <a:pt x="421" y="3064"/>
                  <a:pt x="399" y="3066"/>
                </a:cubicBezTo>
                <a:cubicBezTo>
                  <a:pt x="375" y="3068"/>
                  <a:pt x="355" y="3054"/>
                  <a:pt x="353" y="3036"/>
                </a:cubicBezTo>
                <a:moveTo>
                  <a:pt x="323" y="2774"/>
                </a:moveTo>
                <a:lnTo>
                  <a:pt x="307" y="2645"/>
                </a:lnTo>
                <a:cubicBezTo>
                  <a:pt x="305" y="2625"/>
                  <a:pt x="321" y="2610"/>
                  <a:pt x="345" y="2608"/>
                </a:cubicBezTo>
                <a:cubicBezTo>
                  <a:pt x="368" y="2607"/>
                  <a:pt x="388" y="2621"/>
                  <a:pt x="391" y="2638"/>
                </a:cubicBezTo>
                <a:lnTo>
                  <a:pt x="406" y="2769"/>
                </a:lnTo>
                <a:cubicBezTo>
                  <a:pt x="408" y="2786"/>
                  <a:pt x="391" y="2802"/>
                  <a:pt x="368" y="2804"/>
                </a:cubicBezTo>
                <a:cubicBezTo>
                  <a:pt x="345" y="2805"/>
                  <a:pt x="325" y="2794"/>
                  <a:pt x="323" y="2774"/>
                </a:cubicBezTo>
                <a:moveTo>
                  <a:pt x="293" y="2514"/>
                </a:moveTo>
                <a:lnTo>
                  <a:pt x="277" y="2383"/>
                </a:lnTo>
                <a:cubicBezTo>
                  <a:pt x="275" y="2366"/>
                  <a:pt x="293" y="2350"/>
                  <a:pt x="315" y="2348"/>
                </a:cubicBezTo>
                <a:cubicBezTo>
                  <a:pt x="337" y="2347"/>
                  <a:pt x="357" y="2361"/>
                  <a:pt x="359" y="2378"/>
                </a:cubicBezTo>
                <a:lnTo>
                  <a:pt x="375" y="2509"/>
                </a:lnTo>
                <a:cubicBezTo>
                  <a:pt x="377" y="2527"/>
                  <a:pt x="361" y="2542"/>
                  <a:pt x="337" y="2544"/>
                </a:cubicBezTo>
                <a:cubicBezTo>
                  <a:pt x="315" y="2546"/>
                  <a:pt x="295" y="2531"/>
                  <a:pt x="293" y="2514"/>
                </a:cubicBezTo>
                <a:moveTo>
                  <a:pt x="261" y="2254"/>
                </a:moveTo>
                <a:lnTo>
                  <a:pt x="245" y="2123"/>
                </a:lnTo>
                <a:cubicBezTo>
                  <a:pt x="243" y="2106"/>
                  <a:pt x="261" y="2090"/>
                  <a:pt x="283" y="2088"/>
                </a:cubicBezTo>
                <a:cubicBezTo>
                  <a:pt x="307" y="2086"/>
                  <a:pt x="328" y="2099"/>
                  <a:pt x="331" y="2117"/>
                </a:cubicBezTo>
                <a:lnTo>
                  <a:pt x="345" y="2247"/>
                </a:lnTo>
                <a:cubicBezTo>
                  <a:pt x="345" y="2266"/>
                  <a:pt x="331" y="2282"/>
                  <a:pt x="307" y="2284"/>
                </a:cubicBezTo>
                <a:cubicBezTo>
                  <a:pt x="283" y="2286"/>
                  <a:pt x="263" y="2272"/>
                  <a:pt x="261" y="2254"/>
                </a:cubicBezTo>
                <a:moveTo>
                  <a:pt x="230" y="1992"/>
                </a:moveTo>
                <a:lnTo>
                  <a:pt x="217" y="1863"/>
                </a:lnTo>
                <a:cubicBezTo>
                  <a:pt x="215" y="1844"/>
                  <a:pt x="230" y="1828"/>
                  <a:pt x="255" y="1826"/>
                </a:cubicBezTo>
                <a:cubicBezTo>
                  <a:pt x="277" y="1825"/>
                  <a:pt x="297" y="1839"/>
                  <a:pt x="299" y="1856"/>
                </a:cubicBezTo>
                <a:lnTo>
                  <a:pt x="315" y="1987"/>
                </a:lnTo>
                <a:cubicBezTo>
                  <a:pt x="317" y="2005"/>
                  <a:pt x="299" y="2020"/>
                  <a:pt x="277" y="2022"/>
                </a:cubicBezTo>
                <a:cubicBezTo>
                  <a:pt x="255" y="2023"/>
                  <a:pt x="233" y="2011"/>
                  <a:pt x="230" y="1992"/>
                </a:cubicBezTo>
                <a:moveTo>
                  <a:pt x="201" y="1732"/>
                </a:moveTo>
                <a:lnTo>
                  <a:pt x="185" y="1601"/>
                </a:lnTo>
                <a:cubicBezTo>
                  <a:pt x="183" y="1584"/>
                  <a:pt x="201" y="1568"/>
                  <a:pt x="223" y="1567"/>
                </a:cubicBezTo>
                <a:cubicBezTo>
                  <a:pt x="245" y="1564"/>
                  <a:pt x="265" y="1578"/>
                  <a:pt x="267" y="1596"/>
                </a:cubicBezTo>
                <a:lnTo>
                  <a:pt x="283" y="1727"/>
                </a:lnTo>
                <a:cubicBezTo>
                  <a:pt x="285" y="1744"/>
                  <a:pt x="267" y="1760"/>
                  <a:pt x="245" y="1762"/>
                </a:cubicBezTo>
                <a:cubicBezTo>
                  <a:pt x="223" y="1764"/>
                  <a:pt x="203" y="1750"/>
                  <a:pt x="201" y="1732"/>
                </a:cubicBezTo>
                <a:moveTo>
                  <a:pt x="170" y="1472"/>
                </a:moveTo>
                <a:lnTo>
                  <a:pt x="154" y="1341"/>
                </a:lnTo>
                <a:cubicBezTo>
                  <a:pt x="152" y="1323"/>
                  <a:pt x="170" y="1306"/>
                  <a:pt x="192" y="1306"/>
                </a:cubicBezTo>
                <a:cubicBezTo>
                  <a:pt x="215" y="1304"/>
                  <a:pt x="237" y="1317"/>
                  <a:pt x="239" y="1334"/>
                </a:cubicBezTo>
                <a:lnTo>
                  <a:pt x="253" y="1465"/>
                </a:lnTo>
                <a:cubicBezTo>
                  <a:pt x="255" y="1482"/>
                  <a:pt x="239" y="1500"/>
                  <a:pt x="215" y="1501"/>
                </a:cubicBezTo>
                <a:cubicBezTo>
                  <a:pt x="192" y="1501"/>
                  <a:pt x="172" y="1489"/>
                  <a:pt x="170" y="1472"/>
                </a:cubicBezTo>
                <a:moveTo>
                  <a:pt x="139" y="1210"/>
                </a:moveTo>
                <a:lnTo>
                  <a:pt x="123" y="1081"/>
                </a:lnTo>
                <a:cubicBezTo>
                  <a:pt x="123" y="1062"/>
                  <a:pt x="139" y="1046"/>
                  <a:pt x="161" y="1045"/>
                </a:cubicBezTo>
                <a:cubicBezTo>
                  <a:pt x="185" y="1043"/>
                  <a:pt x="205" y="1057"/>
                  <a:pt x="207" y="1074"/>
                </a:cubicBezTo>
                <a:lnTo>
                  <a:pt x="223" y="1205"/>
                </a:lnTo>
                <a:cubicBezTo>
                  <a:pt x="225" y="1223"/>
                  <a:pt x="207" y="1238"/>
                  <a:pt x="185" y="1240"/>
                </a:cubicBezTo>
                <a:cubicBezTo>
                  <a:pt x="161" y="1242"/>
                  <a:pt x="141" y="1229"/>
                  <a:pt x="139" y="1210"/>
                </a:cubicBezTo>
                <a:moveTo>
                  <a:pt x="110" y="950"/>
                </a:moveTo>
                <a:lnTo>
                  <a:pt x="94" y="819"/>
                </a:lnTo>
                <a:cubicBezTo>
                  <a:pt x="92" y="801"/>
                  <a:pt x="107" y="786"/>
                  <a:pt x="132" y="784"/>
                </a:cubicBezTo>
                <a:cubicBezTo>
                  <a:pt x="154" y="782"/>
                  <a:pt x="174" y="795"/>
                  <a:pt x="177" y="814"/>
                </a:cubicBezTo>
                <a:lnTo>
                  <a:pt x="192" y="943"/>
                </a:lnTo>
                <a:cubicBezTo>
                  <a:pt x="195" y="962"/>
                  <a:pt x="177" y="978"/>
                  <a:pt x="154" y="979"/>
                </a:cubicBezTo>
                <a:cubicBezTo>
                  <a:pt x="132" y="982"/>
                  <a:pt x="112" y="968"/>
                  <a:pt x="110" y="950"/>
                </a:cubicBezTo>
                <a:moveTo>
                  <a:pt x="78" y="688"/>
                </a:moveTo>
                <a:lnTo>
                  <a:pt x="63" y="559"/>
                </a:lnTo>
                <a:cubicBezTo>
                  <a:pt x="61" y="540"/>
                  <a:pt x="78" y="524"/>
                  <a:pt x="101" y="523"/>
                </a:cubicBezTo>
                <a:cubicBezTo>
                  <a:pt x="123" y="521"/>
                  <a:pt x="143" y="535"/>
                  <a:pt x="145" y="552"/>
                </a:cubicBezTo>
                <a:lnTo>
                  <a:pt x="161" y="683"/>
                </a:lnTo>
                <a:cubicBezTo>
                  <a:pt x="163" y="701"/>
                  <a:pt x="147" y="716"/>
                  <a:pt x="123" y="718"/>
                </a:cubicBezTo>
                <a:cubicBezTo>
                  <a:pt x="101" y="720"/>
                  <a:pt x="81" y="707"/>
                  <a:pt x="78" y="688"/>
                </a:cubicBezTo>
                <a:moveTo>
                  <a:pt x="47" y="429"/>
                </a:moveTo>
                <a:lnTo>
                  <a:pt x="32" y="297"/>
                </a:lnTo>
                <a:cubicBezTo>
                  <a:pt x="30" y="280"/>
                  <a:pt x="47" y="264"/>
                  <a:pt x="70" y="262"/>
                </a:cubicBezTo>
                <a:cubicBezTo>
                  <a:pt x="94" y="260"/>
                  <a:pt x="114" y="274"/>
                  <a:pt x="116" y="292"/>
                </a:cubicBezTo>
                <a:lnTo>
                  <a:pt x="132" y="423"/>
                </a:lnTo>
                <a:cubicBezTo>
                  <a:pt x="132" y="440"/>
                  <a:pt x="116" y="456"/>
                  <a:pt x="94" y="458"/>
                </a:cubicBezTo>
                <a:cubicBezTo>
                  <a:pt x="70" y="460"/>
                  <a:pt x="50" y="446"/>
                  <a:pt x="47" y="429"/>
                </a:cubicBezTo>
                <a:moveTo>
                  <a:pt x="16" y="168"/>
                </a:moveTo>
                <a:lnTo>
                  <a:pt x="2" y="37"/>
                </a:lnTo>
                <a:cubicBezTo>
                  <a:pt x="0" y="19"/>
                  <a:pt x="16" y="4"/>
                  <a:pt x="40" y="2"/>
                </a:cubicBezTo>
                <a:cubicBezTo>
                  <a:pt x="63" y="0"/>
                  <a:pt x="83" y="13"/>
                  <a:pt x="85" y="32"/>
                </a:cubicBezTo>
                <a:lnTo>
                  <a:pt x="101" y="161"/>
                </a:lnTo>
                <a:cubicBezTo>
                  <a:pt x="103" y="180"/>
                  <a:pt x="85" y="196"/>
                  <a:pt x="63" y="198"/>
                </a:cubicBezTo>
                <a:cubicBezTo>
                  <a:pt x="40" y="199"/>
                  <a:pt x="18" y="185"/>
                  <a:pt x="16" y="168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93" name="CustomShape 33"/>
          <p:cNvSpPr/>
          <p:nvPr/>
        </p:nvSpPr>
        <p:spPr>
          <a:xfrm>
            <a:off x="416520" y="1836360"/>
            <a:ext cx="5875560" cy="495360"/>
          </a:xfrm>
          <a:custGeom>
            <a:avLst/>
            <a:gdLst/>
            <a:ahLst/>
            <a:rect l="l" t="t" r="r" b="b"/>
            <a:pathLst>
              <a:path w="16322" h="1377">
                <a:moveTo>
                  <a:pt x="0" y="44"/>
                </a:moveTo>
                <a:cubicBezTo>
                  <a:pt x="0" y="19"/>
                  <a:pt x="24" y="0"/>
                  <a:pt x="55" y="0"/>
                </a:cubicBezTo>
                <a:lnTo>
                  <a:pt x="16266" y="0"/>
                </a:lnTo>
                <a:cubicBezTo>
                  <a:pt x="16297" y="0"/>
                  <a:pt x="16321" y="19"/>
                  <a:pt x="16321" y="44"/>
                </a:cubicBezTo>
                <a:lnTo>
                  <a:pt x="16321" y="1333"/>
                </a:lnTo>
                <a:cubicBezTo>
                  <a:pt x="16321" y="1356"/>
                  <a:pt x="16297" y="1376"/>
                  <a:pt x="16266" y="1376"/>
                </a:cubicBezTo>
                <a:lnTo>
                  <a:pt x="55" y="1376"/>
                </a:lnTo>
                <a:cubicBezTo>
                  <a:pt x="24" y="1376"/>
                  <a:pt x="0" y="1356"/>
                  <a:pt x="0" y="1333"/>
                </a:cubicBezTo>
                <a:lnTo>
                  <a:pt x="0" y="44"/>
                </a:lnTo>
                <a:moveTo>
                  <a:pt x="111" y="1333"/>
                </a:moveTo>
                <a:lnTo>
                  <a:pt x="55" y="1289"/>
                </a:lnTo>
                <a:lnTo>
                  <a:pt x="16266" y="1289"/>
                </a:lnTo>
                <a:lnTo>
                  <a:pt x="16210" y="1333"/>
                </a:lnTo>
                <a:lnTo>
                  <a:pt x="16210" y="44"/>
                </a:lnTo>
                <a:lnTo>
                  <a:pt x="16266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133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94" name="CustomShape 34"/>
          <p:cNvSpPr/>
          <p:nvPr/>
        </p:nvSpPr>
        <p:spPr>
          <a:xfrm>
            <a:off x="6266520" y="2082600"/>
            <a:ext cx="249480" cy="905400"/>
          </a:xfrm>
          <a:custGeom>
            <a:avLst/>
            <a:gdLst/>
            <a:ahLst/>
            <a:rect l="l" t="t" r="r" b="b"/>
            <a:pathLst>
              <a:path w="694" h="2516">
                <a:moveTo>
                  <a:pt x="606" y="2485"/>
                </a:moveTo>
                <a:lnTo>
                  <a:pt x="574" y="2356"/>
                </a:lnTo>
                <a:cubicBezTo>
                  <a:pt x="569" y="2338"/>
                  <a:pt x="585" y="2321"/>
                  <a:pt x="608" y="2318"/>
                </a:cubicBezTo>
                <a:cubicBezTo>
                  <a:pt x="631" y="2314"/>
                  <a:pt x="653" y="2326"/>
                  <a:pt x="657" y="2343"/>
                </a:cubicBezTo>
                <a:lnTo>
                  <a:pt x="689" y="2473"/>
                </a:lnTo>
                <a:cubicBezTo>
                  <a:pt x="693" y="2490"/>
                  <a:pt x="677" y="2507"/>
                  <a:pt x="655" y="2511"/>
                </a:cubicBezTo>
                <a:cubicBezTo>
                  <a:pt x="633" y="2515"/>
                  <a:pt x="611" y="2502"/>
                  <a:pt x="606" y="2485"/>
                </a:cubicBezTo>
                <a:moveTo>
                  <a:pt x="543" y="2228"/>
                </a:moveTo>
                <a:lnTo>
                  <a:pt x="509" y="2098"/>
                </a:lnTo>
                <a:cubicBezTo>
                  <a:pt x="505" y="2081"/>
                  <a:pt x="521" y="2064"/>
                  <a:pt x="543" y="2060"/>
                </a:cubicBezTo>
                <a:cubicBezTo>
                  <a:pt x="565" y="2056"/>
                  <a:pt x="587" y="2069"/>
                  <a:pt x="592" y="2086"/>
                </a:cubicBezTo>
                <a:lnTo>
                  <a:pt x="624" y="2215"/>
                </a:lnTo>
                <a:cubicBezTo>
                  <a:pt x="628" y="2233"/>
                  <a:pt x="615" y="2251"/>
                  <a:pt x="592" y="2254"/>
                </a:cubicBezTo>
                <a:cubicBezTo>
                  <a:pt x="567" y="2258"/>
                  <a:pt x="547" y="2245"/>
                  <a:pt x="543" y="2228"/>
                </a:cubicBezTo>
                <a:moveTo>
                  <a:pt x="478" y="1969"/>
                </a:moveTo>
                <a:lnTo>
                  <a:pt x="447" y="1842"/>
                </a:lnTo>
                <a:cubicBezTo>
                  <a:pt x="443" y="1824"/>
                  <a:pt x="458" y="1807"/>
                  <a:pt x="481" y="1803"/>
                </a:cubicBezTo>
                <a:cubicBezTo>
                  <a:pt x="503" y="1800"/>
                  <a:pt x="525" y="1812"/>
                  <a:pt x="529" y="1829"/>
                </a:cubicBezTo>
                <a:lnTo>
                  <a:pt x="561" y="1957"/>
                </a:lnTo>
                <a:cubicBezTo>
                  <a:pt x="565" y="1975"/>
                  <a:pt x="549" y="1992"/>
                  <a:pt x="527" y="1995"/>
                </a:cubicBezTo>
                <a:cubicBezTo>
                  <a:pt x="505" y="1998"/>
                  <a:pt x="483" y="1989"/>
                  <a:pt x="478" y="1969"/>
                </a:cubicBezTo>
                <a:moveTo>
                  <a:pt x="415" y="1712"/>
                </a:moveTo>
                <a:lnTo>
                  <a:pt x="385" y="1585"/>
                </a:lnTo>
                <a:cubicBezTo>
                  <a:pt x="380" y="1566"/>
                  <a:pt x="393" y="1550"/>
                  <a:pt x="415" y="1547"/>
                </a:cubicBezTo>
                <a:cubicBezTo>
                  <a:pt x="441" y="1543"/>
                  <a:pt x="461" y="1554"/>
                  <a:pt x="465" y="1571"/>
                </a:cubicBezTo>
                <a:lnTo>
                  <a:pt x="498" y="1700"/>
                </a:lnTo>
                <a:cubicBezTo>
                  <a:pt x="503" y="1718"/>
                  <a:pt x="487" y="1735"/>
                  <a:pt x="465" y="1739"/>
                </a:cubicBezTo>
                <a:cubicBezTo>
                  <a:pt x="443" y="1742"/>
                  <a:pt x="421" y="1730"/>
                  <a:pt x="415" y="1712"/>
                </a:cubicBezTo>
                <a:moveTo>
                  <a:pt x="351" y="1456"/>
                </a:moveTo>
                <a:lnTo>
                  <a:pt x="320" y="1327"/>
                </a:lnTo>
                <a:cubicBezTo>
                  <a:pt x="315" y="1309"/>
                  <a:pt x="331" y="1292"/>
                  <a:pt x="353" y="1288"/>
                </a:cubicBezTo>
                <a:cubicBezTo>
                  <a:pt x="375" y="1285"/>
                  <a:pt x="397" y="1297"/>
                  <a:pt x="403" y="1315"/>
                </a:cubicBezTo>
                <a:lnTo>
                  <a:pt x="433" y="1443"/>
                </a:lnTo>
                <a:cubicBezTo>
                  <a:pt x="438" y="1461"/>
                  <a:pt x="423" y="1479"/>
                  <a:pt x="401" y="1482"/>
                </a:cubicBezTo>
                <a:cubicBezTo>
                  <a:pt x="377" y="1486"/>
                  <a:pt x="355" y="1473"/>
                  <a:pt x="351" y="1456"/>
                </a:cubicBezTo>
                <a:moveTo>
                  <a:pt x="289" y="1199"/>
                </a:moveTo>
                <a:lnTo>
                  <a:pt x="257" y="1070"/>
                </a:lnTo>
                <a:cubicBezTo>
                  <a:pt x="253" y="1053"/>
                  <a:pt x="267" y="1035"/>
                  <a:pt x="291" y="1032"/>
                </a:cubicBezTo>
                <a:cubicBezTo>
                  <a:pt x="313" y="1029"/>
                  <a:pt x="335" y="1040"/>
                  <a:pt x="340" y="1058"/>
                </a:cubicBezTo>
                <a:lnTo>
                  <a:pt x="371" y="1185"/>
                </a:lnTo>
                <a:cubicBezTo>
                  <a:pt x="375" y="1204"/>
                  <a:pt x="360" y="1220"/>
                  <a:pt x="337" y="1224"/>
                </a:cubicBezTo>
                <a:cubicBezTo>
                  <a:pt x="315" y="1227"/>
                  <a:pt x="293" y="1217"/>
                  <a:pt x="289" y="1199"/>
                </a:cubicBezTo>
                <a:moveTo>
                  <a:pt x="226" y="941"/>
                </a:moveTo>
                <a:lnTo>
                  <a:pt x="193" y="813"/>
                </a:lnTo>
                <a:cubicBezTo>
                  <a:pt x="188" y="794"/>
                  <a:pt x="204" y="779"/>
                  <a:pt x="226" y="775"/>
                </a:cubicBezTo>
                <a:cubicBezTo>
                  <a:pt x="249" y="771"/>
                  <a:pt x="271" y="782"/>
                  <a:pt x="275" y="801"/>
                </a:cubicBezTo>
                <a:lnTo>
                  <a:pt x="307" y="929"/>
                </a:lnTo>
                <a:cubicBezTo>
                  <a:pt x="311" y="946"/>
                  <a:pt x="297" y="963"/>
                  <a:pt x="273" y="967"/>
                </a:cubicBezTo>
                <a:cubicBezTo>
                  <a:pt x="251" y="971"/>
                  <a:pt x="229" y="959"/>
                  <a:pt x="226" y="941"/>
                </a:cubicBezTo>
                <a:moveTo>
                  <a:pt x="162" y="685"/>
                </a:moveTo>
                <a:lnTo>
                  <a:pt x="130" y="555"/>
                </a:lnTo>
                <a:cubicBezTo>
                  <a:pt x="126" y="538"/>
                  <a:pt x="142" y="521"/>
                  <a:pt x="164" y="516"/>
                </a:cubicBezTo>
                <a:cubicBezTo>
                  <a:pt x="186" y="513"/>
                  <a:pt x="209" y="526"/>
                  <a:pt x="213" y="543"/>
                </a:cubicBezTo>
                <a:lnTo>
                  <a:pt x="244" y="672"/>
                </a:lnTo>
                <a:cubicBezTo>
                  <a:pt x="249" y="690"/>
                  <a:pt x="233" y="707"/>
                  <a:pt x="211" y="710"/>
                </a:cubicBezTo>
                <a:cubicBezTo>
                  <a:pt x="188" y="714"/>
                  <a:pt x="166" y="702"/>
                  <a:pt x="162" y="685"/>
                </a:cubicBezTo>
                <a:moveTo>
                  <a:pt x="100" y="427"/>
                </a:moveTo>
                <a:lnTo>
                  <a:pt x="66" y="299"/>
                </a:lnTo>
                <a:cubicBezTo>
                  <a:pt x="62" y="281"/>
                  <a:pt x="77" y="263"/>
                  <a:pt x="100" y="260"/>
                </a:cubicBezTo>
                <a:cubicBezTo>
                  <a:pt x="122" y="257"/>
                  <a:pt x="144" y="269"/>
                  <a:pt x="148" y="286"/>
                </a:cubicBezTo>
                <a:lnTo>
                  <a:pt x="180" y="416"/>
                </a:lnTo>
                <a:cubicBezTo>
                  <a:pt x="184" y="433"/>
                  <a:pt x="171" y="451"/>
                  <a:pt x="148" y="454"/>
                </a:cubicBezTo>
                <a:cubicBezTo>
                  <a:pt x="124" y="457"/>
                  <a:pt x="104" y="446"/>
                  <a:pt x="100" y="427"/>
                </a:cubicBezTo>
                <a:moveTo>
                  <a:pt x="34" y="169"/>
                </a:moveTo>
                <a:lnTo>
                  <a:pt x="4" y="42"/>
                </a:lnTo>
                <a:cubicBezTo>
                  <a:pt x="0" y="24"/>
                  <a:pt x="14" y="7"/>
                  <a:pt x="37" y="4"/>
                </a:cubicBezTo>
                <a:cubicBezTo>
                  <a:pt x="60" y="0"/>
                  <a:pt x="82" y="13"/>
                  <a:pt x="86" y="30"/>
                </a:cubicBezTo>
                <a:lnTo>
                  <a:pt x="117" y="157"/>
                </a:lnTo>
                <a:cubicBezTo>
                  <a:pt x="122" y="177"/>
                  <a:pt x="106" y="192"/>
                  <a:pt x="84" y="196"/>
                </a:cubicBezTo>
                <a:cubicBezTo>
                  <a:pt x="62" y="199"/>
                  <a:pt x="40" y="188"/>
                  <a:pt x="34" y="169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95" name="CustomShape 35"/>
          <p:cNvSpPr/>
          <p:nvPr/>
        </p:nvSpPr>
        <p:spPr>
          <a:xfrm>
            <a:off x="6956280" y="4772160"/>
            <a:ext cx="919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regression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96" name="CustomShape 36"/>
          <p:cNvSpPr/>
          <p:nvPr/>
        </p:nvSpPr>
        <p:spPr>
          <a:xfrm>
            <a:off x="596880" y="23616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97" name="CustomShape 37"/>
          <p:cNvSpPr/>
          <p:nvPr/>
        </p:nvSpPr>
        <p:spPr>
          <a:xfrm>
            <a:off x="957960" y="2399040"/>
            <a:ext cx="23839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Pipeline explained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98" name="CustomShape 38"/>
          <p:cNvSpPr/>
          <p:nvPr/>
        </p:nvSpPr>
        <p:spPr>
          <a:xfrm>
            <a:off x="1078200" y="27122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99" name="CustomShape 39"/>
          <p:cNvSpPr/>
          <p:nvPr/>
        </p:nvSpPr>
        <p:spPr>
          <a:xfrm>
            <a:off x="1379160" y="2743200"/>
            <a:ext cx="4523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Before using machine learning algorithms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00" name="CustomShape 40"/>
          <p:cNvSpPr/>
          <p:nvPr/>
        </p:nvSpPr>
        <p:spPr>
          <a:xfrm>
            <a:off x="1379160" y="2994840"/>
            <a:ext cx="3981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experts perform feature engineering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01" name="CustomShape 41"/>
          <p:cNvSpPr/>
          <p:nvPr/>
        </p:nvSpPr>
        <p:spPr>
          <a:xfrm>
            <a:off x="1379160" y="3246480"/>
            <a:ext cx="4849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and/or feature selection processing datasets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02" name="CustomShape 42"/>
          <p:cNvSpPr/>
          <p:nvPr/>
        </p:nvSpPr>
        <p:spPr>
          <a:xfrm>
            <a:off x="1559520" y="3509640"/>
            <a:ext cx="239760" cy="255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b0f0"/>
                </a:solidFill>
                <a:latin typeface="Arial"/>
              </a:rPr>
              <a:t>•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03" name="CustomShape 43"/>
          <p:cNvSpPr/>
          <p:nvPr/>
        </p:nvSpPr>
        <p:spPr>
          <a:xfrm>
            <a:off x="1800000" y="3539160"/>
            <a:ext cx="39333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b0f0"/>
                </a:solidFill>
                <a:latin typeface="Calibri"/>
              </a:rPr>
              <a:t>E.g. split each violation‘s text into words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04" name="CustomShape 44"/>
          <p:cNvSpPr/>
          <p:nvPr/>
        </p:nvSpPr>
        <p:spPr>
          <a:xfrm>
            <a:off x="1559520" y="3781440"/>
            <a:ext cx="239760" cy="255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b0f0"/>
                </a:solidFill>
                <a:latin typeface="Arial"/>
              </a:rPr>
              <a:t>•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05" name="CustomShape 45"/>
          <p:cNvSpPr/>
          <p:nvPr/>
        </p:nvSpPr>
        <p:spPr>
          <a:xfrm>
            <a:off x="1800000" y="3810240"/>
            <a:ext cx="405540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b0f0"/>
                </a:solidFill>
                <a:latin typeface="Calibri"/>
              </a:rPr>
              <a:t>E.g. convert each violation‘s words into a 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06" name="CustomShape 46"/>
          <p:cNvSpPr/>
          <p:nvPr/>
        </p:nvSpPr>
        <p:spPr>
          <a:xfrm>
            <a:off x="1800000" y="4036680"/>
            <a:ext cx="24256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b0f0"/>
                </a:solidFill>
                <a:latin typeface="Calibri"/>
              </a:rPr>
              <a:t>numerical feature vector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07" name="CustomShape 47"/>
          <p:cNvSpPr/>
          <p:nvPr/>
        </p:nvSpPr>
        <p:spPr>
          <a:xfrm>
            <a:off x="1078200" y="4286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08" name="CustomShape 48"/>
          <p:cNvSpPr/>
          <p:nvPr/>
        </p:nvSpPr>
        <p:spPr>
          <a:xfrm>
            <a:off x="1379160" y="4317120"/>
            <a:ext cx="4934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Once good features in the datasets are found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09" name="CustomShape 49"/>
          <p:cNvSpPr/>
          <p:nvPr/>
        </p:nvSpPr>
        <p:spPr>
          <a:xfrm>
            <a:off x="1379160" y="4568400"/>
            <a:ext cx="4273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the processing continues in the form of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10" name="CustomShape 50"/>
          <p:cNvSpPr/>
          <p:nvPr/>
        </p:nvSpPr>
        <p:spPr>
          <a:xfrm>
            <a:off x="1379160" y="4819680"/>
            <a:ext cx="4119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concrete machine learning algorithms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11" name="CustomShape 51"/>
          <p:cNvSpPr/>
          <p:nvPr/>
        </p:nvSpPr>
        <p:spPr>
          <a:xfrm>
            <a:off x="1559520" y="5083200"/>
            <a:ext cx="239760" cy="255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•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12" name="CustomShape 52"/>
          <p:cNvSpPr/>
          <p:nvPr/>
        </p:nvSpPr>
        <p:spPr>
          <a:xfrm>
            <a:off x="1800000" y="5112720"/>
            <a:ext cx="46360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E.g. predict model using feature vector &amp; labels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13" name="CustomShape 5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34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15" name="CustomShape 2"/>
          <p:cNvSpPr/>
          <p:nvPr/>
        </p:nvSpPr>
        <p:spPr>
          <a:xfrm>
            <a:off x="139320" y="370440"/>
            <a:ext cx="94708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Spark Machine Learning Library (MLlib) – Parallel Algorithms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416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17" name="CustomShape 4"/>
          <p:cNvSpPr/>
          <p:nvPr/>
        </p:nvSpPr>
        <p:spPr>
          <a:xfrm>
            <a:off x="957960" y="1032120"/>
            <a:ext cx="32338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Classification algorithms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18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19" name="CustomShape 6"/>
          <p:cNvSpPr/>
          <p:nvPr/>
        </p:nvSpPr>
        <p:spPr>
          <a:xfrm>
            <a:off x="1379160" y="1376640"/>
            <a:ext cx="4613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include logistic regression and naïve Bayes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20" name="CustomShape 7"/>
          <p:cNvSpPr/>
          <p:nvPr/>
        </p:nvSpPr>
        <p:spPr>
          <a:xfrm>
            <a:off x="596880" y="16581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21" name="CustomShape 8"/>
          <p:cNvSpPr/>
          <p:nvPr/>
        </p:nvSpPr>
        <p:spPr>
          <a:xfrm>
            <a:off x="957960" y="1695600"/>
            <a:ext cx="14922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Regression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22" name="CustomShape 9"/>
          <p:cNvSpPr/>
          <p:nvPr/>
        </p:nvSpPr>
        <p:spPr>
          <a:xfrm>
            <a:off x="1078200" y="2009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23" name="CustomShape 10"/>
          <p:cNvSpPr/>
          <p:nvPr/>
        </p:nvSpPr>
        <p:spPr>
          <a:xfrm>
            <a:off x="1379160" y="2040480"/>
            <a:ext cx="5723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Generalized linear regression and survival regression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24" name="CustomShape 11"/>
          <p:cNvSpPr/>
          <p:nvPr/>
        </p:nvSpPr>
        <p:spPr>
          <a:xfrm>
            <a:off x="596880" y="23220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25" name="CustomShape 12"/>
          <p:cNvSpPr/>
          <p:nvPr/>
        </p:nvSpPr>
        <p:spPr>
          <a:xfrm>
            <a:off x="957960" y="2359440"/>
            <a:ext cx="31233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Tree-based approaches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26" name="CustomShape 13"/>
          <p:cNvSpPr/>
          <p:nvPr/>
        </p:nvSpPr>
        <p:spPr>
          <a:xfrm>
            <a:off x="1078200" y="2672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27" name="CustomShape 14"/>
          <p:cNvSpPr/>
          <p:nvPr/>
        </p:nvSpPr>
        <p:spPr>
          <a:xfrm>
            <a:off x="1379160" y="2703960"/>
            <a:ext cx="6984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Standard decision trees, random forests, gradient-boosted trees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28" name="CustomShape 15"/>
          <p:cNvSpPr/>
          <p:nvPr/>
        </p:nvSpPr>
        <p:spPr>
          <a:xfrm>
            <a:off x="596880" y="29854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29" name="CustomShape 16"/>
          <p:cNvSpPr/>
          <p:nvPr/>
        </p:nvSpPr>
        <p:spPr>
          <a:xfrm>
            <a:off x="957960" y="3022920"/>
            <a:ext cx="40474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Alternating least squares (ALS)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30" name="CustomShape 17"/>
          <p:cNvSpPr/>
          <p:nvPr/>
        </p:nvSpPr>
        <p:spPr>
          <a:xfrm>
            <a:off x="1078200" y="33361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31" name="CustomShape 18"/>
          <p:cNvSpPr/>
          <p:nvPr/>
        </p:nvSpPr>
        <p:spPr>
          <a:xfrm>
            <a:off x="1379160" y="3367440"/>
            <a:ext cx="4440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Used to create recommendation engines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432" name="" descr=""/>
          <p:cNvPicPr/>
          <p:nvPr/>
        </p:nvPicPr>
        <p:blipFill>
          <a:blip r:embed="rId1"/>
          <a:stretch/>
        </p:blipFill>
        <p:spPr>
          <a:xfrm>
            <a:off x="511920" y="3620520"/>
            <a:ext cx="2438280" cy="1039320"/>
          </a:xfrm>
          <a:prstGeom prst="rect">
            <a:avLst/>
          </a:prstGeom>
          <a:ln w="0">
            <a:noFill/>
          </a:ln>
        </p:spPr>
      </p:pic>
      <p:sp>
        <p:nvSpPr>
          <p:cNvPr id="1433" name="CustomShape 19"/>
          <p:cNvSpPr/>
          <p:nvPr/>
        </p:nvSpPr>
        <p:spPr>
          <a:xfrm>
            <a:off x="1764000" y="3696480"/>
            <a:ext cx="564120" cy="623880"/>
          </a:xfrm>
          <a:custGeom>
            <a:avLst/>
            <a:gdLst/>
            <a:ahLst/>
            <a:rect l="l" t="t" r="r" b="b"/>
            <a:pathLst>
              <a:path w="1568" h="1734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1511" y="0"/>
                </a:lnTo>
                <a:cubicBezTo>
                  <a:pt x="1542" y="0"/>
                  <a:pt x="1567" y="20"/>
                  <a:pt x="1567" y="44"/>
                </a:cubicBezTo>
                <a:lnTo>
                  <a:pt x="1567" y="1689"/>
                </a:lnTo>
                <a:cubicBezTo>
                  <a:pt x="1567" y="1714"/>
                  <a:pt x="1542" y="1733"/>
                  <a:pt x="1511" y="1733"/>
                </a:cubicBezTo>
                <a:lnTo>
                  <a:pt x="55" y="1733"/>
                </a:lnTo>
                <a:cubicBezTo>
                  <a:pt x="24" y="1733"/>
                  <a:pt x="0" y="1714"/>
                  <a:pt x="0" y="1689"/>
                </a:cubicBezTo>
                <a:lnTo>
                  <a:pt x="0" y="44"/>
                </a:lnTo>
                <a:moveTo>
                  <a:pt x="111" y="1689"/>
                </a:moveTo>
                <a:lnTo>
                  <a:pt x="55" y="1645"/>
                </a:lnTo>
                <a:lnTo>
                  <a:pt x="1511" y="1645"/>
                </a:lnTo>
                <a:lnTo>
                  <a:pt x="1455" y="1689"/>
                </a:lnTo>
                <a:lnTo>
                  <a:pt x="1455" y="44"/>
                </a:lnTo>
                <a:lnTo>
                  <a:pt x="1511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168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4" name="CustomShape 20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435" name="CustomShape 21"/>
          <p:cNvSpPr/>
          <p:nvPr/>
        </p:nvSpPr>
        <p:spPr>
          <a:xfrm>
            <a:off x="622080" y="4725360"/>
            <a:ext cx="13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Apache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36" name="CustomShape 22"/>
          <p:cNvSpPr/>
          <p:nvPr/>
        </p:nvSpPr>
        <p:spPr>
          <a:xfrm>
            <a:off x="3108960" y="37263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37" name="CustomShape 23"/>
          <p:cNvSpPr/>
          <p:nvPr/>
        </p:nvSpPr>
        <p:spPr>
          <a:xfrm>
            <a:off x="3469680" y="3763800"/>
            <a:ext cx="13125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Clustering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38" name="CustomShape 24"/>
          <p:cNvSpPr/>
          <p:nvPr/>
        </p:nvSpPr>
        <p:spPr>
          <a:xfrm>
            <a:off x="3590280" y="407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39" name="CustomShape 25"/>
          <p:cNvSpPr/>
          <p:nvPr/>
        </p:nvSpPr>
        <p:spPr>
          <a:xfrm>
            <a:off x="3890880" y="4108320"/>
            <a:ext cx="5114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K-Means and Gaussian Mixture Models (GMM)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40" name="CustomShape 26"/>
          <p:cNvSpPr/>
          <p:nvPr/>
        </p:nvSpPr>
        <p:spPr>
          <a:xfrm>
            <a:off x="3108960" y="43898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41" name="CustomShape 27"/>
          <p:cNvSpPr/>
          <p:nvPr/>
        </p:nvSpPr>
        <p:spPr>
          <a:xfrm>
            <a:off x="3469680" y="4427640"/>
            <a:ext cx="20005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Pattern mining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42" name="CustomShape 28"/>
          <p:cNvSpPr/>
          <p:nvPr/>
        </p:nvSpPr>
        <p:spPr>
          <a:xfrm>
            <a:off x="3590280" y="4740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443" name="" descr=""/>
          <p:cNvPicPr/>
          <p:nvPr/>
        </p:nvPicPr>
        <p:blipFill>
          <a:blip r:embed="rId2"/>
          <a:stretch/>
        </p:blipFill>
        <p:spPr>
          <a:xfrm>
            <a:off x="6981120" y="888840"/>
            <a:ext cx="903960" cy="553680"/>
          </a:xfrm>
          <a:prstGeom prst="rect">
            <a:avLst/>
          </a:prstGeom>
          <a:ln w="0">
            <a:noFill/>
          </a:ln>
        </p:spPr>
      </p:pic>
      <p:sp>
        <p:nvSpPr>
          <p:cNvPr id="1444" name="CustomShape 29"/>
          <p:cNvSpPr/>
          <p:nvPr/>
        </p:nvSpPr>
        <p:spPr>
          <a:xfrm>
            <a:off x="3890880" y="4772160"/>
            <a:ext cx="4825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Frequent itemsets &amp; Association rule mining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445" name="" descr=""/>
          <p:cNvPicPr/>
          <p:nvPr/>
        </p:nvPicPr>
        <p:blipFill>
          <a:blip r:embed="rId3"/>
          <a:stretch/>
        </p:blipFill>
        <p:spPr>
          <a:xfrm>
            <a:off x="8469720" y="3182760"/>
            <a:ext cx="908640" cy="664200"/>
          </a:xfrm>
          <a:prstGeom prst="rect">
            <a:avLst/>
          </a:prstGeom>
          <a:ln w="0">
            <a:noFill/>
          </a:ln>
        </p:spPr>
      </p:pic>
      <p:sp>
        <p:nvSpPr>
          <p:cNvPr id="1446" name="CustomShape 30"/>
          <p:cNvSpPr/>
          <p:nvPr/>
        </p:nvSpPr>
        <p:spPr>
          <a:xfrm>
            <a:off x="6917040" y="1380240"/>
            <a:ext cx="1023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Classification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447" name="" descr=""/>
          <p:cNvPicPr/>
          <p:nvPr/>
        </p:nvPicPr>
        <p:blipFill>
          <a:blip r:embed="rId4"/>
          <a:stretch/>
        </p:blipFill>
        <p:spPr>
          <a:xfrm>
            <a:off x="8309160" y="1720440"/>
            <a:ext cx="981720" cy="536760"/>
          </a:xfrm>
          <a:prstGeom prst="rect">
            <a:avLst/>
          </a:prstGeom>
          <a:ln w="0">
            <a:noFill/>
          </a:ln>
        </p:spPr>
      </p:pic>
      <p:sp>
        <p:nvSpPr>
          <p:cNvPr id="1448" name="CustomShape 31"/>
          <p:cNvSpPr/>
          <p:nvPr/>
        </p:nvSpPr>
        <p:spPr>
          <a:xfrm>
            <a:off x="8566200" y="3798360"/>
            <a:ext cx="786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Clustering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49" name="CustomShape 32"/>
          <p:cNvSpPr/>
          <p:nvPr/>
        </p:nvSpPr>
        <p:spPr>
          <a:xfrm>
            <a:off x="8284680" y="2220480"/>
            <a:ext cx="1036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Regression++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50" name="CustomShape 3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35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52" name="CustomShape 2"/>
          <p:cNvSpPr/>
          <p:nvPr/>
        </p:nvSpPr>
        <p:spPr>
          <a:xfrm>
            <a:off x="1225080" y="370440"/>
            <a:ext cx="72122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Machine Learning Applications &amp; Performance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453" name="" descr=""/>
          <p:cNvPicPr/>
          <p:nvPr/>
        </p:nvPicPr>
        <p:blipFill>
          <a:blip r:embed="rId1"/>
          <a:stretch/>
        </p:blipFill>
        <p:spPr>
          <a:xfrm>
            <a:off x="349920" y="1909440"/>
            <a:ext cx="8982000" cy="2810880"/>
          </a:xfrm>
          <a:prstGeom prst="rect">
            <a:avLst/>
          </a:prstGeom>
          <a:ln w="0">
            <a:noFill/>
          </a:ln>
        </p:spPr>
      </p:pic>
      <p:sp>
        <p:nvSpPr>
          <p:cNvPr id="1454" name="CustomShape 3"/>
          <p:cNvSpPr/>
          <p:nvPr/>
        </p:nvSpPr>
        <p:spPr>
          <a:xfrm>
            <a:off x="133200" y="4878720"/>
            <a:ext cx="9416880" cy="268200"/>
          </a:xfrm>
          <a:custGeom>
            <a:avLst/>
            <a:gdLst/>
            <a:ahLst/>
            <a:rect l="l" t="t" r="r" b="b"/>
            <a:pathLst>
              <a:path w="26159" h="746">
                <a:moveTo>
                  <a:pt x="0" y="0"/>
                </a:moveTo>
                <a:lnTo>
                  <a:pt x="0" y="745"/>
                </a:lnTo>
                <a:lnTo>
                  <a:pt x="26158" y="745"/>
                </a:lnTo>
                <a:lnTo>
                  <a:pt x="26158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55" name="CustomShape 4"/>
          <p:cNvSpPr/>
          <p:nvPr/>
        </p:nvSpPr>
        <p:spPr>
          <a:xfrm>
            <a:off x="113040" y="4862880"/>
            <a:ext cx="9457200" cy="299520"/>
          </a:xfrm>
          <a:custGeom>
            <a:avLst/>
            <a:gdLst/>
            <a:ahLst/>
            <a:rect l="l" t="t" r="r" b="b"/>
            <a:pathLst>
              <a:path w="26271" h="833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6214" y="0"/>
                </a:lnTo>
                <a:cubicBezTo>
                  <a:pt x="26243" y="0"/>
                  <a:pt x="26270" y="21"/>
                  <a:pt x="26270" y="44"/>
                </a:cubicBezTo>
                <a:lnTo>
                  <a:pt x="26270" y="788"/>
                </a:lnTo>
                <a:cubicBezTo>
                  <a:pt x="26270" y="811"/>
                  <a:pt x="26243" y="832"/>
                  <a:pt x="26214" y="832"/>
                </a:cubicBezTo>
                <a:lnTo>
                  <a:pt x="56" y="832"/>
                </a:lnTo>
                <a:cubicBezTo>
                  <a:pt x="25" y="832"/>
                  <a:pt x="0" y="811"/>
                  <a:pt x="0" y="788"/>
                </a:cubicBezTo>
                <a:lnTo>
                  <a:pt x="0" y="44"/>
                </a:lnTo>
                <a:moveTo>
                  <a:pt x="112" y="788"/>
                </a:moveTo>
                <a:lnTo>
                  <a:pt x="56" y="745"/>
                </a:lnTo>
                <a:lnTo>
                  <a:pt x="26214" y="745"/>
                </a:lnTo>
                <a:lnTo>
                  <a:pt x="26158" y="788"/>
                </a:lnTo>
                <a:lnTo>
                  <a:pt x="26158" y="44"/>
                </a:lnTo>
                <a:lnTo>
                  <a:pt x="26214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56" name="CustomShape 5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457" name="CustomShape 6"/>
          <p:cNvSpPr/>
          <p:nvPr/>
        </p:nvSpPr>
        <p:spPr>
          <a:xfrm>
            <a:off x="228960" y="49226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58" name="CustomShape 7"/>
          <p:cNvSpPr/>
          <p:nvPr/>
        </p:nvSpPr>
        <p:spPr>
          <a:xfrm>
            <a:off x="589680" y="4947840"/>
            <a:ext cx="8402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Complementary Data Mining or Machine Learning course offers more specific algorithm details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59" name="CustomShape 8"/>
          <p:cNvSpPr/>
          <p:nvPr/>
        </p:nvSpPr>
        <p:spPr>
          <a:xfrm>
            <a:off x="270720" y="4630680"/>
            <a:ext cx="2847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[6] Parallel Programming with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60" name="CustomShape 9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61" name="CustomShape 10"/>
          <p:cNvSpPr/>
          <p:nvPr/>
        </p:nvSpPr>
        <p:spPr>
          <a:xfrm>
            <a:off x="957960" y="1032120"/>
            <a:ext cx="78314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E.g.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Logistic Regression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: Explore unknown trends in datasets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62" name="CustomShape 11"/>
          <p:cNvSpPr/>
          <p:nvPr/>
        </p:nvSpPr>
        <p:spPr>
          <a:xfrm>
            <a:off x="596880" y="13564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63" name="CustomShape 12"/>
          <p:cNvSpPr/>
          <p:nvPr/>
        </p:nvSpPr>
        <p:spPr>
          <a:xfrm>
            <a:off x="957960" y="1393920"/>
            <a:ext cx="79549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E.g.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K-Means Clustering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: Explore unknown groups in datasets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64" name="CustomShape 1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36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66" name="CustomShape 2"/>
          <p:cNvSpPr/>
          <p:nvPr/>
        </p:nvSpPr>
        <p:spPr>
          <a:xfrm>
            <a:off x="2570040" y="370440"/>
            <a:ext cx="46105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Apache Spark GraphX Library 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467" name="" descr=""/>
          <p:cNvPicPr/>
          <p:nvPr/>
        </p:nvPicPr>
        <p:blipFill>
          <a:blip r:embed="rId1"/>
          <a:stretch/>
        </p:blipFill>
        <p:spPr>
          <a:xfrm>
            <a:off x="2977560" y="4054680"/>
            <a:ext cx="3557880" cy="989280"/>
          </a:xfrm>
          <a:prstGeom prst="rect">
            <a:avLst/>
          </a:prstGeom>
          <a:ln w="0">
            <a:noFill/>
          </a:ln>
        </p:spPr>
      </p:pic>
      <p:sp>
        <p:nvSpPr>
          <p:cNvPr id="1468" name="CustomShape 3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1469" name="" descr=""/>
          <p:cNvPicPr/>
          <p:nvPr/>
        </p:nvPicPr>
        <p:blipFill>
          <a:blip r:embed="rId2"/>
          <a:stretch/>
        </p:blipFill>
        <p:spPr>
          <a:xfrm>
            <a:off x="2919600" y="4081320"/>
            <a:ext cx="3999600" cy="981360"/>
          </a:xfrm>
          <a:prstGeom prst="rect">
            <a:avLst/>
          </a:prstGeom>
          <a:ln w="0">
            <a:noFill/>
          </a:ln>
        </p:spPr>
      </p:pic>
      <p:pic>
        <p:nvPicPr>
          <p:cNvPr id="1470" name="" descr=""/>
          <p:cNvPicPr/>
          <p:nvPr/>
        </p:nvPicPr>
        <p:blipFill>
          <a:blip r:embed="rId3"/>
          <a:stretch/>
        </p:blipFill>
        <p:spPr>
          <a:xfrm>
            <a:off x="574560" y="4005720"/>
            <a:ext cx="2437560" cy="1039320"/>
          </a:xfrm>
          <a:prstGeom prst="rect">
            <a:avLst/>
          </a:prstGeom>
          <a:ln w="0">
            <a:noFill/>
          </a:ln>
        </p:spPr>
      </p:pic>
      <p:sp>
        <p:nvSpPr>
          <p:cNvPr id="1471" name="CustomShape 4"/>
          <p:cNvSpPr/>
          <p:nvPr/>
        </p:nvSpPr>
        <p:spPr>
          <a:xfrm>
            <a:off x="2349360" y="4081680"/>
            <a:ext cx="648360" cy="623880"/>
          </a:xfrm>
          <a:custGeom>
            <a:avLst/>
            <a:gdLst/>
            <a:ahLst/>
            <a:rect l="l" t="t" r="r" b="b"/>
            <a:pathLst>
              <a:path w="1802" h="1734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1745" y="0"/>
                </a:lnTo>
                <a:cubicBezTo>
                  <a:pt x="1775" y="0"/>
                  <a:pt x="1801" y="19"/>
                  <a:pt x="1801" y="44"/>
                </a:cubicBezTo>
                <a:lnTo>
                  <a:pt x="1801" y="1689"/>
                </a:lnTo>
                <a:cubicBezTo>
                  <a:pt x="1801" y="1713"/>
                  <a:pt x="1775" y="1733"/>
                  <a:pt x="1745" y="1733"/>
                </a:cubicBezTo>
                <a:lnTo>
                  <a:pt x="56" y="1733"/>
                </a:lnTo>
                <a:cubicBezTo>
                  <a:pt x="24" y="1733"/>
                  <a:pt x="0" y="1713"/>
                  <a:pt x="0" y="1689"/>
                </a:cubicBezTo>
                <a:lnTo>
                  <a:pt x="0" y="44"/>
                </a:lnTo>
                <a:moveTo>
                  <a:pt x="112" y="1689"/>
                </a:moveTo>
                <a:lnTo>
                  <a:pt x="56" y="1645"/>
                </a:lnTo>
                <a:lnTo>
                  <a:pt x="1745" y="1645"/>
                </a:lnTo>
                <a:lnTo>
                  <a:pt x="1689" y="1689"/>
                </a:lnTo>
                <a:lnTo>
                  <a:pt x="1689" y="44"/>
                </a:lnTo>
                <a:lnTo>
                  <a:pt x="174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68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72" name="CustomShape 5"/>
          <p:cNvSpPr/>
          <p:nvPr/>
        </p:nvSpPr>
        <p:spPr>
          <a:xfrm>
            <a:off x="511560" y="964080"/>
            <a:ext cx="8867520" cy="518760"/>
          </a:xfrm>
          <a:custGeom>
            <a:avLst/>
            <a:gdLst/>
            <a:ahLst/>
            <a:rect l="l" t="t" r="r" b="b"/>
            <a:pathLst>
              <a:path w="24633" h="1442">
                <a:moveTo>
                  <a:pt x="0" y="0"/>
                </a:moveTo>
                <a:lnTo>
                  <a:pt x="0" y="1441"/>
                </a:lnTo>
                <a:lnTo>
                  <a:pt x="24632" y="1441"/>
                </a:lnTo>
                <a:lnTo>
                  <a:pt x="24632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73" name="CustomShape 6"/>
          <p:cNvSpPr/>
          <p:nvPr/>
        </p:nvSpPr>
        <p:spPr>
          <a:xfrm>
            <a:off x="492120" y="948240"/>
            <a:ext cx="8907120" cy="550080"/>
          </a:xfrm>
          <a:custGeom>
            <a:avLst/>
            <a:gdLst/>
            <a:ahLst/>
            <a:rect l="l" t="t" r="r" b="b"/>
            <a:pathLst>
              <a:path w="24743" h="1529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24687" y="0"/>
                </a:lnTo>
                <a:cubicBezTo>
                  <a:pt x="24718" y="0"/>
                  <a:pt x="24742" y="20"/>
                  <a:pt x="24742" y="44"/>
                </a:cubicBezTo>
                <a:lnTo>
                  <a:pt x="24742" y="1484"/>
                </a:lnTo>
                <a:cubicBezTo>
                  <a:pt x="24742" y="1509"/>
                  <a:pt x="24718" y="1528"/>
                  <a:pt x="24687" y="1528"/>
                </a:cubicBezTo>
                <a:lnTo>
                  <a:pt x="55" y="1528"/>
                </a:lnTo>
                <a:cubicBezTo>
                  <a:pt x="24" y="1528"/>
                  <a:pt x="0" y="1509"/>
                  <a:pt x="0" y="1484"/>
                </a:cubicBezTo>
                <a:lnTo>
                  <a:pt x="0" y="44"/>
                </a:lnTo>
                <a:moveTo>
                  <a:pt x="111" y="1484"/>
                </a:moveTo>
                <a:lnTo>
                  <a:pt x="55" y="1442"/>
                </a:lnTo>
                <a:lnTo>
                  <a:pt x="24687" y="1442"/>
                </a:lnTo>
                <a:lnTo>
                  <a:pt x="24631" y="1484"/>
                </a:lnTo>
                <a:lnTo>
                  <a:pt x="24631" y="44"/>
                </a:lnTo>
                <a:lnTo>
                  <a:pt x="24687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148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74" name="CustomShape 7"/>
          <p:cNvSpPr/>
          <p:nvPr/>
        </p:nvSpPr>
        <p:spPr>
          <a:xfrm>
            <a:off x="683640" y="5110200"/>
            <a:ext cx="13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Apache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75" name="CustomShape 8"/>
          <p:cNvSpPr/>
          <p:nvPr/>
        </p:nvSpPr>
        <p:spPr>
          <a:xfrm>
            <a:off x="608400" y="10076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76" name="CustomShape 9"/>
          <p:cNvSpPr/>
          <p:nvPr/>
        </p:nvSpPr>
        <p:spPr>
          <a:xfrm>
            <a:off x="969120" y="1032840"/>
            <a:ext cx="7935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Apache Spark GraphX enables iterative graph computations within a single system with 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77" name="CustomShape 10"/>
          <p:cNvSpPr/>
          <p:nvPr/>
        </p:nvSpPr>
        <p:spPr>
          <a:xfrm>
            <a:off x="969120" y="1233720"/>
            <a:ext cx="6842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comparable performance to the fastest specialized graph processing systems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78" name="CustomShape 11"/>
          <p:cNvSpPr/>
          <p:nvPr/>
        </p:nvSpPr>
        <p:spPr>
          <a:xfrm>
            <a:off x="596880" y="16480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79" name="CustomShape 12"/>
          <p:cNvSpPr/>
          <p:nvPr/>
        </p:nvSpPr>
        <p:spPr>
          <a:xfrm>
            <a:off x="957960" y="1685880"/>
            <a:ext cx="19814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Usage example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80" name="CustomShape 13"/>
          <p:cNvSpPr/>
          <p:nvPr/>
        </p:nvSpPr>
        <p:spPr>
          <a:xfrm>
            <a:off x="1078200" y="19990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81" name="CustomShape 14"/>
          <p:cNvSpPr/>
          <p:nvPr/>
        </p:nvSpPr>
        <p:spPr>
          <a:xfrm>
            <a:off x="1379160" y="2030400"/>
            <a:ext cx="2422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Tables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and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Graphs are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82" name="CustomShape 15"/>
          <p:cNvSpPr/>
          <p:nvPr/>
        </p:nvSpPr>
        <p:spPr>
          <a:xfrm>
            <a:off x="1378800" y="2281680"/>
            <a:ext cx="2408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composable ‘views‘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of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83" name="CustomShape 16"/>
          <p:cNvSpPr/>
          <p:nvPr/>
        </p:nvSpPr>
        <p:spPr>
          <a:xfrm>
            <a:off x="1379160" y="2532960"/>
            <a:ext cx="2486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the same physical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84" name="CustomShape 17"/>
          <p:cNvSpPr/>
          <p:nvPr/>
        </p:nvSpPr>
        <p:spPr>
          <a:xfrm>
            <a:off x="1078200" y="28033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85" name="CustomShape 18"/>
          <p:cNvSpPr/>
          <p:nvPr/>
        </p:nvSpPr>
        <p:spPr>
          <a:xfrm>
            <a:off x="1379160" y="2834640"/>
            <a:ext cx="2501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Each ‘view‘ has its own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86" name="CustomShape 19"/>
          <p:cNvSpPr/>
          <p:nvPr/>
        </p:nvSpPr>
        <p:spPr>
          <a:xfrm>
            <a:off x="1379160" y="3085920"/>
            <a:ext cx="2841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Operators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that exploit the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87" name="CustomShape 20"/>
          <p:cNvSpPr/>
          <p:nvPr/>
        </p:nvSpPr>
        <p:spPr>
          <a:xfrm>
            <a:off x="1379160" y="3337560"/>
            <a:ext cx="2655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semantics of the view to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488" name="" descr=""/>
          <p:cNvPicPr/>
          <p:nvPr/>
        </p:nvPicPr>
        <p:blipFill>
          <a:blip r:embed="rId4"/>
          <a:stretch/>
        </p:blipFill>
        <p:spPr>
          <a:xfrm>
            <a:off x="4449240" y="1720440"/>
            <a:ext cx="4929120" cy="1365120"/>
          </a:xfrm>
          <a:prstGeom prst="rect">
            <a:avLst/>
          </a:prstGeom>
          <a:ln w="0">
            <a:noFill/>
          </a:ln>
        </p:spPr>
      </p:pic>
      <p:sp>
        <p:nvSpPr>
          <p:cNvPr id="1489" name="CustomShape 21"/>
          <p:cNvSpPr/>
          <p:nvPr/>
        </p:nvSpPr>
        <p:spPr>
          <a:xfrm>
            <a:off x="1379160" y="3588480"/>
            <a:ext cx="2909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achieve efficient execution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90" name="CustomShape 22"/>
          <p:cNvSpPr/>
          <p:nvPr/>
        </p:nvSpPr>
        <p:spPr>
          <a:xfrm>
            <a:off x="6026040" y="3175920"/>
            <a:ext cx="2658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[16] Berkeley Data Analytics Stack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91" name="CustomShape 23"/>
          <p:cNvSpPr/>
          <p:nvPr/>
        </p:nvSpPr>
        <p:spPr>
          <a:xfrm>
            <a:off x="4957920" y="3493800"/>
            <a:ext cx="4367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(e.g. ranking of Web pages can be represented as graph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92" name="CustomShape 24"/>
          <p:cNvSpPr/>
          <p:nvPr/>
        </p:nvSpPr>
        <p:spPr>
          <a:xfrm>
            <a:off x="4890240" y="3669840"/>
            <a:ext cx="4453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whereby rank computations depends only on neighbours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493" name="" descr=""/>
          <p:cNvPicPr/>
          <p:nvPr/>
        </p:nvPicPr>
        <p:blipFill>
          <a:blip r:embed="rId5"/>
          <a:stretch/>
        </p:blipFill>
        <p:spPr>
          <a:xfrm>
            <a:off x="7010640" y="4109760"/>
            <a:ext cx="2425320" cy="897480"/>
          </a:xfrm>
          <a:prstGeom prst="rect">
            <a:avLst/>
          </a:prstGeom>
          <a:ln w="0">
            <a:noFill/>
          </a:ln>
        </p:spPr>
      </p:pic>
      <p:sp>
        <p:nvSpPr>
          <p:cNvPr id="1494" name="CustomShape 25"/>
          <p:cNvSpPr/>
          <p:nvPr/>
        </p:nvSpPr>
        <p:spPr>
          <a:xfrm>
            <a:off x="4818600" y="3845880"/>
            <a:ext cx="4599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that link to the corresponding page, graph parallel pattern)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95" name="CustomShape 2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37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97" name="CustomShape 2"/>
          <p:cNvSpPr/>
          <p:nvPr/>
        </p:nvSpPr>
        <p:spPr>
          <a:xfrm>
            <a:off x="270000" y="370440"/>
            <a:ext cx="92620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Web Application Example: PageRank Technique – Revisited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498" name="CustomShape 3"/>
          <p:cNvSpPr/>
          <p:nvPr/>
        </p:nvSpPr>
        <p:spPr>
          <a:xfrm>
            <a:off x="596880" y="14104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99" name="CustomShape 4"/>
          <p:cNvSpPr/>
          <p:nvPr/>
        </p:nvSpPr>
        <p:spPr>
          <a:xfrm>
            <a:off x="957960" y="1448280"/>
            <a:ext cx="80704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Change of Live: Availability of efficient &amp; accurate Web search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00" name="CustomShape 5"/>
          <p:cNvSpPr/>
          <p:nvPr/>
        </p:nvSpPr>
        <p:spPr>
          <a:xfrm>
            <a:off x="1078200" y="17614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01" name="CustomShape 6"/>
          <p:cNvSpPr/>
          <p:nvPr/>
        </p:nvSpPr>
        <p:spPr>
          <a:xfrm>
            <a:off x="1379160" y="1792800"/>
            <a:ext cx="6535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Many search engines, but search engine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‘Google as pioneer’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02" name="CustomShape 7"/>
          <p:cNvSpPr/>
          <p:nvPr/>
        </p:nvSpPr>
        <p:spPr>
          <a:xfrm>
            <a:off x="1078200" y="2063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03" name="CustomShape 8"/>
          <p:cNvSpPr/>
          <p:nvPr/>
        </p:nvSpPr>
        <p:spPr>
          <a:xfrm>
            <a:off x="1379160" y="2094480"/>
            <a:ext cx="7913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Innovation by Google was a nontrivial technological advance: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‘PageRank’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04" name="CustomShape 9"/>
          <p:cNvSpPr/>
          <p:nvPr/>
        </p:nvSpPr>
        <p:spPr>
          <a:xfrm>
            <a:off x="1078200" y="2364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05" name="CustomShape 10"/>
          <p:cNvSpPr/>
          <p:nvPr/>
        </p:nvSpPr>
        <p:spPr>
          <a:xfrm>
            <a:off x="1379160" y="2396160"/>
            <a:ext cx="7029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(term comes from Larry Page, inventor of it and Google founder)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06" name="CustomShape 11"/>
          <p:cNvSpPr/>
          <p:nvPr/>
        </p:nvSpPr>
        <p:spPr>
          <a:xfrm>
            <a:off x="596880" y="30398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07" name="CustomShape 12"/>
          <p:cNvSpPr/>
          <p:nvPr/>
        </p:nvSpPr>
        <p:spPr>
          <a:xfrm>
            <a:off x="957960" y="3076920"/>
            <a:ext cx="58690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Goal: 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approach against so-called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 ‘term spam’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08" name="CustomShape 13"/>
          <p:cNvSpPr/>
          <p:nvPr/>
        </p:nvSpPr>
        <p:spPr>
          <a:xfrm>
            <a:off x="1078200" y="33904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09" name="CustomShape 14"/>
          <p:cNvSpPr/>
          <p:nvPr/>
        </p:nvSpPr>
        <p:spPr>
          <a:xfrm>
            <a:off x="1379160" y="3421440"/>
            <a:ext cx="7678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Provide techniques against approaches for fooling search engines into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10" name="CustomShape 15"/>
          <p:cNvSpPr/>
          <p:nvPr/>
        </p:nvSpPr>
        <p:spPr>
          <a:xfrm>
            <a:off x="1379160" y="3673080"/>
            <a:ext cx="8066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believing your page is about something it is not (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e.g. terms in background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11" name="CustomShape 16"/>
          <p:cNvSpPr/>
          <p:nvPr/>
        </p:nvSpPr>
        <p:spPr>
          <a:xfrm>
            <a:off x="596880" y="42562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12" name="CustomShape 17"/>
          <p:cNvSpPr/>
          <p:nvPr/>
        </p:nvSpPr>
        <p:spPr>
          <a:xfrm>
            <a:off x="957960" y="4293720"/>
            <a:ext cx="27561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Basic Algorithm Idea: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13" name="CustomShape 18"/>
          <p:cNvSpPr/>
          <p:nvPr/>
        </p:nvSpPr>
        <p:spPr>
          <a:xfrm>
            <a:off x="1078200" y="46069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14" name="CustomShape 19"/>
          <p:cNvSpPr/>
          <p:nvPr/>
        </p:nvSpPr>
        <p:spPr>
          <a:xfrm>
            <a:off x="1379160" y="4638240"/>
            <a:ext cx="5630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Analyse links and assign weights to each vertex in a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15" name="CustomShape 20"/>
          <p:cNvSpPr/>
          <p:nvPr/>
        </p:nvSpPr>
        <p:spPr>
          <a:xfrm>
            <a:off x="1379160" y="4889520"/>
            <a:ext cx="6421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Web graph’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by iteratively aggregating weights of inbounds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16" name="CustomShape 21"/>
          <p:cNvSpPr/>
          <p:nvPr/>
        </p:nvSpPr>
        <p:spPr>
          <a:xfrm>
            <a:off x="284760" y="888840"/>
            <a:ext cx="9094320" cy="267480"/>
          </a:xfrm>
          <a:custGeom>
            <a:avLst/>
            <a:gdLst/>
            <a:ahLst/>
            <a:rect l="l" t="t" r="r" b="b"/>
            <a:pathLst>
              <a:path w="25263" h="744">
                <a:moveTo>
                  <a:pt x="0" y="0"/>
                </a:moveTo>
                <a:lnTo>
                  <a:pt x="0" y="743"/>
                </a:lnTo>
                <a:lnTo>
                  <a:pt x="25262" y="743"/>
                </a:lnTo>
                <a:lnTo>
                  <a:pt x="25262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17" name="CustomShape 22"/>
          <p:cNvSpPr/>
          <p:nvPr/>
        </p:nvSpPr>
        <p:spPr>
          <a:xfrm>
            <a:off x="264960" y="873000"/>
            <a:ext cx="9134280" cy="298800"/>
          </a:xfrm>
          <a:custGeom>
            <a:avLst/>
            <a:gdLst/>
            <a:ahLst/>
            <a:rect l="l" t="t" r="r" b="b"/>
            <a:pathLst>
              <a:path w="25374" h="831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25317" y="0"/>
                </a:lnTo>
                <a:cubicBezTo>
                  <a:pt x="25349" y="0"/>
                  <a:pt x="25373" y="20"/>
                  <a:pt x="25373" y="44"/>
                </a:cubicBezTo>
                <a:lnTo>
                  <a:pt x="25373" y="787"/>
                </a:lnTo>
                <a:cubicBezTo>
                  <a:pt x="25373" y="811"/>
                  <a:pt x="25349" y="830"/>
                  <a:pt x="25317" y="830"/>
                </a:cubicBezTo>
                <a:lnTo>
                  <a:pt x="55" y="830"/>
                </a:lnTo>
                <a:cubicBezTo>
                  <a:pt x="24" y="830"/>
                  <a:pt x="0" y="811"/>
                  <a:pt x="0" y="787"/>
                </a:cubicBezTo>
                <a:lnTo>
                  <a:pt x="0" y="44"/>
                </a:lnTo>
                <a:moveTo>
                  <a:pt x="111" y="787"/>
                </a:moveTo>
                <a:lnTo>
                  <a:pt x="55" y="743"/>
                </a:lnTo>
                <a:lnTo>
                  <a:pt x="25317" y="743"/>
                </a:lnTo>
                <a:lnTo>
                  <a:pt x="25261" y="787"/>
                </a:lnTo>
                <a:lnTo>
                  <a:pt x="25261" y="44"/>
                </a:lnTo>
                <a:lnTo>
                  <a:pt x="25317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78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18" name="CustomShape 23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519" name="CustomShape 24"/>
          <p:cNvSpPr/>
          <p:nvPr/>
        </p:nvSpPr>
        <p:spPr>
          <a:xfrm>
            <a:off x="380520" y="9331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520" name="" descr=""/>
          <p:cNvPicPr/>
          <p:nvPr/>
        </p:nvPicPr>
        <p:blipFill>
          <a:blip r:embed="rId1"/>
          <a:stretch/>
        </p:blipFill>
        <p:spPr>
          <a:xfrm>
            <a:off x="8154000" y="4392360"/>
            <a:ext cx="1224720" cy="771480"/>
          </a:xfrm>
          <a:prstGeom prst="rect">
            <a:avLst/>
          </a:prstGeom>
          <a:ln w="0">
            <a:noFill/>
          </a:ln>
        </p:spPr>
      </p:pic>
      <p:pic>
        <p:nvPicPr>
          <p:cNvPr id="1521" name="" descr=""/>
          <p:cNvPicPr/>
          <p:nvPr/>
        </p:nvPicPr>
        <p:blipFill>
          <a:blip r:embed="rId2"/>
          <a:stretch/>
        </p:blipFill>
        <p:spPr>
          <a:xfrm>
            <a:off x="8154000" y="4392360"/>
            <a:ext cx="1224720" cy="771480"/>
          </a:xfrm>
          <a:prstGeom prst="rect">
            <a:avLst/>
          </a:prstGeom>
          <a:ln w="0">
            <a:noFill/>
          </a:ln>
        </p:spPr>
      </p:pic>
      <p:sp>
        <p:nvSpPr>
          <p:cNvPr id="1522" name="CustomShape 25"/>
          <p:cNvSpPr/>
          <p:nvPr/>
        </p:nvSpPr>
        <p:spPr>
          <a:xfrm>
            <a:off x="741240" y="957960"/>
            <a:ext cx="8562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PageRank is a tool for evaluating the importance of Web pages in a way that it is not easy to fool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23" name="CustomShape 26"/>
          <p:cNvSpPr/>
          <p:nvPr/>
        </p:nvSpPr>
        <p:spPr>
          <a:xfrm>
            <a:off x="5592960" y="4203360"/>
            <a:ext cx="3666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[23] Mining of Massive Datasets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24" name="CustomShape 27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38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26" name="CustomShape 2"/>
          <p:cNvSpPr/>
          <p:nvPr/>
        </p:nvSpPr>
        <p:spPr>
          <a:xfrm>
            <a:off x="3196080" y="370440"/>
            <a:ext cx="33030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Page Rank Technique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527" name="CustomShape 3"/>
          <p:cNvSpPr/>
          <p:nvPr/>
        </p:nvSpPr>
        <p:spPr>
          <a:xfrm>
            <a:off x="596880" y="16480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28" name="CustomShape 4"/>
          <p:cNvSpPr/>
          <p:nvPr/>
        </p:nvSpPr>
        <p:spPr>
          <a:xfrm>
            <a:off x="957960" y="1685880"/>
            <a:ext cx="4953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Big data problem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‘whole Web of links‘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29" name="CustomShape 5"/>
          <p:cNvSpPr/>
          <p:nvPr/>
        </p:nvSpPr>
        <p:spPr>
          <a:xfrm>
            <a:off x="1078200" y="19990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30" name="CustomShape 6"/>
          <p:cNvSpPr/>
          <p:nvPr/>
        </p:nvSpPr>
        <p:spPr>
          <a:xfrm>
            <a:off x="1379160" y="2030400"/>
            <a:ext cx="8121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Memory challenge for whole Web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: In order to compute the PageRank at a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31" name="CustomShape 7"/>
          <p:cNvSpPr/>
          <p:nvPr/>
        </p:nvSpPr>
        <p:spPr>
          <a:xfrm>
            <a:off x="1379160" y="2281680"/>
            <a:ext cx="7203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given iteration we also need the PageRank for the iteration before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32" name="CustomShape 8"/>
          <p:cNvSpPr/>
          <p:nvPr/>
        </p:nvSpPr>
        <p:spPr>
          <a:xfrm>
            <a:off x="1078200" y="2552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33" name="CustomShape 9"/>
          <p:cNvSpPr/>
          <p:nvPr/>
        </p:nvSpPr>
        <p:spPr>
          <a:xfrm>
            <a:off x="1379160" y="2583360"/>
            <a:ext cx="4778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two extremely large arrays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required: PR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34" name="CustomShape 10"/>
          <p:cNvSpPr/>
          <p:nvPr/>
        </p:nvSpPr>
        <p:spPr>
          <a:xfrm>
            <a:off x="6120000" y="2687400"/>
            <a:ext cx="177480" cy="169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30" spc="-1" strike="noStrike">
                <a:solidFill>
                  <a:srgbClr val="000000"/>
                </a:solidFill>
                <a:latin typeface="Calibri"/>
              </a:rPr>
              <a:t>(t)</a:t>
            </a:r>
            <a:endParaRPr b="0" lang="en-GB" sz="1330" spc="-1" strike="noStrike">
              <a:latin typeface="Arial"/>
            </a:endParaRPr>
          </a:p>
        </p:txBody>
      </p:sp>
      <p:sp>
        <p:nvSpPr>
          <p:cNvPr id="1535" name="CustomShape 11"/>
          <p:cNvSpPr/>
          <p:nvPr/>
        </p:nvSpPr>
        <p:spPr>
          <a:xfrm>
            <a:off x="6286680" y="2583360"/>
            <a:ext cx="884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, and PR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36" name="CustomShape 12"/>
          <p:cNvSpPr/>
          <p:nvPr/>
        </p:nvSpPr>
        <p:spPr>
          <a:xfrm>
            <a:off x="7167240" y="2687400"/>
            <a:ext cx="346680" cy="169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30" spc="-1" strike="noStrike">
                <a:solidFill>
                  <a:srgbClr val="000000"/>
                </a:solidFill>
                <a:latin typeface="Calibri"/>
              </a:rPr>
              <a:t>(t+1)</a:t>
            </a:r>
            <a:endParaRPr b="0" lang="en-GB" sz="1330" spc="-1" strike="noStrike">
              <a:latin typeface="Arial"/>
            </a:endParaRPr>
          </a:p>
        </p:txBody>
      </p:sp>
      <p:sp>
        <p:nvSpPr>
          <p:cNvPr id="1537" name="CustomShape 13"/>
          <p:cNvSpPr/>
          <p:nvPr/>
        </p:nvSpPr>
        <p:spPr>
          <a:xfrm>
            <a:off x="1078200" y="2853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38" name="CustomShape 14"/>
          <p:cNvSpPr/>
          <p:nvPr/>
        </p:nvSpPr>
        <p:spPr>
          <a:xfrm>
            <a:off x="1379160" y="2885040"/>
            <a:ext cx="7737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It is important in implementations to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not mess these two time steps up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39" name="CustomShape 15"/>
          <p:cNvSpPr/>
          <p:nvPr/>
        </p:nvSpPr>
        <p:spPr>
          <a:xfrm>
            <a:off x="596880" y="31665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40" name="CustomShape 16"/>
          <p:cNvSpPr/>
          <p:nvPr/>
        </p:nvSpPr>
        <p:spPr>
          <a:xfrm>
            <a:off x="957960" y="3204000"/>
            <a:ext cx="23968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Simplified formula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41" name="CustomShape 17"/>
          <p:cNvSpPr/>
          <p:nvPr/>
        </p:nvSpPr>
        <p:spPr>
          <a:xfrm>
            <a:off x="1078200" y="3517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42" name="CustomShape 18"/>
          <p:cNvSpPr/>
          <p:nvPr/>
        </p:nvSpPr>
        <p:spPr>
          <a:xfrm>
            <a:off x="1379160" y="3548520"/>
            <a:ext cx="2927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 is factor of normalization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43" name="CustomShape 19"/>
          <p:cNvSpPr/>
          <p:nvPr/>
        </p:nvSpPr>
        <p:spPr>
          <a:xfrm>
            <a:off x="596880" y="3830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44" name="CustomShape 20"/>
          <p:cNvSpPr/>
          <p:nvPr/>
        </p:nvSpPr>
        <p:spPr>
          <a:xfrm>
            <a:off x="957960" y="3867840"/>
            <a:ext cx="19159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Better formula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45" name="CustomShape 21"/>
          <p:cNvSpPr/>
          <p:nvPr/>
        </p:nvSpPr>
        <p:spPr>
          <a:xfrm>
            <a:off x="1078200" y="4181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46" name="CustomShape 22"/>
          <p:cNvSpPr/>
          <p:nvPr/>
        </p:nvSpPr>
        <p:spPr>
          <a:xfrm>
            <a:off x="1379160" y="4212000"/>
            <a:ext cx="2905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Solves problem ‘rank sink‘,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47" name="CustomShape 23"/>
          <p:cNvSpPr/>
          <p:nvPr/>
        </p:nvSpPr>
        <p:spPr>
          <a:xfrm>
            <a:off x="1379160" y="4463640"/>
            <a:ext cx="3317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two pages just link themselves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48" name="CustomShape 24"/>
          <p:cNvSpPr/>
          <p:nvPr/>
        </p:nvSpPr>
        <p:spPr>
          <a:xfrm>
            <a:off x="1379160" y="4714560"/>
            <a:ext cx="4016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and one incoming link (‘accumulate‘)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49" name="CustomShape 25"/>
          <p:cNvSpPr/>
          <p:nvPr/>
        </p:nvSpPr>
        <p:spPr>
          <a:xfrm>
            <a:off x="1078200" y="4985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50" name="CustomShape 26"/>
          <p:cNvSpPr/>
          <p:nvPr/>
        </p:nvSpPr>
        <p:spPr>
          <a:xfrm>
            <a:off x="1379160" y="5016240"/>
            <a:ext cx="4031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Add ‘random picks‘ (aka rank source)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51" name="CustomShape 27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552" name="CustomShape 28"/>
          <p:cNvSpPr/>
          <p:nvPr/>
        </p:nvSpPr>
        <p:spPr>
          <a:xfrm>
            <a:off x="7394760" y="1572840"/>
            <a:ext cx="1449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[25] Big-data.tips,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53" name="CustomShape 29"/>
          <p:cNvSpPr/>
          <p:nvPr/>
        </p:nvSpPr>
        <p:spPr>
          <a:xfrm>
            <a:off x="511560" y="964080"/>
            <a:ext cx="8867520" cy="518760"/>
          </a:xfrm>
          <a:custGeom>
            <a:avLst/>
            <a:gdLst/>
            <a:ahLst/>
            <a:rect l="l" t="t" r="r" b="b"/>
            <a:pathLst>
              <a:path w="24633" h="1442">
                <a:moveTo>
                  <a:pt x="0" y="0"/>
                </a:moveTo>
                <a:lnTo>
                  <a:pt x="0" y="1441"/>
                </a:lnTo>
                <a:lnTo>
                  <a:pt x="24632" y="1441"/>
                </a:lnTo>
                <a:lnTo>
                  <a:pt x="24632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4" name="CustomShape 30"/>
          <p:cNvSpPr/>
          <p:nvPr/>
        </p:nvSpPr>
        <p:spPr>
          <a:xfrm>
            <a:off x="492120" y="948240"/>
            <a:ext cx="8907120" cy="550080"/>
          </a:xfrm>
          <a:custGeom>
            <a:avLst/>
            <a:gdLst/>
            <a:ahLst/>
            <a:rect l="l" t="t" r="r" b="b"/>
            <a:pathLst>
              <a:path w="24743" h="1529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24687" y="0"/>
                </a:lnTo>
                <a:cubicBezTo>
                  <a:pt x="24718" y="0"/>
                  <a:pt x="24742" y="20"/>
                  <a:pt x="24742" y="44"/>
                </a:cubicBezTo>
                <a:lnTo>
                  <a:pt x="24742" y="1484"/>
                </a:lnTo>
                <a:cubicBezTo>
                  <a:pt x="24742" y="1509"/>
                  <a:pt x="24718" y="1528"/>
                  <a:pt x="24687" y="1528"/>
                </a:cubicBezTo>
                <a:lnTo>
                  <a:pt x="55" y="1528"/>
                </a:lnTo>
                <a:cubicBezTo>
                  <a:pt x="24" y="1528"/>
                  <a:pt x="0" y="1509"/>
                  <a:pt x="0" y="1484"/>
                </a:cubicBezTo>
                <a:lnTo>
                  <a:pt x="0" y="44"/>
                </a:lnTo>
                <a:moveTo>
                  <a:pt x="111" y="1484"/>
                </a:moveTo>
                <a:lnTo>
                  <a:pt x="55" y="1442"/>
                </a:lnTo>
                <a:lnTo>
                  <a:pt x="24687" y="1442"/>
                </a:lnTo>
                <a:lnTo>
                  <a:pt x="24631" y="1484"/>
                </a:lnTo>
                <a:lnTo>
                  <a:pt x="24631" y="44"/>
                </a:lnTo>
                <a:lnTo>
                  <a:pt x="24687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148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5" name="CustomShape 31"/>
          <p:cNvSpPr/>
          <p:nvPr/>
        </p:nvSpPr>
        <p:spPr>
          <a:xfrm>
            <a:off x="7353360" y="1748880"/>
            <a:ext cx="1761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Page Rank Technique‘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56" name="CustomShape 32"/>
          <p:cNvSpPr/>
          <p:nvPr/>
        </p:nvSpPr>
        <p:spPr>
          <a:xfrm>
            <a:off x="608400" y="10076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57" name="CustomShape 33"/>
          <p:cNvSpPr/>
          <p:nvPr/>
        </p:nvSpPr>
        <p:spPr>
          <a:xfrm>
            <a:off x="969120" y="1032840"/>
            <a:ext cx="8087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Page Rank is driven by probability of landing on one page or another (aka ‘being at a node‘)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58" name="CustomShape 34"/>
          <p:cNvSpPr/>
          <p:nvPr/>
        </p:nvSpPr>
        <p:spPr>
          <a:xfrm>
            <a:off x="608400" y="12488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59" name="CustomShape 35"/>
          <p:cNvSpPr/>
          <p:nvPr/>
        </p:nvSpPr>
        <p:spPr>
          <a:xfrm>
            <a:off x="969120" y="1274040"/>
            <a:ext cx="8060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probability can be interpreted as the higher the chance the more important the page is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560" name="" descr=""/>
          <p:cNvPicPr/>
          <p:nvPr/>
        </p:nvPicPr>
        <p:blipFill>
          <a:blip r:embed="rId1"/>
          <a:stretch/>
        </p:blipFill>
        <p:spPr>
          <a:xfrm>
            <a:off x="4528440" y="3197160"/>
            <a:ext cx="1917720" cy="504000"/>
          </a:xfrm>
          <a:prstGeom prst="rect">
            <a:avLst/>
          </a:prstGeom>
          <a:ln w="0">
            <a:noFill/>
          </a:ln>
        </p:spPr>
      </p:pic>
      <p:pic>
        <p:nvPicPr>
          <p:cNvPr id="1561" name="" descr=""/>
          <p:cNvPicPr/>
          <p:nvPr/>
        </p:nvPicPr>
        <p:blipFill>
          <a:blip r:embed="rId2"/>
          <a:stretch/>
        </p:blipFill>
        <p:spPr>
          <a:xfrm>
            <a:off x="4556520" y="3895920"/>
            <a:ext cx="2775960" cy="530640"/>
          </a:xfrm>
          <a:prstGeom prst="rect">
            <a:avLst/>
          </a:prstGeom>
          <a:ln w="0">
            <a:noFill/>
          </a:ln>
        </p:spPr>
      </p:pic>
      <p:sp>
        <p:nvSpPr>
          <p:cNvPr id="1562" name="CustomShape 36"/>
          <p:cNvSpPr/>
          <p:nvPr/>
        </p:nvSpPr>
        <p:spPr>
          <a:xfrm>
            <a:off x="6600960" y="4998960"/>
            <a:ext cx="2804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[24] The PageRank Citation Ranking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63" name="CustomShape 37"/>
          <p:cNvSpPr/>
          <p:nvPr/>
        </p:nvSpPr>
        <p:spPr>
          <a:xfrm>
            <a:off x="6763680" y="3481920"/>
            <a:ext cx="186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(B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64" name="CustomShape 38"/>
          <p:cNvSpPr/>
          <p:nvPr/>
        </p:nvSpPr>
        <p:spPr>
          <a:xfrm>
            <a:off x="6927480" y="3553920"/>
            <a:ext cx="124200" cy="12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939" spc="-1" strike="noStrike">
                <a:solidFill>
                  <a:srgbClr val="00b050"/>
                </a:solidFill>
                <a:latin typeface="Calibri"/>
              </a:rPr>
              <a:t>u</a:t>
            </a:r>
            <a:endParaRPr b="0" lang="en-GB" sz="939" spc="-1" strike="noStrike">
              <a:latin typeface="Arial"/>
            </a:endParaRPr>
          </a:p>
        </p:txBody>
      </p:sp>
      <p:sp>
        <p:nvSpPr>
          <p:cNvPr id="1565" name="CustomShape 39"/>
          <p:cNvSpPr/>
          <p:nvPr/>
        </p:nvSpPr>
        <p:spPr>
          <a:xfrm>
            <a:off x="7036560" y="3481920"/>
            <a:ext cx="2329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is set of pages that point to u)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66" name="CustomShape 40"/>
          <p:cNvSpPr/>
          <p:nvPr/>
        </p:nvSpPr>
        <p:spPr>
          <a:xfrm>
            <a:off x="6751800" y="3227760"/>
            <a:ext cx="186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67" name="CustomShape 41"/>
          <p:cNvSpPr/>
          <p:nvPr/>
        </p:nvSpPr>
        <p:spPr>
          <a:xfrm>
            <a:off x="6932880" y="3300120"/>
            <a:ext cx="124200" cy="12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939" spc="-1" strike="noStrike">
                <a:solidFill>
                  <a:srgbClr val="00b050"/>
                </a:solidFill>
                <a:latin typeface="Calibri"/>
              </a:rPr>
              <a:t>v</a:t>
            </a:r>
            <a:endParaRPr b="0" lang="en-GB" sz="939" spc="-1" strike="noStrike">
              <a:latin typeface="Arial"/>
            </a:endParaRPr>
          </a:p>
        </p:txBody>
      </p:sp>
      <p:sp>
        <p:nvSpPr>
          <p:cNvPr id="1568" name="CustomShape 42"/>
          <p:cNvSpPr/>
          <p:nvPr/>
        </p:nvSpPr>
        <p:spPr>
          <a:xfrm>
            <a:off x="7034040" y="3227760"/>
            <a:ext cx="1994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is number of links from v)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69" name="CustomShape 43"/>
          <p:cNvSpPr/>
          <p:nvPr/>
        </p:nvSpPr>
        <p:spPr>
          <a:xfrm>
            <a:off x="7569360" y="4010400"/>
            <a:ext cx="1723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(add decay factor, aka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70" name="CustomShape 44"/>
          <p:cNvSpPr/>
          <p:nvPr/>
        </p:nvSpPr>
        <p:spPr>
          <a:xfrm>
            <a:off x="7597080" y="4186440"/>
            <a:ext cx="1647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‘</a:t>
            </a: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random picks‘ called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71" name="CustomShape 45"/>
          <p:cNvSpPr/>
          <p:nvPr/>
        </p:nvSpPr>
        <p:spPr>
          <a:xfrm>
            <a:off x="7867440" y="4362480"/>
            <a:ext cx="1104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a rank source)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72" name="CustomShape 4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39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74" name="CustomShape 2"/>
          <p:cNvSpPr/>
          <p:nvPr/>
        </p:nvSpPr>
        <p:spPr>
          <a:xfrm>
            <a:off x="1736640" y="370440"/>
            <a:ext cx="62096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Web Application Example: PageRank (1)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575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76" name="CustomShape 4"/>
          <p:cNvSpPr/>
          <p:nvPr/>
        </p:nvSpPr>
        <p:spPr>
          <a:xfrm>
            <a:off x="957960" y="1032120"/>
            <a:ext cx="47048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Goal: Give Web pages a rank (score)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77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78" name="CustomShape 6"/>
          <p:cNvSpPr/>
          <p:nvPr/>
        </p:nvSpPr>
        <p:spPr>
          <a:xfrm>
            <a:off x="1379160" y="1376640"/>
            <a:ext cx="6936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Reasoning: score based on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two different ‘types of links’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them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79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80" name="CustomShape 8"/>
          <p:cNvSpPr/>
          <p:nvPr/>
        </p:nvSpPr>
        <p:spPr>
          <a:xfrm>
            <a:off x="1379160" y="1678320"/>
            <a:ext cx="4485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Links from many pages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brings a high rank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81" name="CustomShape 9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82" name="CustomShape 10"/>
          <p:cNvSpPr/>
          <p:nvPr/>
        </p:nvSpPr>
        <p:spPr>
          <a:xfrm>
            <a:off x="1379160" y="1980000"/>
            <a:ext cx="4775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Link from a high-rank page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gives a high rank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83" name="CustomShape 11"/>
          <p:cNvSpPr/>
          <p:nvPr/>
        </p:nvSpPr>
        <p:spPr>
          <a:xfrm>
            <a:off x="596880" y="22615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84" name="CustomShape 12"/>
          <p:cNvSpPr/>
          <p:nvPr/>
        </p:nvSpPr>
        <p:spPr>
          <a:xfrm>
            <a:off x="957960" y="2298960"/>
            <a:ext cx="46170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Easy problem – Complex algorithm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85" name="CustomShape 13"/>
          <p:cNvSpPr/>
          <p:nvPr/>
        </p:nvSpPr>
        <p:spPr>
          <a:xfrm>
            <a:off x="1078200" y="26125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86" name="CustomShape 14"/>
          <p:cNvSpPr/>
          <p:nvPr/>
        </p:nvSpPr>
        <p:spPr>
          <a:xfrm>
            <a:off x="1379160" y="2643480"/>
            <a:ext cx="2008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Multiple stages of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87" name="CustomShape 15"/>
          <p:cNvSpPr/>
          <p:nvPr/>
        </p:nvSpPr>
        <p:spPr>
          <a:xfrm>
            <a:off x="1379160" y="2895120"/>
            <a:ext cx="1543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map &amp; reduce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88" name="CustomShape 16"/>
          <p:cNvSpPr/>
          <p:nvPr/>
        </p:nvSpPr>
        <p:spPr>
          <a:xfrm>
            <a:off x="1078200" y="31654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89" name="CustomShape 17"/>
          <p:cNvSpPr/>
          <p:nvPr/>
        </p:nvSpPr>
        <p:spPr>
          <a:xfrm>
            <a:off x="1379160" y="3196800"/>
            <a:ext cx="1540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Benefits from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90" name="CustomShape 18"/>
          <p:cNvSpPr/>
          <p:nvPr/>
        </p:nvSpPr>
        <p:spPr>
          <a:xfrm>
            <a:off x="1379160" y="3447720"/>
            <a:ext cx="2087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in-memory caching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91" name="CustomShape 19"/>
          <p:cNvSpPr/>
          <p:nvPr/>
        </p:nvSpPr>
        <p:spPr>
          <a:xfrm>
            <a:off x="1078200" y="37184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92" name="CustomShape 20"/>
          <p:cNvSpPr/>
          <p:nvPr/>
        </p:nvSpPr>
        <p:spPr>
          <a:xfrm>
            <a:off x="1379160" y="3749400"/>
            <a:ext cx="2079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Multiple iterations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93" name="CustomShape 21"/>
          <p:cNvSpPr/>
          <p:nvPr/>
        </p:nvSpPr>
        <p:spPr>
          <a:xfrm>
            <a:off x="1379160" y="4001040"/>
            <a:ext cx="2101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over the same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94" name="CustomShape 22"/>
          <p:cNvSpPr/>
          <p:nvPr/>
        </p:nvSpPr>
        <p:spPr>
          <a:xfrm>
            <a:off x="1078200" y="4271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95" name="CustomShape 23"/>
          <p:cNvSpPr/>
          <p:nvPr/>
        </p:nvSpPr>
        <p:spPr>
          <a:xfrm>
            <a:off x="1379160" y="4302720"/>
            <a:ext cx="1877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Known also to be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96" name="CustomShape 24"/>
          <p:cNvSpPr/>
          <p:nvPr/>
        </p:nvSpPr>
        <p:spPr>
          <a:xfrm>
            <a:off x="1379160" y="4554000"/>
            <a:ext cx="1803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used initially for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97" name="CustomShape 25"/>
          <p:cNvSpPr/>
          <p:nvPr/>
        </p:nvSpPr>
        <p:spPr>
          <a:xfrm>
            <a:off x="1379160" y="4805280"/>
            <a:ext cx="1913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plain map-reduce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598" name="" descr=""/>
          <p:cNvPicPr/>
          <p:nvPr/>
        </p:nvPicPr>
        <p:blipFill>
          <a:blip r:embed="rId1"/>
          <a:stretch/>
        </p:blipFill>
        <p:spPr>
          <a:xfrm>
            <a:off x="3770640" y="2610720"/>
            <a:ext cx="5304600" cy="2675160"/>
          </a:xfrm>
          <a:prstGeom prst="rect">
            <a:avLst/>
          </a:prstGeom>
          <a:ln w="0">
            <a:noFill/>
          </a:ln>
        </p:spPr>
      </p:pic>
      <p:sp>
        <p:nvSpPr>
          <p:cNvPr id="1599" name="CustomShape 26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600" name="CustomShape 27"/>
          <p:cNvSpPr/>
          <p:nvPr/>
        </p:nvSpPr>
        <p:spPr>
          <a:xfrm>
            <a:off x="650160" y="5110200"/>
            <a:ext cx="2847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[6] Parallel Programming with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01" name="CustomShape 28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40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03" name="CustomShape 2"/>
          <p:cNvSpPr/>
          <p:nvPr/>
        </p:nvSpPr>
        <p:spPr>
          <a:xfrm>
            <a:off x="1736640" y="370440"/>
            <a:ext cx="62096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Web Application Example: PageRank (2)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604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05" name="CustomShape 4"/>
          <p:cNvSpPr/>
          <p:nvPr/>
        </p:nvSpPr>
        <p:spPr>
          <a:xfrm>
            <a:off x="957960" y="1032120"/>
            <a:ext cx="3360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Simplified basic algorithm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06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07" name="CustomShape 6"/>
          <p:cNvSpPr/>
          <p:nvPr/>
        </p:nvSpPr>
        <p:spPr>
          <a:xfrm>
            <a:off x="1379160" y="1376640"/>
            <a:ext cx="3187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Start each page at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rank of 1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08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09" name="CustomShape 8"/>
          <p:cNvSpPr/>
          <p:nvPr/>
        </p:nvSpPr>
        <p:spPr>
          <a:xfrm>
            <a:off x="1379160" y="1678320"/>
            <a:ext cx="4544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On each iteration, have page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contribute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10" name="CustomShape 9"/>
          <p:cNvSpPr/>
          <p:nvPr/>
        </p:nvSpPr>
        <p:spPr>
          <a:xfrm>
            <a:off x="1379160" y="1929600"/>
            <a:ext cx="484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rank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11" name="CustomShape 10"/>
          <p:cNvSpPr/>
          <p:nvPr/>
        </p:nvSpPr>
        <p:spPr>
          <a:xfrm>
            <a:off x="1856160" y="2033640"/>
            <a:ext cx="177480" cy="169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30" spc="-1" strike="noStrike">
                <a:solidFill>
                  <a:srgbClr val="00b0f0"/>
                </a:solidFill>
                <a:latin typeface="Calibri"/>
              </a:rPr>
              <a:t>p</a:t>
            </a:r>
            <a:endParaRPr b="0" lang="en-GB" sz="1330" spc="-1" strike="noStrike">
              <a:latin typeface="Arial"/>
            </a:endParaRPr>
          </a:p>
        </p:txBody>
      </p:sp>
      <p:sp>
        <p:nvSpPr>
          <p:cNvPr id="1612" name="CustomShape 11"/>
          <p:cNvSpPr/>
          <p:nvPr/>
        </p:nvSpPr>
        <p:spPr>
          <a:xfrm>
            <a:off x="2011680" y="1929600"/>
            <a:ext cx="1371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/ |neighbors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13" name="CustomShape 12"/>
          <p:cNvSpPr/>
          <p:nvPr/>
        </p:nvSpPr>
        <p:spPr>
          <a:xfrm>
            <a:off x="3372840" y="2033640"/>
            <a:ext cx="177480" cy="169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30" spc="-1" strike="noStrike">
                <a:solidFill>
                  <a:srgbClr val="00b0f0"/>
                </a:solidFill>
                <a:latin typeface="Calibri"/>
              </a:rPr>
              <a:t>p</a:t>
            </a:r>
            <a:endParaRPr b="0" lang="en-GB" sz="1330" spc="-1" strike="noStrike">
              <a:latin typeface="Arial"/>
            </a:endParaRPr>
          </a:p>
        </p:txBody>
      </p:sp>
      <p:sp>
        <p:nvSpPr>
          <p:cNvPr id="1614" name="CustomShape 13"/>
          <p:cNvSpPr/>
          <p:nvPr/>
        </p:nvSpPr>
        <p:spPr>
          <a:xfrm>
            <a:off x="3466800" y="1929600"/>
            <a:ext cx="1875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|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its neighbors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15" name="CustomShape 14"/>
          <p:cNvSpPr/>
          <p:nvPr/>
        </p:nvSpPr>
        <p:spPr>
          <a:xfrm>
            <a:off x="1078200" y="2204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16" name="CustomShape 15"/>
          <p:cNvSpPr/>
          <p:nvPr/>
        </p:nvSpPr>
        <p:spPr>
          <a:xfrm>
            <a:off x="1379160" y="2235600"/>
            <a:ext cx="3853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Set each page’s rank to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0.15 + 0.85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17" name="CustomShape 16"/>
          <p:cNvSpPr/>
          <p:nvPr/>
        </p:nvSpPr>
        <p:spPr>
          <a:xfrm>
            <a:off x="5191200" y="2212920"/>
            <a:ext cx="268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MSPGothic"/>
              </a:rPr>
              <a:t>×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18" name="CustomShape 17"/>
          <p:cNvSpPr/>
          <p:nvPr/>
        </p:nvSpPr>
        <p:spPr>
          <a:xfrm>
            <a:off x="5518080" y="2235600"/>
            <a:ext cx="885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contribs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619" name="" descr=""/>
          <p:cNvPicPr/>
          <p:nvPr/>
        </p:nvPicPr>
        <p:blipFill>
          <a:blip r:embed="rId1"/>
          <a:stretch/>
        </p:blipFill>
        <p:spPr>
          <a:xfrm>
            <a:off x="1118520" y="2551680"/>
            <a:ext cx="6820200" cy="2392920"/>
          </a:xfrm>
          <a:prstGeom prst="rect">
            <a:avLst/>
          </a:prstGeom>
          <a:ln w="0">
            <a:noFill/>
          </a:ln>
        </p:spPr>
      </p:pic>
      <p:sp>
        <p:nvSpPr>
          <p:cNvPr id="1620" name="CustomShape 18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1621" name="" descr=""/>
          <p:cNvPicPr/>
          <p:nvPr/>
        </p:nvPicPr>
        <p:blipFill>
          <a:blip r:embed="rId2"/>
          <a:stretch/>
        </p:blipFill>
        <p:spPr>
          <a:xfrm>
            <a:off x="7024320" y="1067400"/>
            <a:ext cx="2425320" cy="897480"/>
          </a:xfrm>
          <a:prstGeom prst="rect">
            <a:avLst/>
          </a:prstGeom>
          <a:ln w="0">
            <a:noFill/>
          </a:ln>
        </p:spPr>
      </p:pic>
      <p:sp>
        <p:nvSpPr>
          <p:cNvPr id="1622" name="CustomShape 19"/>
          <p:cNvSpPr/>
          <p:nvPr/>
        </p:nvSpPr>
        <p:spPr>
          <a:xfrm>
            <a:off x="650160" y="5110200"/>
            <a:ext cx="2847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[6] Parallel Programming with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23" name="CustomShape 20"/>
          <p:cNvSpPr/>
          <p:nvPr/>
        </p:nvSpPr>
        <p:spPr>
          <a:xfrm>
            <a:off x="5446080" y="1946880"/>
            <a:ext cx="1123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(aka ‘link out‘)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24" name="CustomShape 2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41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26" name="CustomShape 2"/>
          <p:cNvSpPr/>
          <p:nvPr/>
        </p:nvSpPr>
        <p:spPr>
          <a:xfrm>
            <a:off x="1736640" y="370440"/>
            <a:ext cx="62096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Web Application Example: PageRank (3)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627" name="CustomShape 3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628" name="CustomShape 4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29" name="CustomShape 5"/>
          <p:cNvSpPr/>
          <p:nvPr/>
        </p:nvSpPr>
        <p:spPr>
          <a:xfrm>
            <a:off x="957960" y="1032120"/>
            <a:ext cx="3360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Simplified basic algorithm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30" name="CustomShape 6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31" name="CustomShape 7"/>
          <p:cNvSpPr/>
          <p:nvPr/>
        </p:nvSpPr>
        <p:spPr>
          <a:xfrm>
            <a:off x="1379160" y="1376640"/>
            <a:ext cx="3187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Start each page at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rank of 1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32" name="CustomShape 8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33" name="CustomShape 9"/>
          <p:cNvSpPr/>
          <p:nvPr/>
        </p:nvSpPr>
        <p:spPr>
          <a:xfrm>
            <a:off x="1379160" y="1678320"/>
            <a:ext cx="4544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On each iteration, have page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contribute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34" name="CustomShape 10"/>
          <p:cNvSpPr/>
          <p:nvPr/>
        </p:nvSpPr>
        <p:spPr>
          <a:xfrm>
            <a:off x="1379160" y="1929600"/>
            <a:ext cx="484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rank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35" name="CustomShape 11"/>
          <p:cNvSpPr/>
          <p:nvPr/>
        </p:nvSpPr>
        <p:spPr>
          <a:xfrm>
            <a:off x="1856160" y="2033640"/>
            <a:ext cx="177480" cy="169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30" spc="-1" strike="noStrike">
                <a:solidFill>
                  <a:srgbClr val="00b0f0"/>
                </a:solidFill>
                <a:latin typeface="Calibri"/>
              </a:rPr>
              <a:t>p</a:t>
            </a:r>
            <a:endParaRPr b="0" lang="en-GB" sz="1330" spc="-1" strike="noStrike">
              <a:latin typeface="Arial"/>
            </a:endParaRPr>
          </a:p>
        </p:txBody>
      </p:sp>
      <p:sp>
        <p:nvSpPr>
          <p:cNvPr id="1636" name="CustomShape 12"/>
          <p:cNvSpPr/>
          <p:nvPr/>
        </p:nvSpPr>
        <p:spPr>
          <a:xfrm>
            <a:off x="2011680" y="1929600"/>
            <a:ext cx="1371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/ |neighbors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37" name="CustomShape 13"/>
          <p:cNvSpPr/>
          <p:nvPr/>
        </p:nvSpPr>
        <p:spPr>
          <a:xfrm>
            <a:off x="3372840" y="2033640"/>
            <a:ext cx="177480" cy="169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30" spc="-1" strike="noStrike">
                <a:solidFill>
                  <a:srgbClr val="00b0f0"/>
                </a:solidFill>
                <a:latin typeface="Calibri"/>
              </a:rPr>
              <a:t>p</a:t>
            </a:r>
            <a:endParaRPr b="0" lang="en-GB" sz="1330" spc="-1" strike="noStrike">
              <a:latin typeface="Arial"/>
            </a:endParaRPr>
          </a:p>
        </p:txBody>
      </p:sp>
      <p:sp>
        <p:nvSpPr>
          <p:cNvPr id="1638" name="CustomShape 14"/>
          <p:cNvSpPr/>
          <p:nvPr/>
        </p:nvSpPr>
        <p:spPr>
          <a:xfrm>
            <a:off x="3466800" y="1929600"/>
            <a:ext cx="1875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|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its neighbors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39" name="CustomShape 15"/>
          <p:cNvSpPr/>
          <p:nvPr/>
        </p:nvSpPr>
        <p:spPr>
          <a:xfrm>
            <a:off x="1078200" y="2204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40" name="CustomShape 16"/>
          <p:cNvSpPr/>
          <p:nvPr/>
        </p:nvSpPr>
        <p:spPr>
          <a:xfrm>
            <a:off x="1379160" y="2235600"/>
            <a:ext cx="3853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Set each page’s rank to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0.15 + 0.85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41" name="CustomShape 17"/>
          <p:cNvSpPr/>
          <p:nvPr/>
        </p:nvSpPr>
        <p:spPr>
          <a:xfrm>
            <a:off x="5191200" y="2212920"/>
            <a:ext cx="268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MSPGothic"/>
              </a:rPr>
              <a:t>×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642" name="" descr=""/>
          <p:cNvPicPr/>
          <p:nvPr/>
        </p:nvPicPr>
        <p:blipFill>
          <a:blip r:embed="rId1"/>
          <a:stretch/>
        </p:blipFill>
        <p:spPr>
          <a:xfrm>
            <a:off x="1107360" y="2527200"/>
            <a:ext cx="7007040" cy="2441880"/>
          </a:xfrm>
          <a:prstGeom prst="rect">
            <a:avLst/>
          </a:prstGeom>
          <a:ln w="0">
            <a:noFill/>
          </a:ln>
        </p:spPr>
      </p:pic>
      <p:sp>
        <p:nvSpPr>
          <p:cNvPr id="1643" name="CustomShape 18"/>
          <p:cNvSpPr/>
          <p:nvPr/>
        </p:nvSpPr>
        <p:spPr>
          <a:xfrm>
            <a:off x="5518080" y="2235600"/>
            <a:ext cx="885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contribs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644" name="" descr=""/>
          <p:cNvPicPr/>
          <p:nvPr/>
        </p:nvPicPr>
        <p:blipFill>
          <a:blip r:embed="rId2"/>
          <a:stretch/>
        </p:blipFill>
        <p:spPr>
          <a:xfrm>
            <a:off x="7024320" y="1067400"/>
            <a:ext cx="2425320" cy="897480"/>
          </a:xfrm>
          <a:prstGeom prst="rect">
            <a:avLst/>
          </a:prstGeom>
          <a:ln w="0">
            <a:noFill/>
          </a:ln>
        </p:spPr>
      </p:pic>
      <p:sp>
        <p:nvSpPr>
          <p:cNvPr id="1645" name="CustomShape 19"/>
          <p:cNvSpPr/>
          <p:nvPr/>
        </p:nvSpPr>
        <p:spPr>
          <a:xfrm>
            <a:off x="650160" y="5110200"/>
            <a:ext cx="2847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[6] Parallel Programming with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46" name="CustomShape 20"/>
          <p:cNvSpPr/>
          <p:nvPr/>
        </p:nvSpPr>
        <p:spPr>
          <a:xfrm>
            <a:off x="5446080" y="1946880"/>
            <a:ext cx="1123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(aka ‘link out‘)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47" name="CustomShape 2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42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49" name="CustomShape 2"/>
          <p:cNvSpPr/>
          <p:nvPr/>
        </p:nvSpPr>
        <p:spPr>
          <a:xfrm>
            <a:off x="1736640" y="370440"/>
            <a:ext cx="62096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Web Application Example: PageRank (4)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650" name="" descr=""/>
          <p:cNvPicPr/>
          <p:nvPr/>
        </p:nvPicPr>
        <p:blipFill>
          <a:blip r:embed="rId1"/>
          <a:stretch/>
        </p:blipFill>
        <p:spPr>
          <a:xfrm>
            <a:off x="857520" y="2572920"/>
            <a:ext cx="7057080" cy="2395440"/>
          </a:xfrm>
          <a:prstGeom prst="rect">
            <a:avLst/>
          </a:prstGeom>
          <a:ln w="0">
            <a:noFill/>
          </a:ln>
        </p:spPr>
      </p:pic>
      <p:sp>
        <p:nvSpPr>
          <p:cNvPr id="1651" name="CustomShape 3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652" name="CustomShape 4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53" name="CustomShape 5"/>
          <p:cNvSpPr/>
          <p:nvPr/>
        </p:nvSpPr>
        <p:spPr>
          <a:xfrm>
            <a:off x="957960" y="1032120"/>
            <a:ext cx="3360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Simplified basic algorithm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54" name="CustomShape 6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55" name="CustomShape 7"/>
          <p:cNvSpPr/>
          <p:nvPr/>
        </p:nvSpPr>
        <p:spPr>
          <a:xfrm>
            <a:off x="1379160" y="1376640"/>
            <a:ext cx="3187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Start each page at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rank of 1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56" name="CustomShape 8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57" name="CustomShape 9"/>
          <p:cNvSpPr/>
          <p:nvPr/>
        </p:nvSpPr>
        <p:spPr>
          <a:xfrm>
            <a:off x="1379160" y="1678320"/>
            <a:ext cx="4544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On each iteration, have page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contribute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58" name="CustomShape 10"/>
          <p:cNvSpPr/>
          <p:nvPr/>
        </p:nvSpPr>
        <p:spPr>
          <a:xfrm>
            <a:off x="1379160" y="1929600"/>
            <a:ext cx="484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rank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59" name="CustomShape 11"/>
          <p:cNvSpPr/>
          <p:nvPr/>
        </p:nvSpPr>
        <p:spPr>
          <a:xfrm>
            <a:off x="1856160" y="2033640"/>
            <a:ext cx="177480" cy="169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30" spc="-1" strike="noStrike">
                <a:solidFill>
                  <a:srgbClr val="00b0f0"/>
                </a:solidFill>
                <a:latin typeface="Calibri"/>
              </a:rPr>
              <a:t>p</a:t>
            </a:r>
            <a:endParaRPr b="0" lang="en-GB" sz="1330" spc="-1" strike="noStrike">
              <a:latin typeface="Arial"/>
            </a:endParaRPr>
          </a:p>
        </p:txBody>
      </p:sp>
      <p:sp>
        <p:nvSpPr>
          <p:cNvPr id="1660" name="CustomShape 12"/>
          <p:cNvSpPr/>
          <p:nvPr/>
        </p:nvSpPr>
        <p:spPr>
          <a:xfrm>
            <a:off x="2011680" y="1929600"/>
            <a:ext cx="1371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/ |neighbors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61" name="CustomShape 13"/>
          <p:cNvSpPr/>
          <p:nvPr/>
        </p:nvSpPr>
        <p:spPr>
          <a:xfrm>
            <a:off x="3372840" y="2033640"/>
            <a:ext cx="177480" cy="169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30" spc="-1" strike="noStrike">
                <a:solidFill>
                  <a:srgbClr val="00b0f0"/>
                </a:solidFill>
                <a:latin typeface="Calibri"/>
              </a:rPr>
              <a:t>p</a:t>
            </a:r>
            <a:endParaRPr b="0" lang="en-GB" sz="1330" spc="-1" strike="noStrike">
              <a:latin typeface="Arial"/>
            </a:endParaRPr>
          </a:p>
        </p:txBody>
      </p:sp>
      <p:sp>
        <p:nvSpPr>
          <p:cNvPr id="1662" name="CustomShape 14"/>
          <p:cNvSpPr/>
          <p:nvPr/>
        </p:nvSpPr>
        <p:spPr>
          <a:xfrm>
            <a:off x="3466800" y="1929600"/>
            <a:ext cx="1875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|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its neighbors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63" name="CustomShape 15"/>
          <p:cNvSpPr/>
          <p:nvPr/>
        </p:nvSpPr>
        <p:spPr>
          <a:xfrm>
            <a:off x="1078200" y="2204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64" name="CustomShape 16"/>
          <p:cNvSpPr/>
          <p:nvPr/>
        </p:nvSpPr>
        <p:spPr>
          <a:xfrm>
            <a:off x="1379160" y="2235600"/>
            <a:ext cx="3853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Set each page’s rank to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0.15 + 0.85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65" name="CustomShape 17"/>
          <p:cNvSpPr/>
          <p:nvPr/>
        </p:nvSpPr>
        <p:spPr>
          <a:xfrm>
            <a:off x="5191200" y="2212920"/>
            <a:ext cx="268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MSPGothic"/>
              </a:rPr>
              <a:t>×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66" name="CustomShape 18"/>
          <p:cNvSpPr/>
          <p:nvPr/>
        </p:nvSpPr>
        <p:spPr>
          <a:xfrm>
            <a:off x="5518080" y="2235600"/>
            <a:ext cx="885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contribs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667" name="" descr=""/>
          <p:cNvPicPr/>
          <p:nvPr/>
        </p:nvPicPr>
        <p:blipFill>
          <a:blip r:embed="rId2"/>
          <a:stretch/>
        </p:blipFill>
        <p:spPr>
          <a:xfrm>
            <a:off x="7024320" y="1067400"/>
            <a:ext cx="2425320" cy="897480"/>
          </a:xfrm>
          <a:prstGeom prst="rect">
            <a:avLst/>
          </a:prstGeom>
          <a:ln w="0">
            <a:noFill/>
          </a:ln>
        </p:spPr>
      </p:pic>
      <p:sp>
        <p:nvSpPr>
          <p:cNvPr id="1668" name="CustomShape 19"/>
          <p:cNvSpPr/>
          <p:nvPr/>
        </p:nvSpPr>
        <p:spPr>
          <a:xfrm>
            <a:off x="650160" y="5110200"/>
            <a:ext cx="2847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[6] Parallel Programming with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69" name="CustomShape 20"/>
          <p:cNvSpPr/>
          <p:nvPr/>
        </p:nvSpPr>
        <p:spPr>
          <a:xfrm>
            <a:off x="5446080" y="1946880"/>
            <a:ext cx="1123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(aka ‘link out‘)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70" name="CustomShape 2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43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72" name="CustomShape 2"/>
          <p:cNvSpPr/>
          <p:nvPr/>
        </p:nvSpPr>
        <p:spPr>
          <a:xfrm>
            <a:off x="1736640" y="370440"/>
            <a:ext cx="62096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Web Application Example: PageRank (5)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673" name="CustomShape 3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674" name="CustomShape 4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75" name="CustomShape 5"/>
          <p:cNvSpPr/>
          <p:nvPr/>
        </p:nvSpPr>
        <p:spPr>
          <a:xfrm>
            <a:off x="957960" y="1032120"/>
            <a:ext cx="3360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Simplified basic algorithm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76" name="CustomShape 6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77" name="CustomShape 7"/>
          <p:cNvSpPr/>
          <p:nvPr/>
        </p:nvSpPr>
        <p:spPr>
          <a:xfrm>
            <a:off x="1379160" y="1376640"/>
            <a:ext cx="3187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Start each page at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rank of 1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78" name="CustomShape 8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79" name="CustomShape 9"/>
          <p:cNvSpPr/>
          <p:nvPr/>
        </p:nvSpPr>
        <p:spPr>
          <a:xfrm>
            <a:off x="1379160" y="1678320"/>
            <a:ext cx="4544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On each iteration, have page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contribute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80" name="CustomShape 10"/>
          <p:cNvSpPr/>
          <p:nvPr/>
        </p:nvSpPr>
        <p:spPr>
          <a:xfrm>
            <a:off x="1379160" y="1929600"/>
            <a:ext cx="484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rank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81" name="CustomShape 11"/>
          <p:cNvSpPr/>
          <p:nvPr/>
        </p:nvSpPr>
        <p:spPr>
          <a:xfrm>
            <a:off x="1856160" y="2033640"/>
            <a:ext cx="177480" cy="169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30" spc="-1" strike="noStrike">
                <a:solidFill>
                  <a:srgbClr val="00b0f0"/>
                </a:solidFill>
                <a:latin typeface="Calibri"/>
              </a:rPr>
              <a:t>p</a:t>
            </a:r>
            <a:endParaRPr b="0" lang="en-GB" sz="1330" spc="-1" strike="noStrike">
              <a:latin typeface="Arial"/>
            </a:endParaRPr>
          </a:p>
        </p:txBody>
      </p:sp>
      <p:sp>
        <p:nvSpPr>
          <p:cNvPr id="1682" name="CustomShape 12"/>
          <p:cNvSpPr/>
          <p:nvPr/>
        </p:nvSpPr>
        <p:spPr>
          <a:xfrm>
            <a:off x="2011680" y="1929600"/>
            <a:ext cx="1371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/ |neighbors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83" name="CustomShape 13"/>
          <p:cNvSpPr/>
          <p:nvPr/>
        </p:nvSpPr>
        <p:spPr>
          <a:xfrm>
            <a:off x="3372840" y="2033640"/>
            <a:ext cx="177480" cy="169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30" spc="-1" strike="noStrike">
                <a:solidFill>
                  <a:srgbClr val="00b0f0"/>
                </a:solidFill>
                <a:latin typeface="Calibri"/>
              </a:rPr>
              <a:t>p</a:t>
            </a:r>
            <a:endParaRPr b="0" lang="en-GB" sz="1330" spc="-1" strike="noStrike">
              <a:latin typeface="Arial"/>
            </a:endParaRPr>
          </a:p>
        </p:txBody>
      </p:sp>
      <p:sp>
        <p:nvSpPr>
          <p:cNvPr id="1684" name="CustomShape 14"/>
          <p:cNvSpPr/>
          <p:nvPr/>
        </p:nvSpPr>
        <p:spPr>
          <a:xfrm>
            <a:off x="3466800" y="1929600"/>
            <a:ext cx="1875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|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its neighbors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85" name="CustomShape 15"/>
          <p:cNvSpPr/>
          <p:nvPr/>
        </p:nvSpPr>
        <p:spPr>
          <a:xfrm>
            <a:off x="1078200" y="2204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86" name="CustomShape 16"/>
          <p:cNvSpPr/>
          <p:nvPr/>
        </p:nvSpPr>
        <p:spPr>
          <a:xfrm>
            <a:off x="1379160" y="2235600"/>
            <a:ext cx="3853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Set each page’s rank to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0.15 + 0.85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87" name="CustomShape 17"/>
          <p:cNvSpPr/>
          <p:nvPr/>
        </p:nvSpPr>
        <p:spPr>
          <a:xfrm>
            <a:off x="5191200" y="2212920"/>
            <a:ext cx="268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MSPGothic"/>
              </a:rPr>
              <a:t>×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688" name="" descr=""/>
          <p:cNvPicPr/>
          <p:nvPr/>
        </p:nvPicPr>
        <p:blipFill>
          <a:blip r:embed="rId1"/>
          <a:stretch/>
        </p:blipFill>
        <p:spPr>
          <a:xfrm>
            <a:off x="729720" y="2569320"/>
            <a:ext cx="7357680" cy="2403000"/>
          </a:xfrm>
          <a:prstGeom prst="rect">
            <a:avLst/>
          </a:prstGeom>
          <a:ln w="0">
            <a:noFill/>
          </a:ln>
        </p:spPr>
      </p:pic>
      <p:sp>
        <p:nvSpPr>
          <p:cNvPr id="1689" name="CustomShape 18"/>
          <p:cNvSpPr/>
          <p:nvPr/>
        </p:nvSpPr>
        <p:spPr>
          <a:xfrm>
            <a:off x="5518080" y="2235600"/>
            <a:ext cx="885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contribs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690" name="" descr=""/>
          <p:cNvPicPr/>
          <p:nvPr/>
        </p:nvPicPr>
        <p:blipFill>
          <a:blip r:embed="rId2"/>
          <a:stretch/>
        </p:blipFill>
        <p:spPr>
          <a:xfrm>
            <a:off x="7024320" y="1067400"/>
            <a:ext cx="2425320" cy="897480"/>
          </a:xfrm>
          <a:prstGeom prst="rect">
            <a:avLst/>
          </a:prstGeom>
          <a:ln w="0">
            <a:noFill/>
          </a:ln>
        </p:spPr>
      </p:pic>
      <p:sp>
        <p:nvSpPr>
          <p:cNvPr id="1691" name="CustomShape 19"/>
          <p:cNvSpPr/>
          <p:nvPr/>
        </p:nvSpPr>
        <p:spPr>
          <a:xfrm>
            <a:off x="650160" y="5110200"/>
            <a:ext cx="2847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[6] Parallel Programming with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92" name="CustomShape 20"/>
          <p:cNvSpPr/>
          <p:nvPr/>
        </p:nvSpPr>
        <p:spPr>
          <a:xfrm>
            <a:off x="5446080" y="1946880"/>
            <a:ext cx="1123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(aka ‘link out‘)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93" name="CustomShape 2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44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95" name="CustomShape 2"/>
          <p:cNvSpPr/>
          <p:nvPr/>
        </p:nvSpPr>
        <p:spPr>
          <a:xfrm>
            <a:off x="1736640" y="370440"/>
            <a:ext cx="62096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Web Application Example: PageRank (6)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696" name="CustomShape 3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697" name="CustomShape 4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98" name="CustomShape 5"/>
          <p:cNvSpPr/>
          <p:nvPr/>
        </p:nvSpPr>
        <p:spPr>
          <a:xfrm>
            <a:off x="957960" y="1032120"/>
            <a:ext cx="3360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Simplified basic algorithm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99" name="CustomShape 6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00" name="CustomShape 7"/>
          <p:cNvSpPr/>
          <p:nvPr/>
        </p:nvSpPr>
        <p:spPr>
          <a:xfrm>
            <a:off x="1379160" y="1376640"/>
            <a:ext cx="3187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Start each page at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rank of 1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01" name="CustomShape 8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02" name="CustomShape 9"/>
          <p:cNvSpPr/>
          <p:nvPr/>
        </p:nvSpPr>
        <p:spPr>
          <a:xfrm>
            <a:off x="1379160" y="1678320"/>
            <a:ext cx="4544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On each iteration, have page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contribute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03" name="CustomShape 10"/>
          <p:cNvSpPr/>
          <p:nvPr/>
        </p:nvSpPr>
        <p:spPr>
          <a:xfrm>
            <a:off x="1379160" y="1929600"/>
            <a:ext cx="484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rank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04" name="CustomShape 11"/>
          <p:cNvSpPr/>
          <p:nvPr/>
        </p:nvSpPr>
        <p:spPr>
          <a:xfrm>
            <a:off x="1856160" y="2033640"/>
            <a:ext cx="177480" cy="169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30" spc="-1" strike="noStrike">
                <a:solidFill>
                  <a:srgbClr val="00b0f0"/>
                </a:solidFill>
                <a:latin typeface="Calibri"/>
              </a:rPr>
              <a:t>p</a:t>
            </a:r>
            <a:endParaRPr b="0" lang="en-GB" sz="1330" spc="-1" strike="noStrike">
              <a:latin typeface="Arial"/>
            </a:endParaRPr>
          </a:p>
        </p:txBody>
      </p:sp>
      <p:sp>
        <p:nvSpPr>
          <p:cNvPr id="1705" name="CustomShape 12"/>
          <p:cNvSpPr/>
          <p:nvPr/>
        </p:nvSpPr>
        <p:spPr>
          <a:xfrm>
            <a:off x="2011680" y="1929600"/>
            <a:ext cx="1371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/ |neighbors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06" name="CustomShape 13"/>
          <p:cNvSpPr/>
          <p:nvPr/>
        </p:nvSpPr>
        <p:spPr>
          <a:xfrm>
            <a:off x="3372840" y="2033640"/>
            <a:ext cx="177480" cy="169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30" spc="-1" strike="noStrike">
                <a:solidFill>
                  <a:srgbClr val="00b0f0"/>
                </a:solidFill>
                <a:latin typeface="Calibri"/>
              </a:rPr>
              <a:t>p</a:t>
            </a:r>
            <a:endParaRPr b="0" lang="en-GB" sz="1330" spc="-1" strike="noStrike">
              <a:latin typeface="Arial"/>
            </a:endParaRPr>
          </a:p>
        </p:txBody>
      </p:sp>
      <p:sp>
        <p:nvSpPr>
          <p:cNvPr id="1707" name="CustomShape 14"/>
          <p:cNvSpPr/>
          <p:nvPr/>
        </p:nvSpPr>
        <p:spPr>
          <a:xfrm>
            <a:off x="3466800" y="1929600"/>
            <a:ext cx="1875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|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its neighbors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08" name="CustomShape 15"/>
          <p:cNvSpPr/>
          <p:nvPr/>
        </p:nvSpPr>
        <p:spPr>
          <a:xfrm>
            <a:off x="1078200" y="2204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09" name="CustomShape 16"/>
          <p:cNvSpPr/>
          <p:nvPr/>
        </p:nvSpPr>
        <p:spPr>
          <a:xfrm>
            <a:off x="1379160" y="2235600"/>
            <a:ext cx="3853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Set each page’s rank to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0.15 + 0.85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10" name="CustomShape 17"/>
          <p:cNvSpPr/>
          <p:nvPr/>
        </p:nvSpPr>
        <p:spPr>
          <a:xfrm>
            <a:off x="5191200" y="2212920"/>
            <a:ext cx="268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MSPGothic"/>
              </a:rPr>
              <a:t>×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711" name="" descr=""/>
          <p:cNvPicPr/>
          <p:nvPr/>
        </p:nvPicPr>
        <p:blipFill>
          <a:blip r:embed="rId1"/>
          <a:stretch/>
        </p:blipFill>
        <p:spPr>
          <a:xfrm>
            <a:off x="920880" y="2567880"/>
            <a:ext cx="7177320" cy="2387160"/>
          </a:xfrm>
          <a:prstGeom prst="rect">
            <a:avLst/>
          </a:prstGeom>
          <a:ln w="0">
            <a:noFill/>
          </a:ln>
        </p:spPr>
      </p:pic>
      <p:sp>
        <p:nvSpPr>
          <p:cNvPr id="1712" name="CustomShape 18"/>
          <p:cNvSpPr/>
          <p:nvPr/>
        </p:nvSpPr>
        <p:spPr>
          <a:xfrm>
            <a:off x="5518080" y="2235600"/>
            <a:ext cx="885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contribs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713" name="" descr=""/>
          <p:cNvPicPr/>
          <p:nvPr/>
        </p:nvPicPr>
        <p:blipFill>
          <a:blip r:embed="rId2"/>
          <a:stretch/>
        </p:blipFill>
        <p:spPr>
          <a:xfrm>
            <a:off x="7024320" y="1067400"/>
            <a:ext cx="2425320" cy="897480"/>
          </a:xfrm>
          <a:prstGeom prst="rect">
            <a:avLst/>
          </a:prstGeom>
          <a:ln w="0">
            <a:noFill/>
          </a:ln>
        </p:spPr>
      </p:pic>
      <p:sp>
        <p:nvSpPr>
          <p:cNvPr id="1714" name="CustomShape 19"/>
          <p:cNvSpPr/>
          <p:nvPr/>
        </p:nvSpPr>
        <p:spPr>
          <a:xfrm>
            <a:off x="650160" y="5110200"/>
            <a:ext cx="2847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[6] Parallel Programming with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15" name="CustomShape 20"/>
          <p:cNvSpPr/>
          <p:nvPr/>
        </p:nvSpPr>
        <p:spPr>
          <a:xfrm>
            <a:off x="5446080" y="1946880"/>
            <a:ext cx="1123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(aka ‘link out‘)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16" name="CustomShape 2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45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18" name="CustomShape 2"/>
          <p:cNvSpPr/>
          <p:nvPr/>
        </p:nvSpPr>
        <p:spPr>
          <a:xfrm>
            <a:off x="1736640" y="370440"/>
            <a:ext cx="62096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Web Application Example: PageRank (7)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719" name="CustomShape 3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20" name="CustomShape 4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21" name="CustomShape 5"/>
          <p:cNvSpPr/>
          <p:nvPr/>
        </p:nvSpPr>
        <p:spPr>
          <a:xfrm>
            <a:off x="957960" y="1032120"/>
            <a:ext cx="3360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Simplified basic algorithm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22" name="CustomShape 6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23" name="CustomShape 7"/>
          <p:cNvSpPr/>
          <p:nvPr/>
        </p:nvSpPr>
        <p:spPr>
          <a:xfrm>
            <a:off x="1379160" y="1376640"/>
            <a:ext cx="3187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Start each page at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rank of 1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24" name="CustomShape 8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25" name="CustomShape 9"/>
          <p:cNvSpPr/>
          <p:nvPr/>
        </p:nvSpPr>
        <p:spPr>
          <a:xfrm>
            <a:off x="1379160" y="1678320"/>
            <a:ext cx="4544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On each iteration, have page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contribute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26" name="CustomShape 10"/>
          <p:cNvSpPr/>
          <p:nvPr/>
        </p:nvSpPr>
        <p:spPr>
          <a:xfrm>
            <a:off x="1379160" y="1929600"/>
            <a:ext cx="484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rank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27" name="CustomShape 11"/>
          <p:cNvSpPr/>
          <p:nvPr/>
        </p:nvSpPr>
        <p:spPr>
          <a:xfrm>
            <a:off x="1856160" y="2033640"/>
            <a:ext cx="177480" cy="169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30" spc="-1" strike="noStrike">
                <a:solidFill>
                  <a:srgbClr val="00b0f0"/>
                </a:solidFill>
                <a:latin typeface="Calibri"/>
              </a:rPr>
              <a:t>p</a:t>
            </a:r>
            <a:endParaRPr b="0" lang="en-GB" sz="1330" spc="-1" strike="noStrike">
              <a:latin typeface="Arial"/>
            </a:endParaRPr>
          </a:p>
        </p:txBody>
      </p:sp>
      <p:sp>
        <p:nvSpPr>
          <p:cNvPr id="1728" name="CustomShape 12"/>
          <p:cNvSpPr/>
          <p:nvPr/>
        </p:nvSpPr>
        <p:spPr>
          <a:xfrm>
            <a:off x="2011680" y="1929600"/>
            <a:ext cx="1371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/ |neighbors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29" name="CustomShape 13"/>
          <p:cNvSpPr/>
          <p:nvPr/>
        </p:nvSpPr>
        <p:spPr>
          <a:xfrm>
            <a:off x="3372840" y="2033640"/>
            <a:ext cx="177480" cy="169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30" spc="-1" strike="noStrike">
                <a:solidFill>
                  <a:srgbClr val="00b0f0"/>
                </a:solidFill>
                <a:latin typeface="Calibri"/>
              </a:rPr>
              <a:t>p</a:t>
            </a:r>
            <a:endParaRPr b="0" lang="en-GB" sz="1330" spc="-1" strike="noStrike">
              <a:latin typeface="Arial"/>
            </a:endParaRPr>
          </a:p>
        </p:txBody>
      </p:sp>
      <p:sp>
        <p:nvSpPr>
          <p:cNvPr id="1730" name="CustomShape 14"/>
          <p:cNvSpPr/>
          <p:nvPr/>
        </p:nvSpPr>
        <p:spPr>
          <a:xfrm>
            <a:off x="3466800" y="1929600"/>
            <a:ext cx="1875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|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its neighbors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31" name="CustomShape 15"/>
          <p:cNvSpPr/>
          <p:nvPr/>
        </p:nvSpPr>
        <p:spPr>
          <a:xfrm>
            <a:off x="1078200" y="2204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32" name="CustomShape 16"/>
          <p:cNvSpPr/>
          <p:nvPr/>
        </p:nvSpPr>
        <p:spPr>
          <a:xfrm>
            <a:off x="1379160" y="2235600"/>
            <a:ext cx="3853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Set each page’s rank to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0.15 + 0.85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33" name="CustomShape 17"/>
          <p:cNvSpPr/>
          <p:nvPr/>
        </p:nvSpPr>
        <p:spPr>
          <a:xfrm>
            <a:off x="5191200" y="2212920"/>
            <a:ext cx="268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MSPGothic"/>
              </a:rPr>
              <a:t>×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734" name="" descr=""/>
          <p:cNvPicPr/>
          <p:nvPr/>
        </p:nvPicPr>
        <p:blipFill>
          <a:blip r:embed="rId1"/>
          <a:stretch/>
        </p:blipFill>
        <p:spPr>
          <a:xfrm>
            <a:off x="70920" y="2435400"/>
            <a:ext cx="7908840" cy="2529000"/>
          </a:xfrm>
          <a:prstGeom prst="rect">
            <a:avLst/>
          </a:prstGeom>
          <a:ln w="0">
            <a:noFill/>
          </a:ln>
        </p:spPr>
      </p:pic>
      <p:sp>
        <p:nvSpPr>
          <p:cNvPr id="1735" name="CustomShape 18"/>
          <p:cNvSpPr/>
          <p:nvPr/>
        </p:nvSpPr>
        <p:spPr>
          <a:xfrm>
            <a:off x="5518080" y="2235600"/>
            <a:ext cx="885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contribs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736" name="" descr=""/>
          <p:cNvPicPr/>
          <p:nvPr/>
        </p:nvPicPr>
        <p:blipFill>
          <a:blip r:embed="rId2"/>
          <a:stretch/>
        </p:blipFill>
        <p:spPr>
          <a:xfrm>
            <a:off x="7024320" y="1067400"/>
            <a:ext cx="2425320" cy="897480"/>
          </a:xfrm>
          <a:prstGeom prst="rect">
            <a:avLst/>
          </a:prstGeom>
          <a:ln w="0">
            <a:noFill/>
          </a:ln>
        </p:spPr>
      </p:pic>
      <p:sp>
        <p:nvSpPr>
          <p:cNvPr id="1737" name="CustomShape 19"/>
          <p:cNvSpPr/>
          <p:nvPr/>
        </p:nvSpPr>
        <p:spPr>
          <a:xfrm>
            <a:off x="650160" y="5110200"/>
            <a:ext cx="2847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[6] Parallel Programming with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38" name="CustomShape 20"/>
          <p:cNvSpPr/>
          <p:nvPr/>
        </p:nvSpPr>
        <p:spPr>
          <a:xfrm>
            <a:off x="5446080" y="1946880"/>
            <a:ext cx="1123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(aka ‘link out‘)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39" name="CustomShape 2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46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1" name="CustomShape 2"/>
          <p:cNvSpPr/>
          <p:nvPr/>
        </p:nvSpPr>
        <p:spPr>
          <a:xfrm>
            <a:off x="1736640" y="370440"/>
            <a:ext cx="62096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Web Application Example: PageRank (8)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742" name="" descr=""/>
          <p:cNvPicPr/>
          <p:nvPr/>
        </p:nvPicPr>
        <p:blipFill>
          <a:blip r:embed="rId1"/>
          <a:stretch/>
        </p:blipFill>
        <p:spPr>
          <a:xfrm>
            <a:off x="1490400" y="1186200"/>
            <a:ext cx="6869880" cy="3673080"/>
          </a:xfrm>
          <a:prstGeom prst="rect">
            <a:avLst/>
          </a:prstGeom>
          <a:ln w="0">
            <a:noFill/>
          </a:ln>
        </p:spPr>
      </p:pic>
      <p:sp>
        <p:nvSpPr>
          <p:cNvPr id="1743" name="CustomShape 3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44" name="CustomShape 4"/>
          <p:cNvSpPr/>
          <p:nvPr/>
        </p:nvSpPr>
        <p:spPr>
          <a:xfrm>
            <a:off x="650160" y="5110200"/>
            <a:ext cx="2804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[24] The PageRank Citation Ranking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45" name="CustomShape 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47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7" name="CustomShape 2"/>
          <p:cNvSpPr/>
          <p:nvPr/>
        </p:nvSpPr>
        <p:spPr>
          <a:xfrm>
            <a:off x="1736640" y="370440"/>
            <a:ext cx="62096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Web Application Example: PageRank (9)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748" name="CustomShape 3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49" name="CustomShape 4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50" name="CustomShape 5"/>
          <p:cNvSpPr/>
          <p:nvPr/>
        </p:nvSpPr>
        <p:spPr>
          <a:xfrm>
            <a:off x="957960" y="1032120"/>
            <a:ext cx="34570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Performance Comparisons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51" name="CustomShape 6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752" name="" descr=""/>
          <p:cNvPicPr/>
          <p:nvPr/>
        </p:nvPicPr>
        <p:blipFill>
          <a:blip r:embed="rId1"/>
          <a:stretch/>
        </p:blipFill>
        <p:spPr>
          <a:xfrm>
            <a:off x="1118520" y="1841760"/>
            <a:ext cx="7470720" cy="3181680"/>
          </a:xfrm>
          <a:prstGeom prst="rect">
            <a:avLst/>
          </a:prstGeom>
          <a:ln w="0">
            <a:noFill/>
          </a:ln>
        </p:spPr>
      </p:pic>
      <p:sp>
        <p:nvSpPr>
          <p:cNvPr id="1753" name="CustomShape 7"/>
          <p:cNvSpPr/>
          <p:nvPr/>
        </p:nvSpPr>
        <p:spPr>
          <a:xfrm>
            <a:off x="1379160" y="1376640"/>
            <a:ext cx="6695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Using Apache Spark (i.e. Cache, etc.) vs. plain Apache Hadoop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54" name="CustomShape 8"/>
          <p:cNvSpPr/>
          <p:nvPr/>
        </p:nvSpPr>
        <p:spPr>
          <a:xfrm>
            <a:off x="650160" y="5110200"/>
            <a:ext cx="2847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[6] Parallel Programming with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55" name="CustomShape 9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48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757" name="" descr=""/>
          <p:cNvPicPr/>
          <p:nvPr/>
        </p:nvPicPr>
        <p:blipFill>
          <a:blip r:embed="rId1"/>
          <a:stretch/>
        </p:blipFill>
        <p:spPr>
          <a:xfrm>
            <a:off x="7863120" y="3976920"/>
            <a:ext cx="1458000" cy="1148040"/>
          </a:xfrm>
          <a:prstGeom prst="rect">
            <a:avLst/>
          </a:prstGeom>
          <a:ln w="0">
            <a:noFill/>
          </a:ln>
        </p:spPr>
      </p:pic>
      <p:sp>
        <p:nvSpPr>
          <p:cNvPr id="1758" name="CustomShape 2"/>
          <p:cNvSpPr/>
          <p:nvPr/>
        </p:nvSpPr>
        <p:spPr>
          <a:xfrm>
            <a:off x="1865880" y="370440"/>
            <a:ext cx="59209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Apache Spark Applications in Business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759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60" name="CustomShape 4"/>
          <p:cNvSpPr/>
          <p:nvPr/>
        </p:nvSpPr>
        <p:spPr>
          <a:xfrm>
            <a:off x="957960" y="1032120"/>
            <a:ext cx="47642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Spark application use cases at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Yahoo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61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62" name="CustomShape 6"/>
          <p:cNvSpPr/>
          <p:nvPr/>
        </p:nvSpPr>
        <p:spPr>
          <a:xfrm>
            <a:off x="1379160" y="1376640"/>
            <a:ext cx="8218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Personalizing news pages for Web visitors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, ML algorithms running on Spark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63" name="CustomShape 7"/>
          <p:cNvSpPr/>
          <p:nvPr/>
        </p:nvSpPr>
        <p:spPr>
          <a:xfrm>
            <a:off x="1379160" y="1627920"/>
            <a:ext cx="7531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figure out what individual users are interested in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, categorize news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64" name="CustomShape 8"/>
          <p:cNvSpPr/>
          <p:nvPr/>
        </p:nvSpPr>
        <p:spPr>
          <a:xfrm>
            <a:off x="1379160" y="1879560"/>
            <a:ext cx="8065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stories as they arise to figure out what types of users would be interested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65" name="CustomShape 9"/>
          <p:cNvSpPr/>
          <p:nvPr/>
        </p:nvSpPr>
        <p:spPr>
          <a:xfrm>
            <a:off x="1379160" y="2130840"/>
            <a:ext cx="2039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 reading them, …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66" name="CustomShape 10"/>
          <p:cNvSpPr/>
          <p:nvPr/>
        </p:nvSpPr>
        <p:spPr>
          <a:xfrm>
            <a:off x="1078200" y="2401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67" name="CustomShape 11"/>
          <p:cNvSpPr/>
          <p:nvPr/>
        </p:nvSpPr>
        <p:spPr>
          <a:xfrm>
            <a:off x="1379160" y="2432520"/>
            <a:ext cx="7316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Running analytics for advertising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, Hive (previous lectures) on Spark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68" name="CustomShape 12"/>
          <p:cNvSpPr/>
          <p:nvPr/>
        </p:nvSpPr>
        <p:spPr>
          <a:xfrm>
            <a:off x="1379160" y="2683800"/>
            <a:ext cx="8208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(Shark’s) interactive capability, use existing BI tools to view and query their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69" name="CustomShape 13"/>
          <p:cNvSpPr/>
          <p:nvPr/>
        </p:nvSpPr>
        <p:spPr>
          <a:xfrm>
            <a:off x="1379160" y="2935080"/>
            <a:ext cx="4884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advertising analytic data collected in Hadoop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70" name="CustomShape 14"/>
          <p:cNvSpPr/>
          <p:nvPr/>
        </p:nvSpPr>
        <p:spPr>
          <a:xfrm>
            <a:off x="596880" y="32169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71" name="CustomShape 15"/>
          <p:cNvSpPr/>
          <p:nvPr/>
        </p:nvSpPr>
        <p:spPr>
          <a:xfrm>
            <a:off x="957960" y="3254400"/>
            <a:ext cx="49741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Spark application use cases at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Conviva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72" name="CustomShape 16"/>
          <p:cNvSpPr/>
          <p:nvPr/>
        </p:nvSpPr>
        <p:spPr>
          <a:xfrm>
            <a:off x="1078200" y="35676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73" name="CustomShape 17"/>
          <p:cNvSpPr/>
          <p:nvPr/>
        </p:nvSpPr>
        <p:spPr>
          <a:xfrm>
            <a:off x="1379160" y="3598560"/>
            <a:ext cx="5067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One of the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largest streaming video companies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74" name="CustomShape 18"/>
          <p:cNvSpPr/>
          <p:nvPr/>
        </p:nvSpPr>
        <p:spPr>
          <a:xfrm>
            <a:off x="1379160" y="3850200"/>
            <a:ext cx="5078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on the Internet, uses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Spark Streaming to learn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75" name="CustomShape 19"/>
          <p:cNvSpPr/>
          <p:nvPr/>
        </p:nvSpPr>
        <p:spPr>
          <a:xfrm>
            <a:off x="1379160" y="4101480"/>
            <a:ext cx="3402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network conditions in real time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76" name="CustomShape 20"/>
          <p:cNvSpPr/>
          <p:nvPr/>
        </p:nvSpPr>
        <p:spPr>
          <a:xfrm>
            <a:off x="596880" y="43830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77" name="CustomShape 21"/>
          <p:cNvSpPr/>
          <p:nvPr/>
        </p:nvSpPr>
        <p:spPr>
          <a:xfrm>
            <a:off x="957960" y="4420440"/>
            <a:ext cx="53031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Spark application use cases at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ClearStory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78" name="CustomShape 22"/>
          <p:cNvSpPr/>
          <p:nvPr/>
        </p:nvSpPr>
        <p:spPr>
          <a:xfrm>
            <a:off x="1078200" y="47340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79" name="CustomShape 23"/>
          <p:cNvSpPr/>
          <p:nvPr/>
        </p:nvSpPr>
        <p:spPr>
          <a:xfrm>
            <a:off x="1379160" y="4765320"/>
            <a:ext cx="5430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Relies on the Spark technology as one of the core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80" name="CustomShape 24"/>
          <p:cNvSpPr/>
          <p:nvPr/>
        </p:nvSpPr>
        <p:spPr>
          <a:xfrm>
            <a:off x="1379160" y="5016240"/>
            <a:ext cx="5611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underpinnings of its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interactive &amp; real-time product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781" name="" descr=""/>
          <p:cNvPicPr/>
          <p:nvPr/>
        </p:nvPicPr>
        <p:blipFill>
          <a:blip r:embed="rId2"/>
          <a:stretch/>
        </p:blipFill>
        <p:spPr>
          <a:xfrm rot="5400000">
            <a:off x="6858000" y="3960"/>
            <a:ext cx="322920" cy="2072520"/>
          </a:xfrm>
          <a:prstGeom prst="rect">
            <a:avLst/>
          </a:prstGeom>
          <a:ln w="0">
            <a:noFill/>
          </a:ln>
        </p:spPr>
      </p:pic>
      <p:pic>
        <p:nvPicPr>
          <p:cNvPr id="1782" name="" descr=""/>
          <p:cNvPicPr/>
          <p:nvPr/>
        </p:nvPicPr>
        <p:blipFill>
          <a:blip r:embed="rId3"/>
          <a:stretch/>
        </p:blipFill>
        <p:spPr>
          <a:xfrm>
            <a:off x="6958800" y="3334320"/>
            <a:ext cx="2424600" cy="263880"/>
          </a:xfrm>
          <a:prstGeom prst="rect">
            <a:avLst/>
          </a:prstGeom>
          <a:ln w="0">
            <a:noFill/>
          </a:ln>
        </p:spPr>
      </p:pic>
      <p:sp>
        <p:nvSpPr>
          <p:cNvPr id="1783" name="CustomShape 25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84" name="CustomShape 26"/>
          <p:cNvSpPr/>
          <p:nvPr/>
        </p:nvSpPr>
        <p:spPr>
          <a:xfrm>
            <a:off x="8308440" y="941400"/>
            <a:ext cx="848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[20] Yahoo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85" name="CustomShape 27"/>
          <p:cNvSpPr/>
          <p:nvPr/>
        </p:nvSpPr>
        <p:spPr>
          <a:xfrm>
            <a:off x="7702200" y="3786480"/>
            <a:ext cx="972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[21] Conviva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86" name="CustomShape 28"/>
          <p:cNvSpPr/>
          <p:nvPr/>
        </p:nvSpPr>
        <p:spPr>
          <a:xfrm>
            <a:off x="8001000" y="4936320"/>
            <a:ext cx="1160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[22] ClearStory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87" name="CustomShape 29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49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89" name="CustomShape 2"/>
          <p:cNvSpPr/>
          <p:nvPr/>
        </p:nvSpPr>
        <p:spPr>
          <a:xfrm>
            <a:off x="901080" y="370440"/>
            <a:ext cx="79434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Spark Machine Learning Library (MLlib) – Revisited 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790" name="" descr=""/>
          <p:cNvPicPr/>
          <p:nvPr/>
        </p:nvPicPr>
        <p:blipFill>
          <a:blip r:embed="rId1"/>
          <a:stretch/>
        </p:blipFill>
        <p:spPr>
          <a:xfrm>
            <a:off x="574560" y="4005720"/>
            <a:ext cx="2437560" cy="1039320"/>
          </a:xfrm>
          <a:prstGeom prst="rect">
            <a:avLst/>
          </a:prstGeom>
          <a:ln w="0">
            <a:noFill/>
          </a:ln>
        </p:spPr>
      </p:pic>
      <p:sp>
        <p:nvSpPr>
          <p:cNvPr id="1791" name="CustomShape 3"/>
          <p:cNvSpPr/>
          <p:nvPr/>
        </p:nvSpPr>
        <p:spPr>
          <a:xfrm>
            <a:off x="1825920" y="4081680"/>
            <a:ext cx="564120" cy="623880"/>
          </a:xfrm>
          <a:custGeom>
            <a:avLst/>
            <a:gdLst/>
            <a:ahLst/>
            <a:rect l="l" t="t" r="r" b="b"/>
            <a:pathLst>
              <a:path w="1568" h="1734">
                <a:moveTo>
                  <a:pt x="0" y="44"/>
                </a:moveTo>
                <a:cubicBezTo>
                  <a:pt x="0" y="19"/>
                  <a:pt x="24" y="0"/>
                  <a:pt x="55" y="0"/>
                </a:cubicBezTo>
                <a:lnTo>
                  <a:pt x="1511" y="0"/>
                </a:lnTo>
                <a:cubicBezTo>
                  <a:pt x="1542" y="0"/>
                  <a:pt x="1567" y="19"/>
                  <a:pt x="1567" y="44"/>
                </a:cubicBezTo>
                <a:lnTo>
                  <a:pt x="1567" y="1689"/>
                </a:lnTo>
                <a:cubicBezTo>
                  <a:pt x="1567" y="1713"/>
                  <a:pt x="1542" y="1733"/>
                  <a:pt x="1511" y="1733"/>
                </a:cubicBezTo>
                <a:lnTo>
                  <a:pt x="55" y="1733"/>
                </a:lnTo>
                <a:cubicBezTo>
                  <a:pt x="24" y="1733"/>
                  <a:pt x="0" y="1713"/>
                  <a:pt x="0" y="1689"/>
                </a:cubicBezTo>
                <a:lnTo>
                  <a:pt x="0" y="44"/>
                </a:lnTo>
                <a:moveTo>
                  <a:pt x="111" y="1689"/>
                </a:moveTo>
                <a:lnTo>
                  <a:pt x="55" y="1645"/>
                </a:lnTo>
                <a:lnTo>
                  <a:pt x="1511" y="1645"/>
                </a:lnTo>
                <a:lnTo>
                  <a:pt x="1456" y="1689"/>
                </a:lnTo>
                <a:lnTo>
                  <a:pt x="1456" y="44"/>
                </a:lnTo>
                <a:lnTo>
                  <a:pt x="1511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168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792" name="" descr=""/>
          <p:cNvPicPr/>
          <p:nvPr/>
        </p:nvPicPr>
        <p:blipFill>
          <a:blip r:embed="rId2"/>
          <a:stretch/>
        </p:blipFill>
        <p:spPr>
          <a:xfrm>
            <a:off x="2977560" y="4054680"/>
            <a:ext cx="3557880" cy="989280"/>
          </a:xfrm>
          <a:prstGeom prst="rect">
            <a:avLst/>
          </a:prstGeom>
          <a:ln w="0">
            <a:noFill/>
          </a:ln>
        </p:spPr>
      </p:pic>
      <p:sp>
        <p:nvSpPr>
          <p:cNvPr id="1793" name="CustomShape 4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94" name="CustomShape 5"/>
          <p:cNvSpPr/>
          <p:nvPr/>
        </p:nvSpPr>
        <p:spPr>
          <a:xfrm>
            <a:off x="511560" y="964080"/>
            <a:ext cx="8867520" cy="518760"/>
          </a:xfrm>
          <a:custGeom>
            <a:avLst/>
            <a:gdLst/>
            <a:ahLst/>
            <a:rect l="l" t="t" r="r" b="b"/>
            <a:pathLst>
              <a:path w="24633" h="1442">
                <a:moveTo>
                  <a:pt x="0" y="0"/>
                </a:moveTo>
                <a:lnTo>
                  <a:pt x="0" y="1441"/>
                </a:lnTo>
                <a:lnTo>
                  <a:pt x="24632" y="1441"/>
                </a:lnTo>
                <a:lnTo>
                  <a:pt x="24632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95" name="CustomShape 6"/>
          <p:cNvSpPr/>
          <p:nvPr/>
        </p:nvSpPr>
        <p:spPr>
          <a:xfrm>
            <a:off x="492120" y="948240"/>
            <a:ext cx="8907120" cy="550080"/>
          </a:xfrm>
          <a:custGeom>
            <a:avLst/>
            <a:gdLst/>
            <a:ahLst/>
            <a:rect l="l" t="t" r="r" b="b"/>
            <a:pathLst>
              <a:path w="24743" h="1529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24687" y="0"/>
                </a:lnTo>
                <a:cubicBezTo>
                  <a:pt x="24718" y="0"/>
                  <a:pt x="24742" y="20"/>
                  <a:pt x="24742" y="44"/>
                </a:cubicBezTo>
                <a:lnTo>
                  <a:pt x="24742" y="1484"/>
                </a:lnTo>
                <a:cubicBezTo>
                  <a:pt x="24742" y="1509"/>
                  <a:pt x="24718" y="1528"/>
                  <a:pt x="24687" y="1528"/>
                </a:cubicBezTo>
                <a:lnTo>
                  <a:pt x="55" y="1528"/>
                </a:lnTo>
                <a:cubicBezTo>
                  <a:pt x="24" y="1528"/>
                  <a:pt x="0" y="1509"/>
                  <a:pt x="0" y="1484"/>
                </a:cubicBezTo>
                <a:lnTo>
                  <a:pt x="0" y="44"/>
                </a:lnTo>
                <a:moveTo>
                  <a:pt x="111" y="1484"/>
                </a:moveTo>
                <a:lnTo>
                  <a:pt x="55" y="1442"/>
                </a:lnTo>
                <a:lnTo>
                  <a:pt x="24687" y="1442"/>
                </a:lnTo>
                <a:lnTo>
                  <a:pt x="24631" y="1484"/>
                </a:lnTo>
                <a:lnTo>
                  <a:pt x="24631" y="44"/>
                </a:lnTo>
                <a:lnTo>
                  <a:pt x="24687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148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96" name="CustomShape 7"/>
          <p:cNvSpPr/>
          <p:nvPr/>
        </p:nvSpPr>
        <p:spPr>
          <a:xfrm>
            <a:off x="683640" y="5110200"/>
            <a:ext cx="13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Apache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97" name="CustomShape 8"/>
          <p:cNvSpPr/>
          <p:nvPr/>
        </p:nvSpPr>
        <p:spPr>
          <a:xfrm>
            <a:off x="608400" y="10076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98" name="CustomShape 9"/>
          <p:cNvSpPr/>
          <p:nvPr/>
        </p:nvSpPr>
        <p:spPr>
          <a:xfrm>
            <a:off x="969120" y="1032840"/>
            <a:ext cx="7959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Apache Spark Machine Learning library (MLlib) is a scalable and parallel machine learning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99" name="CustomShape 10"/>
          <p:cNvSpPr/>
          <p:nvPr/>
        </p:nvSpPr>
        <p:spPr>
          <a:xfrm>
            <a:off x="969120" y="1233720"/>
            <a:ext cx="8259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library with a number of implemented algorithms for classification, clustering, and regression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00" name="CustomShape 11"/>
          <p:cNvSpPr/>
          <p:nvPr/>
        </p:nvSpPr>
        <p:spPr>
          <a:xfrm>
            <a:off x="596880" y="16480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01" name="CustomShape 12"/>
          <p:cNvSpPr/>
          <p:nvPr/>
        </p:nvSpPr>
        <p:spPr>
          <a:xfrm>
            <a:off x="957960" y="1685880"/>
            <a:ext cx="19814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Usage example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02" name="CustomShape 13"/>
          <p:cNvSpPr/>
          <p:nvPr/>
        </p:nvSpPr>
        <p:spPr>
          <a:xfrm>
            <a:off x="1078200" y="19990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03" name="CustomShape 14"/>
          <p:cNvSpPr/>
          <p:nvPr/>
        </p:nvSpPr>
        <p:spPr>
          <a:xfrm>
            <a:off x="1379160" y="2030400"/>
            <a:ext cx="3659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Clustering data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with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K-Means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04" name="CustomShape 15"/>
          <p:cNvSpPr/>
          <p:nvPr/>
        </p:nvSpPr>
        <p:spPr>
          <a:xfrm>
            <a:off x="1078200" y="23007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05" name="CustomShape 16"/>
          <p:cNvSpPr/>
          <p:nvPr/>
        </p:nvSpPr>
        <p:spPr>
          <a:xfrm>
            <a:off x="1378800" y="2331720"/>
            <a:ext cx="3004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MLlib contains high-quality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06" name="CustomShape 17"/>
          <p:cNvSpPr/>
          <p:nvPr/>
        </p:nvSpPr>
        <p:spPr>
          <a:xfrm>
            <a:off x="1379160" y="2583360"/>
            <a:ext cx="3657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algorithms that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leverage iteration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07" name="CustomShape 18"/>
          <p:cNvSpPr/>
          <p:nvPr/>
        </p:nvSpPr>
        <p:spPr>
          <a:xfrm>
            <a:off x="1379160" y="2834640"/>
            <a:ext cx="3208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(key benefit of Apache Spark)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08" name="CustomShape 19"/>
          <p:cNvSpPr/>
          <p:nvPr/>
        </p:nvSpPr>
        <p:spPr>
          <a:xfrm>
            <a:off x="1078200" y="31050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09" name="CustomShape 20"/>
          <p:cNvSpPr/>
          <p:nvPr/>
        </p:nvSpPr>
        <p:spPr>
          <a:xfrm>
            <a:off x="1379160" y="3136320"/>
            <a:ext cx="3594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Parallel algorithms for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clustering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,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810" name="" descr=""/>
          <p:cNvPicPr/>
          <p:nvPr/>
        </p:nvPicPr>
        <p:blipFill>
          <a:blip r:embed="rId3"/>
          <a:stretch/>
        </p:blipFill>
        <p:spPr>
          <a:xfrm>
            <a:off x="6391440" y="1660680"/>
            <a:ext cx="2986920" cy="957600"/>
          </a:xfrm>
          <a:prstGeom prst="rect">
            <a:avLst/>
          </a:prstGeom>
          <a:ln w="0">
            <a:noFill/>
          </a:ln>
        </p:spPr>
      </p:pic>
      <p:pic>
        <p:nvPicPr>
          <p:cNvPr id="1811" name="" descr=""/>
          <p:cNvPicPr/>
          <p:nvPr/>
        </p:nvPicPr>
        <p:blipFill>
          <a:blip r:embed="rId4"/>
          <a:stretch/>
        </p:blipFill>
        <p:spPr>
          <a:xfrm>
            <a:off x="5514480" y="2906640"/>
            <a:ext cx="908640" cy="664200"/>
          </a:xfrm>
          <a:prstGeom prst="rect">
            <a:avLst/>
          </a:prstGeom>
          <a:ln w="0">
            <a:noFill/>
          </a:ln>
        </p:spPr>
      </p:pic>
      <p:sp>
        <p:nvSpPr>
          <p:cNvPr id="1812" name="CustomShape 21"/>
          <p:cNvSpPr/>
          <p:nvPr/>
        </p:nvSpPr>
        <p:spPr>
          <a:xfrm>
            <a:off x="1379160" y="3387600"/>
            <a:ext cx="3118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classification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, and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regression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813" name="" descr=""/>
          <p:cNvPicPr/>
          <p:nvPr/>
        </p:nvPicPr>
        <p:blipFill>
          <a:blip r:embed="rId5"/>
          <a:stretch/>
        </p:blipFill>
        <p:spPr>
          <a:xfrm>
            <a:off x="6821640" y="3371760"/>
            <a:ext cx="903960" cy="553680"/>
          </a:xfrm>
          <a:prstGeom prst="rect">
            <a:avLst/>
          </a:prstGeom>
          <a:ln w="0">
            <a:noFill/>
          </a:ln>
        </p:spPr>
      </p:pic>
      <p:sp>
        <p:nvSpPr>
          <p:cNvPr id="1814" name="CustomShape 22"/>
          <p:cNvSpPr/>
          <p:nvPr/>
        </p:nvSpPr>
        <p:spPr>
          <a:xfrm>
            <a:off x="5610600" y="3523320"/>
            <a:ext cx="786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Clustering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815" name="" descr=""/>
          <p:cNvPicPr/>
          <p:nvPr/>
        </p:nvPicPr>
        <p:blipFill>
          <a:blip r:embed="rId6"/>
          <a:stretch/>
        </p:blipFill>
        <p:spPr>
          <a:xfrm>
            <a:off x="7692480" y="4097520"/>
            <a:ext cx="981000" cy="536760"/>
          </a:xfrm>
          <a:prstGeom prst="rect">
            <a:avLst/>
          </a:prstGeom>
          <a:ln w="0">
            <a:noFill/>
          </a:ln>
        </p:spPr>
      </p:pic>
      <p:sp>
        <p:nvSpPr>
          <p:cNvPr id="1816" name="CustomShape 23"/>
          <p:cNvSpPr/>
          <p:nvPr/>
        </p:nvSpPr>
        <p:spPr>
          <a:xfrm>
            <a:off x="6757200" y="3863160"/>
            <a:ext cx="1023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Classification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17" name="CustomShape 24"/>
          <p:cNvSpPr/>
          <p:nvPr/>
        </p:nvSpPr>
        <p:spPr>
          <a:xfrm>
            <a:off x="5376240" y="2841480"/>
            <a:ext cx="1306080" cy="973440"/>
          </a:xfrm>
          <a:custGeom>
            <a:avLst/>
            <a:gdLst/>
            <a:ahLst/>
            <a:rect l="l" t="t" r="r" b="b"/>
            <a:pathLst>
              <a:path w="3629" h="2705">
                <a:moveTo>
                  <a:pt x="0" y="44"/>
                </a:moveTo>
                <a:cubicBezTo>
                  <a:pt x="0" y="21"/>
                  <a:pt x="26" y="0"/>
                  <a:pt x="56" y="0"/>
                </a:cubicBezTo>
                <a:lnTo>
                  <a:pt x="3572" y="0"/>
                </a:lnTo>
                <a:cubicBezTo>
                  <a:pt x="3602" y="0"/>
                  <a:pt x="3628" y="21"/>
                  <a:pt x="3628" y="44"/>
                </a:cubicBezTo>
                <a:lnTo>
                  <a:pt x="3628" y="2660"/>
                </a:lnTo>
                <a:cubicBezTo>
                  <a:pt x="3628" y="2685"/>
                  <a:pt x="3602" y="2704"/>
                  <a:pt x="3572" y="2704"/>
                </a:cubicBezTo>
                <a:lnTo>
                  <a:pt x="56" y="2704"/>
                </a:lnTo>
                <a:cubicBezTo>
                  <a:pt x="26" y="2704"/>
                  <a:pt x="0" y="2685"/>
                  <a:pt x="0" y="2660"/>
                </a:cubicBezTo>
                <a:lnTo>
                  <a:pt x="0" y="44"/>
                </a:lnTo>
                <a:moveTo>
                  <a:pt x="112" y="2660"/>
                </a:moveTo>
                <a:lnTo>
                  <a:pt x="56" y="2618"/>
                </a:lnTo>
                <a:lnTo>
                  <a:pt x="3572" y="2618"/>
                </a:lnTo>
                <a:lnTo>
                  <a:pt x="3516" y="2660"/>
                </a:lnTo>
                <a:lnTo>
                  <a:pt x="3516" y="44"/>
                </a:lnTo>
                <a:lnTo>
                  <a:pt x="3572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66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18" name="CustomShape 25"/>
          <p:cNvSpPr/>
          <p:nvPr/>
        </p:nvSpPr>
        <p:spPr>
          <a:xfrm>
            <a:off x="7666920" y="4597920"/>
            <a:ext cx="1036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Regression++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19" name="CustomShape 2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50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21" name="CustomShape 2"/>
          <p:cNvSpPr/>
          <p:nvPr/>
        </p:nvSpPr>
        <p:spPr>
          <a:xfrm>
            <a:off x="2007000" y="370440"/>
            <a:ext cx="56484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[Video] K-Means Clustering Example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822" name="" descr=""/>
          <p:cNvPicPr/>
          <p:nvPr/>
        </p:nvPicPr>
        <p:blipFill>
          <a:blip r:embed="rId1"/>
          <a:stretch/>
        </p:blipFill>
        <p:spPr>
          <a:xfrm>
            <a:off x="1100880" y="1010880"/>
            <a:ext cx="7607880" cy="3559320"/>
          </a:xfrm>
          <a:prstGeom prst="rect">
            <a:avLst/>
          </a:prstGeom>
          <a:ln w="0">
            <a:noFill/>
          </a:ln>
        </p:spPr>
      </p:pic>
      <p:pic>
        <p:nvPicPr>
          <p:cNvPr id="1823" name="" descr=""/>
          <p:cNvPicPr/>
          <p:nvPr/>
        </p:nvPicPr>
        <p:blipFill>
          <a:blip r:embed="rId2"/>
          <a:stretch/>
        </p:blipFill>
        <p:spPr>
          <a:xfrm>
            <a:off x="1100880" y="1010880"/>
            <a:ext cx="7607880" cy="3559320"/>
          </a:xfrm>
          <a:prstGeom prst="rect">
            <a:avLst/>
          </a:prstGeom>
          <a:ln w="0">
            <a:noFill/>
          </a:ln>
        </p:spPr>
      </p:pic>
      <p:sp>
        <p:nvSpPr>
          <p:cNvPr id="1824" name="CustomShape 3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825" name="CustomShape 4"/>
          <p:cNvSpPr/>
          <p:nvPr/>
        </p:nvSpPr>
        <p:spPr>
          <a:xfrm>
            <a:off x="2112840" y="4770360"/>
            <a:ext cx="5254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[26] Animation of the k-means clustering algorithm, YouTube Video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26" name="CustomShape 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51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28" name="CustomShape 2"/>
          <p:cNvSpPr/>
          <p:nvPr/>
        </p:nvSpPr>
        <p:spPr>
          <a:xfrm>
            <a:off x="3237120" y="370440"/>
            <a:ext cx="1719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829" name="CustomShape 3"/>
          <p:cNvSpPr/>
          <p:nvPr/>
        </p:nvSpPr>
        <p:spPr>
          <a:xfrm>
            <a:off x="5989680" y="2958120"/>
            <a:ext cx="1757160" cy="675360"/>
          </a:xfrm>
          <a:custGeom>
            <a:avLst/>
            <a:gdLst/>
            <a:ahLst/>
            <a:rect l="l" t="t" r="r" b="b"/>
            <a:pathLst>
              <a:path w="4882" h="1877">
                <a:moveTo>
                  <a:pt x="38" y="1876"/>
                </a:moveTo>
                <a:lnTo>
                  <a:pt x="4881" y="59"/>
                </a:lnTo>
                <a:lnTo>
                  <a:pt x="4843" y="0"/>
                </a:lnTo>
                <a:lnTo>
                  <a:pt x="0" y="1817"/>
                </a:lnTo>
                <a:lnTo>
                  <a:pt x="38" y="1876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30" name="CustomShape 4"/>
          <p:cNvSpPr/>
          <p:nvPr/>
        </p:nvSpPr>
        <p:spPr>
          <a:xfrm>
            <a:off x="1675800" y="3549960"/>
            <a:ext cx="3866760" cy="83880"/>
          </a:xfrm>
          <a:custGeom>
            <a:avLst/>
            <a:gdLst/>
            <a:ahLst/>
            <a:rect l="l" t="t" r="r" b="b"/>
            <a:pathLst>
              <a:path w="10742" h="234">
                <a:moveTo>
                  <a:pt x="0" y="0"/>
                </a:moveTo>
                <a:lnTo>
                  <a:pt x="10741" y="167"/>
                </a:lnTo>
                <a:lnTo>
                  <a:pt x="10741" y="233"/>
                </a:lnTo>
                <a:lnTo>
                  <a:pt x="0" y="67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31" name="CustomShape 5"/>
          <p:cNvSpPr/>
          <p:nvPr/>
        </p:nvSpPr>
        <p:spPr>
          <a:xfrm>
            <a:off x="1750320" y="2540880"/>
            <a:ext cx="5916600" cy="855000"/>
          </a:xfrm>
          <a:custGeom>
            <a:avLst/>
            <a:gdLst/>
            <a:ahLst/>
            <a:rect l="l" t="t" r="r" b="b"/>
            <a:pathLst>
              <a:path w="16436" h="2376">
                <a:moveTo>
                  <a:pt x="13" y="2375"/>
                </a:moveTo>
                <a:lnTo>
                  <a:pt x="16435" y="64"/>
                </a:lnTo>
                <a:lnTo>
                  <a:pt x="16419" y="0"/>
                </a:lnTo>
                <a:lnTo>
                  <a:pt x="0" y="2310"/>
                </a:lnTo>
                <a:lnTo>
                  <a:pt x="13" y="237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32" name="CustomShape 6"/>
          <p:cNvSpPr/>
          <p:nvPr/>
        </p:nvSpPr>
        <p:spPr>
          <a:xfrm>
            <a:off x="1444680" y="2422080"/>
            <a:ext cx="2813760" cy="617400"/>
          </a:xfrm>
          <a:custGeom>
            <a:avLst/>
            <a:gdLst/>
            <a:ahLst/>
            <a:rect l="l" t="t" r="r" b="b"/>
            <a:pathLst>
              <a:path w="7817" h="1716">
                <a:moveTo>
                  <a:pt x="22" y="1715"/>
                </a:moveTo>
                <a:lnTo>
                  <a:pt x="7816" y="63"/>
                </a:lnTo>
                <a:lnTo>
                  <a:pt x="7794" y="0"/>
                </a:lnTo>
                <a:lnTo>
                  <a:pt x="0" y="1652"/>
                </a:lnTo>
                <a:lnTo>
                  <a:pt x="22" y="171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33" name="CustomShape 7"/>
          <p:cNvSpPr/>
          <p:nvPr/>
        </p:nvSpPr>
        <p:spPr>
          <a:xfrm>
            <a:off x="993960" y="3027960"/>
            <a:ext cx="758880" cy="653400"/>
          </a:xfrm>
          <a:custGeom>
            <a:avLst/>
            <a:gdLst/>
            <a:ahLst/>
            <a:rect l="l" t="t" r="r" b="b"/>
            <a:pathLst>
              <a:path w="2109" h="1816">
                <a:moveTo>
                  <a:pt x="0" y="909"/>
                </a:moveTo>
                <a:cubicBezTo>
                  <a:pt x="0" y="407"/>
                  <a:pt x="473" y="0"/>
                  <a:pt x="1055" y="0"/>
                </a:cubicBezTo>
                <a:cubicBezTo>
                  <a:pt x="1636" y="0"/>
                  <a:pt x="2108" y="407"/>
                  <a:pt x="2108" y="909"/>
                </a:cubicBezTo>
                <a:cubicBezTo>
                  <a:pt x="2108" y="1409"/>
                  <a:pt x="1636" y="1815"/>
                  <a:pt x="1055" y="1815"/>
                </a:cubicBezTo>
                <a:cubicBezTo>
                  <a:pt x="473" y="1815"/>
                  <a:pt x="0" y="1409"/>
                  <a:pt x="0" y="90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34" name="CustomShape 8"/>
          <p:cNvSpPr/>
          <p:nvPr/>
        </p:nvSpPr>
        <p:spPr>
          <a:xfrm>
            <a:off x="954000" y="2996280"/>
            <a:ext cx="839160" cy="716040"/>
          </a:xfrm>
          <a:custGeom>
            <a:avLst/>
            <a:gdLst/>
            <a:ahLst/>
            <a:rect l="l" t="t" r="r" b="b"/>
            <a:pathLst>
              <a:path w="2332" h="1990">
                <a:moveTo>
                  <a:pt x="0" y="997"/>
                </a:moveTo>
                <a:lnTo>
                  <a:pt x="2" y="947"/>
                </a:lnTo>
                <a:lnTo>
                  <a:pt x="6" y="896"/>
                </a:lnTo>
                <a:lnTo>
                  <a:pt x="13" y="847"/>
                </a:lnTo>
                <a:lnTo>
                  <a:pt x="22" y="798"/>
                </a:lnTo>
                <a:lnTo>
                  <a:pt x="36" y="751"/>
                </a:lnTo>
                <a:lnTo>
                  <a:pt x="51" y="703"/>
                </a:lnTo>
                <a:lnTo>
                  <a:pt x="68" y="656"/>
                </a:lnTo>
                <a:lnTo>
                  <a:pt x="88" y="611"/>
                </a:lnTo>
                <a:lnTo>
                  <a:pt x="112" y="567"/>
                </a:lnTo>
                <a:lnTo>
                  <a:pt x="164" y="484"/>
                </a:lnTo>
                <a:lnTo>
                  <a:pt x="196" y="444"/>
                </a:lnTo>
                <a:lnTo>
                  <a:pt x="227" y="406"/>
                </a:lnTo>
                <a:lnTo>
                  <a:pt x="260" y="367"/>
                </a:lnTo>
                <a:lnTo>
                  <a:pt x="298" y="331"/>
                </a:lnTo>
                <a:lnTo>
                  <a:pt x="336" y="295"/>
                </a:lnTo>
                <a:lnTo>
                  <a:pt x="376" y="262"/>
                </a:lnTo>
                <a:lnTo>
                  <a:pt x="419" y="231"/>
                </a:lnTo>
                <a:lnTo>
                  <a:pt x="461" y="201"/>
                </a:lnTo>
                <a:lnTo>
                  <a:pt x="507" y="173"/>
                </a:lnTo>
                <a:lnTo>
                  <a:pt x="555" y="147"/>
                </a:lnTo>
                <a:lnTo>
                  <a:pt x="603" y="123"/>
                </a:lnTo>
                <a:lnTo>
                  <a:pt x="653" y="101"/>
                </a:lnTo>
                <a:lnTo>
                  <a:pt x="706" y="81"/>
                </a:lnTo>
                <a:lnTo>
                  <a:pt x="813" y="46"/>
                </a:lnTo>
                <a:lnTo>
                  <a:pt x="924" y="21"/>
                </a:lnTo>
                <a:lnTo>
                  <a:pt x="983" y="12"/>
                </a:lnTo>
                <a:lnTo>
                  <a:pt x="1043" y="6"/>
                </a:lnTo>
                <a:lnTo>
                  <a:pt x="1101" y="2"/>
                </a:lnTo>
                <a:lnTo>
                  <a:pt x="1164" y="0"/>
                </a:lnTo>
                <a:lnTo>
                  <a:pt x="1224" y="2"/>
                </a:lnTo>
                <a:lnTo>
                  <a:pt x="1284" y="6"/>
                </a:lnTo>
                <a:lnTo>
                  <a:pt x="1342" y="11"/>
                </a:lnTo>
                <a:lnTo>
                  <a:pt x="1400" y="20"/>
                </a:lnTo>
                <a:lnTo>
                  <a:pt x="1456" y="32"/>
                </a:lnTo>
                <a:lnTo>
                  <a:pt x="1514" y="46"/>
                </a:lnTo>
                <a:lnTo>
                  <a:pt x="1567" y="62"/>
                </a:lnTo>
                <a:lnTo>
                  <a:pt x="1621" y="79"/>
                </a:lnTo>
                <a:lnTo>
                  <a:pt x="1671" y="98"/>
                </a:lnTo>
                <a:lnTo>
                  <a:pt x="1723" y="121"/>
                </a:lnTo>
                <a:lnTo>
                  <a:pt x="1771" y="145"/>
                </a:lnTo>
                <a:lnTo>
                  <a:pt x="1819" y="172"/>
                </a:lnTo>
                <a:lnTo>
                  <a:pt x="1865" y="200"/>
                </a:lnTo>
                <a:lnTo>
                  <a:pt x="1908" y="229"/>
                </a:lnTo>
                <a:lnTo>
                  <a:pt x="1950" y="261"/>
                </a:lnTo>
                <a:lnTo>
                  <a:pt x="1992" y="294"/>
                </a:lnTo>
                <a:lnTo>
                  <a:pt x="2030" y="327"/>
                </a:lnTo>
                <a:lnTo>
                  <a:pt x="2066" y="364"/>
                </a:lnTo>
                <a:lnTo>
                  <a:pt x="2102" y="402"/>
                </a:lnTo>
                <a:lnTo>
                  <a:pt x="2132" y="440"/>
                </a:lnTo>
                <a:lnTo>
                  <a:pt x="2164" y="481"/>
                </a:lnTo>
                <a:lnTo>
                  <a:pt x="2218" y="564"/>
                </a:lnTo>
                <a:lnTo>
                  <a:pt x="2240" y="608"/>
                </a:lnTo>
                <a:lnTo>
                  <a:pt x="2260" y="653"/>
                </a:lnTo>
                <a:lnTo>
                  <a:pt x="2278" y="699"/>
                </a:lnTo>
                <a:lnTo>
                  <a:pt x="2293" y="746"/>
                </a:lnTo>
                <a:lnTo>
                  <a:pt x="2306" y="795"/>
                </a:lnTo>
                <a:lnTo>
                  <a:pt x="2318" y="842"/>
                </a:lnTo>
                <a:lnTo>
                  <a:pt x="2324" y="892"/>
                </a:lnTo>
                <a:lnTo>
                  <a:pt x="2329" y="943"/>
                </a:lnTo>
                <a:lnTo>
                  <a:pt x="2331" y="994"/>
                </a:lnTo>
                <a:lnTo>
                  <a:pt x="2329" y="1044"/>
                </a:lnTo>
                <a:lnTo>
                  <a:pt x="2324" y="1094"/>
                </a:lnTo>
                <a:lnTo>
                  <a:pt x="2318" y="1144"/>
                </a:lnTo>
                <a:lnTo>
                  <a:pt x="2309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2"/>
                </a:lnTo>
                <a:lnTo>
                  <a:pt x="2242" y="1378"/>
                </a:lnTo>
                <a:lnTo>
                  <a:pt x="2220" y="1421"/>
                </a:lnTo>
                <a:lnTo>
                  <a:pt x="2193" y="1465"/>
                </a:lnTo>
                <a:lnTo>
                  <a:pt x="2166" y="1505"/>
                </a:lnTo>
                <a:lnTo>
                  <a:pt x="2104" y="1585"/>
                </a:lnTo>
                <a:lnTo>
                  <a:pt x="2070" y="1622"/>
                </a:lnTo>
                <a:lnTo>
                  <a:pt x="2032" y="1658"/>
                </a:lnTo>
                <a:lnTo>
                  <a:pt x="1995" y="1694"/>
                </a:lnTo>
                <a:lnTo>
                  <a:pt x="1955" y="1727"/>
                </a:lnTo>
                <a:lnTo>
                  <a:pt x="1912" y="1758"/>
                </a:lnTo>
                <a:lnTo>
                  <a:pt x="1870" y="1788"/>
                </a:lnTo>
                <a:lnTo>
                  <a:pt x="1823" y="1816"/>
                </a:lnTo>
                <a:lnTo>
                  <a:pt x="1777" y="1842"/>
                </a:lnTo>
                <a:lnTo>
                  <a:pt x="1727" y="1867"/>
                </a:lnTo>
                <a:lnTo>
                  <a:pt x="1679" y="1890"/>
                </a:lnTo>
                <a:lnTo>
                  <a:pt x="1625" y="1909"/>
                </a:lnTo>
                <a:lnTo>
                  <a:pt x="1574" y="1928"/>
                </a:lnTo>
                <a:lnTo>
                  <a:pt x="1518" y="1944"/>
                </a:lnTo>
                <a:lnTo>
                  <a:pt x="1462" y="1958"/>
                </a:lnTo>
                <a:lnTo>
                  <a:pt x="1406" y="1969"/>
                </a:lnTo>
                <a:lnTo>
                  <a:pt x="1348" y="1979"/>
                </a:lnTo>
                <a:lnTo>
                  <a:pt x="1228" y="1989"/>
                </a:lnTo>
                <a:lnTo>
                  <a:pt x="1108" y="1989"/>
                </a:lnTo>
                <a:lnTo>
                  <a:pt x="1048" y="1986"/>
                </a:lnTo>
                <a:lnTo>
                  <a:pt x="990" y="1979"/>
                </a:lnTo>
                <a:lnTo>
                  <a:pt x="931" y="1970"/>
                </a:lnTo>
                <a:lnTo>
                  <a:pt x="873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1"/>
                </a:lnTo>
                <a:lnTo>
                  <a:pt x="659" y="1892"/>
                </a:lnTo>
                <a:lnTo>
                  <a:pt x="608" y="1869"/>
                </a:lnTo>
                <a:lnTo>
                  <a:pt x="559" y="1846"/>
                </a:lnTo>
                <a:lnTo>
                  <a:pt x="513" y="1819"/>
                </a:lnTo>
                <a:lnTo>
                  <a:pt x="465" y="1791"/>
                </a:lnTo>
                <a:lnTo>
                  <a:pt x="421" y="1762"/>
                </a:lnTo>
                <a:lnTo>
                  <a:pt x="338" y="1697"/>
                </a:lnTo>
                <a:lnTo>
                  <a:pt x="300" y="1663"/>
                </a:lnTo>
                <a:lnTo>
                  <a:pt x="229" y="1589"/>
                </a:lnTo>
                <a:lnTo>
                  <a:pt x="166" y="1508"/>
                </a:lnTo>
                <a:lnTo>
                  <a:pt x="140" y="1469"/>
                </a:lnTo>
                <a:lnTo>
                  <a:pt x="114" y="1425"/>
                </a:lnTo>
                <a:lnTo>
                  <a:pt x="92" y="1381"/>
                </a:lnTo>
                <a:lnTo>
                  <a:pt x="71" y="1336"/>
                </a:lnTo>
                <a:lnTo>
                  <a:pt x="54" y="1291"/>
                </a:lnTo>
                <a:lnTo>
                  <a:pt x="38" y="1244"/>
                </a:lnTo>
                <a:lnTo>
                  <a:pt x="24" y="1196"/>
                </a:lnTo>
                <a:lnTo>
                  <a:pt x="13" y="1147"/>
                </a:lnTo>
                <a:lnTo>
                  <a:pt x="6" y="1098"/>
                </a:lnTo>
                <a:lnTo>
                  <a:pt x="2" y="1047"/>
                </a:lnTo>
                <a:lnTo>
                  <a:pt x="0" y="997"/>
                </a:lnTo>
                <a:moveTo>
                  <a:pt x="225" y="1036"/>
                </a:moveTo>
                <a:lnTo>
                  <a:pt x="227" y="1077"/>
                </a:lnTo>
                <a:lnTo>
                  <a:pt x="234" y="1119"/>
                </a:lnTo>
                <a:lnTo>
                  <a:pt x="252" y="1200"/>
                </a:lnTo>
                <a:lnTo>
                  <a:pt x="265" y="1240"/>
                </a:lnTo>
                <a:lnTo>
                  <a:pt x="280" y="1277"/>
                </a:lnTo>
                <a:lnTo>
                  <a:pt x="296" y="1315"/>
                </a:lnTo>
                <a:lnTo>
                  <a:pt x="316" y="1352"/>
                </a:lnTo>
                <a:lnTo>
                  <a:pt x="336" y="1386"/>
                </a:lnTo>
                <a:lnTo>
                  <a:pt x="361" y="1421"/>
                </a:lnTo>
                <a:lnTo>
                  <a:pt x="385" y="1455"/>
                </a:lnTo>
                <a:lnTo>
                  <a:pt x="412" y="1488"/>
                </a:lnTo>
                <a:lnTo>
                  <a:pt x="439" y="1517"/>
                </a:lnTo>
                <a:lnTo>
                  <a:pt x="501" y="1577"/>
                </a:lnTo>
                <a:lnTo>
                  <a:pt x="533" y="1603"/>
                </a:lnTo>
                <a:lnTo>
                  <a:pt x="567" y="1629"/>
                </a:lnTo>
                <a:lnTo>
                  <a:pt x="603" y="1654"/>
                </a:lnTo>
                <a:lnTo>
                  <a:pt x="639" y="1676"/>
                </a:lnTo>
                <a:lnTo>
                  <a:pt x="677" y="1697"/>
                </a:lnTo>
                <a:lnTo>
                  <a:pt x="717" y="1716"/>
                </a:lnTo>
                <a:lnTo>
                  <a:pt x="757" y="1734"/>
                </a:lnTo>
                <a:lnTo>
                  <a:pt x="800" y="1751"/>
                </a:lnTo>
                <a:lnTo>
                  <a:pt x="842" y="1765"/>
                </a:lnTo>
                <a:lnTo>
                  <a:pt x="884" y="1777"/>
                </a:lnTo>
                <a:lnTo>
                  <a:pt x="928" y="1790"/>
                </a:lnTo>
                <a:lnTo>
                  <a:pt x="975" y="1799"/>
                </a:lnTo>
                <a:lnTo>
                  <a:pt x="1021" y="1805"/>
                </a:lnTo>
                <a:lnTo>
                  <a:pt x="1068" y="1810"/>
                </a:lnTo>
                <a:lnTo>
                  <a:pt x="1115" y="1814"/>
                </a:lnTo>
                <a:lnTo>
                  <a:pt x="1164" y="1816"/>
                </a:lnTo>
                <a:lnTo>
                  <a:pt x="1210" y="1814"/>
                </a:lnTo>
                <a:lnTo>
                  <a:pt x="1258" y="1810"/>
                </a:lnTo>
                <a:lnTo>
                  <a:pt x="1304" y="1805"/>
                </a:lnTo>
                <a:lnTo>
                  <a:pt x="1350" y="1799"/>
                </a:lnTo>
                <a:lnTo>
                  <a:pt x="1396" y="1790"/>
                </a:lnTo>
                <a:lnTo>
                  <a:pt x="1440" y="1779"/>
                </a:lnTo>
                <a:lnTo>
                  <a:pt x="1484" y="1767"/>
                </a:lnTo>
                <a:lnTo>
                  <a:pt x="1527" y="1753"/>
                </a:lnTo>
                <a:lnTo>
                  <a:pt x="1567" y="1738"/>
                </a:lnTo>
                <a:lnTo>
                  <a:pt x="1609" y="1718"/>
                </a:lnTo>
                <a:lnTo>
                  <a:pt x="1647" y="1699"/>
                </a:lnTo>
                <a:lnTo>
                  <a:pt x="1687" y="1678"/>
                </a:lnTo>
                <a:lnTo>
                  <a:pt x="1759" y="1633"/>
                </a:lnTo>
                <a:lnTo>
                  <a:pt x="1795" y="1607"/>
                </a:lnTo>
                <a:lnTo>
                  <a:pt x="1827" y="1580"/>
                </a:lnTo>
                <a:lnTo>
                  <a:pt x="1859" y="1550"/>
                </a:lnTo>
                <a:lnTo>
                  <a:pt x="1917" y="1491"/>
                </a:lnTo>
                <a:lnTo>
                  <a:pt x="1943" y="1458"/>
                </a:lnTo>
                <a:lnTo>
                  <a:pt x="1968" y="1425"/>
                </a:lnTo>
                <a:lnTo>
                  <a:pt x="1992" y="1390"/>
                </a:lnTo>
                <a:lnTo>
                  <a:pt x="2012" y="1355"/>
                </a:lnTo>
                <a:lnTo>
                  <a:pt x="2032" y="1319"/>
                </a:lnTo>
                <a:lnTo>
                  <a:pt x="2048" y="1282"/>
                </a:lnTo>
                <a:lnTo>
                  <a:pt x="2064" y="1244"/>
                </a:lnTo>
                <a:lnTo>
                  <a:pt x="2077" y="1203"/>
                </a:lnTo>
                <a:lnTo>
                  <a:pt x="2088" y="1163"/>
                </a:lnTo>
                <a:lnTo>
                  <a:pt x="2098" y="1122"/>
                </a:lnTo>
                <a:lnTo>
                  <a:pt x="2104" y="1081"/>
                </a:lnTo>
                <a:lnTo>
                  <a:pt x="2108" y="997"/>
                </a:lnTo>
                <a:lnTo>
                  <a:pt x="2106" y="953"/>
                </a:lnTo>
                <a:lnTo>
                  <a:pt x="2104" y="911"/>
                </a:lnTo>
                <a:lnTo>
                  <a:pt x="2098" y="872"/>
                </a:lnTo>
                <a:lnTo>
                  <a:pt x="2088" y="830"/>
                </a:lnTo>
                <a:lnTo>
                  <a:pt x="2080" y="789"/>
                </a:lnTo>
                <a:lnTo>
                  <a:pt x="2066" y="751"/>
                </a:lnTo>
                <a:lnTo>
                  <a:pt x="2050" y="713"/>
                </a:lnTo>
                <a:lnTo>
                  <a:pt x="2032" y="675"/>
                </a:lnTo>
                <a:lnTo>
                  <a:pt x="2015" y="637"/>
                </a:lnTo>
                <a:lnTo>
                  <a:pt x="1995" y="603"/>
                </a:lnTo>
                <a:lnTo>
                  <a:pt x="1970" y="567"/>
                </a:lnTo>
                <a:lnTo>
                  <a:pt x="1946" y="534"/>
                </a:lnTo>
                <a:lnTo>
                  <a:pt x="1892" y="472"/>
                </a:lnTo>
                <a:lnTo>
                  <a:pt x="1861" y="442"/>
                </a:lnTo>
                <a:lnTo>
                  <a:pt x="1799" y="386"/>
                </a:lnTo>
                <a:lnTo>
                  <a:pt x="1763" y="360"/>
                </a:lnTo>
                <a:lnTo>
                  <a:pt x="1727" y="336"/>
                </a:lnTo>
                <a:lnTo>
                  <a:pt x="1691" y="314"/>
                </a:lnTo>
                <a:lnTo>
                  <a:pt x="1653" y="292"/>
                </a:lnTo>
                <a:lnTo>
                  <a:pt x="1614" y="273"/>
                </a:lnTo>
                <a:lnTo>
                  <a:pt x="1574" y="256"/>
                </a:lnTo>
                <a:lnTo>
                  <a:pt x="1489" y="223"/>
                </a:lnTo>
                <a:lnTo>
                  <a:pt x="1446" y="212"/>
                </a:lnTo>
                <a:lnTo>
                  <a:pt x="1402" y="201"/>
                </a:lnTo>
                <a:lnTo>
                  <a:pt x="1358" y="192"/>
                </a:lnTo>
                <a:lnTo>
                  <a:pt x="1310" y="184"/>
                </a:lnTo>
                <a:lnTo>
                  <a:pt x="1264" y="178"/>
                </a:lnTo>
                <a:lnTo>
                  <a:pt x="1217" y="176"/>
                </a:lnTo>
                <a:lnTo>
                  <a:pt x="1168" y="175"/>
                </a:lnTo>
                <a:lnTo>
                  <a:pt x="1121" y="175"/>
                </a:lnTo>
                <a:lnTo>
                  <a:pt x="1075" y="178"/>
                </a:lnTo>
                <a:lnTo>
                  <a:pt x="1028" y="184"/>
                </a:lnTo>
                <a:lnTo>
                  <a:pt x="981" y="191"/>
                </a:lnTo>
                <a:lnTo>
                  <a:pt x="936" y="200"/>
                </a:lnTo>
                <a:lnTo>
                  <a:pt x="890" y="209"/>
                </a:lnTo>
                <a:lnTo>
                  <a:pt x="846" y="222"/>
                </a:lnTo>
                <a:lnTo>
                  <a:pt x="804" y="236"/>
                </a:lnTo>
                <a:lnTo>
                  <a:pt x="764" y="253"/>
                </a:lnTo>
                <a:lnTo>
                  <a:pt x="722" y="271"/>
                </a:lnTo>
                <a:lnTo>
                  <a:pt x="684" y="290"/>
                </a:lnTo>
                <a:lnTo>
                  <a:pt x="643" y="311"/>
                </a:lnTo>
                <a:lnTo>
                  <a:pt x="608" y="334"/>
                </a:lnTo>
                <a:lnTo>
                  <a:pt x="573" y="358"/>
                </a:lnTo>
                <a:lnTo>
                  <a:pt x="537" y="384"/>
                </a:lnTo>
                <a:lnTo>
                  <a:pt x="503" y="411"/>
                </a:lnTo>
                <a:lnTo>
                  <a:pt x="472" y="439"/>
                </a:lnTo>
                <a:lnTo>
                  <a:pt x="443" y="468"/>
                </a:lnTo>
                <a:lnTo>
                  <a:pt x="414" y="500"/>
                </a:lnTo>
                <a:lnTo>
                  <a:pt x="387" y="531"/>
                </a:lnTo>
                <a:lnTo>
                  <a:pt x="363" y="564"/>
                </a:lnTo>
                <a:lnTo>
                  <a:pt x="338" y="599"/>
                </a:lnTo>
                <a:lnTo>
                  <a:pt x="318" y="634"/>
                </a:lnTo>
                <a:lnTo>
                  <a:pt x="298" y="670"/>
                </a:lnTo>
                <a:lnTo>
                  <a:pt x="267" y="747"/>
                </a:lnTo>
                <a:lnTo>
                  <a:pt x="254" y="786"/>
                </a:lnTo>
                <a:lnTo>
                  <a:pt x="242" y="826"/>
                </a:lnTo>
                <a:lnTo>
                  <a:pt x="234" y="866"/>
                </a:lnTo>
                <a:lnTo>
                  <a:pt x="227" y="908"/>
                </a:lnTo>
                <a:lnTo>
                  <a:pt x="225" y="950"/>
                </a:lnTo>
                <a:lnTo>
                  <a:pt x="222" y="994"/>
                </a:lnTo>
                <a:lnTo>
                  <a:pt x="225" y="1036"/>
                </a:lnTo>
                <a:close/>
              </a:path>
            </a:pathLst>
          </a:custGeom>
          <a:solidFill>
            <a:srgbClr val="ff33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35" name="CustomShape 9"/>
          <p:cNvSpPr/>
          <p:nvPr/>
        </p:nvSpPr>
        <p:spPr>
          <a:xfrm>
            <a:off x="7664400" y="2137320"/>
            <a:ext cx="1365120" cy="1069920"/>
          </a:xfrm>
          <a:custGeom>
            <a:avLst/>
            <a:gdLst/>
            <a:ahLst/>
            <a:rect l="l" t="t" r="r" b="b"/>
            <a:pathLst>
              <a:path w="3793" h="2973">
                <a:moveTo>
                  <a:pt x="0" y="1486"/>
                </a:moveTo>
                <a:cubicBezTo>
                  <a:pt x="0" y="665"/>
                  <a:pt x="848" y="0"/>
                  <a:pt x="1897" y="0"/>
                </a:cubicBezTo>
                <a:cubicBezTo>
                  <a:pt x="2944" y="0"/>
                  <a:pt x="3792" y="665"/>
                  <a:pt x="3792" y="1486"/>
                </a:cubicBezTo>
                <a:cubicBezTo>
                  <a:pt x="3792" y="2307"/>
                  <a:pt x="2944" y="2972"/>
                  <a:pt x="1897" y="2972"/>
                </a:cubicBezTo>
                <a:cubicBezTo>
                  <a:pt x="848" y="2972"/>
                  <a:pt x="0" y="2307"/>
                  <a:pt x="0" y="148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36" name="CustomShape 10"/>
          <p:cNvSpPr/>
          <p:nvPr/>
        </p:nvSpPr>
        <p:spPr>
          <a:xfrm>
            <a:off x="7623360" y="2106000"/>
            <a:ext cx="1446120" cy="1132560"/>
          </a:xfrm>
          <a:custGeom>
            <a:avLst/>
            <a:gdLst/>
            <a:ahLst/>
            <a:rect l="l" t="t" r="r" b="b"/>
            <a:pathLst>
              <a:path w="4018" h="3147">
                <a:moveTo>
                  <a:pt x="192" y="1512"/>
                </a:moveTo>
                <a:lnTo>
                  <a:pt x="2" y="1574"/>
                </a:lnTo>
                <a:lnTo>
                  <a:pt x="2" y="1536"/>
                </a:lnTo>
                <a:lnTo>
                  <a:pt x="4" y="1494"/>
                </a:lnTo>
                <a:lnTo>
                  <a:pt x="6" y="1455"/>
                </a:lnTo>
                <a:lnTo>
                  <a:pt x="12" y="1415"/>
                </a:lnTo>
                <a:lnTo>
                  <a:pt x="18" y="1375"/>
                </a:lnTo>
                <a:lnTo>
                  <a:pt x="24" y="1336"/>
                </a:lnTo>
                <a:lnTo>
                  <a:pt x="34" y="1296"/>
                </a:lnTo>
                <a:lnTo>
                  <a:pt x="42" y="1257"/>
                </a:lnTo>
                <a:lnTo>
                  <a:pt x="54" y="1219"/>
                </a:lnTo>
                <a:lnTo>
                  <a:pt x="64" y="1182"/>
                </a:lnTo>
                <a:lnTo>
                  <a:pt x="78" y="1144"/>
                </a:lnTo>
                <a:lnTo>
                  <a:pt x="92" y="1107"/>
                </a:lnTo>
                <a:lnTo>
                  <a:pt x="122" y="1033"/>
                </a:lnTo>
                <a:lnTo>
                  <a:pt x="140" y="997"/>
                </a:lnTo>
                <a:lnTo>
                  <a:pt x="158" y="962"/>
                </a:lnTo>
                <a:lnTo>
                  <a:pt x="198" y="892"/>
                </a:lnTo>
                <a:lnTo>
                  <a:pt x="220" y="859"/>
                </a:lnTo>
                <a:lnTo>
                  <a:pt x="243" y="824"/>
                </a:lnTo>
                <a:lnTo>
                  <a:pt x="267" y="791"/>
                </a:lnTo>
                <a:lnTo>
                  <a:pt x="292" y="760"/>
                </a:lnTo>
                <a:lnTo>
                  <a:pt x="317" y="727"/>
                </a:lnTo>
                <a:lnTo>
                  <a:pt x="343" y="695"/>
                </a:lnTo>
                <a:lnTo>
                  <a:pt x="372" y="663"/>
                </a:lnTo>
                <a:lnTo>
                  <a:pt x="399" y="634"/>
                </a:lnTo>
                <a:lnTo>
                  <a:pt x="429" y="602"/>
                </a:lnTo>
                <a:lnTo>
                  <a:pt x="459" y="575"/>
                </a:lnTo>
                <a:lnTo>
                  <a:pt x="521" y="517"/>
                </a:lnTo>
                <a:lnTo>
                  <a:pt x="588" y="463"/>
                </a:lnTo>
                <a:lnTo>
                  <a:pt x="657" y="411"/>
                </a:lnTo>
                <a:lnTo>
                  <a:pt x="730" y="361"/>
                </a:lnTo>
                <a:lnTo>
                  <a:pt x="768" y="337"/>
                </a:lnTo>
                <a:lnTo>
                  <a:pt x="806" y="314"/>
                </a:lnTo>
                <a:lnTo>
                  <a:pt x="846" y="292"/>
                </a:lnTo>
                <a:lnTo>
                  <a:pt x="884" y="269"/>
                </a:lnTo>
                <a:lnTo>
                  <a:pt x="926" y="248"/>
                </a:lnTo>
                <a:lnTo>
                  <a:pt x="967" y="228"/>
                </a:lnTo>
                <a:lnTo>
                  <a:pt x="1051" y="191"/>
                </a:lnTo>
                <a:lnTo>
                  <a:pt x="1136" y="156"/>
                </a:lnTo>
                <a:lnTo>
                  <a:pt x="1225" y="124"/>
                </a:lnTo>
                <a:lnTo>
                  <a:pt x="1273" y="111"/>
                </a:lnTo>
                <a:lnTo>
                  <a:pt x="1317" y="96"/>
                </a:lnTo>
                <a:lnTo>
                  <a:pt x="1410" y="72"/>
                </a:lnTo>
                <a:lnTo>
                  <a:pt x="1457" y="61"/>
                </a:lnTo>
                <a:lnTo>
                  <a:pt x="1506" y="51"/>
                </a:lnTo>
                <a:lnTo>
                  <a:pt x="1552" y="40"/>
                </a:lnTo>
                <a:lnTo>
                  <a:pt x="1604" y="33"/>
                </a:lnTo>
                <a:lnTo>
                  <a:pt x="1654" y="25"/>
                </a:lnTo>
                <a:lnTo>
                  <a:pt x="1702" y="19"/>
                </a:lnTo>
                <a:lnTo>
                  <a:pt x="1751" y="12"/>
                </a:lnTo>
                <a:lnTo>
                  <a:pt x="1905" y="2"/>
                </a:lnTo>
                <a:lnTo>
                  <a:pt x="1956" y="0"/>
                </a:lnTo>
                <a:lnTo>
                  <a:pt x="2061" y="0"/>
                </a:lnTo>
                <a:lnTo>
                  <a:pt x="2112" y="2"/>
                </a:lnTo>
                <a:lnTo>
                  <a:pt x="2161" y="6"/>
                </a:lnTo>
                <a:lnTo>
                  <a:pt x="2263" y="12"/>
                </a:lnTo>
                <a:lnTo>
                  <a:pt x="2312" y="19"/>
                </a:lnTo>
                <a:lnTo>
                  <a:pt x="2364" y="25"/>
                </a:lnTo>
                <a:lnTo>
                  <a:pt x="2412" y="31"/>
                </a:lnTo>
                <a:lnTo>
                  <a:pt x="2462" y="40"/>
                </a:lnTo>
                <a:lnTo>
                  <a:pt x="2508" y="49"/>
                </a:lnTo>
                <a:lnTo>
                  <a:pt x="2558" y="59"/>
                </a:lnTo>
                <a:lnTo>
                  <a:pt x="2604" y="72"/>
                </a:lnTo>
                <a:lnTo>
                  <a:pt x="2651" y="82"/>
                </a:lnTo>
                <a:lnTo>
                  <a:pt x="2746" y="111"/>
                </a:lnTo>
                <a:lnTo>
                  <a:pt x="2790" y="124"/>
                </a:lnTo>
                <a:lnTo>
                  <a:pt x="2880" y="156"/>
                </a:lnTo>
                <a:lnTo>
                  <a:pt x="2922" y="173"/>
                </a:lnTo>
                <a:lnTo>
                  <a:pt x="2966" y="191"/>
                </a:lnTo>
                <a:lnTo>
                  <a:pt x="3008" y="208"/>
                </a:lnTo>
                <a:lnTo>
                  <a:pt x="3051" y="227"/>
                </a:lnTo>
                <a:lnTo>
                  <a:pt x="3171" y="290"/>
                </a:lnTo>
                <a:lnTo>
                  <a:pt x="3209" y="313"/>
                </a:lnTo>
                <a:lnTo>
                  <a:pt x="3249" y="336"/>
                </a:lnTo>
                <a:lnTo>
                  <a:pt x="3285" y="360"/>
                </a:lnTo>
                <a:lnTo>
                  <a:pt x="3359" y="407"/>
                </a:lnTo>
                <a:lnTo>
                  <a:pt x="3427" y="459"/>
                </a:lnTo>
                <a:lnTo>
                  <a:pt x="3494" y="515"/>
                </a:lnTo>
                <a:lnTo>
                  <a:pt x="3556" y="571"/>
                </a:lnTo>
                <a:lnTo>
                  <a:pt x="3588" y="602"/>
                </a:lnTo>
                <a:lnTo>
                  <a:pt x="3646" y="661"/>
                </a:lnTo>
                <a:lnTo>
                  <a:pt x="3674" y="693"/>
                </a:lnTo>
                <a:lnTo>
                  <a:pt x="3702" y="725"/>
                </a:lnTo>
                <a:lnTo>
                  <a:pt x="3726" y="756"/>
                </a:lnTo>
                <a:lnTo>
                  <a:pt x="3775" y="822"/>
                </a:lnTo>
                <a:lnTo>
                  <a:pt x="3797" y="855"/>
                </a:lnTo>
                <a:lnTo>
                  <a:pt x="3820" y="891"/>
                </a:lnTo>
                <a:lnTo>
                  <a:pt x="3860" y="960"/>
                </a:lnTo>
                <a:lnTo>
                  <a:pt x="3877" y="995"/>
                </a:lnTo>
                <a:lnTo>
                  <a:pt x="3895" y="1032"/>
                </a:lnTo>
                <a:lnTo>
                  <a:pt x="3927" y="1105"/>
                </a:lnTo>
                <a:lnTo>
                  <a:pt x="3940" y="1141"/>
                </a:lnTo>
                <a:lnTo>
                  <a:pt x="3953" y="1180"/>
                </a:lnTo>
                <a:lnTo>
                  <a:pt x="3964" y="1216"/>
                </a:lnTo>
                <a:lnTo>
                  <a:pt x="3987" y="1295"/>
                </a:lnTo>
                <a:lnTo>
                  <a:pt x="3993" y="1333"/>
                </a:lnTo>
                <a:lnTo>
                  <a:pt x="4000" y="1373"/>
                </a:lnTo>
                <a:lnTo>
                  <a:pt x="4007" y="1411"/>
                </a:lnTo>
                <a:lnTo>
                  <a:pt x="4011" y="1451"/>
                </a:lnTo>
                <a:lnTo>
                  <a:pt x="4017" y="1572"/>
                </a:lnTo>
                <a:lnTo>
                  <a:pt x="4017" y="1612"/>
                </a:lnTo>
                <a:lnTo>
                  <a:pt x="4015" y="1654"/>
                </a:lnTo>
                <a:lnTo>
                  <a:pt x="4007" y="1734"/>
                </a:lnTo>
                <a:lnTo>
                  <a:pt x="4002" y="1773"/>
                </a:lnTo>
                <a:lnTo>
                  <a:pt x="3995" y="1813"/>
                </a:lnTo>
                <a:lnTo>
                  <a:pt x="3977" y="1889"/>
                </a:lnTo>
                <a:lnTo>
                  <a:pt x="3955" y="1967"/>
                </a:lnTo>
                <a:lnTo>
                  <a:pt x="3942" y="2003"/>
                </a:lnTo>
                <a:lnTo>
                  <a:pt x="3929" y="2042"/>
                </a:lnTo>
                <a:lnTo>
                  <a:pt x="3913" y="2078"/>
                </a:lnTo>
                <a:lnTo>
                  <a:pt x="3895" y="2113"/>
                </a:lnTo>
                <a:lnTo>
                  <a:pt x="3877" y="2150"/>
                </a:lnTo>
                <a:lnTo>
                  <a:pt x="3860" y="2185"/>
                </a:lnTo>
                <a:lnTo>
                  <a:pt x="3840" y="2222"/>
                </a:lnTo>
                <a:lnTo>
                  <a:pt x="3820" y="2255"/>
                </a:lnTo>
                <a:lnTo>
                  <a:pt x="3800" y="2289"/>
                </a:lnTo>
                <a:lnTo>
                  <a:pt x="3775" y="2322"/>
                </a:lnTo>
                <a:lnTo>
                  <a:pt x="3752" y="2356"/>
                </a:lnTo>
                <a:lnTo>
                  <a:pt x="3728" y="2389"/>
                </a:lnTo>
                <a:lnTo>
                  <a:pt x="3702" y="2420"/>
                </a:lnTo>
                <a:lnTo>
                  <a:pt x="3674" y="2453"/>
                </a:lnTo>
                <a:lnTo>
                  <a:pt x="3648" y="2483"/>
                </a:lnTo>
                <a:lnTo>
                  <a:pt x="3619" y="2514"/>
                </a:lnTo>
                <a:lnTo>
                  <a:pt x="3590" y="2544"/>
                </a:lnTo>
                <a:lnTo>
                  <a:pt x="3559" y="2574"/>
                </a:lnTo>
                <a:lnTo>
                  <a:pt x="3499" y="2630"/>
                </a:lnTo>
                <a:lnTo>
                  <a:pt x="3432" y="2686"/>
                </a:lnTo>
                <a:lnTo>
                  <a:pt x="3289" y="2787"/>
                </a:lnTo>
                <a:lnTo>
                  <a:pt x="3249" y="2811"/>
                </a:lnTo>
                <a:lnTo>
                  <a:pt x="3173" y="2857"/>
                </a:lnTo>
                <a:lnTo>
                  <a:pt x="3093" y="2899"/>
                </a:lnTo>
                <a:lnTo>
                  <a:pt x="3051" y="2919"/>
                </a:lnTo>
                <a:lnTo>
                  <a:pt x="3011" y="2939"/>
                </a:lnTo>
                <a:lnTo>
                  <a:pt x="2968" y="2957"/>
                </a:lnTo>
                <a:lnTo>
                  <a:pt x="2924" y="2974"/>
                </a:lnTo>
                <a:lnTo>
                  <a:pt x="2882" y="2991"/>
                </a:lnTo>
                <a:lnTo>
                  <a:pt x="2792" y="3023"/>
                </a:lnTo>
                <a:lnTo>
                  <a:pt x="2748" y="3037"/>
                </a:lnTo>
                <a:lnTo>
                  <a:pt x="2653" y="3065"/>
                </a:lnTo>
                <a:lnTo>
                  <a:pt x="2606" y="3077"/>
                </a:lnTo>
                <a:lnTo>
                  <a:pt x="2560" y="3087"/>
                </a:lnTo>
                <a:lnTo>
                  <a:pt x="2510" y="3098"/>
                </a:lnTo>
                <a:lnTo>
                  <a:pt x="2464" y="3107"/>
                </a:lnTo>
                <a:lnTo>
                  <a:pt x="2414" y="3115"/>
                </a:lnTo>
                <a:lnTo>
                  <a:pt x="2366" y="3122"/>
                </a:lnTo>
                <a:lnTo>
                  <a:pt x="2314" y="3129"/>
                </a:lnTo>
                <a:lnTo>
                  <a:pt x="2266" y="3135"/>
                </a:lnTo>
                <a:lnTo>
                  <a:pt x="2163" y="3141"/>
                </a:lnTo>
                <a:lnTo>
                  <a:pt x="2115" y="3145"/>
                </a:lnTo>
                <a:lnTo>
                  <a:pt x="2063" y="3146"/>
                </a:lnTo>
                <a:lnTo>
                  <a:pt x="1961" y="3146"/>
                </a:lnTo>
                <a:lnTo>
                  <a:pt x="1907" y="3145"/>
                </a:lnTo>
                <a:lnTo>
                  <a:pt x="1856" y="3143"/>
                </a:lnTo>
                <a:lnTo>
                  <a:pt x="1804" y="3140"/>
                </a:lnTo>
                <a:lnTo>
                  <a:pt x="1756" y="3135"/>
                </a:lnTo>
                <a:lnTo>
                  <a:pt x="1704" y="3129"/>
                </a:lnTo>
                <a:lnTo>
                  <a:pt x="1656" y="3122"/>
                </a:lnTo>
                <a:lnTo>
                  <a:pt x="1606" y="3115"/>
                </a:lnTo>
                <a:lnTo>
                  <a:pt x="1508" y="3098"/>
                </a:lnTo>
                <a:lnTo>
                  <a:pt x="1415" y="3077"/>
                </a:lnTo>
                <a:lnTo>
                  <a:pt x="1365" y="3065"/>
                </a:lnTo>
                <a:lnTo>
                  <a:pt x="1321" y="3052"/>
                </a:lnTo>
                <a:lnTo>
                  <a:pt x="1275" y="3038"/>
                </a:lnTo>
                <a:lnTo>
                  <a:pt x="1229" y="3024"/>
                </a:lnTo>
                <a:lnTo>
                  <a:pt x="1183" y="3008"/>
                </a:lnTo>
                <a:lnTo>
                  <a:pt x="1141" y="2993"/>
                </a:lnTo>
                <a:lnTo>
                  <a:pt x="1096" y="2975"/>
                </a:lnTo>
                <a:lnTo>
                  <a:pt x="1054" y="2958"/>
                </a:lnTo>
                <a:lnTo>
                  <a:pt x="969" y="2919"/>
                </a:lnTo>
                <a:lnTo>
                  <a:pt x="929" y="2900"/>
                </a:lnTo>
                <a:lnTo>
                  <a:pt x="886" y="2880"/>
                </a:lnTo>
                <a:lnTo>
                  <a:pt x="848" y="2857"/>
                </a:lnTo>
                <a:lnTo>
                  <a:pt x="808" y="2836"/>
                </a:lnTo>
                <a:lnTo>
                  <a:pt x="770" y="2811"/>
                </a:lnTo>
                <a:lnTo>
                  <a:pt x="733" y="2788"/>
                </a:lnTo>
                <a:lnTo>
                  <a:pt x="662" y="2740"/>
                </a:lnTo>
                <a:lnTo>
                  <a:pt x="590" y="2688"/>
                </a:lnTo>
                <a:lnTo>
                  <a:pt x="525" y="2633"/>
                </a:lnTo>
                <a:lnTo>
                  <a:pt x="461" y="2576"/>
                </a:lnTo>
                <a:lnTo>
                  <a:pt x="429" y="2546"/>
                </a:lnTo>
                <a:lnTo>
                  <a:pt x="401" y="2516"/>
                </a:lnTo>
                <a:lnTo>
                  <a:pt x="372" y="2485"/>
                </a:lnTo>
                <a:lnTo>
                  <a:pt x="345" y="2455"/>
                </a:lnTo>
                <a:lnTo>
                  <a:pt x="319" y="2422"/>
                </a:lnTo>
                <a:lnTo>
                  <a:pt x="292" y="2391"/>
                </a:lnTo>
                <a:lnTo>
                  <a:pt x="267" y="2358"/>
                </a:lnTo>
                <a:lnTo>
                  <a:pt x="200" y="2258"/>
                </a:lnTo>
                <a:lnTo>
                  <a:pt x="160" y="2188"/>
                </a:lnTo>
                <a:lnTo>
                  <a:pt x="140" y="2152"/>
                </a:lnTo>
                <a:lnTo>
                  <a:pt x="124" y="2117"/>
                </a:lnTo>
                <a:lnTo>
                  <a:pt x="107" y="2080"/>
                </a:lnTo>
                <a:lnTo>
                  <a:pt x="92" y="2044"/>
                </a:lnTo>
                <a:lnTo>
                  <a:pt x="78" y="2005"/>
                </a:lnTo>
                <a:lnTo>
                  <a:pt x="64" y="1969"/>
                </a:lnTo>
                <a:lnTo>
                  <a:pt x="42" y="1892"/>
                </a:lnTo>
                <a:lnTo>
                  <a:pt x="24" y="1814"/>
                </a:lnTo>
                <a:lnTo>
                  <a:pt x="18" y="1775"/>
                </a:lnTo>
                <a:lnTo>
                  <a:pt x="12" y="1736"/>
                </a:lnTo>
                <a:lnTo>
                  <a:pt x="6" y="1696"/>
                </a:lnTo>
                <a:lnTo>
                  <a:pt x="2" y="1616"/>
                </a:lnTo>
                <a:lnTo>
                  <a:pt x="2" y="1575"/>
                </a:lnTo>
                <a:cubicBezTo>
                  <a:pt x="0" y="1541"/>
                  <a:pt x="26" y="1508"/>
                  <a:pt x="69" y="1494"/>
                </a:cubicBezTo>
                <a:cubicBezTo>
                  <a:pt x="112" y="1480"/>
                  <a:pt x="160" y="1486"/>
                  <a:pt x="192" y="1512"/>
                </a:cubicBezTo>
                <a:moveTo>
                  <a:pt x="34" y="1636"/>
                </a:moveTo>
                <a:lnTo>
                  <a:pt x="225" y="1572"/>
                </a:lnTo>
                <a:lnTo>
                  <a:pt x="225" y="1609"/>
                </a:lnTo>
                <a:lnTo>
                  <a:pt x="227" y="1645"/>
                </a:lnTo>
                <a:lnTo>
                  <a:pt x="229" y="1680"/>
                </a:lnTo>
                <a:lnTo>
                  <a:pt x="234" y="1717"/>
                </a:lnTo>
                <a:lnTo>
                  <a:pt x="238" y="1752"/>
                </a:lnTo>
                <a:lnTo>
                  <a:pt x="245" y="1787"/>
                </a:lnTo>
                <a:lnTo>
                  <a:pt x="252" y="1820"/>
                </a:lnTo>
                <a:lnTo>
                  <a:pt x="261" y="1855"/>
                </a:lnTo>
                <a:lnTo>
                  <a:pt x="269" y="1888"/>
                </a:lnTo>
                <a:lnTo>
                  <a:pt x="281" y="1923"/>
                </a:lnTo>
                <a:lnTo>
                  <a:pt x="303" y="1989"/>
                </a:lnTo>
                <a:lnTo>
                  <a:pt x="319" y="2022"/>
                </a:lnTo>
                <a:lnTo>
                  <a:pt x="332" y="2053"/>
                </a:lnTo>
                <a:lnTo>
                  <a:pt x="363" y="2117"/>
                </a:lnTo>
                <a:lnTo>
                  <a:pt x="399" y="2180"/>
                </a:lnTo>
                <a:lnTo>
                  <a:pt x="439" y="2239"/>
                </a:lnTo>
                <a:lnTo>
                  <a:pt x="461" y="2269"/>
                </a:lnTo>
                <a:lnTo>
                  <a:pt x="481" y="2298"/>
                </a:lnTo>
                <a:lnTo>
                  <a:pt x="505" y="2328"/>
                </a:lnTo>
                <a:lnTo>
                  <a:pt x="528" y="2356"/>
                </a:lnTo>
                <a:lnTo>
                  <a:pt x="553" y="2382"/>
                </a:lnTo>
                <a:lnTo>
                  <a:pt x="577" y="2410"/>
                </a:lnTo>
                <a:lnTo>
                  <a:pt x="630" y="2463"/>
                </a:lnTo>
                <a:lnTo>
                  <a:pt x="686" y="2513"/>
                </a:lnTo>
                <a:lnTo>
                  <a:pt x="744" y="2561"/>
                </a:lnTo>
                <a:lnTo>
                  <a:pt x="806" y="2607"/>
                </a:lnTo>
                <a:lnTo>
                  <a:pt x="874" y="2652"/>
                </a:lnTo>
                <a:lnTo>
                  <a:pt x="940" y="2694"/>
                </a:lnTo>
                <a:lnTo>
                  <a:pt x="1047" y="2752"/>
                </a:lnTo>
                <a:lnTo>
                  <a:pt x="1083" y="2769"/>
                </a:lnTo>
                <a:lnTo>
                  <a:pt x="1121" y="2787"/>
                </a:lnTo>
                <a:lnTo>
                  <a:pt x="1156" y="2802"/>
                </a:lnTo>
                <a:lnTo>
                  <a:pt x="1197" y="2818"/>
                </a:lnTo>
                <a:lnTo>
                  <a:pt x="1235" y="2834"/>
                </a:lnTo>
                <a:lnTo>
                  <a:pt x="1275" y="2848"/>
                </a:lnTo>
                <a:lnTo>
                  <a:pt x="1312" y="2862"/>
                </a:lnTo>
                <a:lnTo>
                  <a:pt x="1355" y="2876"/>
                </a:lnTo>
                <a:lnTo>
                  <a:pt x="1395" y="2888"/>
                </a:lnTo>
                <a:lnTo>
                  <a:pt x="1435" y="2899"/>
                </a:lnTo>
                <a:lnTo>
                  <a:pt x="1520" y="2919"/>
                </a:lnTo>
                <a:lnTo>
                  <a:pt x="1604" y="2937"/>
                </a:lnTo>
                <a:lnTo>
                  <a:pt x="1648" y="2944"/>
                </a:lnTo>
                <a:lnTo>
                  <a:pt x="1690" y="2951"/>
                </a:lnTo>
                <a:lnTo>
                  <a:pt x="1736" y="2957"/>
                </a:lnTo>
                <a:lnTo>
                  <a:pt x="1780" y="2961"/>
                </a:lnTo>
                <a:lnTo>
                  <a:pt x="1824" y="2965"/>
                </a:lnTo>
                <a:lnTo>
                  <a:pt x="1869" y="2968"/>
                </a:lnTo>
                <a:lnTo>
                  <a:pt x="1916" y="2971"/>
                </a:lnTo>
                <a:lnTo>
                  <a:pt x="1961" y="2972"/>
                </a:lnTo>
                <a:lnTo>
                  <a:pt x="2055" y="2972"/>
                </a:lnTo>
                <a:lnTo>
                  <a:pt x="2099" y="2971"/>
                </a:lnTo>
                <a:lnTo>
                  <a:pt x="2145" y="2968"/>
                </a:lnTo>
                <a:lnTo>
                  <a:pt x="2190" y="2965"/>
                </a:lnTo>
                <a:lnTo>
                  <a:pt x="2234" y="2961"/>
                </a:lnTo>
                <a:lnTo>
                  <a:pt x="2324" y="2951"/>
                </a:lnTo>
                <a:lnTo>
                  <a:pt x="2368" y="2944"/>
                </a:lnTo>
                <a:lnTo>
                  <a:pt x="2410" y="2937"/>
                </a:lnTo>
                <a:lnTo>
                  <a:pt x="2452" y="2928"/>
                </a:lnTo>
                <a:lnTo>
                  <a:pt x="2496" y="2919"/>
                </a:lnTo>
                <a:lnTo>
                  <a:pt x="2622" y="2888"/>
                </a:lnTo>
                <a:lnTo>
                  <a:pt x="2662" y="2876"/>
                </a:lnTo>
                <a:lnTo>
                  <a:pt x="2702" y="2862"/>
                </a:lnTo>
                <a:lnTo>
                  <a:pt x="2744" y="2850"/>
                </a:lnTo>
                <a:lnTo>
                  <a:pt x="2782" y="2836"/>
                </a:lnTo>
                <a:lnTo>
                  <a:pt x="2822" y="2820"/>
                </a:lnTo>
                <a:lnTo>
                  <a:pt x="2860" y="2805"/>
                </a:lnTo>
                <a:lnTo>
                  <a:pt x="2898" y="2787"/>
                </a:lnTo>
                <a:lnTo>
                  <a:pt x="2935" y="2771"/>
                </a:lnTo>
                <a:lnTo>
                  <a:pt x="2970" y="2752"/>
                </a:lnTo>
                <a:lnTo>
                  <a:pt x="3006" y="2735"/>
                </a:lnTo>
                <a:lnTo>
                  <a:pt x="3078" y="2696"/>
                </a:lnTo>
                <a:lnTo>
                  <a:pt x="3111" y="2675"/>
                </a:lnTo>
                <a:lnTo>
                  <a:pt x="3142" y="2654"/>
                </a:lnTo>
                <a:lnTo>
                  <a:pt x="3207" y="2611"/>
                </a:lnTo>
                <a:lnTo>
                  <a:pt x="3269" y="2566"/>
                </a:lnTo>
                <a:lnTo>
                  <a:pt x="3329" y="2516"/>
                </a:lnTo>
                <a:lnTo>
                  <a:pt x="3387" y="2464"/>
                </a:lnTo>
                <a:lnTo>
                  <a:pt x="3414" y="2438"/>
                </a:lnTo>
                <a:lnTo>
                  <a:pt x="3439" y="2411"/>
                </a:lnTo>
                <a:lnTo>
                  <a:pt x="3465" y="2383"/>
                </a:lnTo>
                <a:lnTo>
                  <a:pt x="3490" y="2358"/>
                </a:lnTo>
                <a:lnTo>
                  <a:pt x="3512" y="2330"/>
                </a:lnTo>
                <a:lnTo>
                  <a:pt x="3536" y="2300"/>
                </a:lnTo>
                <a:lnTo>
                  <a:pt x="3556" y="2272"/>
                </a:lnTo>
                <a:lnTo>
                  <a:pt x="3579" y="2242"/>
                </a:lnTo>
                <a:lnTo>
                  <a:pt x="3599" y="2211"/>
                </a:lnTo>
                <a:lnTo>
                  <a:pt x="3619" y="2181"/>
                </a:lnTo>
                <a:lnTo>
                  <a:pt x="3636" y="2150"/>
                </a:lnTo>
                <a:lnTo>
                  <a:pt x="3654" y="2120"/>
                </a:lnTo>
                <a:lnTo>
                  <a:pt x="3670" y="2087"/>
                </a:lnTo>
                <a:lnTo>
                  <a:pt x="3702" y="2024"/>
                </a:lnTo>
                <a:lnTo>
                  <a:pt x="3714" y="1991"/>
                </a:lnTo>
                <a:lnTo>
                  <a:pt x="3748" y="1892"/>
                </a:lnTo>
                <a:lnTo>
                  <a:pt x="3757" y="1856"/>
                </a:lnTo>
                <a:lnTo>
                  <a:pt x="3766" y="1823"/>
                </a:lnTo>
                <a:lnTo>
                  <a:pt x="3775" y="1789"/>
                </a:lnTo>
                <a:lnTo>
                  <a:pt x="3780" y="1753"/>
                </a:lnTo>
                <a:lnTo>
                  <a:pt x="3786" y="1719"/>
                </a:lnTo>
                <a:lnTo>
                  <a:pt x="3788" y="1684"/>
                </a:lnTo>
                <a:lnTo>
                  <a:pt x="3793" y="1647"/>
                </a:lnTo>
                <a:lnTo>
                  <a:pt x="3795" y="1612"/>
                </a:lnTo>
                <a:lnTo>
                  <a:pt x="3795" y="1575"/>
                </a:lnTo>
                <a:lnTo>
                  <a:pt x="3793" y="1539"/>
                </a:lnTo>
                <a:lnTo>
                  <a:pt x="3793" y="1502"/>
                </a:lnTo>
                <a:lnTo>
                  <a:pt x="3788" y="1467"/>
                </a:lnTo>
                <a:lnTo>
                  <a:pt x="3786" y="1432"/>
                </a:lnTo>
                <a:lnTo>
                  <a:pt x="3780" y="1397"/>
                </a:lnTo>
                <a:lnTo>
                  <a:pt x="3775" y="1362"/>
                </a:lnTo>
                <a:lnTo>
                  <a:pt x="3766" y="1328"/>
                </a:lnTo>
                <a:lnTo>
                  <a:pt x="3760" y="1292"/>
                </a:lnTo>
                <a:lnTo>
                  <a:pt x="3748" y="1258"/>
                </a:lnTo>
                <a:lnTo>
                  <a:pt x="3740" y="1224"/>
                </a:lnTo>
                <a:lnTo>
                  <a:pt x="3728" y="1191"/>
                </a:lnTo>
                <a:lnTo>
                  <a:pt x="3714" y="1160"/>
                </a:lnTo>
                <a:lnTo>
                  <a:pt x="3702" y="1126"/>
                </a:lnTo>
                <a:lnTo>
                  <a:pt x="3686" y="1093"/>
                </a:lnTo>
                <a:lnTo>
                  <a:pt x="3654" y="1030"/>
                </a:lnTo>
                <a:lnTo>
                  <a:pt x="3636" y="999"/>
                </a:lnTo>
                <a:lnTo>
                  <a:pt x="3619" y="969"/>
                </a:lnTo>
                <a:lnTo>
                  <a:pt x="3599" y="938"/>
                </a:lnTo>
                <a:lnTo>
                  <a:pt x="3559" y="878"/>
                </a:lnTo>
                <a:lnTo>
                  <a:pt x="3536" y="849"/>
                </a:lnTo>
                <a:lnTo>
                  <a:pt x="3514" y="821"/>
                </a:lnTo>
                <a:lnTo>
                  <a:pt x="3441" y="736"/>
                </a:lnTo>
                <a:lnTo>
                  <a:pt x="3414" y="711"/>
                </a:lnTo>
                <a:lnTo>
                  <a:pt x="3389" y="686"/>
                </a:lnTo>
                <a:lnTo>
                  <a:pt x="3333" y="636"/>
                </a:lnTo>
                <a:lnTo>
                  <a:pt x="3273" y="586"/>
                </a:lnTo>
                <a:lnTo>
                  <a:pt x="3211" y="539"/>
                </a:lnTo>
                <a:lnTo>
                  <a:pt x="3147" y="494"/>
                </a:lnTo>
                <a:lnTo>
                  <a:pt x="3113" y="473"/>
                </a:lnTo>
                <a:lnTo>
                  <a:pt x="3080" y="454"/>
                </a:lnTo>
                <a:lnTo>
                  <a:pt x="3044" y="433"/>
                </a:lnTo>
                <a:lnTo>
                  <a:pt x="3008" y="414"/>
                </a:lnTo>
                <a:lnTo>
                  <a:pt x="2973" y="397"/>
                </a:lnTo>
                <a:lnTo>
                  <a:pt x="2938" y="377"/>
                </a:lnTo>
                <a:lnTo>
                  <a:pt x="2900" y="361"/>
                </a:lnTo>
                <a:lnTo>
                  <a:pt x="2862" y="344"/>
                </a:lnTo>
                <a:lnTo>
                  <a:pt x="2786" y="313"/>
                </a:lnTo>
                <a:lnTo>
                  <a:pt x="2705" y="285"/>
                </a:lnTo>
                <a:lnTo>
                  <a:pt x="2624" y="261"/>
                </a:lnTo>
                <a:lnTo>
                  <a:pt x="2582" y="248"/>
                </a:lnTo>
                <a:lnTo>
                  <a:pt x="2542" y="238"/>
                </a:lnTo>
                <a:lnTo>
                  <a:pt x="2458" y="220"/>
                </a:lnTo>
                <a:lnTo>
                  <a:pt x="2412" y="211"/>
                </a:lnTo>
                <a:lnTo>
                  <a:pt x="2370" y="205"/>
                </a:lnTo>
                <a:lnTo>
                  <a:pt x="2326" y="197"/>
                </a:lnTo>
                <a:lnTo>
                  <a:pt x="2281" y="192"/>
                </a:lnTo>
                <a:lnTo>
                  <a:pt x="2192" y="181"/>
                </a:lnTo>
                <a:lnTo>
                  <a:pt x="2147" y="180"/>
                </a:lnTo>
                <a:lnTo>
                  <a:pt x="2103" y="176"/>
                </a:lnTo>
                <a:lnTo>
                  <a:pt x="2057" y="175"/>
                </a:lnTo>
                <a:lnTo>
                  <a:pt x="1963" y="175"/>
                </a:lnTo>
                <a:lnTo>
                  <a:pt x="1918" y="176"/>
                </a:lnTo>
                <a:lnTo>
                  <a:pt x="1873" y="178"/>
                </a:lnTo>
                <a:lnTo>
                  <a:pt x="1827" y="181"/>
                </a:lnTo>
                <a:lnTo>
                  <a:pt x="1782" y="186"/>
                </a:lnTo>
                <a:lnTo>
                  <a:pt x="1738" y="191"/>
                </a:lnTo>
                <a:lnTo>
                  <a:pt x="1694" y="197"/>
                </a:lnTo>
                <a:lnTo>
                  <a:pt x="1650" y="203"/>
                </a:lnTo>
                <a:lnTo>
                  <a:pt x="1606" y="209"/>
                </a:lnTo>
                <a:lnTo>
                  <a:pt x="1522" y="227"/>
                </a:lnTo>
                <a:lnTo>
                  <a:pt x="1437" y="248"/>
                </a:lnTo>
                <a:lnTo>
                  <a:pt x="1397" y="258"/>
                </a:lnTo>
                <a:lnTo>
                  <a:pt x="1355" y="272"/>
                </a:lnTo>
                <a:lnTo>
                  <a:pt x="1317" y="285"/>
                </a:lnTo>
                <a:lnTo>
                  <a:pt x="1237" y="313"/>
                </a:lnTo>
                <a:lnTo>
                  <a:pt x="1199" y="328"/>
                </a:lnTo>
                <a:lnTo>
                  <a:pt x="1159" y="344"/>
                </a:lnTo>
                <a:lnTo>
                  <a:pt x="1123" y="360"/>
                </a:lnTo>
                <a:lnTo>
                  <a:pt x="1047" y="395"/>
                </a:lnTo>
                <a:lnTo>
                  <a:pt x="1011" y="414"/>
                </a:lnTo>
                <a:lnTo>
                  <a:pt x="978" y="433"/>
                </a:lnTo>
                <a:lnTo>
                  <a:pt x="942" y="452"/>
                </a:lnTo>
                <a:lnTo>
                  <a:pt x="909" y="473"/>
                </a:lnTo>
                <a:lnTo>
                  <a:pt x="876" y="492"/>
                </a:lnTo>
                <a:lnTo>
                  <a:pt x="810" y="536"/>
                </a:lnTo>
                <a:lnTo>
                  <a:pt x="748" y="583"/>
                </a:lnTo>
                <a:lnTo>
                  <a:pt x="690" y="632"/>
                </a:lnTo>
                <a:lnTo>
                  <a:pt x="633" y="683"/>
                </a:lnTo>
                <a:lnTo>
                  <a:pt x="606" y="709"/>
                </a:lnTo>
                <a:lnTo>
                  <a:pt x="579" y="736"/>
                </a:lnTo>
                <a:lnTo>
                  <a:pt x="555" y="763"/>
                </a:lnTo>
                <a:lnTo>
                  <a:pt x="505" y="819"/>
                </a:lnTo>
                <a:lnTo>
                  <a:pt x="483" y="847"/>
                </a:lnTo>
                <a:lnTo>
                  <a:pt x="461" y="877"/>
                </a:lnTo>
                <a:lnTo>
                  <a:pt x="421" y="936"/>
                </a:lnTo>
                <a:lnTo>
                  <a:pt x="401" y="967"/>
                </a:lnTo>
                <a:lnTo>
                  <a:pt x="383" y="997"/>
                </a:lnTo>
                <a:lnTo>
                  <a:pt x="347" y="1060"/>
                </a:lnTo>
                <a:lnTo>
                  <a:pt x="334" y="1091"/>
                </a:lnTo>
                <a:lnTo>
                  <a:pt x="319" y="1124"/>
                </a:lnTo>
                <a:lnTo>
                  <a:pt x="305" y="1155"/>
                </a:lnTo>
                <a:lnTo>
                  <a:pt x="292" y="1189"/>
                </a:lnTo>
                <a:lnTo>
                  <a:pt x="281" y="1222"/>
                </a:lnTo>
                <a:lnTo>
                  <a:pt x="269" y="1257"/>
                </a:lnTo>
                <a:lnTo>
                  <a:pt x="261" y="1291"/>
                </a:lnTo>
                <a:lnTo>
                  <a:pt x="252" y="1326"/>
                </a:lnTo>
                <a:lnTo>
                  <a:pt x="238" y="1395"/>
                </a:lnTo>
                <a:lnTo>
                  <a:pt x="229" y="1465"/>
                </a:lnTo>
                <a:lnTo>
                  <a:pt x="227" y="1500"/>
                </a:lnTo>
                <a:lnTo>
                  <a:pt x="225" y="1537"/>
                </a:lnTo>
                <a:lnTo>
                  <a:pt x="225" y="1575"/>
                </a:lnTo>
                <a:cubicBezTo>
                  <a:pt x="223" y="1611"/>
                  <a:pt x="196" y="1642"/>
                  <a:pt x="156" y="1656"/>
                </a:cubicBezTo>
                <a:cubicBezTo>
                  <a:pt x="114" y="1668"/>
                  <a:pt x="66" y="1661"/>
                  <a:pt x="34" y="1636"/>
                </a:cubicBezTo>
                <a:close/>
              </a:path>
            </a:pathLst>
          </a:custGeom>
          <a:solidFill>
            <a:srgbClr val="0099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37" name="CustomShape 11"/>
          <p:cNvSpPr/>
          <p:nvPr/>
        </p:nvSpPr>
        <p:spPr>
          <a:xfrm>
            <a:off x="4254120" y="2077200"/>
            <a:ext cx="758160" cy="653760"/>
          </a:xfrm>
          <a:custGeom>
            <a:avLst/>
            <a:gdLst/>
            <a:ahLst/>
            <a:rect l="l" t="t" r="r" b="b"/>
            <a:pathLst>
              <a:path w="2107" h="1817">
                <a:moveTo>
                  <a:pt x="0" y="907"/>
                </a:moveTo>
                <a:cubicBezTo>
                  <a:pt x="0" y="407"/>
                  <a:pt x="469" y="0"/>
                  <a:pt x="1054" y="0"/>
                </a:cubicBezTo>
                <a:cubicBezTo>
                  <a:pt x="1635" y="0"/>
                  <a:pt x="2106" y="407"/>
                  <a:pt x="2106" y="907"/>
                </a:cubicBezTo>
                <a:cubicBezTo>
                  <a:pt x="2106" y="1409"/>
                  <a:pt x="1635" y="1816"/>
                  <a:pt x="1054" y="1816"/>
                </a:cubicBezTo>
                <a:cubicBezTo>
                  <a:pt x="469" y="1816"/>
                  <a:pt x="0" y="1409"/>
                  <a:pt x="0" y="90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38" name="CustomShape 12"/>
          <p:cNvSpPr/>
          <p:nvPr/>
        </p:nvSpPr>
        <p:spPr>
          <a:xfrm>
            <a:off x="4214160" y="2045880"/>
            <a:ext cx="838440" cy="716760"/>
          </a:xfrm>
          <a:custGeom>
            <a:avLst/>
            <a:gdLst/>
            <a:ahLst/>
            <a:rect l="l" t="t" r="r" b="b"/>
            <a:pathLst>
              <a:path w="2330" h="1992">
                <a:moveTo>
                  <a:pt x="0" y="998"/>
                </a:moveTo>
                <a:lnTo>
                  <a:pt x="0" y="947"/>
                </a:lnTo>
                <a:lnTo>
                  <a:pt x="4" y="898"/>
                </a:lnTo>
                <a:lnTo>
                  <a:pt x="12" y="848"/>
                </a:lnTo>
                <a:lnTo>
                  <a:pt x="22" y="798"/>
                </a:lnTo>
                <a:lnTo>
                  <a:pt x="49" y="704"/>
                </a:lnTo>
                <a:lnTo>
                  <a:pt x="89" y="613"/>
                </a:lnTo>
                <a:lnTo>
                  <a:pt x="112" y="570"/>
                </a:lnTo>
                <a:lnTo>
                  <a:pt x="136" y="525"/>
                </a:lnTo>
                <a:lnTo>
                  <a:pt x="165" y="483"/>
                </a:lnTo>
                <a:lnTo>
                  <a:pt x="194" y="444"/>
                </a:lnTo>
                <a:lnTo>
                  <a:pt x="261" y="366"/>
                </a:lnTo>
                <a:lnTo>
                  <a:pt x="297" y="331"/>
                </a:lnTo>
                <a:lnTo>
                  <a:pt x="334" y="297"/>
                </a:lnTo>
                <a:lnTo>
                  <a:pt x="375" y="264"/>
                </a:lnTo>
                <a:lnTo>
                  <a:pt x="417" y="232"/>
                </a:lnTo>
                <a:lnTo>
                  <a:pt x="461" y="202"/>
                </a:lnTo>
                <a:lnTo>
                  <a:pt x="505" y="175"/>
                </a:lnTo>
                <a:lnTo>
                  <a:pt x="555" y="148"/>
                </a:lnTo>
                <a:lnTo>
                  <a:pt x="601" y="124"/>
                </a:lnTo>
                <a:lnTo>
                  <a:pt x="653" y="101"/>
                </a:lnTo>
                <a:lnTo>
                  <a:pt x="704" y="80"/>
                </a:lnTo>
                <a:lnTo>
                  <a:pt x="758" y="63"/>
                </a:lnTo>
                <a:lnTo>
                  <a:pt x="814" y="47"/>
                </a:lnTo>
                <a:lnTo>
                  <a:pt x="866" y="33"/>
                </a:lnTo>
                <a:lnTo>
                  <a:pt x="924" y="20"/>
                </a:lnTo>
                <a:lnTo>
                  <a:pt x="982" y="12"/>
                </a:lnTo>
                <a:lnTo>
                  <a:pt x="1040" y="6"/>
                </a:lnTo>
                <a:lnTo>
                  <a:pt x="1101" y="1"/>
                </a:lnTo>
                <a:lnTo>
                  <a:pt x="1161" y="0"/>
                </a:lnTo>
                <a:lnTo>
                  <a:pt x="1222" y="1"/>
                </a:lnTo>
                <a:lnTo>
                  <a:pt x="1282" y="5"/>
                </a:lnTo>
                <a:lnTo>
                  <a:pt x="1342" y="12"/>
                </a:lnTo>
                <a:lnTo>
                  <a:pt x="1398" y="20"/>
                </a:lnTo>
                <a:lnTo>
                  <a:pt x="1456" y="31"/>
                </a:lnTo>
                <a:lnTo>
                  <a:pt x="1511" y="45"/>
                </a:lnTo>
                <a:lnTo>
                  <a:pt x="1567" y="61"/>
                </a:lnTo>
                <a:lnTo>
                  <a:pt x="1621" y="78"/>
                </a:lnTo>
                <a:lnTo>
                  <a:pt x="1671" y="100"/>
                </a:lnTo>
                <a:lnTo>
                  <a:pt x="1723" y="122"/>
                </a:lnTo>
                <a:lnTo>
                  <a:pt x="1772" y="145"/>
                </a:lnTo>
                <a:lnTo>
                  <a:pt x="1819" y="171"/>
                </a:lnTo>
                <a:lnTo>
                  <a:pt x="1864" y="199"/>
                </a:lnTo>
                <a:lnTo>
                  <a:pt x="1908" y="228"/>
                </a:lnTo>
                <a:lnTo>
                  <a:pt x="1950" y="260"/>
                </a:lnTo>
                <a:lnTo>
                  <a:pt x="1990" y="293"/>
                </a:lnTo>
                <a:lnTo>
                  <a:pt x="2028" y="328"/>
                </a:lnTo>
                <a:lnTo>
                  <a:pt x="2066" y="364"/>
                </a:lnTo>
                <a:lnTo>
                  <a:pt x="2100" y="401"/>
                </a:lnTo>
                <a:lnTo>
                  <a:pt x="2133" y="439"/>
                </a:lnTo>
                <a:lnTo>
                  <a:pt x="2162" y="480"/>
                </a:lnTo>
                <a:lnTo>
                  <a:pt x="2191" y="522"/>
                </a:lnTo>
                <a:lnTo>
                  <a:pt x="2240" y="610"/>
                </a:lnTo>
                <a:lnTo>
                  <a:pt x="2260" y="654"/>
                </a:lnTo>
                <a:lnTo>
                  <a:pt x="2278" y="701"/>
                </a:lnTo>
                <a:lnTo>
                  <a:pt x="2293" y="748"/>
                </a:lnTo>
                <a:lnTo>
                  <a:pt x="2307" y="795"/>
                </a:lnTo>
                <a:lnTo>
                  <a:pt x="2325" y="893"/>
                </a:lnTo>
                <a:lnTo>
                  <a:pt x="2329" y="943"/>
                </a:lnTo>
                <a:lnTo>
                  <a:pt x="2329" y="1045"/>
                </a:lnTo>
                <a:lnTo>
                  <a:pt x="2325" y="1095"/>
                </a:lnTo>
                <a:lnTo>
                  <a:pt x="2318" y="1144"/>
                </a:lnTo>
                <a:lnTo>
                  <a:pt x="2307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4"/>
                </a:lnTo>
                <a:lnTo>
                  <a:pt x="2240" y="1378"/>
                </a:lnTo>
                <a:lnTo>
                  <a:pt x="2218" y="1423"/>
                </a:lnTo>
                <a:lnTo>
                  <a:pt x="2193" y="1465"/>
                </a:lnTo>
                <a:lnTo>
                  <a:pt x="2164" y="1507"/>
                </a:lnTo>
                <a:lnTo>
                  <a:pt x="2136" y="1547"/>
                </a:lnTo>
                <a:lnTo>
                  <a:pt x="2104" y="1586"/>
                </a:lnTo>
                <a:lnTo>
                  <a:pt x="2068" y="1624"/>
                </a:lnTo>
                <a:lnTo>
                  <a:pt x="2032" y="1661"/>
                </a:lnTo>
                <a:lnTo>
                  <a:pt x="1995" y="1694"/>
                </a:lnTo>
                <a:lnTo>
                  <a:pt x="1955" y="1728"/>
                </a:lnTo>
                <a:lnTo>
                  <a:pt x="1912" y="1761"/>
                </a:lnTo>
                <a:lnTo>
                  <a:pt x="1868" y="1790"/>
                </a:lnTo>
                <a:lnTo>
                  <a:pt x="1823" y="1817"/>
                </a:lnTo>
                <a:lnTo>
                  <a:pt x="1777" y="1844"/>
                </a:lnTo>
                <a:lnTo>
                  <a:pt x="1727" y="1869"/>
                </a:lnTo>
                <a:lnTo>
                  <a:pt x="1625" y="1911"/>
                </a:lnTo>
                <a:lnTo>
                  <a:pt x="1571" y="1928"/>
                </a:lnTo>
                <a:lnTo>
                  <a:pt x="1518" y="1944"/>
                </a:lnTo>
                <a:lnTo>
                  <a:pt x="1463" y="1958"/>
                </a:lnTo>
                <a:lnTo>
                  <a:pt x="1404" y="1970"/>
                </a:lnTo>
                <a:lnTo>
                  <a:pt x="1346" y="1978"/>
                </a:lnTo>
                <a:lnTo>
                  <a:pt x="1288" y="1986"/>
                </a:lnTo>
                <a:lnTo>
                  <a:pt x="1228" y="1989"/>
                </a:lnTo>
                <a:lnTo>
                  <a:pt x="1167" y="1991"/>
                </a:lnTo>
                <a:lnTo>
                  <a:pt x="1107" y="1989"/>
                </a:lnTo>
                <a:lnTo>
                  <a:pt x="1047" y="1986"/>
                </a:lnTo>
                <a:lnTo>
                  <a:pt x="989" y="1980"/>
                </a:lnTo>
                <a:lnTo>
                  <a:pt x="931" y="1972"/>
                </a:lnTo>
                <a:lnTo>
                  <a:pt x="874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2"/>
                </a:lnTo>
                <a:lnTo>
                  <a:pt x="657" y="1892"/>
                </a:lnTo>
                <a:lnTo>
                  <a:pt x="608" y="1870"/>
                </a:lnTo>
                <a:lnTo>
                  <a:pt x="559" y="1845"/>
                </a:lnTo>
                <a:lnTo>
                  <a:pt x="510" y="1820"/>
                </a:lnTo>
                <a:lnTo>
                  <a:pt x="465" y="1792"/>
                </a:lnTo>
                <a:lnTo>
                  <a:pt x="421" y="1762"/>
                </a:lnTo>
                <a:lnTo>
                  <a:pt x="379" y="1731"/>
                </a:lnTo>
                <a:lnTo>
                  <a:pt x="339" y="1697"/>
                </a:lnTo>
                <a:lnTo>
                  <a:pt x="263" y="1628"/>
                </a:lnTo>
                <a:lnTo>
                  <a:pt x="196" y="1551"/>
                </a:lnTo>
                <a:lnTo>
                  <a:pt x="167" y="1511"/>
                </a:lnTo>
                <a:lnTo>
                  <a:pt x="138" y="1469"/>
                </a:lnTo>
                <a:lnTo>
                  <a:pt x="114" y="1427"/>
                </a:lnTo>
                <a:lnTo>
                  <a:pt x="92" y="1381"/>
                </a:lnTo>
                <a:lnTo>
                  <a:pt x="69" y="1337"/>
                </a:lnTo>
                <a:lnTo>
                  <a:pt x="52" y="1290"/>
                </a:lnTo>
                <a:lnTo>
                  <a:pt x="36" y="1245"/>
                </a:lnTo>
                <a:lnTo>
                  <a:pt x="22" y="1196"/>
                </a:lnTo>
                <a:lnTo>
                  <a:pt x="4" y="1098"/>
                </a:lnTo>
                <a:lnTo>
                  <a:pt x="0" y="1048"/>
                </a:lnTo>
                <a:lnTo>
                  <a:pt x="0" y="998"/>
                </a:lnTo>
                <a:moveTo>
                  <a:pt x="223" y="1037"/>
                </a:moveTo>
                <a:lnTo>
                  <a:pt x="227" y="1079"/>
                </a:lnTo>
                <a:lnTo>
                  <a:pt x="232" y="1120"/>
                </a:lnTo>
                <a:lnTo>
                  <a:pt x="241" y="1162"/>
                </a:lnTo>
                <a:lnTo>
                  <a:pt x="252" y="1201"/>
                </a:lnTo>
                <a:lnTo>
                  <a:pt x="279" y="1278"/>
                </a:lnTo>
                <a:lnTo>
                  <a:pt x="297" y="1317"/>
                </a:lnTo>
                <a:lnTo>
                  <a:pt x="317" y="1351"/>
                </a:lnTo>
                <a:lnTo>
                  <a:pt x="337" y="1389"/>
                </a:lnTo>
                <a:lnTo>
                  <a:pt x="359" y="1423"/>
                </a:lnTo>
                <a:lnTo>
                  <a:pt x="383" y="1456"/>
                </a:lnTo>
                <a:lnTo>
                  <a:pt x="409" y="1488"/>
                </a:lnTo>
                <a:lnTo>
                  <a:pt x="439" y="1519"/>
                </a:lnTo>
                <a:lnTo>
                  <a:pt x="467" y="1549"/>
                </a:lnTo>
                <a:lnTo>
                  <a:pt x="499" y="1577"/>
                </a:lnTo>
                <a:lnTo>
                  <a:pt x="533" y="1605"/>
                </a:lnTo>
                <a:lnTo>
                  <a:pt x="566" y="1629"/>
                </a:lnTo>
                <a:lnTo>
                  <a:pt x="601" y="1653"/>
                </a:lnTo>
                <a:lnTo>
                  <a:pt x="639" y="1676"/>
                </a:lnTo>
                <a:lnTo>
                  <a:pt x="677" y="1697"/>
                </a:lnTo>
                <a:lnTo>
                  <a:pt x="718" y="1718"/>
                </a:lnTo>
                <a:lnTo>
                  <a:pt x="758" y="1736"/>
                </a:lnTo>
                <a:lnTo>
                  <a:pt x="798" y="1751"/>
                </a:lnTo>
                <a:lnTo>
                  <a:pt x="840" y="1767"/>
                </a:lnTo>
                <a:lnTo>
                  <a:pt x="884" y="1780"/>
                </a:lnTo>
                <a:lnTo>
                  <a:pt x="929" y="1790"/>
                </a:lnTo>
                <a:lnTo>
                  <a:pt x="974" y="1798"/>
                </a:lnTo>
                <a:lnTo>
                  <a:pt x="1020" y="1806"/>
                </a:lnTo>
                <a:lnTo>
                  <a:pt x="1065" y="1811"/>
                </a:lnTo>
                <a:lnTo>
                  <a:pt x="1114" y="1814"/>
                </a:lnTo>
                <a:lnTo>
                  <a:pt x="1161" y="1816"/>
                </a:lnTo>
                <a:lnTo>
                  <a:pt x="1209" y="1814"/>
                </a:lnTo>
                <a:lnTo>
                  <a:pt x="1258" y="1813"/>
                </a:lnTo>
                <a:lnTo>
                  <a:pt x="1304" y="1808"/>
                </a:lnTo>
                <a:lnTo>
                  <a:pt x="1351" y="1800"/>
                </a:lnTo>
                <a:lnTo>
                  <a:pt x="1396" y="1792"/>
                </a:lnTo>
                <a:lnTo>
                  <a:pt x="1440" y="1781"/>
                </a:lnTo>
                <a:lnTo>
                  <a:pt x="1483" y="1769"/>
                </a:lnTo>
                <a:lnTo>
                  <a:pt x="1567" y="1737"/>
                </a:lnTo>
                <a:lnTo>
                  <a:pt x="1607" y="1720"/>
                </a:lnTo>
                <a:lnTo>
                  <a:pt x="1647" y="1701"/>
                </a:lnTo>
                <a:lnTo>
                  <a:pt x="1685" y="1680"/>
                </a:lnTo>
                <a:lnTo>
                  <a:pt x="1723" y="1657"/>
                </a:lnTo>
                <a:lnTo>
                  <a:pt x="1759" y="1633"/>
                </a:lnTo>
                <a:lnTo>
                  <a:pt x="1826" y="1581"/>
                </a:lnTo>
                <a:lnTo>
                  <a:pt x="1857" y="1553"/>
                </a:lnTo>
                <a:lnTo>
                  <a:pt x="1888" y="1523"/>
                </a:lnTo>
                <a:lnTo>
                  <a:pt x="1917" y="1492"/>
                </a:lnTo>
                <a:lnTo>
                  <a:pt x="1944" y="1460"/>
                </a:lnTo>
                <a:lnTo>
                  <a:pt x="1968" y="1425"/>
                </a:lnTo>
                <a:lnTo>
                  <a:pt x="1990" y="1392"/>
                </a:lnTo>
                <a:lnTo>
                  <a:pt x="2012" y="1357"/>
                </a:lnTo>
                <a:lnTo>
                  <a:pt x="2030" y="1320"/>
                </a:lnTo>
                <a:lnTo>
                  <a:pt x="2048" y="1282"/>
                </a:lnTo>
                <a:lnTo>
                  <a:pt x="2064" y="1243"/>
                </a:lnTo>
                <a:lnTo>
                  <a:pt x="2078" y="1205"/>
                </a:lnTo>
                <a:lnTo>
                  <a:pt x="2088" y="1165"/>
                </a:lnTo>
                <a:lnTo>
                  <a:pt x="2096" y="1125"/>
                </a:lnTo>
                <a:lnTo>
                  <a:pt x="2102" y="1083"/>
                </a:lnTo>
                <a:lnTo>
                  <a:pt x="2106" y="1041"/>
                </a:lnTo>
                <a:lnTo>
                  <a:pt x="2108" y="998"/>
                </a:lnTo>
                <a:lnTo>
                  <a:pt x="2106" y="956"/>
                </a:lnTo>
                <a:lnTo>
                  <a:pt x="2098" y="872"/>
                </a:lnTo>
                <a:lnTo>
                  <a:pt x="2088" y="831"/>
                </a:lnTo>
                <a:lnTo>
                  <a:pt x="2078" y="792"/>
                </a:lnTo>
                <a:lnTo>
                  <a:pt x="2064" y="751"/>
                </a:lnTo>
                <a:lnTo>
                  <a:pt x="2050" y="713"/>
                </a:lnTo>
                <a:lnTo>
                  <a:pt x="2015" y="640"/>
                </a:lnTo>
                <a:lnTo>
                  <a:pt x="1970" y="570"/>
                </a:lnTo>
                <a:lnTo>
                  <a:pt x="1946" y="536"/>
                </a:lnTo>
                <a:lnTo>
                  <a:pt x="1919" y="503"/>
                </a:lnTo>
                <a:lnTo>
                  <a:pt x="1890" y="473"/>
                </a:lnTo>
                <a:lnTo>
                  <a:pt x="1861" y="441"/>
                </a:lnTo>
                <a:lnTo>
                  <a:pt x="1830" y="414"/>
                </a:lnTo>
                <a:lnTo>
                  <a:pt x="1763" y="361"/>
                </a:lnTo>
                <a:lnTo>
                  <a:pt x="1727" y="336"/>
                </a:lnTo>
                <a:lnTo>
                  <a:pt x="1689" y="314"/>
                </a:lnTo>
                <a:lnTo>
                  <a:pt x="1651" y="293"/>
                </a:lnTo>
                <a:lnTo>
                  <a:pt x="1571" y="255"/>
                </a:lnTo>
                <a:lnTo>
                  <a:pt x="1531" y="239"/>
                </a:lnTo>
                <a:lnTo>
                  <a:pt x="1489" y="225"/>
                </a:lnTo>
                <a:lnTo>
                  <a:pt x="1445" y="211"/>
                </a:lnTo>
                <a:lnTo>
                  <a:pt x="1400" y="200"/>
                </a:lnTo>
                <a:lnTo>
                  <a:pt x="1356" y="192"/>
                </a:lnTo>
                <a:lnTo>
                  <a:pt x="1311" y="185"/>
                </a:lnTo>
                <a:lnTo>
                  <a:pt x="1264" y="180"/>
                </a:lnTo>
                <a:lnTo>
                  <a:pt x="1216" y="176"/>
                </a:lnTo>
                <a:lnTo>
                  <a:pt x="1167" y="175"/>
                </a:lnTo>
                <a:lnTo>
                  <a:pt x="1119" y="176"/>
                </a:lnTo>
                <a:lnTo>
                  <a:pt x="1071" y="180"/>
                </a:lnTo>
                <a:lnTo>
                  <a:pt x="1025" y="183"/>
                </a:lnTo>
                <a:lnTo>
                  <a:pt x="980" y="190"/>
                </a:lnTo>
                <a:lnTo>
                  <a:pt x="934" y="199"/>
                </a:lnTo>
                <a:lnTo>
                  <a:pt x="889" y="211"/>
                </a:lnTo>
                <a:lnTo>
                  <a:pt x="846" y="223"/>
                </a:lnTo>
                <a:lnTo>
                  <a:pt x="804" y="237"/>
                </a:lnTo>
                <a:lnTo>
                  <a:pt x="762" y="253"/>
                </a:lnTo>
                <a:lnTo>
                  <a:pt x="722" y="270"/>
                </a:lnTo>
                <a:lnTo>
                  <a:pt x="682" y="291"/>
                </a:lnTo>
                <a:lnTo>
                  <a:pt x="644" y="311"/>
                </a:lnTo>
                <a:lnTo>
                  <a:pt x="606" y="333"/>
                </a:lnTo>
                <a:lnTo>
                  <a:pt x="570" y="358"/>
                </a:lnTo>
                <a:lnTo>
                  <a:pt x="503" y="410"/>
                </a:lnTo>
                <a:lnTo>
                  <a:pt x="441" y="469"/>
                </a:lnTo>
                <a:lnTo>
                  <a:pt x="415" y="499"/>
                </a:lnTo>
                <a:lnTo>
                  <a:pt x="361" y="566"/>
                </a:lnTo>
                <a:lnTo>
                  <a:pt x="339" y="601"/>
                </a:lnTo>
                <a:lnTo>
                  <a:pt x="319" y="636"/>
                </a:lnTo>
                <a:lnTo>
                  <a:pt x="299" y="673"/>
                </a:lnTo>
                <a:lnTo>
                  <a:pt x="281" y="709"/>
                </a:lnTo>
                <a:lnTo>
                  <a:pt x="265" y="748"/>
                </a:lnTo>
                <a:lnTo>
                  <a:pt x="252" y="788"/>
                </a:lnTo>
                <a:lnTo>
                  <a:pt x="234" y="868"/>
                </a:lnTo>
                <a:lnTo>
                  <a:pt x="227" y="910"/>
                </a:lnTo>
                <a:lnTo>
                  <a:pt x="223" y="952"/>
                </a:lnTo>
                <a:lnTo>
                  <a:pt x="223" y="994"/>
                </a:lnTo>
                <a:lnTo>
                  <a:pt x="223" y="1037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39" name="CustomShape 13"/>
          <p:cNvSpPr/>
          <p:nvPr/>
        </p:nvSpPr>
        <p:spPr>
          <a:xfrm>
            <a:off x="5542200" y="3444120"/>
            <a:ext cx="455040" cy="356400"/>
          </a:xfrm>
          <a:custGeom>
            <a:avLst/>
            <a:gdLst/>
            <a:ahLst/>
            <a:rect l="l" t="t" r="r" b="b"/>
            <a:pathLst>
              <a:path w="1265" h="991">
                <a:moveTo>
                  <a:pt x="0" y="496"/>
                </a:moveTo>
                <a:cubicBezTo>
                  <a:pt x="0" y="222"/>
                  <a:pt x="283" y="0"/>
                  <a:pt x="630" y="0"/>
                </a:cubicBezTo>
                <a:cubicBezTo>
                  <a:pt x="982" y="0"/>
                  <a:pt x="1264" y="222"/>
                  <a:pt x="1264" y="496"/>
                </a:cubicBezTo>
                <a:cubicBezTo>
                  <a:pt x="1264" y="769"/>
                  <a:pt x="982" y="990"/>
                  <a:pt x="630" y="990"/>
                </a:cubicBezTo>
                <a:cubicBezTo>
                  <a:pt x="283" y="990"/>
                  <a:pt x="0" y="769"/>
                  <a:pt x="0" y="49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40" name="CustomShape 14"/>
          <p:cNvSpPr/>
          <p:nvPr/>
        </p:nvSpPr>
        <p:spPr>
          <a:xfrm>
            <a:off x="5501880" y="3412440"/>
            <a:ext cx="535320" cy="419400"/>
          </a:xfrm>
          <a:custGeom>
            <a:avLst/>
            <a:gdLst/>
            <a:ahLst/>
            <a:rect l="l" t="t" r="r" b="b"/>
            <a:pathLst>
              <a:path w="1488" h="1166">
                <a:moveTo>
                  <a:pt x="0" y="585"/>
                </a:moveTo>
                <a:lnTo>
                  <a:pt x="0" y="555"/>
                </a:lnTo>
                <a:lnTo>
                  <a:pt x="2" y="525"/>
                </a:lnTo>
                <a:lnTo>
                  <a:pt x="9" y="496"/>
                </a:lnTo>
                <a:lnTo>
                  <a:pt x="14" y="468"/>
                </a:lnTo>
                <a:lnTo>
                  <a:pt x="23" y="440"/>
                </a:lnTo>
                <a:lnTo>
                  <a:pt x="45" y="383"/>
                </a:lnTo>
                <a:lnTo>
                  <a:pt x="72" y="332"/>
                </a:lnTo>
                <a:lnTo>
                  <a:pt x="125" y="258"/>
                </a:lnTo>
                <a:lnTo>
                  <a:pt x="145" y="235"/>
                </a:lnTo>
                <a:lnTo>
                  <a:pt x="167" y="214"/>
                </a:lnTo>
                <a:lnTo>
                  <a:pt x="192" y="192"/>
                </a:lnTo>
                <a:lnTo>
                  <a:pt x="241" y="153"/>
                </a:lnTo>
                <a:lnTo>
                  <a:pt x="267" y="134"/>
                </a:lnTo>
                <a:lnTo>
                  <a:pt x="297" y="117"/>
                </a:lnTo>
                <a:lnTo>
                  <a:pt x="355" y="85"/>
                </a:lnTo>
                <a:lnTo>
                  <a:pt x="386" y="71"/>
                </a:lnTo>
                <a:lnTo>
                  <a:pt x="419" y="59"/>
                </a:lnTo>
                <a:lnTo>
                  <a:pt x="450" y="47"/>
                </a:lnTo>
                <a:lnTo>
                  <a:pt x="486" y="36"/>
                </a:lnTo>
                <a:lnTo>
                  <a:pt x="520" y="28"/>
                </a:lnTo>
                <a:lnTo>
                  <a:pt x="555" y="19"/>
                </a:lnTo>
                <a:lnTo>
                  <a:pt x="590" y="12"/>
                </a:lnTo>
                <a:lnTo>
                  <a:pt x="626" y="7"/>
                </a:lnTo>
                <a:lnTo>
                  <a:pt x="664" y="3"/>
                </a:lnTo>
                <a:lnTo>
                  <a:pt x="740" y="0"/>
                </a:lnTo>
                <a:lnTo>
                  <a:pt x="816" y="3"/>
                </a:lnTo>
                <a:lnTo>
                  <a:pt x="854" y="7"/>
                </a:lnTo>
                <a:lnTo>
                  <a:pt x="889" y="12"/>
                </a:lnTo>
                <a:lnTo>
                  <a:pt x="925" y="19"/>
                </a:lnTo>
                <a:lnTo>
                  <a:pt x="961" y="26"/>
                </a:lnTo>
                <a:lnTo>
                  <a:pt x="997" y="35"/>
                </a:lnTo>
                <a:lnTo>
                  <a:pt x="1029" y="45"/>
                </a:lnTo>
                <a:lnTo>
                  <a:pt x="1063" y="58"/>
                </a:lnTo>
                <a:lnTo>
                  <a:pt x="1096" y="69"/>
                </a:lnTo>
                <a:lnTo>
                  <a:pt x="1126" y="83"/>
                </a:lnTo>
                <a:lnTo>
                  <a:pt x="1158" y="99"/>
                </a:lnTo>
                <a:lnTo>
                  <a:pt x="1186" y="115"/>
                </a:lnTo>
                <a:lnTo>
                  <a:pt x="1214" y="133"/>
                </a:lnTo>
                <a:lnTo>
                  <a:pt x="1242" y="150"/>
                </a:lnTo>
                <a:lnTo>
                  <a:pt x="1267" y="169"/>
                </a:lnTo>
                <a:lnTo>
                  <a:pt x="1316" y="211"/>
                </a:lnTo>
                <a:lnTo>
                  <a:pt x="1338" y="232"/>
                </a:lnTo>
                <a:lnTo>
                  <a:pt x="1358" y="255"/>
                </a:lnTo>
                <a:lnTo>
                  <a:pt x="1378" y="279"/>
                </a:lnTo>
                <a:lnTo>
                  <a:pt x="1396" y="303"/>
                </a:lnTo>
                <a:lnTo>
                  <a:pt x="1411" y="328"/>
                </a:lnTo>
                <a:lnTo>
                  <a:pt x="1427" y="354"/>
                </a:lnTo>
                <a:lnTo>
                  <a:pt x="1441" y="380"/>
                </a:lnTo>
                <a:lnTo>
                  <a:pt x="1451" y="408"/>
                </a:lnTo>
                <a:lnTo>
                  <a:pt x="1463" y="435"/>
                </a:lnTo>
                <a:lnTo>
                  <a:pt x="1471" y="463"/>
                </a:lnTo>
                <a:lnTo>
                  <a:pt x="1479" y="492"/>
                </a:lnTo>
                <a:lnTo>
                  <a:pt x="1483" y="522"/>
                </a:lnTo>
                <a:lnTo>
                  <a:pt x="1485" y="549"/>
                </a:lnTo>
                <a:lnTo>
                  <a:pt x="1487" y="579"/>
                </a:lnTo>
                <a:lnTo>
                  <a:pt x="1485" y="611"/>
                </a:lnTo>
                <a:lnTo>
                  <a:pt x="1483" y="638"/>
                </a:lnTo>
                <a:lnTo>
                  <a:pt x="1479" y="668"/>
                </a:lnTo>
                <a:lnTo>
                  <a:pt x="1471" y="698"/>
                </a:lnTo>
                <a:lnTo>
                  <a:pt x="1454" y="754"/>
                </a:lnTo>
                <a:lnTo>
                  <a:pt x="1443" y="780"/>
                </a:lnTo>
                <a:lnTo>
                  <a:pt x="1429" y="807"/>
                </a:lnTo>
                <a:lnTo>
                  <a:pt x="1399" y="859"/>
                </a:lnTo>
                <a:lnTo>
                  <a:pt x="1381" y="884"/>
                </a:lnTo>
                <a:lnTo>
                  <a:pt x="1340" y="929"/>
                </a:lnTo>
                <a:lnTo>
                  <a:pt x="1318" y="952"/>
                </a:lnTo>
                <a:lnTo>
                  <a:pt x="1296" y="973"/>
                </a:lnTo>
                <a:lnTo>
                  <a:pt x="1271" y="994"/>
                </a:lnTo>
                <a:lnTo>
                  <a:pt x="1244" y="1013"/>
                </a:lnTo>
                <a:lnTo>
                  <a:pt x="1191" y="1048"/>
                </a:lnTo>
                <a:lnTo>
                  <a:pt x="1162" y="1064"/>
                </a:lnTo>
                <a:lnTo>
                  <a:pt x="1131" y="1080"/>
                </a:lnTo>
                <a:lnTo>
                  <a:pt x="1067" y="1108"/>
                </a:lnTo>
                <a:lnTo>
                  <a:pt x="967" y="1139"/>
                </a:lnTo>
                <a:lnTo>
                  <a:pt x="931" y="1145"/>
                </a:lnTo>
                <a:lnTo>
                  <a:pt x="896" y="1153"/>
                </a:lnTo>
                <a:lnTo>
                  <a:pt x="858" y="1158"/>
                </a:lnTo>
                <a:lnTo>
                  <a:pt x="820" y="1161"/>
                </a:lnTo>
                <a:lnTo>
                  <a:pt x="784" y="1165"/>
                </a:lnTo>
                <a:lnTo>
                  <a:pt x="706" y="1165"/>
                </a:lnTo>
                <a:lnTo>
                  <a:pt x="670" y="1163"/>
                </a:lnTo>
                <a:lnTo>
                  <a:pt x="633" y="1158"/>
                </a:lnTo>
                <a:lnTo>
                  <a:pt x="596" y="1155"/>
                </a:lnTo>
                <a:lnTo>
                  <a:pt x="560" y="1147"/>
                </a:lnTo>
                <a:lnTo>
                  <a:pt x="524" y="1139"/>
                </a:lnTo>
                <a:lnTo>
                  <a:pt x="490" y="1130"/>
                </a:lnTo>
                <a:lnTo>
                  <a:pt x="424" y="1109"/>
                </a:lnTo>
                <a:lnTo>
                  <a:pt x="390" y="1095"/>
                </a:lnTo>
                <a:lnTo>
                  <a:pt x="359" y="1081"/>
                </a:lnTo>
                <a:lnTo>
                  <a:pt x="330" y="1067"/>
                </a:lnTo>
                <a:lnTo>
                  <a:pt x="301" y="1050"/>
                </a:lnTo>
                <a:lnTo>
                  <a:pt x="273" y="1034"/>
                </a:lnTo>
                <a:lnTo>
                  <a:pt x="219" y="995"/>
                </a:lnTo>
                <a:lnTo>
                  <a:pt x="195" y="976"/>
                </a:lnTo>
                <a:lnTo>
                  <a:pt x="172" y="956"/>
                </a:lnTo>
                <a:lnTo>
                  <a:pt x="149" y="933"/>
                </a:lnTo>
                <a:lnTo>
                  <a:pt x="109" y="887"/>
                </a:lnTo>
                <a:lnTo>
                  <a:pt x="92" y="863"/>
                </a:lnTo>
                <a:lnTo>
                  <a:pt x="74" y="837"/>
                </a:lnTo>
                <a:lnTo>
                  <a:pt x="61" y="811"/>
                </a:lnTo>
                <a:lnTo>
                  <a:pt x="47" y="783"/>
                </a:lnTo>
                <a:lnTo>
                  <a:pt x="34" y="757"/>
                </a:lnTo>
                <a:lnTo>
                  <a:pt x="16" y="702"/>
                </a:lnTo>
                <a:lnTo>
                  <a:pt x="9" y="674"/>
                </a:lnTo>
                <a:lnTo>
                  <a:pt x="0" y="614"/>
                </a:lnTo>
                <a:lnTo>
                  <a:pt x="0" y="585"/>
                </a:lnTo>
                <a:moveTo>
                  <a:pt x="223" y="602"/>
                </a:moveTo>
                <a:lnTo>
                  <a:pt x="225" y="621"/>
                </a:lnTo>
                <a:lnTo>
                  <a:pt x="227" y="642"/>
                </a:lnTo>
                <a:lnTo>
                  <a:pt x="232" y="663"/>
                </a:lnTo>
                <a:lnTo>
                  <a:pt x="245" y="702"/>
                </a:lnTo>
                <a:lnTo>
                  <a:pt x="255" y="721"/>
                </a:lnTo>
                <a:lnTo>
                  <a:pt x="263" y="738"/>
                </a:lnTo>
                <a:lnTo>
                  <a:pt x="273" y="757"/>
                </a:lnTo>
                <a:lnTo>
                  <a:pt x="283" y="775"/>
                </a:lnTo>
                <a:lnTo>
                  <a:pt x="297" y="793"/>
                </a:lnTo>
                <a:lnTo>
                  <a:pt x="310" y="808"/>
                </a:lnTo>
                <a:lnTo>
                  <a:pt x="325" y="824"/>
                </a:lnTo>
                <a:lnTo>
                  <a:pt x="339" y="840"/>
                </a:lnTo>
                <a:lnTo>
                  <a:pt x="357" y="856"/>
                </a:lnTo>
                <a:lnTo>
                  <a:pt x="373" y="870"/>
                </a:lnTo>
                <a:lnTo>
                  <a:pt x="390" y="884"/>
                </a:lnTo>
                <a:lnTo>
                  <a:pt x="450" y="920"/>
                </a:lnTo>
                <a:lnTo>
                  <a:pt x="470" y="931"/>
                </a:lnTo>
                <a:lnTo>
                  <a:pt x="493" y="939"/>
                </a:lnTo>
                <a:lnTo>
                  <a:pt x="515" y="950"/>
                </a:lnTo>
                <a:lnTo>
                  <a:pt x="537" y="957"/>
                </a:lnTo>
                <a:lnTo>
                  <a:pt x="586" y="971"/>
                </a:lnTo>
                <a:lnTo>
                  <a:pt x="610" y="976"/>
                </a:lnTo>
                <a:lnTo>
                  <a:pt x="636" y="981"/>
                </a:lnTo>
                <a:lnTo>
                  <a:pt x="660" y="986"/>
                </a:lnTo>
                <a:lnTo>
                  <a:pt x="686" y="989"/>
                </a:lnTo>
                <a:lnTo>
                  <a:pt x="714" y="990"/>
                </a:lnTo>
                <a:lnTo>
                  <a:pt x="766" y="990"/>
                </a:lnTo>
                <a:lnTo>
                  <a:pt x="794" y="989"/>
                </a:lnTo>
                <a:lnTo>
                  <a:pt x="820" y="987"/>
                </a:lnTo>
                <a:lnTo>
                  <a:pt x="845" y="983"/>
                </a:lnTo>
                <a:lnTo>
                  <a:pt x="869" y="978"/>
                </a:lnTo>
                <a:lnTo>
                  <a:pt x="894" y="973"/>
                </a:lnTo>
                <a:lnTo>
                  <a:pt x="943" y="959"/>
                </a:lnTo>
                <a:lnTo>
                  <a:pt x="965" y="952"/>
                </a:lnTo>
                <a:lnTo>
                  <a:pt x="987" y="943"/>
                </a:lnTo>
                <a:lnTo>
                  <a:pt x="1031" y="922"/>
                </a:lnTo>
                <a:lnTo>
                  <a:pt x="1051" y="910"/>
                </a:lnTo>
                <a:lnTo>
                  <a:pt x="1073" y="900"/>
                </a:lnTo>
                <a:lnTo>
                  <a:pt x="1090" y="886"/>
                </a:lnTo>
                <a:lnTo>
                  <a:pt x="1108" y="873"/>
                </a:lnTo>
                <a:lnTo>
                  <a:pt x="1126" y="859"/>
                </a:lnTo>
                <a:lnTo>
                  <a:pt x="1144" y="844"/>
                </a:lnTo>
                <a:lnTo>
                  <a:pt x="1160" y="827"/>
                </a:lnTo>
                <a:lnTo>
                  <a:pt x="1186" y="796"/>
                </a:lnTo>
                <a:lnTo>
                  <a:pt x="1200" y="779"/>
                </a:lnTo>
                <a:lnTo>
                  <a:pt x="1222" y="743"/>
                </a:lnTo>
                <a:lnTo>
                  <a:pt x="1240" y="705"/>
                </a:lnTo>
                <a:lnTo>
                  <a:pt x="1254" y="666"/>
                </a:lnTo>
                <a:lnTo>
                  <a:pt x="1258" y="647"/>
                </a:lnTo>
                <a:lnTo>
                  <a:pt x="1265" y="585"/>
                </a:lnTo>
                <a:lnTo>
                  <a:pt x="1258" y="522"/>
                </a:lnTo>
                <a:lnTo>
                  <a:pt x="1249" y="483"/>
                </a:lnTo>
                <a:lnTo>
                  <a:pt x="1240" y="463"/>
                </a:lnTo>
                <a:lnTo>
                  <a:pt x="1234" y="445"/>
                </a:lnTo>
                <a:lnTo>
                  <a:pt x="1224" y="426"/>
                </a:lnTo>
                <a:lnTo>
                  <a:pt x="1202" y="391"/>
                </a:lnTo>
                <a:lnTo>
                  <a:pt x="1176" y="356"/>
                </a:lnTo>
                <a:lnTo>
                  <a:pt x="1162" y="340"/>
                </a:lnTo>
                <a:lnTo>
                  <a:pt x="1146" y="324"/>
                </a:lnTo>
                <a:lnTo>
                  <a:pt x="1131" y="310"/>
                </a:lnTo>
                <a:lnTo>
                  <a:pt x="1078" y="269"/>
                </a:lnTo>
                <a:lnTo>
                  <a:pt x="1057" y="256"/>
                </a:lnTo>
                <a:lnTo>
                  <a:pt x="1037" y="246"/>
                </a:lnTo>
                <a:lnTo>
                  <a:pt x="991" y="225"/>
                </a:lnTo>
                <a:lnTo>
                  <a:pt x="947" y="208"/>
                </a:lnTo>
                <a:lnTo>
                  <a:pt x="925" y="200"/>
                </a:lnTo>
                <a:lnTo>
                  <a:pt x="900" y="194"/>
                </a:lnTo>
                <a:lnTo>
                  <a:pt x="876" y="188"/>
                </a:lnTo>
                <a:lnTo>
                  <a:pt x="849" y="183"/>
                </a:lnTo>
                <a:lnTo>
                  <a:pt x="825" y="180"/>
                </a:lnTo>
                <a:lnTo>
                  <a:pt x="800" y="178"/>
                </a:lnTo>
                <a:lnTo>
                  <a:pt x="774" y="176"/>
                </a:lnTo>
                <a:lnTo>
                  <a:pt x="746" y="174"/>
                </a:lnTo>
                <a:lnTo>
                  <a:pt x="718" y="176"/>
                </a:lnTo>
                <a:lnTo>
                  <a:pt x="694" y="176"/>
                </a:lnTo>
                <a:lnTo>
                  <a:pt x="640" y="183"/>
                </a:lnTo>
                <a:lnTo>
                  <a:pt x="616" y="186"/>
                </a:lnTo>
                <a:lnTo>
                  <a:pt x="590" y="194"/>
                </a:lnTo>
                <a:lnTo>
                  <a:pt x="566" y="199"/>
                </a:lnTo>
                <a:lnTo>
                  <a:pt x="544" y="205"/>
                </a:lnTo>
                <a:lnTo>
                  <a:pt x="520" y="214"/>
                </a:lnTo>
                <a:lnTo>
                  <a:pt x="475" y="232"/>
                </a:lnTo>
                <a:lnTo>
                  <a:pt x="455" y="242"/>
                </a:lnTo>
                <a:lnTo>
                  <a:pt x="395" y="279"/>
                </a:lnTo>
                <a:lnTo>
                  <a:pt x="359" y="307"/>
                </a:lnTo>
                <a:lnTo>
                  <a:pt x="343" y="321"/>
                </a:lnTo>
                <a:lnTo>
                  <a:pt x="313" y="352"/>
                </a:lnTo>
                <a:lnTo>
                  <a:pt x="299" y="369"/>
                </a:lnTo>
                <a:lnTo>
                  <a:pt x="287" y="388"/>
                </a:lnTo>
                <a:lnTo>
                  <a:pt x="275" y="405"/>
                </a:lnTo>
                <a:lnTo>
                  <a:pt x="265" y="422"/>
                </a:lnTo>
                <a:lnTo>
                  <a:pt x="255" y="440"/>
                </a:lnTo>
                <a:lnTo>
                  <a:pt x="235" y="497"/>
                </a:lnTo>
                <a:lnTo>
                  <a:pt x="229" y="518"/>
                </a:lnTo>
                <a:lnTo>
                  <a:pt x="225" y="538"/>
                </a:lnTo>
                <a:lnTo>
                  <a:pt x="223" y="558"/>
                </a:lnTo>
                <a:lnTo>
                  <a:pt x="223" y="579"/>
                </a:lnTo>
                <a:lnTo>
                  <a:pt x="223" y="602"/>
                </a:lnTo>
                <a:close/>
              </a:path>
            </a:pathLst>
          </a:custGeom>
          <a:solidFill>
            <a:srgbClr val="ff99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41" name="CustomShape 15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842" name="CustomShape 1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52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44" name="CustomShape 2"/>
          <p:cNvSpPr/>
          <p:nvPr/>
        </p:nvSpPr>
        <p:spPr>
          <a:xfrm>
            <a:off x="2984760" y="370440"/>
            <a:ext cx="1719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845" name="CustomShape 3"/>
          <p:cNvSpPr/>
          <p:nvPr/>
        </p:nvSpPr>
        <p:spPr>
          <a:xfrm>
            <a:off x="596880" y="991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46" name="CustomShape 4"/>
          <p:cNvSpPr/>
          <p:nvPr/>
        </p:nvSpPr>
        <p:spPr>
          <a:xfrm>
            <a:off x="957960" y="1012680"/>
            <a:ext cx="3811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[1] Species Iris Group of North America Database,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47" name="CustomShape 5"/>
          <p:cNvSpPr/>
          <p:nvPr/>
        </p:nvSpPr>
        <p:spPr>
          <a:xfrm>
            <a:off x="1551600" y="1315440"/>
            <a:ext cx="1638000" cy="9720"/>
          </a:xfrm>
          <a:custGeom>
            <a:avLst/>
            <a:gdLst/>
            <a:ahLst/>
            <a:rect l="l" t="t" r="r" b="b"/>
            <a:pathLst>
              <a:path w="4551" h="28">
                <a:moveTo>
                  <a:pt x="0" y="0"/>
                </a:moveTo>
                <a:lnTo>
                  <a:pt x="0" y="27"/>
                </a:lnTo>
                <a:lnTo>
                  <a:pt x="4550" y="27"/>
                </a:lnTo>
                <a:lnTo>
                  <a:pt x="4550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48" name="CustomShape 6"/>
          <p:cNvSpPr/>
          <p:nvPr/>
        </p:nvSpPr>
        <p:spPr>
          <a:xfrm>
            <a:off x="957960" y="1188720"/>
            <a:ext cx="2246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http://www.signa.org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49" name="CustomShape 7"/>
          <p:cNvSpPr/>
          <p:nvPr/>
        </p:nvSpPr>
        <p:spPr>
          <a:xfrm>
            <a:off x="596880" y="1378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50" name="CustomShape 8"/>
          <p:cNvSpPr/>
          <p:nvPr/>
        </p:nvSpPr>
        <p:spPr>
          <a:xfrm>
            <a:off x="957960" y="1400040"/>
            <a:ext cx="4778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[2] Github template: Deploy a Spark cluster in Azure HDInsight,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51" name="CustomShape 9"/>
          <p:cNvSpPr/>
          <p:nvPr/>
        </p:nvSpPr>
        <p:spPr>
          <a:xfrm>
            <a:off x="1551240" y="1702440"/>
            <a:ext cx="7058520" cy="9720"/>
          </a:xfrm>
          <a:custGeom>
            <a:avLst/>
            <a:gdLst/>
            <a:ahLst/>
            <a:rect l="l" t="t" r="r" b="b"/>
            <a:pathLst>
              <a:path w="19608" h="28">
                <a:moveTo>
                  <a:pt x="0" y="27"/>
                </a:moveTo>
                <a:lnTo>
                  <a:pt x="0" y="0"/>
                </a:lnTo>
                <a:lnTo>
                  <a:pt x="19607" y="0"/>
                </a:lnTo>
                <a:lnTo>
                  <a:pt x="19607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52" name="CustomShape 10"/>
          <p:cNvSpPr/>
          <p:nvPr/>
        </p:nvSpPr>
        <p:spPr>
          <a:xfrm>
            <a:off x="957960" y="1576080"/>
            <a:ext cx="7678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https://github.com/Azure/azure-quickstart-templates/tree/master/101-hdinsight-spark-linux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53" name="CustomShape 11"/>
          <p:cNvSpPr/>
          <p:nvPr/>
        </p:nvSpPr>
        <p:spPr>
          <a:xfrm>
            <a:off x="596880" y="1765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54" name="CustomShape 12"/>
          <p:cNvSpPr/>
          <p:nvPr/>
        </p:nvSpPr>
        <p:spPr>
          <a:xfrm>
            <a:off x="957960" y="1787040"/>
            <a:ext cx="8554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[3] J. Dean, S. Ghemawat, ‘MapReduce: Simplified Data Processing on Large Clusters’, OSDI'04: Sixth Symposium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55" name="CustomShape 13"/>
          <p:cNvSpPr/>
          <p:nvPr/>
        </p:nvSpPr>
        <p:spPr>
          <a:xfrm>
            <a:off x="957960" y="1963080"/>
            <a:ext cx="5168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 Operating System Design and Implementation, December, 2004.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56" name="CustomShape 14"/>
          <p:cNvSpPr/>
          <p:nvPr/>
        </p:nvSpPr>
        <p:spPr>
          <a:xfrm>
            <a:off x="596880" y="2152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57" name="CustomShape 15"/>
          <p:cNvSpPr/>
          <p:nvPr/>
        </p:nvSpPr>
        <p:spPr>
          <a:xfrm>
            <a:off x="957960" y="2174400"/>
            <a:ext cx="2183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[4] Apache Spark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58" name="CustomShape 16"/>
          <p:cNvSpPr/>
          <p:nvPr/>
        </p:nvSpPr>
        <p:spPr>
          <a:xfrm>
            <a:off x="1551600" y="2476800"/>
            <a:ext cx="1890720" cy="9720"/>
          </a:xfrm>
          <a:custGeom>
            <a:avLst/>
            <a:gdLst/>
            <a:ahLst/>
            <a:rect l="l" t="t" r="r" b="b"/>
            <a:pathLst>
              <a:path w="5253" h="28">
                <a:moveTo>
                  <a:pt x="0" y="0"/>
                </a:moveTo>
                <a:lnTo>
                  <a:pt x="0" y="27"/>
                </a:lnTo>
                <a:lnTo>
                  <a:pt x="5252" y="27"/>
                </a:lnTo>
                <a:lnTo>
                  <a:pt x="5252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59" name="CustomShape 17"/>
          <p:cNvSpPr/>
          <p:nvPr/>
        </p:nvSpPr>
        <p:spPr>
          <a:xfrm>
            <a:off x="957960" y="2350080"/>
            <a:ext cx="2480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http://spark.apache.org/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60" name="CustomShape 18"/>
          <p:cNvSpPr/>
          <p:nvPr/>
        </p:nvSpPr>
        <p:spPr>
          <a:xfrm>
            <a:off x="596880" y="2539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61" name="CustomShape 19"/>
          <p:cNvSpPr/>
          <p:nvPr/>
        </p:nvSpPr>
        <p:spPr>
          <a:xfrm>
            <a:off x="957960" y="2561400"/>
            <a:ext cx="3380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[5] Big Data Tips, ‘Apache Spark vs Hadoop‘,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62" name="CustomShape 20"/>
          <p:cNvSpPr/>
          <p:nvPr/>
        </p:nvSpPr>
        <p:spPr>
          <a:xfrm>
            <a:off x="1551600" y="2863800"/>
            <a:ext cx="3836520" cy="9720"/>
          </a:xfrm>
          <a:custGeom>
            <a:avLst/>
            <a:gdLst/>
            <a:ahLst/>
            <a:rect l="l" t="t" r="r" b="b"/>
            <a:pathLst>
              <a:path w="10658" h="28">
                <a:moveTo>
                  <a:pt x="0" y="27"/>
                </a:moveTo>
                <a:lnTo>
                  <a:pt x="0" y="0"/>
                </a:lnTo>
                <a:lnTo>
                  <a:pt x="10657" y="0"/>
                </a:lnTo>
                <a:lnTo>
                  <a:pt x="10657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63" name="CustomShape 21"/>
          <p:cNvSpPr/>
          <p:nvPr/>
        </p:nvSpPr>
        <p:spPr>
          <a:xfrm>
            <a:off x="957960" y="2737080"/>
            <a:ext cx="4448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http://www.big-data.tips/apache-spark-vs-hadoop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64" name="CustomShape 22"/>
          <p:cNvSpPr/>
          <p:nvPr/>
        </p:nvSpPr>
        <p:spPr>
          <a:xfrm>
            <a:off x="596880" y="2926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65" name="CustomShape 23"/>
          <p:cNvSpPr/>
          <p:nvPr/>
        </p:nvSpPr>
        <p:spPr>
          <a:xfrm>
            <a:off x="957960" y="2948400"/>
            <a:ext cx="4201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[6] M. Zaharia, ‘Parallel Programming with Spark‘, 2013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66" name="CustomShape 24"/>
          <p:cNvSpPr/>
          <p:nvPr/>
        </p:nvSpPr>
        <p:spPr>
          <a:xfrm>
            <a:off x="596880" y="313776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67" name="CustomShape 25"/>
          <p:cNvSpPr/>
          <p:nvPr/>
        </p:nvSpPr>
        <p:spPr>
          <a:xfrm>
            <a:off x="957960" y="3159720"/>
            <a:ext cx="4464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[7] Amazon Web Services EC2 On-Demand Pricing models,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68" name="CustomShape 26"/>
          <p:cNvSpPr/>
          <p:nvPr/>
        </p:nvSpPr>
        <p:spPr>
          <a:xfrm>
            <a:off x="1551240" y="3462120"/>
            <a:ext cx="3840120" cy="9720"/>
          </a:xfrm>
          <a:custGeom>
            <a:avLst/>
            <a:gdLst/>
            <a:ahLst/>
            <a:rect l="l" t="t" r="r" b="b"/>
            <a:pathLst>
              <a:path w="10668" h="28">
                <a:moveTo>
                  <a:pt x="0" y="27"/>
                </a:moveTo>
                <a:lnTo>
                  <a:pt x="0" y="0"/>
                </a:lnTo>
                <a:lnTo>
                  <a:pt x="10667" y="0"/>
                </a:lnTo>
                <a:lnTo>
                  <a:pt x="10667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69" name="CustomShape 27"/>
          <p:cNvSpPr/>
          <p:nvPr/>
        </p:nvSpPr>
        <p:spPr>
          <a:xfrm>
            <a:off x="957960" y="3335400"/>
            <a:ext cx="4445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https://aws.amazon.com/ec2/pricing/on-demand/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70" name="CustomShape 28"/>
          <p:cNvSpPr/>
          <p:nvPr/>
        </p:nvSpPr>
        <p:spPr>
          <a:xfrm>
            <a:off x="596880" y="352476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71" name="CustomShape 29"/>
          <p:cNvSpPr/>
          <p:nvPr/>
        </p:nvSpPr>
        <p:spPr>
          <a:xfrm>
            <a:off x="957960" y="3546720"/>
            <a:ext cx="4818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[8] Reynold Xin, ‘Advanced Spark’, 2014, Spark Summit Training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72" name="CustomShape 30"/>
          <p:cNvSpPr/>
          <p:nvPr/>
        </p:nvSpPr>
        <p:spPr>
          <a:xfrm>
            <a:off x="596880" y="373572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73" name="CustomShape 31"/>
          <p:cNvSpPr/>
          <p:nvPr/>
        </p:nvSpPr>
        <p:spPr>
          <a:xfrm>
            <a:off x="957960" y="3757680"/>
            <a:ext cx="2828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[9] Amazon Web Services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74" name="CustomShape 32"/>
          <p:cNvSpPr/>
          <p:nvPr/>
        </p:nvSpPr>
        <p:spPr>
          <a:xfrm>
            <a:off x="1551240" y="4060440"/>
            <a:ext cx="1888920" cy="9720"/>
          </a:xfrm>
          <a:custGeom>
            <a:avLst/>
            <a:gdLst/>
            <a:ahLst/>
            <a:rect l="l" t="t" r="r" b="b"/>
            <a:pathLst>
              <a:path w="5248" h="28">
                <a:moveTo>
                  <a:pt x="0" y="0"/>
                </a:moveTo>
                <a:lnTo>
                  <a:pt x="0" y="27"/>
                </a:lnTo>
                <a:lnTo>
                  <a:pt x="5247" y="27"/>
                </a:lnTo>
                <a:lnTo>
                  <a:pt x="5247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75" name="CustomShape 33"/>
          <p:cNvSpPr/>
          <p:nvPr/>
        </p:nvSpPr>
        <p:spPr>
          <a:xfrm>
            <a:off x="957960" y="3933720"/>
            <a:ext cx="2494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https://aws.amazon.com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76" name="CustomShape 34"/>
          <p:cNvSpPr/>
          <p:nvPr/>
        </p:nvSpPr>
        <p:spPr>
          <a:xfrm>
            <a:off x="596880" y="4123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77" name="CustomShape 35"/>
          <p:cNvSpPr/>
          <p:nvPr/>
        </p:nvSpPr>
        <p:spPr>
          <a:xfrm>
            <a:off x="957960" y="4145040"/>
            <a:ext cx="4278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[10] SlideShare, ‚‘Introduction to Yarn and MapReduce‘,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78" name="CustomShape 36"/>
          <p:cNvSpPr/>
          <p:nvPr/>
        </p:nvSpPr>
        <p:spPr>
          <a:xfrm>
            <a:off x="1551600" y="4447440"/>
            <a:ext cx="5865480" cy="9720"/>
          </a:xfrm>
          <a:custGeom>
            <a:avLst/>
            <a:gdLst/>
            <a:ahLst/>
            <a:rect l="l" t="t" r="r" b="b"/>
            <a:pathLst>
              <a:path w="16294" h="28">
                <a:moveTo>
                  <a:pt x="0" y="27"/>
                </a:moveTo>
                <a:lnTo>
                  <a:pt x="0" y="0"/>
                </a:lnTo>
                <a:lnTo>
                  <a:pt x="16293" y="0"/>
                </a:lnTo>
                <a:lnTo>
                  <a:pt x="16293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79" name="CustomShape 37"/>
          <p:cNvSpPr/>
          <p:nvPr/>
        </p:nvSpPr>
        <p:spPr>
          <a:xfrm>
            <a:off x="957960" y="4320720"/>
            <a:ext cx="6485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https://www.slideshare.net/cloudera/introduction-to-yarn-and-mapreduce-2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80" name="CustomShape 38"/>
          <p:cNvSpPr/>
          <p:nvPr/>
        </p:nvSpPr>
        <p:spPr>
          <a:xfrm>
            <a:off x="596880" y="4510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81" name="CustomShape 39"/>
          <p:cNvSpPr/>
          <p:nvPr/>
        </p:nvSpPr>
        <p:spPr>
          <a:xfrm>
            <a:off x="957960" y="4532040"/>
            <a:ext cx="2764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[11] Apache Spark on Amazon EMR,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82" name="CustomShape 40"/>
          <p:cNvSpPr/>
          <p:nvPr/>
        </p:nvSpPr>
        <p:spPr>
          <a:xfrm>
            <a:off x="1551600" y="4834800"/>
            <a:ext cx="3390480" cy="9360"/>
          </a:xfrm>
          <a:custGeom>
            <a:avLst/>
            <a:gdLst/>
            <a:ahLst/>
            <a:rect l="l" t="t" r="r" b="b"/>
            <a:pathLst>
              <a:path w="9419" h="27">
                <a:moveTo>
                  <a:pt x="0" y="26"/>
                </a:moveTo>
                <a:lnTo>
                  <a:pt x="0" y="0"/>
                </a:lnTo>
                <a:lnTo>
                  <a:pt x="9418" y="0"/>
                </a:lnTo>
                <a:lnTo>
                  <a:pt x="9418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83" name="CustomShape 41"/>
          <p:cNvSpPr/>
          <p:nvPr/>
        </p:nvSpPr>
        <p:spPr>
          <a:xfrm>
            <a:off x="957960" y="4707720"/>
            <a:ext cx="4007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https://aws.amazon.com/emr/details/spark/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84" name="CustomShape 42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885" name="CustomShape 4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53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87" name="CustomShape 2"/>
          <p:cNvSpPr/>
          <p:nvPr/>
        </p:nvSpPr>
        <p:spPr>
          <a:xfrm>
            <a:off x="2984760" y="370440"/>
            <a:ext cx="1719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888" name="CustomShape 3"/>
          <p:cNvSpPr/>
          <p:nvPr/>
        </p:nvSpPr>
        <p:spPr>
          <a:xfrm>
            <a:off x="596880" y="991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89" name="CustomShape 4"/>
          <p:cNvSpPr/>
          <p:nvPr/>
        </p:nvSpPr>
        <p:spPr>
          <a:xfrm>
            <a:off x="957960" y="1012680"/>
            <a:ext cx="2454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[12] Apache Hadoop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90" name="CustomShape 5"/>
          <p:cNvSpPr/>
          <p:nvPr/>
        </p:nvSpPr>
        <p:spPr>
          <a:xfrm>
            <a:off x="1551600" y="1315440"/>
            <a:ext cx="2064600" cy="9720"/>
          </a:xfrm>
          <a:custGeom>
            <a:avLst/>
            <a:gdLst/>
            <a:ahLst/>
            <a:rect l="l" t="t" r="r" b="b"/>
            <a:pathLst>
              <a:path w="5736" h="28">
                <a:moveTo>
                  <a:pt x="0" y="0"/>
                </a:moveTo>
                <a:lnTo>
                  <a:pt x="0" y="27"/>
                </a:lnTo>
                <a:lnTo>
                  <a:pt x="5735" y="27"/>
                </a:lnTo>
                <a:lnTo>
                  <a:pt x="5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91" name="CustomShape 6"/>
          <p:cNvSpPr/>
          <p:nvPr/>
        </p:nvSpPr>
        <p:spPr>
          <a:xfrm>
            <a:off x="957960" y="1188720"/>
            <a:ext cx="2650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http://hadoop.apache.org/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92" name="CustomShape 7"/>
          <p:cNvSpPr/>
          <p:nvPr/>
        </p:nvSpPr>
        <p:spPr>
          <a:xfrm>
            <a:off x="596880" y="1378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93" name="CustomShape 8"/>
          <p:cNvSpPr/>
          <p:nvPr/>
        </p:nvSpPr>
        <p:spPr>
          <a:xfrm>
            <a:off x="957960" y="1400040"/>
            <a:ext cx="2303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[13] Google DataProc Service,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94" name="CustomShape 9"/>
          <p:cNvSpPr/>
          <p:nvPr/>
        </p:nvSpPr>
        <p:spPr>
          <a:xfrm>
            <a:off x="1551600" y="1702440"/>
            <a:ext cx="2747880" cy="9720"/>
          </a:xfrm>
          <a:custGeom>
            <a:avLst/>
            <a:gdLst/>
            <a:ahLst/>
            <a:rect l="l" t="t" r="r" b="b"/>
            <a:pathLst>
              <a:path w="7634" h="28">
                <a:moveTo>
                  <a:pt x="0" y="27"/>
                </a:moveTo>
                <a:lnTo>
                  <a:pt x="0" y="0"/>
                </a:lnTo>
                <a:lnTo>
                  <a:pt x="7633" y="0"/>
                </a:lnTo>
                <a:lnTo>
                  <a:pt x="7633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95" name="CustomShape 10"/>
          <p:cNvSpPr/>
          <p:nvPr/>
        </p:nvSpPr>
        <p:spPr>
          <a:xfrm>
            <a:off x="957960" y="1576080"/>
            <a:ext cx="3351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https://cloud.google.com/dataproc/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96" name="CustomShape 11"/>
          <p:cNvSpPr/>
          <p:nvPr/>
        </p:nvSpPr>
        <p:spPr>
          <a:xfrm>
            <a:off x="596880" y="1765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97" name="CustomShape 12"/>
          <p:cNvSpPr/>
          <p:nvPr/>
        </p:nvSpPr>
        <p:spPr>
          <a:xfrm>
            <a:off x="957960" y="1787040"/>
            <a:ext cx="2634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[14] IBM Cloud SAAS Applications,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98" name="CustomShape 13"/>
          <p:cNvSpPr/>
          <p:nvPr/>
        </p:nvSpPr>
        <p:spPr>
          <a:xfrm>
            <a:off x="1551600" y="2089800"/>
            <a:ext cx="4258080" cy="9720"/>
          </a:xfrm>
          <a:custGeom>
            <a:avLst/>
            <a:gdLst/>
            <a:ahLst/>
            <a:rect l="l" t="t" r="r" b="b"/>
            <a:pathLst>
              <a:path w="11829" h="28">
                <a:moveTo>
                  <a:pt x="0" y="27"/>
                </a:moveTo>
                <a:lnTo>
                  <a:pt x="0" y="0"/>
                </a:lnTo>
                <a:lnTo>
                  <a:pt x="11828" y="0"/>
                </a:lnTo>
                <a:lnTo>
                  <a:pt x="11828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99" name="CustomShape 14"/>
          <p:cNvSpPr/>
          <p:nvPr/>
        </p:nvSpPr>
        <p:spPr>
          <a:xfrm>
            <a:off x="957960" y="1963080"/>
            <a:ext cx="4868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https://www.ibm.com/cloud-computing/products/saas/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00" name="CustomShape 15"/>
          <p:cNvSpPr/>
          <p:nvPr/>
        </p:nvSpPr>
        <p:spPr>
          <a:xfrm>
            <a:off x="596880" y="2152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01" name="CustomShape 16"/>
          <p:cNvSpPr/>
          <p:nvPr/>
        </p:nvSpPr>
        <p:spPr>
          <a:xfrm>
            <a:off x="957960" y="2174400"/>
            <a:ext cx="4440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[15] YouTube Video, ‘Solving Big Data with Apache Spark’,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02" name="CustomShape 17"/>
          <p:cNvSpPr/>
          <p:nvPr/>
        </p:nvSpPr>
        <p:spPr>
          <a:xfrm>
            <a:off x="1551600" y="2476800"/>
            <a:ext cx="3921120" cy="9720"/>
          </a:xfrm>
          <a:custGeom>
            <a:avLst/>
            <a:gdLst/>
            <a:ahLst/>
            <a:rect l="l" t="t" r="r" b="b"/>
            <a:pathLst>
              <a:path w="10893" h="28">
                <a:moveTo>
                  <a:pt x="0" y="27"/>
                </a:moveTo>
                <a:lnTo>
                  <a:pt x="0" y="0"/>
                </a:lnTo>
                <a:lnTo>
                  <a:pt x="10892" y="0"/>
                </a:lnTo>
                <a:lnTo>
                  <a:pt x="10892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03" name="CustomShape 18"/>
          <p:cNvSpPr/>
          <p:nvPr/>
        </p:nvSpPr>
        <p:spPr>
          <a:xfrm>
            <a:off x="957960" y="2350080"/>
            <a:ext cx="4546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https://www.youtube.com/watch?v=WFoFLJOCOLA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04" name="CustomShape 19"/>
          <p:cNvSpPr/>
          <p:nvPr/>
        </p:nvSpPr>
        <p:spPr>
          <a:xfrm>
            <a:off x="596880" y="2539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05" name="CustomShape 20"/>
          <p:cNvSpPr/>
          <p:nvPr/>
        </p:nvSpPr>
        <p:spPr>
          <a:xfrm>
            <a:off x="957960" y="2561400"/>
            <a:ext cx="4533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[16] The Berkeley Data Analytics Stack: Present and Future,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06" name="CustomShape 21"/>
          <p:cNvSpPr/>
          <p:nvPr/>
        </p:nvSpPr>
        <p:spPr>
          <a:xfrm>
            <a:off x="1551240" y="2863800"/>
            <a:ext cx="6081120" cy="9720"/>
          </a:xfrm>
          <a:custGeom>
            <a:avLst/>
            <a:gdLst/>
            <a:ahLst/>
            <a:rect l="l" t="t" r="r" b="b"/>
            <a:pathLst>
              <a:path w="16893" h="28">
                <a:moveTo>
                  <a:pt x="0" y="27"/>
                </a:moveTo>
                <a:lnTo>
                  <a:pt x="0" y="0"/>
                </a:lnTo>
                <a:lnTo>
                  <a:pt x="16892" y="0"/>
                </a:lnTo>
                <a:lnTo>
                  <a:pt x="16892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07" name="CustomShape 22"/>
          <p:cNvSpPr/>
          <p:nvPr/>
        </p:nvSpPr>
        <p:spPr>
          <a:xfrm>
            <a:off x="957960" y="2737080"/>
            <a:ext cx="6703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http://events-tce.technion.ac.il/files/2014/04/Michael-Franklin-UC-Berkeley.pdf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08" name="CustomShape 23"/>
          <p:cNvSpPr/>
          <p:nvPr/>
        </p:nvSpPr>
        <p:spPr>
          <a:xfrm>
            <a:off x="596880" y="2926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09" name="CustomShape 24"/>
          <p:cNvSpPr/>
          <p:nvPr/>
        </p:nvSpPr>
        <p:spPr>
          <a:xfrm>
            <a:off x="957960" y="2948400"/>
            <a:ext cx="1381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[17] Apache Hive,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10" name="CustomShape 25"/>
          <p:cNvSpPr/>
          <p:nvPr/>
        </p:nvSpPr>
        <p:spPr>
          <a:xfrm>
            <a:off x="1551600" y="3251160"/>
            <a:ext cx="1873080" cy="9360"/>
          </a:xfrm>
          <a:custGeom>
            <a:avLst/>
            <a:gdLst/>
            <a:ahLst/>
            <a:rect l="l" t="t" r="r" b="b"/>
            <a:pathLst>
              <a:path w="5204" h="27">
                <a:moveTo>
                  <a:pt x="0" y="0"/>
                </a:moveTo>
                <a:lnTo>
                  <a:pt x="0" y="26"/>
                </a:lnTo>
                <a:lnTo>
                  <a:pt x="5203" y="26"/>
                </a:lnTo>
                <a:lnTo>
                  <a:pt x="5203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11" name="CustomShape 26"/>
          <p:cNvSpPr/>
          <p:nvPr/>
        </p:nvSpPr>
        <p:spPr>
          <a:xfrm>
            <a:off x="957960" y="3124440"/>
            <a:ext cx="2460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https://hive.apache.org/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12" name="CustomShape 27"/>
          <p:cNvSpPr/>
          <p:nvPr/>
        </p:nvSpPr>
        <p:spPr>
          <a:xfrm>
            <a:off x="596880" y="33138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13" name="CustomShape 28"/>
          <p:cNvSpPr/>
          <p:nvPr/>
        </p:nvSpPr>
        <p:spPr>
          <a:xfrm>
            <a:off x="957960" y="3335400"/>
            <a:ext cx="2560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[18] Big Data Tips, Spark Summit,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14" name="CustomShape 29"/>
          <p:cNvSpPr/>
          <p:nvPr/>
        </p:nvSpPr>
        <p:spPr>
          <a:xfrm>
            <a:off x="1551600" y="3638160"/>
            <a:ext cx="3007800" cy="9360"/>
          </a:xfrm>
          <a:custGeom>
            <a:avLst/>
            <a:gdLst/>
            <a:ahLst/>
            <a:rect l="l" t="t" r="r" b="b"/>
            <a:pathLst>
              <a:path w="8356" h="27">
                <a:moveTo>
                  <a:pt x="0" y="26"/>
                </a:moveTo>
                <a:lnTo>
                  <a:pt x="0" y="0"/>
                </a:lnTo>
                <a:lnTo>
                  <a:pt x="8355" y="0"/>
                </a:lnTo>
                <a:lnTo>
                  <a:pt x="8355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15" name="CustomShape 30"/>
          <p:cNvSpPr/>
          <p:nvPr/>
        </p:nvSpPr>
        <p:spPr>
          <a:xfrm>
            <a:off x="957960" y="3511440"/>
            <a:ext cx="3620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http://www.big-data.tips/spark-summit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16" name="CustomShape 31"/>
          <p:cNvSpPr/>
          <p:nvPr/>
        </p:nvSpPr>
        <p:spPr>
          <a:xfrm>
            <a:off x="596880" y="37008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17" name="CustomShape 32"/>
          <p:cNvSpPr/>
          <p:nvPr/>
        </p:nvSpPr>
        <p:spPr>
          <a:xfrm>
            <a:off x="957960" y="3722400"/>
            <a:ext cx="1326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[19] Docker Hub,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18" name="CustomShape 33"/>
          <p:cNvSpPr/>
          <p:nvPr/>
        </p:nvSpPr>
        <p:spPr>
          <a:xfrm>
            <a:off x="1551600" y="4025160"/>
            <a:ext cx="1864080" cy="9720"/>
          </a:xfrm>
          <a:custGeom>
            <a:avLst/>
            <a:gdLst/>
            <a:ahLst/>
            <a:rect l="l" t="t" r="r" b="b"/>
            <a:pathLst>
              <a:path w="5179" h="28">
                <a:moveTo>
                  <a:pt x="0" y="0"/>
                </a:moveTo>
                <a:lnTo>
                  <a:pt x="0" y="27"/>
                </a:lnTo>
                <a:lnTo>
                  <a:pt x="5178" y="27"/>
                </a:lnTo>
                <a:lnTo>
                  <a:pt x="5178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19" name="CustomShape 34"/>
          <p:cNvSpPr/>
          <p:nvPr/>
        </p:nvSpPr>
        <p:spPr>
          <a:xfrm>
            <a:off x="957960" y="3898440"/>
            <a:ext cx="2481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https://hub.docker.com/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20" name="CustomShape 35"/>
          <p:cNvSpPr/>
          <p:nvPr/>
        </p:nvSpPr>
        <p:spPr>
          <a:xfrm>
            <a:off x="596880" y="408816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21" name="CustomShape 36"/>
          <p:cNvSpPr/>
          <p:nvPr/>
        </p:nvSpPr>
        <p:spPr>
          <a:xfrm>
            <a:off x="957960" y="4109760"/>
            <a:ext cx="1723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[20] Yahoo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22" name="CustomShape 37"/>
          <p:cNvSpPr/>
          <p:nvPr/>
        </p:nvSpPr>
        <p:spPr>
          <a:xfrm>
            <a:off x="1551600" y="4412160"/>
            <a:ext cx="1781640" cy="9720"/>
          </a:xfrm>
          <a:custGeom>
            <a:avLst/>
            <a:gdLst/>
            <a:ahLst/>
            <a:rect l="l" t="t" r="r" b="b"/>
            <a:pathLst>
              <a:path w="4950" h="28">
                <a:moveTo>
                  <a:pt x="0" y="0"/>
                </a:moveTo>
                <a:lnTo>
                  <a:pt x="0" y="27"/>
                </a:lnTo>
                <a:lnTo>
                  <a:pt x="4949" y="27"/>
                </a:lnTo>
                <a:lnTo>
                  <a:pt x="494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23" name="CustomShape 38"/>
          <p:cNvSpPr/>
          <p:nvPr/>
        </p:nvSpPr>
        <p:spPr>
          <a:xfrm>
            <a:off x="957960" y="4285800"/>
            <a:ext cx="2398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http://www.yahoo.com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24" name="CustomShape 39"/>
          <p:cNvSpPr/>
          <p:nvPr/>
        </p:nvSpPr>
        <p:spPr>
          <a:xfrm>
            <a:off x="596880" y="44748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25" name="CustomShape 40"/>
          <p:cNvSpPr/>
          <p:nvPr/>
        </p:nvSpPr>
        <p:spPr>
          <a:xfrm>
            <a:off x="957960" y="4496760"/>
            <a:ext cx="1845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[21] Conviva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26" name="CustomShape 41"/>
          <p:cNvSpPr/>
          <p:nvPr/>
        </p:nvSpPr>
        <p:spPr>
          <a:xfrm>
            <a:off x="1551600" y="4799160"/>
            <a:ext cx="1890720" cy="9720"/>
          </a:xfrm>
          <a:custGeom>
            <a:avLst/>
            <a:gdLst/>
            <a:ahLst/>
            <a:rect l="l" t="t" r="r" b="b"/>
            <a:pathLst>
              <a:path w="5253" h="28">
                <a:moveTo>
                  <a:pt x="0" y="0"/>
                </a:moveTo>
                <a:lnTo>
                  <a:pt x="0" y="27"/>
                </a:lnTo>
                <a:lnTo>
                  <a:pt x="5252" y="27"/>
                </a:lnTo>
                <a:lnTo>
                  <a:pt x="5252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27" name="CustomShape 42"/>
          <p:cNvSpPr/>
          <p:nvPr/>
        </p:nvSpPr>
        <p:spPr>
          <a:xfrm>
            <a:off x="957960" y="4672800"/>
            <a:ext cx="2501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</a:t>
            </a:r>
            <a:r>
              <a:rPr b="0" i="1" lang="en-GB" sz="1400" spc="-1" strike="noStrike">
                <a:solidFill>
                  <a:srgbClr val="0000ff"/>
                </a:solidFill>
                <a:latin typeface="Calibri"/>
              </a:rPr>
              <a:t>www.conviva.com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28" name="CustomShape 43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929" name="CustomShape 4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54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31" name="CustomShape 2"/>
          <p:cNvSpPr/>
          <p:nvPr/>
        </p:nvSpPr>
        <p:spPr>
          <a:xfrm>
            <a:off x="2984760" y="370440"/>
            <a:ext cx="1719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932" name="CustomShape 3"/>
          <p:cNvSpPr/>
          <p:nvPr/>
        </p:nvSpPr>
        <p:spPr>
          <a:xfrm>
            <a:off x="596880" y="991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33" name="CustomShape 4"/>
          <p:cNvSpPr/>
          <p:nvPr/>
        </p:nvSpPr>
        <p:spPr>
          <a:xfrm>
            <a:off x="957960" y="1012680"/>
            <a:ext cx="2528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[23] Mining of Massive Datasets,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34" name="CustomShape 5"/>
          <p:cNvSpPr/>
          <p:nvPr/>
        </p:nvSpPr>
        <p:spPr>
          <a:xfrm>
            <a:off x="1551600" y="1315440"/>
            <a:ext cx="4035240" cy="9720"/>
          </a:xfrm>
          <a:custGeom>
            <a:avLst/>
            <a:gdLst/>
            <a:ahLst/>
            <a:rect l="l" t="t" r="r" b="b"/>
            <a:pathLst>
              <a:path w="11210" h="28">
                <a:moveTo>
                  <a:pt x="0" y="27"/>
                </a:moveTo>
                <a:lnTo>
                  <a:pt x="0" y="0"/>
                </a:lnTo>
                <a:lnTo>
                  <a:pt x="11209" y="0"/>
                </a:lnTo>
                <a:lnTo>
                  <a:pt x="11209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35" name="CustomShape 6"/>
          <p:cNvSpPr/>
          <p:nvPr/>
        </p:nvSpPr>
        <p:spPr>
          <a:xfrm>
            <a:off x="957960" y="1188720"/>
            <a:ext cx="4642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http://infolab.stanford.edu/~ullman/mmds/book.pdf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36" name="CustomShape 7"/>
          <p:cNvSpPr/>
          <p:nvPr/>
        </p:nvSpPr>
        <p:spPr>
          <a:xfrm>
            <a:off x="596880" y="1378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37" name="CustomShape 8"/>
          <p:cNvSpPr/>
          <p:nvPr/>
        </p:nvSpPr>
        <p:spPr>
          <a:xfrm>
            <a:off x="957960" y="1400040"/>
            <a:ext cx="8169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[24] L. Page, S. Brin, R. Motwani, T. Winograd, ‘The PageRank Citation Ranking: Bringing Order to the Web‘,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38" name="CustomShape 9"/>
          <p:cNvSpPr/>
          <p:nvPr/>
        </p:nvSpPr>
        <p:spPr>
          <a:xfrm>
            <a:off x="957960" y="1576080"/>
            <a:ext cx="3547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Technical Report of the Stanford InfoLab, 1999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39" name="CustomShape 10"/>
          <p:cNvSpPr/>
          <p:nvPr/>
        </p:nvSpPr>
        <p:spPr>
          <a:xfrm>
            <a:off x="596880" y="1765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40" name="CustomShape 11"/>
          <p:cNvSpPr/>
          <p:nvPr/>
        </p:nvSpPr>
        <p:spPr>
          <a:xfrm>
            <a:off x="1303560" y="1913400"/>
            <a:ext cx="1380240" cy="9720"/>
          </a:xfrm>
          <a:custGeom>
            <a:avLst/>
            <a:gdLst/>
            <a:ahLst/>
            <a:rect l="l" t="t" r="r" b="b"/>
            <a:pathLst>
              <a:path w="3835" h="28">
                <a:moveTo>
                  <a:pt x="0" y="0"/>
                </a:moveTo>
                <a:lnTo>
                  <a:pt x="0" y="27"/>
                </a:lnTo>
                <a:lnTo>
                  <a:pt x="3834" y="27"/>
                </a:lnTo>
                <a:lnTo>
                  <a:pt x="3834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41" name="CustomShape 12"/>
          <p:cNvSpPr/>
          <p:nvPr/>
        </p:nvSpPr>
        <p:spPr>
          <a:xfrm>
            <a:off x="957960" y="1787040"/>
            <a:ext cx="3636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[25]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www.big-data.tips</a:t>
            </a: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, ‘Page Rank Technique‘,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42" name="CustomShape 13"/>
          <p:cNvSpPr/>
          <p:nvPr/>
        </p:nvSpPr>
        <p:spPr>
          <a:xfrm>
            <a:off x="1551600" y="2089800"/>
            <a:ext cx="2727000" cy="9720"/>
          </a:xfrm>
          <a:custGeom>
            <a:avLst/>
            <a:gdLst/>
            <a:ahLst/>
            <a:rect l="l" t="t" r="r" b="b"/>
            <a:pathLst>
              <a:path w="7576" h="28">
                <a:moveTo>
                  <a:pt x="0" y="27"/>
                </a:moveTo>
                <a:lnTo>
                  <a:pt x="0" y="0"/>
                </a:lnTo>
                <a:lnTo>
                  <a:pt x="7575" y="0"/>
                </a:lnTo>
                <a:lnTo>
                  <a:pt x="7575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43" name="CustomShape 14"/>
          <p:cNvSpPr/>
          <p:nvPr/>
        </p:nvSpPr>
        <p:spPr>
          <a:xfrm>
            <a:off x="957960" y="1963080"/>
            <a:ext cx="3340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http://www.big-data.tips/page-rank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44" name="CustomShape 15"/>
          <p:cNvSpPr/>
          <p:nvPr/>
        </p:nvSpPr>
        <p:spPr>
          <a:xfrm>
            <a:off x="596880" y="2152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45" name="CustomShape 16"/>
          <p:cNvSpPr/>
          <p:nvPr/>
        </p:nvSpPr>
        <p:spPr>
          <a:xfrm>
            <a:off x="957960" y="2174400"/>
            <a:ext cx="6010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[26] YouTube Video,  ‘Animation of the k-means algorithm using Matlab 2013‘,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46" name="CustomShape 17"/>
          <p:cNvSpPr/>
          <p:nvPr/>
        </p:nvSpPr>
        <p:spPr>
          <a:xfrm>
            <a:off x="1551600" y="2476800"/>
            <a:ext cx="3789000" cy="9720"/>
          </a:xfrm>
          <a:custGeom>
            <a:avLst/>
            <a:gdLst/>
            <a:ahLst/>
            <a:rect l="l" t="t" r="r" b="b"/>
            <a:pathLst>
              <a:path w="10526" h="28">
                <a:moveTo>
                  <a:pt x="0" y="27"/>
                </a:moveTo>
                <a:lnTo>
                  <a:pt x="0" y="0"/>
                </a:lnTo>
                <a:lnTo>
                  <a:pt x="10525" y="0"/>
                </a:lnTo>
                <a:lnTo>
                  <a:pt x="10525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47" name="CustomShape 18"/>
          <p:cNvSpPr/>
          <p:nvPr/>
        </p:nvSpPr>
        <p:spPr>
          <a:xfrm>
            <a:off x="957960" y="2350080"/>
            <a:ext cx="4406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http://www.youtube.com/watch?v=5FmnJVv73fU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48" name="CustomShape 19"/>
          <p:cNvSpPr/>
          <p:nvPr/>
        </p:nvSpPr>
        <p:spPr>
          <a:xfrm>
            <a:off x="596880" y="2539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49" name="CustomShape 20"/>
          <p:cNvSpPr/>
          <p:nvPr/>
        </p:nvSpPr>
        <p:spPr>
          <a:xfrm>
            <a:off x="957960" y="2561400"/>
            <a:ext cx="2323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[27] HDFS Architecture Guide,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50" name="CustomShape 21"/>
          <p:cNvSpPr/>
          <p:nvPr/>
        </p:nvSpPr>
        <p:spPr>
          <a:xfrm>
            <a:off x="1551600" y="2863800"/>
            <a:ext cx="4326480" cy="9720"/>
          </a:xfrm>
          <a:custGeom>
            <a:avLst/>
            <a:gdLst/>
            <a:ahLst/>
            <a:rect l="l" t="t" r="r" b="b"/>
            <a:pathLst>
              <a:path w="12019" h="28">
                <a:moveTo>
                  <a:pt x="0" y="27"/>
                </a:moveTo>
                <a:lnTo>
                  <a:pt x="0" y="0"/>
                </a:lnTo>
                <a:lnTo>
                  <a:pt x="12018" y="0"/>
                </a:lnTo>
                <a:lnTo>
                  <a:pt x="12018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51" name="CustomShape 22"/>
          <p:cNvSpPr/>
          <p:nvPr/>
        </p:nvSpPr>
        <p:spPr>
          <a:xfrm>
            <a:off x="957960" y="2737080"/>
            <a:ext cx="4920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http://hadoop.apache.org/docs/stable/hdfs_design.html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52" name="CustomShape 23"/>
          <p:cNvSpPr/>
          <p:nvPr/>
        </p:nvSpPr>
        <p:spPr>
          <a:xfrm>
            <a:off x="596880" y="2926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53" name="CustomShape 24"/>
          <p:cNvSpPr/>
          <p:nvPr/>
        </p:nvSpPr>
        <p:spPr>
          <a:xfrm>
            <a:off x="957960" y="2948400"/>
            <a:ext cx="2464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[28] Microsoft Azure Portal Hub,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54" name="CustomShape 25"/>
          <p:cNvSpPr/>
          <p:nvPr/>
        </p:nvSpPr>
        <p:spPr>
          <a:xfrm>
            <a:off x="1551240" y="3251160"/>
            <a:ext cx="2885760" cy="9360"/>
          </a:xfrm>
          <a:custGeom>
            <a:avLst/>
            <a:gdLst/>
            <a:ahLst/>
            <a:rect l="l" t="t" r="r" b="b"/>
            <a:pathLst>
              <a:path w="8017" h="27">
                <a:moveTo>
                  <a:pt x="0" y="26"/>
                </a:moveTo>
                <a:lnTo>
                  <a:pt x="0" y="0"/>
                </a:lnTo>
                <a:lnTo>
                  <a:pt x="8016" y="0"/>
                </a:lnTo>
                <a:lnTo>
                  <a:pt x="8016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55" name="CustomShape 26"/>
          <p:cNvSpPr/>
          <p:nvPr/>
        </p:nvSpPr>
        <p:spPr>
          <a:xfrm>
            <a:off x="957960" y="3124440"/>
            <a:ext cx="3489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https://portal.azure.com/#create/hub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56" name="CustomShape 27"/>
          <p:cNvSpPr/>
          <p:nvPr/>
        </p:nvSpPr>
        <p:spPr>
          <a:xfrm>
            <a:off x="596880" y="33138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57" name="CustomShape 28"/>
          <p:cNvSpPr/>
          <p:nvPr/>
        </p:nvSpPr>
        <p:spPr>
          <a:xfrm>
            <a:off x="957960" y="3335400"/>
            <a:ext cx="3824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[29] Microsoft Azure HDInsight Cluster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58" name="CustomShape 29"/>
          <p:cNvSpPr/>
          <p:nvPr/>
        </p:nvSpPr>
        <p:spPr>
          <a:xfrm>
            <a:off x="1551600" y="3638160"/>
            <a:ext cx="4153320" cy="9360"/>
          </a:xfrm>
          <a:custGeom>
            <a:avLst/>
            <a:gdLst/>
            <a:ahLst/>
            <a:rect l="l" t="t" r="r" b="b"/>
            <a:pathLst>
              <a:path w="11538" h="27">
                <a:moveTo>
                  <a:pt x="0" y="26"/>
                </a:moveTo>
                <a:lnTo>
                  <a:pt x="0" y="0"/>
                </a:lnTo>
                <a:lnTo>
                  <a:pt x="11537" y="0"/>
                </a:lnTo>
                <a:lnTo>
                  <a:pt x="11537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59" name="CustomShape 30"/>
          <p:cNvSpPr/>
          <p:nvPr/>
        </p:nvSpPr>
        <p:spPr>
          <a:xfrm>
            <a:off x="957960" y="3511440"/>
            <a:ext cx="4759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https://azure.microsoft.com/en-us/services/hdinsight/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60" name="CustomShape 31"/>
          <p:cNvSpPr/>
          <p:nvPr/>
        </p:nvSpPr>
        <p:spPr>
          <a:xfrm>
            <a:off x="596880" y="37008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61" name="CustomShape 32"/>
          <p:cNvSpPr/>
          <p:nvPr/>
        </p:nvSpPr>
        <p:spPr>
          <a:xfrm>
            <a:off x="957960" y="3722400"/>
            <a:ext cx="7086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[30] Databricks, A Tale of Three Apache Spark APIs: RDDs, DataFrames, and Datasets, Online: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62" name="CustomShape 33"/>
          <p:cNvSpPr/>
          <p:nvPr/>
        </p:nvSpPr>
        <p:spPr>
          <a:xfrm>
            <a:off x="957600" y="4025160"/>
            <a:ext cx="8493840" cy="9720"/>
          </a:xfrm>
          <a:custGeom>
            <a:avLst/>
            <a:gdLst/>
            <a:ahLst/>
            <a:rect l="l" t="t" r="r" b="b"/>
            <a:pathLst>
              <a:path w="23595" h="28">
                <a:moveTo>
                  <a:pt x="0" y="27"/>
                </a:moveTo>
                <a:lnTo>
                  <a:pt x="0" y="0"/>
                </a:lnTo>
                <a:lnTo>
                  <a:pt x="23594" y="0"/>
                </a:lnTo>
                <a:lnTo>
                  <a:pt x="23594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63" name="CustomShape 34"/>
          <p:cNvSpPr/>
          <p:nvPr/>
        </p:nvSpPr>
        <p:spPr>
          <a:xfrm>
            <a:off x="957960" y="3898440"/>
            <a:ext cx="8512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https://databricks.com/blog/2016/07/14/a-tale-of-three-apache-spark-apis-rdds-dataframes-and-datasets.html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64" name="CustomShape 35"/>
          <p:cNvSpPr/>
          <p:nvPr/>
        </p:nvSpPr>
        <p:spPr>
          <a:xfrm>
            <a:off x="596880" y="408816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65" name="CustomShape 36"/>
          <p:cNvSpPr/>
          <p:nvPr/>
        </p:nvSpPr>
        <p:spPr>
          <a:xfrm>
            <a:off x="957960" y="4109760"/>
            <a:ext cx="3548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[31] Apache Spark Machine Learning Pipelines,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66" name="CustomShape 37"/>
          <p:cNvSpPr/>
          <p:nvPr/>
        </p:nvSpPr>
        <p:spPr>
          <a:xfrm>
            <a:off x="1551600" y="4412160"/>
            <a:ext cx="4139640" cy="9720"/>
          </a:xfrm>
          <a:custGeom>
            <a:avLst/>
            <a:gdLst/>
            <a:ahLst/>
            <a:rect l="l" t="t" r="r" b="b"/>
            <a:pathLst>
              <a:path w="11500" h="28">
                <a:moveTo>
                  <a:pt x="0" y="27"/>
                </a:moveTo>
                <a:lnTo>
                  <a:pt x="0" y="0"/>
                </a:lnTo>
                <a:lnTo>
                  <a:pt x="11499" y="0"/>
                </a:lnTo>
                <a:lnTo>
                  <a:pt x="11499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67" name="CustomShape 38"/>
          <p:cNvSpPr/>
          <p:nvPr/>
        </p:nvSpPr>
        <p:spPr>
          <a:xfrm>
            <a:off x="957960" y="4285800"/>
            <a:ext cx="4734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https://spark.apache.org/docs/latest/ml-pipeline.html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68" name="CustomShape 39"/>
          <p:cNvSpPr/>
          <p:nvPr/>
        </p:nvSpPr>
        <p:spPr>
          <a:xfrm>
            <a:off x="596880" y="44748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69" name="CustomShape 40"/>
          <p:cNvSpPr/>
          <p:nvPr/>
        </p:nvSpPr>
        <p:spPr>
          <a:xfrm>
            <a:off x="957960" y="4496760"/>
            <a:ext cx="2449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[32] Edureka Spark SQL Tutorial,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70" name="CustomShape 41"/>
          <p:cNvSpPr/>
          <p:nvPr/>
        </p:nvSpPr>
        <p:spPr>
          <a:xfrm>
            <a:off x="1551600" y="4799160"/>
            <a:ext cx="3715920" cy="9720"/>
          </a:xfrm>
          <a:custGeom>
            <a:avLst/>
            <a:gdLst/>
            <a:ahLst/>
            <a:rect l="l" t="t" r="r" b="b"/>
            <a:pathLst>
              <a:path w="10323" h="28">
                <a:moveTo>
                  <a:pt x="0" y="27"/>
                </a:moveTo>
                <a:lnTo>
                  <a:pt x="0" y="0"/>
                </a:lnTo>
                <a:lnTo>
                  <a:pt x="10322" y="0"/>
                </a:lnTo>
                <a:lnTo>
                  <a:pt x="10322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71" name="CustomShape 42"/>
          <p:cNvSpPr/>
          <p:nvPr/>
        </p:nvSpPr>
        <p:spPr>
          <a:xfrm>
            <a:off x="957960" y="4672800"/>
            <a:ext cx="4326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https://www.edureka.co/blog/spark-sql-tutorial/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72" name="CustomShape 43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973" name="CustomShape 4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55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975" name="" descr=""/>
          <p:cNvPicPr/>
          <p:nvPr/>
        </p:nvPicPr>
        <p:blipFill>
          <a:blip r:embed="rId1"/>
          <a:stretch/>
        </p:blipFill>
        <p:spPr>
          <a:xfrm>
            <a:off x="1340280" y="1007640"/>
            <a:ext cx="7443000" cy="3620880"/>
          </a:xfrm>
          <a:prstGeom prst="rect">
            <a:avLst/>
          </a:prstGeom>
          <a:ln w="0">
            <a:noFill/>
          </a:ln>
        </p:spPr>
      </p:pic>
      <p:sp>
        <p:nvSpPr>
          <p:cNvPr id="1976" name="CustomShape 2"/>
          <p:cNvSpPr/>
          <p:nvPr/>
        </p:nvSpPr>
        <p:spPr>
          <a:xfrm>
            <a:off x="608400" y="5369400"/>
            <a:ext cx="2655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3 – Apache Spark for Cloud Applications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977" name="CustomShape 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56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</TotalTime>
  <Application>LibreOffice/7.0.0.3$Windows_X86_64 LibreOffice_project/8061b3e9204bef6b321a21033174034a5e2ea88e</Applicat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2020-09-30T14:27:22Z</dcterms:created>
  <dc:creator/>
  <dc:description/>
  <dc:language>en-GB</dc:language>
  <cp:lastModifiedBy/>
  <dcterms:modified xsi:type="dcterms:W3CDTF">2020-09-30T22:02:35Z</dcterms:modified>
  <cp:revision>2</cp:revision>
  <dc:subject/>
  <dc:title/>
</cp:coreProperties>
</file>