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963DD6-F9C7-ACB2-2C7D-410CC0D0E150}" v="381" dt="2026-02-26T00:58:43.979"/>
    <p1510:client id="{9F655F73-3CBC-D03E-FDE8-071962DB0BAC}" v="26" dt="2026-02-26T00:29:30.545"/>
    <p1510:client id="{EAB6C3D7-2EA3-D182-6981-AA79CD60462B}" v="54" dt="2026-02-26T00:26:47.57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ela-Ionela Sipetan (2521601)" userId="S::2521601@student.uwtsd.ac.uk::6bb735dc-2aa6-4839-b4bd-e4354778a1cd" providerId="AD" clId="Web-{5A963DD6-F9C7-ACB2-2C7D-410CC0D0E150}"/>
    <pc:docChg chg="modSld">
      <pc:chgData name="Mihaela-Ionela Sipetan (2521601)" userId="S::2521601@student.uwtsd.ac.uk::6bb735dc-2aa6-4839-b4bd-e4354778a1cd" providerId="AD" clId="Web-{5A963DD6-F9C7-ACB2-2C7D-410CC0D0E150}" dt="2026-02-26T00:58:43.979" v="383"/>
      <pc:docMkLst>
        <pc:docMk/>
      </pc:docMkLst>
      <pc:sldChg chg="addSp delSp modSp">
        <pc:chgData name="Mihaela-Ionela Sipetan (2521601)" userId="S::2521601@student.uwtsd.ac.uk::6bb735dc-2aa6-4839-b4bd-e4354778a1cd" providerId="AD" clId="Web-{5A963DD6-F9C7-ACB2-2C7D-410CC0D0E150}" dt="2026-02-26T00:58:43.979" v="383"/>
        <pc:sldMkLst>
          <pc:docMk/>
          <pc:sldMk cId="109857222" sldId="256"/>
        </pc:sldMkLst>
        <pc:spChg chg="mod">
          <ac:chgData name="Mihaela-Ionela Sipetan (2521601)" userId="S::2521601@student.uwtsd.ac.uk::6bb735dc-2aa6-4839-b4bd-e4354778a1cd" providerId="AD" clId="Web-{5A963DD6-F9C7-ACB2-2C7D-410CC0D0E150}" dt="2026-02-26T00:58:43.979" v="383"/>
          <ac:spMkLst>
            <pc:docMk/>
            <pc:sldMk cId="109857222" sldId="256"/>
            <ac:spMk id="2" creationId="{00000000-0000-0000-0000-000000000000}"/>
          </ac:spMkLst>
        </pc:spChg>
        <pc:spChg chg="add">
          <ac:chgData name="Mihaela-Ionela Sipetan (2521601)" userId="S::2521601@student.uwtsd.ac.uk::6bb735dc-2aa6-4839-b4bd-e4354778a1cd" providerId="AD" clId="Web-{5A963DD6-F9C7-ACB2-2C7D-410CC0D0E150}" dt="2026-02-26T00:38:22.758" v="122"/>
          <ac:spMkLst>
            <pc:docMk/>
            <pc:sldMk cId="109857222" sldId="256"/>
            <ac:spMk id="3" creationId="{EC975E65-E71D-CA92-117B-385A668558CC}"/>
          </ac:spMkLst>
        </pc:spChg>
        <pc:spChg chg="mod">
          <ac:chgData name="Mihaela-Ionela Sipetan (2521601)" userId="S::2521601@student.uwtsd.ac.uk::6bb735dc-2aa6-4839-b4bd-e4354778a1cd" providerId="AD" clId="Web-{5A963DD6-F9C7-ACB2-2C7D-410CC0D0E150}" dt="2026-02-26T00:58:19.947" v="381"/>
          <ac:spMkLst>
            <pc:docMk/>
            <pc:sldMk cId="109857222" sldId="256"/>
            <ac:spMk id="4" creationId="{47CBC6FC-7091-2F8A-ABA4-BB357127B09D}"/>
          </ac:spMkLst>
        </pc:spChg>
        <pc:spChg chg="mod">
          <ac:chgData name="Mihaela-Ionela Sipetan (2521601)" userId="S::2521601@student.uwtsd.ac.uk::6bb735dc-2aa6-4839-b4bd-e4354778a1cd" providerId="AD" clId="Web-{5A963DD6-F9C7-ACB2-2C7D-410CC0D0E150}" dt="2026-02-26T00:38:10.945" v="121" actId="20577"/>
          <ac:spMkLst>
            <pc:docMk/>
            <pc:sldMk cId="109857222" sldId="256"/>
            <ac:spMk id="5" creationId="{0BBC1ECA-6061-C8EB-EF9E-111FBBED97B1}"/>
          </ac:spMkLst>
        </pc:spChg>
        <pc:spChg chg="add del mod">
          <ac:chgData name="Mihaela-Ionela Sipetan (2521601)" userId="S::2521601@student.uwtsd.ac.uk::6bb735dc-2aa6-4839-b4bd-e4354778a1cd" providerId="AD" clId="Web-{5A963DD6-F9C7-ACB2-2C7D-410CC0D0E150}" dt="2026-02-26T00:38:52.430" v="126"/>
          <ac:spMkLst>
            <pc:docMk/>
            <pc:sldMk cId="109857222" sldId="256"/>
            <ac:spMk id="6" creationId="{6E3CE1D5-10D8-A550-F74E-90B2BA4F4EFE}"/>
          </ac:spMkLst>
        </pc:spChg>
        <pc:spChg chg="add mod">
          <ac:chgData name="Mihaela-Ionela Sipetan (2521601)" userId="S::2521601@student.uwtsd.ac.uk::6bb735dc-2aa6-4839-b4bd-e4354778a1cd" providerId="AD" clId="Web-{5A963DD6-F9C7-ACB2-2C7D-410CC0D0E150}" dt="2026-02-26T00:57:43.757" v="379"/>
          <ac:spMkLst>
            <pc:docMk/>
            <pc:sldMk cId="109857222" sldId="256"/>
            <ac:spMk id="7" creationId="{737EF4D4-EFDF-BE50-40BF-A87CBA966347}"/>
          </ac:spMkLst>
        </pc:spChg>
        <pc:spChg chg="add mod">
          <ac:chgData name="Mihaela-Ionela Sipetan (2521601)" userId="S::2521601@student.uwtsd.ac.uk::6bb735dc-2aa6-4839-b4bd-e4354778a1cd" providerId="AD" clId="Web-{5A963DD6-F9C7-ACB2-2C7D-410CC0D0E150}" dt="2026-02-26T00:58:03.243" v="380"/>
          <ac:spMkLst>
            <pc:docMk/>
            <pc:sldMk cId="109857222" sldId="256"/>
            <ac:spMk id="8" creationId="{1D082C18-1E1B-794A-2B63-88C1039EDB30}"/>
          </ac:spMkLst>
        </pc:spChg>
        <pc:picChg chg="add mod">
          <ac:chgData name="Mihaela-Ionela Sipetan (2521601)" userId="S::2521601@student.uwtsd.ac.uk::6bb735dc-2aa6-4839-b4bd-e4354778a1cd" providerId="AD" clId="Web-{5A963DD6-F9C7-ACB2-2C7D-410CC0D0E150}" dt="2026-02-26T00:50:37.860" v="350" actId="1076"/>
          <ac:picMkLst>
            <pc:docMk/>
            <pc:sldMk cId="109857222" sldId="256"/>
            <ac:picMk id="9" creationId="{58BE1082-4D2D-918D-18AE-5FD7A495BBAF}"/>
          </ac:picMkLst>
        </pc:picChg>
        <pc:picChg chg="add mod">
          <ac:chgData name="Mihaela-Ionela Sipetan (2521601)" userId="S::2521601@student.uwtsd.ac.uk::6bb735dc-2aa6-4839-b4bd-e4354778a1cd" providerId="AD" clId="Web-{5A963DD6-F9C7-ACB2-2C7D-410CC0D0E150}" dt="2026-02-26T00:56:39.552" v="376" actId="14100"/>
          <ac:picMkLst>
            <pc:docMk/>
            <pc:sldMk cId="109857222" sldId="256"/>
            <ac:picMk id="10" creationId="{E8ED3B75-6CDA-10C4-6913-152C07E9D5BE}"/>
          </ac:picMkLst>
        </pc:picChg>
        <pc:picChg chg="add mod">
          <ac:chgData name="Mihaela-Ionela Sipetan (2521601)" userId="S::2521601@student.uwtsd.ac.uk::6bb735dc-2aa6-4839-b4bd-e4354778a1cd" providerId="AD" clId="Web-{5A963DD6-F9C7-ACB2-2C7D-410CC0D0E150}" dt="2026-02-26T00:57:27.506" v="378" actId="1076"/>
          <ac:picMkLst>
            <pc:docMk/>
            <pc:sldMk cId="109857222" sldId="256"/>
            <ac:picMk id="11" creationId="{B2D24991-55BF-D969-EE35-3FDE3CCEA695}"/>
          </ac:picMkLst>
        </pc:picChg>
      </pc:sldChg>
    </pc:docChg>
  </pc:docChgLst>
  <pc:docChgLst>
    <pc:chgData name="Mihaela-Ionela Sipetan (2521601)" userId="S::2521601@student.uwtsd.ac.uk::6bb735dc-2aa6-4839-b4bd-e4354778a1cd" providerId="AD" clId="Web-{9F655F73-3CBC-D03E-FDE8-071962DB0BAC}"/>
    <pc:docChg chg="modSld">
      <pc:chgData name="Mihaela-Ionela Sipetan (2521601)" userId="S::2521601@student.uwtsd.ac.uk::6bb735dc-2aa6-4839-b4bd-e4354778a1cd" providerId="AD" clId="Web-{9F655F73-3CBC-D03E-FDE8-071962DB0BAC}" dt="2026-02-26T00:29:30.545" v="25" actId="20577"/>
      <pc:docMkLst>
        <pc:docMk/>
      </pc:docMkLst>
      <pc:sldChg chg="addSp modSp">
        <pc:chgData name="Mihaela-Ionela Sipetan (2521601)" userId="S::2521601@student.uwtsd.ac.uk::6bb735dc-2aa6-4839-b4bd-e4354778a1cd" providerId="AD" clId="Web-{9F655F73-3CBC-D03E-FDE8-071962DB0BAC}" dt="2026-02-26T00:29:30.545" v="25" actId="20577"/>
        <pc:sldMkLst>
          <pc:docMk/>
          <pc:sldMk cId="109857222" sldId="256"/>
        </pc:sldMkLst>
        <pc:spChg chg="add mod">
          <ac:chgData name="Mihaela-Ionela Sipetan (2521601)" userId="S::2521601@student.uwtsd.ac.uk::6bb735dc-2aa6-4839-b4bd-e4354778a1cd" providerId="AD" clId="Web-{9F655F73-3CBC-D03E-FDE8-071962DB0BAC}" dt="2026-02-26T00:29:30.545" v="25" actId="20577"/>
          <ac:spMkLst>
            <pc:docMk/>
            <pc:sldMk cId="109857222" sldId="256"/>
            <ac:spMk id="4" creationId="{47CBC6FC-7091-2F8A-ABA4-BB357127B09D}"/>
          </ac:spMkLst>
        </pc:spChg>
        <pc:spChg chg="add mod">
          <ac:chgData name="Mihaela-Ionela Sipetan (2521601)" userId="S::2521601@student.uwtsd.ac.uk::6bb735dc-2aa6-4839-b4bd-e4354778a1cd" providerId="AD" clId="Web-{9F655F73-3CBC-D03E-FDE8-071962DB0BAC}" dt="2026-02-26T00:28:10.495" v="3" actId="1076"/>
          <ac:spMkLst>
            <pc:docMk/>
            <pc:sldMk cId="109857222" sldId="256"/>
            <ac:spMk id="5" creationId="{0BBC1ECA-6061-C8EB-EF9E-111FBBED97B1}"/>
          </ac:spMkLst>
        </pc:spChg>
      </pc:sldChg>
    </pc:docChg>
  </pc:docChgLst>
  <pc:docChgLst>
    <pc:chgData name="Mihaela-Ionela Sipetan (2521601)" userId="S::2521601@student.uwtsd.ac.uk::6bb735dc-2aa6-4839-b4bd-e4354778a1cd" providerId="AD" clId="Web-{EAB6C3D7-2EA3-D182-6981-AA79CD60462B}"/>
    <pc:docChg chg="mod modSld modMainMaster setSldSz">
      <pc:chgData name="Mihaela-Ionela Sipetan (2521601)" userId="S::2521601@student.uwtsd.ac.uk::6bb735dc-2aa6-4839-b4bd-e4354778a1cd" providerId="AD" clId="Web-{EAB6C3D7-2EA3-D182-6981-AA79CD60462B}" dt="2026-02-26T00:26:47.571" v="56"/>
      <pc:docMkLst>
        <pc:docMk/>
      </pc:docMkLst>
      <pc:sldChg chg="delSp modSp">
        <pc:chgData name="Mihaela-Ionela Sipetan (2521601)" userId="S::2521601@student.uwtsd.ac.uk::6bb735dc-2aa6-4839-b4bd-e4354778a1cd" providerId="AD" clId="Web-{EAB6C3D7-2EA3-D182-6981-AA79CD60462B}" dt="2026-02-26T00:26:47.571" v="56"/>
        <pc:sldMkLst>
          <pc:docMk/>
          <pc:sldMk cId="109857222" sldId="256"/>
        </pc:sldMkLst>
        <pc:spChg chg="mod">
          <ac:chgData name="Mihaela-Ionela Sipetan (2521601)" userId="S::2521601@student.uwtsd.ac.uk::6bb735dc-2aa6-4839-b4bd-e4354778a1cd" providerId="AD" clId="Web-{EAB6C3D7-2EA3-D182-6981-AA79CD60462B}" dt="2026-02-26T00:26:05.680" v="53" actId="14100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Mihaela-Ionela Sipetan (2521601)" userId="S::2521601@student.uwtsd.ac.uk::6bb735dc-2aa6-4839-b4bd-e4354778a1cd" providerId="AD" clId="Web-{EAB6C3D7-2EA3-D182-6981-AA79CD60462B}" dt="2026-02-26T00:26:47.571" v="56"/>
          <ac:spMkLst>
            <pc:docMk/>
            <pc:sldMk cId="109857222" sldId="256"/>
            <ac:spMk id="3" creationId="{00000000-0000-0000-0000-000000000000}"/>
          </ac:spMkLst>
        </pc:spChg>
      </pc:sldChg>
      <pc:sldMasterChg chg="modSp modSldLayout">
        <pc:chgData name="Mihaela-Ionela Sipetan (2521601)" userId="S::2521601@student.uwtsd.ac.uk::6bb735dc-2aa6-4839-b4bd-e4354778a1cd" providerId="AD" clId="Web-{EAB6C3D7-2EA3-D182-6981-AA79CD60462B}" dt="2026-02-26T00:21:15.012" v="0"/>
        <pc:sldMasterMkLst>
          <pc:docMk/>
          <pc:sldMasterMk cId="2460954070" sldId="2147483660"/>
        </pc:sldMasterMkLst>
        <pc:spChg chg="mod">
          <ac:chgData name="Mihaela-Ionela Sipetan (2521601)" userId="S::2521601@student.uwtsd.ac.uk::6bb735dc-2aa6-4839-b4bd-e4354778a1cd" providerId="AD" clId="Web-{EAB6C3D7-2EA3-D182-6981-AA79CD60462B}" dt="2026-02-26T00:21:15.012" v="0"/>
          <ac:spMkLst>
            <pc:docMk/>
            <pc:sldMasterMk cId="2460954070" sldId="2147483660"/>
            <ac:spMk id="2" creationId="{00000000-0000-0000-0000-000000000000}"/>
          </ac:spMkLst>
        </pc:spChg>
        <pc:spChg chg="mod">
          <ac:chgData name="Mihaela-Ionela Sipetan (2521601)" userId="S::2521601@student.uwtsd.ac.uk::6bb735dc-2aa6-4839-b4bd-e4354778a1cd" providerId="AD" clId="Web-{EAB6C3D7-2EA3-D182-6981-AA79CD60462B}" dt="2026-02-26T00:21:15.012" v="0"/>
          <ac:spMkLst>
            <pc:docMk/>
            <pc:sldMasterMk cId="2460954070" sldId="2147483660"/>
            <ac:spMk id="3" creationId="{00000000-0000-0000-0000-000000000000}"/>
          </ac:spMkLst>
        </pc:spChg>
        <pc:spChg chg="mod">
          <ac:chgData name="Mihaela-Ionela Sipetan (2521601)" userId="S::2521601@student.uwtsd.ac.uk::6bb735dc-2aa6-4839-b4bd-e4354778a1cd" providerId="AD" clId="Web-{EAB6C3D7-2EA3-D182-6981-AA79CD60462B}" dt="2026-02-26T00:21:15.012" v="0"/>
          <ac:spMkLst>
            <pc:docMk/>
            <pc:sldMasterMk cId="2460954070" sldId="2147483660"/>
            <ac:spMk id="4" creationId="{00000000-0000-0000-0000-000000000000}"/>
          </ac:spMkLst>
        </pc:spChg>
        <pc:spChg chg="mod">
          <ac:chgData name="Mihaela-Ionela Sipetan (2521601)" userId="S::2521601@student.uwtsd.ac.uk::6bb735dc-2aa6-4839-b4bd-e4354778a1cd" providerId="AD" clId="Web-{EAB6C3D7-2EA3-D182-6981-AA79CD60462B}" dt="2026-02-26T00:21:15.012" v="0"/>
          <ac:spMkLst>
            <pc:docMk/>
            <pc:sldMasterMk cId="2460954070" sldId="2147483660"/>
            <ac:spMk id="5" creationId="{00000000-0000-0000-0000-000000000000}"/>
          </ac:spMkLst>
        </pc:spChg>
        <pc:spChg chg="mod">
          <ac:chgData name="Mihaela-Ionela Sipetan (2521601)" userId="S::2521601@student.uwtsd.ac.uk::6bb735dc-2aa6-4839-b4bd-e4354778a1cd" providerId="AD" clId="Web-{EAB6C3D7-2EA3-D182-6981-AA79CD60462B}" dt="2026-02-26T00:21:15.012" v="0"/>
          <ac:spMkLst>
            <pc:docMk/>
            <pc:sldMasterMk cId="2460954070" sldId="2147483660"/>
            <ac:spMk id="6" creationId="{00000000-0000-0000-0000-000000000000}"/>
          </ac:spMkLst>
        </pc:sp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2385387890" sldId="2147483661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2385387890" sldId="2147483661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2385387890" sldId="2147483661"/>
              <ac:spMk id="3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2591524520" sldId="2147483663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2591524520" sldId="2147483663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2591524520" sldId="2147483663"/>
              <ac:spMk id="3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1203092039" sldId="2147483664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1203092039" sldId="2147483664"/>
              <ac:spMk id="3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1203092039" sldId="2147483664"/>
              <ac:spMk id="4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3733172339" sldId="2147483665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733172339" sldId="2147483665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733172339" sldId="2147483665"/>
              <ac:spMk id="3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733172339" sldId="2147483665"/>
              <ac:spMk id="4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733172339" sldId="2147483665"/>
              <ac:spMk id="5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733172339" sldId="2147483665"/>
              <ac:spMk id="6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3171841454" sldId="2147483668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171841454" sldId="2147483668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171841454" sldId="2147483668"/>
              <ac:spMk id="3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171841454" sldId="2147483668"/>
              <ac:spMk id="4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1718958274" sldId="2147483669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1718958274" sldId="2147483669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1718958274" sldId="2147483669"/>
              <ac:spMk id="3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1718958274" sldId="2147483669"/>
              <ac:spMk id="4" creationId="{00000000-0000-0000-0000-000000000000}"/>
            </ac:spMkLst>
          </pc:spChg>
        </pc:sldLayoutChg>
        <pc:sldLayoutChg chg="modSp">
          <pc:chgData name="Mihaela-Ionela Sipetan (2521601)" userId="S::2521601@student.uwtsd.ac.uk::6bb735dc-2aa6-4839-b4bd-e4354778a1cd" providerId="AD" clId="Web-{EAB6C3D7-2EA3-D182-6981-AA79CD60462B}" dt="2026-02-26T00:21:15.012" v="0"/>
          <pc:sldLayoutMkLst>
            <pc:docMk/>
            <pc:sldMasterMk cId="2460954070" sldId="2147483660"/>
            <pc:sldLayoutMk cId="3479445657" sldId="2147483671"/>
          </pc:sldLayoutMkLst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479445657" sldId="2147483671"/>
              <ac:spMk id="2" creationId="{00000000-0000-0000-0000-000000000000}"/>
            </ac:spMkLst>
          </pc:spChg>
          <pc:spChg chg="mod">
            <ac:chgData name="Mihaela-Ionela Sipetan (2521601)" userId="S::2521601@student.uwtsd.ac.uk::6bb735dc-2aa6-4839-b4bd-e4354778a1cd" providerId="AD" clId="Web-{EAB6C3D7-2EA3-D182-6981-AA79CD60462B}" dt="2026-02-26T00:21:15.012" v="0"/>
            <ac:spMkLst>
              <pc:docMk/>
              <pc:sldMasterMk cId="2460954070" sldId="2147483660"/>
              <pc:sldLayoutMk cId="3479445657" sldId="2147483671"/>
              <ac:spMk id="3" creationId="{00000000-0000-0000-0000-000000000000}"/>
            </ac:spMkLst>
          </pc:spChg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50" y="1995312"/>
            <a:ext cx="5143500" cy="4244622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5"/>
            <a:ext cx="5915025" cy="5071532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6"/>
            <a:ext cx="5915025" cy="2666999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2"/>
            <a:ext cx="5915025" cy="2356556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3"/>
            <a:ext cx="3471863" cy="8664222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3" cy="28448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3"/>
            <a:ext cx="3471863" cy="8664222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3" cy="6776156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6" y="649111"/>
            <a:ext cx="1478756" cy="10332156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7" y="649111"/>
            <a:ext cx="4350544" cy="1033215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2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79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79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40726" y="265781"/>
            <a:ext cx="6853352" cy="1456817"/>
          </a:xfr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GB" sz="3200"/>
              <a:t>How to </a:t>
            </a:r>
            <a:r>
              <a:rPr lang="en-GB" sz="3200" err="1"/>
              <a:t>creat</a:t>
            </a:r>
            <a:r>
              <a:rPr lang="en-GB" sz="3200"/>
              <a:t> a Chart in Excel</a:t>
            </a:r>
            <a:br>
              <a:rPr lang="en-GB" sz="3200"/>
            </a:br>
            <a:r>
              <a:rPr lang="en-GB" sz="3200"/>
              <a:t>Presented by:</a:t>
            </a:r>
            <a:br>
              <a:rPr lang="en-GB" sz="3200"/>
            </a:br>
            <a:r>
              <a:rPr lang="en-GB" sz="3200"/>
              <a:t>Mihaela </a:t>
            </a:r>
            <a:r>
              <a:rPr lang="en-GB" sz="3200" err="1"/>
              <a:t>Sipetan</a:t>
            </a:r>
            <a:r>
              <a:rPr lang="en-GB" sz="3200"/>
              <a:t>(2521601)</a:t>
            </a:r>
            <a:endParaRPr lang="en-GB" sz="3200" err="1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7CBC6FC-7091-2F8A-ABA4-BB357127B09D}"/>
              </a:ext>
            </a:extLst>
          </p:cNvPr>
          <p:cNvSpPr txBox="1">
            <a:spLocks/>
          </p:cNvSpPr>
          <p:nvPr/>
        </p:nvSpPr>
        <p:spPr>
          <a:xfrm>
            <a:off x="6041" y="2630932"/>
            <a:ext cx="6853351" cy="8249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S</a:t>
            </a:r>
            <a:r>
              <a:rPr lang="en-GB" sz="2000"/>
              <a:t>tep 1 : Select Your Data  by highlight the </a:t>
            </a:r>
            <a:r>
              <a:rPr lang="en-GB" sz="2000" err="1"/>
              <a:t>cells,rows,and</a:t>
            </a:r>
            <a:r>
              <a:rPr lang="en-GB" sz="2000"/>
              <a:t> columns as is </a:t>
            </a:r>
            <a:r>
              <a:rPr lang="en-GB" sz="2000" err="1"/>
              <a:t>ilustrated</a:t>
            </a:r>
            <a:r>
              <a:rPr lang="en-GB" sz="2000"/>
              <a:t> belo</a:t>
            </a:r>
            <a:r>
              <a:rPr lang="en-GB" sz="2400"/>
              <a:t>w.</a:t>
            </a:r>
            <a:endParaRPr lang="en-GB" sz="2400">
              <a:solidFill>
                <a:srgbClr val="FFFFFF"/>
              </a:solidFill>
              <a:latin typeface="Aptos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BBC1ECA-6061-C8EB-EF9E-111FBBED97B1}"/>
              </a:ext>
            </a:extLst>
          </p:cNvPr>
          <p:cNvSpPr txBox="1">
            <a:spLocks/>
          </p:cNvSpPr>
          <p:nvPr/>
        </p:nvSpPr>
        <p:spPr>
          <a:xfrm>
            <a:off x="-49715" y="7760494"/>
            <a:ext cx="6890522" cy="16240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35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C975E65-E71D-CA92-117B-385A668558CC}"/>
              </a:ext>
            </a:extLst>
          </p:cNvPr>
          <p:cNvSpPr txBox="1">
            <a:spLocks/>
          </p:cNvSpPr>
          <p:nvPr/>
        </p:nvSpPr>
        <p:spPr>
          <a:xfrm>
            <a:off x="98968" y="7909176"/>
            <a:ext cx="6890522" cy="162408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35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737EF4D4-EFDF-BE50-40BF-A87CBA966347}"/>
              </a:ext>
            </a:extLst>
          </p:cNvPr>
          <p:cNvSpPr txBox="1">
            <a:spLocks/>
          </p:cNvSpPr>
          <p:nvPr/>
        </p:nvSpPr>
        <p:spPr>
          <a:xfrm>
            <a:off x="-31131" y="5678931"/>
            <a:ext cx="6853351" cy="8249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Step 2 </a:t>
            </a:r>
            <a:r>
              <a:rPr lang="en-GB" sz="2000"/>
              <a:t>: Insert Chart by selecting Recommended Charts or choose specific type directly from the charts group as is shown in picture.</a:t>
            </a:r>
            <a:endParaRPr lang="en-GB" sz="2000">
              <a:solidFill>
                <a:srgbClr val="000000"/>
              </a:solidFill>
              <a:latin typeface="Aptos Display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D082C18-1E1B-794A-2B63-88C1039EDB30}"/>
              </a:ext>
            </a:extLst>
          </p:cNvPr>
          <p:cNvSpPr txBox="1">
            <a:spLocks/>
          </p:cNvSpPr>
          <p:nvPr/>
        </p:nvSpPr>
        <p:spPr>
          <a:xfrm>
            <a:off x="-49717" y="9117223"/>
            <a:ext cx="6853351" cy="8249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7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/>
              <a:t>Step 3 :</a:t>
            </a:r>
            <a:r>
              <a:rPr lang="en-GB" sz="2000"/>
              <a:t>You can customize with the chart </a:t>
            </a:r>
            <a:r>
              <a:rPr lang="en-GB" sz="2000" err="1"/>
              <a:t>selected,using</a:t>
            </a:r>
            <a:r>
              <a:rPr lang="en-GB" sz="2000"/>
              <a:t> Chart Design and Format tabs to change </a:t>
            </a:r>
            <a:r>
              <a:rPr lang="en-GB" sz="2000" err="1"/>
              <a:t>colors,layout</a:t>
            </a:r>
            <a:r>
              <a:rPr lang="en-GB" sz="2000"/>
              <a:t> and styles.</a:t>
            </a:r>
            <a:endParaRPr lang="en-GB" sz="2000">
              <a:solidFill>
                <a:srgbClr val="000000"/>
              </a:solidFill>
              <a:latin typeface="Aptos Display"/>
            </a:endParaRPr>
          </a:p>
        </p:txBody>
      </p:sp>
      <p:pic>
        <p:nvPicPr>
          <p:cNvPr id="9" name="Picture 8" descr="A screenshot of a table&#10;&#10;AI-generated content may be incorrect.">
            <a:extLst>
              <a:ext uri="{FF2B5EF4-FFF2-40B4-BE49-F238E27FC236}">
                <a16:creationId xmlns:a16="http://schemas.microsoft.com/office/drawing/2014/main" id="{58BE1082-4D2D-918D-18AE-5FD7A495BB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8702" y="3599172"/>
            <a:ext cx="3781425" cy="1945656"/>
          </a:xfrm>
          <a:prstGeom prst="rect">
            <a:avLst/>
          </a:prstGeom>
        </p:spPr>
      </p:pic>
      <p:pic>
        <p:nvPicPr>
          <p:cNvPr id="10" name="Picture 9" descr="A chart with colorful circles and text&#10;&#10;AI-generated content may be incorrect.">
            <a:extLst>
              <a:ext uri="{FF2B5EF4-FFF2-40B4-BE49-F238E27FC236}">
                <a16:creationId xmlns:a16="http://schemas.microsoft.com/office/drawing/2014/main" id="{E8ED3B75-6CDA-10C4-6913-152C07E9D5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332" y="6558662"/>
            <a:ext cx="2912561" cy="2438631"/>
          </a:xfrm>
          <a:prstGeom prst="rect">
            <a:avLst/>
          </a:prstGeom>
        </p:spPr>
      </p:pic>
      <p:pic>
        <p:nvPicPr>
          <p:cNvPr id="11" name="Picture 10" descr="A screenshot of a computer&#10;&#10;AI-generated content may be incorrect.">
            <a:extLst>
              <a:ext uri="{FF2B5EF4-FFF2-40B4-BE49-F238E27FC236}">
                <a16:creationId xmlns:a16="http://schemas.microsoft.com/office/drawing/2014/main" id="{B2D24991-55BF-D969-EE35-3FDE3CCEA6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9099" y="9931904"/>
            <a:ext cx="3102827" cy="1695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creat a Chart in Excel Presented by: Mihaela Sipetan(2521601)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2026-02-26T00:19:40Z</dcterms:created>
  <dcterms:modified xsi:type="dcterms:W3CDTF">2026-02-26T00:59:41Z</dcterms:modified>
</cp:coreProperties>
</file>