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8" r:id="rId2"/>
    <p:sldId id="262" r:id="rId3"/>
    <p:sldId id="261" r:id="rId4"/>
    <p:sldId id="263" r:id="rId5"/>
    <p:sldId id="264" r:id="rId6"/>
    <p:sldId id="272" r:id="rId7"/>
    <p:sldId id="267" r:id="rId8"/>
    <p:sldId id="271" r:id="rId9"/>
    <p:sldId id="268" r:id="rId10"/>
    <p:sldId id="269" r:id="rId11"/>
    <p:sldId id="270" r:id="rId12"/>
    <p:sldId id="273" r:id="rId13"/>
    <p:sldId id="274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5BFF5EC-D2ED-2B4E-BC00-F0336D9FD4EF}" v="20" dt="2025-11-16T20:19:56.09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3098"/>
    <p:restoredTop sz="94699"/>
  </p:normalViewPr>
  <p:slideViewPr>
    <p:cSldViewPr snapToGrid="0">
      <p:cViewPr>
        <p:scale>
          <a:sx n="67" d="100"/>
          <a:sy n="67" d="100"/>
        </p:scale>
        <p:origin x="848" y="9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ita Panio Catapang (2431420)" userId="99c51b33-3db7-4998-8317-af25c3044364" providerId="ADAL" clId="{FBFE356B-C66E-57EA-8A79-0B65E857D69F}"/>
    <pc:docChg chg="undo custSel addSld delSld modSld">
      <pc:chgData name="Tita Panio Catapang (2431420)" userId="99c51b33-3db7-4998-8317-af25c3044364" providerId="ADAL" clId="{FBFE356B-C66E-57EA-8A79-0B65E857D69F}" dt="2025-11-16T20:19:06.567" v="15105" actId="20577"/>
      <pc:docMkLst>
        <pc:docMk/>
      </pc:docMkLst>
      <pc:sldChg chg="modSp add del mod">
        <pc:chgData name="Tita Panio Catapang (2431420)" userId="99c51b33-3db7-4998-8317-af25c3044364" providerId="ADAL" clId="{FBFE356B-C66E-57EA-8A79-0B65E857D69F}" dt="2025-11-13T22:42:50.283" v="14526" actId="14100"/>
        <pc:sldMkLst>
          <pc:docMk/>
          <pc:sldMk cId="2465510357" sldId="258"/>
        </pc:sldMkLst>
        <pc:spChg chg="mod">
          <ac:chgData name="Tita Panio Catapang (2431420)" userId="99c51b33-3db7-4998-8317-af25c3044364" providerId="ADAL" clId="{FBFE356B-C66E-57EA-8A79-0B65E857D69F}" dt="2025-11-13T22:40:34.973" v="14514" actId="255"/>
          <ac:spMkLst>
            <pc:docMk/>
            <pc:sldMk cId="2465510357" sldId="258"/>
            <ac:spMk id="2" creationId="{DA2D9CAF-62E4-A56C-BC72-03583E71A03A}"/>
          </ac:spMkLst>
        </pc:spChg>
        <pc:spChg chg="mod">
          <ac:chgData name="Tita Panio Catapang (2431420)" userId="99c51b33-3db7-4998-8317-af25c3044364" providerId="ADAL" clId="{FBFE356B-C66E-57EA-8A79-0B65E857D69F}" dt="2025-11-13T22:42:50.283" v="14526" actId="14100"/>
          <ac:spMkLst>
            <pc:docMk/>
            <pc:sldMk cId="2465510357" sldId="258"/>
            <ac:spMk id="3" creationId="{8FC115E9-2559-9124-E2DA-727C7D7E63C8}"/>
          </ac:spMkLst>
        </pc:spChg>
      </pc:sldChg>
      <pc:sldChg chg="addSp delSp modSp new del mod setBg">
        <pc:chgData name="Tita Panio Catapang (2431420)" userId="99c51b33-3db7-4998-8317-af25c3044364" providerId="ADAL" clId="{FBFE356B-C66E-57EA-8A79-0B65E857D69F}" dt="2025-11-01T20:38:17" v="2237" actId="2696"/>
        <pc:sldMkLst>
          <pc:docMk/>
          <pc:sldMk cId="250103236" sldId="259"/>
        </pc:sldMkLst>
      </pc:sldChg>
      <pc:sldChg chg="modSp new del mod">
        <pc:chgData name="Tita Panio Catapang (2431420)" userId="99c51b33-3db7-4998-8317-af25c3044364" providerId="ADAL" clId="{FBFE356B-C66E-57EA-8A79-0B65E857D69F}" dt="2025-10-31T15:23:31.908" v="486" actId="2696"/>
        <pc:sldMkLst>
          <pc:docMk/>
          <pc:sldMk cId="1189206165" sldId="259"/>
        </pc:sldMkLst>
      </pc:sldChg>
      <pc:sldChg chg="modSp new del mod">
        <pc:chgData name="Tita Panio Catapang (2431420)" userId="99c51b33-3db7-4998-8317-af25c3044364" providerId="ADAL" clId="{FBFE356B-C66E-57EA-8A79-0B65E857D69F}" dt="2025-10-31T19:46:03.140" v="1444" actId="2696"/>
        <pc:sldMkLst>
          <pc:docMk/>
          <pc:sldMk cId="3457923139" sldId="260"/>
        </pc:sldMkLst>
      </pc:sldChg>
      <pc:sldChg chg="addSp delSp modSp new mod setBg">
        <pc:chgData name="Tita Panio Catapang (2431420)" userId="99c51b33-3db7-4998-8317-af25c3044364" providerId="ADAL" clId="{FBFE356B-C66E-57EA-8A79-0B65E857D69F}" dt="2025-11-15T17:06:42.665" v="14531" actId="20577"/>
        <pc:sldMkLst>
          <pc:docMk/>
          <pc:sldMk cId="208956725" sldId="261"/>
        </pc:sldMkLst>
        <pc:spChg chg="mod">
          <ac:chgData name="Tita Panio Catapang (2431420)" userId="99c51b33-3db7-4998-8317-af25c3044364" providerId="ADAL" clId="{FBFE356B-C66E-57EA-8A79-0B65E857D69F}" dt="2025-11-08T18:02:30.044" v="11079" actId="26606"/>
          <ac:spMkLst>
            <pc:docMk/>
            <pc:sldMk cId="208956725" sldId="261"/>
            <ac:spMk id="2" creationId="{42778064-568A-60FD-B197-C5AC3DAD5E94}"/>
          </ac:spMkLst>
        </pc:spChg>
        <pc:spChg chg="add mod">
          <ac:chgData name="Tita Panio Catapang (2431420)" userId="99c51b33-3db7-4998-8317-af25c3044364" providerId="ADAL" clId="{FBFE356B-C66E-57EA-8A79-0B65E857D69F}" dt="2025-11-15T17:06:42.665" v="14531" actId="20577"/>
          <ac:spMkLst>
            <pc:docMk/>
            <pc:sldMk cId="208956725" sldId="261"/>
            <ac:spMk id="21" creationId="{F27F8B2F-253C-D98F-9A32-0DE4DF2F16CD}"/>
          </ac:spMkLst>
        </pc:spChg>
        <pc:spChg chg="add">
          <ac:chgData name="Tita Panio Catapang (2431420)" userId="99c51b33-3db7-4998-8317-af25c3044364" providerId="ADAL" clId="{FBFE356B-C66E-57EA-8A79-0B65E857D69F}" dt="2025-11-08T18:02:30.044" v="11079" actId="26606"/>
          <ac:spMkLst>
            <pc:docMk/>
            <pc:sldMk cId="208956725" sldId="261"/>
            <ac:spMk id="26" creationId="{C05CBC3C-2E5A-4839-8B9B-2E5A6ADF0F58}"/>
          </ac:spMkLst>
        </pc:spChg>
        <pc:spChg chg="add">
          <ac:chgData name="Tita Panio Catapang (2431420)" userId="99c51b33-3db7-4998-8317-af25c3044364" providerId="ADAL" clId="{FBFE356B-C66E-57EA-8A79-0B65E857D69F}" dt="2025-11-08T18:02:30.044" v="11079" actId="26606"/>
          <ac:spMkLst>
            <pc:docMk/>
            <pc:sldMk cId="208956725" sldId="261"/>
            <ac:spMk id="28" creationId="{827FF362-FC97-4BF5-949B-D4ADFA26E457}"/>
          </ac:spMkLst>
        </pc:spChg>
      </pc:sldChg>
      <pc:sldChg chg="modSp new del mod">
        <pc:chgData name="Tita Panio Catapang (2431420)" userId="99c51b33-3db7-4998-8317-af25c3044364" providerId="ADAL" clId="{FBFE356B-C66E-57EA-8A79-0B65E857D69F}" dt="2025-10-31T19:46:02.921" v="1443" actId="2696"/>
        <pc:sldMkLst>
          <pc:docMk/>
          <pc:sldMk cId="429798399" sldId="262"/>
        </pc:sldMkLst>
      </pc:sldChg>
      <pc:sldChg chg="addSp delSp modSp new mod setBg">
        <pc:chgData name="Tita Panio Catapang (2431420)" userId="99c51b33-3db7-4998-8317-af25c3044364" providerId="ADAL" clId="{FBFE356B-C66E-57EA-8A79-0B65E857D69F}" dt="2025-11-16T19:33:12.089" v="14982" actId="255"/>
        <pc:sldMkLst>
          <pc:docMk/>
          <pc:sldMk cId="1931550102" sldId="262"/>
        </pc:sldMkLst>
        <pc:spChg chg="mod">
          <ac:chgData name="Tita Panio Catapang (2431420)" userId="99c51b33-3db7-4998-8317-af25c3044364" providerId="ADAL" clId="{FBFE356B-C66E-57EA-8A79-0B65E857D69F}" dt="2025-11-16T19:32:07.273" v="14977" actId="26606"/>
          <ac:spMkLst>
            <pc:docMk/>
            <pc:sldMk cId="1931550102" sldId="262"/>
            <ac:spMk id="2" creationId="{C32AA337-BC3B-EE05-F99C-3587C2383332}"/>
          </ac:spMkLst>
        </pc:spChg>
        <pc:spChg chg="mod">
          <ac:chgData name="Tita Panio Catapang (2431420)" userId="99c51b33-3db7-4998-8317-af25c3044364" providerId="ADAL" clId="{FBFE356B-C66E-57EA-8A79-0B65E857D69F}" dt="2025-11-16T19:33:12.089" v="14982" actId="255"/>
          <ac:spMkLst>
            <pc:docMk/>
            <pc:sldMk cId="1931550102" sldId="262"/>
            <ac:spMk id="3" creationId="{F52D9704-6482-1C28-6076-D3377E886938}"/>
          </ac:spMkLst>
        </pc:spChg>
        <pc:spChg chg="add del">
          <ac:chgData name="Tita Panio Catapang (2431420)" userId="99c51b33-3db7-4998-8317-af25c3044364" providerId="ADAL" clId="{FBFE356B-C66E-57EA-8A79-0B65E857D69F}" dt="2025-11-16T19:32:07.273" v="14977" actId="26606"/>
          <ac:spMkLst>
            <pc:docMk/>
            <pc:sldMk cId="1931550102" sldId="262"/>
            <ac:spMk id="8" creationId="{327D73B4-9F5C-4A64-A179-51B9500CB8B5}"/>
          </ac:spMkLst>
        </pc:spChg>
        <pc:spChg chg="add del">
          <ac:chgData name="Tita Panio Catapang (2431420)" userId="99c51b33-3db7-4998-8317-af25c3044364" providerId="ADAL" clId="{FBFE356B-C66E-57EA-8A79-0B65E857D69F}" dt="2025-11-16T19:32:07.273" v="14977" actId="26606"/>
          <ac:spMkLst>
            <pc:docMk/>
            <pc:sldMk cId="1931550102" sldId="262"/>
            <ac:spMk id="10" creationId="{C1F06963-6374-4B48-844F-071A9BAAAE02}"/>
          </ac:spMkLst>
        </pc:spChg>
        <pc:spChg chg="add del">
          <ac:chgData name="Tita Panio Catapang (2431420)" userId="99c51b33-3db7-4998-8317-af25c3044364" providerId="ADAL" clId="{FBFE356B-C66E-57EA-8A79-0B65E857D69F}" dt="2025-11-16T19:32:07.273" v="14977" actId="26606"/>
          <ac:spMkLst>
            <pc:docMk/>
            <pc:sldMk cId="1931550102" sldId="262"/>
            <ac:spMk id="12" creationId="{6CB927A4-E432-4310-9CD5-E89FF5063179}"/>
          </ac:spMkLst>
        </pc:spChg>
        <pc:spChg chg="add del">
          <ac:chgData name="Tita Panio Catapang (2431420)" userId="99c51b33-3db7-4998-8317-af25c3044364" providerId="ADAL" clId="{FBFE356B-C66E-57EA-8A79-0B65E857D69F}" dt="2025-11-16T19:32:07.273" v="14977" actId="26606"/>
          <ac:spMkLst>
            <pc:docMk/>
            <pc:sldMk cId="1931550102" sldId="262"/>
            <ac:spMk id="14" creationId="{1453BF6C-B012-48B7-B4E8-6D7AC7C27D02}"/>
          </ac:spMkLst>
        </pc:spChg>
        <pc:spChg chg="add del">
          <ac:chgData name="Tita Panio Catapang (2431420)" userId="99c51b33-3db7-4998-8317-af25c3044364" providerId="ADAL" clId="{FBFE356B-C66E-57EA-8A79-0B65E857D69F}" dt="2025-11-16T19:32:07.273" v="14977" actId="26606"/>
          <ac:spMkLst>
            <pc:docMk/>
            <pc:sldMk cId="1931550102" sldId="262"/>
            <ac:spMk id="16" creationId="{E3020543-B24B-4EC4-8FFC-8DD88EEA91A8}"/>
          </ac:spMkLst>
        </pc:spChg>
        <pc:spChg chg="add">
          <ac:chgData name="Tita Panio Catapang (2431420)" userId="99c51b33-3db7-4998-8317-af25c3044364" providerId="ADAL" clId="{FBFE356B-C66E-57EA-8A79-0B65E857D69F}" dt="2025-11-16T19:32:07.273" v="14977" actId="26606"/>
          <ac:spMkLst>
            <pc:docMk/>
            <pc:sldMk cId="1931550102" sldId="262"/>
            <ac:spMk id="23" creationId="{70DFC902-7D23-471A-B557-B6B6917D7A0D}"/>
          </ac:spMkLst>
        </pc:spChg>
        <pc:spChg chg="add">
          <ac:chgData name="Tita Panio Catapang (2431420)" userId="99c51b33-3db7-4998-8317-af25c3044364" providerId="ADAL" clId="{FBFE356B-C66E-57EA-8A79-0B65E857D69F}" dt="2025-11-16T19:32:07.273" v="14977" actId="26606"/>
          <ac:spMkLst>
            <pc:docMk/>
            <pc:sldMk cId="1931550102" sldId="262"/>
            <ac:spMk id="25" creationId="{A55D5633-D557-4DCA-982C-FF36EB7A1C00}"/>
          </ac:spMkLst>
        </pc:spChg>
        <pc:spChg chg="add">
          <ac:chgData name="Tita Panio Catapang (2431420)" userId="99c51b33-3db7-4998-8317-af25c3044364" providerId="ADAL" clId="{FBFE356B-C66E-57EA-8A79-0B65E857D69F}" dt="2025-11-16T19:32:07.273" v="14977" actId="26606"/>
          <ac:spMkLst>
            <pc:docMk/>
            <pc:sldMk cId="1931550102" sldId="262"/>
            <ac:spMk id="27" creationId="{450D3AD2-FA80-415F-A9CE-54D884561CD7}"/>
          </ac:spMkLst>
        </pc:spChg>
      </pc:sldChg>
      <pc:sldChg chg="addSp delSp modSp new mod setBg">
        <pc:chgData name="Tita Panio Catapang (2431420)" userId="99c51b33-3db7-4998-8317-af25c3044364" providerId="ADAL" clId="{FBFE356B-C66E-57EA-8A79-0B65E857D69F}" dt="2025-11-16T19:15:56.084" v="14783" actId="27636"/>
        <pc:sldMkLst>
          <pc:docMk/>
          <pc:sldMk cId="1131310459" sldId="263"/>
        </pc:sldMkLst>
        <pc:spChg chg="mod">
          <ac:chgData name="Tita Panio Catapang (2431420)" userId="99c51b33-3db7-4998-8317-af25c3044364" providerId="ADAL" clId="{FBFE356B-C66E-57EA-8A79-0B65E857D69F}" dt="2025-11-15T17:28:26.960" v="14535" actId="20577"/>
          <ac:spMkLst>
            <pc:docMk/>
            <pc:sldMk cId="1131310459" sldId="263"/>
            <ac:spMk id="2" creationId="{C78D3779-DE3C-5D2C-FAA1-DCB072957D27}"/>
          </ac:spMkLst>
        </pc:spChg>
        <pc:spChg chg="mod">
          <ac:chgData name="Tita Panio Catapang (2431420)" userId="99c51b33-3db7-4998-8317-af25c3044364" providerId="ADAL" clId="{FBFE356B-C66E-57EA-8A79-0B65E857D69F}" dt="2025-11-16T19:15:56.084" v="14783" actId="27636"/>
          <ac:spMkLst>
            <pc:docMk/>
            <pc:sldMk cId="1131310459" sldId="263"/>
            <ac:spMk id="3" creationId="{7CC8DA0B-F3BA-35E0-BBAE-9FFE5CF243FC}"/>
          </ac:spMkLst>
        </pc:spChg>
      </pc:sldChg>
      <pc:sldChg chg="addSp delSp modSp new del mod setBg">
        <pc:chgData name="Tita Panio Catapang (2431420)" userId="99c51b33-3db7-4998-8317-af25c3044364" providerId="ADAL" clId="{FBFE356B-C66E-57EA-8A79-0B65E857D69F}" dt="2025-11-06T18:49:31.393" v="4613" actId="2696"/>
        <pc:sldMkLst>
          <pc:docMk/>
          <pc:sldMk cId="2967904789" sldId="263"/>
        </pc:sldMkLst>
      </pc:sldChg>
      <pc:sldChg chg="addSp delSp modSp new del mod">
        <pc:chgData name="Tita Panio Catapang (2431420)" userId="99c51b33-3db7-4998-8317-af25c3044364" providerId="ADAL" clId="{FBFE356B-C66E-57EA-8A79-0B65E857D69F}" dt="2025-11-04T15:44:20.604" v="4474" actId="2696"/>
        <pc:sldMkLst>
          <pc:docMk/>
          <pc:sldMk cId="1848678568" sldId="264"/>
        </pc:sldMkLst>
      </pc:sldChg>
      <pc:sldChg chg="addSp delSp modSp new mod setBg">
        <pc:chgData name="Tita Panio Catapang (2431420)" userId="99c51b33-3db7-4998-8317-af25c3044364" providerId="ADAL" clId="{FBFE356B-C66E-57EA-8A79-0B65E857D69F}" dt="2025-11-10T18:55:09.091" v="13690" actId="26606"/>
        <pc:sldMkLst>
          <pc:docMk/>
          <pc:sldMk cId="2533704799" sldId="264"/>
        </pc:sldMkLst>
        <pc:spChg chg="mod">
          <ac:chgData name="Tita Panio Catapang (2431420)" userId="99c51b33-3db7-4998-8317-af25c3044364" providerId="ADAL" clId="{FBFE356B-C66E-57EA-8A79-0B65E857D69F}" dt="2025-11-10T18:55:09.091" v="13690" actId="26606"/>
          <ac:spMkLst>
            <pc:docMk/>
            <pc:sldMk cId="2533704799" sldId="264"/>
            <ac:spMk id="2" creationId="{897F9444-0AA8-7F1A-F6B5-47D55BDDBF45}"/>
          </ac:spMkLst>
        </pc:spChg>
        <pc:spChg chg="add">
          <ac:chgData name="Tita Panio Catapang (2431420)" userId="99c51b33-3db7-4998-8317-af25c3044364" providerId="ADAL" clId="{FBFE356B-C66E-57EA-8A79-0B65E857D69F}" dt="2025-11-10T18:55:09.091" v="13690" actId="26606"/>
          <ac:spMkLst>
            <pc:docMk/>
            <pc:sldMk cId="2533704799" sldId="264"/>
            <ac:spMk id="17" creationId="{257363FD-7E77-4145-9483-331A807ADF0E}"/>
          </ac:spMkLst>
        </pc:spChg>
        <pc:graphicFrameChg chg="add mod modGraphic">
          <ac:chgData name="Tita Panio Catapang (2431420)" userId="99c51b33-3db7-4998-8317-af25c3044364" providerId="ADAL" clId="{FBFE356B-C66E-57EA-8A79-0B65E857D69F}" dt="2025-11-10T18:55:09.091" v="13690" actId="26606"/>
          <ac:graphicFrameMkLst>
            <pc:docMk/>
            <pc:sldMk cId="2533704799" sldId="264"/>
            <ac:graphicFrameMk id="5" creationId="{463EFCB7-C3E4-C2D2-0F3F-F5A65342891E}"/>
          </ac:graphicFrameMkLst>
        </pc:graphicFrameChg>
      </pc:sldChg>
      <pc:sldChg chg="modSp new del mod">
        <pc:chgData name="Tita Panio Catapang (2431420)" userId="99c51b33-3db7-4998-8317-af25c3044364" providerId="ADAL" clId="{FBFE356B-C66E-57EA-8A79-0B65E857D69F}" dt="2025-11-06T18:49:43.382" v="4614" actId="2696"/>
        <pc:sldMkLst>
          <pc:docMk/>
          <pc:sldMk cId="3396710464" sldId="264"/>
        </pc:sldMkLst>
      </pc:sldChg>
      <pc:sldChg chg="modSp new del mod">
        <pc:chgData name="Tita Panio Catapang (2431420)" userId="99c51b33-3db7-4998-8317-af25c3044364" providerId="ADAL" clId="{FBFE356B-C66E-57EA-8A79-0B65E857D69F}" dt="2025-11-09T20:29:12.726" v="13342" actId="2696"/>
        <pc:sldMkLst>
          <pc:docMk/>
          <pc:sldMk cId="1307562641" sldId="265"/>
        </pc:sldMkLst>
      </pc:sldChg>
      <pc:sldChg chg="new del">
        <pc:chgData name="Tita Panio Catapang (2431420)" userId="99c51b33-3db7-4998-8317-af25c3044364" providerId="ADAL" clId="{FBFE356B-C66E-57EA-8A79-0B65E857D69F}" dt="2025-11-04T21:27:52.203" v="4531" actId="2696"/>
        <pc:sldMkLst>
          <pc:docMk/>
          <pc:sldMk cId="2060283519" sldId="265"/>
        </pc:sldMkLst>
      </pc:sldChg>
      <pc:sldChg chg="new del">
        <pc:chgData name="Tita Panio Catapang (2431420)" userId="99c51b33-3db7-4998-8317-af25c3044364" providerId="ADAL" clId="{FBFE356B-C66E-57EA-8A79-0B65E857D69F}" dt="2025-11-06T23:14:14.304" v="5875" actId="2696"/>
        <pc:sldMkLst>
          <pc:docMk/>
          <pc:sldMk cId="2798473267" sldId="265"/>
        </pc:sldMkLst>
      </pc:sldChg>
      <pc:sldChg chg="addSp modSp new del mod setBg">
        <pc:chgData name="Tita Panio Catapang (2431420)" userId="99c51b33-3db7-4998-8317-af25c3044364" providerId="ADAL" clId="{FBFE356B-C66E-57EA-8A79-0B65E857D69F}" dt="2025-11-08T20:37:31.208" v="12685" actId="2696"/>
        <pc:sldMkLst>
          <pc:docMk/>
          <pc:sldMk cId="2670915408" sldId="266"/>
        </pc:sldMkLst>
      </pc:sldChg>
      <pc:sldChg chg="modSp new del mod">
        <pc:chgData name="Tita Panio Catapang (2431420)" userId="99c51b33-3db7-4998-8317-af25c3044364" providerId="ADAL" clId="{FBFE356B-C66E-57EA-8A79-0B65E857D69F}" dt="2025-11-07T21:47:31.124" v="8001" actId="2696"/>
        <pc:sldMkLst>
          <pc:docMk/>
          <pc:sldMk cId="1366282314" sldId="267"/>
        </pc:sldMkLst>
      </pc:sldChg>
      <pc:sldChg chg="addSp delSp modSp new mod setBg">
        <pc:chgData name="Tita Panio Catapang (2431420)" userId="99c51b33-3db7-4998-8317-af25c3044364" providerId="ADAL" clId="{FBFE356B-C66E-57EA-8A79-0B65E857D69F}" dt="2025-11-13T22:29:40.448" v="14475" actId="5793"/>
        <pc:sldMkLst>
          <pc:docMk/>
          <pc:sldMk cId="3146431189" sldId="267"/>
        </pc:sldMkLst>
        <pc:spChg chg="add mod">
          <ac:chgData name="Tita Panio Catapang (2431420)" userId="99c51b33-3db7-4998-8317-af25c3044364" providerId="ADAL" clId="{FBFE356B-C66E-57EA-8A79-0B65E857D69F}" dt="2025-11-13T22:29:40.448" v="14475" actId="5793"/>
          <ac:spMkLst>
            <pc:docMk/>
            <pc:sldMk cId="3146431189" sldId="267"/>
            <ac:spMk id="3" creationId="{D2A13706-2AC1-5DAF-A777-C3A7858A9356}"/>
          </ac:spMkLst>
        </pc:spChg>
        <pc:spChg chg="add">
          <ac:chgData name="Tita Panio Catapang (2431420)" userId="99c51b33-3db7-4998-8317-af25c3044364" providerId="ADAL" clId="{FBFE356B-C66E-57EA-8A79-0B65E857D69F}" dt="2025-11-13T22:18:30.285" v="14444" actId="26606"/>
          <ac:spMkLst>
            <pc:docMk/>
            <pc:sldMk cId="3146431189" sldId="267"/>
            <ac:spMk id="15" creationId="{AC17DE74-01C9-4859-B65A-85CF999E8580}"/>
          </ac:spMkLst>
        </pc:spChg>
        <pc:spChg chg="add">
          <ac:chgData name="Tita Panio Catapang (2431420)" userId="99c51b33-3db7-4998-8317-af25c3044364" providerId="ADAL" clId="{FBFE356B-C66E-57EA-8A79-0B65E857D69F}" dt="2025-11-13T22:18:30.285" v="14444" actId="26606"/>
          <ac:spMkLst>
            <pc:docMk/>
            <pc:sldMk cId="3146431189" sldId="267"/>
            <ac:spMk id="17" creationId="{068C0432-0E90-4CC1-8CD3-D44A90DF07EF}"/>
          </ac:spMkLst>
        </pc:spChg>
      </pc:sldChg>
      <pc:sldChg chg="addSp modSp new mod setBg">
        <pc:chgData name="Tita Panio Catapang (2431420)" userId="99c51b33-3db7-4998-8317-af25c3044364" providerId="ADAL" clId="{FBFE356B-C66E-57EA-8A79-0B65E857D69F}" dt="2025-11-13T22:31:08.029" v="14480" actId="255"/>
        <pc:sldMkLst>
          <pc:docMk/>
          <pc:sldMk cId="733513595" sldId="268"/>
        </pc:sldMkLst>
        <pc:spChg chg="mod">
          <ac:chgData name="Tita Panio Catapang (2431420)" userId="99c51b33-3db7-4998-8317-af25c3044364" providerId="ADAL" clId="{FBFE356B-C66E-57EA-8A79-0B65E857D69F}" dt="2025-11-08T17:54:00.776" v="11064" actId="26606"/>
          <ac:spMkLst>
            <pc:docMk/>
            <pc:sldMk cId="733513595" sldId="268"/>
            <ac:spMk id="2" creationId="{2BA200CB-3836-8B07-6432-615C947B239E}"/>
          </ac:spMkLst>
        </pc:spChg>
        <pc:spChg chg="mod">
          <ac:chgData name="Tita Panio Catapang (2431420)" userId="99c51b33-3db7-4998-8317-af25c3044364" providerId="ADAL" clId="{FBFE356B-C66E-57EA-8A79-0B65E857D69F}" dt="2025-11-13T22:31:08.029" v="14480" actId="255"/>
          <ac:spMkLst>
            <pc:docMk/>
            <pc:sldMk cId="733513595" sldId="268"/>
            <ac:spMk id="3" creationId="{4FDA5E3F-E2D7-3338-C8C5-F8D26481B65C}"/>
          </ac:spMkLst>
        </pc:spChg>
        <pc:spChg chg="add">
          <ac:chgData name="Tita Panio Catapang (2431420)" userId="99c51b33-3db7-4998-8317-af25c3044364" providerId="ADAL" clId="{FBFE356B-C66E-57EA-8A79-0B65E857D69F}" dt="2025-11-08T17:54:00.776" v="11064" actId="26606"/>
          <ac:spMkLst>
            <pc:docMk/>
            <pc:sldMk cId="733513595" sldId="268"/>
            <ac:spMk id="8" creationId="{C05CBC3C-2E5A-4839-8B9B-2E5A6ADF0F58}"/>
          </ac:spMkLst>
        </pc:spChg>
        <pc:spChg chg="add">
          <ac:chgData name="Tita Panio Catapang (2431420)" userId="99c51b33-3db7-4998-8317-af25c3044364" providerId="ADAL" clId="{FBFE356B-C66E-57EA-8A79-0B65E857D69F}" dt="2025-11-08T17:54:00.776" v="11064" actId="26606"/>
          <ac:spMkLst>
            <pc:docMk/>
            <pc:sldMk cId="733513595" sldId="268"/>
            <ac:spMk id="10" creationId="{827FF362-FC97-4BF5-949B-D4ADFA26E457}"/>
          </ac:spMkLst>
        </pc:spChg>
      </pc:sldChg>
      <pc:sldChg chg="addSp delSp modSp new mod setBg">
        <pc:chgData name="Tita Panio Catapang (2431420)" userId="99c51b33-3db7-4998-8317-af25c3044364" providerId="ADAL" clId="{FBFE356B-C66E-57EA-8A79-0B65E857D69F}" dt="2025-11-13T22:32:05.546" v="14483" actId="255"/>
        <pc:sldMkLst>
          <pc:docMk/>
          <pc:sldMk cId="3170956975" sldId="269"/>
        </pc:sldMkLst>
        <pc:spChg chg="mod">
          <ac:chgData name="Tita Panio Catapang (2431420)" userId="99c51b33-3db7-4998-8317-af25c3044364" providerId="ADAL" clId="{FBFE356B-C66E-57EA-8A79-0B65E857D69F}" dt="2025-11-13T22:16:24.256" v="14440" actId="26606"/>
          <ac:spMkLst>
            <pc:docMk/>
            <pc:sldMk cId="3170956975" sldId="269"/>
            <ac:spMk id="2" creationId="{953F8B8F-C167-7D86-7266-3CDB74E033EF}"/>
          </ac:spMkLst>
        </pc:spChg>
        <pc:spChg chg="add mod">
          <ac:chgData name="Tita Panio Catapang (2431420)" userId="99c51b33-3db7-4998-8317-af25c3044364" providerId="ADAL" clId="{FBFE356B-C66E-57EA-8A79-0B65E857D69F}" dt="2025-11-13T22:32:05.546" v="14483" actId="255"/>
          <ac:spMkLst>
            <pc:docMk/>
            <pc:sldMk cId="3170956975" sldId="269"/>
            <ac:spMk id="17" creationId="{03F464AF-99C1-4A6B-A1BC-CE55F9EF3DD0}"/>
          </ac:spMkLst>
        </pc:spChg>
        <pc:spChg chg="add">
          <ac:chgData name="Tita Panio Catapang (2431420)" userId="99c51b33-3db7-4998-8317-af25c3044364" providerId="ADAL" clId="{FBFE356B-C66E-57EA-8A79-0B65E857D69F}" dt="2025-11-13T22:16:24.256" v="14440" actId="26606"/>
          <ac:spMkLst>
            <pc:docMk/>
            <pc:sldMk cId="3170956975" sldId="269"/>
            <ac:spMk id="22" creationId="{70DFC902-7D23-471A-B557-B6B6917D7A0D}"/>
          </ac:spMkLst>
        </pc:spChg>
        <pc:spChg chg="add">
          <ac:chgData name="Tita Panio Catapang (2431420)" userId="99c51b33-3db7-4998-8317-af25c3044364" providerId="ADAL" clId="{FBFE356B-C66E-57EA-8A79-0B65E857D69F}" dt="2025-11-13T22:16:24.256" v="14440" actId="26606"/>
          <ac:spMkLst>
            <pc:docMk/>
            <pc:sldMk cId="3170956975" sldId="269"/>
            <ac:spMk id="24" creationId="{A55D5633-D557-4DCA-982C-FF36EB7A1C00}"/>
          </ac:spMkLst>
        </pc:spChg>
        <pc:spChg chg="add">
          <ac:chgData name="Tita Panio Catapang (2431420)" userId="99c51b33-3db7-4998-8317-af25c3044364" providerId="ADAL" clId="{FBFE356B-C66E-57EA-8A79-0B65E857D69F}" dt="2025-11-13T22:16:24.256" v="14440" actId="26606"/>
          <ac:spMkLst>
            <pc:docMk/>
            <pc:sldMk cId="3170956975" sldId="269"/>
            <ac:spMk id="26" creationId="{450D3AD2-FA80-415F-A9CE-54D884561CD7}"/>
          </ac:spMkLst>
        </pc:spChg>
      </pc:sldChg>
      <pc:sldChg chg="addSp delSp modSp new mod setBg">
        <pc:chgData name="Tita Panio Catapang (2431420)" userId="99c51b33-3db7-4998-8317-af25c3044364" providerId="ADAL" clId="{FBFE356B-C66E-57EA-8A79-0B65E857D69F}" dt="2025-11-13T22:32:41.986" v="14487" actId="14100"/>
        <pc:sldMkLst>
          <pc:docMk/>
          <pc:sldMk cId="181555398" sldId="270"/>
        </pc:sldMkLst>
        <pc:spChg chg="mod">
          <ac:chgData name="Tita Panio Catapang (2431420)" userId="99c51b33-3db7-4998-8317-af25c3044364" providerId="ADAL" clId="{FBFE356B-C66E-57EA-8A79-0B65E857D69F}" dt="2025-11-13T22:13:40.695" v="14439" actId="26606"/>
          <ac:spMkLst>
            <pc:docMk/>
            <pc:sldMk cId="181555398" sldId="270"/>
            <ac:spMk id="2" creationId="{07FAC66E-2160-826A-02C5-A4DC2BE08FB1}"/>
          </ac:spMkLst>
        </pc:spChg>
        <pc:spChg chg="mod">
          <ac:chgData name="Tita Panio Catapang (2431420)" userId="99c51b33-3db7-4998-8317-af25c3044364" providerId="ADAL" clId="{FBFE356B-C66E-57EA-8A79-0B65E857D69F}" dt="2025-11-13T22:32:41.986" v="14487" actId="14100"/>
          <ac:spMkLst>
            <pc:docMk/>
            <pc:sldMk cId="181555398" sldId="270"/>
            <ac:spMk id="3" creationId="{FC5B7873-9472-4792-4E6D-BC02A1FAE7F4}"/>
          </ac:spMkLst>
        </pc:spChg>
        <pc:spChg chg="add">
          <ac:chgData name="Tita Panio Catapang (2431420)" userId="99c51b33-3db7-4998-8317-af25c3044364" providerId="ADAL" clId="{FBFE356B-C66E-57EA-8A79-0B65E857D69F}" dt="2025-11-13T22:13:40.695" v="14439" actId="26606"/>
          <ac:spMkLst>
            <pc:docMk/>
            <pc:sldMk cId="181555398" sldId="270"/>
            <ac:spMk id="17" creationId="{70DFC902-7D23-471A-B557-B6B6917D7A0D}"/>
          </ac:spMkLst>
        </pc:spChg>
        <pc:spChg chg="add">
          <ac:chgData name="Tita Panio Catapang (2431420)" userId="99c51b33-3db7-4998-8317-af25c3044364" providerId="ADAL" clId="{FBFE356B-C66E-57EA-8A79-0B65E857D69F}" dt="2025-11-13T22:13:40.695" v="14439" actId="26606"/>
          <ac:spMkLst>
            <pc:docMk/>
            <pc:sldMk cId="181555398" sldId="270"/>
            <ac:spMk id="19" creationId="{A55D5633-D557-4DCA-982C-FF36EB7A1C00}"/>
          </ac:spMkLst>
        </pc:spChg>
        <pc:spChg chg="add">
          <ac:chgData name="Tita Panio Catapang (2431420)" userId="99c51b33-3db7-4998-8317-af25c3044364" providerId="ADAL" clId="{FBFE356B-C66E-57EA-8A79-0B65E857D69F}" dt="2025-11-13T22:13:40.695" v="14439" actId="26606"/>
          <ac:spMkLst>
            <pc:docMk/>
            <pc:sldMk cId="181555398" sldId="270"/>
            <ac:spMk id="21" creationId="{450D3AD2-FA80-415F-A9CE-54D884561CD7}"/>
          </ac:spMkLst>
        </pc:spChg>
      </pc:sldChg>
      <pc:sldChg chg="addSp delSp modSp new mod setBg">
        <pc:chgData name="Tita Panio Catapang (2431420)" userId="99c51b33-3db7-4998-8317-af25c3044364" providerId="ADAL" clId="{FBFE356B-C66E-57EA-8A79-0B65E857D69F}" dt="2025-11-13T22:30:20.412" v="14478" actId="255"/>
        <pc:sldMkLst>
          <pc:docMk/>
          <pc:sldMk cId="2840849139" sldId="271"/>
        </pc:sldMkLst>
        <pc:spChg chg="mod">
          <ac:chgData name="Tita Panio Catapang (2431420)" userId="99c51b33-3db7-4998-8317-af25c3044364" providerId="ADAL" clId="{FBFE356B-C66E-57EA-8A79-0B65E857D69F}" dt="2025-11-13T22:17:57.553" v="14443" actId="26606"/>
          <ac:spMkLst>
            <pc:docMk/>
            <pc:sldMk cId="2840849139" sldId="271"/>
            <ac:spMk id="2" creationId="{B653C2C8-2E99-D8B5-2FE1-4FDC8F034754}"/>
          </ac:spMkLst>
        </pc:spChg>
        <pc:spChg chg="mod">
          <ac:chgData name="Tita Panio Catapang (2431420)" userId="99c51b33-3db7-4998-8317-af25c3044364" providerId="ADAL" clId="{FBFE356B-C66E-57EA-8A79-0B65E857D69F}" dt="2025-11-13T22:30:20.412" v="14478" actId="255"/>
          <ac:spMkLst>
            <pc:docMk/>
            <pc:sldMk cId="2840849139" sldId="271"/>
            <ac:spMk id="3" creationId="{9A5F2339-CAB5-C2A8-2FCD-EB44B88488C9}"/>
          </ac:spMkLst>
        </pc:spChg>
        <pc:spChg chg="add">
          <ac:chgData name="Tita Panio Catapang (2431420)" userId="99c51b33-3db7-4998-8317-af25c3044364" providerId="ADAL" clId="{FBFE356B-C66E-57EA-8A79-0B65E857D69F}" dt="2025-11-13T22:17:57.553" v="14443" actId="26606"/>
          <ac:spMkLst>
            <pc:docMk/>
            <pc:sldMk cId="2840849139" sldId="271"/>
            <ac:spMk id="19" creationId="{1B15ED52-F352-441B-82BF-E0EA34836D08}"/>
          </ac:spMkLst>
        </pc:spChg>
        <pc:spChg chg="add">
          <ac:chgData name="Tita Panio Catapang (2431420)" userId="99c51b33-3db7-4998-8317-af25c3044364" providerId="ADAL" clId="{FBFE356B-C66E-57EA-8A79-0B65E857D69F}" dt="2025-11-13T22:17:57.553" v="14443" actId="26606"/>
          <ac:spMkLst>
            <pc:docMk/>
            <pc:sldMk cId="2840849139" sldId="271"/>
            <ac:spMk id="21" creationId="{3B2E3793-BFE6-45A2-9B7B-E18844431C99}"/>
          </ac:spMkLst>
        </pc:spChg>
        <pc:spChg chg="add">
          <ac:chgData name="Tita Panio Catapang (2431420)" userId="99c51b33-3db7-4998-8317-af25c3044364" providerId="ADAL" clId="{FBFE356B-C66E-57EA-8A79-0B65E857D69F}" dt="2025-11-13T22:17:57.553" v="14443" actId="26606"/>
          <ac:spMkLst>
            <pc:docMk/>
            <pc:sldMk cId="2840849139" sldId="271"/>
            <ac:spMk id="23" creationId="{BC4C4868-CB8F-4AF9-9CDB-8108F2C19B67}"/>
          </ac:spMkLst>
        </pc:spChg>
        <pc:spChg chg="add">
          <ac:chgData name="Tita Panio Catapang (2431420)" userId="99c51b33-3db7-4998-8317-af25c3044364" providerId="ADAL" clId="{FBFE356B-C66E-57EA-8A79-0B65E857D69F}" dt="2025-11-13T22:17:57.553" v="14443" actId="26606"/>
          <ac:spMkLst>
            <pc:docMk/>
            <pc:sldMk cId="2840849139" sldId="271"/>
            <ac:spMk id="25" creationId="{375E0459-6403-40CD-989D-56A4407CA12E}"/>
          </ac:spMkLst>
        </pc:spChg>
        <pc:spChg chg="add">
          <ac:chgData name="Tita Panio Catapang (2431420)" userId="99c51b33-3db7-4998-8317-af25c3044364" providerId="ADAL" clId="{FBFE356B-C66E-57EA-8A79-0B65E857D69F}" dt="2025-11-13T22:17:57.553" v="14443" actId="26606"/>
          <ac:spMkLst>
            <pc:docMk/>
            <pc:sldMk cId="2840849139" sldId="271"/>
            <ac:spMk id="27" creationId="{53E5B1A8-3AC9-4BD1-9BBC-78CA94F2D1BA}"/>
          </ac:spMkLst>
        </pc:spChg>
      </pc:sldChg>
      <pc:sldChg chg="addSp modSp new mod setBg">
        <pc:chgData name="Tita Panio Catapang (2431420)" userId="99c51b33-3db7-4998-8317-af25c3044364" providerId="ADAL" clId="{FBFE356B-C66E-57EA-8A79-0B65E857D69F}" dt="2025-11-13T22:21:27.321" v="14453" actId="14100"/>
        <pc:sldMkLst>
          <pc:docMk/>
          <pc:sldMk cId="3139585524" sldId="272"/>
        </pc:sldMkLst>
        <pc:spChg chg="mod">
          <ac:chgData name="Tita Panio Catapang (2431420)" userId="99c51b33-3db7-4998-8317-af25c3044364" providerId="ADAL" clId="{FBFE356B-C66E-57EA-8A79-0B65E857D69F}" dt="2025-11-13T22:19:47.372" v="14447" actId="14100"/>
          <ac:spMkLst>
            <pc:docMk/>
            <pc:sldMk cId="3139585524" sldId="272"/>
            <ac:spMk id="2" creationId="{11FA13BC-51B6-C8FD-5331-F03FA89E00DB}"/>
          </ac:spMkLst>
        </pc:spChg>
        <pc:spChg chg="mod">
          <ac:chgData name="Tita Panio Catapang (2431420)" userId="99c51b33-3db7-4998-8317-af25c3044364" providerId="ADAL" clId="{FBFE356B-C66E-57EA-8A79-0B65E857D69F}" dt="2025-11-13T22:21:27.321" v="14453" actId="14100"/>
          <ac:spMkLst>
            <pc:docMk/>
            <pc:sldMk cId="3139585524" sldId="272"/>
            <ac:spMk id="3" creationId="{3042C37C-506D-7AD2-BF89-89CDA4C212A0}"/>
          </ac:spMkLst>
        </pc:spChg>
        <pc:spChg chg="add">
          <ac:chgData name="Tita Panio Catapang (2431420)" userId="99c51b33-3db7-4998-8317-af25c3044364" providerId="ADAL" clId="{FBFE356B-C66E-57EA-8A79-0B65E857D69F}" dt="2025-11-10T18:58:48.715" v="13691" actId="26606"/>
          <ac:spMkLst>
            <pc:docMk/>
            <pc:sldMk cId="3139585524" sldId="272"/>
            <ac:spMk id="8" creationId="{B6CDA21F-E7AF-4C75-8395-33F58D5B0E45}"/>
          </ac:spMkLst>
        </pc:spChg>
        <pc:spChg chg="add">
          <ac:chgData name="Tita Panio Catapang (2431420)" userId="99c51b33-3db7-4998-8317-af25c3044364" providerId="ADAL" clId="{FBFE356B-C66E-57EA-8A79-0B65E857D69F}" dt="2025-11-10T18:58:48.715" v="13691" actId="26606"/>
          <ac:spMkLst>
            <pc:docMk/>
            <pc:sldMk cId="3139585524" sldId="272"/>
            <ac:spMk id="15" creationId="{D5B0017B-2ECA-49AF-B397-DC140825DF8D}"/>
          </ac:spMkLst>
        </pc:spChg>
        <pc:grpChg chg="add">
          <ac:chgData name="Tita Panio Catapang (2431420)" userId="99c51b33-3db7-4998-8317-af25c3044364" providerId="ADAL" clId="{FBFE356B-C66E-57EA-8A79-0B65E857D69F}" dt="2025-11-10T18:58:48.715" v="13691" actId="26606"/>
          <ac:grpSpMkLst>
            <pc:docMk/>
            <pc:sldMk cId="3139585524" sldId="272"/>
            <ac:grpSpMk id="10" creationId="{AE1C45F0-260A-458C-96ED-C1F6D2151219}"/>
          </ac:grpSpMkLst>
        </pc:grpChg>
        <pc:cxnChg chg="add">
          <ac:chgData name="Tita Panio Catapang (2431420)" userId="99c51b33-3db7-4998-8317-af25c3044364" providerId="ADAL" clId="{FBFE356B-C66E-57EA-8A79-0B65E857D69F}" dt="2025-11-10T18:58:48.715" v="13691" actId="26606"/>
          <ac:cxnSpMkLst>
            <pc:docMk/>
            <pc:sldMk cId="3139585524" sldId="272"/>
            <ac:cxnSpMk id="17" creationId="{6CF1BAF6-AD41-4082-B212-8A1F9A2E8779}"/>
          </ac:cxnSpMkLst>
        </pc:cxnChg>
      </pc:sldChg>
      <pc:sldChg chg="addSp delSp modSp new mod setBg">
        <pc:chgData name="Tita Panio Catapang (2431420)" userId="99c51b33-3db7-4998-8317-af25c3044364" providerId="ADAL" clId="{FBFE356B-C66E-57EA-8A79-0B65E857D69F}" dt="2025-11-16T20:19:06.567" v="15105" actId="20577"/>
        <pc:sldMkLst>
          <pc:docMk/>
          <pc:sldMk cId="3554342961" sldId="273"/>
        </pc:sldMkLst>
        <pc:spChg chg="mod">
          <ac:chgData name="Tita Panio Catapang (2431420)" userId="99c51b33-3db7-4998-8317-af25c3044364" providerId="ADAL" clId="{FBFE356B-C66E-57EA-8A79-0B65E857D69F}" dt="2025-11-13T22:35:01.606" v="14496" actId="255"/>
          <ac:spMkLst>
            <pc:docMk/>
            <pc:sldMk cId="3554342961" sldId="273"/>
            <ac:spMk id="2" creationId="{C6DD747D-8C7E-87A8-FF82-24624BEDEA58}"/>
          </ac:spMkLst>
        </pc:spChg>
        <pc:spChg chg="mod">
          <ac:chgData name="Tita Panio Catapang (2431420)" userId="99c51b33-3db7-4998-8317-af25c3044364" providerId="ADAL" clId="{FBFE356B-C66E-57EA-8A79-0B65E857D69F}" dt="2025-11-16T20:19:06.567" v="15105" actId="20577"/>
          <ac:spMkLst>
            <pc:docMk/>
            <pc:sldMk cId="3554342961" sldId="273"/>
            <ac:spMk id="3" creationId="{A8AE176E-C109-D7DD-9F2C-B7ABF2542917}"/>
          </ac:spMkLst>
        </pc:spChg>
        <pc:spChg chg="add">
          <ac:chgData name="Tita Panio Catapang (2431420)" userId="99c51b33-3db7-4998-8317-af25c3044364" providerId="ADAL" clId="{FBFE356B-C66E-57EA-8A79-0B65E857D69F}" dt="2025-11-09T20:41:10.875" v="13426" actId="26606"/>
          <ac:spMkLst>
            <pc:docMk/>
            <pc:sldMk cId="3554342961" sldId="273"/>
            <ac:spMk id="17" creationId="{100EDD19-6802-4EC3-95CE-CFFAB042CFD6}"/>
          </ac:spMkLst>
        </pc:spChg>
        <pc:spChg chg="add">
          <ac:chgData name="Tita Panio Catapang (2431420)" userId="99c51b33-3db7-4998-8317-af25c3044364" providerId="ADAL" clId="{FBFE356B-C66E-57EA-8A79-0B65E857D69F}" dt="2025-11-09T20:41:10.875" v="13426" actId="26606"/>
          <ac:spMkLst>
            <pc:docMk/>
            <pc:sldMk cId="3554342961" sldId="273"/>
            <ac:spMk id="19" creationId="{DB17E863-922E-4C26-BD64-E8FD41D28661}"/>
          </ac:spMkLst>
        </pc:spChg>
      </pc:sldChg>
      <pc:sldChg chg="addSp modSp new mod setBg">
        <pc:chgData name="Tita Panio Catapang (2431420)" userId="99c51b33-3db7-4998-8317-af25c3044364" providerId="ADAL" clId="{FBFE356B-C66E-57EA-8A79-0B65E857D69F}" dt="2025-11-16T20:14:55.325" v="15103" actId="20577"/>
        <pc:sldMkLst>
          <pc:docMk/>
          <pc:sldMk cId="1957985997" sldId="274"/>
        </pc:sldMkLst>
        <pc:spChg chg="mod">
          <ac:chgData name="Tita Panio Catapang (2431420)" userId="99c51b33-3db7-4998-8317-af25c3044364" providerId="ADAL" clId="{FBFE356B-C66E-57EA-8A79-0B65E857D69F}" dt="2025-11-13T22:35:58.874" v="14498" actId="255"/>
          <ac:spMkLst>
            <pc:docMk/>
            <pc:sldMk cId="1957985997" sldId="274"/>
            <ac:spMk id="2" creationId="{EA032872-BA66-C27A-D193-454CFC241450}"/>
          </ac:spMkLst>
        </pc:spChg>
        <pc:spChg chg="mod">
          <ac:chgData name="Tita Panio Catapang (2431420)" userId="99c51b33-3db7-4998-8317-af25c3044364" providerId="ADAL" clId="{FBFE356B-C66E-57EA-8A79-0B65E857D69F}" dt="2025-11-16T20:14:55.325" v="15103" actId="20577"/>
          <ac:spMkLst>
            <pc:docMk/>
            <pc:sldMk cId="1957985997" sldId="274"/>
            <ac:spMk id="3" creationId="{3E5754B6-5749-FA7D-B1AF-7DE6102A7992}"/>
          </ac:spMkLst>
        </pc:spChg>
        <pc:spChg chg="add">
          <ac:chgData name="Tita Panio Catapang (2431420)" userId="99c51b33-3db7-4998-8317-af25c3044364" providerId="ADAL" clId="{FBFE356B-C66E-57EA-8A79-0B65E857D69F}" dt="2025-11-09T20:40:31.155" v="13425" actId="26606"/>
          <ac:spMkLst>
            <pc:docMk/>
            <pc:sldMk cId="1957985997" sldId="274"/>
            <ac:spMk id="8" creationId="{100EDD19-6802-4EC3-95CE-CFFAB042CFD6}"/>
          </ac:spMkLst>
        </pc:spChg>
        <pc:spChg chg="add">
          <ac:chgData name="Tita Panio Catapang (2431420)" userId="99c51b33-3db7-4998-8317-af25c3044364" providerId="ADAL" clId="{FBFE356B-C66E-57EA-8A79-0B65E857D69F}" dt="2025-11-09T20:40:31.155" v="13425" actId="26606"/>
          <ac:spMkLst>
            <pc:docMk/>
            <pc:sldMk cId="1957985997" sldId="274"/>
            <ac:spMk id="10" creationId="{DB17E863-922E-4C26-BD64-E8FD41D28661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5626DDE-8B02-4B6E-A40D-7A180DAEA63C}" type="doc">
      <dgm:prSet loTypeId="urn:microsoft.com/office/officeart/2005/8/layout/vList2" loCatId="list" qsTypeId="urn:microsoft.com/office/officeart/2005/8/quickstyle/simple2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43A07486-66D4-4063-BD01-701EEF8A8FB0}">
      <dgm:prSet/>
      <dgm:spPr/>
      <dgm:t>
        <a:bodyPr/>
        <a:lstStyle/>
        <a:p>
          <a:r>
            <a:rPr lang="en-US" dirty="0"/>
            <a:t>Amira aged 3, is within preoperational stage</a:t>
          </a:r>
        </a:p>
      </dgm:t>
    </dgm:pt>
    <dgm:pt modelId="{3735A889-41E3-4DE7-AB5B-D58CE9B7F432}" type="parTrans" cxnId="{7BECDDA3-40E5-451C-A0CC-D06E95E64E7C}">
      <dgm:prSet/>
      <dgm:spPr/>
      <dgm:t>
        <a:bodyPr/>
        <a:lstStyle/>
        <a:p>
          <a:endParaRPr lang="en-US"/>
        </a:p>
      </dgm:t>
    </dgm:pt>
    <dgm:pt modelId="{F781B24F-F64D-49D1-A579-A54D843B13FD}" type="sibTrans" cxnId="{7BECDDA3-40E5-451C-A0CC-D06E95E64E7C}">
      <dgm:prSet/>
      <dgm:spPr/>
      <dgm:t>
        <a:bodyPr/>
        <a:lstStyle/>
        <a:p>
          <a:endParaRPr lang="en-US"/>
        </a:p>
      </dgm:t>
    </dgm:pt>
    <dgm:pt modelId="{1B76532D-5DD7-4CC2-83A7-51C1E2AAFEAE}">
      <dgm:prSet/>
      <dgm:spPr/>
      <dgm:t>
        <a:bodyPr/>
        <a:lstStyle/>
        <a:p>
          <a:r>
            <a:rPr lang="en-US"/>
            <a:t>Language still developing, symbolic play supports communication</a:t>
          </a:r>
        </a:p>
      </dgm:t>
    </dgm:pt>
    <dgm:pt modelId="{0852713A-953C-4649-8840-2270D2509B60}" type="parTrans" cxnId="{8231C5E1-5951-4C15-87E4-B99EFC43F69F}">
      <dgm:prSet/>
      <dgm:spPr/>
      <dgm:t>
        <a:bodyPr/>
        <a:lstStyle/>
        <a:p>
          <a:endParaRPr lang="en-US"/>
        </a:p>
      </dgm:t>
    </dgm:pt>
    <dgm:pt modelId="{7597396D-B976-4D90-9D9E-F27D138CFFE8}" type="sibTrans" cxnId="{8231C5E1-5951-4C15-87E4-B99EFC43F69F}">
      <dgm:prSet/>
      <dgm:spPr/>
      <dgm:t>
        <a:bodyPr/>
        <a:lstStyle/>
        <a:p>
          <a:endParaRPr lang="en-US"/>
        </a:p>
      </dgm:t>
    </dgm:pt>
    <dgm:pt modelId="{4FB957C4-8176-47E7-9D9A-87D99B20F216}">
      <dgm:prSet/>
      <dgm:spPr/>
      <dgm:t>
        <a:bodyPr/>
        <a:lstStyle/>
        <a:p>
          <a:r>
            <a:rPr lang="en-US"/>
            <a:t>Logical reasoning and perspective are still limited</a:t>
          </a:r>
        </a:p>
      </dgm:t>
    </dgm:pt>
    <dgm:pt modelId="{1BB60183-C44D-49C7-BBC9-F11B514EDE37}" type="parTrans" cxnId="{5FF0D97F-A17D-4072-9362-55D436EE43A3}">
      <dgm:prSet/>
      <dgm:spPr/>
      <dgm:t>
        <a:bodyPr/>
        <a:lstStyle/>
        <a:p>
          <a:endParaRPr lang="en-US"/>
        </a:p>
      </dgm:t>
    </dgm:pt>
    <dgm:pt modelId="{C1E4D8E8-02E4-486E-9D18-F169B86CD9A0}" type="sibTrans" cxnId="{5FF0D97F-A17D-4072-9362-55D436EE43A3}">
      <dgm:prSet/>
      <dgm:spPr/>
      <dgm:t>
        <a:bodyPr/>
        <a:lstStyle/>
        <a:p>
          <a:endParaRPr lang="en-US"/>
        </a:p>
      </dgm:t>
    </dgm:pt>
    <dgm:pt modelId="{724B9932-421B-4DB4-A3ED-309B5BB6874E}">
      <dgm:prSet/>
      <dgm:spPr/>
      <dgm:t>
        <a:bodyPr/>
        <a:lstStyle/>
        <a:p>
          <a:r>
            <a:rPr lang="en-US"/>
            <a:t>Anxiety, limited verbal communication and hesitance in group play is a sign of disquilibrium - a natural response to new experience</a:t>
          </a:r>
        </a:p>
      </dgm:t>
    </dgm:pt>
    <dgm:pt modelId="{2B2A77FD-607F-47B8-800A-7E46683C0A0C}" type="parTrans" cxnId="{9B3949A3-6619-444D-9E86-E055844E83A8}">
      <dgm:prSet/>
      <dgm:spPr/>
      <dgm:t>
        <a:bodyPr/>
        <a:lstStyle/>
        <a:p>
          <a:endParaRPr lang="en-US"/>
        </a:p>
      </dgm:t>
    </dgm:pt>
    <dgm:pt modelId="{98F80997-3881-4AF8-8DC7-F41507565272}" type="sibTrans" cxnId="{9B3949A3-6619-444D-9E86-E055844E83A8}">
      <dgm:prSet/>
      <dgm:spPr/>
      <dgm:t>
        <a:bodyPr/>
        <a:lstStyle/>
        <a:p>
          <a:endParaRPr lang="en-US"/>
        </a:p>
      </dgm:t>
    </dgm:pt>
    <dgm:pt modelId="{8C399AEB-D1F7-48E9-ACC3-A9759B34F131}">
      <dgm:prSet/>
      <dgm:spPr/>
      <dgm:t>
        <a:bodyPr/>
        <a:lstStyle/>
        <a:p>
          <a:r>
            <a:rPr lang="en-US" dirty="0"/>
            <a:t>Amira needs time to adapt and rebuild equilibrium through familiar routines and play (Care Learning, 2024).</a:t>
          </a:r>
        </a:p>
      </dgm:t>
    </dgm:pt>
    <dgm:pt modelId="{B312A239-84AB-42EF-BB32-7DCD951ED972}" type="parTrans" cxnId="{B51AF051-0343-46DD-A998-0B8C862A2AAF}">
      <dgm:prSet/>
      <dgm:spPr/>
      <dgm:t>
        <a:bodyPr/>
        <a:lstStyle/>
        <a:p>
          <a:endParaRPr lang="en-US"/>
        </a:p>
      </dgm:t>
    </dgm:pt>
    <dgm:pt modelId="{427DC941-D9B6-4C4C-AAC2-26D93E853121}" type="sibTrans" cxnId="{B51AF051-0343-46DD-A998-0B8C862A2AAF}">
      <dgm:prSet/>
      <dgm:spPr/>
      <dgm:t>
        <a:bodyPr/>
        <a:lstStyle/>
        <a:p>
          <a:endParaRPr lang="en-US"/>
        </a:p>
      </dgm:t>
    </dgm:pt>
    <dgm:pt modelId="{A8DFEF08-F1E4-4119-B01F-D52B3BB700E5}">
      <dgm:prSet/>
      <dgm:spPr/>
      <dgm:t>
        <a:bodyPr/>
        <a:lstStyle/>
        <a:p>
          <a:r>
            <a:rPr lang="en-US"/>
            <a:t>Parallel play help her to explore safely before participating in activities (McLeod, 2025)</a:t>
          </a:r>
        </a:p>
      </dgm:t>
    </dgm:pt>
    <dgm:pt modelId="{0E3A2BA1-256B-4061-950B-D4BEBA9B98FF}" type="parTrans" cxnId="{0B528F66-AC31-49F3-940C-B111B5EF4A9E}">
      <dgm:prSet/>
      <dgm:spPr/>
      <dgm:t>
        <a:bodyPr/>
        <a:lstStyle/>
        <a:p>
          <a:endParaRPr lang="en-US"/>
        </a:p>
      </dgm:t>
    </dgm:pt>
    <dgm:pt modelId="{B512ABE0-5FCF-468B-9868-67E3B1BB2966}" type="sibTrans" cxnId="{0B528F66-AC31-49F3-940C-B111B5EF4A9E}">
      <dgm:prSet/>
      <dgm:spPr/>
      <dgm:t>
        <a:bodyPr/>
        <a:lstStyle/>
        <a:p>
          <a:endParaRPr lang="en-US"/>
        </a:p>
      </dgm:t>
    </dgm:pt>
    <dgm:pt modelId="{35A1F134-B083-1441-8159-F68B847D96D9}" type="pres">
      <dgm:prSet presAssocID="{15626DDE-8B02-4B6E-A40D-7A180DAEA63C}" presName="linear" presStyleCnt="0">
        <dgm:presLayoutVars>
          <dgm:animLvl val="lvl"/>
          <dgm:resizeHandles val="exact"/>
        </dgm:presLayoutVars>
      </dgm:prSet>
      <dgm:spPr/>
    </dgm:pt>
    <dgm:pt modelId="{53CED502-F16E-4D43-891A-1B264BB0E212}" type="pres">
      <dgm:prSet presAssocID="{43A07486-66D4-4063-BD01-701EEF8A8FB0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8E1FF69F-00CD-354C-ACD2-5FC4A483A2AC}" type="pres">
      <dgm:prSet presAssocID="{43A07486-66D4-4063-BD01-701EEF8A8FB0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358A4B2B-6013-9B47-AEFD-993752075040}" type="presOf" srcId="{1B76532D-5DD7-4CC2-83A7-51C1E2AAFEAE}" destId="{8E1FF69F-00CD-354C-ACD2-5FC4A483A2AC}" srcOrd="0" destOrd="0" presId="urn:microsoft.com/office/officeart/2005/8/layout/vList2"/>
    <dgm:cxn modelId="{E129582B-A164-064F-B6EF-092233CD5B33}" type="presOf" srcId="{8C399AEB-D1F7-48E9-ACC3-A9759B34F131}" destId="{8E1FF69F-00CD-354C-ACD2-5FC4A483A2AC}" srcOrd="0" destOrd="3" presId="urn:microsoft.com/office/officeart/2005/8/layout/vList2"/>
    <dgm:cxn modelId="{AA99E84C-E0AB-F54F-8491-A4B0B967C2AD}" type="presOf" srcId="{A8DFEF08-F1E4-4119-B01F-D52B3BB700E5}" destId="{8E1FF69F-00CD-354C-ACD2-5FC4A483A2AC}" srcOrd="0" destOrd="4" presId="urn:microsoft.com/office/officeart/2005/8/layout/vList2"/>
    <dgm:cxn modelId="{B51AF051-0343-46DD-A998-0B8C862A2AAF}" srcId="{43A07486-66D4-4063-BD01-701EEF8A8FB0}" destId="{8C399AEB-D1F7-48E9-ACC3-A9759B34F131}" srcOrd="3" destOrd="0" parTransId="{B312A239-84AB-42EF-BB32-7DCD951ED972}" sibTransId="{427DC941-D9B6-4C4C-AAC2-26D93E853121}"/>
    <dgm:cxn modelId="{0B528F66-AC31-49F3-940C-B111B5EF4A9E}" srcId="{43A07486-66D4-4063-BD01-701EEF8A8FB0}" destId="{A8DFEF08-F1E4-4119-B01F-D52B3BB700E5}" srcOrd="4" destOrd="0" parTransId="{0E3A2BA1-256B-4061-950B-D4BEBA9B98FF}" sibTransId="{B512ABE0-5FCF-468B-9868-67E3B1BB2966}"/>
    <dgm:cxn modelId="{5FF0D97F-A17D-4072-9362-55D436EE43A3}" srcId="{43A07486-66D4-4063-BD01-701EEF8A8FB0}" destId="{4FB957C4-8176-47E7-9D9A-87D99B20F216}" srcOrd="1" destOrd="0" parTransId="{1BB60183-C44D-49C7-BBC9-F11B514EDE37}" sibTransId="{C1E4D8E8-02E4-486E-9D18-F169B86CD9A0}"/>
    <dgm:cxn modelId="{C97FBF9D-0EFF-1149-9332-1F5DD98F3C95}" type="presOf" srcId="{15626DDE-8B02-4B6E-A40D-7A180DAEA63C}" destId="{35A1F134-B083-1441-8159-F68B847D96D9}" srcOrd="0" destOrd="0" presId="urn:microsoft.com/office/officeart/2005/8/layout/vList2"/>
    <dgm:cxn modelId="{9B3949A3-6619-444D-9E86-E055844E83A8}" srcId="{43A07486-66D4-4063-BD01-701EEF8A8FB0}" destId="{724B9932-421B-4DB4-A3ED-309B5BB6874E}" srcOrd="2" destOrd="0" parTransId="{2B2A77FD-607F-47B8-800A-7E46683C0A0C}" sibTransId="{98F80997-3881-4AF8-8DC7-F41507565272}"/>
    <dgm:cxn modelId="{7BECDDA3-40E5-451C-A0CC-D06E95E64E7C}" srcId="{15626DDE-8B02-4B6E-A40D-7A180DAEA63C}" destId="{43A07486-66D4-4063-BD01-701EEF8A8FB0}" srcOrd="0" destOrd="0" parTransId="{3735A889-41E3-4DE7-AB5B-D58CE9B7F432}" sibTransId="{F781B24F-F64D-49D1-A579-A54D843B13FD}"/>
    <dgm:cxn modelId="{7C47A4B4-863C-C04C-A350-6E002BC00CAD}" type="presOf" srcId="{4FB957C4-8176-47E7-9D9A-87D99B20F216}" destId="{8E1FF69F-00CD-354C-ACD2-5FC4A483A2AC}" srcOrd="0" destOrd="1" presId="urn:microsoft.com/office/officeart/2005/8/layout/vList2"/>
    <dgm:cxn modelId="{E55295B8-D19A-FC4C-85C6-CEF848264EBB}" type="presOf" srcId="{724B9932-421B-4DB4-A3ED-309B5BB6874E}" destId="{8E1FF69F-00CD-354C-ACD2-5FC4A483A2AC}" srcOrd="0" destOrd="2" presId="urn:microsoft.com/office/officeart/2005/8/layout/vList2"/>
    <dgm:cxn modelId="{8231C5E1-5951-4C15-87E4-B99EFC43F69F}" srcId="{43A07486-66D4-4063-BD01-701EEF8A8FB0}" destId="{1B76532D-5DD7-4CC2-83A7-51C1E2AAFEAE}" srcOrd="0" destOrd="0" parTransId="{0852713A-953C-4649-8840-2270D2509B60}" sibTransId="{7597396D-B976-4D90-9D9E-F27D138CFFE8}"/>
    <dgm:cxn modelId="{F37611FA-7E11-634D-AA09-7270BF1240C3}" type="presOf" srcId="{43A07486-66D4-4063-BD01-701EEF8A8FB0}" destId="{53CED502-F16E-4D43-891A-1B264BB0E212}" srcOrd="0" destOrd="0" presId="urn:microsoft.com/office/officeart/2005/8/layout/vList2"/>
    <dgm:cxn modelId="{BCFF18E4-B8E1-3842-B4BE-0A307E44FFD2}" type="presParOf" srcId="{35A1F134-B083-1441-8159-F68B847D96D9}" destId="{53CED502-F16E-4D43-891A-1B264BB0E212}" srcOrd="0" destOrd="0" presId="urn:microsoft.com/office/officeart/2005/8/layout/vList2"/>
    <dgm:cxn modelId="{3F51749B-BD8A-314A-B447-B021FBB27782}" type="presParOf" srcId="{35A1F134-B083-1441-8159-F68B847D96D9}" destId="{8E1FF69F-00CD-354C-ACD2-5FC4A483A2AC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CED502-F16E-4D43-891A-1B264BB0E212}">
      <dsp:nvSpPr>
        <dsp:cNvPr id="0" name=""/>
        <dsp:cNvSpPr/>
      </dsp:nvSpPr>
      <dsp:spPr>
        <a:xfrm>
          <a:off x="0" y="96668"/>
          <a:ext cx="10515600" cy="81081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 dirty="0"/>
            <a:t>Amira aged 3, is within preoperational stage</a:t>
          </a:r>
        </a:p>
      </dsp:txBody>
      <dsp:txXfrm>
        <a:off x="39580" y="136248"/>
        <a:ext cx="10436440" cy="731650"/>
      </dsp:txXfrm>
    </dsp:sp>
    <dsp:sp modelId="{8E1FF69F-00CD-354C-ACD2-5FC4A483A2AC}">
      <dsp:nvSpPr>
        <dsp:cNvPr id="0" name=""/>
        <dsp:cNvSpPr/>
      </dsp:nvSpPr>
      <dsp:spPr>
        <a:xfrm>
          <a:off x="0" y="907478"/>
          <a:ext cx="10515600" cy="33471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3870" tIns="41910" rIns="234696" bIns="41910" numCol="1" spcCol="1270" anchor="t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600" kern="1200"/>
            <a:t>Language still developing, symbolic play supports communication</a:t>
          </a: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600" kern="1200"/>
            <a:t>Logical reasoning and perspective are still limited</a:t>
          </a: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600" kern="1200"/>
            <a:t>Anxiety, limited verbal communication and hesitance in group play is a sign of disquilibrium - a natural response to new experience</a:t>
          </a: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600" kern="1200" dirty="0"/>
            <a:t>Amira needs time to adapt and rebuild equilibrium through familiar routines and play (Care Learning, 2024).</a:t>
          </a: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600" kern="1200"/>
            <a:t>Parallel play help her to explore safely before participating in activities (McLeod, 2025)</a:t>
          </a:r>
        </a:p>
      </dsp:txBody>
      <dsp:txXfrm>
        <a:off x="0" y="907478"/>
        <a:ext cx="10515600" cy="33471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443C4A-CAC4-BEC1-796E-4C5D08F3A7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08BF40-8ED9-A8D1-D9DA-B9592D9991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1F1566-D86F-26B4-E312-295BAF3972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18D5B-C2AB-2542-9577-6E3674BA671C}" type="datetimeFigureOut">
              <a:rPr lang="en-US" smtClean="0"/>
              <a:t>11/16/25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894A72-3422-93A8-D86E-4A1F012261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CF1A0B-CFB9-E6D5-178E-B00211DCCF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66D98A-0A47-E448-8033-6B5B52530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64874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B15046-7181-77BF-87D8-2FF633A6F6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0FFB6D-5B67-8B09-B4D7-3F8552023D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E5CF8F-F8C9-130D-05EA-3EC058EAE1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18D5B-C2AB-2542-9577-6E3674BA671C}" type="datetimeFigureOut">
              <a:rPr lang="en-US" smtClean="0"/>
              <a:t>11/16/25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3C7695-0497-6661-E3FA-F6629A468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5F0C56-F7A9-1459-706A-0E17739650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66D98A-0A47-E448-8033-6B5B52530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48027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24F25-06A0-C508-4360-DE86D2A101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635248-692B-E06C-657F-91788EF316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84EBBC-0AA9-D1D2-238B-5FE237C1EB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18D5B-C2AB-2542-9577-6E3674BA671C}" type="datetimeFigureOut">
              <a:rPr lang="en-US" smtClean="0"/>
              <a:t>11/16/25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6AB33B-3E03-366D-7353-B835537A64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3D9BB1-61C3-841E-6BDE-62D43885EA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66D98A-0A47-E448-8033-6B5B52530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75541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CA919D-79F6-5440-4D26-86C68374EF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E128F5-8347-2FFA-6E1A-46AE91427C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4E71C4-912C-FA92-E7CB-E485F687318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4BF669-9209-FA8F-F1E3-E0361297C3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18D5B-C2AB-2542-9577-6E3674BA671C}" type="datetimeFigureOut">
              <a:rPr lang="en-US" smtClean="0"/>
              <a:t>11/16/25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336AB1-F40A-989D-C6A7-42EB71A8F1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A7AB15F-E8F5-CFA3-B654-4B7692714A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66D98A-0A47-E448-8033-6B5B52530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42519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622974-0110-3031-88C8-E861D8AD78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D24A6E-D3B4-10E7-7E8D-8DC22EC5B8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6327639-FEA9-60B0-0D5C-605EF06237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19EA0CF-4694-31D0-0B7F-E2B1B4AD39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BD6C5DA-D1C4-222E-C18F-A4467E194DD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3DCF143-1B79-D8E8-CD31-707F2A54EA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18D5B-C2AB-2542-9577-6E3674BA671C}" type="datetimeFigureOut">
              <a:rPr lang="en-US" smtClean="0"/>
              <a:t>11/16/25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4D62583-637C-EF26-C883-4D78EEF1BE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EE840C9-544C-A5EE-84DF-8D2A2ADBBC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66D98A-0A47-E448-8033-6B5B52530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8520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5D4FA7-BFB2-4928-D606-0B453EDF10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159616D-7F3B-024B-CFBE-0EAC3B6A9D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18D5B-C2AB-2542-9577-6E3674BA671C}" type="datetimeFigureOut">
              <a:rPr lang="en-US" smtClean="0"/>
              <a:t>11/16/25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B633556-BA05-F5EE-E583-1B7921571A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0828976-BC14-5360-AE4D-438A46F40E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66D98A-0A47-E448-8033-6B5B52530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35816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4BE4B99-A04E-39E4-CC65-F0B2C70FC6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18D5B-C2AB-2542-9577-6E3674BA671C}" type="datetimeFigureOut">
              <a:rPr lang="en-US" smtClean="0"/>
              <a:t>11/16/25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06D4F74-EAA7-4C19-242D-47C293FF67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3DA10C-B9DF-CF34-C459-470AE7C3C5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66D98A-0A47-E448-8033-6B5B52530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56637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D6953E-6EE0-6A83-A63C-FCBA82538E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C30114-AC37-2112-D517-C145C5DEE5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9E27336-17F4-B52A-4999-2BC2545BE05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BEFBDB-1211-70BB-A82C-31B5568D1C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18D5B-C2AB-2542-9577-6E3674BA671C}" type="datetimeFigureOut">
              <a:rPr lang="en-US" smtClean="0"/>
              <a:t>11/16/25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97BCAD-F56F-9AB6-8208-95E8E4923C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7AE294-A2E2-5835-BF36-8BB7087E31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66D98A-0A47-E448-8033-6B5B52530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24859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2E88CD-85E7-9AA9-A265-2C144F6F37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025B815-2DAB-D3E6-29F8-19AA23474EB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BF79CA9-77D6-6F47-BE9A-9CE6B27293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E5F002-5384-CB0A-61A3-8B1058163B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18D5B-C2AB-2542-9577-6E3674BA671C}" type="datetimeFigureOut">
              <a:rPr lang="en-US" smtClean="0"/>
              <a:t>11/16/25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60339F-D066-29D8-D863-A049894C2A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5148C9-C498-BE54-FB91-06EAB7D38A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66D98A-0A47-E448-8033-6B5B52530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37958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FC3C7D-FA30-0D49-7D47-9C21C2C63E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A8AD9F-371C-071E-F02F-7241B9E979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B766FB-846E-08BB-B882-2AF77F82B2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18D5B-C2AB-2542-9577-6E3674BA671C}" type="datetimeFigureOut">
              <a:rPr lang="en-US" smtClean="0"/>
              <a:t>11/16/25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5A582F-2520-2393-B329-3CE788180B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A35CDD-A916-68EB-9A67-20C6826AA1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66D98A-0A47-E448-8033-6B5B52530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73870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B97F503-4E0C-CA2C-A325-034A72FCB93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67D4319-1679-B8B3-3C03-C104B4694A7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9EDDDE-6132-E2B9-EB1F-3740CEAC24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18D5B-C2AB-2542-9577-6E3674BA671C}" type="datetimeFigureOut">
              <a:rPr lang="en-US" smtClean="0"/>
              <a:t>11/16/25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2FDE76-5628-3A24-2F2B-819D361FF7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505291-552F-A74B-F47E-37FCA64FFF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66D98A-0A47-E448-8033-6B5B52530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34214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56A2A27-3BEB-7C5C-EA97-E8A20851B8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2A4D77-FC8B-28ED-C1E3-B247EF516D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1A8921-6F58-7BE7-0AC1-B7235D98959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9F18D5B-C2AB-2542-9577-6E3674BA671C}" type="datetimeFigureOut">
              <a:rPr lang="en-US" smtClean="0"/>
              <a:t>11/16/25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615522-BD80-E367-2A4B-D2BE089EC27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63AAAC-B7FF-4284-1EA2-BC27BAC091C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C66D98A-0A47-E448-8033-6B5B52530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85903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carelearning.org.uk/early-years/models-theory/what-is-piagets-theory-of-cognitive-development/" TargetMode="External"/><Relationship Id="rId2" Type="http://schemas.openxmlformats.org/officeDocument/2006/relationships/hyperlink" Target="https://hdl.handle.net/10361/5035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oi.org/10.1111/j.1467-7687.2008.00761.x" TargetMode="External"/><Relationship Id="rId4" Type="http://schemas.openxmlformats.org/officeDocument/2006/relationships/hyperlink" Target="https://hub.educationalwave.com/pros-and-cons-of-Piaget-theory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11/jsr.12636" TargetMode="External"/><Relationship Id="rId2" Type="http://schemas.openxmlformats.org/officeDocument/2006/relationships/hyperlink" Target="https://www.simplypsychology.org/piaget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help-for-early-years-providers.education.gov.uk/health-and-wellbeing/mental-health-for-early-years-children" TargetMode="External"/><Relationship Id="rId4" Type="http://schemas.openxmlformats.org/officeDocument/2006/relationships/hyperlink" Target="https://doi.org/10.47611/jsrhs.v12i3.507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2D9CAF-62E4-A56C-BC72-03583E71A0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68237" y="2371240"/>
            <a:ext cx="8696600" cy="1933473"/>
          </a:xfrm>
        </p:spPr>
        <p:txBody>
          <a:bodyPr>
            <a:normAutofit/>
          </a:bodyPr>
          <a:lstStyle/>
          <a:p>
            <a:pPr algn="l"/>
            <a:br>
              <a:rPr lang="en-GB" sz="667" b="1" dirty="0">
                <a:ea typeface="Aptos" panose="020B0004020202020204" pitchFamily="34" charset="0"/>
              </a:rPr>
            </a:br>
            <a:br>
              <a:rPr lang="en-GB" sz="1800" dirty="0"/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Student name : Tita Panio Catapang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Student number : 2431420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Lecturer’s name: Ms Peace Ukachukwu</a:t>
            </a:r>
            <a:br>
              <a:rPr lang="en-GB" sz="1125" dirty="0"/>
            </a:br>
            <a:endParaRPr lang="en-GB" sz="1125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C115E9-2559-9124-E2DA-727C7D7E63C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8979" y="5825067"/>
            <a:ext cx="10789920" cy="880534"/>
          </a:xfrm>
        </p:spPr>
        <p:txBody>
          <a:bodyPr>
            <a:noAutofit/>
          </a:bodyPr>
          <a:lstStyle/>
          <a:p>
            <a:pPr algn="l"/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 confirm that I have not presented any AI generated materials as my own work. </a:t>
            </a: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DB5D689-0DBF-6610-F166-1771F1505D35}"/>
              </a:ext>
            </a:extLst>
          </p:cNvPr>
          <p:cNvSpPr txBox="1"/>
          <p:nvPr/>
        </p:nvSpPr>
        <p:spPr>
          <a:xfrm>
            <a:off x="3253361" y="1363899"/>
            <a:ext cx="604921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LCHS4010</a:t>
            </a:r>
          </a:p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Psychology in Health and Social Care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UWTSD logo | Discover Dylan Thomas">
            <a:extLst>
              <a:ext uri="{FF2B5EF4-FFF2-40B4-BE49-F238E27FC236}">
                <a16:creationId xmlns:a16="http://schemas.microsoft.com/office/drawing/2014/main" id="{DB4E5486-661A-3A58-C6BA-CF20E456C3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237" y="-35172"/>
            <a:ext cx="3272089" cy="1308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55103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2AA337-BC3B-EE05-F99C-3587C23833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/>
          </a:bodyPr>
          <a:lstStyle/>
          <a:p>
            <a:r>
              <a:rPr lang="en-US" sz="4000">
                <a:solidFill>
                  <a:schemeClr val="bg1"/>
                </a:solidFill>
              </a:rPr>
              <a:t>Overview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2D9704-6482-1C28-6076-D3377E8869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5548" y="2181359"/>
            <a:ext cx="9880893" cy="4364222"/>
          </a:xfrm>
        </p:spPr>
        <p:txBody>
          <a:bodyPr>
            <a:noAutofit/>
          </a:bodyPr>
          <a:lstStyle/>
          <a:p>
            <a:r>
              <a:rPr lang="en-US" sz="2400" dirty="0"/>
              <a:t>Cover page</a:t>
            </a:r>
          </a:p>
          <a:p>
            <a:r>
              <a:rPr lang="en-US" sz="2400" dirty="0"/>
              <a:t>Overview</a:t>
            </a:r>
          </a:p>
          <a:p>
            <a:r>
              <a:rPr lang="en-US" sz="2400" dirty="0"/>
              <a:t>Introduction</a:t>
            </a:r>
          </a:p>
          <a:p>
            <a:r>
              <a:rPr lang="en-US" sz="2400" dirty="0"/>
              <a:t>How to link theory with Amira’s needs and situation</a:t>
            </a:r>
          </a:p>
          <a:p>
            <a:r>
              <a:rPr lang="en-US" sz="2400" dirty="0"/>
              <a:t>Strategies/ interventions to use  within Amira’s nursery setting</a:t>
            </a:r>
          </a:p>
          <a:p>
            <a:r>
              <a:rPr lang="en-US" sz="2400" dirty="0"/>
              <a:t>How might biological/environmental factors influencing Amira’s psychological developments</a:t>
            </a:r>
          </a:p>
          <a:p>
            <a:r>
              <a:rPr lang="en-US" sz="2400" dirty="0"/>
              <a:t>What are the strength and weaknesses of your chosen theory?</a:t>
            </a:r>
          </a:p>
          <a:p>
            <a:r>
              <a:rPr lang="en-US" sz="2400" dirty="0"/>
              <a:t>Conclusion</a:t>
            </a:r>
          </a:p>
          <a:p>
            <a:r>
              <a:rPr lang="en-US" sz="2400" dirty="0"/>
              <a:t>Reference list</a:t>
            </a:r>
          </a:p>
        </p:txBody>
      </p:sp>
    </p:spTree>
    <p:extLst>
      <p:ext uri="{BB962C8B-B14F-4D97-AF65-F5344CB8AC3E}">
        <p14:creationId xmlns:p14="http://schemas.microsoft.com/office/powerpoint/2010/main" val="19315501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827FF362-FC97-4BF5-949B-D4ADFA26E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888549">
            <a:off x="-1059473" y="-1108988"/>
            <a:ext cx="7179830" cy="5226565"/>
          </a:xfrm>
          <a:custGeom>
            <a:avLst/>
            <a:gdLst>
              <a:gd name="connsiteX0" fmla="*/ 5217841 w 7179830"/>
              <a:gd name="connsiteY0" fmla="*/ 464824 h 5226565"/>
              <a:gd name="connsiteX1" fmla="*/ 5222490 w 7179830"/>
              <a:gd name="connsiteY1" fmla="*/ 464289 h 5226565"/>
              <a:gd name="connsiteX2" fmla="*/ 5216768 w 7179830"/>
              <a:gd name="connsiteY2" fmla="*/ 463394 h 5226565"/>
              <a:gd name="connsiteX3" fmla="*/ 5217841 w 7179830"/>
              <a:gd name="connsiteY3" fmla="*/ 464824 h 5226565"/>
              <a:gd name="connsiteX4" fmla="*/ 4945201 w 7179830"/>
              <a:gd name="connsiteY4" fmla="*/ 5226565 h 5226565"/>
              <a:gd name="connsiteX5" fmla="*/ 140449 w 7179830"/>
              <a:gd name="connsiteY5" fmla="*/ 2240811 h 5226565"/>
              <a:gd name="connsiteX6" fmla="*/ 232913 w 7179830"/>
              <a:gd name="connsiteY6" fmla="*/ 2052782 h 5226565"/>
              <a:gd name="connsiteX7" fmla="*/ 375714 w 7179830"/>
              <a:gd name="connsiteY7" fmla="*/ 1803205 h 5226565"/>
              <a:gd name="connsiteX8" fmla="*/ 1512756 w 7179830"/>
              <a:gd name="connsiteY8" fmla="*/ 638448 h 5226565"/>
              <a:gd name="connsiteX9" fmla="*/ 2902095 w 7179830"/>
              <a:gd name="connsiteY9" fmla="*/ 120440 h 5226565"/>
              <a:gd name="connsiteX10" fmla="*/ 2848453 w 7179830"/>
              <a:gd name="connsiteY10" fmla="*/ 125626 h 5226565"/>
              <a:gd name="connsiteX11" fmla="*/ 1837830 w 7179830"/>
              <a:gd name="connsiteY11" fmla="*/ 426203 h 5226565"/>
              <a:gd name="connsiteX12" fmla="*/ 214608 w 7179830"/>
              <a:gd name="connsiteY12" fmla="*/ 1882239 h 5226565"/>
              <a:gd name="connsiteX13" fmla="*/ 91317 w 7179830"/>
              <a:gd name="connsiteY13" fmla="*/ 2123701 h 5226565"/>
              <a:gd name="connsiteX14" fmla="*/ 64092 w 7179830"/>
              <a:gd name="connsiteY14" fmla="*/ 2193361 h 5226565"/>
              <a:gd name="connsiteX15" fmla="*/ 0 w 7179830"/>
              <a:gd name="connsiteY15" fmla="*/ 2153533 h 5226565"/>
              <a:gd name="connsiteX16" fmla="*/ 42834 w 7179830"/>
              <a:gd name="connsiteY16" fmla="*/ 2047277 h 5226565"/>
              <a:gd name="connsiteX17" fmla="*/ 923582 w 7179830"/>
              <a:gd name="connsiteY17" fmla="*/ 915600 h 5226565"/>
              <a:gd name="connsiteX18" fmla="*/ 2686989 w 7179830"/>
              <a:gd name="connsiteY18" fmla="*/ 73950 h 5226565"/>
              <a:gd name="connsiteX19" fmla="*/ 3059983 w 7179830"/>
              <a:gd name="connsiteY19" fmla="*/ 20308 h 5226565"/>
              <a:gd name="connsiteX20" fmla="*/ 3454435 w 7179830"/>
              <a:gd name="connsiteY20" fmla="*/ 1176 h 5226565"/>
              <a:gd name="connsiteX21" fmla="*/ 3923806 w 7179830"/>
              <a:gd name="connsiteY21" fmla="*/ 49990 h 5226565"/>
              <a:gd name="connsiteX22" fmla="*/ 5350874 w 7179830"/>
              <a:gd name="connsiteY22" fmla="*/ 426917 h 5226565"/>
              <a:gd name="connsiteX23" fmla="*/ 6607360 w 7179830"/>
              <a:gd name="connsiteY23" fmla="*/ 1075097 h 5226565"/>
              <a:gd name="connsiteX24" fmla="*/ 7110534 w 7179830"/>
              <a:gd name="connsiteY24" fmla="*/ 1541421 h 5226565"/>
              <a:gd name="connsiteX25" fmla="*/ 7179830 w 7179830"/>
              <a:gd name="connsiteY25" fmla="*/ 1630542 h 5226565"/>
              <a:gd name="connsiteX26" fmla="*/ 7136295 w 7179830"/>
              <a:gd name="connsiteY26" fmla="*/ 1700600 h 5226565"/>
              <a:gd name="connsiteX27" fmla="*/ 7131140 w 7179830"/>
              <a:gd name="connsiteY27" fmla="*/ 1693045 h 5226565"/>
              <a:gd name="connsiteX28" fmla="*/ 6577499 w 7179830"/>
              <a:gd name="connsiteY28" fmla="*/ 1148230 h 5226565"/>
              <a:gd name="connsiteX29" fmla="*/ 5494816 w 7179830"/>
              <a:gd name="connsiteY29" fmla="*/ 563527 h 5226565"/>
              <a:gd name="connsiteX30" fmla="*/ 5366967 w 7179830"/>
              <a:gd name="connsiteY30" fmla="*/ 514176 h 5226565"/>
              <a:gd name="connsiteX31" fmla="*/ 5244661 w 7179830"/>
              <a:gd name="connsiteY31" fmla="*/ 470725 h 5226565"/>
              <a:gd name="connsiteX32" fmla="*/ 5904822 w 7179830"/>
              <a:gd name="connsiteY32" fmla="*/ 815468 h 5226565"/>
              <a:gd name="connsiteX33" fmla="*/ 7015222 w 7179830"/>
              <a:gd name="connsiteY33" fmla="*/ 1815185 h 5226565"/>
              <a:gd name="connsiteX34" fmla="*/ 7040454 w 7179830"/>
              <a:gd name="connsiteY34" fmla="*/ 1854830 h 52265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79830" h="5226565">
                <a:moveTo>
                  <a:pt x="5217841" y="464824"/>
                </a:moveTo>
                <a:lnTo>
                  <a:pt x="5222490" y="464289"/>
                </a:lnTo>
                <a:lnTo>
                  <a:pt x="5216768" y="463394"/>
                </a:lnTo>
                <a:cubicBezTo>
                  <a:pt x="5216768" y="463394"/>
                  <a:pt x="5216768" y="464646"/>
                  <a:pt x="5217841" y="464824"/>
                </a:cubicBezTo>
                <a:close/>
                <a:moveTo>
                  <a:pt x="4945201" y="5226565"/>
                </a:moveTo>
                <a:lnTo>
                  <a:pt x="140449" y="2240811"/>
                </a:lnTo>
                <a:lnTo>
                  <a:pt x="232913" y="2052782"/>
                </a:lnTo>
                <a:cubicBezTo>
                  <a:pt x="277693" y="1968290"/>
                  <a:pt x="325201" y="1885054"/>
                  <a:pt x="375714" y="1803205"/>
                </a:cubicBezTo>
                <a:cubicBezTo>
                  <a:pt x="667528" y="1329721"/>
                  <a:pt x="1039629" y="935091"/>
                  <a:pt x="1512756" y="638448"/>
                </a:cubicBezTo>
                <a:cubicBezTo>
                  <a:pt x="1939392" y="370950"/>
                  <a:pt x="2405724" y="210560"/>
                  <a:pt x="2902095" y="120440"/>
                </a:cubicBezTo>
                <a:cubicBezTo>
                  <a:pt x="2884054" y="118134"/>
                  <a:pt x="2865727" y="119904"/>
                  <a:pt x="2848453" y="125626"/>
                </a:cubicBezTo>
                <a:cubicBezTo>
                  <a:pt x="2498704" y="175943"/>
                  <a:pt x="2158217" y="277201"/>
                  <a:pt x="1837830" y="426203"/>
                </a:cubicBezTo>
                <a:cubicBezTo>
                  <a:pt x="1147094" y="744660"/>
                  <a:pt x="593502" y="1217071"/>
                  <a:pt x="214608" y="1882239"/>
                </a:cubicBezTo>
                <a:cubicBezTo>
                  <a:pt x="169441" y="1960776"/>
                  <a:pt x="128308" y="2041369"/>
                  <a:pt x="91317" y="2123701"/>
                </a:cubicBezTo>
                <a:lnTo>
                  <a:pt x="64092" y="2193361"/>
                </a:lnTo>
                <a:lnTo>
                  <a:pt x="0" y="2153533"/>
                </a:lnTo>
                <a:lnTo>
                  <a:pt x="42834" y="2047277"/>
                </a:lnTo>
                <a:cubicBezTo>
                  <a:pt x="241792" y="1615775"/>
                  <a:pt x="541268" y="1241591"/>
                  <a:pt x="923582" y="915600"/>
                </a:cubicBezTo>
                <a:cubicBezTo>
                  <a:pt x="1435331" y="478415"/>
                  <a:pt x="2028081" y="205375"/>
                  <a:pt x="2686989" y="73950"/>
                </a:cubicBezTo>
                <a:cubicBezTo>
                  <a:pt x="2810367" y="49274"/>
                  <a:pt x="2934818" y="32466"/>
                  <a:pt x="3059983" y="20308"/>
                </a:cubicBezTo>
                <a:cubicBezTo>
                  <a:pt x="3185149" y="8148"/>
                  <a:pt x="3308706" y="2963"/>
                  <a:pt x="3454435" y="1176"/>
                </a:cubicBezTo>
                <a:cubicBezTo>
                  <a:pt x="3599805" y="-5977"/>
                  <a:pt x="3761985" y="20665"/>
                  <a:pt x="3923806" y="49990"/>
                </a:cubicBezTo>
                <a:cubicBezTo>
                  <a:pt x="4409449" y="137964"/>
                  <a:pt x="4886867" y="257228"/>
                  <a:pt x="5350874" y="426917"/>
                </a:cubicBezTo>
                <a:cubicBezTo>
                  <a:pt x="5797001" y="589991"/>
                  <a:pt x="6223101" y="792223"/>
                  <a:pt x="6607360" y="1075097"/>
                </a:cubicBezTo>
                <a:cubicBezTo>
                  <a:pt x="6794438" y="1212779"/>
                  <a:pt x="6965102" y="1365689"/>
                  <a:pt x="7110534" y="1541421"/>
                </a:cubicBezTo>
                <a:lnTo>
                  <a:pt x="7179830" y="1630542"/>
                </a:lnTo>
                <a:lnTo>
                  <a:pt x="7136295" y="1700600"/>
                </a:lnTo>
                <a:lnTo>
                  <a:pt x="7131140" y="1693045"/>
                </a:lnTo>
                <a:cubicBezTo>
                  <a:pt x="6977874" y="1483026"/>
                  <a:pt x="6788448" y="1305671"/>
                  <a:pt x="6577499" y="1148230"/>
                </a:cubicBezTo>
                <a:cubicBezTo>
                  <a:pt x="6245452" y="900401"/>
                  <a:pt x="5878538" y="716408"/>
                  <a:pt x="5494816" y="563527"/>
                </a:cubicBezTo>
                <a:cubicBezTo>
                  <a:pt x="5452491" y="546487"/>
                  <a:pt x="5409881" y="530036"/>
                  <a:pt x="5366967" y="514176"/>
                </a:cubicBezTo>
                <a:cubicBezTo>
                  <a:pt x="5326377" y="499156"/>
                  <a:pt x="5285430" y="485210"/>
                  <a:pt x="5244661" y="470725"/>
                </a:cubicBezTo>
                <a:cubicBezTo>
                  <a:pt x="5471517" y="572127"/>
                  <a:pt x="5691970" y="687263"/>
                  <a:pt x="5904822" y="815468"/>
                </a:cubicBezTo>
                <a:cubicBezTo>
                  <a:pt x="6336645" y="1080104"/>
                  <a:pt x="6718758" y="1400351"/>
                  <a:pt x="7015222" y="1815185"/>
                </a:cubicBezTo>
                <a:lnTo>
                  <a:pt x="7040454" y="1854830"/>
                </a:lnTo>
                <a:close/>
              </a:path>
            </a:pathLst>
          </a:custGeom>
          <a:solidFill>
            <a:schemeClr val="accent2"/>
          </a:solidFill>
          <a:ln w="1270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778064-568A-60FD-B197-C5AC3DAD5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6" y="673770"/>
            <a:ext cx="3644489" cy="2414488"/>
          </a:xfrm>
        </p:spPr>
        <p:txBody>
          <a:bodyPr anchor="t">
            <a:normAutofit/>
          </a:bodyPr>
          <a:lstStyle/>
          <a:p>
            <a:r>
              <a:rPr lang="en-US" sz="5400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F27F8B2F-253C-D98F-9A32-0DE4DF2F16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8" y="882315"/>
            <a:ext cx="5689601" cy="5294647"/>
          </a:xfrm>
        </p:spPr>
        <p:txBody>
          <a:bodyPr>
            <a:normAutofit/>
          </a:bodyPr>
          <a:lstStyle/>
          <a:p>
            <a:endParaRPr lang="en-US" sz="2200" dirty="0"/>
          </a:p>
          <a:p>
            <a:r>
              <a:rPr lang="en-US" sz="2400" dirty="0"/>
              <a:t>Amira is a 3 years old who has recently joined the nursery</a:t>
            </a:r>
          </a:p>
          <a:p>
            <a:r>
              <a:rPr lang="en-US" sz="2400" dirty="0"/>
              <a:t>She shows signs of distress when separated from her carers, and has limited language skills</a:t>
            </a:r>
          </a:p>
          <a:p>
            <a:r>
              <a:rPr lang="en-US" sz="2400" dirty="0"/>
              <a:t> Amira finds it challenging to join group play</a:t>
            </a:r>
          </a:p>
          <a:p>
            <a:r>
              <a:rPr lang="en-US" sz="2400" dirty="0"/>
              <a:t>The aim is to create a plan that support her emotional, social, cognitive, and physical development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US" sz="2200" dirty="0"/>
          </a:p>
          <a:p>
            <a:endParaRPr lang="en-US" sz="2200" dirty="0"/>
          </a:p>
          <a:p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2089567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8D3779-DE3C-5D2C-FAA1-DCB072957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203200"/>
            <a:ext cx="11159066" cy="2590803"/>
          </a:xfrm>
        </p:spPr>
        <p:txBody>
          <a:bodyPr>
            <a:normAutofit fontScale="90000"/>
          </a:bodyPr>
          <a:lstStyle/>
          <a:p>
            <a:r>
              <a:rPr lang="en-US" sz="2800" b="1" dirty="0"/>
              <a:t>Chosen theory and elements of the theory relate to early </a:t>
            </a:r>
            <a:br>
              <a:rPr lang="en-US" sz="2800" b="1" dirty="0"/>
            </a:br>
            <a:r>
              <a:rPr lang="en-US" sz="2800" b="1" dirty="0"/>
              <a:t>years development</a:t>
            </a:r>
            <a:br>
              <a:rPr lang="en-US" sz="2800" b="1" dirty="0"/>
            </a:br>
            <a:br>
              <a:rPr lang="en-US" sz="2800" b="1" dirty="0"/>
            </a:br>
            <a:r>
              <a:rPr lang="en-US" sz="2800" b="1" dirty="0"/>
              <a:t> </a:t>
            </a:r>
            <a:r>
              <a:rPr lang="en-US" sz="3100" b="1" dirty="0"/>
              <a:t>Jean Piaget (1896-1980) </a:t>
            </a:r>
            <a:r>
              <a:rPr lang="en-US" sz="3100" dirty="0"/>
              <a:t>was a Swiss psychologist known for his pioneering work in the field of developmental psychology and cognitive science. He proposed a theory of cognitive development that has significant impact on education and psychology</a:t>
            </a:r>
            <a:r>
              <a:rPr lang="en-US" sz="2800" dirty="0"/>
              <a:t>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C8DA0B-F3BA-35E0-BBAE-9FFE5CF243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2794002"/>
            <a:ext cx="10879667" cy="386079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2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Four Stages of Cognitive development</a:t>
            </a:r>
          </a:p>
          <a:p>
            <a:r>
              <a:rPr lang="en-US" dirty="0"/>
              <a:t>Pre-operational (2-7) – this stage, they develop imaginative and play pretend play skills, show egocentric thinking, and begin forming early logical reasoning (</a:t>
            </a:r>
            <a:r>
              <a:rPr lang="en-US" dirty="0" err="1"/>
              <a:t>Bashrin</a:t>
            </a:r>
            <a:r>
              <a:rPr lang="en-US" dirty="0"/>
              <a:t>, 2015)</a:t>
            </a:r>
          </a:p>
          <a:p>
            <a:pPr marL="0" indent="0">
              <a:buNone/>
            </a:pPr>
            <a:r>
              <a:rPr lang="en-US" b="1" dirty="0"/>
              <a:t>Key elements in preoperational stage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Egocentrism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Animism (Saravanan, 2023).</a:t>
            </a: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13104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7F9444-0AA8-7F1A-F6B5-47D55BDDB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b="1"/>
              <a:t>Linking Piaget’s Theory to Amira</a:t>
            </a:r>
            <a:br>
              <a:rPr lang="en-US"/>
            </a:b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63EFCB7-C3E4-C2D2-0F3F-F5A65342891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07700939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337047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FA13BC-51B6-C8FD-5331-F03FA89E00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241904"/>
            <a:ext cx="9942716" cy="1648154"/>
          </a:xfrm>
        </p:spPr>
        <p:txBody>
          <a:bodyPr anchor="ctr">
            <a:normAutofit/>
          </a:bodyPr>
          <a:lstStyle/>
          <a:p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Strategies and Interventions with Amira in Nursery setting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42C37C-506D-7AD2-BF89-89CDA4C212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1890057"/>
            <a:ext cx="9941319" cy="425212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400" b="1" dirty="0"/>
              <a:t>Emotional and Social</a:t>
            </a:r>
          </a:p>
          <a:p>
            <a:r>
              <a:rPr lang="en-US" sz="2000" dirty="0"/>
              <a:t>Short, predictable goodbye routine</a:t>
            </a:r>
          </a:p>
          <a:p>
            <a:r>
              <a:rPr lang="en-US" sz="2000" dirty="0"/>
              <a:t>Comfort object from home for reassurance</a:t>
            </a:r>
          </a:p>
          <a:p>
            <a:r>
              <a:rPr lang="en-US" sz="2000" dirty="0"/>
              <a:t>One-to-one key person support</a:t>
            </a:r>
          </a:p>
          <a:p>
            <a:r>
              <a:rPr lang="en-US" sz="2000" dirty="0"/>
              <a:t>Gradual experience to group play via small familiar groups (UK Gov.2025)</a:t>
            </a:r>
          </a:p>
          <a:p>
            <a:pPr marL="0" indent="0">
              <a:buNone/>
            </a:pPr>
            <a:endParaRPr lang="en-US" sz="1500" b="1" dirty="0"/>
          </a:p>
          <a:p>
            <a:pPr marL="0" indent="0">
              <a:buNone/>
            </a:pPr>
            <a:r>
              <a:rPr lang="en-US" sz="2400" b="1" dirty="0"/>
              <a:t>Cognitive and Language</a:t>
            </a:r>
          </a:p>
          <a:p>
            <a:r>
              <a:rPr lang="en-US" sz="2000" dirty="0"/>
              <a:t>Story telling with props, puppet play, and role play</a:t>
            </a:r>
          </a:p>
          <a:p>
            <a:r>
              <a:rPr lang="en-US" sz="2000" dirty="0"/>
              <a:t>Encourage parallel play-cooperative play (Care Learning 2024)</a:t>
            </a:r>
          </a:p>
          <a:p>
            <a:pPr marL="0" indent="0">
              <a:buNone/>
            </a:pPr>
            <a:endParaRPr lang="en-US" sz="1500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395855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AC17DE74-01C9-4859-B65A-85CF999E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068C0432-0E90-4CC1-8CD3-D44A90DF0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47414"/>
          </a:xfrm>
          <a:custGeom>
            <a:avLst/>
            <a:gdLst>
              <a:gd name="connsiteX0" fmla="*/ 0 w 12192000"/>
              <a:gd name="connsiteY0" fmla="*/ 0 h 2347414"/>
              <a:gd name="connsiteX1" fmla="*/ 12192000 w 12192000"/>
              <a:gd name="connsiteY1" fmla="*/ 0 h 2347414"/>
              <a:gd name="connsiteX2" fmla="*/ 12192000 w 12192000"/>
              <a:gd name="connsiteY2" fmla="*/ 1736458 h 2347414"/>
              <a:gd name="connsiteX3" fmla="*/ 11967601 w 12192000"/>
              <a:gd name="connsiteY3" fmla="*/ 1784034 h 2347414"/>
              <a:gd name="connsiteX4" fmla="*/ 10829000 w 12192000"/>
              <a:gd name="connsiteY4" fmla="*/ 1983294 h 2347414"/>
              <a:gd name="connsiteX5" fmla="*/ 10743779 w 12192000"/>
              <a:gd name="connsiteY5" fmla="*/ 1996027 h 2347414"/>
              <a:gd name="connsiteX6" fmla="*/ 10829254 w 12192000"/>
              <a:gd name="connsiteY6" fmla="*/ 1987751 h 2347414"/>
              <a:gd name="connsiteX7" fmla="*/ 10847162 w 12192000"/>
              <a:gd name="connsiteY7" fmla="*/ 1988388 h 2347414"/>
              <a:gd name="connsiteX8" fmla="*/ 11575155 w 12192000"/>
              <a:gd name="connsiteY8" fmla="*/ 1921415 h 2347414"/>
              <a:gd name="connsiteX9" fmla="*/ 12192000 w 12192000"/>
              <a:gd name="connsiteY9" fmla="*/ 1851213 h 2347414"/>
              <a:gd name="connsiteX10" fmla="*/ 12192000 w 12192000"/>
              <a:gd name="connsiteY10" fmla="*/ 1907356 h 2347414"/>
              <a:gd name="connsiteX11" fmla="*/ 12035532 w 12192000"/>
              <a:gd name="connsiteY11" fmla="*/ 1927033 h 2347414"/>
              <a:gd name="connsiteX12" fmla="*/ 11576932 w 12192000"/>
              <a:gd name="connsiteY12" fmla="*/ 1976291 h 2347414"/>
              <a:gd name="connsiteX13" fmla="*/ 10627316 w 12192000"/>
              <a:gd name="connsiteY13" fmla="*/ 2061470 h 2347414"/>
              <a:gd name="connsiteX14" fmla="*/ 9804196 w 12192000"/>
              <a:gd name="connsiteY14" fmla="*/ 2123478 h 2347414"/>
              <a:gd name="connsiteX15" fmla="*/ 9243851 w 12192000"/>
              <a:gd name="connsiteY15" fmla="*/ 2180008 h 2347414"/>
              <a:gd name="connsiteX16" fmla="*/ 8731259 w 12192000"/>
              <a:gd name="connsiteY16" fmla="*/ 2225081 h 2347414"/>
              <a:gd name="connsiteX17" fmla="*/ 8065752 w 12192000"/>
              <a:gd name="connsiteY17" fmla="*/ 2271681 h 2347414"/>
              <a:gd name="connsiteX18" fmla="*/ 7658065 w 12192000"/>
              <a:gd name="connsiteY18" fmla="*/ 2292562 h 2347414"/>
              <a:gd name="connsiteX19" fmla="*/ 6531024 w 12192000"/>
              <a:gd name="connsiteY19" fmla="*/ 2324138 h 2347414"/>
              <a:gd name="connsiteX20" fmla="*/ 6178331 w 12192000"/>
              <a:gd name="connsiteY20" fmla="*/ 2345655 h 2347414"/>
              <a:gd name="connsiteX21" fmla="*/ 5977282 w 12192000"/>
              <a:gd name="connsiteY21" fmla="*/ 2344127 h 2347414"/>
              <a:gd name="connsiteX22" fmla="*/ 5367658 w 12192000"/>
              <a:gd name="connsiteY22" fmla="*/ 2329230 h 2347414"/>
              <a:gd name="connsiteX23" fmla="*/ 4387306 w 12192000"/>
              <a:gd name="connsiteY23" fmla="*/ 2288614 h 2347414"/>
              <a:gd name="connsiteX24" fmla="*/ 4180287 w 12192000"/>
              <a:gd name="connsiteY24" fmla="*/ 2280211 h 2347414"/>
              <a:gd name="connsiteX25" fmla="*/ 3842199 w 12192000"/>
              <a:gd name="connsiteY25" fmla="*/ 2257039 h 2347414"/>
              <a:gd name="connsiteX26" fmla="*/ 3730309 w 12192000"/>
              <a:gd name="connsiteY26" fmla="*/ 2251182 h 2347414"/>
              <a:gd name="connsiteX27" fmla="*/ 3425496 w 12192000"/>
              <a:gd name="connsiteY27" fmla="*/ 2231320 h 2347414"/>
              <a:gd name="connsiteX28" fmla="*/ 3076106 w 12192000"/>
              <a:gd name="connsiteY28" fmla="*/ 2201781 h 2347414"/>
              <a:gd name="connsiteX29" fmla="*/ 2819682 w 12192000"/>
              <a:gd name="connsiteY29" fmla="*/ 2182427 h 2347414"/>
              <a:gd name="connsiteX30" fmla="*/ 2525539 w 12192000"/>
              <a:gd name="connsiteY30" fmla="*/ 2152888 h 2347414"/>
              <a:gd name="connsiteX31" fmla="*/ 2311915 w 12192000"/>
              <a:gd name="connsiteY31" fmla="*/ 2133536 h 2347414"/>
              <a:gd name="connsiteX32" fmla="*/ 2054223 w 12192000"/>
              <a:gd name="connsiteY32" fmla="*/ 2104760 h 2347414"/>
              <a:gd name="connsiteX33" fmla="*/ 1865367 w 12192000"/>
              <a:gd name="connsiteY33" fmla="*/ 2084770 h 2347414"/>
              <a:gd name="connsiteX34" fmla="*/ 1629263 w 12192000"/>
              <a:gd name="connsiteY34" fmla="*/ 2055996 h 2347414"/>
              <a:gd name="connsiteX35" fmla="*/ 1458823 w 12192000"/>
              <a:gd name="connsiteY35" fmla="*/ 2035751 h 2347414"/>
              <a:gd name="connsiteX36" fmla="*/ 1241390 w 12192000"/>
              <a:gd name="connsiteY36" fmla="*/ 2007103 h 2347414"/>
              <a:gd name="connsiteX37" fmla="*/ 1047453 w 12192000"/>
              <a:gd name="connsiteY37" fmla="*/ 1980748 h 2347414"/>
              <a:gd name="connsiteX38" fmla="*/ 814907 w 12192000"/>
              <a:gd name="connsiteY38" fmla="*/ 1949045 h 2347414"/>
              <a:gd name="connsiteX39" fmla="*/ 592649 w 12192000"/>
              <a:gd name="connsiteY39" fmla="*/ 1913776 h 2347414"/>
              <a:gd name="connsiteX40" fmla="*/ 343591 w 12192000"/>
              <a:gd name="connsiteY40" fmla="*/ 1872650 h 2347414"/>
              <a:gd name="connsiteX41" fmla="*/ 35731 w 12192000"/>
              <a:gd name="connsiteY41" fmla="*/ 1821722 h 2347414"/>
              <a:gd name="connsiteX42" fmla="*/ 0 w 12192000"/>
              <a:gd name="connsiteY42" fmla="*/ 1814848 h 2347414"/>
              <a:gd name="connsiteX43" fmla="*/ 0 w 12192000"/>
              <a:gd name="connsiteY43" fmla="*/ 1758489 h 2347414"/>
              <a:gd name="connsiteX44" fmla="*/ 274248 w 12192000"/>
              <a:gd name="connsiteY44" fmla="*/ 1808735 h 2347414"/>
              <a:gd name="connsiteX45" fmla="*/ 498157 w 12192000"/>
              <a:gd name="connsiteY45" fmla="*/ 1846167 h 2347414"/>
              <a:gd name="connsiteX46" fmla="*/ 722828 w 12192000"/>
              <a:gd name="connsiteY46" fmla="*/ 1878635 h 2347414"/>
              <a:gd name="connsiteX47" fmla="*/ 949913 w 12192000"/>
              <a:gd name="connsiteY47" fmla="*/ 1912375 h 2347414"/>
              <a:gd name="connsiteX48" fmla="*/ 1195414 w 12192000"/>
              <a:gd name="connsiteY48" fmla="*/ 1947516 h 2347414"/>
              <a:gd name="connsiteX49" fmla="*/ 1342867 w 12192000"/>
              <a:gd name="connsiteY49" fmla="*/ 1968397 h 2347414"/>
              <a:gd name="connsiteX50" fmla="*/ 1518007 w 12192000"/>
              <a:gd name="connsiteY50" fmla="*/ 1988006 h 2347414"/>
              <a:gd name="connsiteX51" fmla="*/ 1701403 w 12192000"/>
              <a:gd name="connsiteY51" fmla="*/ 2010669 h 2347414"/>
              <a:gd name="connsiteX52" fmla="*/ 1879210 w 12192000"/>
              <a:gd name="connsiteY52" fmla="*/ 2031167 h 2347414"/>
              <a:gd name="connsiteX53" fmla="*/ 2068702 w 12192000"/>
              <a:gd name="connsiteY53" fmla="*/ 2052940 h 2347414"/>
              <a:gd name="connsiteX54" fmla="*/ 2212090 w 12192000"/>
              <a:gd name="connsiteY54" fmla="*/ 2067583 h 2347414"/>
              <a:gd name="connsiteX55" fmla="*/ 2416949 w 12192000"/>
              <a:gd name="connsiteY55" fmla="*/ 2089609 h 2347414"/>
              <a:gd name="connsiteX56" fmla="*/ 2582055 w 12192000"/>
              <a:gd name="connsiteY56" fmla="*/ 2105397 h 2347414"/>
              <a:gd name="connsiteX57" fmla="*/ 2802282 w 12192000"/>
              <a:gd name="connsiteY57" fmla="*/ 2126405 h 2347414"/>
              <a:gd name="connsiteX58" fmla="*/ 2984916 w 12192000"/>
              <a:gd name="connsiteY58" fmla="*/ 2141684 h 2347414"/>
              <a:gd name="connsiteX59" fmla="*/ 3241847 w 12192000"/>
              <a:gd name="connsiteY59" fmla="*/ 2164094 h 2347414"/>
              <a:gd name="connsiteX60" fmla="*/ 3439848 w 12192000"/>
              <a:gd name="connsiteY60" fmla="*/ 2176826 h 2347414"/>
              <a:gd name="connsiteX61" fmla="*/ 3658678 w 12192000"/>
              <a:gd name="connsiteY61" fmla="*/ 2194523 h 2347414"/>
              <a:gd name="connsiteX62" fmla="*/ 3881317 w 12192000"/>
              <a:gd name="connsiteY62" fmla="*/ 2206491 h 2347414"/>
              <a:gd name="connsiteX63" fmla="*/ 4148916 w 12192000"/>
              <a:gd name="connsiteY63" fmla="*/ 2225081 h 2347414"/>
              <a:gd name="connsiteX64" fmla="*/ 4468337 w 12192000"/>
              <a:gd name="connsiteY64" fmla="*/ 2237813 h 2347414"/>
              <a:gd name="connsiteX65" fmla="*/ 4605375 w 12192000"/>
              <a:gd name="connsiteY65" fmla="*/ 2240232 h 2347414"/>
              <a:gd name="connsiteX66" fmla="*/ 4527647 w 12192000"/>
              <a:gd name="connsiteY66" fmla="*/ 2236412 h 2347414"/>
              <a:gd name="connsiteX67" fmla="*/ 4175589 w 12192000"/>
              <a:gd name="connsiteY67" fmla="*/ 2212985 h 2347414"/>
              <a:gd name="connsiteX68" fmla="*/ 3988255 w 12192000"/>
              <a:gd name="connsiteY68" fmla="*/ 2200253 h 2347414"/>
              <a:gd name="connsiteX69" fmla="*/ 3686492 w 12192000"/>
              <a:gd name="connsiteY69" fmla="*/ 2176062 h 2347414"/>
              <a:gd name="connsiteX70" fmla="*/ 3517320 w 12192000"/>
              <a:gd name="connsiteY70" fmla="*/ 2163330 h 2347414"/>
              <a:gd name="connsiteX71" fmla="*/ 3258357 w 12192000"/>
              <a:gd name="connsiteY71" fmla="*/ 2139519 h 2347414"/>
              <a:gd name="connsiteX72" fmla="*/ 3101506 w 12192000"/>
              <a:gd name="connsiteY72" fmla="*/ 2126787 h 2347414"/>
              <a:gd name="connsiteX73" fmla="*/ 2809395 w 12192000"/>
              <a:gd name="connsiteY73" fmla="*/ 2097502 h 2347414"/>
              <a:gd name="connsiteX74" fmla="*/ 2598566 w 12192000"/>
              <a:gd name="connsiteY74" fmla="*/ 2078532 h 2347414"/>
              <a:gd name="connsiteX75" fmla="*/ 2337444 w 12192000"/>
              <a:gd name="connsiteY75" fmla="*/ 2048611 h 2347414"/>
              <a:gd name="connsiteX76" fmla="*/ 2091054 w 12192000"/>
              <a:gd name="connsiteY76" fmla="*/ 2023146 h 2347414"/>
              <a:gd name="connsiteX77" fmla="*/ 1755761 w 12192000"/>
              <a:gd name="connsiteY77" fmla="*/ 1981384 h 2347414"/>
              <a:gd name="connsiteX78" fmla="*/ 1441169 w 12192000"/>
              <a:gd name="connsiteY78" fmla="*/ 1943824 h 2347414"/>
              <a:gd name="connsiteX79" fmla="*/ 1017607 w 12192000"/>
              <a:gd name="connsiteY79" fmla="*/ 1883345 h 2347414"/>
              <a:gd name="connsiteX80" fmla="*/ 594427 w 12192000"/>
              <a:gd name="connsiteY80" fmla="*/ 1821849 h 2347414"/>
              <a:gd name="connsiteX81" fmla="*/ 200711 w 12192000"/>
              <a:gd name="connsiteY81" fmla="*/ 1755132 h 2347414"/>
              <a:gd name="connsiteX82" fmla="*/ 0 w 12192000"/>
              <a:gd name="connsiteY82" fmla="*/ 1718743 h 2347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12192000" h="2347414">
                <a:moveTo>
                  <a:pt x="0" y="0"/>
                </a:moveTo>
                <a:lnTo>
                  <a:pt x="12192000" y="0"/>
                </a:lnTo>
                <a:lnTo>
                  <a:pt x="12192000" y="1736458"/>
                </a:lnTo>
                <a:lnTo>
                  <a:pt x="11967601" y="1784034"/>
                </a:lnTo>
                <a:cubicBezTo>
                  <a:pt x="11589888" y="1859409"/>
                  <a:pt x="11209762" y="1923961"/>
                  <a:pt x="10829000" y="1983294"/>
                </a:cubicBezTo>
                <a:lnTo>
                  <a:pt x="10743779" y="1996027"/>
                </a:lnTo>
                <a:cubicBezTo>
                  <a:pt x="10772495" y="1996778"/>
                  <a:pt x="10801211" y="1993989"/>
                  <a:pt x="10829254" y="1987751"/>
                </a:cubicBezTo>
                <a:cubicBezTo>
                  <a:pt x="10835198" y="1988337"/>
                  <a:pt x="10841180" y="1988553"/>
                  <a:pt x="10847162" y="1988388"/>
                </a:cubicBezTo>
                <a:cubicBezTo>
                  <a:pt x="11090123" y="1968907"/>
                  <a:pt x="11332703" y="1945734"/>
                  <a:pt x="11575155" y="1921415"/>
                </a:cubicBezTo>
                <a:lnTo>
                  <a:pt x="12192000" y="1851213"/>
                </a:lnTo>
                <a:lnTo>
                  <a:pt x="12192000" y="1907356"/>
                </a:lnTo>
                <a:lnTo>
                  <a:pt x="12035532" y="1927033"/>
                </a:lnTo>
                <a:cubicBezTo>
                  <a:pt x="11882793" y="1944747"/>
                  <a:pt x="11729910" y="1961077"/>
                  <a:pt x="11576932" y="1976291"/>
                </a:cubicBezTo>
                <a:cubicBezTo>
                  <a:pt x="11260690" y="2008122"/>
                  <a:pt x="10944193" y="2037279"/>
                  <a:pt x="10627316" y="2061470"/>
                </a:cubicBezTo>
                <a:cubicBezTo>
                  <a:pt x="10352985" y="2082351"/>
                  <a:pt x="10078401" y="2100431"/>
                  <a:pt x="9804196" y="2123478"/>
                </a:cubicBezTo>
                <a:cubicBezTo>
                  <a:pt x="9617118" y="2139137"/>
                  <a:pt x="9430675" y="2161674"/>
                  <a:pt x="9243851" y="2180008"/>
                </a:cubicBezTo>
                <a:cubicBezTo>
                  <a:pt x="9073157" y="2196433"/>
                  <a:pt x="8902207" y="2211966"/>
                  <a:pt x="8731259" y="2225081"/>
                </a:cubicBezTo>
                <a:cubicBezTo>
                  <a:pt x="8509507" y="2242054"/>
                  <a:pt x="8287667" y="2257586"/>
                  <a:pt x="8065752" y="2271681"/>
                </a:cubicBezTo>
                <a:cubicBezTo>
                  <a:pt x="7929984" y="2280466"/>
                  <a:pt x="7793961" y="2285814"/>
                  <a:pt x="7658065" y="2292562"/>
                </a:cubicBezTo>
                <a:cubicBezTo>
                  <a:pt x="7282640" y="2311661"/>
                  <a:pt x="6906704" y="2314208"/>
                  <a:pt x="6531024" y="2324138"/>
                </a:cubicBezTo>
                <a:cubicBezTo>
                  <a:pt x="6413417" y="2327322"/>
                  <a:pt x="6295937" y="2338399"/>
                  <a:pt x="6178331" y="2345655"/>
                </a:cubicBezTo>
                <a:cubicBezTo>
                  <a:pt x="6111271" y="2349730"/>
                  <a:pt x="6044342" y="2345655"/>
                  <a:pt x="5977282" y="2344127"/>
                </a:cubicBezTo>
                <a:cubicBezTo>
                  <a:pt x="5774073" y="2338908"/>
                  <a:pt x="5570866" y="2334960"/>
                  <a:pt x="5367658" y="2329230"/>
                </a:cubicBezTo>
                <a:cubicBezTo>
                  <a:pt x="5040746" y="2319809"/>
                  <a:pt x="4713963" y="2306274"/>
                  <a:pt x="4387306" y="2288614"/>
                </a:cubicBezTo>
                <a:cubicBezTo>
                  <a:pt x="4318342" y="2284796"/>
                  <a:pt x="4249253" y="2284286"/>
                  <a:pt x="4180287" y="2280211"/>
                </a:cubicBezTo>
                <a:cubicBezTo>
                  <a:pt x="4067634" y="2273463"/>
                  <a:pt x="3954980" y="2265060"/>
                  <a:pt x="3842199" y="2257039"/>
                </a:cubicBezTo>
                <a:cubicBezTo>
                  <a:pt x="3804988" y="2254492"/>
                  <a:pt x="3767648" y="2254620"/>
                  <a:pt x="3730309" y="2251182"/>
                </a:cubicBezTo>
                <a:cubicBezTo>
                  <a:pt x="3628704" y="2242142"/>
                  <a:pt x="3527101" y="2238449"/>
                  <a:pt x="3425496" y="2231320"/>
                </a:cubicBezTo>
                <a:cubicBezTo>
                  <a:pt x="3308906" y="2222534"/>
                  <a:pt x="3192569" y="2211330"/>
                  <a:pt x="3076106" y="2201781"/>
                </a:cubicBezTo>
                <a:cubicBezTo>
                  <a:pt x="2990757" y="2194905"/>
                  <a:pt x="2905157" y="2190067"/>
                  <a:pt x="2819682" y="2182427"/>
                </a:cubicBezTo>
                <a:cubicBezTo>
                  <a:pt x="2721507" y="2173515"/>
                  <a:pt x="2623586" y="2162311"/>
                  <a:pt x="2525539" y="2152888"/>
                </a:cubicBezTo>
                <a:cubicBezTo>
                  <a:pt x="2454289" y="2145886"/>
                  <a:pt x="2383038" y="2140920"/>
                  <a:pt x="2311915" y="2133536"/>
                </a:cubicBezTo>
                <a:cubicBezTo>
                  <a:pt x="2225933" y="2124749"/>
                  <a:pt x="2140204" y="2114182"/>
                  <a:pt x="2054223" y="2104760"/>
                </a:cubicBezTo>
                <a:cubicBezTo>
                  <a:pt x="1990719" y="2097758"/>
                  <a:pt x="1928233" y="2092028"/>
                  <a:pt x="1865367" y="2084770"/>
                </a:cubicBezTo>
                <a:cubicBezTo>
                  <a:pt x="1786622" y="2075603"/>
                  <a:pt x="1708006" y="2065545"/>
                  <a:pt x="1629263" y="2055996"/>
                </a:cubicBezTo>
                <a:cubicBezTo>
                  <a:pt x="1572492" y="2049120"/>
                  <a:pt x="1515595" y="2043264"/>
                  <a:pt x="1458823" y="2035751"/>
                </a:cubicBezTo>
                <a:cubicBezTo>
                  <a:pt x="1386303" y="2026585"/>
                  <a:pt x="1313784" y="2016780"/>
                  <a:pt x="1241390" y="2007103"/>
                </a:cubicBezTo>
                <a:lnTo>
                  <a:pt x="1047453" y="1980748"/>
                </a:lnTo>
                <a:cubicBezTo>
                  <a:pt x="969980" y="1970180"/>
                  <a:pt x="892254" y="1960377"/>
                  <a:pt x="814907" y="1949045"/>
                </a:cubicBezTo>
                <a:cubicBezTo>
                  <a:pt x="740609" y="1938094"/>
                  <a:pt x="666692" y="1925744"/>
                  <a:pt x="592649" y="1913776"/>
                </a:cubicBezTo>
                <a:cubicBezTo>
                  <a:pt x="509587" y="1900280"/>
                  <a:pt x="426653" y="1886274"/>
                  <a:pt x="343591" y="1872650"/>
                </a:cubicBezTo>
                <a:cubicBezTo>
                  <a:pt x="240972" y="1855716"/>
                  <a:pt x="138225" y="1839673"/>
                  <a:pt x="35731" y="1821722"/>
                </a:cubicBezTo>
                <a:lnTo>
                  <a:pt x="0" y="1814848"/>
                </a:lnTo>
                <a:lnTo>
                  <a:pt x="0" y="1758489"/>
                </a:lnTo>
                <a:lnTo>
                  <a:pt x="274248" y="1808735"/>
                </a:lnTo>
                <a:cubicBezTo>
                  <a:pt x="348926" y="1821467"/>
                  <a:pt x="423604" y="1832798"/>
                  <a:pt x="498157" y="1846167"/>
                </a:cubicBezTo>
                <a:cubicBezTo>
                  <a:pt x="572708" y="1859536"/>
                  <a:pt x="647896" y="1867813"/>
                  <a:pt x="722828" y="1878635"/>
                </a:cubicBezTo>
                <a:cubicBezTo>
                  <a:pt x="797762" y="1889457"/>
                  <a:pt x="874219" y="1901426"/>
                  <a:pt x="949913" y="1912375"/>
                </a:cubicBezTo>
                <a:cubicBezTo>
                  <a:pt x="1031704" y="1924343"/>
                  <a:pt x="1113496" y="1935802"/>
                  <a:pt x="1195414" y="1947516"/>
                </a:cubicBezTo>
                <a:cubicBezTo>
                  <a:pt x="1244566" y="1954519"/>
                  <a:pt x="1293589" y="1962285"/>
                  <a:pt x="1342867" y="1968397"/>
                </a:cubicBezTo>
                <a:cubicBezTo>
                  <a:pt x="1401162" y="1975656"/>
                  <a:pt x="1459712" y="1981130"/>
                  <a:pt x="1518007" y="1988006"/>
                </a:cubicBezTo>
                <a:cubicBezTo>
                  <a:pt x="1579224" y="1995263"/>
                  <a:pt x="1640186" y="2003411"/>
                  <a:pt x="1701403" y="2010669"/>
                </a:cubicBezTo>
                <a:cubicBezTo>
                  <a:pt x="1762618" y="2017926"/>
                  <a:pt x="1820279" y="2024292"/>
                  <a:pt x="1879210" y="2031167"/>
                </a:cubicBezTo>
                <a:cubicBezTo>
                  <a:pt x="1942712" y="2038425"/>
                  <a:pt x="2006214" y="2046064"/>
                  <a:pt x="2068702" y="2052940"/>
                </a:cubicBezTo>
                <a:cubicBezTo>
                  <a:pt x="2116455" y="2058160"/>
                  <a:pt x="2164335" y="2062362"/>
                  <a:pt x="2212090" y="2067583"/>
                </a:cubicBezTo>
                <a:cubicBezTo>
                  <a:pt x="2280419" y="2074967"/>
                  <a:pt x="2348493" y="2085152"/>
                  <a:pt x="2416949" y="2089609"/>
                </a:cubicBezTo>
                <a:cubicBezTo>
                  <a:pt x="2472070" y="2093302"/>
                  <a:pt x="2526936" y="2099540"/>
                  <a:pt x="2582055" y="2105397"/>
                </a:cubicBezTo>
                <a:cubicBezTo>
                  <a:pt x="2655337" y="2113291"/>
                  <a:pt x="2729001" y="2119785"/>
                  <a:pt x="2802282" y="2126405"/>
                </a:cubicBezTo>
                <a:cubicBezTo>
                  <a:pt x="2862991" y="2131753"/>
                  <a:pt x="2924207" y="2136337"/>
                  <a:pt x="2984916" y="2141684"/>
                </a:cubicBezTo>
                <a:cubicBezTo>
                  <a:pt x="3070516" y="2149324"/>
                  <a:pt x="3156373" y="2152888"/>
                  <a:pt x="3241847" y="2164094"/>
                </a:cubicBezTo>
                <a:cubicBezTo>
                  <a:pt x="3307255" y="2172624"/>
                  <a:pt x="3374060" y="2169822"/>
                  <a:pt x="3439848" y="2176826"/>
                </a:cubicBezTo>
                <a:cubicBezTo>
                  <a:pt x="3512622" y="2184592"/>
                  <a:pt x="3585777" y="2186247"/>
                  <a:pt x="3658678" y="2194523"/>
                </a:cubicBezTo>
                <a:cubicBezTo>
                  <a:pt x="3731578" y="2202800"/>
                  <a:pt x="3807019" y="2201781"/>
                  <a:pt x="3881317" y="2206491"/>
                </a:cubicBezTo>
                <a:cubicBezTo>
                  <a:pt x="3970222" y="2212094"/>
                  <a:pt x="4059124" y="2223552"/>
                  <a:pt x="4148916" y="2225081"/>
                </a:cubicBezTo>
                <a:cubicBezTo>
                  <a:pt x="4255600" y="2226736"/>
                  <a:pt x="4361779" y="2236539"/>
                  <a:pt x="4468337" y="2237813"/>
                </a:cubicBezTo>
                <a:cubicBezTo>
                  <a:pt x="4511390" y="2238577"/>
                  <a:pt x="4554190" y="2246852"/>
                  <a:pt x="4605375" y="2240232"/>
                </a:cubicBezTo>
                <a:cubicBezTo>
                  <a:pt x="4574131" y="2238704"/>
                  <a:pt x="4550762" y="2237940"/>
                  <a:pt x="4527647" y="2236412"/>
                </a:cubicBezTo>
                <a:cubicBezTo>
                  <a:pt x="4410293" y="2228773"/>
                  <a:pt x="4292942" y="2220751"/>
                  <a:pt x="4175589" y="2212985"/>
                </a:cubicBezTo>
                <a:cubicBezTo>
                  <a:pt x="4113101" y="2208783"/>
                  <a:pt x="4050615" y="2205219"/>
                  <a:pt x="3988255" y="2200253"/>
                </a:cubicBezTo>
                <a:cubicBezTo>
                  <a:pt x="3887668" y="2192487"/>
                  <a:pt x="3787079" y="2184082"/>
                  <a:pt x="3686492" y="2176062"/>
                </a:cubicBezTo>
                <a:cubicBezTo>
                  <a:pt x="3630102" y="2171605"/>
                  <a:pt x="3573711" y="2168040"/>
                  <a:pt x="3517320" y="2163330"/>
                </a:cubicBezTo>
                <a:cubicBezTo>
                  <a:pt x="3430958" y="2155689"/>
                  <a:pt x="3344721" y="2147159"/>
                  <a:pt x="3258357" y="2139519"/>
                </a:cubicBezTo>
                <a:cubicBezTo>
                  <a:pt x="3206031" y="2134809"/>
                  <a:pt x="3153705" y="2131371"/>
                  <a:pt x="3101506" y="2126787"/>
                </a:cubicBezTo>
                <a:cubicBezTo>
                  <a:pt x="3004220" y="2117365"/>
                  <a:pt x="2907061" y="2106798"/>
                  <a:pt x="2809395" y="2097502"/>
                </a:cubicBezTo>
                <a:cubicBezTo>
                  <a:pt x="2739161" y="2090628"/>
                  <a:pt x="2668673" y="2085916"/>
                  <a:pt x="2598566" y="2078532"/>
                </a:cubicBezTo>
                <a:cubicBezTo>
                  <a:pt x="2511441" y="2069365"/>
                  <a:pt x="2424569" y="2058160"/>
                  <a:pt x="2337444" y="2048611"/>
                </a:cubicBezTo>
                <a:cubicBezTo>
                  <a:pt x="2255399" y="2039699"/>
                  <a:pt x="2173099" y="2032950"/>
                  <a:pt x="2091054" y="2023146"/>
                </a:cubicBezTo>
                <a:cubicBezTo>
                  <a:pt x="1979162" y="2010414"/>
                  <a:pt x="1867524" y="1995008"/>
                  <a:pt x="1755761" y="1981384"/>
                </a:cubicBezTo>
                <a:cubicBezTo>
                  <a:pt x="1650982" y="1968652"/>
                  <a:pt x="1545821" y="1957830"/>
                  <a:pt x="1441169" y="1943824"/>
                </a:cubicBezTo>
                <a:cubicBezTo>
                  <a:pt x="1299813" y="1924980"/>
                  <a:pt x="1158837" y="1903718"/>
                  <a:pt x="1017607" y="1883345"/>
                </a:cubicBezTo>
                <a:cubicBezTo>
                  <a:pt x="876378" y="1862974"/>
                  <a:pt x="735402" y="1844003"/>
                  <a:pt x="594427" y="1821849"/>
                </a:cubicBezTo>
                <a:cubicBezTo>
                  <a:pt x="462850" y="1801222"/>
                  <a:pt x="331526" y="1778304"/>
                  <a:pt x="200711" y="1755132"/>
                </a:cubicBezTo>
                <a:lnTo>
                  <a:pt x="0" y="1718743"/>
                </a:lnTo>
                <a:close/>
              </a:path>
            </a:pathLst>
          </a:custGeom>
          <a:solidFill>
            <a:schemeClr val="accent2"/>
          </a:solidFill>
          <a:ln w="819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2A13706-2AC1-5DAF-A777-C3A7858A9356}"/>
              </a:ext>
            </a:extLst>
          </p:cNvPr>
          <p:cNvSpPr txBox="1"/>
          <p:nvPr/>
        </p:nvSpPr>
        <p:spPr>
          <a:xfrm>
            <a:off x="838200" y="2347414"/>
            <a:ext cx="10515600" cy="3829549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/>
              <a:t>Strength and weaknesses (Cont.)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/>
              <a:t> 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Scaffolded speech: model and expand her words (McLeod,2025)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Use visual timetable and routines for predictability (UK Gov, 2025)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 b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/>
              <a:t>Physical well-being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Safe nurturing environment play areas and quiet retreat spaces (UK Gov, 2025)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Movement and fine motor play (climbing, threading beads) (McLeod, 2025)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Monitor rest and nutrition to support learning regulation (Reynaud, 2017)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 dirty="0"/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 dirty="0"/>
          </a:p>
        </p:txBody>
      </p:sp>
    </p:spTree>
    <p:extLst>
      <p:ext uri="{BB962C8B-B14F-4D97-AF65-F5344CB8AC3E}">
        <p14:creationId xmlns:p14="http://schemas.microsoft.com/office/powerpoint/2010/main" val="31464311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53C2C8-2E99-D8B5-2FE1-4FDC8F0347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 b="1">
                <a:solidFill>
                  <a:srgbClr val="FFFFFF"/>
                </a:solidFill>
              </a:rPr>
              <a:t>Piaget vs. Vygotsky: how children learn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5F2339-CAB5-C2A8-2FCD-EB44B88488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1885279"/>
            <a:ext cx="9724031" cy="4481654"/>
          </a:xfrm>
        </p:spPr>
        <p:txBody>
          <a:bodyPr anchor="ctr">
            <a:normAutofit/>
          </a:bodyPr>
          <a:lstStyle/>
          <a:p>
            <a:endParaRPr lang="en-US" sz="2000" dirty="0"/>
          </a:p>
          <a:p>
            <a:r>
              <a:rPr lang="en-US" sz="2400" dirty="0"/>
              <a:t>Both saw children as active learners who construct knowledge </a:t>
            </a:r>
          </a:p>
          <a:p>
            <a:r>
              <a:rPr lang="en-US" sz="2400" dirty="0"/>
              <a:t>Piaget: learning happens independently through exploration and stages of development (Mcleod, 2025)</a:t>
            </a:r>
          </a:p>
          <a:p>
            <a:r>
              <a:rPr lang="en-US" sz="2400" dirty="0"/>
              <a:t>Vygotsky: Learning is a social process shaped by interaction and the Zone of Proximal Development (ZPD) (Care Learning, 2024)</a:t>
            </a:r>
          </a:p>
          <a:p>
            <a:r>
              <a:rPr lang="en-US" sz="2400" dirty="0"/>
              <a:t>Piaget: Learning follows development; Vygotsky: Learning drives development</a:t>
            </a:r>
          </a:p>
          <a:p>
            <a:r>
              <a:rPr lang="en-US" sz="2400" dirty="0"/>
              <a:t>In practice: Piaget -&gt; self directed discovery, Vygotsky -&gt; collaboration and scaffolding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8408491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27FF362-FC97-4BF5-949B-D4ADFA26E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888549">
            <a:off x="-1059473" y="-1108988"/>
            <a:ext cx="7179830" cy="5226565"/>
          </a:xfrm>
          <a:custGeom>
            <a:avLst/>
            <a:gdLst>
              <a:gd name="connsiteX0" fmla="*/ 5217841 w 7179830"/>
              <a:gd name="connsiteY0" fmla="*/ 464824 h 5226565"/>
              <a:gd name="connsiteX1" fmla="*/ 5222490 w 7179830"/>
              <a:gd name="connsiteY1" fmla="*/ 464289 h 5226565"/>
              <a:gd name="connsiteX2" fmla="*/ 5216768 w 7179830"/>
              <a:gd name="connsiteY2" fmla="*/ 463394 h 5226565"/>
              <a:gd name="connsiteX3" fmla="*/ 5217841 w 7179830"/>
              <a:gd name="connsiteY3" fmla="*/ 464824 h 5226565"/>
              <a:gd name="connsiteX4" fmla="*/ 4945201 w 7179830"/>
              <a:gd name="connsiteY4" fmla="*/ 5226565 h 5226565"/>
              <a:gd name="connsiteX5" fmla="*/ 140449 w 7179830"/>
              <a:gd name="connsiteY5" fmla="*/ 2240811 h 5226565"/>
              <a:gd name="connsiteX6" fmla="*/ 232913 w 7179830"/>
              <a:gd name="connsiteY6" fmla="*/ 2052782 h 5226565"/>
              <a:gd name="connsiteX7" fmla="*/ 375714 w 7179830"/>
              <a:gd name="connsiteY7" fmla="*/ 1803205 h 5226565"/>
              <a:gd name="connsiteX8" fmla="*/ 1512756 w 7179830"/>
              <a:gd name="connsiteY8" fmla="*/ 638448 h 5226565"/>
              <a:gd name="connsiteX9" fmla="*/ 2902095 w 7179830"/>
              <a:gd name="connsiteY9" fmla="*/ 120440 h 5226565"/>
              <a:gd name="connsiteX10" fmla="*/ 2848453 w 7179830"/>
              <a:gd name="connsiteY10" fmla="*/ 125626 h 5226565"/>
              <a:gd name="connsiteX11" fmla="*/ 1837830 w 7179830"/>
              <a:gd name="connsiteY11" fmla="*/ 426203 h 5226565"/>
              <a:gd name="connsiteX12" fmla="*/ 214608 w 7179830"/>
              <a:gd name="connsiteY12" fmla="*/ 1882239 h 5226565"/>
              <a:gd name="connsiteX13" fmla="*/ 91317 w 7179830"/>
              <a:gd name="connsiteY13" fmla="*/ 2123701 h 5226565"/>
              <a:gd name="connsiteX14" fmla="*/ 64092 w 7179830"/>
              <a:gd name="connsiteY14" fmla="*/ 2193361 h 5226565"/>
              <a:gd name="connsiteX15" fmla="*/ 0 w 7179830"/>
              <a:gd name="connsiteY15" fmla="*/ 2153533 h 5226565"/>
              <a:gd name="connsiteX16" fmla="*/ 42834 w 7179830"/>
              <a:gd name="connsiteY16" fmla="*/ 2047277 h 5226565"/>
              <a:gd name="connsiteX17" fmla="*/ 923582 w 7179830"/>
              <a:gd name="connsiteY17" fmla="*/ 915600 h 5226565"/>
              <a:gd name="connsiteX18" fmla="*/ 2686989 w 7179830"/>
              <a:gd name="connsiteY18" fmla="*/ 73950 h 5226565"/>
              <a:gd name="connsiteX19" fmla="*/ 3059983 w 7179830"/>
              <a:gd name="connsiteY19" fmla="*/ 20308 h 5226565"/>
              <a:gd name="connsiteX20" fmla="*/ 3454435 w 7179830"/>
              <a:gd name="connsiteY20" fmla="*/ 1176 h 5226565"/>
              <a:gd name="connsiteX21" fmla="*/ 3923806 w 7179830"/>
              <a:gd name="connsiteY21" fmla="*/ 49990 h 5226565"/>
              <a:gd name="connsiteX22" fmla="*/ 5350874 w 7179830"/>
              <a:gd name="connsiteY22" fmla="*/ 426917 h 5226565"/>
              <a:gd name="connsiteX23" fmla="*/ 6607360 w 7179830"/>
              <a:gd name="connsiteY23" fmla="*/ 1075097 h 5226565"/>
              <a:gd name="connsiteX24" fmla="*/ 7110534 w 7179830"/>
              <a:gd name="connsiteY24" fmla="*/ 1541421 h 5226565"/>
              <a:gd name="connsiteX25" fmla="*/ 7179830 w 7179830"/>
              <a:gd name="connsiteY25" fmla="*/ 1630542 h 5226565"/>
              <a:gd name="connsiteX26" fmla="*/ 7136295 w 7179830"/>
              <a:gd name="connsiteY26" fmla="*/ 1700600 h 5226565"/>
              <a:gd name="connsiteX27" fmla="*/ 7131140 w 7179830"/>
              <a:gd name="connsiteY27" fmla="*/ 1693045 h 5226565"/>
              <a:gd name="connsiteX28" fmla="*/ 6577499 w 7179830"/>
              <a:gd name="connsiteY28" fmla="*/ 1148230 h 5226565"/>
              <a:gd name="connsiteX29" fmla="*/ 5494816 w 7179830"/>
              <a:gd name="connsiteY29" fmla="*/ 563527 h 5226565"/>
              <a:gd name="connsiteX30" fmla="*/ 5366967 w 7179830"/>
              <a:gd name="connsiteY30" fmla="*/ 514176 h 5226565"/>
              <a:gd name="connsiteX31" fmla="*/ 5244661 w 7179830"/>
              <a:gd name="connsiteY31" fmla="*/ 470725 h 5226565"/>
              <a:gd name="connsiteX32" fmla="*/ 5904822 w 7179830"/>
              <a:gd name="connsiteY32" fmla="*/ 815468 h 5226565"/>
              <a:gd name="connsiteX33" fmla="*/ 7015222 w 7179830"/>
              <a:gd name="connsiteY33" fmla="*/ 1815185 h 5226565"/>
              <a:gd name="connsiteX34" fmla="*/ 7040454 w 7179830"/>
              <a:gd name="connsiteY34" fmla="*/ 1854830 h 52265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79830" h="5226565">
                <a:moveTo>
                  <a:pt x="5217841" y="464824"/>
                </a:moveTo>
                <a:lnTo>
                  <a:pt x="5222490" y="464289"/>
                </a:lnTo>
                <a:lnTo>
                  <a:pt x="5216768" y="463394"/>
                </a:lnTo>
                <a:cubicBezTo>
                  <a:pt x="5216768" y="463394"/>
                  <a:pt x="5216768" y="464646"/>
                  <a:pt x="5217841" y="464824"/>
                </a:cubicBezTo>
                <a:close/>
                <a:moveTo>
                  <a:pt x="4945201" y="5226565"/>
                </a:moveTo>
                <a:lnTo>
                  <a:pt x="140449" y="2240811"/>
                </a:lnTo>
                <a:lnTo>
                  <a:pt x="232913" y="2052782"/>
                </a:lnTo>
                <a:cubicBezTo>
                  <a:pt x="277693" y="1968290"/>
                  <a:pt x="325201" y="1885054"/>
                  <a:pt x="375714" y="1803205"/>
                </a:cubicBezTo>
                <a:cubicBezTo>
                  <a:pt x="667528" y="1329721"/>
                  <a:pt x="1039629" y="935091"/>
                  <a:pt x="1512756" y="638448"/>
                </a:cubicBezTo>
                <a:cubicBezTo>
                  <a:pt x="1939392" y="370950"/>
                  <a:pt x="2405724" y="210560"/>
                  <a:pt x="2902095" y="120440"/>
                </a:cubicBezTo>
                <a:cubicBezTo>
                  <a:pt x="2884054" y="118134"/>
                  <a:pt x="2865727" y="119904"/>
                  <a:pt x="2848453" y="125626"/>
                </a:cubicBezTo>
                <a:cubicBezTo>
                  <a:pt x="2498704" y="175943"/>
                  <a:pt x="2158217" y="277201"/>
                  <a:pt x="1837830" y="426203"/>
                </a:cubicBezTo>
                <a:cubicBezTo>
                  <a:pt x="1147094" y="744660"/>
                  <a:pt x="593502" y="1217071"/>
                  <a:pt x="214608" y="1882239"/>
                </a:cubicBezTo>
                <a:cubicBezTo>
                  <a:pt x="169441" y="1960776"/>
                  <a:pt x="128308" y="2041369"/>
                  <a:pt x="91317" y="2123701"/>
                </a:cubicBezTo>
                <a:lnTo>
                  <a:pt x="64092" y="2193361"/>
                </a:lnTo>
                <a:lnTo>
                  <a:pt x="0" y="2153533"/>
                </a:lnTo>
                <a:lnTo>
                  <a:pt x="42834" y="2047277"/>
                </a:lnTo>
                <a:cubicBezTo>
                  <a:pt x="241792" y="1615775"/>
                  <a:pt x="541268" y="1241591"/>
                  <a:pt x="923582" y="915600"/>
                </a:cubicBezTo>
                <a:cubicBezTo>
                  <a:pt x="1435331" y="478415"/>
                  <a:pt x="2028081" y="205375"/>
                  <a:pt x="2686989" y="73950"/>
                </a:cubicBezTo>
                <a:cubicBezTo>
                  <a:pt x="2810367" y="49274"/>
                  <a:pt x="2934818" y="32466"/>
                  <a:pt x="3059983" y="20308"/>
                </a:cubicBezTo>
                <a:cubicBezTo>
                  <a:pt x="3185149" y="8148"/>
                  <a:pt x="3308706" y="2963"/>
                  <a:pt x="3454435" y="1176"/>
                </a:cubicBezTo>
                <a:cubicBezTo>
                  <a:pt x="3599805" y="-5977"/>
                  <a:pt x="3761985" y="20665"/>
                  <a:pt x="3923806" y="49990"/>
                </a:cubicBezTo>
                <a:cubicBezTo>
                  <a:pt x="4409449" y="137964"/>
                  <a:pt x="4886867" y="257228"/>
                  <a:pt x="5350874" y="426917"/>
                </a:cubicBezTo>
                <a:cubicBezTo>
                  <a:pt x="5797001" y="589991"/>
                  <a:pt x="6223101" y="792223"/>
                  <a:pt x="6607360" y="1075097"/>
                </a:cubicBezTo>
                <a:cubicBezTo>
                  <a:pt x="6794438" y="1212779"/>
                  <a:pt x="6965102" y="1365689"/>
                  <a:pt x="7110534" y="1541421"/>
                </a:cubicBezTo>
                <a:lnTo>
                  <a:pt x="7179830" y="1630542"/>
                </a:lnTo>
                <a:lnTo>
                  <a:pt x="7136295" y="1700600"/>
                </a:lnTo>
                <a:lnTo>
                  <a:pt x="7131140" y="1693045"/>
                </a:lnTo>
                <a:cubicBezTo>
                  <a:pt x="6977874" y="1483026"/>
                  <a:pt x="6788448" y="1305671"/>
                  <a:pt x="6577499" y="1148230"/>
                </a:cubicBezTo>
                <a:cubicBezTo>
                  <a:pt x="6245452" y="900401"/>
                  <a:pt x="5878538" y="716408"/>
                  <a:pt x="5494816" y="563527"/>
                </a:cubicBezTo>
                <a:cubicBezTo>
                  <a:pt x="5452491" y="546487"/>
                  <a:pt x="5409881" y="530036"/>
                  <a:pt x="5366967" y="514176"/>
                </a:cubicBezTo>
                <a:cubicBezTo>
                  <a:pt x="5326377" y="499156"/>
                  <a:pt x="5285430" y="485210"/>
                  <a:pt x="5244661" y="470725"/>
                </a:cubicBezTo>
                <a:cubicBezTo>
                  <a:pt x="5471517" y="572127"/>
                  <a:pt x="5691970" y="687263"/>
                  <a:pt x="5904822" y="815468"/>
                </a:cubicBezTo>
                <a:cubicBezTo>
                  <a:pt x="6336645" y="1080104"/>
                  <a:pt x="6718758" y="1400351"/>
                  <a:pt x="7015222" y="1815185"/>
                </a:cubicBezTo>
                <a:lnTo>
                  <a:pt x="7040454" y="1854830"/>
                </a:lnTo>
                <a:close/>
              </a:path>
            </a:pathLst>
          </a:custGeom>
          <a:solidFill>
            <a:schemeClr val="accent2"/>
          </a:solidFill>
          <a:ln w="1270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A200CB-3836-8B07-6432-615C947B23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6" y="673770"/>
            <a:ext cx="3644489" cy="2414488"/>
          </a:xfrm>
        </p:spPr>
        <p:txBody>
          <a:bodyPr anchor="t">
            <a:normAutofit/>
          </a:bodyPr>
          <a:lstStyle/>
          <a:p>
            <a:r>
              <a:rPr lang="en-US" sz="2200" b="1">
                <a:solidFill>
                  <a:srgbClr val="FFFFFF"/>
                </a:solidFill>
              </a:rPr>
              <a:t>How might biological/environmental factors influencing Amira’s psychological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DA5E3F-E2D7-3338-C8C5-F8D26481B6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541867"/>
            <a:ext cx="5791200" cy="596779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b="1" dirty="0"/>
              <a:t>Biological Factors</a:t>
            </a:r>
          </a:p>
          <a:p>
            <a:r>
              <a:rPr lang="en-US" sz="2400" dirty="0"/>
              <a:t>Temperament may have her cautious disposition</a:t>
            </a:r>
          </a:p>
          <a:p>
            <a:r>
              <a:rPr lang="en-US" sz="2400" dirty="0"/>
              <a:t>Language and emotion- regulation still developing (Fieldman, 2009)</a:t>
            </a:r>
          </a:p>
          <a:p>
            <a:r>
              <a:rPr lang="en-US" sz="2400" dirty="0"/>
              <a:t>Sleep and nutrition affect focus and mood (Reynaud, 2017)</a:t>
            </a:r>
          </a:p>
          <a:p>
            <a:pPr marL="0" indent="0">
              <a:buNone/>
            </a:pPr>
            <a:r>
              <a:rPr lang="en-US" sz="2400" b="1" dirty="0"/>
              <a:t>Environmental factors</a:t>
            </a:r>
          </a:p>
          <a:p>
            <a:r>
              <a:rPr lang="en-US" sz="2400" dirty="0"/>
              <a:t>Home Attachment patterns influence confidence</a:t>
            </a:r>
          </a:p>
          <a:p>
            <a:r>
              <a:rPr lang="en-US" sz="2400" dirty="0"/>
              <a:t>Nursery environment and relationships impact adjustment (UK Gov,2025)</a:t>
            </a:r>
          </a:p>
          <a:p>
            <a:r>
              <a:rPr lang="en-US" sz="2400" dirty="0"/>
              <a:t>Cultural or linguistic affect focus and mood (Educational, 2025</a:t>
            </a:r>
            <a:r>
              <a:rPr lang="en-US" sz="22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7335135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3F8B8F-C167-7D86-7266-3CDB74E033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/>
          </a:bodyPr>
          <a:lstStyle/>
          <a:p>
            <a:r>
              <a:rPr lang="en-US" sz="2800" b="1">
                <a:solidFill>
                  <a:schemeClr val="bg1"/>
                </a:solidFill>
              </a:rPr>
              <a:t>What are the Strength and Weaknesses</a:t>
            </a:r>
            <a:br>
              <a:rPr lang="en-US" sz="2800" b="1">
                <a:solidFill>
                  <a:schemeClr val="bg1"/>
                </a:solidFill>
              </a:rPr>
            </a:br>
            <a:r>
              <a:rPr lang="en-US" sz="2800" b="1">
                <a:solidFill>
                  <a:schemeClr val="bg1"/>
                </a:solidFill>
              </a:rPr>
              <a:t>of Piaget’s theory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03F464AF-99C1-4A6B-A1BC-CE55F9EF3D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6533" y="2056477"/>
            <a:ext cx="10989733" cy="453059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b="1" dirty="0"/>
              <a:t>Strength</a:t>
            </a:r>
          </a:p>
          <a:p>
            <a:r>
              <a:rPr lang="en-US" sz="2400" dirty="0" err="1"/>
              <a:t>Recognises</a:t>
            </a:r>
            <a:r>
              <a:rPr lang="en-US" sz="2400" dirty="0"/>
              <a:t> active learning</a:t>
            </a:r>
          </a:p>
          <a:p>
            <a:r>
              <a:rPr lang="en-US" sz="2400" dirty="0"/>
              <a:t>Inspired play-based early education (Care Learning , 2024)</a:t>
            </a:r>
          </a:p>
          <a:p>
            <a:r>
              <a:rPr lang="en-US" sz="2400" dirty="0"/>
              <a:t>Broad cross-cultural relevance (McLeod, 2025)</a:t>
            </a:r>
          </a:p>
          <a:p>
            <a:pPr marL="0" indent="0">
              <a:buNone/>
            </a:pPr>
            <a:r>
              <a:rPr lang="en-US" sz="2400" b="1" dirty="0"/>
              <a:t>Weaknesses</a:t>
            </a:r>
          </a:p>
          <a:p>
            <a:r>
              <a:rPr lang="en-US" sz="2400" dirty="0"/>
              <a:t>Stages may be too rigid; children develop at different paces</a:t>
            </a:r>
          </a:p>
          <a:p>
            <a:r>
              <a:rPr lang="en-US" sz="2400" dirty="0"/>
              <a:t>Underestimates young children’s abilities (Fieldman,2009)</a:t>
            </a:r>
          </a:p>
          <a:p>
            <a:r>
              <a:rPr lang="en-US" sz="2400" dirty="0"/>
              <a:t>Limited focus on social/cultural context (Educational, 2025)</a:t>
            </a:r>
          </a:p>
          <a:p>
            <a:r>
              <a:rPr lang="en-US" sz="2400" dirty="0"/>
              <a:t>Based on small, less diverse samples (McLeod, 2025)</a:t>
            </a:r>
          </a:p>
          <a:p>
            <a:pPr marL="0" indent="0">
              <a:buNone/>
            </a:pP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31709569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FAC66E-2160-826A-02C5-A4DC2BE08F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/>
          </a:bodyPr>
          <a:lstStyle/>
          <a:p>
            <a:r>
              <a:rPr lang="en-US" sz="4000">
                <a:solidFill>
                  <a:schemeClr val="bg1"/>
                </a:solidFill>
              </a:rPr>
              <a:t>Conclusion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5B7873-9472-4792-4E6D-BC02A1FAE7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5548" y="2298661"/>
            <a:ext cx="9880893" cy="4390005"/>
          </a:xfrm>
        </p:spPr>
        <p:txBody>
          <a:bodyPr>
            <a:normAutofit/>
          </a:bodyPr>
          <a:lstStyle/>
          <a:p>
            <a:r>
              <a:rPr lang="en-US" sz="2400" dirty="0"/>
              <a:t>Amira is in the pre-operational stage (Piaget)</a:t>
            </a:r>
          </a:p>
          <a:p>
            <a:r>
              <a:rPr lang="en-US" sz="2400" dirty="0"/>
              <a:t>Use play-based, supportive experiment to meet emotional and cognitive needs</a:t>
            </a:r>
          </a:p>
          <a:p>
            <a:r>
              <a:rPr lang="en-US" sz="2400" dirty="0"/>
              <a:t>Provide gradual transitions, nurturing relationships, symbolic play, and clear routines</a:t>
            </a:r>
          </a:p>
          <a:p>
            <a:r>
              <a:rPr lang="en-US" sz="2400" dirty="0"/>
              <a:t>Strength provides a broad and comprehensive framework, while its limited on social and cultural influences</a:t>
            </a:r>
          </a:p>
          <a:p>
            <a:r>
              <a:rPr lang="en-US" sz="2400" dirty="0"/>
              <a:t>While Piaget’s work foundational, practitioners should balance it with understanding of individual </a:t>
            </a:r>
            <a:r>
              <a:rPr lang="en-US" sz="2400" dirty="0" err="1"/>
              <a:t>bilogical</a:t>
            </a:r>
            <a:r>
              <a:rPr lang="en-US" sz="2400" dirty="0"/>
              <a:t> and environmental influences for holistic early years support</a:t>
            </a:r>
          </a:p>
        </p:txBody>
      </p:sp>
    </p:spTree>
    <p:extLst>
      <p:ext uri="{BB962C8B-B14F-4D97-AF65-F5344CB8AC3E}">
        <p14:creationId xmlns:p14="http://schemas.microsoft.com/office/powerpoint/2010/main" val="1815553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DD747D-8C7E-87A8-FF82-24624BEDEA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7621"/>
            <a:ext cx="10515600" cy="1137943"/>
          </a:xfrm>
        </p:spPr>
        <p:txBody>
          <a:bodyPr>
            <a:normAutofit/>
          </a:bodyPr>
          <a:lstStyle/>
          <a:p>
            <a:r>
              <a:rPr lang="en-US" sz="3600" dirty="0"/>
              <a:t>Reference list</a:t>
            </a:r>
          </a:p>
        </p:txBody>
      </p:sp>
      <p:sp>
        <p:nvSpPr>
          <p:cNvPr id="19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AE176E-C109-D7DD-9F2C-B7ABF25429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9035" y="1690689"/>
            <a:ext cx="11235097" cy="5722046"/>
          </a:xfrm>
        </p:spPr>
        <p:txBody>
          <a:bodyPr>
            <a:noAutofit/>
          </a:bodyPr>
          <a:lstStyle/>
          <a:p>
            <a:r>
              <a:rPr lang="en-US" sz="2400" dirty="0" err="1"/>
              <a:t>Bashrin</a:t>
            </a:r>
            <a:r>
              <a:rPr lang="en-US" sz="2400" dirty="0"/>
              <a:t>, S. D., (08, 2015) Piaget’s pre-operational stage in children: a comparative study: Available at: </a:t>
            </a:r>
            <a:r>
              <a:rPr lang="en-US" sz="2400" dirty="0">
                <a:hlinkClick r:id="rId2"/>
              </a:rPr>
              <a:t>https://hdl.handle.net/10361/5035</a:t>
            </a:r>
            <a:endParaRPr lang="en-US" sz="2400" dirty="0"/>
          </a:p>
          <a:p>
            <a:r>
              <a:rPr lang="en-GB" sz="2400" dirty="0"/>
              <a:t>Care Learning Aug.28(2024) What is Piaget’s Theory of Cognitive Development?  Available at: </a:t>
            </a:r>
          </a:p>
          <a:p>
            <a:pPr marL="0" indent="0">
              <a:buNone/>
            </a:pPr>
            <a:r>
              <a:rPr lang="en-GB" sz="2400" u="sng" dirty="0">
                <a:hlinkClick r:id="rId3"/>
              </a:rPr>
              <a:t>   https://carelearning.org.uk/early-years/models-theory/what-is-piagets-theory-  of-cognitive-development/</a:t>
            </a:r>
            <a:endParaRPr lang="en-GB" sz="2400" dirty="0"/>
          </a:p>
          <a:p>
            <a:r>
              <a:rPr lang="en-GB" sz="2400" dirty="0"/>
              <a:t>Educational Wave (2025) Pros and Cons of Piaget’s Theory. Available at: </a:t>
            </a:r>
            <a:r>
              <a:rPr lang="en-GB" sz="2400" dirty="0">
                <a:hlinkClick r:id="rId4"/>
              </a:rPr>
              <a:t>https://</a:t>
            </a:r>
            <a:r>
              <a:rPr lang="en-GB" sz="2400">
                <a:hlinkClick r:id="rId4"/>
              </a:rPr>
              <a:t>hub.educationalwave</a:t>
            </a:r>
            <a:r>
              <a:rPr lang="en-GB" sz="2400" dirty="0">
                <a:hlinkClick r:id="rId4"/>
              </a:rPr>
              <a:t>.com/pros-and-cons-of-Piaget-theory/</a:t>
            </a:r>
            <a:endParaRPr lang="en-GB" sz="2400" dirty="0"/>
          </a:p>
          <a:p>
            <a:r>
              <a:rPr lang="en-GB" sz="2400" dirty="0"/>
              <a:t>Fieldman, R., Eidelman, A.,Dec.22(2009) Jan;12(1) Biological and environmental initial conditions shape the trajectories of cognitive and social-emotional development across the first years of life. Available at: DOI: </a:t>
            </a:r>
            <a:r>
              <a:rPr lang="en-GB" sz="2400" u="sng" dirty="0">
                <a:hlinkClick r:id="rId5"/>
              </a:rPr>
              <a:t>10.1111/j.1467-7687.2008.00761.x</a:t>
            </a:r>
            <a:endParaRPr lang="en-GB" sz="2400" dirty="0"/>
          </a:p>
          <a:p>
            <a:pPr marL="0" indent="0"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5543429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032872-BA66-C27A-D193-454CFC2414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3600" dirty="0"/>
              <a:t>Reference list (Cont.)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5754B6-5749-FA7D-B1AF-7DE6102A79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9872" y="1929384"/>
            <a:ext cx="10853928" cy="477621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sz="2000" dirty="0"/>
          </a:p>
          <a:p>
            <a:r>
              <a:rPr lang="en-GB" sz="2400" dirty="0"/>
              <a:t>McLeod, S., Oct.22(2025) Piaget’s Theory and Stages of Cognitive Development. Simply Psychology. Available at: </a:t>
            </a:r>
            <a:r>
              <a:rPr lang="en-GB" sz="2400" u="sng" dirty="0">
                <a:hlinkClick r:id="rId2"/>
              </a:rPr>
              <a:t>https://www.simplypsychology.org/piaget.html</a:t>
            </a:r>
            <a:endParaRPr lang="en-US" sz="2400" dirty="0"/>
          </a:p>
          <a:p>
            <a:r>
              <a:rPr lang="en-GB" sz="2400" dirty="0"/>
              <a:t>Reynaud, E., et al. Nov. 22(2017) 27(3) Sleep and its relation to cognition and behaviour in preschool-aged children of the general population: a systematic review. Available at: </a:t>
            </a:r>
            <a:r>
              <a:rPr lang="en-GB" sz="2400" u="sng" dirty="0">
                <a:hlinkClick r:id="rId3"/>
              </a:rPr>
              <a:t>https://doi.org/10.1111/jsr.12636</a:t>
            </a:r>
            <a:endParaRPr lang="en-GB" sz="2400" dirty="0"/>
          </a:p>
          <a:p>
            <a:r>
              <a:rPr lang="en-US" sz="2400" dirty="0"/>
              <a:t>Saravanan, A., and Murphy, B., Aug.8(2023) Journal of student,12 (3) : Jean Piaget and his studies on cognitive development to the field of psychology. Available at:</a:t>
            </a:r>
            <a:r>
              <a:rPr lang="en-GB" sz="2400" dirty="0"/>
              <a:t>    DOI:</a:t>
            </a:r>
            <a:r>
              <a:rPr lang="en-GB" sz="2400" u="sng" dirty="0">
                <a:hlinkClick r:id="rId4"/>
              </a:rPr>
              <a:t>10.47611/jsrhs.v12i3.507</a:t>
            </a:r>
            <a:endParaRPr lang="en-GB" sz="2400" dirty="0"/>
          </a:p>
          <a:p>
            <a:r>
              <a:rPr lang="en-GB" sz="2400" dirty="0"/>
              <a:t>UK Government (Department for Education) Nov. 29(2023) Mental Health for early years children – Strategies to Support an Anxious Child. Available at: </a:t>
            </a:r>
            <a:r>
              <a:rPr lang="en-GB" sz="2400" u="sng" dirty="0">
                <a:hlinkClick r:id="rId5"/>
              </a:rPr>
              <a:t>https://help-for-early-years-providers.education.gov.uk/health-and-wellbeing/mental-health-for-early-years-children</a:t>
            </a:r>
            <a:endParaRPr lang="en-GB" sz="2400" dirty="0"/>
          </a:p>
          <a:p>
            <a:pPr marL="0" indent="0">
              <a:buNone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95798599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2089</TotalTime>
  <Words>1100</Words>
  <Application>Microsoft Macintosh PowerPoint</Application>
  <PresentationFormat>Widescreen</PresentationFormat>
  <Paragraphs>104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Aptos Display</vt:lpstr>
      <vt:lpstr>Arial</vt:lpstr>
      <vt:lpstr>Calibri</vt:lpstr>
      <vt:lpstr>Office Theme</vt:lpstr>
      <vt:lpstr>  Student name : Tita Panio Catapang Student number : 2431420 Lecturer’s name: Ms Peace Ukachukwu </vt:lpstr>
      <vt:lpstr>Overview</vt:lpstr>
      <vt:lpstr>Introduction</vt:lpstr>
      <vt:lpstr>Chosen theory and elements of the theory relate to early  years development   Jean Piaget (1896-1980) was a Swiss psychologist known for his pioneering work in the field of developmental psychology and cognitive science. He proposed a theory of cognitive development that has significant impact on education and psychology.</vt:lpstr>
      <vt:lpstr>Linking Piaget’s Theory to Amira </vt:lpstr>
      <vt:lpstr>Strategies and Interventions with Amira in Nursery setting</vt:lpstr>
      <vt:lpstr>PowerPoint Presentation</vt:lpstr>
      <vt:lpstr>Piaget vs. Vygotsky: how children learn</vt:lpstr>
      <vt:lpstr>How might biological/environmental factors influencing Amira’s psychological development</vt:lpstr>
      <vt:lpstr>What are the Strength and Weaknesses of Piaget’s theory</vt:lpstr>
      <vt:lpstr>Conclusion</vt:lpstr>
      <vt:lpstr>Reference list</vt:lpstr>
      <vt:lpstr>Reference list (Cont.)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Tita Panio Catapang (2431420)</dc:creator>
  <cp:lastModifiedBy>Tita Panio Catapang (2431420)</cp:lastModifiedBy>
  <cp:revision>1</cp:revision>
  <dcterms:created xsi:type="dcterms:W3CDTF">2025-10-21T18:48:41Z</dcterms:created>
  <dcterms:modified xsi:type="dcterms:W3CDTF">2025-11-16T20:19:56Z</dcterms:modified>
</cp:coreProperties>
</file>