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6" r:id="rId1"/>
  </p:sldMasterIdLst>
  <p:sldIdLst>
    <p:sldId id="256" r:id="rId2"/>
    <p:sldId id="257" r:id="rId3"/>
    <p:sldId id="258" r:id="rId4"/>
    <p:sldId id="259" r:id="rId5"/>
    <p:sldId id="260" r:id="rId6"/>
    <p:sldId id="261" r:id="rId7"/>
    <p:sldId id="262" r:id="rId8"/>
    <p:sldId id="263" r:id="rId9"/>
    <p:sldId id="264" r:id="rId10"/>
    <p:sldId id="265" r:id="rId11"/>
    <p:sldId id="266"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41" autoAdjust="0"/>
    <p:restoredTop sz="94660"/>
  </p:normalViewPr>
  <p:slideViewPr>
    <p:cSldViewPr snapToGrid="0">
      <p:cViewPr>
        <p:scale>
          <a:sx n="70" d="100"/>
          <a:sy n="70" d="100"/>
        </p:scale>
        <p:origin x="36" y="5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diagrams/_rels/data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_rels/data4.xml.rels><?xml version="1.0" encoding="UTF-8" standalone="yes"?>
<Relationships xmlns="http://schemas.openxmlformats.org/package/2006/relationships"><Relationship Id="rId3" Type="http://schemas.openxmlformats.org/officeDocument/2006/relationships/hyperlink" Target="https://moodle.uwtsd.ac.uk/mod/turnitintooltwo/view.php?id=545269" TargetMode="External"/><Relationship Id="rId2" Type="http://schemas.openxmlformats.org/officeDocument/2006/relationships/hyperlink" Target="https://moodle.uwtsd.ac.uk/mod/resource/view.php?id=548631" TargetMode="External"/><Relationship Id="rId1" Type="http://schemas.openxmlformats.org/officeDocument/2006/relationships/hyperlink" Target="https://moodle.uwtsd.ac.uk/mod/turnitintooltwo/view.php?id=545268" TargetMode="External"/></Relationships>
</file>

<file path=ppt/diagrams/_rels/data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hyperlink" Target="mailto:l.mason@uwtsd.ac.uk" TargetMode="External"/><Relationship Id="rId1" Type="http://schemas.openxmlformats.org/officeDocument/2006/relationships/hyperlink" Target="mailto:h.webster@uwtsd.ac.uk" TargetMode="External"/><Relationship Id="rId6" Type="http://schemas.openxmlformats.org/officeDocument/2006/relationships/image" Target="../media/image14.svg"/><Relationship Id="rId5" Type="http://schemas.openxmlformats.org/officeDocument/2006/relationships/image" Target="../media/image13.png"/><Relationship Id="rId4" Type="http://schemas.openxmlformats.org/officeDocument/2006/relationships/image" Target="../media/image12.svg"/></Relationships>
</file>

<file path=ppt/diagrams/_rels/drawing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_rels/drawing4.xml.rels><?xml version="1.0" encoding="UTF-8" standalone="yes"?>
<Relationships xmlns="http://schemas.openxmlformats.org/package/2006/relationships"><Relationship Id="rId3" Type="http://schemas.openxmlformats.org/officeDocument/2006/relationships/hyperlink" Target="https://moodle.uwtsd.ac.uk/mod/turnitintooltwo/view.php?id=545269" TargetMode="External"/><Relationship Id="rId2" Type="http://schemas.openxmlformats.org/officeDocument/2006/relationships/hyperlink" Target="https://moodle.uwtsd.ac.uk/mod/resource/view.php?id=548631" TargetMode="External"/><Relationship Id="rId1" Type="http://schemas.openxmlformats.org/officeDocument/2006/relationships/hyperlink" Target="https://moodle.uwtsd.ac.uk/mod/turnitintooltwo/view.php?id=545268" TargetMode="External"/></Relationships>
</file>

<file path=ppt/diagrams/_rels/drawing7.xml.rels><?xml version="1.0" encoding="UTF-8" standalone="yes"?>
<Relationships xmlns="http://schemas.openxmlformats.org/package/2006/relationships"><Relationship Id="rId3" Type="http://schemas.openxmlformats.org/officeDocument/2006/relationships/hyperlink" Target="mailto:h.webster@uwtsd.ac.uk" TargetMode="External"/><Relationship Id="rId2" Type="http://schemas.openxmlformats.org/officeDocument/2006/relationships/image" Target="../media/image12.svg"/><Relationship Id="rId1" Type="http://schemas.openxmlformats.org/officeDocument/2006/relationships/image" Target="../media/image11.png"/><Relationship Id="rId6" Type="http://schemas.openxmlformats.org/officeDocument/2006/relationships/hyperlink" Target="mailto:l.mason@uwtsd.ac.uk" TargetMode="External"/><Relationship Id="rId5" Type="http://schemas.openxmlformats.org/officeDocument/2006/relationships/image" Target="../media/image14.svg"/><Relationship Id="rId4" Type="http://schemas.openxmlformats.org/officeDocument/2006/relationships/image" Target="../media/image13.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accent6_2">
  <dgm:title val=""/>
  <dgm:desc val=""/>
  <dgm:catLst>
    <dgm:cat type="accent6" pri="16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a:alpha val="0"/>
      </a:schemeClr>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2752BD5-FE43-4B93-9457-385A55A7513D}"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E9A64A6A-9021-4538-A75F-333F167CF8F2}">
      <dgm:prSet/>
      <dgm:spPr/>
      <dgm:t>
        <a:bodyPr/>
        <a:lstStyle/>
        <a:p>
          <a:r>
            <a:rPr lang="en-GB"/>
            <a:t>Overall purpose and contribution of the module to your degree</a:t>
          </a:r>
          <a:endParaRPr lang="en-US"/>
        </a:p>
      </dgm:t>
    </dgm:pt>
    <dgm:pt modelId="{18EA6E7F-6970-49CF-9450-66DF2F217F82}" type="parTrans" cxnId="{2F393637-E0C6-4C75-9335-B66E6FB943C5}">
      <dgm:prSet/>
      <dgm:spPr/>
      <dgm:t>
        <a:bodyPr/>
        <a:lstStyle/>
        <a:p>
          <a:endParaRPr lang="en-US"/>
        </a:p>
      </dgm:t>
    </dgm:pt>
    <dgm:pt modelId="{0299A060-6F15-440F-86C1-7212C4962CC5}" type="sibTrans" cxnId="{2F393637-E0C6-4C75-9335-B66E6FB943C5}">
      <dgm:prSet/>
      <dgm:spPr/>
      <dgm:t>
        <a:bodyPr/>
        <a:lstStyle/>
        <a:p>
          <a:endParaRPr lang="en-US"/>
        </a:p>
      </dgm:t>
    </dgm:pt>
    <dgm:pt modelId="{A98E5334-EEA6-4618-891C-A9D4438FF9E2}">
      <dgm:prSet/>
      <dgm:spPr/>
      <dgm:t>
        <a:bodyPr/>
        <a:lstStyle/>
        <a:p>
          <a:r>
            <a:rPr lang="en-GB"/>
            <a:t>Session schedule</a:t>
          </a:r>
          <a:endParaRPr lang="en-US"/>
        </a:p>
      </dgm:t>
    </dgm:pt>
    <dgm:pt modelId="{DBD50416-82C2-44A8-B3E6-7025F6453287}" type="parTrans" cxnId="{660938DB-CE2B-4A89-983E-ABF683988DF9}">
      <dgm:prSet/>
      <dgm:spPr/>
      <dgm:t>
        <a:bodyPr/>
        <a:lstStyle/>
        <a:p>
          <a:endParaRPr lang="en-US"/>
        </a:p>
      </dgm:t>
    </dgm:pt>
    <dgm:pt modelId="{159B482C-5B0A-44B7-A5C2-83E61D2E861C}" type="sibTrans" cxnId="{660938DB-CE2B-4A89-983E-ABF683988DF9}">
      <dgm:prSet/>
      <dgm:spPr/>
      <dgm:t>
        <a:bodyPr/>
        <a:lstStyle/>
        <a:p>
          <a:endParaRPr lang="en-US"/>
        </a:p>
      </dgm:t>
    </dgm:pt>
    <dgm:pt modelId="{F96580E5-8FC4-4C6D-84A9-24965D14B570}">
      <dgm:prSet/>
      <dgm:spPr/>
      <dgm:t>
        <a:bodyPr/>
        <a:lstStyle/>
        <a:p>
          <a:r>
            <a:rPr lang="en-GB"/>
            <a:t>Assessments</a:t>
          </a:r>
          <a:endParaRPr lang="en-US"/>
        </a:p>
      </dgm:t>
    </dgm:pt>
    <dgm:pt modelId="{E9199405-918F-4AB8-8437-4832BB6819BD}" type="parTrans" cxnId="{76570DB6-8CE2-49ED-A960-A4802AC39AC9}">
      <dgm:prSet/>
      <dgm:spPr/>
      <dgm:t>
        <a:bodyPr/>
        <a:lstStyle/>
        <a:p>
          <a:endParaRPr lang="en-US"/>
        </a:p>
      </dgm:t>
    </dgm:pt>
    <dgm:pt modelId="{AF5979CA-9BBE-4D77-97FC-A83E1D7B6525}" type="sibTrans" cxnId="{76570DB6-8CE2-49ED-A960-A4802AC39AC9}">
      <dgm:prSet/>
      <dgm:spPr/>
      <dgm:t>
        <a:bodyPr/>
        <a:lstStyle/>
        <a:p>
          <a:endParaRPr lang="en-US"/>
        </a:p>
      </dgm:t>
    </dgm:pt>
    <dgm:pt modelId="{9D171142-1D54-4A01-A248-46156D888078}">
      <dgm:prSet/>
      <dgm:spPr/>
      <dgm:t>
        <a:bodyPr/>
        <a:lstStyle/>
        <a:p>
          <a:r>
            <a:rPr lang="en-GB"/>
            <a:t>Fieldtrips</a:t>
          </a:r>
          <a:endParaRPr lang="en-US"/>
        </a:p>
      </dgm:t>
    </dgm:pt>
    <dgm:pt modelId="{8275D0DA-049F-4111-95A2-CD6BE0102DA0}" type="parTrans" cxnId="{5AAA9AA2-B180-41DF-8616-123D5E95D9DC}">
      <dgm:prSet/>
      <dgm:spPr/>
      <dgm:t>
        <a:bodyPr/>
        <a:lstStyle/>
        <a:p>
          <a:endParaRPr lang="en-US"/>
        </a:p>
      </dgm:t>
    </dgm:pt>
    <dgm:pt modelId="{960695ED-6E5C-454C-83E2-C45A9C759EEA}" type="sibTrans" cxnId="{5AAA9AA2-B180-41DF-8616-123D5E95D9DC}">
      <dgm:prSet/>
      <dgm:spPr/>
      <dgm:t>
        <a:bodyPr/>
        <a:lstStyle/>
        <a:p>
          <a:endParaRPr lang="en-US"/>
        </a:p>
      </dgm:t>
    </dgm:pt>
    <dgm:pt modelId="{0C79F885-E459-4020-AAA7-FCAE7452B697}" type="pres">
      <dgm:prSet presAssocID="{72752BD5-FE43-4B93-9457-385A55A7513D}" presName="linear" presStyleCnt="0">
        <dgm:presLayoutVars>
          <dgm:animLvl val="lvl"/>
          <dgm:resizeHandles val="exact"/>
        </dgm:presLayoutVars>
      </dgm:prSet>
      <dgm:spPr/>
    </dgm:pt>
    <dgm:pt modelId="{7A3F9585-FF52-4D0C-BDB9-2C7897578268}" type="pres">
      <dgm:prSet presAssocID="{E9A64A6A-9021-4538-A75F-333F167CF8F2}" presName="parentText" presStyleLbl="node1" presStyleIdx="0" presStyleCnt="4">
        <dgm:presLayoutVars>
          <dgm:chMax val="0"/>
          <dgm:bulletEnabled val="1"/>
        </dgm:presLayoutVars>
      </dgm:prSet>
      <dgm:spPr/>
    </dgm:pt>
    <dgm:pt modelId="{1FC4B5A7-4228-4CD2-A595-EE800E73383C}" type="pres">
      <dgm:prSet presAssocID="{0299A060-6F15-440F-86C1-7212C4962CC5}" presName="spacer" presStyleCnt="0"/>
      <dgm:spPr/>
    </dgm:pt>
    <dgm:pt modelId="{3D0CF81F-CCBF-4AED-BB24-95A03F09E098}" type="pres">
      <dgm:prSet presAssocID="{A98E5334-EEA6-4618-891C-A9D4438FF9E2}" presName="parentText" presStyleLbl="node1" presStyleIdx="1" presStyleCnt="4">
        <dgm:presLayoutVars>
          <dgm:chMax val="0"/>
          <dgm:bulletEnabled val="1"/>
        </dgm:presLayoutVars>
      </dgm:prSet>
      <dgm:spPr/>
    </dgm:pt>
    <dgm:pt modelId="{5A3C2E87-35E4-47B9-8971-855090B57F5B}" type="pres">
      <dgm:prSet presAssocID="{159B482C-5B0A-44B7-A5C2-83E61D2E861C}" presName="spacer" presStyleCnt="0"/>
      <dgm:spPr/>
    </dgm:pt>
    <dgm:pt modelId="{ED96705E-F8E7-4462-B3AA-44CCDBE6E2AB}" type="pres">
      <dgm:prSet presAssocID="{F96580E5-8FC4-4C6D-84A9-24965D14B570}" presName="parentText" presStyleLbl="node1" presStyleIdx="2" presStyleCnt="4">
        <dgm:presLayoutVars>
          <dgm:chMax val="0"/>
          <dgm:bulletEnabled val="1"/>
        </dgm:presLayoutVars>
      </dgm:prSet>
      <dgm:spPr/>
    </dgm:pt>
    <dgm:pt modelId="{1CDD305A-6467-4EC6-A12F-1F96EC498415}" type="pres">
      <dgm:prSet presAssocID="{AF5979CA-9BBE-4D77-97FC-A83E1D7B6525}" presName="spacer" presStyleCnt="0"/>
      <dgm:spPr/>
    </dgm:pt>
    <dgm:pt modelId="{8E3F33AF-8A65-49B3-844B-D945F02EBA68}" type="pres">
      <dgm:prSet presAssocID="{9D171142-1D54-4A01-A248-46156D888078}" presName="parentText" presStyleLbl="node1" presStyleIdx="3" presStyleCnt="4">
        <dgm:presLayoutVars>
          <dgm:chMax val="0"/>
          <dgm:bulletEnabled val="1"/>
        </dgm:presLayoutVars>
      </dgm:prSet>
      <dgm:spPr/>
    </dgm:pt>
  </dgm:ptLst>
  <dgm:cxnLst>
    <dgm:cxn modelId="{1F7DB515-BED4-4E96-A583-1BA0DCA3723B}" type="presOf" srcId="{A98E5334-EEA6-4618-891C-A9D4438FF9E2}" destId="{3D0CF81F-CCBF-4AED-BB24-95A03F09E098}" srcOrd="0" destOrd="0" presId="urn:microsoft.com/office/officeart/2005/8/layout/vList2"/>
    <dgm:cxn modelId="{2F393637-E0C6-4C75-9335-B66E6FB943C5}" srcId="{72752BD5-FE43-4B93-9457-385A55A7513D}" destId="{E9A64A6A-9021-4538-A75F-333F167CF8F2}" srcOrd="0" destOrd="0" parTransId="{18EA6E7F-6970-49CF-9450-66DF2F217F82}" sibTransId="{0299A060-6F15-440F-86C1-7212C4962CC5}"/>
    <dgm:cxn modelId="{812D0076-FD4B-4E42-967C-9610610D5160}" type="presOf" srcId="{E9A64A6A-9021-4538-A75F-333F167CF8F2}" destId="{7A3F9585-FF52-4D0C-BDB9-2C7897578268}" srcOrd="0" destOrd="0" presId="urn:microsoft.com/office/officeart/2005/8/layout/vList2"/>
    <dgm:cxn modelId="{1150307C-6E59-4C14-BF1F-8238F1DF7542}" type="presOf" srcId="{F96580E5-8FC4-4C6D-84A9-24965D14B570}" destId="{ED96705E-F8E7-4462-B3AA-44CCDBE6E2AB}" srcOrd="0" destOrd="0" presId="urn:microsoft.com/office/officeart/2005/8/layout/vList2"/>
    <dgm:cxn modelId="{5AAA9AA2-B180-41DF-8616-123D5E95D9DC}" srcId="{72752BD5-FE43-4B93-9457-385A55A7513D}" destId="{9D171142-1D54-4A01-A248-46156D888078}" srcOrd="3" destOrd="0" parTransId="{8275D0DA-049F-4111-95A2-CD6BE0102DA0}" sibTransId="{960695ED-6E5C-454C-83E2-C45A9C759EEA}"/>
    <dgm:cxn modelId="{B019D1AE-9ED8-43B3-973C-A5487B251E44}" type="presOf" srcId="{72752BD5-FE43-4B93-9457-385A55A7513D}" destId="{0C79F885-E459-4020-AAA7-FCAE7452B697}" srcOrd="0" destOrd="0" presId="urn:microsoft.com/office/officeart/2005/8/layout/vList2"/>
    <dgm:cxn modelId="{76570DB6-8CE2-49ED-A960-A4802AC39AC9}" srcId="{72752BD5-FE43-4B93-9457-385A55A7513D}" destId="{F96580E5-8FC4-4C6D-84A9-24965D14B570}" srcOrd="2" destOrd="0" parTransId="{E9199405-918F-4AB8-8437-4832BB6819BD}" sibTransId="{AF5979CA-9BBE-4D77-97FC-A83E1D7B6525}"/>
    <dgm:cxn modelId="{156FD9CE-9D26-436B-B513-AC7979997ED3}" type="presOf" srcId="{9D171142-1D54-4A01-A248-46156D888078}" destId="{8E3F33AF-8A65-49B3-844B-D945F02EBA68}" srcOrd="0" destOrd="0" presId="urn:microsoft.com/office/officeart/2005/8/layout/vList2"/>
    <dgm:cxn modelId="{660938DB-CE2B-4A89-983E-ABF683988DF9}" srcId="{72752BD5-FE43-4B93-9457-385A55A7513D}" destId="{A98E5334-EEA6-4618-891C-A9D4438FF9E2}" srcOrd="1" destOrd="0" parTransId="{DBD50416-82C2-44A8-B3E6-7025F6453287}" sibTransId="{159B482C-5B0A-44B7-A5C2-83E61D2E861C}"/>
    <dgm:cxn modelId="{CCA0CDC0-0EED-4623-95BB-32E8D6DE654D}" type="presParOf" srcId="{0C79F885-E459-4020-AAA7-FCAE7452B697}" destId="{7A3F9585-FF52-4D0C-BDB9-2C7897578268}" srcOrd="0" destOrd="0" presId="urn:microsoft.com/office/officeart/2005/8/layout/vList2"/>
    <dgm:cxn modelId="{0E3D4885-540B-4402-A177-4C7E89849BD7}" type="presParOf" srcId="{0C79F885-E459-4020-AAA7-FCAE7452B697}" destId="{1FC4B5A7-4228-4CD2-A595-EE800E73383C}" srcOrd="1" destOrd="0" presId="urn:microsoft.com/office/officeart/2005/8/layout/vList2"/>
    <dgm:cxn modelId="{3E124D12-9222-4CFE-ABFE-A7B7BBFDCC3A}" type="presParOf" srcId="{0C79F885-E459-4020-AAA7-FCAE7452B697}" destId="{3D0CF81F-CCBF-4AED-BB24-95A03F09E098}" srcOrd="2" destOrd="0" presId="urn:microsoft.com/office/officeart/2005/8/layout/vList2"/>
    <dgm:cxn modelId="{F2BF8296-8E66-4E92-9AD3-7653DCBA4DA3}" type="presParOf" srcId="{0C79F885-E459-4020-AAA7-FCAE7452B697}" destId="{5A3C2E87-35E4-47B9-8971-855090B57F5B}" srcOrd="3" destOrd="0" presId="urn:microsoft.com/office/officeart/2005/8/layout/vList2"/>
    <dgm:cxn modelId="{56E3132F-AF46-4FC8-9908-F500C2118503}" type="presParOf" srcId="{0C79F885-E459-4020-AAA7-FCAE7452B697}" destId="{ED96705E-F8E7-4462-B3AA-44CCDBE6E2AB}" srcOrd="4" destOrd="0" presId="urn:microsoft.com/office/officeart/2005/8/layout/vList2"/>
    <dgm:cxn modelId="{21F49A45-AF4F-43A9-B8D0-F2665C959C87}" type="presParOf" srcId="{0C79F885-E459-4020-AAA7-FCAE7452B697}" destId="{1CDD305A-6467-4EC6-A12F-1F96EC498415}" srcOrd="5" destOrd="0" presId="urn:microsoft.com/office/officeart/2005/8/layout/vList2"/>
    <dgm:cxn modelId="{8BF11AAA-3B17-4D5C-9924-93E09E5FE316}" type="presParOf" srcId="{0C79F885-E459-4020-AAA7-FCAE7452B697}" destId="{8E3F33AF-8A65-49B3-844B-D945F02EBA68}"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B9FE47B-334D-4DBA-80EA-9A3C752D37DD}" type="doc">
      <dgm:prSet loTypeId="urn:microsoft.com/office/officeart/2018/2/layout/IconLabelList" loCatId="icon" qsTypeId="urn:microsoft.com/office/officeart/2005/8/quickstyle/simple1" qsCatId="simple" csTypeId="urn:microsoft.com/office/officeart/2018/5/colors/Iconchunking_neutralbg_accent6_2" csCatId="accent6" phldr="1"/>
      <dgm:spPr/>
      <dgm:t>
        <a:bodyPr/>
        <a:lstStyle/>
        <a:p>
          <a:endParaRPr lang="en-US"/>
        </a:p>
      </dgm:t>
    </dgm:pt>
    <dgm:pt modelId="{CFD85646-9DE2-4E8D-BFAC-903ED9171B6A}">
      <dgm:prSet/>
      <dgm:spPr/>
      <dgm:t>
        <a:bodyPr/>
        <a:lstStyle/>
        <a:p>
          <a:pPr>
            <a:lnSpc>
              <a:spcPct val="100000"/>
            </a:lnSpc>
          </a:pPr>
          <a:r>
            <a:rPr lang="en-GB"/>
            <a:t>A ‘hands on’ module</a:t>
          </a:r>
          <a:endParaRPr lang="en-US"/>
        </a:p>
      </dgm:t>
    </dgm:pt>
    <dgm:pt modelId="{7EEF2F7F-C350-47AE-BA83-ACB13BEF50CC}" type="parTrans" cxnId="{0A8C76C7-9132-4DAD-B6B4-2590C2544783}">
      <dgm:prSet/>
      <dgm:spPr/>
      <dgm:t>
        <a:bodyPr/>
        <a:lstStyle/>
        <a:p>
          <a:endParaRPr lang="en-US"/>
        </a:p>
      </dgm:t>
    </dgm:pt>
    <dgm:pt modelId="{E3D50BF0-5EC3-40FE-8D39-AE09B19B0336}" type="sibTrans" cxnId="{0A8C76C7-9132-4DAD-B6B4-2590C2544783}">
      <dgm:prSet/>
      <dgm:spPr/>
      <dgm:t>
        <a:bodyPr/>
        <a:lstStyle/>
        <a:p>
          <a:endParaRPr lang="en-US"/>
        </a:p>
      </dgm:t>
    </dgm:pt>
    <dgm:pt modelId="{C7C19E86-78A1-4C43-A013-EB5CE536EE7D}">
      <dgm:prSet/>
      <dgm:spPr/>
      <dgm:t>
        <a:bodyPr/>
        <a:lstStyle/>
        <a:p>
          <a:pPr>
            <a:lnSpc>
              <a:spcPct val="100000"/>
            </a:lnSpc>
          </a:pPr>
          <a:r>
            <a:rPr lang="en-GB"/>
            <a:t>Designed to help you going practical skills in ‘doing’ history</a:t>
          </a:r>
          <a:endParaRPr lang="en-US"/>
        </a:p>
      </dgm:t>
    </dgm:pt>
    <dgm:pt modelId="{E33633C3-8FF0-4B4E-9CC1-F16EDE9114A4}" type="parTrans" cxnId="{49EC2CF5-7DBF-43AC-AE2F-D69799DEFC42}">
      <dgm:prSet/>
      <dgm:spPr/>
      <dgm:t>
        <a:bodyPr/>
        <a:lstStyle/>
        <a:p>
          <a:endParaRPr lang="en-US"/>
        </a:p>
      </dgm:t>
    </dgm:pt>
    <dgm:pt modelId="{EE892F97-560C-44C5-9DBB-A83A00D1866F}" type="sibTrans" cxnId="{49EC2CF5-7DBF-43AC-AE2F-D69799DEFC42}">
      <dgm:prSet/>
      <dgm:spPr/>
      <dgm:t>
        <a:bodyPr/>
        <a:lstStyle/>
        <a:p>
          <a:endParaRPr lang="en-US"/>
        </a:p>
      </dgm:t>
    </dgm:pt>
    <dgm:pt modelId="{69DF2736-3ABB-472F-9082-81194FF888B4}">
      <dgm:prSet/>
      <dgm:spPr/>
      <dgm:t>
        <a:bodyPr/>
        <a:lstStyle/>
        <a:p>
          <a:pPr>
            <a:lnSpc>
              <a:spcPct val="100000"/>
            </a:lnSpc>
          </a:pPr>
          <a:r>
            <a:rPr lang="en-GB"/>
            <a:t>Thinking about sources and evidence, and how/where to find it</a:t>
          </a:r>
          <a:endParaRPr lang="en-US"/>
        </a:p>
      </dgm:t>
    </dgm:pt>
    <dgm:pt modelId="{E0ADA4D6-81E7-43FC-A2A7-774A0721D395}" type="parTrans" cxnId="{42954970-54D8-4B9E-A4E4-20001C71D020}">
      <dgm:prSet/>
      <dgm:spPr/>
      <dgm:t>
        <a:bodyPr/>
        <a:lstStyle/>
        <a:p>
          <a:endParaRPr lang="en-US"/>
        </a:p>
      </dgm:t>
    </dgm:pt>
    <dgm:pt modelId="{9E470E10-4953-4B03-9E35-8D6AC26648B7}" type="sibTrans" cxnId="{42954970-54D8-4B9E-A4E4-20001C71D020}">
      <dgm:prSet/>
      <dgm:spPr/>
      <dgm:t>
        <a:bodyPr/>
        <a:lstStyle/>
        <a:p>
          <a:endParaRPr lang="en-US"/>
        </a:p>
      </dgm:t>
    </dgm:pt>
    <dgm:pt modelId="{EA4AC9F2-9A51-4CFD-A8F9-360C740A30AA}" type="pres">
      <dgm:prSet presAssocID="{4B9FE47B-334D-4DBA-80EA-9A3C752D37DD}" presName="root" presStyleCnt="0">
        <dgm:presLayoutVars>
          <dgm:dir/>
          <dgm:resizeHandles val="exact"/>
        </dgm:presLayoutVars>
      </dgm:prSet>
      <dgm:spPr/>
    </dgm:pt>
    <dgm:pt modelId="{B7EA7584-34AD-4686-82ED-3927F76E01DD}" type="pres">
      <dgm:prSet presAssocID="{CFD85646-9DE2-4E8D-BFAC-903ED9171B6A}" presName="compNode" presStyleCnt="0"/>
      <dgm:spPr/>
    </dgm:pt>
    <dgm:pt modelId="{28A1B256-19AD-404A-881B-1A186E41E95B}" type="pres">
      <dgm:prSet presAssocID="{CFD85646-9DE2-4E8D-BFAC-903ED9171B6A}"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heers"/>
        </a:ext>
      </dgm:extLst>
    </dgm:pt>
    <dgm:pt modelId="{3A7E7308-835F-4190-A893-14313A0FD409}" type="pres">
      <dgm:prSet presAssocID="{CFD85646-9DE2-4E8D-BFAC-903ED9171B6A}" presName="spaceRect" presStyleCnt="0"/>
      <dgm:spPr/>
    </dgm:pt>
    <dgm:pt modelId="{097036E5-863A-4034-BB3C-E560DCBCB54D}" type="pres">
      <dgm:prSet presAssocID="{CFD85646-9DE2-4E8D-BFAC-903ED9171B6A}" presName="textRect" presStyleLbl="revTx" presStyleIdx="0" presStyleCnt="3">
        <dgm:presLayoutVars>
          <dgm:chMax val="1"/>
          <dgm:chPref val="1"/>
        </dgm:presLayoutVars>
      </dgm:prSet>
      <dgm:spPr/>
    </dgm:pt>
    <dgm:pt modelId="{037B0C05-9DA8-47DD-BC20-82EB6C7A30C7}" type="pres">
      <dgm:prSet presAssocID="{E3D50BF0-5EC3-40FE-8D39-AE09B19B0336}" presName="sibTrans" presStyleCnt="0"/>
      <dgm:spPr/>
    </dgm:pt>
    <dgm:pt modelId="{D0E59A3B-31B3-40E9-AB3B-C1353D0B9ECC}" type="pres">
      <dgm:prSet presAssocID="{C7C19E86-78A1-4C43-A013-EB5CE536EE7D}" presName="compNode" presStyleCnt="0"/>
      <dgm:spPr/>
    </dgm:pt>
    <dgm:pt modelId="{F5883E5B-B3E1-4ACD-902B-C806013850ED}" type="pres">
      <dgm:prSet presAssocID="{C7C19E86-78A1-4C43-A013-EB5CE536EE7D}"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ead with Gears"/>
        </a:ext>
      </dgm:extLst>
    </dgm:pt>
    <dgm:pt modelId="{058902B3-B766-44D7-AAAC-5016025D5798}" type="pres">
      <dgm:prSet presAssocID="{C7C19E86-78A1-4C43-A013-EB5CE536EE7D}" presName="spaceRect" presStyleCnt="0"/>
      <dgm:spPr/>
    </dgm:pt>
    <dgm:pt modelId="{B7F73C81-7535-4840-AE15-2132300B07F5}" type="pres">
      <dgm:prSet presAssocID="{C7C19E86-78A1-4C43-A013-EB5CE536EE7D}" presName="textRect" presStyleLbl="revTx" presStyleIdx="1" presStyleCnt="3">
        <dgm:presLayoutVars>
          <dgm:chMax val="1"/>
          <dgm:chPref val="1"/>
        </dgm:presLayoutVars>
      </dgm:prSet>
      <dgm:spPr/>
    </dgm:pt>
    <dgm:pt modelId="{D45F9AC3-5A40-4773-B2FB-09A7D2DF82DA}" type="pres">
      <dgm:prSet presAssocID="{EE892F97-560C-44C5-9DBB-A83A00D1866F}" presName="sibTrans" presStyleCnt="0"/>
      <dgm:spPr/>
    </dgm:pt>
    <dgm:pt modelId="{B004D052-BB39-4DF2-A1E6-B7DC31BA817D}" type="pres">
      <dgm:prSet presAssocID="{69DF2736-3ABB-472F-9082-81194FF888B4}" presName="compNode" presStyleCnt="0"/>
      <dgm:spPr/>
    </dgm:pt>
    <dgm:pt modelId="{F11FECD6-99F5-42C4-9DAC-B261F080D0C2}" type="pres">
      <dgm:prSet presAssocID="{69DF2736-3ABB-472F-9082-81194FF888B4}"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Person with Idea"/>
        </a:ext>
      </dgm:extLst>
    </dgm:pt>
    <dgm:pt modelId="{D1526DCB-6CA4-44BD-A663-A5EF36774692}" type="pres">
      <dgm:prSet presAssocID="{69DF2736-3ABB-472F-9082-81194FF888B4}" presName="spaceRect" presStyleCnt="0"/>
      <dgm:spPr/>
    </dgm:pt>
    <dgm:pt modelId="{63BD91AF-1310-4618-B4BA-C521272EEA2E}" type="pres">
      <dgm:prSet presAssocID="{69DF2736-3ABB-472F-9082-81194FF888B4}" presName="textRect" presStyleLbl="revTx" presStyleIdx="2" presStyleCnt="3">
        <dgm:presLayoutVars>
          <dgm:chMax val="1"/>
          <dgm:chPref val="1"/>
        </dgm:presLayoutVars>
      </dgm:prSet>
      <dgm:spPr/>
    </dgm:pt>
  </dgm:ptLst>
  <dgm:cxnLst>
    <dgm:cxn modelId="{28761F25-9097-4C0A-B4B1-63C5DBB7C999}" type="presOf" srcId="{4B9FE47B-334D-4DBA-80EA-9A3C752D37DD}" destId="{EA4AC9F2-9A51-4CFD-A8F9-360C740A30AA}" srcOrd="0" destOrd="0" presId="urn:microsoft.com/office/officeart/2018/2/layout/IconLabelList"/>
    <dgm:cxn modelId="{42954970-54D8-4B9E-A4E4-20001C71D020}" srcId="{4B9FE47B-334D-4DBA-80EA-9A3C752D37DD}" destId="{69DF2736-3ABB-472F-9082-81194FF888B4}" srcOrd="2" destOrd="0" parTransId="{E0ADA4D6-81E7-43FC-A2A7-774A0721D395}" sibTransId="{9E470E10-4953-4B03-9E35-8D6AC26648B7}"/>
    <dgm:cxn modelId="{EFED837E-F9D2-40F2-9673-922128914569}" type="presOf" srcId="{CFD85646-9DE2-4E8D-BFAC-903ED9171B6A}" destId="{097036E5-863A-4034-BB3C-E560DCBCB54D}" srcOrd="0" destOrd="0" presId="urn:microsoft.com/office/officeart/2018/2/layout/IconLabelList"/>
    <dgm:cxn modelId="{21220895-AD2B-4E4A-A8D2-7FC12480B617}" type="presOf" srcId="{C7C19E86-78A1-4C43-A013-EB5CE536EE7D}" destId="{B7F73C81-7535-4840-AE15-2132300B07F5}" srcOrd="0" destOrd="0" presId="urn:microsoft.com/office/officeart/2018/2/layout/IconLabelList"/>
    <dgm:cxn modelId="{17072CAD-013E-4FB0-A017-48D9235EFB95}" type="presOf" srcId="{69DF2736-3ABB-472F-9082-81194FF888B4}" destId="{63BD91AF-1310-4618-B4BA-C521272EEA2E}" srcOrd="0" destOrd="0" presId="urn:microsoft.com/office/officeart/2018/2/layout/IconLabelList"/>
    <dgm:cxn modelId="{0A8C76C7-9132-4DAD-B6B4-2590C2544783}" srcId="{4B9FE47B-334D-4DBA-80EA-9A3C752D37DD}" destId="{CFD85646-9DE2-4E8D-BFAC-903ED9171B6A}" srcOrd="0" destOrd="0" parTransId="{7EEF2F7F-C350-47AE-BA83-ACB13BEF50CC}" sibTransId="{E3D50BF0-5EC3-40FE-8D39-AE09B19B0336}"/>
    <dgm:cxn modelId="{49EC2CF5-7DBF-43AC-AE2F-D69799DEFC42}" srcId="{4B9FE47B-334D-4DBA-80EA-9A3C752D37DD}" destId="{C7C19E86-78A1-4C43-A013-EB5CE536EE7D}" srcOrd="1" destOrd="0" parTransId="{E33633C3-8FF0-4B4E-9CC1-F16EDE9114A4}" sibTransId="{EE892F97-560C-44C5-9DBB-A83A00D1866F}"/>
    <dgm:cxn modelId="{F078343B-99BF-41C1-8C06-CC405731D3A7}" type="presParOf" srcId="{EA4AC9F2-9A51-4CFD-A8F9-360C740A30AA}" destId="{B7EA7584-34AD-4686-82ED-3927F76E01DD}" srcOrd="0" destOrd="0" presId="urn:microsoft.com/office/officeart/2018/2/layout/IconLabelList"/>
    <dgm:cxn modelId="{8BA83D28-BDE9-4FC2-9826-A5B9CDA58704}" type="presParOf" srcId="{B7EA7584-34AD-4686-82ED-3927F76E01DD}" destId="{28A1B256-19AD-404A-881B-1A186E41E95B}" srcOrd="0" destOrd="0" presId="urn:microsoft.com/office/officeart/2018/2/layout/IconLabelList"/>
    <dgm:cxn modelId="{D7EAAC7C-DABE-4FC5-AB87-3E889AB04902}" type="presParOf" srcId="{B7EA7584-34AD-4686-82ED-3927F76E01DD}" destId="{3A7E7308-835F-4190-A893-14313A0FD409}" srcOrd="1" destOrd="0" presId="urn:microsoft.com/office/officeart/2018/2/layout/IconLabelList"/>
    <dgm:cxn modelId="{DBDE0627-0E3C-441B-9EE7-3DE53C20C151}" type="presParOf" srcId="{B7EA7584-34AD-4686-82ED-3927F76E01DD}" destId="{097036E5-863A-4034-BB3C-E560DCBCB54D}" srcOrd="2" destOrd="0" presId="urn:microsoft.com/office/officeart/2018/2/layout/IconLabelList"/>
    <dgm:cxn modelId="{7EB5F283-6A71-4A98-861A-77FDCCC332B4}" type="presParOf" srcId="{EA4AC9F2-9A51-4CFD-A8F9-360C740A30AA}" destId="{037B0C05-9DA8-47DD-BC20-82EB6C7A30C7}" srcOrd="1" destOrd="0" presId="urn:microsoft.com/office/officeart/2018/2/layout/IconLabelList"/>
    <dgm:cxn modelId="{1BE7FC02-CB1C-4409-A4C5-AA75CBEBB142}" type="presParOf" srcId="{EA4AC9F2-9A51-4CFD-A8F9-360C740A30AA}" destId="{D0E59A3B-31B3-40E9-AB3B-C1353D0B9ECC}" srcOrd="2" destOrd="0" presId="urn:microsoft.com/office/officeart/2018/2/layout/IconLabelList"/>
    <dgm:cxn modelId="{58CB620E-E226-41BD-BFB9-2A5BC211E378}" type="presParOf" srcId="{D0E59A3B-31B3-40E9-AB3B-C1353D0B9ECC}" destId="{F5883E5B-B3E1-4ACD-902B-C806013850ED}" srcOrd="0" destOrd="0" presId="urn:microsoft.com/office/officeart/2018/2/layout/IconLabelList"/>
    <dgm:cxn modelId="{0F46A313-65D0-49B1-9D12-6FCD55A58815}" type="presParOf" srcId="{D0E59A3B-31B3-40E9-AB3B-C1353D0B9ECC}" destId="{058902B3-B766-44D7-AAAC-5016025D5798}" srcOrd="1" destOrd="0" presId="urn:microsoft.com/office/officeart/2018/2/layout/IconLabelList"/>
    <dgm:cxn modelId="{D1CE5520-B6B1-41BF-A165-2B4FC23D4CA8}" type="presParOf" srcId="{D0E59A3B-31B3-40E9-AB3B-C1353D0B9ECC}" destId="{B7F73C81-7535-4840-AE15-2132300B07F5}" srcOrd="2" destOrd="0" presId="urn:microsoft.com/office/officeart/2018/2/layout/IconLabelList"/>
    <dgm:cxn modelId="{344FDD41-8178-4630-998A-5D9511BF0D91}" type="presParOf" srcId="{EA4AC9F2-9A51-4CFD-A8F9-360C740A30AA}" destId="{D45F9AC3-5A40-4773-B2FB-09A7D2DF82DA}" srcOrd="3" destOrd="0" presId="urn:microsoft.com/office/officeart/2018/2/layout/IconLabelList"/>
    <dgm:cxn modelId="{3A682FB6-A7A2-452C-8CB8-E699B9CE87CD}" type="presParOf" srcId="{EA4AC9F2-9A51-4CFD-A8F9-360C740A30AA}" destId="{B004D052-BB39-4DF2-A1E6-B7DC31BA817D}" srcOrd="4" destOrd="0" presId="urn:microsoft.com/office/officeart/2018/2/layout/IconLabelList"/>
    <dgm:cxn modelId="{37F24A90-856A-470E-BC62-60F3A46F3027}" type="presParOf" srcId="{B004D052-BB39-4DF2-A1E6-B7DC31BA817D}" destId="{F11FECD6-99F5-42C4-9DAC-B261F080D0C2}" srcOrd="0" destOrd="0" presId="urn:microsoft.com/office/officeart/2018/2/layout/IconLabelList"/>
    <dgm:cxn modelId="{FBF4362B-3B93-4594-B1C4-6A66BFDE2D88}" type="presParOf" srcId="{B004D052-BB39-4DF2-A1E6-B7DC31BA817D}" destId="{D1526DCB-6CA4-44BD-A663-A5EF36774692}" srcOrd="1" destOrd="0" presId="urn:microsoft.com/office/officeart/2018/2/layout/IconLabelList"/>
    <dgm:cxn modelId="{F2007F9A-BE0E-4D57-A39B-038C6080DD28}" type="presParOf" srcId="{B004D052-BB39-4DF2-A1E6-B7DC31BA817D}" destId="{63BD91AF-1310-4618-B4BA-C521272EEA2E}"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22D9ED3-1F32-4BC0-ABED-D8D73D6E8B21}" type="doc">
      <dgm:prSet loTypeId="urn:microsoft.com/office/officeart/2005/8/layout/default" loCatId="list" qsTypeId="urn:microsoft.com/office/officeart/2005/8/quickstyle/simple1" qsCatId="simple" csTypeId="urn:microsoft.com/office/officeart/2005/8/colors/colorful5" csCatId="colorful"/>
      <dgm:spPr/>
      <dgm:t>
        <a:bodyPr/>
        <a:lstStyle/>
        <a:p>
          <a:endParaRPr lang="en-US"/>
        </a:p>
      </dgm:t>
    </dgm:pt>
    <dgm:pt modelId="{143AD467-D325-47C4-BFA3-EDA9F9092D26}">
      <dgm:prSet/>
      <dgm:spPr/>
      <dgm:t>
        <a:bodyPr/>
        <a:lstStyle/>
        <a:p>
          <a:r>
            <a:rPr lang="en-US"/>
            <a:t>To provide an appreciation of the diversity of the research resource;</a:t>
          </a:r>
        </a:p>
      </dgm:t>
    </dgm:pt>
    <dgm:pt modelId="{4835F8DB-E691-4D13-8BF8-AB59E4DBB54A}" type="parTrans" cxnId="{740C1950-DC7D-4452-AB0D-BD9D25ADE7D6}">
      <dgm:prSet/>
      <dgm:spPr/>
      <dgm:t>
        <a:bodyPr/>
        <a:lstStyle/>
        <a:p>
          <a:endParaRPr lang="en-US"/>
        </a:p>
      </dgm:t>
    </dgm:pt>
    <dgm:pt modelId="{8FB3F0E8-49FC-44D1-ADAD-ECF061E37A8B}" type="sibTrans" cxnId="{740C1950-DC7D-4452-AB0D-BD9D25ADE7D6}">
      <dgm:prSet/>
      <dgm:spPr/>
      <dgm:t>
        <a:bodyPr/>
        <a:lstStyle/>
        <a:p>
          <a:endParaRPr lang="en-US"/>
        </a:p>
      </dgm:t>
    </dgm:pt>
    <dgm:pt modelId="{6C06D0A8-42F6-4C43-BE2F-1DAAA76A7C7B}">
      <dgm:prSet/>
      <dgm:spPr/>
      <dgm:t>
        <a:bodyPr/>
        <a:lstStyle/>
        <a:p>
          <a:r>
            <a:rPr lang="en-US"/>
            <a:t>To acquire an initial experience of archival research;</a:t>
          </a:r>
        </a:p>
      </dgm:t>
    </dgm:pt>
    <dgm:pt modelId="{EA3F2A1A-2F5A-4DB0-9544-BCE1D32E24B4}" type="parTrans" cxnId="{52AE2B5E-51D1-4A58-BF37-4BF4CEB782F0}">
      <dgm:prSet/>
      <dgm:spPr/>
      <dgm:t>
        <a:bodyPr/>
        <a:lstStyle/>
        <a:p>
          <a:endParaRPr lang="en-US"/>
        </a:p>
      </dgm:t>
    </dgm:pt>
    <dgm:pt modelId="{0922EA0E-60A9-4270-8550-7A6F1B053106}" type="sibTrans" cxnId="{52AE2B5E-51D1-4A58-BF37-4BF4CEB782F0}">
      <dgm:prSet/>
      <dgm:spPr/>
      <dgm:t>
        <a:bodyPr/>
        <a:lstStyle/>
        <a:p>
          <a:endParaRPr lang="en-US"/>
        </a:p>
      </dgm:t>
    </dgm:pt>
    <dgm:pt modelId="{FF067842-F60D-48C0-BCA0-60C77CF498E2}">
      <dgm:prSet/>
      <dgm:spPr/>
      <dgm:t>
        <a:bodyPr/>
        <a:lstStyle/>
        <a:p>
          <a:r>
            <a:rPr lang="en-US"/>
            <a:t>To provide an introductory experience of some primary research materials and resources; </a:t>
          </a:r>
        </a:p>
      </dgm:t>
    </dgm:pt>
    <dgm:pt modelId="{4C1954DA-D259-4E08-AAB0-D8BCA7286774}" type="parTrans" cxnId="{CA1FFD4D-32E3-4112-9196-4945FAAF949E}">
      <dgm:prSet/>
      <dgm:spPr/>
      <dgm:t>
        <a:bodyPr/>
        <a:lstStyle/>
        <a:p>
          <a:endParaRPr lang="en-US"/>
        </a:p>
      </dgm:t>
    </dgm:pt>
    <dgm:pt modelId="{D06D69BA-BF01-4AB9-84A0-5EE779985670}" type="sibTrans" cxnId="{CA1FFD4D-32E3-4112-9196-4945FAAF949E}">
      <dgm:prSet/>
      <dgm:spPr/>
      <dgm:t>
        <a:bodyPr/>
        <a:lstStyle/>
        <a:p>
          <a:endParaRPr lang="en-US"/>
        </a:p>
      </dgm:t>
    </dgm:pt>
    <dgm:pt modelId="{EF982079-3654-49D6-A41D-6638813426E2}">
      <dgm:prSet/>
      <dgm:spPr/>
      <dgm:t>
        <a:bodyPr/>
        <a:lstStyle/>
        <a:p>
          <a:r>
            <a:rPr lang="en-US"/>
            <a:t>To  introduce students to some of the issues surrounding the collection, storage and maintenance of various historical artifacts and materials;</a:t>
          </a:r>
        </a:p>
      </dgm:t>
    </dgm:pt>
    <dgm:pt modelId="{BB3741D8-55CB-4A28-AEB6-F46E8974A167}" type="parTrans" cxnId="{E974E996-02AA-4997-BAD1-4B8FA65B9042}">
      <dgm:prSet/>
      <dgm:spPr/>
      <dgm:t>
        <a:bodyPr/>
        <a:lstStyle/>
        <a:p>
          <a:endParaRPr lang="en-US"/>
        </a:p>
      </dgm:t>
    </dgm:pt>
    <dgm:pt modelId="{140C42A5-81F0-456F-8478-4B6EBDB8958A}" type="sibTrans" cxnId="{E974E996-02AA-4997-BAD1-4B8FA65B9042}">
      <dgm:prSet/>
      <dgm:spPr/>
      <dgm:t>
        <a:bodyPr/>
        <a:lstStyle/>
        <a:p>
          <a:endParaRPr lang="en-US"/>
        </a:p>
      </dgm:t>
    </dgm:pt>
    <dgm:pt modelId="{D76AC6D1-27CD-40DA-803D-4DD6F6B4884F}">
      <dgm:prSet/>
      <dgm:spPr/>
      <dgm:t>
        <a:bodyPr/>
        <a:lstStyle/>
        <a:p>
          <a:r>
            <a:rPr lang="en-US"/>
            <a:t>To acquire first skills in the interpretation and use of various research materials and data;</a:t>
          </a:r>
        </a:p>
      </dgm:t>
    </dgm:pt>
    <dgm:pt modelId="{1778A4A6-8E99-4D7B-9114-AE3261DDC5AE}" type="parTrans" cxnId="{6D1BB6E6-7E3D-49DE-9DD6-9451A9F7BB14}">
      <dgm:prSet/>
      <dgm:spPr/>
      <dgm:t>
        <a:bodyPr/>
        <a:lstStyle/>
        <a:p>
          <a:endParaRPr lang="en-US"/>
        </a:p>
      </dgm:t>
    </dgm:pt>
    <dgm:pt modelId="{C09C8829-21AF-4AF2-A43E-C7DDE3F5D9A7}" type="sibTrans" cxnId="{6D1BB6E6-7E3D-49DE-9DD6-9451A9F7BB14}">
      <dgm:prSet/>
      <dgm:spPr/>
      <dgm:t>
        <a:bodyPr/>
        <a:lstStyle/>
        <a:p>
          <a:endParaRPr lang="en-US"/>
        </a:p>
      </dgm:t>
    </dgm:pt>
    <dgm:pt modelId="{20F7D964-387B-4835-A0A7-7DA8A4D6FB99}">
      <dgm:prSet/>
      <dgm:spPr/>
      <dgm:t>
        <a:bodyPr/>
        <a:lstStyle/>
        <a:p>
          <a:r>
            <a:rPr lang="en-US"/>
            <a:t>To encourage students to consider the nature and practice of their discipline.</a:t>
          </a:r>
        </a:p>
      </dgm:t>
    </dgm:pt>
    <dgm:pt modelId="{036F2EEF-064F-4A30-9390-272BA4C54553}" type="parTrans" cxnId="{FE0065A9-9CB7-4F70-AF01-ECB01C74E021}">
      <dgm:prSet/>
      <dgm:spPr/>
      <dgm:t>
        <a:bodyPr/>
        <a:lstStyle/>
        <a:p>
          <a:endParaRPr lang="en-US"/>
        </a:p>
      </dgm:t>
    </dgm:pt>
    <dgm:pt modelId="{865D40E6-A446-48FC-A6AB-42A3A2E1AF0B}" type="sibTrans" cxnId="{FE0065A9-9CB7-4F70-AF01-ECB01C74E021}">
      <dgm:prSet/>
      <dgm:spPr/>
      <dgm:t>
        <a:bodyPr/>
        <a:lstStyle/>
        <a:p>
          <a:endParaRPr lang="en-US"/>
        </a:p>
      </dgm:t>
    </dgm:pt>
    <dgm:pt modelId="{E3FC4927-D43F-4731-A115-7E1723C3D9AD}">
      <dgm:prSet/>
      <dgm:spPr/>
      <dgm:t>
        <a:bodyPr/>
        <a:lstStyle/>
        <a:p>
          <a:r>
            <a:rPr lang="en-US"/>
            <a:t>To think about how the location and acquisition of primary materials could be of use to historians.</a:t>
          </a:r>
        </a:p>
      </dgm:t>
    </dgm:pt>
    <dgm:pt modelId="{7A55A381-AC3F-4EA2-B0FE-D3671CBB40A4}" type="parTrans" cxnId="{85775276-3DDB-43A4-801F-2C3782CA0156}">
      <dgm:prSet/>
      <dgm:spPr/>
      <dgm:t>
        <a:bodyPr/>
        <a:lstStyle/>
        <a:p>
          <a:endParaRPr lang="en-US"/>
        </a:p>
      </dgm:t>
    </dgm:pt>
    <dgm:pt modelId="{7647478D-B9DE-450C-874C-E2308336286D}" type="sibTrans" cxnId="{85775276-3DDB-43A4-801F-2C3782CA0156}">
      <dgm:prSet/>
      <dgm:spPr/>
      <dgm:t>
        <a:bodyPr/>
        <a:lstStyle/>
        <a:p>
          <a:endParaRPr lang="en-US"/>
        </a:p>
      </dgm:t>
    </dgm:pt>
    <dgm:pt modelId="{7C6F9999-7739-4DEF-9B14-47DADDDA6180}" type="pres">
      <dgm:prSet presAssocID="{122D9ED3-1F32-4BC0-ABED-D8D73D6E8B21}" presName="diagram" presStyleCnt="0">
        <dgm:presLayoutVars>
          <dgm:dir/>
          <dgm:resizeHandles val="exact"/>
        </dgm:presLayoutVars>
      </dgm:prSet>
      <dgm:spPr/>
    </dgm:pt>
    <dgm:pt modelId="{022390B6-956F-4EDF-AC88-DE71108A189D}" type="pres">
      <dgm:prSet presAssocID="{143AD467-D325-47C4-BFA3-EDA9F9092D26}" presName="node" presStyleLbl="node1" presStyleIdx="0" presStyleCnt="7">
        <dgm:presLayoutVars>
          <dgm:bulletEnabled val="1"/>
        </dgm:presLayoutVars>
      </dgm:prSet>
      <dgm:spPr/>
    </dgm:pt>
    <dgm:pt modelId="{6FDB8BBD-1B33-400E-9F65-C5A913EC7207}" type="pres">
      <dgm:prSet presAssocID="{8FB3F0E8-49FC-44D1-ADAD-ECF061E37A8B}" presName="sibTrans" presStyleCnt="0"/>
      <dgm:spPr/>
    </dgm:pt>
    <dgm:pt modelId="{A3532DD4-DFC0-4854-85F3-6FC3261E1335}" type="pres">
      <dgm:prSet presAssocID="{6C06D0A8-42F6-4C43-BE2F-1DAAA76A7C7B}" presName="node" presStyleLbl="node1" presStyleIdx="1" presStyleCnt="7">
        <dgm:presLayoutVars>
          <dgm:bulletEnabled val="1"/>
        </dgm:presLayoutVars>
      </dgm:prSet>
      <dgm:spPr/>
    </dgm:pt>
    <dgm:pt modelId="{B8621BAF-4E03-4E73-94D5-C00599C8ECBD}" type="pres">
      <dgm:prSet presAssocID="{0922EA0E-60A9-4270-8550-7A6F1B053106}" presName="sibTrans" presStyleCnt="0"/>
      <dgm:spPr/>
    </dgm:pt>
    <dgm:pt modelId="{02714246-D835-41D1-B74C-7B54A4A18C83}" type="pres">
      <dgm:prSet presAssocID="{FF067842-F60D-48C0-BCA0-60C77CF498E2}" presName="node" presStyleLbl="node1" presStyleIdx="2" presStyleCnt="7">
        <dgm:presLayoutVars>
          <dgm:bulletEnabled val="1"/>
        </dgm:presLayoutVars>
      </dgm:prSet>
      <dgm:spPr/>
    </dgm:pt>
    <dgm:pt modelId="{CA6AF796-2A63-4963-9B22-92D2F33B6823}" type="pres">
      <dgm:prSet presAssocID="{D06D69BA-BF01-4AB9-84A0-5EE779985670}" presName="sibTrans" presStyleCnt="0"/>
      <dgm:spPr/>
    </dgm:pt>
    <dgm:pt modelId="{05AFEEC3-D846-4659-893A-54A20DBD62A6}" type="pres">
      <dgm:prSet presAssocID="{EF982079-3654-49D6-A41D-6638813426E2}" presName="node" presStyleLbl="node1" presStyleIdx="3" presStyleCnt="7">
        <dgm:presLayoutVars>
          <dgm:bulletEnabled val="1"/>
        </dgm:presLayoutVars>
      </dgm:prSet>
      <dgm:spPr/>
    </dgm:pt>
    <dgm:pt modelId="{2FE607E9-6D53-405C-8B8D-D9FA2A621FC3}" type="pres">
      <dgm:prSet presAssocID="{140C42A5-81F0-456F-8478-4B6EBDB8958A}" presName="sibTrans" presStyleCnt="0"/>
      <dgm:spPr/>
    </dgm:pt>
    <dgm:pt modelId="{59EC54D3-105E-41AD-85B3-D9D0F92D8080}" type="pres">
      <dgm:prSet presAssocID="{D76AC6D1-27CD-40DA-803D-4DD6F6B4884F}" presName="node" presStyleLbl="node1" presStyleIdx="4" presStyleCnt="7">
        <dgm:presLayoutVars>
          <dgm:bulletEnabled val="1"/>
        </dgm:presLayoutVars>
      </dgm:prSet>
      <dgm:spPr/>
    </dgm:pt>
    <dgm:pt modelId="{1AB278A0-DFFE-43C0-B6D7-C21DB29E9BBD}" type="pres">
      <dgm:prSet presAssocID="{C09C8829-21AF-4AF2-A43E-C7DDE3F5D9A7}" presName="sibTrans" presStyleCnt="0"/>
      <dgm:spPr/>
    </dgm:pt>
    <dgm:pt modelId="{02F0A45E-4078-4E16-80AB-B866B0C1F20E}" type="pres">
      <dgm:prSet presAssocID="{20F7D964-387B-4835-A0A7-7DA8A4D6FB99}" presName="node" presStyleLbl="node1" presStyleIdx="5" presStyleCnt="7">
        <dgm:presLayoutVars>
          <dgm:bulletEnabled val="1"/>
        </dgm:presLayoutVars>
      </dgm:prSet>
      <dgm:spPr/>
    </dgm:pt>
    <dgm:pt modelId="{B2FBB233-5F8F-4D91-805D-1AB58DD99935}" type="pres">
      <dgm:prSet presAssocID="{865D40E6-A446-48FC-A6AB-42A3A2E1AF0B}" presName="sibTrans" presStyleCnt="0"/>
      <dgm:spPr/>
    </dgm:pt>
    <dgm:pt modelId="{C4F396C7-75EC-4392-88AD-29C9D9424839}" type="pres">
      <dgm:prSet presAssocID="{E3FC4927-D43F-4731-A115-7E1723C3D9AD}" presName="node" presStyleLbl="node1" presStyleIdx="6" presStyleCnt="7">
        <dgm:presLayoutVars>
          <dgm:bulletEnabled val="1"/>
        </dgm:presLayoutVars>
      </dgm:prSet>
      <dgm:spPr/>
    </dgm:pt>
  </dgm:ptLst>
  <dgm:cxnLst>
    <dgm:cxn modelId="{A5933916-365A-453E-9171-D861A862CB88}" type="presOf" srcId="{D76AC6D1-27CD-40DA-803D-4DD6F6B4884F}" destId="{59EC54D3-105E-41AD-85B3-D9D0F92D8080}" srcOrd="0" destOrd="0" presId="urn:microsoft.com/office/officeart/2005/8/layout/default"/>
    <dgm:cxn modelId="{BACDC118-F01F-4921-8DE6-478D2E75E8E3}" type="presOf" srcId="{6C06D0A8-42F6-4C43-BE2F-1DAAA76A7C7B}" destId="{A3532DD4-DFC0-4854-85F3-6FC3261E1335}" srcOrd="0" destOrd="0" presId="urn:microsoft.com/office/officeart/2005/8/layout/default"/>
    <dgm:cxn modelId="{B01DC524-7EE0-43B0-8F66-A42214CA98D6}" type="presOf" srcId="{20F7D964-387B-4835-A0A7-7DA8A4D6FB99}" destId="{02F0A45E-4078-4E16-80AB-B866B0C1F20E}" srcOrd="0" destOrd="0" presId="urn:microsoft.com/office/officeart/2005/8/layout/default"/>
    <dgm:cxn modelId="{572A0529-82E6-4B35-B1EE-6C4BB8BCED0A}" type="presOf" srcId="{143AD467-D325-47C4-BFA3-EDA9F9092D26}" destId="{022390B6-956F-4EDF-AC88-DE71108A189D}" srcOrd="0" destOrd="0" presId="urn:microsoft.com/office/officeart/2005/8/layout/default"/>
    <dgm:cxn modelId="{2909D039-6706-482E-9AFC-25E4CFD85FC6}" type="presOf" srcId="{EF982079-3654-49D6-A41D-6638813426E2}" destId="{05AFEEC3-D846-4659-893A-54A20DBD62A6}" srcOrd="0" destOrd="0" presId="urn:microsoft.com/office/officeart/2005/8/layout/default"/>
    <dgm:cxn modelId="{52AE2B5E-51D1-4A58-BF37-4BF4CEB782F0}" srcId="{122D9ED3-1F32-4BC0-ABED-D8D73D6E8B21}" destId="{6C06D0A8-42F6-4C43-BE2F-1DAAA76A7C7B}" srcOrd="1" destOrd="0" parTransId="{EA3F2A1A-2F5A-4DB0-9544-BCE1D32E24B4}" sibTransId="{0922EA0E-60A9-4270-8550-7A6F1B053106}"/>
    <dgm:cxn modelId="{19188465-4AC3-44DB-9F32-BDE8BBF61F73}" type="presOf" srcId="{E3FC4927-D43F-4731-A115-7E1723C3D9AD}" destId="{C4F396C7-75EC-4392-88AD-29C9D9424839}" srcOrd="0" destOrd="0" presId="urn:microsoft.com/office/officeart/2005/8/layout/default"/>
    <dgm:cxn modelId="{0B431A67-82A2-4A75-96CE-69E5122B4DEC}" type="presOf" srcId="{FF067842-F60D-48C0-BCA0-60C77CF498E2}" destId="{02714246-D835-41D1-B74C-7B54A4A18C83}" srcOrd="0" destOrd="0" presId="urn:microsoft.com/office/officeart/2005/8/layout/default"/>
    <dgm:cxn modelId="{CA1FFD4D-32E3-4112-9196-4945FAAF949E}" srcId="{122D9ED3-1F32-4BC0-ABED-D8D73D6E8B21}" destId="{FF067842-F60D-48C0-BCA0-60C77CF498E2}" srcOrd="2" destOrd="0" parTransId="{4C1954DA-D259-4E08-AAB0-D8BCA7286774}" sibTransId="{D06D69BA-BF01-4AB9-84A0-5EE779985670}"/>
    <dgm:cxn modelId="{740C1950-DC7D-4452-AB0D-BD9D25ADE7D6}" srcId="{122D9ED3-1F32-4BC0-ABED-D8D73D6E8B21}" destId="{143AD467-D325-47C4-BFA3-EDA9F9092D26}" srcOrd="0" destOrd="0" parTransId="{4835F8DB-E691-4D13-8BF8-AB59E4DBB54A}" sibTransId="{8FB3F0E8-49FC-44D1-ADAD-ECF061E37A8B}"/>
    <dgm:cxn modelId="{85775276-3DDB-43A4-801F-2C3782CA0156}" srcId="{122D9ED3-1F32-4BC0-ABED-D8D73D6E8B21}" destId="{E3FC4927-D43F-4731-A115-7E1723C3D9AD}" srcOrd="6" destOrd="0" parTransId="{7A55A381-AC3F-4EA2-B0FE-D3671CBB40A4}" sibTransId="{7647478D-B9DE-450C-874C-E2308336286D}"/>
    <dgm:cxn modelId="{E974E996-02AA-4997-BAD1-4B8FA65B9042}" srcId="{122D9ED3-1F32-4BC0-ABED-D8D73D6E8B21}" destId="{EF982079-3654-49D6-A41D-6638813426E2}" srcOrd="3" destOrd="0" parTransId="{BB3741D8-55CB-4A28-AEB6-F46E8974A167}" sibTransId="{140C42A5-81F0-456F-8478-4B6EBDB8958A}"/>
    <dgm:cxn modelId="{FE0065A9-9CB7-4F70-AF01-ECB01C74E021}" srcId="{122D9ED3-1F32-4BC0-ABED-D8D73D6E8B21}" destId="{20F7D964-387B-4835-A0A7-7DA8A4D6FB99}" srcOrd="5" destOrd="0" parTransId="{036F2EEF-064F-4A30-9390-272BA4C54553}" sibTransId="{865D40E6-A446-48FC-A6AB-42A3A2E1AF0B}"/>
    <dgm:cxn modelId="{EC036ACE-6A6A-46B5-A77C-673846498461}" type="presOf" srcId="{122D9ED3-1F32-4BC0-ABED-D8D73D6E8B21}" destId="{7C6F9999-7739-4DEF-9B14-47DADDDA6180}" srcOrd="0" destOrd="0" presId="urn:microsoft.com/office/officeart/2005/8/layout/default"/>
    <dgm:cxn modelId="{6D1BB6E6-7E3D-49DE-9DD6-9451A9F7BB14}" srcId="{122D9ED3-1F32-4BC0-ABED-D8D73D6E8B21}" destId="{D76AC6D1-27CD-40DA-803D-4DD6F6B4884F}" srcOrd="4" destOrd="0" parTransId="{1778A4A6-8E99-4D7B-9114-AE3261DDC5AE}" sibTransId="{C09C8829-21AF-4AF2-A43E-C7DDE3F5D9A7}"/>
    <dgm:cxn modelId="{37E9A081-136C-4866-ABA9-E418F6D85A9B}" type="presParOf" srcId="{7C6F9999-7739-4DEF-9B14-47DADDDA6180}" destId="{022390B6-956F-4EDF-AC88-DE71108A189D}" srcOrd="0" destOrd="0" presId="urn:microsoft.com/office/officeart/2005/8/layout/default"/>
    <dgm:cxn modelId="{8D8FF31A-F74F-47A2-9742-9D75BAE2DFD2}" type="presParOf" srcId="{7C6F9999-7739-4DEF-9B14-47DADDDA6180}" destId="{6FDB8BBD-1B33-400E-9F65-C5A913EC7207}" srcOrd="1" destOrd="0" presId="urn:microsoft.com/office/officeart/2005/8/layout/default"/>
    <dgm:cxn modelId="{D9FED13B-96F2-46E6-925A-71C04B4EA57C}" type="presParOf" srcId="{7C6F9999-7739-4DEF-9B14-47DADDDA6180}" destId="{A3532DD4-DFC0-4854-85F3-6FC3261E1335}" srcOrd="2" destOrd="0" presId="urn:microsoft.com/office/officeart/2005/8/layout/default"/>
    <dgm:cxn modelId="{BF2BDD6C-F9AB-438E-9371-D1CA6D9BE141}" type="presParOf" srcId="{7C6F9999-7739-4DEF-9B14-47DADDDA6180}" destId="{B8621BAF-4E03-4E73-94D5-C00599C8ECBD}" srcOrd="3" destOrd="0" presId="urn:microsoft.com/office/officeart/2005/8/layout/default"/>
    <dgm:cxn modelId="{92B4EABD-5649-46E9-B25C-EA16C9F4160D}" type="presParOf" srcId="{7C6F9999-7739-4DEF-9B14-47DADDDA6180}" destId="{02714246-D835-41D1-B74C-7B54A4A18C83}" srcOrd="4" destOrd="0" presId="urn:microsoft.com/office/officeart/2005/8/layout/default"/>
    <dgm:cxn modelId="{E8A041EB-3EC1-41AC-AEE9-9AC2A2B9075C}" type="presParOf" srcId="{7C6F9999-7739-4DEF-9B14-47DADDDA6180}" destId="{CA6AF796-2A63-4963-9B22-92D2F33B6823}" srcOrd="5" destOrd="0" presId="urn:microsoft.com/office/officeart/2005/8/layout/default"/>
    <dgm:cxn modelId="{198ED944-B19C-4724-A05A-74FEB154925E}" type="presParOf" srcId="{7C6F9999-7739-4DEF-9B14-47DADDDA6180}" destId="{05AFEEC3-D846-4659-893A-54A20DBD62A6}" srcOrd="6" destOrd="0" presId="urn:microsoft.com/office/officeart/2005/8/layout/default"/>
    <dgm:cxn modelId="{A79868A8-1927-418E-996D-EBBA5325D652}" type="presParOf" srcId="{7C6F9999-7739-4DEF-9B14-47DADDDA6180}" destId="{2FE607E9-6D53-405C-8B8D-D9FA2A621FC3}" srcOrd="7" destOrd="0" presId="urn:microsoft.com/office/officeart/2005/8/layout/default"/>
    <dgm:cxn modelId="{21796C9E-7513-47A8-8F55-23D2FF2AB60D}" type="presParOf" srcId="{7C6F9999-7739-4DEF-9B14-47DADDDA6180}" destId="{59EC54D3-105E-41AD-85B3-D9D0F92D8080}" srcOrd="8" destOrd="0" presId="urn:microsoft.com/office/officeart/2005/8/layout/default"/>
    <dgm:cxn modelId="{556B2D8C-BF1A-422A-883A-8EC46ADB241E}" type="presParOf" srcId="{7C6F9999-7739-4DEF-9B14-47DADDDA6180}" destId="{1AB278A0-DFFE-43C0-B6D7-C21DB29E9BBD}" srcOrd="9" destOrd="0" presId="urn:microsoft.com/office/officeart/2005/8/layout/default"/>
    <dgm:cxn modelId="{A07E2A8B-D8CD-45E7-A10A-2E0E52BD72F3}" type="presParOf" srcId="{7C6F9999-7739-4DEF-9B14-47DADDDA6180}" destId="{02F0A45E-4078-4E16-80AB-B866B0C1F20E}" srcOrd="10" destOrd="0" presId="urn:microsoft.com/office/officeart/2005/8/layout/default"/>
    <dgm:cxn modelId="{A486B2C0-68B1-4CB6-A758-07680C4A0F56}" type="presParOf" srcId="{7C6F9999-7739-4DEF-9B14-47DADDDA6180}" destId="{B2FBB233-5F8F-4D91-805D-1AB58DD99935}" srcOrd="11" destOrd="0" presId="urn:microsoft.com/office/officeart/2005/8/layout/default"/>
    <dgm:cxn modelId="{BF539D27-F64C-4909-82D7-A4ADB597AF32}" type="presParOf" srcId="{7C6F9999-7739-4DEF-9B14-47DADDDA6180}" destId="{C4F396C7-75EC-4392-88AD-29C9D9424839}" srcOrd="12"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E6C9BF4C-855A-4315-B6BA-66B6C2A97F35}" type="doc">
      <dgm:prSet loTypeId="urn:microsoft.com/office/officeart/2005/8/layout/default" loCatId="list" qsTypeId="urn:microsoft.com/office/officeart/2005/8/quickstyle/simple1" qsCatId="simple" csTypeId="urn:microsoft.com/office/officeart/2005/8/colors/accent1_2" csCatId="accent1"/>
      <dgm:spPr/>
      <dgm:t>
        <a:bodyPr/>
        <a:lstStyle/>
        <a:p>
          <a:endParaRPr lang="en-US"/>
        </a:p>
      </dgm:t>
    </dgm:pt>
    <dgm:pt modelId="{0D63EA8F-3159-498B-9737-EAE6DA68A095}">
      <dgm:prSet/>
      <dgm:spPr/>
      <dgm:t>
        <a:bodyPr/>
        <a:lstStyle/>
        <a:p>
          <a:r>
            <a:rPr lang="en-GB" b="0" i="0"/>
            <a:t>1. 15 January - Introduction (Harriett)</a:t>
          </a:r>
          <a:endParaRPr lang="en-US"/>
        </a:p>
      </dgm:t>
    </dgm:pt>
    <dgm:pt modelId="{3E675247-6A90-4124-9B53-4616593F509E}" type="parTrans" cxnId="{48F7390A-6A16-4136-9E8C-1259F81C36E1}">
      <dgm:prSet/>
      <dgm:spPr/>
      <dgm:t>
        <a:bodyPr/>
        <a:lstStyle/>
        <a:p>
          <a:endParaRPr lang="en-US"/>
        </a:p>
      </dgm:t>
    </dgm:pt>
    <dgm:pt modelId="{89134C2E-E9C2-4600-9914-23AF650821D6}" type="sibTrans" cxnId="{48F7390A-6A16-4136-9E8C-1259F81C36E1}">
      <dgm:prSet/>
      <dgm:spPr/>
      <dgm:t>
        <a:bodyPr/>
        <a:lstStyle/>
        <a:p>
          <a:endParaRPr lang="en-US"/>
        </a:p>
      </dgm:t>
    </dgm:pt>
    <dgm:pt modelId="{B52610C3-334D-454E-AA9A-F1EF9F231182}">
      <dgm:prSet/>
      <dgm:spPr/>
      <dgm:t>
        <a:bodyPr/>
        <a:lstStyle/>
        <a:p>
          <a:r>
            <a:rPr lang="en-GB" b="0" i="0"/>
            <a:t>2. 16 January - Pre-Modern Sources (Harriett)</a:t>
          </a:r>
          <a:endParaRPr lang="en-US"/>
        </a:p>
      </dgm:t>
    </dgm:pt>
    <dgm:pt modelId="{AD4ABEAD-3AE5-4552-8FF6-6D5374E24175}" type="parTrans" cxnId="{21135F9E-ACE0-48A3-9BBF-D64DDEDB464B}">
      <dgm:prSet/>
      <dgm:spPr/>
      <dgm:t>
        <a:bodyPr/>
        <a:lstStyle/>
        <a:p>
          <a:endParaRPr lang="en-US"/>
        </a:p>
      </dgm:t>
    </dgm:pt>
    <dgm:pt modelId="{B3BDADBA-AA97-4093-8701-1EFBCA886B93}" type="sibTrans" cxnId="{21135F9E-ACE0-48A3-9BBF-D64DDEDB464B}">
      <dgm:prSet/>
      <dgm:spPr/>
      <dgm:t>
        <a:bodyPr/>
        <a:lstStyle/>
        <a:p>
          <a:endParaRPr lang="en-US"/>
        </a:p>
      </dgm:t>
    </dgm:pt>
    <dgm:pt modelId="{AEF42981-5B44-4575-A723-C975AF0859AA}">
      <dgm:prSet/>
      <dgm:spPr/>
      <dgm:t>
        <a:bodyPr/>
        <a:lstStyle/>
        <a:p>
          <a:r>
            <a:rPr lang="en-GB" b="0" i="0"/>
            <a:t>3. 18 January - Modern Sources (Lester)</a:t>
          </a:r>
          <a:endParaRPr lang="en-US"/>
        </a:p>
      </dgm:t>
    </dgm:pt>
    <dgm:pt modelId="{2294270F-FB74-4A1D-BBE6-04EB7E071C70}" type="parTrans" cxnId="{8A1D816D-6185-4E42-90D0-0A8BE56C155C}">
      <dgm:prSet/>
      <dgm:spPr/>
      <dgm:t>
        <a:bodyPr/>
        <a:lstStyle/>
        <a:p>
          <a:endParaRPr lang="en-US"/>
        </a:p>
      </dgm:t>
    </dgm:pt>
    <dgm:pt modelId="{9C029390-A1AA-4CC0-AAA0-D24A95E7C32C}" type="sibTrans" cxnId="{8A1D816D-6185-4E42-90D0-0A8BE56C155C}">
      <dgm:prSet/>
      <dgm:spPr/>
      <dgm:t>
        <a:bodyPr/>
        <a:lstStyle/>
        <a:p>
          <a:endParaRPr lang="en-US"/>
        </a:p>
      </dgm:t>
    </dgm:pt>
    <dgm:pt modelId="{612BEFF1-EE8E-4A8A-AD22-5B2007DFADC2}">
      <dgm:prSet/>
      <dgm:spPr/>
      <dgm:t>
        <a:bodyPr/>
        <a:lstStyle/>
        <a:p>
          <a:r>
            <a:rPr lang="en-GB" b="0" i="0"/>
            <a:t>4. 22 January - Fieldtrip prep and journal guidance (Harriett &amp; Lester am session)</a:t>
          </a:r>
          <a:endParaRPr lang="en-US"/>
        </a:p>
      </dgm:t>
    </dgm:pt>
    <dgm:pt modelId="{68FA0BB3-CFD2-415D-A0A1-2391987C1B28}" type="parTrans" cxnId="{BDAA9A0B-EAC4-4C80-BE63-97E2774B5186}">
      <dgm:prSet/>
      <dgm:spPr/>
      <dgm:t>
        <a:bodyPr/>
        <a:lstStyle/>
        <a:p>
          <a:endParaRPr lang="en-US"/>
        </a:p>
      </dgm:t>
    </dgm:pt>
    <dgm:pt modelId="{1DD2FC64-D777-49DF-BB5B-C0A5BEF41C0C}" type="sibTrans" cxnId="{BDAA9A0B-EAC4-4C80-BE63-97E2774B5186}">
      <dgm:prSet/>
      <dgm:spPr/>
      <dgm:t>
        <a:bodyPr/>
        <a:lstStyle/>
        <a:p>
          <a:endParaRPr lang="en-US"/>
        </a:p>
      </dgm:t>
    </dgm:pt>
    <dgm:pt modelId="{80CD1261-5408-4F52-B615-D8466115765E}">
      <dgm:prSet/>
      <dgm:spPr/>
      <dgm:t>
        <a:bodyPr/>
        <a:lstStyle/>
        <a:p>
          <a:r>
            <a:rPr lang="en-GB" b="0" i="0"/>
            <a:t>5. 23 January - Trip to Aberystwyth (Harriett &amp; Lester)</a:t>
          </a:r>
          <a:endParaRPr lang="en-US"/>
        </a:p>
      </dgm:t>
    </dgm:pt>
    <dgm:pt modelId="{0EB9A1A5-DD5D-4D0D-91C8-AA6AA569EE10}" type="parTrans" cxnId="{51B06BFA-84EA-463A-BFFA-66B5ECD3E6F9}">
      <dgm:prSet/>
      <dgm:spPr/>
      <dgm:t>
        <a:bodyPr/>
        <a:lstStyle/>
        <a:p>
          <a:endParaRPr lang="en-US"/>
        </a:p>
      </dgm:t>
    </dgm:pt>
    <dgm:pt modelId="{4EFD91E2-EA81-4F56-937F-34791F0BB21F}" type="sibTrans" cxnId="{51B06BFA-84EA-463A-BFFA-66B5ECD3E6F9}">
      <dgm:prSet/>
      <dgm:spPr/>
      <dgm:t>
        <a:bodyPr/>
        <a:lstStyle/>
        <a:p>
          <a:endParaRPr lang="en-US"/>
        </a:p>
      </dgm:t>
    </dgm:pt>
    <dgm:pt modelId="{5DDD23F5-F2CD-4CFB-AC8E-CAF44C288365}">
      <dgm:prSet/>
      <dgm:spPr/>
      <dgm:t>
        <a:bodyPr/>
        <a:lstStyle/>
        <a:p>
          <a:r>
            <a:rPr lang="en-GB" b="0" i="0"/>
            <a:t>6. 25 January - Drop in session for </a:t>
          </a:r>
          <a:r>
            <a:rPr lang="en-GB" b="0" i="0">
              <a:hlinkClick xmlns:r="http://schemas.openxmlformats.org/officeDocument/2006/relationships" r:id="rId1"/>
            </a:rPr>
            <a:t>Assessment One</a:t>
          </a:r>
          <a:r>
            <a:rPr lang="en-GB" b="0" i="0"/>
            <a:t> (online, by appointment)</a:t>
          </a:r>
          <a:endParaRPr lang="en-US"/>
        </a:p>
      </dgm:t>
    </dgm:pt>
    <dgm:pt modelId="{31A24ABF-E560-4DBD-B7CE-E2536D80FF3E}" type="parTrans" cxnId="{EFEED17F-8CD2-4069-A09B-F9EF594FBC7D}">
      <dgm:prSet/>
      <dgm:spPr/>
      <dgm:t>
        <a:bodyPr/>
        <a:lstStyle/>
        <a:p>
          <a:endParaRPr lang="en-US"/>
        </a:p>
      </dgm:t>
    </dgm:pt>
    <dgm:pt modelId="{6FF8E485-9B1C-4B46-B637-A2AFF73F919C}" type="sibTrans" cxnId="{EFEED17F-8CD2-4069-A09B-F9EF594FBC7D}">
      <dgm:prSet/>
      <dgm:spPr/>
      <dgm:t>
        <a:bodyPr/>
        <a:lstStyle/>
        <a:p>
          <a:endParaRPr lang="en-US"/>
        </a:p>
      </dgm:t>
    </dgm:pt>
    <dgm:pt modelId="{F12D90B4-C04C-4CD5-A5CF-CF45F6FDF467}">
      <dgm:prSet/>
      <dgm:spPr/>
      <dgm:t>
        <a:bodyPr/>
        <a:lstStyle/>
        <a:p>
          <a:r>
            <a:rPr lang="en-GB" b="0" i="0"/>
            <a:t>7. 29 January - Roderic Bowen Library and Archive (Harriett)</a:t>
          </a:r>
          <a:endParaRPr lang="en-US"/>
        </a:p>
      </dgm:t>
    </dgm:pt>
    <dgm:pt modelId="{A7A8891B-4B29-4029-A34D-C200D38B67D9}" type="parTrans" cxnId="{847B25F2-5A22-411D-825E-8C666E24E740}">
      <dgm:prSet/>
      <dgm:spPr/>
      <dgm:t>
        <a:bodyPr/>
        <a:lstStyle/>
        <a:p>
          <a:endParaRPr lang="en-US"/>
        </a:p>
      </dgm:t>
    </dgm:pt>
    <dgm:pt modelId="{D92630A2-6791-4688-8EEE-84FB99558B09}" type="sibTrans" cxnId="{847B25F2-5A22-411D-825E-8C666E24E740}">
      <dgm:prSet/>
      <dgm:spPr/>
      <dgm:t>
        <a:bodyPr/>
        <a:lstStyle/>
        <a:p>
          <a:endParaRPr lang="en-US"/>
        </a:p>
      </dgm:t>
    </dgm:pt>
    <dgm:pt modelId="{7F131BFE-220B-408A-9A4D-7B684624F97C}">
      <dgm:prSet/>
      <dgm:spPr/>
      <dgm:t>
        <a:bodyPr/>
        <a:lstStyle/>
        <a:p>
          <a:r>
            <a:rPr lang="en-GB" b="0" i="0"/>
            <a:t>8. 30 January - Feedback on </a:t>
          </a:r>
          <a:r>
            <a:rPr lang="en-GB" b="0" i="0">
              <a:hlinkClick xmlns:r="http://schemas.openxmlformats.org/officeDocument/2006/relationships" r:id="rId1"/>
            </a:rPr>
            <a:t>Assessment One</a:t>
          </a:r>
          <a:r>
            <a:rPr lang="en-GB" b="0" i="0"/>
            <a:t>, referencing and formatting guidance (Lester)</a:t>
          </a:r>
          <a:endParaRPr lang="en-US"/>
        </a:p>
      </dgm:t>
    </dgm:pt>
    <dgm:pt modelId="{B26FD2A0-8DB4-494A-8CE2-4292FB9943B5}" type="parTrans" cxnId="{0CD04434-84E5-4BE3-A028-7742F4C8A5CA}">
      <dgm:prSet/>
      <dgm:spPr/>
      <dgm:t>
        <a:bodyPr/>
        <a:lstStyle/>
        <a:p>
          <a:endParaRPr lang="en-US"/>
        </a:p>
      </dgm:t>
    </dgm:pt>
    <dgm:pt modelId="{2F9218C6-E92A-4188-9880-542C657670B5}" type="sibTrans" cxnId="{0CD04434-84E5-4BE3-A028-7742F4C8A5CA}">
      <dgm:prSet/>
      <dgm:spPr/>
      <dgm:t>
        <a:bodyPr/>
        <a:lstStyle/>
        <a:p>
          <a:endParaRPr lang="en-US"/>
        </a:p>
      </dgm:t>
    </dgm:pt>
    <dgm:pt modelId="{B5661251-2148-482A-BC2A-EEE2A18C64AC}">
      <dgm:prSet/>
      <dgm:spPr/>
      <dgm:t>
        <a:bodyPr/>
        <a:lstStyle/>
        <a:p>
          <a:r>
            <a:rPr lang="en-GB" b="0" i="0"/>
            <a:t>9. 1 February - Historical Approaches (part one) (Harriett)</a:t>
          </a:r>
          <a:endParaRPr lang="en-US"/>
        </a:p>
      </dgm:t>
    </dgm:pt>
    <dgm:pt modelId="{4FA44833-8BFC-41BD-9F71-7107D48FA93F}" type="parTrans" cxnId="{5630B8FB-E657-4390-9ED2-C4A81D07EC39}">
      <dgm:prSet/>
      <dgm:spPr/>
      <dgm:t>
        <a:bodyPr/>
        <a:lstStyle/>
        <a:p>
          <a:endParaRPr lang="en-US"/>
        </a:p>
      </dgm:t>
    </dgm:pt>
    <dgm:pt modelId="{FF3BD055-82DD-436D-AB4F-362C53B8FE7C}" type="sibTrans" cxnId="{5630B8FB-E657-4390-9ED2-C4A81D07EC39}">
      <dgm:prSet/>
      <dgm:spPr/>
      <dgm:t>
        <a:bodyPr/>
        <a:lstStyle/>
        <a:p>
          <a:endParaRPr lang="en-US"/>
        </a:p>
      </dgm:t>
    </dgm:pt>
    <dgm:pt modelId="{613EBB3B-AA10-44F3-8CD7-E5011040D35C}">
      <dgm:prSet/>
      <dgm:spPr/>
      <dgm:t>
        <a:bodyPr/>
        <a:lstStyle/>
        <a:p>
          <a:r>
            <a:rPr lang="en-GB" b="0" i="0"/>
            <a:t>10. 5 February - Historical Approaches (part two) (Lester)</a:t>
          </a:r>
          <a:endParaRPr lang="en-US"/>
        </a:p>
      </dgm:t>
    </dgm:pt>
    <dgm:pt modelId="{14824879-C621-4310-ACE8-7B675B835E05}" type="parTrans" cxnId="{A298D0CB-3676-4000-B920-2F7981122A57}">
      <dgm:prSet/>
      <dgm:spPr/>
      <dgm:t>
        <a:bodyPr/>
        <a:lstStyle/>
        <a:p>
          <a:endParaRPr lang="en-US"/>
        </a:p>
      </dgm:t>
    </dgm:pt>
    <dgm:pt modelId="{D95306B9-CAB7-4BAE-A40F-59AB287B76C0}" type="sibTrans" cxnId="{A298D0CB-3676-4000-B920-2F7981122A57}">
      <dgm:prSet/>
      <dgm:spPr/>
      <dgm:t>
        <a:bodyPr/>
        <a:lstStyle/>
        <a:p>
          <a:endParaRPr lang="en-US"/>
        </a:p>
      </dgm:t>
    </dgm:pt>
    <dgm:pt modelId="{8DFCC294-4767-42E7-9145-E3AE4D8E4D27}">
      <dgm:prSet/>
      <dgm:spPr/>
      <dgm:t>
        <a:bodyPr/>
        <a:lstStyle/>
        <a:p>
          <a:r>
            <a:rPr lang="en-GB" b="0" i="0"/>
            <a:t>11. 6 February - What is 'Historiography' and '</a:t>
          </a:r>
          <a:r>
            <a:rPr lang="en-GB" b="0" i="0">
              <a:hlinkClick xmlns:r="http://schemas.openxmlformats.org/officeDocument/2006/relationships" r:id="rId2"/>
            </a:rPr>
            <a:t>In Defence of History</a:t>
          </a:r>
          <a:r>
            <a:rPr lang="en-GB" b="0" i="0"/>
            <a:t>' (Lester)</a:t>
          </a:r>
          <a:endParaRPr lang="en-US"/>
        </a:p>
      </dgm:t>
    </dgm:pt>
    <dgm:pt modelId="{B7008B89-2D1C-473D-8717-D7FDC241415B}" type="parTrans" cxnId="{30DF2124-4FF6-424B-9503-4232CDF95E80}">
      <dgm:prSet/>
      <dgm:spPr/>
      <dgm:t>
        <a:bodyPr/>
        <a:lstStyle/>
        <a:p>
          <a:endParaRPr lang="en-US"/>
        </a:p>
      </dgm:t>
    </dgm:pt>
    <dgm:pt modelId="{C9578FAE-0A79-4412-8B2B-996BC326E121}" type="sibTrans" cxnId="{30DF2124-4FF6-424B-9503-4232CDF95E80}">
      <dgm:prSet/>
      <dgm:spPr/>
      <dgm:t>
        <a:bodyPr/>
        <a:lstStyle/>
        <a:p>
          <a:endParaRPr lang="en-US"/>
        </a:p>
      </dgm:t>
    </dgm:pt>
    <dgm:pt modelId="{36806BCD-35EB-4B31-BA0D-430F9E788FD6}">
      <dgm:prSet/>
      <dgm:spPr/>
      <dgm:t>
        <a:bodyPr/>
        <a:lstStyle/>
        <a:p>
          <a:r>
            <a:rPr lang="en-GB" b="0" i="0"/>
            <a:t>12. 8 February - Course overview and </a:t>
          </a:r>
          <a:r>
            <a:rPr lang="en-GB" b="0" i="0">
              <a:hlinkClick xmlns:r="http://schemas.openxmlformats.org/officeDocument/2006/relationships" r:id="rId3"/>
            </a:rPr>
            <a:t>Assessment Two</a:t>
          </a:r>
          <a:r>
            <a:rPr lang="en-GB" b="0" i="0"/>
            <a:t> assistance (Lester)</a:t>
          </a:r>
          <a:endParaRPr lang="en-US"/>
        </a:p>
      </dgm:t>
    </dgm:pt>
    <dgm:pt modelId="{EBDEBBF5-76D5-40B9-A8F8-A59B8F750A59}" type="parTrans" cxnId="{A7EDBE4C-2492-439E-8115-9495F9A5CED2}">
      <dgm:prSet/>
      <dgm:spPr/>
      <dgm:t>
        <a:bodyPr/>
        <a:lstStyle/>
        <a:p>
          <a:endParaRPr lang="en-US"/>
        </a:p>
      </dgm:t>
    </dgm:pt>
    <dgm:pt modelId="{B9CF3FB2-3176-4FA5-B8C0-5527AF9EABD8}" type="sibTrans" cxnId="{A7EDBE4C-2492-439E-8115-9495F9A5CED2}">
      <dgm:prSet/>
      <dgm:spPr/>
      <dgm:t>
        <a:bodyPr/>
        <a:lstStyle/>
        <a:p>
          <a:endParaRPr lang="en-US"/>
        </a:p>
      </dgm:t>
    </dgm:pt>
    <dgm:pt modelId="{5051101C-BC0E-43CD-8021-E1B47774BF4B}" type="pres">
      <dgm:prSet presAssocID="{E6C9BF4C-855A-4315-B6BA-66B6C2A97F35}" presName="diagram" presStyleCnt="0">
        <dgm:presLayoutVars>
          <dgm:dir/>
          <dgm:resizeHandles val="exact"/>
        </dgm:presLayoutVars>
      </dgm:prSet>
      <dgm:spPr/>
    </dgm:pt>
    <dgm:pt modelId="{E3DE9860-5E70-4A69-8B99-990453086BEF}" type="pres">
      <dgm:prSet presAssocID="{0D63EA8F-3159-498B-9737-EAE6DA68A095}" presName="node" presStyleLbl="node1" presStyleIdx="0" presStyleCnt="12">
        <dgm:presLayoutVars>
          <dgm:bulletEnabled val="1"/>
        </dgm:presLayoutVars>
      </dgm:prSet>
      <dgm:spPr/>
    </dgm:pt>
    <dgm:pt modelId="{9859A3BE-89B4-40A9-9024-F5FAFBEEB3BF}" type="pres">
      <dgm:prSet presAssocID="{89134C2E-E9C2-4600-9914-23AF650821D6}" presName="sibTrans" presStyleCnt="0"/>
      <dgm:spPr/>
    </dgm:pt>
    <dgm:pt modelId="{869786AD-FA5D-42AD-9C79-49EC5A7087D6}" type="pres">
      <dgm:prSet presAssocID="{B52610C3-334D-454E-AA9A-F1EF9F231182}" presName="node" presStyleLbl="node1" presStyleIdx="1" presStyleCnt="12">
        <dgm:presLayoutVars>
          <dgm:bulletEnabled val="1"/>
        </dgm:presLayoutVars>
      </dgm:prSet>
      <dgm:spPr/>
    </dgm:pt>
    <dgm:pt modelId="{5514A101-6885-4A86-8599-5A3C4513987D}" type="pres">
      <dgm:prSet presAssocID="{B3BDADBA-AA97-4093-8701-1EFBCA886B93}" presName="sibTrans" presStyleCnt="0"/>
      <dgm:spPr/>
    </dgm:pt>
    <dgm:pt modelId="{AC66EA7B-F53D-4522-992C-8DE07E83B6F7}" type="pres">
      <dgm:prSet presAssocID="{AEF42981-5B44-4575-A723-C975AF0859AA}" presName="node" presStyleLbl="node1" presStyleIdx="2" presStyleCnt="12">
        <dgm:presLayoutVars>
          <dgm:bulletEnabled val="1"/>
        </dgm:presLayoutVars>
      </dgm:prSet>
      <dgm:spPr/>
    </dgm:pt>
    <dgm:pt modelId="{8CA05DAA-64D5-4371-8938-2D0D31F01A27}" type="pres">
      <dgm:prSet presAssocID="{9C029390-A1AA-4CC0-AAA0-D24A95E7C32C}" presName="sibTrans" presStyleCnt="0"/>
      <dgm:spPr/>
    </dgm:pt>
    <dgm:pt modelId="{82BDF130-66E3-4C27-A90C-05EEC497DC14}" type="pres">
      <dgm:prSet presAssocID="{612BEFF1-EE8E-4A8A-AD22-5B2007DFADC2}" presName="node" presStyleLbl="node1" presStyleIdx="3" presStyleCnt="12">
        <dgm:presLayoutVars>
          <dgm:bulletEnabled val="1"/>
        </dgm:presLayoutVars>
      </dgm:prSet>
      <dgm:spPr/>
    </dgm:pt>
    <dgm:pt modelId="{0E698C2A-9A56-4E2F-A183-66564074E717}" type="pres">
      <dgm:prSet presAssocID="{1DD2FC64-D777-49DF-BB5B-C0A5BEF41C0C}" presName="sibTrans" presStyleCnt="0"/>
      <dgm:spPr/>
    </dgm:pt>
    <dgm:pt modelId="{D236AA27-3B17-48A5-930A-C40C43F544AE}" type="pres">
      <dgm:prSet presAssocID="{80CD1261-5408-4F52-B615-D8466115765E}" presName="node" presStyleLbl="node1" presStyleIdx="4" presStyleCnt="12">
        <dgm:presLayoutVars>
          <dgm:bulletEnabled val="1"/>
        </dgm:presLayoutVars>
      </dgm:prSet>
      <dgm:spPr/>
    </dgm:pt>
    <dgm:pt modelId="{CEB7DCE1-380D-4588-A0DD-CB88A17D955E}" type="pres">
      <dgm:prSet presAssocID="{4EFD91E2-EA81-4F56-937F-34791F0BB21F}" presName="sibTrans" presStyleCnt="0"/>
      <dgm:spPr/>
    </dgm:pt>
    <dgm:pt modelId="{39AD7D86-D119-4690-A4CB-DD3AA3E1B493}" type="pres">
      <dgm:prSet presAssocID="{5DDD23F5-F2CD-4CFB-AC8E-CAF44C288365}" presName="node" presStyleLbl="node1" presStyleIdx="5" presStyleCnt="12">
        <dgm:presLayoutVars>
          <dgm:bulletEnabled val="1"/>
        </dgm:presLayoutVars>
      </dgm:prSet>
      <dgm:spPr/>
    </dgm:pt>
    <dgm:pt modelId="{ADA2601C-032E-4C16-A569-F827FDE531A4}" type="pres">
      <dgm:prSet presAssocID="{6FF8E485-9B1C-4B46-B637-A2AFF73F919C}" presName="sibTrans" presStyleCnt="0"/>
      <dgm:spPr/>
    </dgm:pt>
    <dgm:pt modelId="{80DCAA97-61F8-4466-9804-9657C7ACFB0F}" type="pres">
      <dgm:prSet presAssocID="{F12D90B4-C04C-4CD5-A5CF-CF45F6FDF467}" presName="node" presStyleLbl="node1" presStyleIdx="6" presStyleCnt="12">
        <dgm:presLayoutVars>
          <dgm:bulletEnabled val="1"/>
        </dgm:presLayoutVars>
      </dgm:prSet>
      <dgm:spPr/>
    </dgm:pt>
    <dgm:pt modelId="{CC9CFFA4-700B-4590-9F9F-FEDD00A22ACA}" type="pres">
      <dgm:prSet presAssocID="{D92630A2-6791-4688-8EEE-84FB99558B09}" presName="sibTrans" presStyleCnt="0"/>
      <dgm:spPr/>
    </dgm:pt>
    <dgm:pt modelId="{EBA09DFB-D451-435F-93E2-227113FE09E4}" type="pres">
      <dgm:prSet presAssocID="{7F131BFE-220B-408A-9A4D-7B684624F97C}" presName="node" presStyleLbl="node1" presStyleIdx="7" presStyleCnt="12">
        <dgm:presLayoutVars>
          <dgm:bulletEnabled val="1"/>
        </dgm:presLayoutVars>
      </dgm:prSet>
      <dgm:spPr/>
    </dgm:pt>
    <dgm:pt modelId="{9407A2A9-DCD7-4EFE-B0CB-E9010B2D4BF0}" type="pres">
      <dgm:prSet presAssocID="{2F9218C6-E92A-4188-9880-542C657670B5}" presName="sibTrans" presStyleCnt="0"/>
      <dgm:spPr/>
    </dgm:pt>
    <dgm:pt modelId="{2EAB2497-1F2C-4BA7-ADF8-9C82F1BB1CE1}" type="pres">
      <dgm:prSet presAssocID="{B5661251-2148-482A-BC2A-EEE2A18C64AC}" presName="node" presStyleLbl="node1" presStyleIdx="8" presStyleCnt="12">
        <dgm:presLayoutVars>
          <dgm:bulletEnabled val="1"/>
        </dgm:presLayoutVars>
      </dgm:prSet>
      <dgm:spPr/>
    </dgm:pt>
    <dgm:pt modelId="{709D2F9D-614F-4184-99EB-D0627E529256}" type="pres">
      <dgm:prSet presAssocID="{FF3BD055-82DD-436D-AB4F-362C53B8FE7C}" presName="sibTrans" presStyleCnt="0"/>
      <dgm:spPr/>
    </dgm:pt>
    <dgm:pt modelId="{84918803-4CC1-4C24-86ED-7560316A03E9}" type="pres">
      <dgm:prSet presAssocID="{613EBB3B-AA10-44F3-8CD7-E5011040D35C}" presName="node" presStyleLbl="node1" presStyleIdx="9" presStyleCnt="12">
        <dgm:presLayoutVars>
          <dgm:bulletEnabled val="1"/>
        </dgm:presLayoutVars>
      </dgm:prSet>
      <dgm:spPr/>
    </dgm:pt>
    <dgm:pt modelId="{68F9E551-A46C-46B7-AF2B-0395B6A3C435}" type="pres">
      <dgm:prSet presAssocID="{D95306B9-CAB7-4BAE-A40F-59AB287B76C0}" presName="sibTrans" presStyleCnt="0"/>
      <dgm:spPr/>
    </dgm:pt>
    <dgm:pt modelId="{4F47B4B8-E21C-4288-B336-F463836B7705}" type="pres">
      <dgm:prSet presAssocID="{8DFCC294-4767-42E7-9145-E3AE4D8E4D27}" presName="node" presStyleLbl="node1" presStyleIdx="10" presStyleCnt="12">
        <dgm:presLayoutVars>
          <dgm:bulletEnabled val="1"/>
        </dgm:presLayoutVars>
      </dgm:prSet>
      <dgm:spPr/>
    </dgm:pt>
    <dgm:pt modelId="{552DD320-CE48-4285-935C-624CFCD28F12}" type="pres">
      <dgm:prSet presAssocID="{C9578FAE-0A79-4412-8B2B-996BC326E121}" presName="sibTrans" presStyleCnt="0"/>
      <dgm:spPr/>
    </dgm:pt>
    <dgm:pt modelId="{ACD97BD6-EF88-401A-8386-329EDCCA5A6A}" type="pres">
      <dgm:prSet presAssocID="{36806BCD-35EB-4B31-BA0D-430F9E788FD6}" presName="node" presStyleLbl="node1" presStyleIdx="11" presStyleCnt="12">
        <dgm:presLayoutVars>
          <dgm:bulletEnabled val="1"/>
        </dgm:presLayoutVars>
      </dgm:prSet>
      <dgm:spPr/>
    </dgm:pt>
  </dgm:ptLst>
  <dgm:cxnLst>
    <dgm:cxn modelId="{48F7390A-6A16-4136-9E8C-1259F81C36E1}" srcId="{E6C9BF4C-855A-4315-B6BA-66B6C2A97F35}" destId="{0D63EA8F-3159-498B-9737-EAE6DA68A095}" srcOrd="0" destOrd="0" parTransId="{3E675247-6A90-4124-9B53-4616593F509E}" sibTransId="{89134C2E-E9C2-4600-9914-23AF650821D6}"/>
    <dgm:cxn modelId="{20D8FE0A-E68A-4BE7-BA84-47681772489E}" type="presOf" srcId="{613EBB3B-AA10-44F3-8CD7-E5011040D35C}" destId="{84918803-4CC1-4C24-86ED-7560316A03E9}" srcOrd="0" destOrd="0" presId="urn:microsoft.com/office/officeart/2005/8/layout/default"/>
    <dgm:cxn modelId="{BDAA9A0B-EAC4-4C80-BE63-97E2774B5186}" srcId="{E6C9BF4C-855A-4315-B6BA-66B6C2A97F35}" destId="{612BEFF1-EE8E-4A8A-AD22-5B2007DFADC2}" srcOrd="3" destOrd="0" parTransId="{68FA0BB3-CFD2-415D-A0A1-2391987C1B28}" sibTransId="{1DD2FC64-D777-49DF-BB5B-C0A5BEF41C0C}"/>
    <dgm:cxn modelId="{30DF2124-4FF6-424B-9503-4232CDF95E80}" srcId="{E6C9BF4C-855A-4315-B6BA-66B6C2A97F35}" destId="{8DFCC294-4767-42E7-9145-E3AE4D8E4D27}" srcOrd="10" destOrd="0" parTransId="{B7008B89-2D1C-473D-8717-D7FDC241415B}" sibTransId="{C9578FAE-0A79-4412-8B2B-996BC326E121}"/>
    <dgm:cxn modelId="{4013E92B-3D6A-4C23-A5EA-043819555684}" type="presOf" srcId="{B5661251-2148-482A-BC2A-EEE2A18C64AC}" destId="{2EAB2497-1F2C-4BA7-ADF8-9C82F1BB1CE1}" srcOrd="0" destOrd="0" presId="urn:microsoft.com/office/officeart/2005/8/layout/default"/>
    <dgm:cxn modelId="{0CD04434-84E5-4BE3-A028-7742F4C8A5CA}" srcId="{E6C9BF4C-855A-4315-B6BA-66B6C2A97F35}" destId="{7F131BFE-220B-408A-9A4D-7B684624F97C}" srcOrd="7" destOrd="0" parTransId="{B26FD2A0-8DB4-494A-8CE2-4292FB9943B5}" sibTransId="{2F9218C6-E92A-4188-9880-542C657670B5}"/>
    <dgm:cxn modelId="{4251CF3E-547A-441F-98D9-608A7416B184}" type="presOf" srcId="{0D63EA8F-3159-498B-9737-EAE6DA68A095}" destId="{E3DE9860-5E70-4A69-8B99-990453086BEF}" srcOrd="0" destOrd="0" presId="urn:microsoft.com/office/officeart/2005/8/layout/default"/>
    <dgm:cxn modelId="{BF3A8542-6F4E-4087-BACC-FD607F9AE67F}" type="presOf" srcId="{8DFCC294-4767-42E7-9145-E3AE4D8E4D27}" destId="{4F47B4B8-E21C-4288-B336-F463836B7705}" srcOrd="0" destOrd="0" presId="urn:microsoft.com/office/officeart/2005/8/layout/default"/>
    <dgm:cxn modelId="{7AD39B46-1EC5-4AF9-9EE4-86CC212EFF47}" type="presOf" srcId="{36806BCD-35EB-4B31-BA0D-430F9E788FD6}" destId="{ACD97BD6-EF88-401A-8386-329EDCCA5A6A}" srcOrd="0" destOrd="0" presId="urn:microsoft.com/office/officeart/2005/8/layout/default"/>
    <dgm:cxn modelId="{44A7DB68-1272-42C4-85E8-F789BEEDBA86}" type="presOf" srcId="{E6C9BF4C-855A-4315-B6BA-66B6C2A97F35}" destId="{5051101C-BC0E-43CD-8021-E1B47774BF4B}" srcOrd="0" destOrd="0" presId="urn:microsoft.com/office/officeart/2005/8/layout/default"/>
    <dgm:cxn modelId="{A7EDBE4C-2492-439E-8115-9495F9A5CED2}" srcId="{E6C9BF4C-855A-4315-B6BA-66B6C2A97F35}" destId="{36806BCD-35EB-4B31-BA0D-430F9E788FD6}" srcOrd="11" destOrd="0" parTransId="{EBDEBBF5-76D5-40B9-A8F8-A59B8F750A59}" sibTransId="{B9CF3FB2-3176-4FA5-B8C0-5527AF9EABD8}"/>
    <dgm:cxn modelId="{8A1D816D-6185-4E42-90D0-0A8BE56C155C}" srcId="{E6C9BF4C-855A-4315-B6BA-66B6C2A97F35}" destId="{AEF42981-5B44-4575-A723-C975AF0859AA}" srcOrd="2" destOrd="0" parTransId="{2294270F-FB74-4A1D-BBE6-04EB7E071C70}" sibTransId="{9C029390-A1AA-4CC0-AAA0-D24A95E7C32C}"/>
    <dgm:cxn modelId="{EFEED17F-8CD2-4069-A09B-F9EF594FBC7D}" srcId="{E6C9BF4C-855A-4315-B6BA-66B6C2A97F35}" destId="{5DDD23F5-F2CD-4CFB-AC8E-CAF44C288365}" srcOrd="5" destOrd="0" parTransId="{31A24ABF-E560-4DBD-B7CE-E2536D80FF3E}" sibTransId="{6FF8E485-9B1C-4B46-B637-A2AFF73F919C}"/>
    <dgm:cxn modelId="{6FB2E986-76A3-4570-8D81-FA967218D8F5}" type="presOf" srcId="{7F131BFE-220B-408A-9A4D-7B684624F97C}" destId="{EBA09DFB-D451-435F-93E2-227113FE09E4}" srcOrd="0" destOrd="0" presId="urn:microsoft.com/office/officeart/2005/8/layout/default"/>
    <dgm:cxn modelId="{46C6C298-CFC1-4193-A885-35828CE302C2}" type="presOf" srcId="{5DDD23F5-F2CD-4CFB-AC8E-CAF44C288365}" destId="{39AD7D86-D119-4690-A4CB-DD3AA3E1B493}" srcOrd="0" destOrd="0" presId="urn:microsoft.com/office/officeart/2005/8/layout/default"/>
    <dgm:cxn modelId="{73874299-1228-4DE0-9442-AB2448412C25}" type="presOf" srcId="{B52610C3-334D-454E-AA9A-F1EF9F231182}" destId="{869786AD-FA5D-42AD-9C79-49EC5A7087D6}" srcOrd="0" destOrd="0" presId="urn:microsoft.com/office/officeart/2005/8/layout/default"/>
    <dgm:cxn modelId="{21135F9E-ACE0-48A3-9BBF-D64DDEDB464B}" srcId="{E6C9BF4C-855A-4315-B6BA-66B6C2A97F35}" destId="{B52610C3-334D-454E-AA9A-F1EF9F231182}" srcOrd="1" destOrd="0" parTransId="{AD4ABEAD-3AE5-4552-8FF6-6D5374E24175}" sibTransId="{B3BDADBA-AA97-4093-8701-1EFBCA886B93}"/>
    <dgm:cxn modelId="{DD9184A7-28D2-487A-9B42-2D90C4DDB5E3}" type="presOf" srcId="{612BEFF1-EE8E-4A8A-AD22-5B2007DFADC2}" destId="{82BDF130-66E3-4C27-A90C-05EEC497DC14}" srcOrd="0" destOrd="0" presId="urn:microsoft.com/office/officeart/2005/8/layout/default"/>
    <dgm:cxn modelId="{A298D0CB-3676-4000-B920-2F7981122A57}" srcId="{E6C9BF4C-855A-4315-B6BA-66B6C2A97F35}" destId="{613EBB3B-AA10-44F3-8CD7-E5011040D35C}" srcOrd="9" destOrd="0" parTransId="{14824879-C621-4310-ACE8-7B675B835E05}" sibTransId="{D95306B9-CAB7-4BAE-A40F-59AB287B76C0}"/>
    <dgm:cxn modelId="{5D6EBFCD-8400-48D4-B50C-E067A348CD6E}" type="presOf" srcId="{F12D90B4-C04C-4CD5-A5CF-CF45F6FDF467}" destId="{80DCAA97-61F8-4466-9804-9657C7ACFB0F}" srcOrd="0" destOrd="0" presId="urn:microsoft.com/office/officeart/2005/8/layout/default"/>
    <dgm:cxn modelId="{D42596EA-C063-4297-8F04-5C5496534B35}" type="presOf" srcId="{AEF42981-5B44-4575-A723-C975AF0859AA}" destId="{AC66EA7B-F53D-4522-992C-8DE07E83B6F7}" srcOrd="0" destOrd="0" presId="urn:microsoft.com/office/officeart/2005/8/layout/default"/>
    <dgm:cxn modelId="{847B25F2-5A22-411D-825E-8C666E24E740}" srcId="{E6C9BF4C-855A-4315-B6BA-66B6C2A97F35}" destId="{F12D90B4-C04C-4CD5-A5CF-CF45F6FDF467}" srcOrd="6" destOrd="0" parTransId="{A7A8891B-4B29-4029-A34D-C200D38B67D9}" sibTransId="{D92630A2-6791-4688-8EEE-84FB99558B09}"/>
    <dgm:cxn modelId="{F28A10F5-1C47-420D-99EA-F4B29E486819}" type="presOf" srcId="{80CD1261-5408-4F52-B615-D8466115765E}" destId="{D236AA27-3B17-48A5-930A-C40C43F544AE}" srcOrd="0" destOrd="0" presId="urn:microsoft.com/office/officeart/2005/8/layout/default"/>
    <dgm:cxn modelId="{51B06BFA-84EA-463A-BFFA-66B5ECD3E6F9}" srcId="{E6C9BF4C-855A-4315-B6BA-66B6C2A97F35}" destId="{80CD1261-5408-4F52-B615-D8466115765E}" srcOrd="4" destOrd="0" parTransId="{0EB9A1A5-DD5D-4D0D-91C8-AA6AA569EE10}" sibTransId="{4EFD91E2-EA81-4F56-937F-34791F0BB21F}"/>
    <dgm:cxn modelId="{5630B8FB-E657-4390-9ED2-C4A81D07EC39}" srcId="{E6C9BF4C-855A-4315-B6BA-66B6C2A97F35}" destId="{B5661251-2148-482A-BC2A-EEE2A18C64AC}" srcOrd="8" destOrd="0" parTransId="{4FA44833-8BFC-41BD-9F71-7107D48FA93F}" sibTransId="{FF3BD055-82DD-436D-AB4F-362C53B8FE7C}"/>
    <dgm:cxn modelId="{9683D0C1-6C98-4893-8521-6E691B4FE0A8}" type="presParOf" srcId="{5051101C-BC0E-43CD-8021-E1B47774BF4B}" destId="{E3DE9860-5E70-4A69-8B99-990453086BEF}" srcOrd="0" destOrd="0" presId="urn:microsoft.com/office/officeart/2005/8/layout/default"/>
    <dgm:cxn modelId="{A4E3A4F6-BE9A-4AA2-8973-6B7CA4486597}" type="presParOf" srcId="{5051101C-BC0E-43CD-8021-E1B47774BF4B}" destId="{9859A3BE-89B4-40A9-9024-F5FAFBEEB3BF}" srcOrd="1" destOrd="0" presId="urn:microsoft.com/office/officeart/2005/8/layout/default"/>
    <dgm:cxn modelId="{7127B082-A68F-42D4-B5A2-94443D70266D}" type="presParOf" srcId="{5051101C-BC0E-43CD-8021-E1B47774BF4B}" destId="{869786AD-FA5D-42AD-9C79-49EC5A7087D6}" srcOrd="2" destOrd="0" presId="urn:microsoft.com/office/officeart/2005/8/layout/default"/>
    <dgm:cxn modelId="{15D4AB96-0C4A-4195-BBFA-CBCA9E13FCE4}" type="presParOf" srcId="{5051101C-BC0E-43CD-8021-E1B47774BF4B}" destId="{5514A101-6885-4A86-8599-5A3C4513987D}" srcOrd="3" destOrd="0" presId="urn:microsoft.com/office/officeart/2005/8/layout/default"/>
    <dgm:cxn modelId="{73EE61F6-6376-4DAE-9081-8CF0F7508FC7}" type="presParOf" srcId="{5051101C-BC0E-43CD-8021-E1B47774BF4B}" destId="{AC66EA7B-F53D-4522-992C-8DE07E83B6F7}" srcOrd="4" destOrd="0" presId="urn:microsoft.com/office/officeart/2005/8/layout/default"/>
    <dgm:cxn modelId="{6354FC30-C88A-437F-ACAB-23791852B70E}" type="presParOf" srcId="{5051101C-BC0E-43CD-8021-E1B47774BF4B}" destId="{8CA05DAA-64D5-4371-8938-2D0D31F01A27}" srcOrd="5" destOrd="0" presId="urn:microsoft.com/office/officeart/2005/8/layout/default"/>
    <dgm:cxn modelId="{0207B892-2C9C-4CC3-B461-34B4EB705312}" type="presParOf" srcId="{5051101C-BC0E-43CD-8021-E1B47774BF4B}" destId="{82BDF130-66E3-4C27-A90C-05EEC497DC14}" srcOrd="6" destOrd="0" presId="urn:microsoft.com/office/officeart/2005/8/layout/default"/>
    <dgm:cxn modelId="{9F28294F-81A8-424C-BB0C-9126C462DC31}" type="presParOf" srcId="{5051101C-BC0E-43CD-8021-E1B47774BF4B}" destId="{0E698C2A-9A56-4E2F-A183-66564074E717}" srcOrd="7" destOrd="0" presId="urn:microsoft.com/office/officeart/2005/8/layout/default"/>
    <dgm:cxn modelId="{B4E30458-CFD7-4C96-B6A3-77959C80A4B2}" type="presParOf" srcId="{5051101C-BC0E-43CD-8021-E1B47774BF4B}" destId="{D236AA27-3B17-48A5-930A-C40C43F544AE}" srcOrd="8" destOrd="0" presId="urn:microsoft.com/office/officeart/2005/8/layout/default"/>
    <dgm:cxn modelId="{41D6D797-21A8-45B2-82FD-B363B8E0B853}" type="presParOf" srcId="{5051101C-BC0E-43CD-8021-E1B47774BF4B}" destId="{CEB7DCE1-380D-4588-A0DD-CB88A17D955E}" srcOrd="9" destOrd="0" presId="urn:microsoft.com/office/officeart/2005/8/layout/default"/>
    <dgm:cxn modelId="{851AD093-CA44-4071-A363-1808A2D91E22}" type="presParOf" srcId="{5051101C-BC0E-43CD-8021-E1B47774BF4B}" destId="{39AD7D86-D119-4690-A4CB-DD3AA3E1B493}" srcOrd="10" destOrd="0" presId="urn:microsoft.com/office/officeart/2005/8/layout/default"/>
    <dgm:cxn modelId="{C0D6DA95-F296-48D4-ADBA-256B213AE088}" type="presParOf" srcId="{5051101C-BC0E-43CD-8021-E1B47774BF4B}" destId="{ADA2601C-032E-4C16-A569-F827FDE531A4}" srcOrd="11" destOrd="0" presId="urn:microsoft.com/office/officeart/2005/8/layout/default"/>
    <dgm:cxn modelId="{43845924-762A-42DF-BEF9-65A96F4E1662}" type="presParOf" srcId="{5051101C-BC0E-43CD-8021-E1B47774BF4B}" destId="{80DCAA97-61F8-4466-9804-9657C7ACFB0F}" srcOrd="12" destOrd="0" presId="urn:microsoft.com/office/officeart/2005/8/layout/default"/>
    <dgm:cxn modelId="{69797CA9-9ACB-483B-AD71-D5237434946F}" type="presParOf" srcId="{5051101C-BC0E-43CD-8021-E1B47774BF4B}" destId="{CC9CFFA4-700B-4590-9F9F-FEDD00A22ACA}" srcOrd="13" destOrd="0" presId="urn:microsoft.com/office/officeart/2005/8/layout/default"/>
    <dgm:cxn modelId="{64BC6201-A9AC-438A-B627-9832CB1A66C0}" type="presParOf" srcId="{5051101C-BC0E-43CD-8021-E1B47774BF4B}" destId="{EBA09DFB-D451-435F-93E2-227113FE09E4}" srcOrd="14" destOrd="0" presId="urn:microsoft.com/office/officeart/2005/8/layout/default"/>
    <dgm:cxn modelId="{66B02949-279E-4A34-8E0C-B88004E36C15}" type="presParOf" srcId="{5051101C-BC0E-43CD-8021-E1B47774BF4B}" destId="{9407A2A9-DCD7-4EFE-B0CB-E9010B2D4BF0}" srcOrd="15" destOrd="0" presId="urn:microsoft.com/office/officeart/2005/8/layout/default"/>
    <dgm:cxn modelId="{475055F9-13F9-463D-ABB6-0F7EDA4B0080}" type="presParOf" srcId="{5051101C-BC0E-43CD-8021-E1B47774BF4B}" destId="{2EAB2497-1F2C-4BA7-ADF8-9C82F1BB1CE1}" srcOrd="16" destOrd="0" presId="urn:microsoft.com/office/officeart/2005/8/layout/default"/>
    <dgm:cxn modelId="{55005AE2-AADD-4EB5-87B2-C50A06755822}" type="presParOf" srcId="{5051101C-BC0E-43CD-8021-E1B47774BF4B}" destId="{709D2F9D-614F-4184-99EB-D0627E529256}" srcOrd="17" destOrd="0" presId="urn:microsoft.com/office/officeart/2005/8/layout/default"/>
    <dgm:cxn modelId="{0904A841-84B6-4950-8CF9-46EF70BA5E0A}" type="presParOf" srcId="{5051101C-BC0E-43CD-8021-E1B47774BF4B}" destId="{84918803-4CC1-4C24-86ED-7560316A03E9}" srcOrd="18" destOrd="0" presId="urn:microsoft.com/office/officeart/2005/8/layout/default"/>
    <dgm:cxn modelId="{40107E5B-BDF0-4BDA-841E-569A92F18153}" type="presParOf" srcId="{5051101C-BC0E-43CD-8021-E1B47774BF4B}" destId="{68F9E551-A46C-46B7-AF2B-0395B6A3C435}" srcOrd="19" destOrd="0" presId="urn:microsoft.com/office/officeart/2005/8/layout/default"/>
    <dgm:cxn modelId="{8AAC48CE-6BC0-4BF2-BEC8-4B56B1DD7B89}" type="presParOf" srcId="{5051101C-BC0E-43CD-8021-E1B47774BF4B}" destId="{4F47B4B8-E21C-4288-B336-F463836B7705}" srcOrd="20" destOrd="0" presId="urn:microsoft.com/office/officeart/2005/8/layout/default"/>
    <dgm:cxn modelId="{CA136AFC-2A49-4CAE-B11B-A35332A7979A}" type="presParOf" srcId="{5051101C-BC0E-43CD-8021-E1B47774BF4B}" destId="{552DD320-CE48-4285-935C-624CFCD28F12}" srcOrd="21" destOrd="0" presId="urn:microsoft.com/office/officeart/2005/8/layout/default"/>
    <dgm:cxn modelId="{5D70B09E-695F-472E-8FC2-8B92E43D573A}" type="presParOf" srcId="{5051101C-BC0E-43CD-8021-E1B47774BF4B}" destId="{ACD97BD6-EF88-401A-8386-329EDCCA5A6A}" srcOrd="22"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719EAE0C-7058-4D0A-A04F-A1551C81A044}" type="doc">
      <dgm:prSet loTypeId="urn:microsoft.com/office/officeart/2016/7/layout/BasicLinearProcessNumbered" loCatId="process" qsTypeId="urn:microsoft.com/office/officeart/2005/8/quickstyle/simple1" qsCatId="simple" csTypeId="urn:microsoft.com/office/officeart/2005/8/colors/colorful1" csCatId="colorful"/>
      <dgm:spPr/>
      <dgm:t>
        <a:bodyPr/>
        <a:lstStyle/>
        <a:p>
          <a:endParaRPr lang="en-US"/>
        </a:p>
      </dgm:t>
    </dgm:pt>
    <dgm:pt modelId="{BADFFF4D-DAB1-45FD-BBA8-8F91E067F32F}">
      <dgm:prSet/>
      <dgm:spPr/>
      <dgm:t>
        <a:bodyPr/>
        <a:lstStyle/>
        <a:p>
          <a:r>
            <a:rPr lang="en-GB"/>
            <a:t>National Library of Wales</a:t>
          </a:r>
          <a:endParaRPr lang="en-US"/>
        </a:p>
      </dgm:t>
    </dgm:pt>
    <dgm:pt modelId="{5394C911-F455-4351-A1A7-950DADEE07F8}" type="parTrans" cxnId="{89809871-0F22-4392-A85D-A42B6CED46C3}">
      <dgm:prSet/>
      <dgm:spPr/>
      <dgm:t>
        <a:bodyPr/>
        <a:lstStyle/>
        <a:p>
          <a:endParaRPr lang="en-US"/>
        </a:p>
      </dgm:t>
    </dgm:pt>
    <dgm:pt modelId="{2C2C5245-1536-482D-953E-82E7D2F4CEE2}" type="sibTrans" cxnId="{89809871-0F22-4392-A85D-A42B6CED46C3}">
      <dgm:prSet phldrT="1" phldr="0"/>
      <dgm:spPr/>
      <dgm:t>
        <a:bodyPr/>
        <a:lstStyle/>
        <a:p>
          <a:r>
            <a:rPr lang="en-US"/>
            <a:t>1</a:t>
          </a:r>
        </a:p>
      </dgm:t>
    </dgm:pt>
    <dgm:pt modelId="{F41E0BCD-2AA2-4554-B036-9B8CBDF79F37}">
      <dgm:prSet/>
      <dgm:spPr/>
      <dgm:t>
        <a:bodyPr/>
        <a:lstStyle/>
        <a:p>
          <a:r>
            <a:rPr lang="en-GB"/>
            <a:t>Sign up for reader's ticket</a:t>
          </a:r>
          <a:endParaRPr lang="en-US"/>
        </a:p>
      </dgm:t>
    </dgm:pt>
    <dgm:pt modelId="{D731267D-57C0-4C76-B130-7AE2E2A62C8C}" type="parTrans" cxnId="{37577132-643B-4DF3-849C-3BAD1696904D}">
      <dgm:prSet/>
      <dgm:spPr/>
      <dgm:t>
        <a:bodyPr/>
        <a:lstStyle/>
        <a:p>
          <a:endParaRPr lang="en-US"/>
        </a:p>
      </dgm:t>
    </dgm:pt>
    <dgm:pt modelId="{72671ED6-87F6-4AD9-ABEA-AF0691143F47}" type="sibTrans" cxnId="{37577132-643B-4DF3-849C-3BAD1696904D}">
      <dgm:prSet/>
      <dgm:spPr/>
      <dgm:t>
        <a:bodyPr/>
        <a:lstStyle/>
        <a:p>
          <a:endParaRPr lang="en-US"/>
        </a:p>
      </dgm:t>
    </dgm:pt>
    <dgm:pt modelId="{A1A75FBF-B32C-4B30-B1C2-0EF44FA2F1DA}">
      <dgm:prSet/>
      <dgm:spPr/>
      <dgm:t>
        <a:bodyPr/>
        <a:lstStyle/>
        <a:p>
          <a:r>
            <a:rPr lang="en-GB"/>
            <a:t>Tour</a:t>
          </a:r>
          <a:endParaRPr lang="en-US"/>
        </a:p>
      </dgm:t>
    </dgm:pt>
    <dgm:pt modelId="{359D7DDE-8491-4CA7-A758-4A5EB1CB57A1}" type="parTrans" cxnId="{797CF111-5AAC-4FAF-8A87-2D929F498C97}">
      <dgm:prSet/>
      <dgm:spPr/>
      <dgm:t>
        <a:bodyPr/>
        <a:lstStyle/>
        <a:p>
          <a:endParaRPr lang="en-US"/>
        </a:p>
      </dgm:t>
    </dgm:pt>
    <dgm:pt modelId="{AFC311BF-2C3B-400D-9A0B-C829813F84F9}" type="sibTrans" cxnId="{797CF111-5AAC-4FAF-8A87-2D929F498C97}">
      <dgm:prSet/>
      <dgm:spPr/>
      <dgm:t>
        <a:bodyPr/>
        <a:lstStyle/>
        <a:p>
          <a:endParaRPr lang="en-US"/>
        </a:p>
      </dgm:t>
    </dgm:pt>
    <dgm:pt modelId="{BD2ACB10-648B-4A18-906C-8ED3AE01B242}">
      <dgm:prSet/>
      <dgm:spPr/>
      <dgm:t>
        <a:bodyPr/>
        <a:lstStyle/>
        <a:p>
          <a:r>
            <a:rPr lang="en-GB"/>
            <a:t>Archive and manuscript room</a:t>
          </a:r>
          <a:endParaRPr lang="en-US"/>
        </a:p>
      </dgm:t>
    </dgm:pt>
    <dgm:pt modelId="{01F38D34-3043-4D48-AEA8-AFEF607E8CCC}" type="parTrans" cxnId="{746B91CC-6915-41EC-BB5A-A7D2BEF0701C}">
      <dgm:prSet/>
      <dgm:spPr/>
      <dgm:t>
        <a:bodyPr/>
        <a:lstStyle/>
        <a:p>
          <a:endParaRPr lang="en-US"/>
        </a:p>
      </dgm:t>
    </dgm:pt>
    <dgm:pt modelId="{37534A17-E911-4F55-9C97-261933E2FE76}" type="sibTrans" cxnId="{746B91CC-6915-41EC-BB5A-A7D2BEF0701C}">
      <dgm:prSet/>
      <dgm:spPr/>
      <dgm:t>
        <a:bodyPr/>
        <a:lstStyle/>
        <a:p>
          <a:endParaRPr lang="en-US"/>
        </a:p>
      </dgm:t>
    </dgm:pt>
    <dgm:pt modelId="{DD871225-F244-402D-9E6A-61357AA9A578}">
      <dgm:prSet/>
      <dgm:spPr/>
      <dgm:t>
        <a:bodyPr/>
        <a:lstStyle/>
        <a:p>
          <a:r>
            <a:rPr lang="en-GB"/>
            <a:t>Centre for Advanced Welsh and Celtic Studies (CAWCS)</a:t>
          </a:r>
          <a:endParaRPr lang="en-US"/>
        </a:p>
      </dgm:t>
    </dgm:pt>
    <dgm:pt modelId="{1B1627D4-E11A-4780-9C26-751FB23F9043}" type="parTrans" cxnId="{2832AAEB-E46A-41BF-B125-2F23A7CDA5B4}">
      <dgm:prSet/>
      <dgm:spPr/>
      <dgm:t>
        <a:bodyPr/>
        <a:lstStyle/>
        <a:p>
          <a:endParaRPr lang="en-US"/>
        </a:p>
      </dgm:t>
    </dgm:pt>
    <dgm:pt modelId="{5187B419-F386-4263-B4C6-0DABD13BBCA2}" type="sibTrans" cxnId="{2832AAEB-E46A-41BF-B125-2F23A7CDA5B4}">
      <dgm:prSet phldrT="2" phldr="0"/>
      <dgm:spPr/>
      <dgm:t>
        <a:bodyPr/>
        <a:lstStyle/>
        <a:p>
          <a:r>
            <a:rPr lang="en-US"/>
            <a:t>2</a:t>
          </a:r>
        </a:p>
      </dgm:t>
    </dgm:pt>
    <dgm:pt modelId="{EC179855-A506-490F-849E-C7FF2FEF891D}">
      <dgm:prSet/>
      <dgm:spPr/>
      <dgm:t>
        <a:bodyPr/>
        <a:lstStyle/>
        <a:p>
          <a:r>
            <a:rPr lang="en-GB"/>
            <a:t>Introduction to the centre</a:t>
          </a:r>
          <a:endParaRPr lang="en-US"/>
        </a:p>
      </dgm:t>
    </dgm:pt>
    <dgm:pt modelId="{927EA6EE-89DC-4C20-9D51-554E24A8F5CF}" type="parTrans" cxnId="{4C29FF87-A1DB-430D-ACD2-E58D035E8B2C}">
      <dgm:prSet/>
      <dgm:spPr/>
      <dgm:t>
        <a:bodyPr/>
        <a:lstStyle/>
        <a:p>
          <a:endParaRPr lang="en-US"/>
        </a:p>
      </dgm:t>
    </dgm:pt>
    <dgm:pt modelId="{722E7183-0E2B-40DE-AC30-3EC4DBD3A169}" type="sibTrans" cxnId="{4C29FF87-A1DB-430D-ACD2-E58D035E8B2C}">
      <dgm:prSet/>
      <dgm:spPr/>
      <dgm:t>
        <a:bodyPr/>
        <a:lstStyle/>
        <a:p>
          <a:endParaRPr lang="en-US"/>
        </a:p>
      </dgm:t>
    </dgm:pt>
    <dgm:pt modelId="{8A95A8B1-5585-48E9-A966-444F9DA78C06}">
      <dgm:prSet/>
      <dgm:spPr/>
      <dgm:t>
        <a:bodyPr/>
        <a:lstStyle/>
        <a:p>
          <a:r>
            <a:rPr lang="en-GB"/>
            <a:t>Discussion of past and current research projects</a:t>
          </a:r>
          <a:endParaRPr lang="en-US"/>
        </a:p>
      </dgm:t>
    </dgm:pt>
    <dgm:pt modelId="{88FFAB76-FB0B-436C-A574-3343C3DECA69}" type="parTrans" cxnId="{5354D94A-4544-4499-B2A5-A1983EA471D9}">
      <dgm:prSet/>
      <dgm:spPr/>
      <dgm:t>
        <a:bodyPr/>
        <a:lstStyle/>
        <a:p>
          <a:endParaRPr lang="en-US"/>
        </a:p>
      </dgm:t>
    </dgm:pt>
    <dgm:pt modelId="{F688B44D-753F-480E-9085-1D51EF943D02}" type="sibTrans" cxnId="{5354D94A-4544-4499-B2A5-A1983EA471D9}">
      <dgm:prSet/>
      <dgm:spPr/>
      <dgm:t>
        <a:bodyPr/>
        <a:lstStyle/>
        <a:p>
          <a:endParaRPr lang="en-US"/>
        </a:p>
      </dgm:t>
    </dgm:pt>
    <dgm:pt modelId="{2F750686-3D96-4D8F-85C7-9BB95546D529}">
      <dgm:prSet/>
      <dgm:spPr/>
      <dgm:t>
        <a:bodyPr/>
        <a:lstStyle/>
        <a:p>
          <a:r>
            <a:rPr lang="en-GB"/>
            <a:t>Royal Commission on the Ancient and Historical Monuments of Wales</a:t>
          </a:r>
          <a:endParaRPr lang="en-US"/>
        </a:p>
      </dgm:t>
    </dgm:pt>
    <dgm:pt modelId="{63028C27-75F8-4E80-9147-336D6905D84F}" type="parTrans" cxnId="{23D7CC03-942B-4E00-A2EC-315ED622BE68}">
      <dgm:prSet/>
      <dgm:spPr/>
      <dgm:t>
        <a:bodyPr/>
        <a:lstStyle/>
        <a:p>
          <a:endParaRPr lang="en-US"/>
        </a:p>
      </dgm:t>
    </dgm:pt>
    <dgm:pt modelId="{B691CCF2-094A-47F0-868A-4C729CCA76BF}" type="sibTrans" cxnId="{23D7CC03-942B-4E00-A2EC-315ED622BE68}">
      <dgm:prSet phldrT="3" phldr="0"/>
      <dgm:spPr/>
      <dgm:t>
        <a:bodyPr/>
        <a:lstStyle/>
        <a:p>
          <a:r>
            <a:rPr lang="en-US"/>
            <a:t>3</a:t>
          </a:r>
        </a:p>
      </dgm:t>
    </dgm:pt>
    <dgm:pt modelId="{930CE14D-5D95-4FFA-AEA1-038B6F666D1B}">
      <dgm:prSet/>
      <dgm:spPr/>
      <dgm:t>
        <a:bodyPr/>
        <a:lstStyle/>
        <a:p>
          <a:r>
            <a:rPr lang="en-GB"/>
            <a:t>Introduction to the Commission’s work</a:t>
          </a:r>
          <a:endParaRPr lang="en-US"/>
        </a:p>
      </dgm:t>
    </dgm:pt>
    <dgm:pt modelId="{28F62561-7487-441F-B935-923295D1F880}" type="parTrans" cxnId="{1335328F-B935-4552-B94E-61E3883FBD29}">
      <dgm:prSet/>
      <dgm:spPr/>
      <dgm:t>
        <a:bodyPr/>
        <a:lstStyle/>
        <a:p>
          <a:endParaRPr lang="en-US"/>
        </a:p>
      </dgm:t>
    </dgm:pt>
    <dgm:pt modelId="{42776512-5153-4811-9434-3B3069E6E466}" type="sibTrans" cxnId="{1335328F-B935-4552-B94E-61E3883FBD29}">
      <dgm:prSet/>
      <dgm:spPr/>
      <dgm:t>
        <a:bodyPr/>
        <a:lstStyle/>
        <a:p>
          <a:endParaRPr lang="en-US"/>
        </a:p>
      </dgm:t>
    </dgm:pt>
    <dgm:pt modelId="{A6279FCF-F000-401F-B740-BF5385473596}">
      <dgm:prSet/>
      <dgm:spPr/>
      <dgm:t>
        <a:bodyPr/>
        <a:lstStyle/>
        <a:p>
          <a:r>
            <a:rPr lang="en-GB"/>
            <a:t>Tour of the archives</a:t>
          </a:r>
          <a:endParaRPr lang="en-US"/>
        </a:p>
      </dgm:t>
    </dgm:pt>
    <dgm:pt modelId="{08C2D596-A062-4362-BCF8-453E208F84C9}" type="parTrans" cxnId="{D0BAC862-0834-4DC9-A5FD-7D542CDF46EF}">
      <dgm:prSet/>
      <dgm:spPr/>
      <dgm:t>
        <a:bodyPr/>
        <a:lstStyle/>
        <a:p>
          <a:endParaRPr lang="en-US"/>
        </a:p>
      </dgm:t>
    </dgm:pt>
    <dgm:pt modelId="{D57F0996-5A23-4E38-8AED-4C63AFA552B1}" type="sibTrans" cxnId="{D0BAC862-0834-4DC9-A5FD-7D542CDF46EF}">
      <dgm:prSet/>
      <dgm:spPr/>
      <dgm:t>
        <a:bodyPr/>
        <a:lstStyle/>
        <a:p>
          <a:endParaRPr lang="en-US"/>
        </a:p>
      </dgm:t>
    </dgm:pt>
    <dgm:pt modelId="{94C5D74E-5EE0-403F-B34D-F24DDD9DA9E6}">
      <dgm:prSet/>
      <dgm:spPr/>
      <dgm:t>
        <a:bodyPr/>
        <a:lstStyle/>
        <a:p>
          <a:r>
            <a:rPr lang="en-GB"/>
            <a:t>Exploring the collections</a:t>
          </a:r>
          <a:endParaRPr lang="en-US"/>
        </a:p>
      </dgm:t>
    </dgm:pt>
    <dgm:pt modelId="{521F03C6-3A7B-4DB8-A51E-9FA63914A6DE}" type="parTrans" cxnId="{C71BBB59-675C-4C91-AF37-10D8055B8E82}">
      <dgm:prSet/>
      <dgm:spPr/>
      <dgm:t>
        <a:bodyPr/>
        <a:lstStyle/>
        <a:p>
          <a:endParaRPr lang="en-US"/>
        </a:p>
      </dgm:t>
    </dgm:pt>
    <dgm:pt modelId="{A1FFC8B1-3EB0-4F25-9FC5-E18BDB8F35B9}" type="sibTrans" cxnId="{C71BBB59-675C-4C91-AF37-10D8055B8E82}">
      <dgm:prSet/>
      <dgm:spPr/>
      <dgm:t>
        <a:bodyPr/>
        <a:lstStyle/>
        <a:p>
          <a:endParaRPr lang="en-US"/>
        </a:p>
      </dgm:t>
    </dgm:pt>
    <dgm:pt modelId="{0AB77865-5FC9-4AED-8996-34E0E2AB9690}" type="pres">
      <dgm:prSet presAssocID="{719EAE0C-7058-4D0A-A04F-A1551C81A044}" presName="Name0" presStyleCnt="0">
        <dgm:presLayoutVars>
          <dgm:animLvl val="lvl"/>
          <dgm:resizeHandles val="exact"/>
        </dgm:presLayoutVars>
      </dgm:prSet>
      <dgm:spPr/>
    </dgm:pt>
    <dgm:pt modelId="{AAFDF6DB-8D1F-455E-BAAD-AFD86C21EB42}" type="pres">
      <dgm:prSet presAssocID="{BADFFF4D-DAB1-45FD-BBA8-8F91E067F32F}" presName="compositeNode" presStyleCnt="0">
        <dgm:presLayoutVars>
          <dgm:bulletEnabled val="1"/>
        </dgm:presLayoutVars>
      </dgm:prSet>
      <dgm:spPr/>
    </dgm:pt>
    <dgm:pt modelId="{0A34B06B-9E59-402E-B80C-61B097B4E1AD}" type="pres">
      <dgm:prSet presAssocID="{BADFFF4D-DAB1-45FD-BBA8-8F91E067F32F}" presName="bgRect" presStyleLbl="bgAccFollowNode1" presStyleIdx="0" presStyleCnt="3"/>
      <dgm:spPr/>
    </dgm:pt>
    <dgm:pt modelId="{78467C94-3A8B-4E72-BC9B-442DB91930AE}" type="pres">
      <dgm:prSet presAssocID="{2C2C5245-1536-482D-953E-82E7D2F4CEE2}" presName="sibTransNodeCircle" presStyleLbl="alignNode1" presStyleIdx="0" presStyleCnt="6">
        <dgm:presLayoutVars>
          <dgm:chMax val="0"/>
          <dgm:bulletEnabled/>
        </dgm:presLayoutVars>
      </dgm:prSet>
      <dgm:spPr/>
    </dgm:pt>
    <dgm:pt modelId="{62020807-8183-4C0B-B5B6-03CBF531CEAB}" type="pres">
      <dgm:prSet presAssocID="{BADFFF4D-DAB1-45FD-BBA8-8F91E067F32F}" presName="bottomLine" presStyleLbl="alignNode1" presStyleIdx="1" presStyleCnt="6">
        <dgm:presLayoutVars/>
      </dgm:prSet>
      <dgm:spPr/>
    </dgm:pt>
    <dgm:pt modelId="{1B78B0B0-3531-401E-A81F-048D6322F2FB}" type="pres">
      <dgm:prSet presAssocID="{BADFFF4D-DAB1-45FD-BBA8-8F91E067F32F}" presName="nodeText" presStyleLbl="bgAccFollowNode1" presStyleIdx="0" presStyleCnt="3">
        <dgm:presLayoutVars>
          <dgm:bulletEnabled val="1"/>
        </dgm:presLayoutVars>
      </dgm:prSet>
      <dgm:spPr/>
    </dgm:pt>
    <dgm:pt modelId="{3FE3C972-BD8D-4520-8DB4-51F875B4D59F}" type="pres">
      <dgm:prSet presAssocID="{2C2C5245-1536-482D-953E-82E7D2F4CEE2}" presName="sibTrans" presStyleCnt="0"/>
      <dgm:spPr/>
    </dgm:pt>
    <dgm:pt modelId="{9781EB41-26FA-47D3-A989-6A839081CF0A}" type="pres">
      <dgm:prSet presAssocID="{DD871225-F244-402D-9E6A-61357AA9A578}" presName="compositeNode" presStyleCnt="0">
        <dgm:presLayoutVars>
          <dgm:bulletEnabled val="1"/>
        </dgm:presLayoutVars>
      </dgm:prSet>
      <dgm:spPr/>
    </dgm:pt>
    <dgm:pt modelId="{4A1C45AC-1BB5-44B9-BC85-CE7D22DE4D81}" type="pres">
      <dgm:prSet presAssocID="{DD871225-F244-402D-9E6A-61357AA9A578}" presName="bgRect" presStyleLbl="bgAccFollowNode1" presStyleIdx="1" presStyleCnt="3"/>
      <dgm:spPr/>
    </dgm:pt>
    <dgm:pt modelId="{3A4EED0C-6A7A-4FF1-BCBF-0A62A3B5DF5B}" type="pres">
      <dgm:prSet presAssocID="{5187B419-F386-4263-B4C6-0DABD13BBCA2}" presName="sibTransNodeCircle" presStyleLbl="alignNode1" presStyleIdx="2" presStyleCnt="6">
        <dgm:presLayoutVars>
          <dgm:chMax val="0"/>
          <dgm:bulletEnabled/>
        </dgm:presLayoutVars>
      </dgm:prSet>
      <dgm:spPr/>
    </dgm:pt>
    <dgm:pt modelId="{3CDC53A3-AE19-4DDC-B17A-CCB059742DB3}" type="pres">
      <dgm:prSet presAssocID="{DD871225-F244-402D-9E6A-61357AA9A578}" presName="bottomLine" presStyleLbl="alignNode1" presStyleIdx="3" presStyleCnt="6">
        <dgm:presLayoutVars/>
      </dgm:prSet>
      <dgm:spPr/>
    </dgm:pt>
    <dgm:pt modelId="{D8C4C496-7780-433A-B038-7F56BA840768}" type="pres">
      <dgm:prSet presAssocID="{DD871225-F244-402D-9E6A-61357AA9A578}" presName="nodeText" presStyleLbl="bgAccFollowNode1" presStyleIdx="1" presStyleCnt="3">
        <dgm:presLayoutVars>
          <dgm:bulletEnabled val="1"/>
        </dgm:presLayoutVars>
      </dgm:prSet>
      <dgm:spPr/>
    </dgm:pt>
    <dgm:pt modelId="{7F316C6D-3328-4243-BB16-9870C48F5206}" type="pres">
      <dgm:prSet presAssocID="{5187B419-F386-4263-B4C6-0DABD13BBCA2}" presName="sibTrans" presStyleCnt="0"/>
      <dgm:spPr/>
    </dgm:pt>
    <dgm:pt modelId="{E685647B-5A8B-4682-AE03-49B27C5DE325}" type="pres">
      <dgm:prSet presAssocID="{2F750686-3D96-4D8F-85C7-9BB95546D529}" presName="compositeNode" presStyleCnt="0">
        <dgm:presLayoutVars>
          <dgm:bulletEnabled val="1"/>
        </dgm:presLayoutVars>
      </dgm:prSet>
      <dgm:spPr/>
    </dgm:pt>
    <dgm:pt modelId="{14735CEE-1935-4F9C-8DE8-6506E54A28C9}" type="pres">
      <dgm:prSet presAssocID="{2F750686-3D96-4D8F-85C7-9BB95546D529}" presName="bgRect" presStyleLbl="bgAccFollowNode1" presStyleIdx="2" presStyleCnt="3"/>
      <dgm:spPr/>
    </dgm:pt>
    <dgm:pt modelId="{29A279CD-D8CB-44BD-982E-C8C63FA0C779}" type="pres">
      <dgm:prSet presAssocID="{B691CCF2-094A-47F0-868A-4C729CCA76BF}" presName="sibTransNodeCircle" presStyleLbl="alignNode1" presStyleIdx="4" presStyleCnt="6">
        <dgm:presLayoutVars>
          <dgm:chMax val="0"/>
          <dgm:bulletEnabled/>
        </dgm:presLayoutVars>
      </dgm:prSet>
      <dgm:spPr/>
    </dgm:pt>
    <dgm:pt modelId="{A95CC8CB-C27C-4974-8413-76428C7128FB}" type="pres">
      <dgm:prSet presAssocID="{2F750686-3D96-4D8F-85C7-9BB95546D529}" presName="bottomLine" presStyleLbl="alignNode1" presStyleIdx="5" presStyleCnt="6">
        <dgm:presLayoutVars/>
      </dgm:prSet>
      <dgm:spPr/>
    </dgm:pt>
    <dgm:pt modelId="{6A71E0AF-8462-4F18-8C1E-522E99D695B7}" type="pres">
      <dgm:prSet presAssocID="{2F750686-3D96-4D8F-85C7-9BB95546D529}" presName="nodeText" presStyleLbl="bgAccFollowNode1" presStyleIdx="2" presStyleCnt="3">
        <dgm:presLayoutVars>
          <dgm:bulletEnabled val="1"/>
        </dgm:presLayoutVars>
      </dgm:prSet>
      <dgm:spPr/>
    </dgm:pt>
  </dgm:ptLst>
  <dgm:cxnLst>
    <dgm:cxn modelId="{23D7CC03-942B-4E00-A2EC-315ED622BE68}" srcId="{719EAE0C-7058-4D0A-A04F-A1551C81A044}" destId="{2F750686-3D96-4D8F-85C7-9BB95546D529}" srcOrd="2" destOrd="0" parTransId="{63028C27-75F8-4E80-9147-336D6905D84F}" sibTransId="{B691CCF2-094A-47F0-868A-4C729CCA76BF}"/>
    <dgm:cxn modelId="{797CF111-5AAC-4FAF-8A87-2D929F498C97}" srcId="{BADFFF4D-DAB1-45FD-BBA8-8F91E067F32F}" destId="{A1A75FBF-B32C-4B30-B1C2-0EF44FA2F1DA}" srcOrd="1" destOrd="0" parTransId="{359D7DDE-8491-4CA7-A758-4A5EB1CB57A1}" sibTransId="{AFC311BF-2C3B-400D-9A0B-C829813F84F9}"/>
    <dgm:cxn modelId="{4FC9F611-8AC3-4662-8099-D7DF0E2273B4}" type="presOf" srcId="{BD2ACB10-648B-4A18-906C-8ED3AE01B242}" destId="{1B78B0B0-3531-401E-A81F-048D6322F2FB}" srcOrd="0" destOrd="3" presId="urn:microsoft.com/office/officeart/2016/7/layout/BasicLinearProcessNumbered"/>
    <dgm:cxn modelId="{C0D4B124-8D8C-41DF-8FCA-9F7A3821D484}" type="presOf" srcId="{719EAE0C-7058-4D0A-A04F-A1551C81A044}" destId="{0AB77865-5FC9-4AED-8996-34E0E2AB9690}" srcOrd="0" destOrd="0" presId="urn:microsoft.com/office/officeart/2016/7/layout/BasicLinearProcessNumbered"/>
    <dgm:cxn modelId="{37577132-643B-4DF3-849C-3BAD1696904D}" srcId="{BADFFF4D-DAB1-45FD-BBA8-8F91E067F32F}" destId="{F41E0BCD-2AA2-4554-B036-9B8CBDF79F37}" srcOrd="0" destOrd="0" parTransId="{D731267D-57C0-4C76-B130-7AE2E2A62C8C}" sibTransId="{72671ED6-87F6-4AD9-ABEA-AF0691143F47}"/>
    <dgm:cxn modelId="{BC81955D-4B4D-4435-88BD-C7877BBCFF49}" type="presOf" srcId="{BADFFF4D-DAB1-45FD-BBA8-8F91E067F32F}" destId="{0A34B06B-9E59-402E-B80C-61B097B4E1AD}" srcOrd="0" destOrd="0" presId="urn:microsoft.com/office/officeart/2016/7/layout/BasicLinearProcessNumbered"/>
    <dgm:cxn modelId="{D0BAC862-0834-4DC9-A5FD-7D542CDF46EF}" srcId="{2F750686-3D96-4D8F-85C7-9BB95546D529}" destId="{A6279FCF-F000-401F-B740-BF5385473596}" srcOrd="1" destOrd="0" parTransId="{08C2D596-A062-4362-BCF8-453E208F84C9}" sibTransId="{D57F0996-5A23-4E38-8AED-4C63AFA552B1}"/>
    <dgm:cxn modelId="{1D228465-6237-4E60-B9C7-31F3C55F57C7}" type="presOf" srcId="{F41E0BCD-2AA2-4554-B036-9B8CBDF79F37}" destId="{1B78B0B0-3531-401E-A81F-048D6322F2FB}" srcOrd="0" destOrd="1" presId="urn:microsoft.com/office/officeart/2016/7/layout/BasicLinearProcessNumbered"/>
    <dgm:cxn modelId="{5354D94A-4544-4499-B2A5-A1983EA471D9}" srcId="{DD871225-F244-402D-9E6A-61357AA9A578}" destId="{8A95A8B1-5585-48E9-A966-444F9DA78C06}" srcOrd="1" destOrd="0" parTransId="{88FFAB76-FB0B-436C-A574-3343C3DECA69}" sibTransId="{F688B44D-753F-480E-9085-1D51EF943D02}"/>
    <dgm:cxn modelId="{89809871-0F22-4392-A85D-A42B6CED46C3}" srcId="{719EAE0C-7058-4D0A-A04F-A1551C81A044}" destId="{BADFFF4D-DAB1-45FD-BBA8-8F91E067F32F}" srcOrd="0" destOrd="0" parTransId="{5394C911-F455-4351-A1A7-950DADEE07F8}" sibTransId="{2C2C5245-1536-482D-953E-82E7D2F4CEE2}"/>
    <dgm:cxn modelId="{4981A875-1A71-4FA2-9859-D08614B6977F}" type="presOf" srcId="{2F750686-3D96-4D8F-85C7-9BB95546D529}" destId="{14735CEE-1935-4F9C-8DE8-6506E54A28C9}" srcOrd="0" destOrd="0" presId="urn:microsoft.com/office/officeart/2016/7/layout/BasicLinearProcessNumbered"/>
    <dgm:cxn modelId="{F23AAB76-3684-4630-A7EF-2654B36B1F12}" type="presOf" srcId="{2C2C5245-1536-482D-953E-82E7D2F4CEE2}" destId="{78467C94-3A8B-4E72-BC9B-442DB91930AE}" srcOrd="0" destOrd="0" presId="urn:microsoft.com/office/officeart/2016/7/layout/BasicLinearProcessNumbered"/>
    <dgm:cxn modelId="{C71BBB59-675C-4C91-AF37-10D8055B8E82}" srcId="{2F750686-3D96-4D8F-85C7-9BB95546D529}" destId="{94C5D74E-5EE0-403F-B34D-F24DDD9DA9E6}" srcOrd="2" destOrd="0" parTransId="{521F03C6-3A7B-4DB8-A51E-9FA63914A6DE}" sibTransId="{A1FFC8B1-3EB0-4F25-9FC5-E18BDB8F35B9}"/>
    <dgm:cxn modelId="{0C4D9A83-CE2F-4559-BC5D-F5C97971899B}" type="presOf" srcId="{A6279FCF-F000-401F-B740-BF5385473596}" destId="{6A71E0AF-8462-4F18-8C1E-522E99D695B7}" srcOrd="0" destOrd="2" presId="urn:microsoft.com/office/officeart/2016/7/layout/BasicLinearProcessNumbered"/>
    <dgm:cxn modelId="{4C29FF87-A1DB-430D-ACD2-E58D035E8B2C}" srcId="{DD871225-F244-402D-9E6A-61357AA9A578}" destId="{EC179855-A506-490F-849E-C7FF2FEF891D}" srcOrd="0" destOrd="0" parTransId="{927EA6EE-89DC-4C20-9D51-554E24A8F5CF}" sibTransId="{722E7183-0E2B-40DE-AC30-3EC4DBD3A169}"/>
    <dgm:cxn modelId="{3575798A-3F89-4652-BC7E-265D56E9A41E}" type="presOf" srcId="{EC179855-A506-490F-849E-C7FF2FEF891D}" destId="{D8C4C496-7780-433A-B038-7F56BA840768}" srcOrd="0" destOrd="1" presId="urn:microsoft.com/office/officeart/2016/7/layout/BasicLinearProcessNumbered"/>
    <dgm:cxn modelId="{1335328F-B935-4552-B94E-61E3883FBD29}" srcId="{2F750686-3D96-4D8F-85C7-9BB95546D529}" destId="{930CE14D-5D95-4FFA-AEA1-038B6F666D1B}" srcOrd="0" destOrd="0" parTransId="{28F62561-7487-441F-B935-923295D1F880}" sibTransId="{42776512-5153-4811-9434-3B3069E6E466}"/>
    <dgm:cxn modelId="{DD5C1899-54D2-4548-8D2F-D2B87031B783}" type="presOf" srcId="{DD871225-F244-402D-9E6A-61357AA9A578}" destId="{D8C4C496-7780-433A-B038-7F56BA840768}" srcOrd="1" destOrd="0" presId="urn:microsoft.com/office/officeart/2016/7/layout/BasicLinearProcessNumbered"/>
    <dgm:cxn modelId="{4623189B-E92B-4C59-BDD8-E105794376AD}" type="presOf" srcId="{2F750686-3D96-4D8F-85C7-9BB95546D529}" destId="{6A71E0AF-8462-4F18-8C1E-522E99D695B7}" srcOrd="1" destOrd="0" presId="urn:microsoft.com/office/officeart/2016/7/layout/BasicLinearProcessNumbered"/>
    <dgm:cxn modelId="{789A4FAE-3E77-467A-832F-F2FCA202BBF5}" type="presOf" srcId="{B691CCF2-094A-47F0-868A-4C729CCA76BF}" destId="{29A279CD-D8CB-44BD-982E-C8C63FA0C779}" srcOrd="0" destOrd="0" presId="urn:microsoft.com/office/officeart/2016/7/layout/BasicLinearProcessNumbered"/>
    <dgm:cxn modelId="{8FDBC9AF-30F3-491A-A776-932334566E17}" type="presOf" srcId="{8A95A8B1-5585-48E9-A966-444F9DA78C06}" destId="{D8C4C496-7780-433A-B038-7F56BA840768}" srcOrd="0" destOrd="2" presId="urn:microsoft.com/office/officeart/2016/7/layout/BasicLinearProcessNumbered"/>
    <dgm:cxn modelId="{8051F5B9-3F72-4438-9810-24D9FEAEADC5}" type="presOf" srcId="{DD871225-F244-402D-9E6A-61357AA9A578}" destId="{4A1C45AC-1BB5-44B9-BC85-CE7D22DE4D81}" srcOrd="0" destOrd="0" presId="urn:microsoft.com/office/officeart/2016/7/layout/BasicLinearProcessNumbered"/>
    <dgm:cxn modelId="{F3ABF4C8-50A7-485D-B477-8880D9BF9234}" type="presOf" srcId="{A1A75FBF-B32C-4B30-B1C2-0EF44FA2F1DA}" destId="{1B78B0B0-3531-401E-A81F-048D6322F2FB}" srcOrd="0" destOrd="2" presId="urn:microsoft.com/office/officeart/2016/7/layout/BasicLinearProcessNumbered"/>
    <dgm:cxn modelId="{746B91CC-6915-41EC-BB5A-A7D2BEF0701C}" srcId="{BADFFF4D-DAB1-45FD-BBA8-8F91E067F32F}" destId="{BD2ACB10-648B-4A18-906C-8ED3AE01B242}" srcOrd="2" destOrd="0" parTransId="{01F38D34-3043-4D48-AEA8-AFEF607E8CCC}" sibTransId="{37534A17-E911-4F55-9C97-261933E2FE76}"/>
    <dgm:cxn modelId="{122F24CF-2798-4FC2-B88E-9F5037EC56D8}" type="presOf" srcId="{94C5D74E-5EE0-403F-B34D-F24DDD9DA9E6}" destId="{6A71E0AF-8462-4F18-8C1E-522E99D695B7}" srcOrd="0" destOrd="3" presId="urn:microsoft.com/office/officeart/2016/7/layout/BasicLinearProcessNumbered"/>
    <dgm:cxn modelId="{327D0CEB-A7E5-4C96-9CAA-9CF93485AA6E}" type="presOf" srcId="{5187B419-F386-4263-B4C6-0DABD13BBCA2}" destId="{3A4EED0C-6A7A-4FF1-BCBF-0A62A3B5DF5B}" srcOrd="0" destOrd="0" presId="urn:microsoft.com/office/officeart/2016/7/layout/BasicLinearProcessNumbered"/>
    <dgm:cxn modelId="{2832AAEB-E46A-41BF-B125-2F23A7CDA5B4}" srcId="{719EAE0C-7058-4D0A-A04F-A1551C81A044}" destId="{DD871225-F244-402D-9E6A-61357AA9A578}" srcOrd="1" destOrd="0" parTransId="{1B1627D4-E11A-4780-9C26-751FB23F9043}" sibTransId="{5187B419-F386-4263-B4C6-0DABD13BBCA2}"/>
    <dgm:cxn modelId="{EFEB3BEC-7823-4066-93D1-9C08B1499FDD}" type="presOf" srcId="{930CE14D-5D95-4FFA-AEA1-038B6F666D1B}" destId="{6A71E0AF-8462-4F18-8C1E-522E99D695B7}" srcOrd="0" destOrd="1" presId="urn:microsoft.com/office/officeart/2016/7/layout/BasicLinearProcessNumbered"/>
    <dgm:cxn modelId="{BF4DC6F2-2206-4D27-8E24-FD7C6ACD8A3E}" type="presOf" srcId="{BADFFF4D-DAB1-45FD-BBA8-8F91E067F32F}" destId="{1B78B0B0-3531-401E-A81F-048D6322F2FB}" srcOrd="1" destOrd="0" presId="urn:microsoft.com/office/officeart/2016/7/layout/BasicLinearProcessNumbered"/>
    <dgm:cxn modelId="{31EB3B0A-48D2-43E3-BA55-EC6DF138EE8E}" type="presParOf" srcId="{0AB77865-5FC9-4AED-8996-34E0E2AB9690}" destId="{AAFDF6DB-8D1F-455E-BAAD-AFD86C21EB42}" srcOrd="0" destOrd="0" presId="urn:microsoft.com/office/officeart/2016/7/layout/BasicLinearProcessNumbered"/>
    <dgm:cxn modelId="{E1930B06-ED3B-408C-B570-1361FE060263}" type="presParOf" srcId="{AAFDF6DB-8D1F-455E-BAAD-AFD86C21EB42}" destId="{0A34B06B-9E59-402E-B80C-61B097B4E1AD}" srcOrd="0" destOrd="0" presId="urn:microsoft.com/office/officeart/2016/7/layout/BasicLinearProcessNumbered"/>
    <dgm:cxn modelId="{A43FA760-083D-4921-8AFE-00F67531C6F5}" type="presParOf" srcId="{AAFDF6DB-8D1F-455E-BAAD-AFD86C21EB42}" destId="{78467C94-3A8B-4E72-BC9B-442DB91930AE}" srcOrd="1" destOrd="0" presId="urn:microsoft.com/office/officeart/2016/7/layout/BasicLinearProcessNumbered"/>
    <dgm:cxn modelId="{B336EF3D-3B6E-458D-B9AD-E459E1C8C86E}" type="presParOf" srcId="{AAFDF6DB-8D1F-455E-BAAD-AFD86C21EB42}" destId="{62020807-8183-4C0B-B5B6-03CBF531CEAB}" srcOrd="2" destOrd="0" presId="urn:microsoft.com/office/officeart/2016/7/layout/BasicLinearProcessNumbered"/>
    <dgm:cxn modelId="{D62FCA6D-F7D5-4B87-9DD7-BE481F99CBBF}" type="presParOf" srcId="{AAFDF6DB-8D1F-455E-BAAD-AFD86C21EB42}" destId="{1B78B0B0-3531-401E-A81F-048D6322F2FB}" srcOrd="3" destOrd="0" presId="urn:microsoft.com/office/officeart/2016/7/layout/BasicLinearProcessNumbered"/>
    <dgm:cxn modelId="{E95FC6B8-82A8-4DEA-BDFD-C52B51DB73CB}" type="presParOf" srcId="{0AB77865-5FC9-4AED-8996-34E0E2AB9690}" destId="{3FE3C972-BD8D-4520-8DB4-51F875B4D59F}" srcOrd="1" destOrd="0" presId="urn:microsoft.com/office/officeart/2016/7/layout/BasicLinearProcessNumbered"/>
    <dgm:cxn modelId="{9040399C-BCF5-4F0F-A593-B702BC26B57F}" type="presParOf" srcId="{0AB77865-5FC9-4AED-8996-34E0E2AB9690}" destId="{9781EB41-26FA-47D3-A989-6A839081CF0A}" srcOrd="2" destOrd="0" presId="urn:microsoft.com/office/officeart/2016/7/layout/BasicLinearProcessNumbered"/>
    <dgm:cxn modelId="{013CC42B-C1BA-47A4-8763-A12DF992A120}" type="presParOf" srcId="{9781EB41-26FA-47D3-A989-6A839081CF0A}" destId="{4A1C45AC-1BB5-44B9-BC85-CE7D22DE4D81}" srcOrd="0" destOrd="0" presId="urn:microsoft.com/office/officeart/2016/7/layout/BasicLinearProcessNumbered"/>
    <dgm:cxn modelId="{82AC607A-D533-4618-B897-D6D0DC11FFEB}" type="presParOf" srcId="{9781EB41-26FA-47D3-A989-6A839081CF0A}" destId="{3A4EED0C-6A7A-4FF1-BCBF-0A62A3B5DF5B}" srcOrd="1" destOrd="0" presId="urn:microsoft.com/office/officeart/2016/7/layout/BasicLinearProcessNumbered"/>
    <dgm:cxn modelId="{2C9D2372-CC64-4A0F-AAF1-7CDAFE9AEF57}" type="presParOf" srcId="{9781EB41-26FA-47D3-A989-6A839081CF0A}" destId="{3CDC53A3-AE19-4DDC-B17A-CCB059742DB3}" srcOrd="2" destOrd="0" presId="urn:microsoft.com/office/officeart/2016/7/layout/BasicLinearProcessNumbered"/>
    <dgm:cxn modelId="{345CA3D1-B84B-4CEF-8441-E7D7AB9BAF7F}" type="presParOf" srcId="{9781EB41-26FA-47D3-A989-6A839081CF0A}" destId="{D8C4C496-7780-433A-B038-7F56BA840768}" srcOrd="3" destOrd="0" presId="urn:microsoft.com/office/officeart/2016/7/layout/BasicLinearProcessNumbered"/>
    <dgm:cxn modelId="{F66F6050-2E35-48F9-91F7-FED3963FE632}" type="presParOf" srcId="{0AB77865-5FC9-4AED-8996-34E0E2AB9690}" destId="{7F316C6D-3328-4243-BB16-9870C48F5206}" srcOrd="3" destOrd="0" presId="urn:microsoft.com/office/officeart/2016/7/layout/BasicLinearProcessNumbered"/>
    <dgm:cxn modelId="{57EA8BBC-E827-4FD7-BA12-6670BE03EA74}" type="presParOf" srcId="{0AB77865-5FC9-4AED-8996-34E0E2AB9690}" destId="{E685647B-5A8B-4682-AE03-49B27C5DE325}" srcOrd="4" destOrd="0" presId="urn:microsoft.com/office/officeart/2016/7/layout/BasicLinearProcessNumbered"/>
    <dgm:cxn modelId="{24AB910D-C011-4999-90DA-4DFE5D4C2FA5}" type="presParOf" srcId="{E685647B-5A8B-4682-AE03-49B27C5DE325}" destId="{14735CEE-1935-4F9C-8DE8-6506E54A28C9}" srcOrd="0" destOrd="0" presId="urn:microsoft.com/office/officeart/2016/7/layout/BasicLinearProcessNumbered"/>
    <dgm:cxn modelId="{C644C485-D7D8-4211-A535-C01DF8A1BE0C}" type="presParOf" srcId="{E685647B-5A8B-4682-AE03-49B27C5DE325}" destId="{29A279CD-D8CB-44BD-982E-C8C63FA0C779}" srcOrd="1" destOrd="0" presId="urn:microsoft.com/office/officeart/2016/7/layout/BasicLinearProcessNumbered"/>
    <dgm:cxn modelId="{C141F402-701C-4C8A-B771-A5636AFDB69A}" type="presParOf" srcId="{E685647B-5A8B-4682-AE03-49B27C5DE325}" destId="{A95CC8CB-C27C-4974-8413-76428C7128FB}" srcOrd="2" destOrd="0" presId="urn:microsoft.com/office/officeart/2016/7/layout/BasicLinearProcessNumbered"/>
    <dgm:cxn modelId="{A55471C4-CDDB-4647-9DEB-A36FE9DD38F3}" type="presParOf" srcId="{E685647B-5A8B-4682-AE03-49B27C5DE325}" destId="{6A71E0AF-8462-4F18-8C1E-522E99D695B7}" srcOrd="3" destOrd="0" presId="urn:microsoft.com/office/officeart/2016/7/layout/BasicLinearProcessNumbered"/>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0F02D4F0-3ACD-4896-B14A-20E83254A9D5}" type="doc">
      <dgm:prSet loTypeId="urn:microsoft.com/office/officeart/2005/8/layout/hierarchy3" loCatId="hierarchy" qsTypeId="urn:microsoft.com/office/officeart/2005/8/quickstyle/simple1" qsCatId="simple" csTypeId="urn:microsoft.com/office/officeart/2005/8/colors/colorful1" csCatId="colorful" phldr="1"/>
      <dgm:spPr/>
      <dgm:t>
        <a:bodyPr/>
        <a:lstStyle/>
        <a:p>
          <a:endParaRPr lang="en-US"/>
        </a:p>
      </dgm:t>
    </dgm:pt>
    <dgm:pt modelId="{4FD5D06C-2EDD-44C6-B8B1-F40D2BD4C1C5}">
      <dgm:prSet/>
      <dgm:spPr/>
      <dgm:t>
        <a:bodyPr/>
        <a:lstStyle/>
        <a:p>
          <a:r>
            <a:rPr lang="en-GB"/>
            <a:t>Lampeter Museum</a:t>
          </a:r>
          <a:endParaRPr lang="en-US"/>
        </a:p>
      </dgm:t>
    </dgm:pt>
    <dgm:pt modelId="{3E60AC17-9A68-4AB3-A462-0E460477B3E7}" type="parTrans" cxnId="{5565BAA7-798B-4F50-8934-28E5DAD5D196}">
      <dgm:prSet/>
      <dgm:spPr/>
      <dgm:t>
        <a:bodyPr/>
        <a:lstStyle/>
        <a:p>
          <a:endParaRPr lang="en-US"/>
        </a:p>
      </dgm:t>
    </dgm:pt>
    <dgm:pt modelId="{46298553-208B-412B-A307-C638387D1DDF}" type="sibTrans" cxnId="{5565BAA7-798B-4F50-8934-28E5DAD5D196}">
      <dgm:prSet/>
      <dgm:spPr/>
      <dgm:t>
        <a:bodyPr/>
        <a:lstStyle/>
        <a:p>
          <a:endParaRPr lang="en-US"/>
        </a:p>
      </dgm:t>
    </dgm:pt>
    <dgm:pt modelId="{376A263C-5CBD-4092-8E3D-50CC1684D709}">
      <dgm:prSet/>
      <dgm:spPr/>
      <dgm:t>
        <a:bodyPr/>
        <a:lstStyle/>
        <a:p>
          <a:r>
            <a:rPr lang="en-GB" i="1"/>
            <a:t>Founded in 2014 by Hanes Llambed, the local history society</a:t>
          </a:r>
          <a:endParaRPr lang="en-US"/>
        </a:p>
      </dgm:t>
    </dgm:pt>
    <dgm:pt modelId="{FE3E7611-9520-4139-85D5-1BF543B3F48B}" type="parTrans" cxnId="{8ACBC3B1-8D22-4935-968A-A152B0CA6722}">
      <dgm:prSet/>
      <dgm:spPr/>
      <dgm:t>
        <a:bodyPr/>
        <a:lstStyle/>
        <a:p>
          <a:endParaRPr lang="en-US"/>
        </a:p>
      </dgm:t>
    </dgm:pt>
    <dgm:pt modelId="{80FCD881-0703-4958-9E72-7EEFB107C659}" type="sibTrans" cxnId="{8ACBC3B1-8D22-4935-968A-A152B0CA6722}">
      <dgm:prSet/>
      <dgm:spPr/>
      <dgm:t>
        <a:bodyPr/>
        <a:lstStyle/>
        <a:p>
          <a:endParaRPr lang="en-US"/>
        </a:p>
      </dgm:t>
    </dgm:pt>
    <dgm:pt modelId="{7F823B9C-26E3-4655-BF4B-21A8045156CE}">
      <dgm:prSet/>
      <dgm:spPr/>
      <dgm:t>
        <a:bodyPr/>
        <a:lstStyle/>
        <a:p>
          <a:r>
            <a:rPr lang="en-GB" i="1"/>
            <a:t>Covers the development of Lampeter as a town, as well as the history of the college (founded in 1822)</a:t>
          </a:r>
          <a:endParaRPr lang="en-US"/>
        </a:p>
      </dgm:t>
    </dgm:pt>
    <dgm:pt modelId="{C37F7A91-9F9A-40D0-87AB-13C038D22256}" type="parTrans" cxnId="{C1313BBC-9067-4E3D-B4EF-36705BE1019B}">
      <dgm:prSet/>
      <dgm:spPr/>
      <dgm:t>
        <a:bodyPr/>
        <a:lstStyle/>
        <a:p>
          <a:endParaRPr lang="en-US"/>
        </a:p>
      </dgm:t>
    </dgm:pt>
    <dgm:pt modelId="{7809B3DD-8010-4283-9ACB-19C13E57DA15}" type="sibTrans" cxnId="{C1313BBC-9067-4E3D-B4EF-36705BE1019B}">
      <dgm:prSet/>
      <dgm:spPr/>
      <dgm:t>
        <a:bodyPr/>
        <a:lstStyle/>
        <a:p>
          <a:endParaRPr lang="en-US"/>
        </a:p>
      </dgm:t>
    </dgm:pt>
    <dgm:pt modelId="{0A602A95-FB51-47AE-8E3F-AD77EECADBB4}">
      <dgm:prSet/>
      <dgm:spPr/>
      <dgm:t>
        <a:bodyPr/>
        <a:lstStyle/>
        <a:p>
          <a:r>
            <a:rPr lang="en-GB"/>
            <a:t>Welsh Quilt Centre</a:t>
          </a:r>
          <a:endParaRPr lang="en-US"/>
        </a:p>
      </dgm:t>
    </dgm:pt>
    <dgm:pt modelId="{B079BDA7-8A15-412F-8899-3A87D77CF9F5}" type="parTrans" cxnId="{548FADDB-47C6-4C22-B988-4BAC6F231A5E}">
      <dgm:prSet/>
      <dgm:spPr/>
      <dgm:t>
        <a:bodyPr/>
        <a:lstStyle/>
        <a:p>
          <a:endParaRPr lang="en-US"/>
        </a:p>
      </dgm:t>
    </dgm:pt>
    <dgm:pt modelId="{6CA8F524-C8C3-4437-A4B1-0A26BC002D87}" type="sibTrans" cxnId="{548FADDB-47C6-4C22-B988-4BAC6F231A5E}">
      <dgm:prSet/>
      <dgm:spPr/>
      <dgm:t>
        <a:bodyPr/>
        <a:lstStyle/>
        <a:p>
          <a:endParaRPr lang="en-US"/>
        </a:p>
      </dgm:t>
    </dgm:pt>
    <dgm:pt modelId="{83E7ECA8-DC4C-4D8F-BFB2-724722948071}">
      <dgm:prSet/>
      <dgm:spPr/>
      <dgm:t>
        <a:bodyPr/>
        <a:lstStyle/>
        <a:p>
          <a:r>
            <a:rPr lang="en-GB" i="1"/>
            <a:t>Need to check opening hours (may not reopen until March 2024)</a:t>
          </a:r>
          <a:endParaRPr lang="en-US"/>
        </a:p>
      </dgm:t>
    </dgm:pt>
    <dgm:pt modelId="{71E6AFAD-6A68-4A26-8781-8B60C9AC8F5E}" type="parTrans" cxnId="{0E46FF39-1313-4B50-ADE6-E2B1A2C6904D}">
      <dgm:prSet/>
      <dgm:spPr/>
      <dgm:t>
        <a:bodyPr/>
        <a:lstStyle/>
        <a:p>
          <a:endParaRPr lang="en-US"/>
        </a:p>
      </dgm:t>
    </dgm:pt>
    <dgm:pt modelId="{8742B251-CAFC-4FE9-8849-75530509AA86}" type="sibTrans" cxnId="{0E46FF39-1313-4B50-ADE6-E2B1A2C6904D}">
      <dgm:prSet/>
      <dgm:spPr/>
      <dgm:t>
        <a:bodyPr/>
        <a:lstStyle/>
        <a:p>
          <a:endParaRPr lang="en-US"/>
        </a:p>
      </dgm:t>
    </dgm:pt>
    <dgm:pt modelId="{DB8C8D72-77B3-4C2B-8902-57067E2379A7}">
      <dgm:prSet/>
      <dgm:spPr/>
      <dgm:t>
        <a:bodyPr/>
        <a:lstStyle/>
        <a:p>
          <a:r>
            <a:rPr lang="en-GB"/>
            <a:t>Graveyard Survey</a:t>
          </a:r>
          <a:endParaRPr lang="en-US"/>
        </a:p>
      </dgm:t>
    </dgm:pt>
    <dgm:pt modelId="{72A5A25D-1B61-41E6-916D-2974F945C113}" type="parTrans" cxnId="{1121E582-EDD7-489F-AEF0-D6B85CA757A5}">
      <dgm:prSet/>
      <dgm:spPr/>
      <dgm:t>
        <a:bodyPr/>
        <a:lstStyle/>
        <a:p>
          <a:endParaRPr lang="en-US"/>
        </a:p>
      </dgm:t>
    </dgm:pt>
    <dgm:pt modelId="{32990551-2C12-423D-B5C7-9DBB43D50AD8}" type="sibTrans" cxnId="{1121E582-EDD7-489F-AEF0-D6B85CA757A5}">
      <dgm:prSet/>
      <dgm:spPr/>
      <dgm:t>
        <a:bodyPr/>
        <a:lstStyle/>
        <a:p>
          <a:endParaRPr lang="en-US"/>
        </a:p>
      </dgm:t>
    </dgm:pt>
    <dgm:pt modelId="{E41D32C6-F17E-4BC1-B5EB-E452F573B5B5}">
      <dgm:prSet/>
      <dgm:spPr/>
      <dgm:t>
        <a:bodyPr/>
        <a:lstStyle/>
        <a:p>
          <a:r>
            <a:rPr lang="en-GB" i="1"/>
            <a:t>Join the archaeologists for a tour of the local graveyards!</a:t>
          </a:r>
          <a:endParaRPr lang="en-US"/>
        </a:p>
      </dgm:t>
    </dgm:pt>
    <dgm:pt modelId="{BDB29AD8-79AD-456E-AAA1-8AF0832D4AB4}" type="parTrans" cxnId="{4DA60808-32C1-4F9D-A281-359179F3BC5A}">
      <dgm:prSet/>
      <dgm:spPr/>
      <dgm:t>
        <a:bodyPr/>
        <a:lstStyle/>
        <a:p>
          <a:endParaRPr lang="en-US"/>
        </a:p>
      </dgm:t>
    </dgm:pt>
    <dgm:pt modelId="{2418C93A-C486-4F95-B6CB-EFD795C33866}" type="sibTrans" cxnId="{4DA60808-32C1-4F9D-A281-359179F3BC5A}">
      <dgm:prSet/>
      <dgm:spPr/>
      <dgm:t>
        <a:bodyPr/>
        <a:lstStyle/>
        <a:p>
          <a:endParaRPr lang="en-US"/>
        </a:p>
      </dgm:t>
    </dgm:pt>
    <dgm:pt modelId="{9E281EE2-F4FA-4A6F-AF8E-18FBAC02AB94}">
      <dgm:prSet/>
      <dgm:spPr/>
      <dgm:t>
        <a:bodyPr/>
        <a:lstStyle/>
        <a:p>
          <a:r>
            <a:rPr lang="en-GB" dirty="0"/>
            <a:t>Lampeter's War Memorial</a:t>
          </a:r>
          <a:endParaRPr lang="en-US" dirty="0"/>
        </a:p>
      </dgm:t>
    </dgm:pt>
    <dgm:pt modelId="{E06F3A05-32CE-4117-8D2A-7A8F6770975E}" type="parTrans" cxnId="{8D9E0B5A-A682-4B83-8810-F7A8698FAA1F}">
      <dgm:prSet/>
      <dgm:spPr/>
      <dgm:t>
        <a:bodyPr/>
        <a:lstStyle/>
        <a:p>
          <a:endParaRPr lang="en-US"/>
        </a:p>
      </dgm:t>
    </dgm:pt>
    <dgm:pt modelId="{193FA7D6-3990-40B8-9AAC-6A9577AFA0E2}" type="sibTrans" cxnId="{8D9E0B5A-A682-4B83-8810-F7A8698FAA1F}">
      <dgm:prSet/>
      <dgm:spPr/>
      <dgm:t>
        <a:bodyPr/>
        <a:lstStyle/>
        <a:p>
          <a:endParaRPr lang="en-US"/>
        </a:p>
      </dgm:t>
    </dgm:pt>
    <dgm:pt modelId="{55EFBF6B-20F4-40BE-A80A-21A486CC467F}">
      <dgm:prSet/>
      <dgm:spPr/>
      <dgm:t>
        <a:bodyPr/>
        <a:lstStyle/>
        <a:p>
          <a:r>
            <a:rPr lang="en-GB" i="1"/>
            <a:t>Lester will take you over the road to discuss the significance of Lampeter’s memorial</a:t>
          </a:r>
          <a:endParaRPr lang="en-US"/>
        </a:p>
      </dgm:t>
    </dgm:pt>
    <dgm:pt modelId="{B3307EEA-64A2-4439-B5B8-612119B9F1D6}" type="parTrans" cxnId="{B3B6B812-7371-4473-B9D5-5FD72E5A705D}">
      <dgm:prSet/>
      <dgm:spPr/>
      <dgm:t>
        <a:bodyPr/>
        <a:lstStyle/>
        <a:p>
          <a:endParaRPr lang="en-US"/>
        </a:p>
      </dgm:t>
    </dgm:pt>
    <dgm:pt modelId="{08DA4CAE-0ABF-436D-8E2D-7391AB8E2C59}" type="sibTrans" cxnId="{B3B6B812-7371-4473-B9D5-5FD72E5A705D}">
      <dgm:prSet/>
      <dgm:spPr/>
      <dgm:t>
        <a:bodyPr/>
        <a:lstStyle/>
        <a:p>
          <a:endParaRPr lang="en-US"/>
        </a:p>
      </dgm:t>
    </dgm:pt>
    <dgm:pt modelId="{04D42CF4-5E5C-4816-B0CD-5BF666267D1E}" type="pres">
      <dgm:prSet presAssocID="{0F02D4F0-3ACD-4896-B14A-20E83254A9D5}" presName="diagram" presStyleCnt="0">
        <dgm:presLayoutVars>
          <dgm:chPref val="1"/>
          <dgm:dir/>
          <dgm:animOne val="branch"/>
          <dgm:animLvl val="lvl"/>
          <dgm:resizeHandles/>
        </dgm:presLayoutVars>
      </dgm:prSet>
      <dgm:spPr/>
    </dgm:pt>
    <dgm:pt modelId="{E6C40062-B013-464E-8C66-4355D07FA386}" type="pres">
      <dgm:prSet presAssocID="{4FD5D06C-2EDD-44C6-B8B1-F40D2BD4C1C5}" presName="root" presStyleCnt="0"/>
      <dgm:spPr/>
    </dgm:pt>
    <dgm:pt modelId="{75AB388A-A545-4E75-8645-12C69B76F879}" type="pres">
      <dgm:prSet presAssocID="{4FD5D06C-2EDD-44C6-B8B1-F40D2BD4C1C5}" presName="rootComposite" presStyleCnt="0"/>
      <dgm:spPr/>
    </dgm:pt>
    <dgm:pt modelId="{A421D1FA-1227-4A7F-AE00-1B29358FC3D0}" type="pres">
      <dgm:prSet presAssocID="{4FD5D06C-2EDD-44C6-B8B1-F40D2BD4C1C5}" presName="rootText" presStyleLbl="node1" presStyleIdx="0" presStyleCnt="4"/>
      <dgm:spPr/>
    </dgm:pt>
    <dgm:pt modelId="{A0492ABB-D0C6-425C-A88C-4FC63140BBE4}" type="pres">
      <dgm:prSet presAssocID="{4FD5D06C-2EDD-44C6-B8B1-F40D2BD4C1C5}" presName="rootConnector" presStyleLbl="node1" presStyleIdx="0" presStyleCnt="4"/>
      <dgm:spPr/>
    </dgm:pt>
    <dgm:pt modelId="{E693CF5D-7BAA-490F-9D82-857254415199}" type="pres">
      <dgm:prSet presAssocID="{4FD5D06C-2EDD-44C6-B8B1-F40D2BD4C1C5}" presName="childShape" presStyleCnt="0"/>
      <dgm:spPr/>
    </dgm:pt>
    <dgm:pt modelId="{588FD29A-1792-46EC-9FE3-BF50143333B3}" type="pres">
      <dgm:prSet presAssocID="{FE3E7611-9520-4139-85D5-1BF543B3F48B}" presName="Name13" presStyleLbl="parChTrans1D2" presStyleIdx="0" presStyleCnt="5"/>
      <dgm:spPr/>
    </dgm:pt>
    <dgm:pt modelId="{58771385-ED1C-49B1-B348-027DCB7414E9}" type="pres">
      <dgm:prSet presAssocID="{376A263C-5CBD-4092-8E3D-50CC1684D709}" presName="childText" presStyleLbl="bgAcc1" presStyleIdx="0" presStyleCnt="5">
        <dgm:presLayoutVars>
          <dgm:bulletEnabled val="1"/>
        </dgm:presLayoutVars>
      </dgm:prSet>
      <dgm:spPr/>
    </dgm:pt>
    <dgm:pt modelId="{5B825379-6705-473B-9756-01AB44771E2B}" type="pres">
      <dgm:prSet presAssocID="{C37F7A91-9F9A-40D0-87AB-13C038D22256}" presName="Name13" presStyleLbl="parChTrans1D2" presStyleIdx="1" presStyleCnt="5"/>
      <dgm:spPr/>
    </dgm:pt>
    <dgm:pt modelId="{9A82094B-139F-4AC3-A585-E98E69831308}" type="pres">
      <dgm:prSet presAssocID="{7F823B9C-26E3-4655-BF4B-21A8045156CE}" presName="childText" presStyleLbl="bgAcc1" presStyleIdx="1" presStyleCnt="5">
        <dgm:presLayoutVars>
          <dgm:bulletEnabled val="1"/>
        </dgm:presLayoutVars>
      </dgm:prSet>
      <dgm:spPr/>
    </dgm:pt>
    <dgm:pt modelId="{7E733431-53C0-4A77-871E-BA0C4158475D}" type="pres">
      <dgm:prSet presAssocID="{0A602A95-FB51-47AE-8E3F-AD77EECADBB4}" presName="root" presStyleCnt="0"/>
      <dgm:spPr/>
    </dgm:pt>
    <dgm:pt modelId="{A1A24532-7F28-4835-84A8-DD91D3CCA4BE}" type="pres">
      <dgm:prSet presAssocID="{0A602A95-FB51-47AE-8E3F-AD77EECADBB4}" presName="rootComposite" presStyleCnt="0"/>
      <dgm:spPr/>
    </dgm:pt>
    <dgm:pt modelId="{71C58C5C-3535-417A-A89F-CF3C2939DE69}" type="pres">
      <dgm:prSet presAssocID="{0A602A95-FB51-47AE-8E3F-AD77EECADBB4}" presName="rootText" presStyleLbl="node1" presStyleIdx="1" presStyleCnt="4"/>
      <dgm:spPr/>
    </dgm:pt>
    <dgm:pt modelId="{B7510D01-0753-4099-A3E9-85EB088C4B9B}" type="pres">
      <dgm:prSet presAssocID="{0A602A95-FB51-47AE-8E3F-AD77EECADBB4}" presName="rootConnector" presStyleLbl="node1" presStyleIdx="1" presStyleCnt="4"/>
      <dgm:spPr/>
    </dgm:pt>
    <dgm:pt modelId="{B29263C2-DAF5-4683-997B-C19715E16D11}" type="pres">
      <dgm:prSet presAssocID="{0A602A95-FB51-47AE-8E3F-AD77EECADBB4}" presName="childShape" presStyleCnt="0"/>
      <dgm:spPr/>
    </dgm:pt>
    <dgm:pt modelId="{FFE0EBBC-2C2E-4340-A0E4-9922A553141D}" type="pres">
      <dgm:prSet presAssocID="{71E6AFAD-6A68-4A26-8781-8B60C9AC8F5E}" presName="Name13" presStyleLbl="parChTrans1D2" presStyleIdx="2" presStyleCnt="5"/>
      <dgm:spPr/>
    </dgm:pt>
    <dgm:pt modelId="{F6FE830B-D16F-47F2-834A-90DBC6641EFB}" type="pres">
      <dgm:prSet presAssocID="{83E7ECA8-DC4C-4D8F-BFB2-724722948071}" presName="childText" presStyleLbl="bgAcc1" presStyleIdx="2" presStyleCnt="5">
        <dgm:presLayoutVars>
          <dgm:bulletEnabled val="1"/>
        </dgm:presLayoutVars>
      </dgm:prSet>
      <dgm:spPr/>
    </dgm:pt>
    <dgm:pt modelId="{F7642D94-ECE7-41D0-B360-E9AE53E18A46}" type="pres">
      <dgm:prSet presAssocID="{DB8C8D72-77B3-4C2B-8902-57067E2379A7}" presName="root" presStyleCnt="0"/>
      <dgm:spPr/>
    </dgm:pt>
    <dgm:pt modelId="{39F80A15-CFF1-4605-913E-A101D001E37C}" type="pres">
      <dgm:prSet presAssocID="{DB8C8D72-77B3-4C2B-8902-57067E2379A7}" presName="rootComposite" presStyleCnt="0"/>
      <dgm:spPr/>
    </dgm:pt>
    <dgm:pt modelId="{B92C7109-D254-4541-A580-776A3334EC5D}" type="pres">
      <dgm:prSet presAssocID="{DB8C8D72-77B3-4C2B-8902-57067E2379A7}" presName="rootText" presStyleLbl="node1" presStyleIdx="2" presStyleCnt="4"/>
      <dgm:spPr/>
    </dgm:pt>
    <dgm:pt modelId="{C8E08FA8-D68B-4616-BF2D-5E543FEBB29B}" type="pres">
      <dgm:prSet presAssocID="{DB8C8D72-77B3-4C2B-8902-57067E2379A7}" presName="rootConnector" presStyleLbl="node1" presStyleIdx="2" presStyleCnt="4"/>
      <dgm:spPr/>
    </dgm:pt>
    <dgm:pt modelId="{4344EF9B-A319-4639-AEB4-31BA51DBAD0D}" type="pres">
      <dgm:prSet presAssocID="{DB8C8D72-77B3-4C2B-8902-57067E2379A7}" presName="childShape" presStyleCnt="0"/>
      <dgm:spPr/>
    </dgm:pt>
    <dgm:pt modelId="{8E33ED59-34B8-4237-AB83-5122BD1909F4}" type="pres">
      <dgm:prSet presAssocID="{BDB29AD8-79AD-456E-AAA1-8AF0832D4AB4}" presName="Name13" presStyleLbl="parChTrans1D2" presStyleIdx="3" presStyleCnt="5"/>
      <dgm:spPr/>
    </dgm:pt>
    <dgm:pt modelId="{B3658993-83BF-44BD-A688-DA61F3EA8878}" type="pres">
      <dgm:prSet presAssocID="{E41D32C6-F17E-4BC1-B5EB-E452F573B5B5}" presName="childText" presStyleLbl="bgAcc1" presStyleIdx="3" presStyleCnt="5">
        <dgm:presLayoutVars>
          <dgm:bulletEnabled val="1"/>
        </dgm:presLayoutVars>
      </dgm:prSet>
      <dgm:spPr/>
    </dgm:pt>
    <dgm:pt modelId="{BEB6B27F-C77E-4AE7-8631-5BA7C719E5ED}" type="pres">
      <dgm:prSet presAssocID="{9E281EE2-F4FA-4A6F-AF8E-18FBAC02AB94}" presName="root" presStyleCnt="0"/>
      <dgm:spPr/>
    </dgm:pt>
    <dgm:pt modelId="{4407B287-9CDF-422A-962B-E39A248A69AE}" type="pres">
      <dgm:prSet presAssocID="{9E281EE2-F4FA-4A6F-AF8E-18FBAC02AB94}" presName="rootComposite" presStyleCnt="0"/>
      <dgm:spPr/>
    </dgm:pt>
    <dgm:pt modelId="{C5F5B36E-2507-493E-9166-6608BAC0B004}" type="pres">
      <dgm:prSet presAssocID="{9E281EE2-F4FA-4A6F-AF8E-18FBAC02AB94}" presName="rootText" presStyleLbl="node1" presStyleIdx="3" presStyleCnt="4"/>
      <dgm:spPr/>
    </dgm:pt>
    <dgm:pt modelId="{16A98F35-3F03-4F13-A859-85EB302C2240}" type="pres">
      <dgm:prSet presAssocID="{9E281EE2-F4FA-4A6F-AF8E-18FBAC02AB94}" presName="rootConnector" presStyleLbl="node1" presStyleIdx="3" presStyleCnt="4"/>
      <dgm:spPr/>
    </dgm:pt>
    <dgm:pt modelId="{FDE962F6-18CC-4DD7-800A-BBA1C3CCDF75}" type="pres">
      <dgm:prSet presAssocID="{9E281EE2-F4FA-4A6F-AF8E-18FBAC02AB94}" presName="childShape" presStyleCnt="0"/>
      <dgm:spPr/>
    </dgm:pt>
    <dgm:pt modelId="{7FDD7058-6617-4705-BED3-33FD3C461DF8}" type="pres">
      <dgm:prSet presAssocID="{B3307EEA-64A2-4439-B5B8-612119B9F1D6}" presName="Name13" presStyleLbl="parChTrans1D2" presStyleIdx="4" presStyleCnt="5"/>
      <dgm:spPr/>
    </dgm:pt>
    <dgm:pt modelId="{FC25327F-4BF1-42C5-8280-732324C9ED5B}" type="pres">
      <dgm:prSet presAssocID="{55EFBF6B-20F4-40BE-A80A-21A486CC467F}" presName="childText" presStyleLbl="bgAcc1" presStyleIdx="4" presStyleCnt="5">
        <dgm:presLayoutVars>
          <dgm:bulletEnabled val="1"/>
        </dgm:presLayoutVars>
      </dgm:prSet>
      <dgm:spPr/>
    </dgm:pt>
  </dgm:ptLst>
  <dgm:cxnLst>
    <dgm:cxn modelId="{4DA60808-32C1-4F9D-A281-359179F3BC5A}" srcId="{DB8C8D72-77B3-4C2B-8902-57067E2379A7}" destId="{E41D32C6-F17E-4BC1-B5EB-E452F573B5B5}" srcOrd="0" destOrd="0" parTransId="{BDB29AD8-79AD-456E-AAA1-8AF0832D4AB4}" sibTransId="{2418C93A-C486-4F95-B6CB-EFD795C33866}"/>
    <dgm:cxn modelId="{2C80D50B-5506-4525-A4A6-8D8B8274CD2A}" type="presOf" srcId="{9E281EE2-F4FA-4A6F-AF8E-18FBAC02AB94}" destId="{C5F5B36E-2507-493E-9166-6608BAC0B004}" srcOrd="0" destOrd="0" presId="urn:microsoft.com/office/officeart/2005/8/layout/hierarchy3"/>
    <dgm:cxn modelId="{B3B6B812-7371-4473-B9D5-5FD72E5A705D}" srcId="{9E281EE2-F4FA-4A6F-AF8E-18FBAC02AB94}" destId="{55EFBF6B-20F4-40BE-A80A-21A486CC467F}" srcOrd="0" destOrd="0" parTransId="{B3307EEA-64A2-4439-B5B8-612119B9F1D6}" sibTransId="{08DA4CAE-0ABF-436D-8E2D-7391AB8E2C59}"/>
    <dgm:cxn modelId="{083C8E1A-548C-4D70-ADF1-3B38851A68A8}" type="presOf" srcId="{4FD5D06C-2EDD-44C6-B8B1-F40D2BD4C1C5}" destId="{A421D1FA-1227-4A7F-AE00-1B29358FC3D0}" srcOrd="0" destOrd="0" presId="urn:microsoft.com/office/officeart/2005/8/layout/hierarchy3"/>
    <dgm:cxn modelId="{1FEAB51B-BCA9-46E6-9BF4-D5528A99F43A}" type="presOf" srcId="{B3307EEA-64A2-4439-B5B8-612119B9F1D6}" destId="{7FDD7058-6617-4705-BED3-33FD3C461DF8}" srcOrd="0" destOrd="0" presId="urn:microsoft.com/office/officeart/2005/8/layout/hierarchy3"/>
    <dgm:cxn modelId="{463E172D-4882-4800-BF7A-83A6338CA550}" type="presOf" srcId="{55EFBF6B-20F4-40BE-A80A-21A486CC467F}" destId="{FC25327F-4BF1-42C5-8280-732324C9ED5B}" srcOrd="0" destOrd="0" presId="urn:microsoft.com/office/officeart/2005/8/layout/hierarchy3"/>
    <dgm:cxn modelId="{320B372F-1B9F-4B99-81C6-781AB4DEDFFB}" type="presOf" srcId="{71E6AFAD-6A68-4A26-8781-8B60C9AC8F5E}" destId="{FFE0EBBC-2C2E-4340-A0E4-9922A553141D}" srcOrd="0" destOrd="0" presId="urn:microsoft.com/office/officeart/2005/8/layout/hierarchy3"/>
    <dgm:cxn modelId="{0E46FF39-1313-4B50-ADE6-E2B1A2C6904D}" srcId="{0A602A95-FB51-47AE-8E3F-AD77EECADBB4}" destId="{83E7ECA8-DC4C-4D8F-BFB2-724722948071}" srcOrd="0" destOrd="0" parTransId="{71E6AFAD-6A68-4A26-8781-8B60C9AC8F5E}" sibTransId="{8742B251-CAFC-4FE9-8849-75530509AA86}"/>
    <dgm:cxn modelId="{DEDEB047-E038-43F7-96D6-9DA6D5C46063}" type="presOf" srcId="{0F02D4F0-3ACD-4896-B14A-20E83254A9D5}" destId="{04D42CF4-5E5C-4816-B0CD-5BF666267D1E}" srcOrd="0" destOrd="0" presId="urn:microsoft.com/office/officeart/2005/8/layout/hierarchy3"/>
    <dgm:cxn modelId="{07E4914D-E601-4FB3-A997-2EB2E55527C1}" type="presOf" srcId="{376A263C-5CBD-4092-8E3D-50CC1684D709}" destId="{58771385-ED1C-49B1-B348-027DCB7414E9}" srcOrd="0" destOrd="0" presId="urn:microsoft.com/office/officeart/2005/8/layout/hierarchy3"/>
    <dgm:cxn modelId="{A4B15F4E-C77A-4870-9107-07C8930DC9A8}" type="presOf" srcId="{FE3E7611-9520-4139-85D5-1BF543B3F48B}" destId="{588FD29A-1792-46EC-9FE3-BF50143333B3}" srcOrd="0" destOrd="0" presId="urn:microsoft.com/office/officeart/2005/8/layout/hierarchy3"/>
    <dgm:cxn modelId="{8D9E0B5A-A682-4B83-8810-F7A8698FAA1F}" srcId="{0F02D4F0-3ACD-4896-B14A-20E83254A9D5}" destId="{9E281EE2-F4FA-4A6F-AF8E-18FBAC02AB94}" srcOrd="3" destOrd="0" parTransId="{E06F3A05-32CE-4117-8D2A-7A8F6770975E}" sibTransId="{193FA7D6-3990-40B8-9AAC-6A9577AFA0E2}"/>
    <dgm:cxn modelId="{D27D297B-22C2-4359-BE2C-B789EBEDD5EE}" type="presOf" srcId="{BDB29AD8-79AD-456E-AAA1-8AF0832D4AB4}" destId="{8E33ED59-34B8-4237-AB83-5122BD1909F4}" srcOrd="0" destOrd="0" presId="urn:microsoft.com/office/officeart/2005/8/layout/hierarchy3"/>
    <dgm:cxn modelId="{1121E582-EDD7-489F-AEF0-D6B85CA757A5}" srcId="{0F02D4F0-3ACD-4896-B14A-20E83254A9D5}" destId="{DB8C8D72-77B3-4C2B-8902-57067E2379A7}" srcOrd="2" destOrd="0" parTransId="{72A5A25D-1B61-41E6-916D-2974F945C113}" sibTransId="{32990551-2C12-423D-B5C7-9DBB43D50AD8}"/>
    <dgm:cxn modelId="{AC754B93-C054-4480-A354-24539210ADD2}" type="presOf" srcId="{9E281EE2-F4FA-4A6F-AF8E-18FBAC02AB94}" destId="{16A98F35-3F03-4F13-A859-85EB302C2240}" srcOrd="1" destOrd="0" presId="urn:microsoft.com/office/officeart/2005/8/layout/hierarchy3"/>
    <dgm:cxn modelId="{723BE7A6-A281-4B29-984A-9FA966B05914}" type="presOf" srcId="{DB8C8D72-77B3-4C2B-8902-57067E2379A7}" destId="{B92C7109-D254-4541-A580-776A3334EC5D}" srcOrd="0" destOrd="0" presId="urn:microsoft.com/office/officeart/2005/8/layout/hierarchy3"/>
    <dgm:cxn modelId="{5565BAA7-798B-4F50-8934-28E5DAD5D196}" srcId="{0F02D4F0-3ACD-4896-B14A-20E83254A9D5}" destId="{4FD5D06C-2EDD-44C6-B8B1-F40D2BD4C1C5}" srcOrd="0" destOrd="0" parTransId="{3E60AC17-9A68-4AB3-A462-0E460477B3E7}" sibTransId="{46298553-208B-412B-A307-C638387D1DDF}"/>
    <dgm:cxn modelId="{950D4DAF-C352-4545-8A2A-38978E30409D}" type="presOf" srcId="{E41D32C6-F17E-4BC1-B5EB-E452F573B5B5}" destId="{B3658993-83BF-44BD-A688-DA61F3EA8878}" srcOrd="0" destOrd="0" presId="urn:microsoft.com/office/officeart/2005/8/layout/hierarchy3"/>
    <dgm:cxn modelId="{8ACBC3B1-8D22-4935-968A-A152B0CA6722}" srcId="{4FD5D06C-2EDD-44C6-B8B1-F40D2BD4C1C5}" destId="{376A263C-5CBD-4092-8E3D-50CC1684D709}" srcOrd="0" destOrd="0" parTransId="{FE3E7611-9520-4139-85D5-1BF543B3F48B}" sibTransId="{80FCD881-0703-4958-9E72-7EEFB107C659}"/>
    <dgm:cxn modelId="{8235E6B4-236B-4767-824A-00EC610EE7EC}" type="presOf" srcId="{0A602A95-FB51-47AE-8E3F-AD77EECADBB4}" destId="{B7510D01-0753-4099-A3E9-85EB088C4B9B}" srcOrd="1" destOrd="0" presId="urn:microsoft.com/office/officeart/2005/8/layout/hierarchy3"/>
    <dgm:cxn modelId="{8D28DAB5-BA4A-4FE0-9BF2-76E1F77FCC24}" type="presOf" srcId="{83E7ECA8-DC4C-4D8F-BFB2-724722948071}" destId="{F6FE830B-D16F-47F2-834A-90DBC6641EFB}" srcOrd="0" destOrd="0" presId="urn:microsoft.com/office/officeart/2005/8/layout/hierarchy3"/>
    <dgm:cxn modelId="{C1313BBC-9067-4E3D-B4EF-36705BE1019B}" srcId="{4FD5D06C-2EDD-44C6-B8B1-F40D2BD4C1C5}" destId="{7F823B9C-26E3-4655-BF4B-21A8045156CE}" srcOrd="1" destOrd="0" parTransId="{C37F7A91-9F9A-40D0-87AB-13C038D22256}" sibTransId="{7809B3DD-8010-4283-9ACB-19C13E57DA15}"/>
    <dgm:cxn modelId="{A7B790C3-7140-4187-921D-BD65629F97C2}" type="presOf" srcId="{C37F7A91-9F9A-40D0-87AB-13C038D22256}" destId="{5B825379-6705-473B-9756-01AB44771E2B}" srcOrd="0" destOrd="0" presId="urn:microsoft.com/office/officeart/2005/8/layout/hierarchy3"/>
    <dgm:cxn modelId="{F557C4C8-AFA5-438A-8E52-51B62D17965A}" type="presOf" srcId="{7F823B9C-26E3-4655-BF4B-21A8045156CE}" destId="{9A82094B-139F-4AC3-A585-E98E69831308}" srcOrd="0" destOrd="0" presId="urn:microsoft.com/office/officeart/2005/8/layout/hierarchy3"/>
    <dgm:cxn modelId="{548FADDB-47C6-4C22-B988-4BAC6F231A5E}" srcId="{0F02D4F0-3ACD-4896-B14A-20E83254A9D5}" destId="{0A602A95-FB51-47AE-8E3F-AD77EECADBB4}" srcOrd="1" destOrd="0" parTransId="{B079BDA7-8A15-412F-8899-3A87D77CF9F5}" sibTransId="{6CA8F524-C8C3-4437-A4B1-0A26BC002D87}"/>
    <dgm:cxn modelId="{5308D4E1-9CC9-4DA6-8B58-F6FA9139ED49}" type="presOf" srcId="{4FD5D06C-2EDD-44C6-B8B1-F40D2BD4C1C5}" destId="{A0492ABB-D0C6-425C-A88C-4FC63140BBE4}" srcOrd="1" destOrd="0" presId="urn:microsoft.com/office/officeart/2005/8/layout/hierarchy3"/>
    <dgm:cxn modelId="{7B3C99EE-2DE5-424B-BFC0-D2B2F22E9221}" type="presOf" srcId="{DB8C8D72-77B3-4C2B-8902-57067E2379A7}" destId="{C8E08FA8-D68B-4616-BF2D-5E543FEBB29B}" srcOrd="1" destOrd="0" presId="urn:microsoft.com/office/officeart/2005/8/layout/hierarchy3"/>
    <dgm:cxn modelId="{A1847DFB-B570-4F2B-9E84-0F8715F9DC22}" type="presOf" srcId="{0A602A95-FB51-47AE-8E3F-AD77EECADBB4}" destId="{71C58C5C-3535-417A-A89F-CF3C2939DE69}" srcOrd="0" destOrd="0" presId="urn:microsoft.com/office/officeart/2005/8/layout/hierarchy3"/>
    <dgm:cxn modelId="{2505B218-F43A-4E05-88C8-A161A38FCD54}" type="presParOf" srcId="{04D42CF4-5E5C-4816-B0CD-5BF666267D1E}" destId="{E6C40062-B013-464E-8C66-4355D07FA386}" srcOrd="0" destOrd="0" presId="urn:microsoft.com/office/officeart/2005/8/layout/hierarchy3"/>
    <dgm:cxn modelId="{5A4C17F2-E49D-4995-B908-11D80FF3B4E3}" type="presParOf" srcId="{E6C40062-B013-464E-8C66-4355D07FA386}" destId="{75AB388A-A545-4E75-8645-12C69B76F879}" srcOrd="0" destOrd="0" presId="urn:microsoft.com/office/officeart/2005/8/layout/hierarchy3"/>
    <dgm:cxn modelId="{8FF0FCD4-B384-48DE-8DE9-0C79C9DCC7F6}" type="presParOf" srcId="{75AB388A-A545-4E75-8645-12C69B76F879}" destId="{A421D1FA-1227-4A7F-AE00-1B29358FC3D0}" srcOrd="0" destOrd="0" presId="urn:microsoft.com/office/officeart/2005/8/layout/hierarchy3"/>
    <dgm:cxn modelId="{EF25195E-63C2-4473-9B0E-91591707DB69}" type="presParOf" srcId="{75AB388A-A545-4E75-8645-12C69B76F879}" destId="{A0492ABB-D0C6-425C-A88C-4FC63140BBE4}" srcOrd="1" destOrd="0" presId="urn:microsoft.com/office/officeart/2005/8/layout/hierarchy3"/>
    <dgm:cxn modelId="{DEC28AE4-4ADC-4984-A7D6-895B73BF3D69}" type="presParOf" srcId="{E6C40062-B013-464E-8C66-4355D07FA386}" destId="{E693CF5D-7BAA-490F-9D82-857254415199}" srcOrd="1" destOrd="0" presId="urn:microsoft.com/office/officeart/2005/8/layout/hierarchy3"/>
    <dgm:cxn modelId="{141A776D-B932-47CE-A914-CAD864B7D5CC}" type="presParOf" srcId="{E693CF5D-7BAA-490F-9D82-857254415199}" destId="{588FD29A-1792-46EC-9FE3-BF50143333B3}" srcOrd="0" destOrd="0" presId="urn:microsoft.com/office/officeart/2005/8/layout/hierarchy3"/>
    <dgm:cxn modelId="{2C51981F-6038-407C-B2CA-48BE767F8354}" type="presParOf" srcId="{E693CF5D-7BAA-490F-9D82-857254415199}" destId="{58771385-ED1C-49B1-B348-027DCB7414E9}" srcOrd="1" destOrd="0" presId="urn:microsoft.com/office/officeart/2005/8/layout/hierarchy3"/>
    <dgm:cxn modelId="{33471D8F-AE19-4EC5-A0B3-F41552A7F94A}" type="presParOf" srcId="{E693CF5D-7BAA-490F-9D82-857254415199}" destId="{5B825379-6705-473B-9756-01AB44771E2B}" srcOrd="2" destOrd="0" presId="urn:microsoft.com/office/officeart/2005/8/layout/hierarchy3"/>
    <dgm:cxn modelId="{160DC223-6B13-44D0-AF4D-C8DF749505B3}" type="presParOf" srcId="{E693CF5D-7BAA-490F-9D82-857254415199}" destId="{9A82094B-139F-4AC3-A585-E98E69831308}" srcOrd="3" destOrd="0" presId="urn:microsoft.com/office/officeart/2005/8/layout/hierarchy3"/>
    <dgm:cxn modelId="{FB6BE828-2C48-4AA0-8E6B-4BCC01BDD21A}" type="presParOf" srcId="{04D42CF4-5E5C-4816-B0CD-5BF666267D1E}" destId="{7E733431-53C0-4A77-871E-BA0C4158475D}" srcOrd="1" destOrd="0" presId="urn:microsoft.com/office/officeart/2005/8/layout/hierarchy3"/>
    <dgm:cxn modelId="{F5D3CB36-A00D-4BEB-BE99-0B60A2357D56}" type="presParOf" srcId="{7E733431-53C0-4A77-871E-BA0C4158475D}" destId="{A1A24532-7F28-4835-84A8-DD91D3CCA4BE}" srcOrd="0" destOrd="0" presId="urn:microsoft.com/office/officeart/2005/8/layout/hierarchy3"/>
    <dgm:cxn modelId="{3E301B0C-FAB0-44BF-9544-71A187A662F5}" type="presParOf" srcId="{A1A24532-7F28-4835-84A8-DD91D3CCA4BE}" destId="{71C58C5C-3535-417A-A89F-CF3C2939DE69}" srcOrd="0" destOrd="0" presId="urn:microsoft.com/office/officeart/2005/8/layout/hierarchy3"/>
    <dgm:cxn modelId="{0E46F365-CD74-4443-874F-914B5227771D}" type="presParOf" srcId="{A1A24532-7F28-4835-84A8-DD91D3CCA4BE}" destId="{B7510D01-0753-4099-A3E9-85EB088C4B9B}" srcOrd="1" destOrd="0" presId="urn:microsoft.com/office/officeart/2005/8/layout/hierarchy3"/>
    <dgm:cxn modelId="{BA8605DC-9CA9-45D6-BA66-08447D291300}" type="presParOf" srcId="{7E733431-53C0-4A77-871E-BA0C4158475D}" destId="{B29263C2-DAF5-4683-997B-C19715E16D11}" srcOrd="1" destOrd="0" presId="urn:microsoft.com/office/officeart/2005/8/layout/hierarchy3"/>
    <dgm:cxn modelId="{0F62E33A-205B-4C0F-A409-4F1D2688EF21}" type="presParOf" srcId="{B29263C2-DAF5-4683-997B-C19715E16D11}" destId="{FFE0EBBC-2C2E-4340-A0E4-9922A553141D}" srcOrd="0" destOrd="0" presId="urn:microsoft.com/office/officeart/2005/8/layout/hierarchy3"/>
    <dgm:cxn modelId="{F7FBDC59-E9E9-401E-A678-3C85A6B744A0}" type="presParOf" srcId="{B29263C2-DAF5-4683-997B-C19715E16D11}" destId="{F6FE830B-D16F-47F2-834A-90DBC6641EFB}" srcOrd="1" destOrd="0" presId="urn:microsoft.com/office/officeart/2005/8/layout/hierarchy3"/>
    <dgm:cxn modelId="{A52B151A-2747-494A-9984-B97DBC64D93D}" type="presParOf" srcId="{04D42CF4-5E5C-4816-B0CD-5BF666267D1E}" destId="{F7642D94-ECE7-41D0-B360-E9AE53E18A46}" srcOrd="2" destOrd="0" presId="urn:microsoft.com/office/officeart/2005/8/layout/hierarchy3"/>
    <dgm:cxn modelId="{A321FB18-C4A7-4368-A401-04EC16C2E958}" type="presParOf" srcId="{F7642D94-ECE7-41D0-B360-E9AE53E18A46}" destId="{39F80A15-CFF1-4605-913E-A101D001E37C}" srcOrd="0" destOrd="0" presId="urn:microsoft.com/office/officeart/2005/8/layout/hierarchy3"/>
    <dgm:cxn modelId="{093325A6-C25B-41F5-AB8E-10CE867A829B}" type="presParOf" srcId="{39F80A15-CFF1-4605-913E-A101D001E37C}" destId="{B92C7109-D254-4541-A580-776A3334EC5D}" srcOrd="0" destOrd="0" presId="urn:microsoft.com/office/officeart/2005/8/layout/hierarchy3"/>
    <dgm:cxn modelId="{7A5E6CB8-50CB-4019-854A-32C765C496D7}" type="presParOf" srcId="{39F80A15-CFF1-4605-913E-A101D001E37C}" destId="{C8E08FA8-D68B-4616-BF2D-5E543FEBB29B}" srcOrd="1" destOrd="0" presId="urn:microsoft.com/office/officeart/2005/8/layout/hierarchy3"/>
    <dgm:cxn modelId="{8B8A940F-33F8-4340-AB9C-6BC91D807D03}" type="presParOf" srcId="{F7642D94-ECE7-41D0-B360-E9AE53E18A46}" destId="{4344EF9B-A319-4639-AEB4-31BA51DBAD0D}" srcOrd="1" destOrd="0" presId="urn:microsoft.com/office/officeart/2005/8/layout/hierarchy3"/>
    <dgm:cxn modelId="{D47262AB-3309-400D-A8E5-AB5EDDA72908}" type="presParOf" srcId="{4344EF9B-A319-4639-AEB4-31BA51DBAD0D}" destId="{8E33ED59-34B8-4237-AB83-5122BD1909F4}" srcOrd="0" destOrd="0" presId="urn:microsoft.com/office/officeart/2005/8/layout/hierarchy3"/>
    <dgm:cxn modelId="{14707F68-439A-4F50-A8F0-F0A7134D045D}" type="presParOf" srcId="{4344EF9B-A319-4639-AEB4-31BA51DBAD0D}" destId="{B3658993-83BF-44BD-A688-DA61F3EA8878}" srcOrd="1" destOrd="0" presId="urn:microsoft.com/office/officeart/2005/8/layout/hierarchy3"/>
    <dgm:cxn modelId="{65161A33-6E10-470E-9AF5-B4F48228D977}" type="presParOf" srcId="{04D42CF4-5E5C-4816-B0CD-5BF666267D1E}" destId="{BEB6B27F-C77E-4AE7-8631-5BA7C719E5ED}" srcOrd="3" destOrd="0" presId="urn:microsoft.com/office/officeart/2005/8/layout/hierarchy3"/>
    <dgm:cxn modelId="{C8C91D46-32E8-4D53-BA17-7F1A10A03837}" type="presParOf" srcId="{BEB6B27F-C77E-4AE7-8631-5BA7C719E5ED}" destId="{4407B287-9CDF-422A-962B-E39A248A69AE}" srcOrd="0" destOrd="0" presId="urn:microsoft.com/office/officeart/2005/8/layout/hierarchy3"/>
    <dgm:cxn modelId="{70BDEF1B-9F6C-4FD4-B3DC-6F8E34018BE7}" type="presParOf" srcId="{4407B287-9CDF-422A-962B-E39A248A69AE}" destId="{C5F5B36E-2507-493E-9166-6608BAC0B004}" srcOrd="0" destOrd="0" presId="urn:microsoft.com/office/officeart/2005/8/layout/hierarchy3"/>
    <dgm:cxn modelId="{45738F0C-5CE7-46CB-B874-C8E470AF9B59}" type="presParOf" srcId="{4407B287-9CDF-422A-962B-E39A248A69AE}" destId="{16A98F35-3F03-4F13-A859-85EB302C2240}" srcOrd="1" destOrd="0" presId="urn:microsoft.com/office/officeart/2005/8/layout/hierarchy3"/>
    <dgm:cxn modelId="{7A78440B-B514-433B-8F05-FCABFEB474C2}" type="presParOf" srcId="{BEB6B27F-C77E-4AE7-8631-5BA7C719E5ED}" destId="{FDE962F6-18CC-4DD7-800A-BBA1C3CCDF75}" srcOrd="1" destOrd="0" presId="urn:microsoft.com/office/officeart/2005/8/layout/hierarchy3"/>
    <dgm:cxn modelId="{4C79BCCE-3DA2-40DE-AA26-C48382EB4B2D}" type="presParOf" srcId="{FDE962F6-18CC-4DD7-800A-BBA1C3CCDF75}" destId="{7FDD7058-6617-4705-BED3-33FD3C461DF8}" srcOrd="0" destOrd="0" presId="urn:microsoft.com/office/officeart/2005/8/layout/hierarchy3"/>
    <dgm:cxn modelId="{ABA818CF-7136-4994-B99D-10AE2200833C}" type="presParOf" srcId="{FDE962F6-18CC-4DD7-800A-BBA1C3CCDF75}" destId="{FC25327F-4BF1-42C5-8280-732324C9ED5B}" srcOrd="1" destOrd="0" presId="urn:microsoft.com/office/officeart/2005/8/layout/hierarchy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7AE72A20-525C-4F16-A07D-F1714DD5C000}"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B2CEC51C-6647-496B-9736-683DF824BAA9}">
      <dgm:prSet/>
      <dgm:spPr/>
      <dgm:t>
        <a:bodyPr/>
        <a:lstStyle/>
        <a:p>
          <a:pPr>
            <a:lnSpc>
              <a:spcPct val="100000"/>
            </a:lnSpc>
          </a:pPr>
          <a:r>
            <a:rPr lang="en-GB"/>
            <a:t>Harriett Webster: </a:t>
          </a:r>
          <a:r>
            <a:rPr lang="en-GB">
              <a:hlinkClick xmlns:r="http://schemas.openxmlformats.org/officeDocument/2006/relationships" r:id="rId1"/>
            </a:rPr>
            <a:t>h.webster@uwtsd.ac.uk</a:t>
          </a:r>
          <a:endParaRPr lang="en-US"/>
        </a:p>
      </dgm:t>
    </dgm:pt>
    <dgm:pt modelId="{DB8A58FA-0809-4DA7-B036-9DAABB9D86E8}" type="parTrans" cxnId="{66CE3228-AF27-430B-ABC3-DFD75B560A16}">
      <dgm:prSet/>
      <dgm:spPr/>
      <dgm:t>
        <a:bodyPr/>
        <a:lstStyle/>
        <a:p>
          <a:endParaRPr lang="en-US"/>
        </a:p>
      </dgm:t>
    </dgm:pt>
    <dgm:pt modelId="{047CB33B-4A55-4ADD-BF1C-EA91F8793A4F}" type="sibTrans" cxnId="{66CE3228-AF27-430B-ABC3-DFD75B560A16}">
      <dgm:prSet/>
      <dgm:spPr/>
      <dgm:t>
        <a:bodyPr/>
        <a:lstStyle/>
        <a:p>
          <a:endParaRPr lang="en-US"/>
        </a:p>
      </dgm:t>
    </dgm:pt>
    <dgm:pt modelId="{54B8E732-EC43-4DCA-B4F5-68A4A07CF77B}">
      <dgm:prSet/>
      <dgm:spPr/>
      <dgm:t>
        <a:bodyPr/>
        <a:lstStyle/>
        <a:p>
          <a:pPr>
            <a:lnSpc>
              <a:spcPct val="100000"/>
            </a:lnSpc>
          </a:pPr>
          <a:r>
            <a:rPr lang="en-GB"/>
            <a:t>Lester Mason: </a:t>
          </a:r>
          <a:r>
            <a:rPr lang="en-GB">
              <a:hlinkClick xmlns:r="http://schemas.openxmlformats.org/officeDocument/2006/relationships" r:id="rId2"/>
            </a:rPr>
            <a:t>l.mason@uwtsd.ac.uk</a:t>
          </a:r>
          <a:endParaRPr lang="en-US"/>
        </a:p>
      </dgm:t>
    </dgm:pt>
    <dgm:pt modelId="{9BA780DD-9106-4EC5-8CDE-BBE30E08B8DF}" type="parTrans" cxnId="{7BAFE003-3C25-4E00-84A6-0C348459D8B9}">
      <dgm:prSet/>
      <dgm:spPr/>
      <dgm:t>
        <a:bodyPr/>
        <a:lstStyle/>
        <a:p>
          <a:endParaRPr lang="en-US"/>
        </a:p>
      </dgm:t>
    </dgm:pt>
    <dgm:pt modelId="{D6E977DD-5E9D-4A98-8064-7BD57AC04646}" type="sibTrans" cxnId="{7BAFE003-3C25-4E00-84A6-0C348459D8B9}">
      <dgm:prSet/>
      <dgm:spPr/>
      <dgm:t>
        <a:bodyPr/>
        <a:lstStyle/>
        <a:p>
          <a:endParaRPr lang="en-US"/>
        </a:p>
      </dgm:t>
    </dgm:pt>
    <dgm:pt modelId="{BB22B5C4-9507-4B69-9B66-60DAA1FB00EF}" type="pres">
      <dgm:prSet presAssocID="{7AE72A20-525C-4F16-A07D-F1714DD5C000}" presName="root" presStyleCnt="0">
        <dgm:presLayoutVars>
          <dgm:dir/>
          <dgm:resizeHandles val="exact"/>
        </dgm:presLayoutVars>
      </dgm:prSet>
      <dgm:spPr/>
    </dgm:pt>
    <dgm:pt modelId="{177CC783-9ECB-42EC-A25E-4EC715530353}" type="pres">
      <dgm:prSet presAssocID="{B2CEC51C-6647-496B-9736-683DF824BAA9}" presName="compNode" presStyleCnt="0"/>
      <dgm:spPr/>
    </dgm:pt>
    <dgm:pt modelId="{AF3A4C12-E030-4FD8-A93E-33FAFD25F94F}" type="pres">
      <dgm:prSet presAssocID="{B2CEC51C-6647-496B-9736-683DF824BAA9}" presName="iconRect" presStyleLbl="node1" presStyleIdx="0"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Email"/>
        </a:ext>
      </dgm:extLst>
    </dgm:pt>
    <dgm:pt modelId="{44DA2FC3-D8D0-4E5E-AD18-FFD39CD8290F}" type="pres">
      <dgm:prSet presAssocID="{B2CEC51C-6647-496B-9736-683DF824BAA9}" presName="spaceRect" presStyleCnt="0"/>
      <dgm:spPr/>
    </dgm:pt>
    <dgm:pt modelId="{E8EF42AA-18D6-412B-BD26-3657CAA58B97}" type="pres">
      <dgm:prSet presAssocID="{B2CEC51C-6647-496B-9736-683DF824BAA9}" presName="textRect" presStyleLbl="revTx" presStyleIdx="0" presStyleCnt="2">
        <dgm:presLayoutVars>
          <dgm:chMax val="1"/>
          <dgm:chPref val="1"/>
        </dgm:presLayoutVars>
      </dgm:prSet>
      <dgm:spPr/>
    </dgm:pt>
    <dgm:pt modelId="{69382952-BBBF-4C19-B7C1-69655DA0F541}" type="pres">
      <dgm:prSet presAssocID="{047CB33B-4A55-4ADD-BF1C-EA91F8793A4F}" presName="sibTrans" presStyleCnt="0"/>
      <dgm:spPr/>
    </dgm:pt>
    <dgm:pt modelId="{F958D906-AA7A-42AB-98A1-DBEDC39DF9AE}" type="pres">
      <dgm:prSet presAssocID="{54B8E732-EC43-4DCA-B4F5-68A4A07CF77B}" presName="compNode" presStyleCnt="0"/>
      <dgm:spPr/>
    </dgm:pt>
    <dgm:pt modelId="{A445D090-AAE3-40CF-91F9-40BBD7AA4A4C}" type="pres">
      <dgm:prSet presAssocID="{54B8E732-EC43-4DCA-B4F5-68A4A07CF77B}" presName="iconRect" presStyleLbl="node1" presStyleIdx="1" presStyleCnt="2"/>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Envelope"/>
        </a:ext>
      </dgm:extLst>
    </dgm:pt>
    <dgm:pt modelId="{006F7BC9-541D-48AA-B6DE-78A732CACD02}" type="pres">
      <dgm:prSet presAssocID="{54B8E732-EC43-4DCA-B4F5-68A4A07CF77B}" presName="spaceRect" presStyleCnt="0"/>
      <dgm:spPr/>
    </dgm:pt>
    <dgm:pt modelId="{2C39716E-55C8-4400-9007-0BEDC7805B6C}" type="pres">
      <dgm:prSet presAssocID="{54B8E732-EC43-4DCA-B4F5-68A4A07CF77B}" presName="textRect" presStyleLbl="revTx" presStyleIdx="1" presStyleCnt="2">
        <dgm:presLayoutVars>
          <dgm:chMax val="1"/>
          <dgm:chPref val="1"/>
        </dgm:presLayoutVars>
      </dgm:prSet>
      <dgm:spPr/>
    </dgm:pt>
  </dgm:ptLst>
  <dgm:cxnLst>
    <dgm:cxn modelId="{7BAFE003-3C25-4E00-84A6-0C348459D8B9}" srcId="{7AE72A20-525C-4F16-A07D-F1714DD5C000}" destId="{54B8E732-EC43-4DCA-B4F5-68A4A07CF77B}" srcOrd="1" destOrd="0" parTransId="{9BA780DD-9106-4EC5-8CDE-BBE30E08B8DF}" sibTransId="{D6E977DD-5E9D-4A98-8064-7BD57AC04646}"/>
    <dgm:cxn modelId="{2D790C16-4CC2-4C02-8177-E3B681A399EB}" type="presOf" srcId="{B2CEC51C-6647-496B-9736-683DF824BAA9}" destId="{E8EF42AA-18D6-412B-BD26-3657CAA58B97}" srcOrd="0" destOrd="0" presId="urn:microsoft.com/office/officeart/2018/2/layout/IconLabelList"/>
    <dgm:cxn modelId="{66CE3228-AF27-430B-ABC3-DFD75B560A16}" srcId="{7AE72A20-525C-4F16-A07D-F1714DD5C000}" destId="{B2CEC51C-6647-496B-9736-683DF824BAA9}" srcOrd="0" destOrd="0" parTransId="{DB8A58FA-0809-4DA7-B036-9DAABB9D86E8}" sibTransId="{047CB33B-4A55-4ADD-BF1C-EA91F8793A4F}"/>
    <dgm:cxn modelId="{C3E9155C-563B-402F-87BA-6A86AF081E9E}" type="presOf" srcId="{54B8E732-EC43-4DCA-B4F5-68A4A07CF77B}" destId="{2C39716E-55C8-4400-9007-0BEDC7805B6C}" srcOrd="0" destOrd="0" presId="urn:microsoft.com/office/officeart/2018/2/layout/IconLabelList"/>
    <dgm:cxn modelId="{20A25EBC-E1EB-458E-BFD5-E2527D0DE611}" type="presOf" srcId="{7AE72A20-525C-4F16-A07D-F1714DD5C000}" destId="{BB22B5C4-9507-4B69-9B66-60DAA1FB00EF}" srcOrd="0" destOrd="0" presId="urn:microsoft.com/office/officeart/2018/2/layout/IconLabelList"/>
    <dgm:cxn modelId="{512BA0E9-F9C3-4608-9462-0AC44F0BFBA0}" type="presParOf" srcId="{BB22B5C4-9507-4B69-9B66-60DAA1FB00EF}" destId="{177CC783-9ECB-42EC-A25E-4EC715530353}" srcOrd="0" destOrd="0" presId="urn:microsoft.com/office/officeart/2018/2/layout/IconLabelList"/>
    <dgm:cxn modelId="{CE7BB20C-C59C-4943-9053-58D45C6EC359}" type="presParOf" srcId="{177CC783-9ECB-42EC-A25E-4EC715530353}" destId="{AF3A4C12-E030-4FD8-A93E-33FAFD25F94F}" srcOrd="0" destOrd="0" presId="urn:microsoft.com/office/officeart/2018/2/layout/IconLabelList"/>
    <dgm:cxn modelId="{89C905CF-2C9A-4B33-BFCF-19963225A1C9}" type="presParOf" srcId="{177CC783-9ECB-42EC-A25E-4EC715530353}" destId="{44DA2FC3-D8D0-4E5E-AD18-FFD39CD8290F}" srcOrd="1" destOrd="0" presId="urn:microsoft.com/office/officeart/2018/2/layout/IconLabelList"/>
    <dgm:cxn modelId="{7BA515E1-E23E-430F-9DA8-1E2394C50CDB}" type="presParOf" srcId="{177CC783-9ECB-42EC-A25E-4EC715530353}" destId="{E8EF42AA-18D6-412B-BD26-3657CAA58B97}" srcOrd="2" destOrd="0" presId="urn:microsoft.com/office/officeart/2018/2/layout/IconLabelList"/>
    <dgm:cxn modelId="{F504016F-013C-4396-B1C4-CE264E8DD222}" type="presParOf" srcId="{BB22B5C4-9507-4B69-9B66-60DAA1FB00EF}" destId="{69382952-BBBF-4C19-B7C1-69655DA0F541}" srcOrd="1" destOrd="0" presId="urn:microsoft.com/office/officeart/2018/2/layout/IconLabelList"/>
    <dgm:cxn modelId="{03DAF7C2-2385-4C68-A5B8-0081DAC67138}" type="presParOf" srcId="{BB22B5C4-9507-4B69-9B66-60DAA1FB00EF}" destId="{F958D906-AA7A-42AB-98A1-DBEDC39DF9AE}" srcOrd="2" destOrd="0" presId="urn:microsoft.com/office/officeart/2018/2/layout/IconLabelList"/>
    <dgm:cxn modelId="{D58F6F91-23B5-4A81-8733-54CD2EC0C907}" type="presParOf" srcId="{F958D906-AA7A-42AB-98A1-DBEDC39DF9AE}" destId="{A445D090-AAE3-40CF-91F9-40BBD7AA4A4C}" srcOrd="0" destOrd="0" presId="urn:microsoft.com/office/officeart/2018/2/layout/IconLabelList"/>
    <dgm:cxn modelId="{98EFB400-2943-4CD9-AE6C-7DEF0D5E28EE}" type="presParOf" srcId="{F958D906-AA7A-42AB-98A1-DBEDC39DF9AE}" destId="{006F7BC9-541D-48AA-B6DE-78A732CACD02}" srcOrd="1" destOrd="0" presId="urn:microsoft.com/office/officeart/2018/2/layout/IconLabelList"/>
    <dgm:cxn modelId="{11E3003B-668F-48D3-887D-FE300691429E}" type="presParOf" srcId="{F958D906-AA7A-42AB-98A1-DBEDC39DF9AE}" destId="{2C39716E-55C8-4400-9007-0BEDC7805B6C}"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A3F9585-FF52-4D0C-BDB9-2C7897578268}">
      <dsp:nvSpPr>
        <dsp:cNvPr id="0" name=""/>
        <dsp:cNvSpPr/>
      </dsp:nvSpPr>
      <dsp:spPr>
        <a:xfrm>
          <a:off x="0" y="558449"/>
          <a:ext cx="10427840" cy="6318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kern="1200"/>
            <a:t>Overall purpose and contribution of the module to your degree</a:t>
          </a:r>
          <a:endParaRPr lang="en-US" sz="3000" kern="1200"/>
        </a:p>
      </dsp:txBody>
      <dsp:txXfrm>
        <a:off x="30842" y="589291"/>
        <a:ext cx="10366156" cy="570116"/>
      </dsp:txXfrm>
    </dsp:sp>
    <dsp:sp modelId="{3D0CF81F-CCBF-4AED-BB24-95A03F09E098}">
      <dsp:nvSpPr>
        <dsp:cNvPr id="0" name=""/>
        <dsp:cNvSpPr/>
      </dsp:nvSpPr>
      <dsp:spPr>
        <a:xfrm>
          <a:off x="0" y="1276649"/>
          <a:ext cx="10427840" cy="6318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kern="1200"/>
            <a:t>Session schedule</a:t>
          </a:r>
          <a:endParaRPr lang="en-US" sz="3000" kern="1200"/>
        </a:p>
      </dsp:txBody>
      <dsp:txXfrm>
        <a:off x="30842" y="1307491"/>
        <a:ext cx="10366156" cy="570116"/>
      </dsp:txXfrm>
    </dsp:sp>
    <dsp:sp modelId="{ED96705E-F8E7-4462-B3AA-44CCDBE6E2AB}">
      <dsp:nvSpPr>
        <dsp:cNvPr id="0" name=""/>
        <dsp:cNvSpPr/>
      </dsp:nvSpPr>
      <dsp:spPr>
        <a:xfrm>
          <a:off x="0" y="1994849"/>
          <a:ext cx="10427840" cy="6318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kern="1200"/>
            <a:t>Assessments</a:t>
          </a:r>
          <a:endParaRPr lang="en-US" sz="3000" kern="1200"/>
        </a:p>
      </dsp:txBody>
      <dsp:txXfrm>
        <a:off x="30842" y="2025691"/>
        <a:ext cx="10366156" cy="570116"/>
      </dsp:txXfrm>
    </dsp:sp>
    <dsp:sp modelId="{8E3F33AF-8A65-49B3-844B-D945F02EBA68}">
      <dsp:nvSpPr>
        <dsp:cNvPr id="0" name=""/>
        <dsp:cNvSpPr/>
      </dsp:nvSpPr>
      <dsp:spPr>
        <a:xfrm>
          <a:off x="0" y="2713049"/>
          <a:ext cx="10427840" cy="6318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kern="1200"/>
            <a:t>Fieldtrips</a:t>
          </a:r>
          <a:endParaRPr lang="en-US" sz="3000" kern="1200"/>
        </a:p>
      </dsp:txBody>
      <dsp:txXfrm>
        <a:off x="30842" y="2743891"/>
        <a:ext cx="10366156" cy="57011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8A1B256-19AD-404A-881B-1A186E41E95B}">
      <dsp:nvSpPr>
        <dsp:cNvPr id="0" name=""/>
        <dsp:cNvSpPr/>
      </dsp:nvSpPr>
      <dsp:spPr>
        <a:xfrm>
          <a:off x="1150657" y="613607"/>
          <a:ext cx="1289536" cy="128953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97036E5-863A-4034-BB3C-E560DCBCB54D}">
      <dsp:nvSpPr>
        <dsp:cNvPr id="0" name=""/>
        <dsp:cNvSpPr/>
      </dsp:nvSpPr>
      <dsp:spPr>
        <a:xfrm>
          <a:off x="362607" y="2257951"/>
          <a:ext cx="2865637"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44550">
            <a:lnSpc>
              <a:spcPct val="100000"/>
            </a:lnSpc>
            <a:spcBef>
              <a:spcPct val="0"/>
            </a:spcBef>
            <a:spcAft>
              <a:spcPct val="35000"/>
            </a:spcAft>
            <a:buNone/>
          </a:pPr>
          <a:r>
            <a:rPr lang="en-GB" sz="1900" kern="1200"/>
            <a:t>A ‘hands on’ module</a:t>
          </a:r>
          <a:endParaRPr lang="en-US" sz="1900" kern="1200"/>
        </a:p>
      </dsp:txBody>
      <dsp:txXfrm>
        <a:off x="362607" y="2257951"/>
        <a:ext cx="2865637" cy="720000"/>
      </dsp:txXfrm>
    </dsp:sp>
    <dsp:sp modelId="{F5883E5B-B3E1-4ACD-902B-C806013850ED}">
      <dsp:nvSpPr>
        <dsp:cNvPr id="0" name=""/>
        <dsp:cNvSpPr/>
      </dsp:nvSpPr>
      <dsp:spPr>
        <a:xfrm>
          <a:off x="4517781" y="613607"/>
          <a:ext cx="1289536" cy="128953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7F73C81-7535-4840-AE15-2132300B07F5}">
      <dsp:nvSpPr>
        <dsp:cNvPr id="0" name=""/>
        <dsp:cNvSpPr/>
      </dsp:nvSpPr>
      <dsp:spPr>
        <a:xfrm>
          <a:off x="3729731" y="2257951"/>
          <a:ext cx="2865637"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44550">
            <a:lnSpc>
              <a:spcPct val="100000"/>
            </a:lnSpc>
            <a:spcBef>
              <a:spcPct val="0"/>
            </a:spcBef>
            <a:spcAft>
              <a:spcPct val="35000"/>
            </a:spcAft>
            <a:buNone/>
          </a:pPr>
          <a:r>
            <a:rPr lang="en-GB" sz="1900" kern="1200"/>
            <a:t>Designed to help you going practical skills in ‘doing’ history</a:t>
          </a:r>
          <a:endParaRPr lang="en-US" sz="1900" kern="1200"/>
        </a:p>
      </dsp:txBody>
      <dsp:txXfrm>
        <a:off x="3729731" y="2257951"/>
        <a:ext cx="2865637" cy="720000"/>
      </dsp:txXfrm>
    </dsp:sp>
    <dsp:sp modelId="{F11FECD6-99F5-42C4-9DAC-B261F080D0C2}">
      <dsp:nvSpPr>
        <dsp:cNvPr id="0" name=""/>
        <dsp:cNvSpPr/>
      </dsp:nvSpPr>
      <dsp:spPr>
        <a:xfrm>
          <a:off x="7884905" y="613607"/>
          <a:ext cx="1289536" cy="128953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3BD91AF-1310-4618-B4BA-C521272EEA2E}">
      <dsp:nvSpPr>
        <dsp:cNvPr id="0" name=""/>
        <dsp:cNvSpPr/>
      </dsp:nvSpPr>
      <dsp:spPr>
        <a:xfrm>
          <a:off x="7096855" y="2257951"/>
          <a:ext cx="2865637"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44550">
            <a:lnSpc>
              <a:spcPct val="100000"/>
            </a:lnSpc>
            <a:spcBef>
              <a:spcPct val="0"/>
            </a:spcBef>
            <a:spcAft>
              <a:spcPct val="35000"/>
            </a:spcAft>
            <a:buNone/>
          </a:pPr>
          <a:r>
            <a:rPr lang="en-GB" sz="1900" kern="1200"/>
            <a:t>Thinking about sources and evidence, and how/where to find it</a:t>
          </a:r>
          <a:endParaRPr lang="en-US" sz="1900" kern="1200"/>
        </a:p>
      </dsp:txBody>
      <dsp:txXfrm>
        <a:off x="7096855" y="2257951"/>
        <a:ext cx="2865637" cy="72000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22390B6-956F-4EDF-AC88-DE71108A189D}">
      <dsp:nvSpPr>
        <dsp:cNvPr id="0" name=""/>
        <dsp:cNvSpPr/>
      </dsp:nvSpPr>
      <dsp:spPr>
        <a:xfrm>
          <a:off x="3024" y="235923"/>
          <a:ext cx="2399779" cy="1439867"/>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To provide an appreciation of the diversity of the research resource;</a:t>
          </a:r>
        </a:p>
      </dsp:txBody>
      <dsp:txXfrm>
        <a:off x="3024" y="235923"/>
        <a:ext cx="2399779" cy="1439867"/>
      </dsp:txXfrm>
    </dsp:sp>
    <dsp:sp modelId="{A3532DD4-DFC0-4854-85F3-6FC3261E1335}">
      <dsp:nvSpPr>
        <dsp:cNvPr id="0" name=""/>
        <dsp:cNvSpPr/>
      </dsp:nvSpPr>
      <dsp:spPr>
        <a:xfrm>
          <a:off x="2642781" y="235923"/>
          <a:ext cx="2399779" cy="1439867"/>
        </a:xfrm>
        <a:prstGeom prst="rect">
          <a:avLst/>
        </a:prstGeom>
        <a:solidFill>
          <a:schemeClr val="accent5">
            <a:hueOff val="-1126424"/>
            <a:satOff val="-2903"/>
            <a:lumOff val="-196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To acquire an initial experience of archival research;</a:t>
          </a:r>
        </a:p>
      </dsp:txBody>
      <dsp:txXfrm>
        <a:off x="2642781" y="235923"/>
        <a:ext cx="2399779" cy="1439867"/>
      </dsp:txXfrm>
    </dsp:sp>
    <dsp:sp modelId="{02714246-D835-41D1-B74C-7B54A4A18C83}">
      <dsp:nvSpPr>
        <dsp:cNvPr id="0" name=""/>
        <dsp:cNvSpPr/>
      </dsp:nvSpPr>
      <dsp:spPr>
        <a:xfrm>
          <a:off x="5282538" y="235923"/>
          <a:ext cx="2399779" cy="1439867"/>
        </a:xfrm>
        <a:prstGeom prst="rect">
          <a:avLst/>
        </a:prstGeom>
        <a:solidFill>
          <a:schemeClr val="accent5">
            <a:hueOff val="-2252848"/>
            <a:satOff val="-5806"/>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To provide an introductory experience of some primary research materials and resources; </a:t>
          </a:r>
        </a:p>
      </dsp:txBody>
      <dsp:txXfrm>
        <a:off x="5282538" y="235923"/>
        <a:ext cx="2399779" cy="1439867"/>
      </dsp:txXfrm>
    </dsp:sp>
    <dsp:sp modelId="{05AFEEC3-D846-4659-893A-54A20DBD62A6}">
      <dsp:nvSpPr>
        <dsp:cNvPr id="0" name=""/>
        <dsp:cNvSpPr/>
      </dsp:nvSpPr>
      <dsp:spPr>
        <a:xfrm>
          <a:off x="7922295" y="235923"/>
          <a:ext cx="2399779" cy="1439867"/>
        </a:xfrm>
        <a:prstGeom prst="rect">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To  introduce students to some of the issues surrounding the collection, storage and maintenance of various historical artifacts and materials;</a:t>
          </a:r>
        </a:p>
      </dsp:txBody>
      <dsp:txXfrm>
        <a:off x="7922295" y="235923"/>
        <a:ext cx="2399779" cy="1439867"/>
      </dsp:txXfrm>
    </dsp:sp>
    <dsp:sp modelId="{59EC54D3-105E-41AD-85B3-D9D0F92D8080}">
      <dsp:nvSpPr>
        <dsp:cNvPr id="0" name=""/>
        <dsp:cNvSpPr/>
      </dsp:nvSpPr>
      <dsp:spPr>
        <a:xfrm>
          <a:off x="1322903" y="1915768"/>
          <a:ext cx="2399779" cy="1439867"/>
        </a:xfrm>
        <a:prstGeom prst="rect">
          <a:avLst/>
        </a:prstGeom>
        <a:solidFill>
          <a:schemeClr val="accent5">
            <a:hueOff val="-4505695"/>
            <a:satOff val="-11613"/>
            <a:lumOff val="-784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To acquire first skills in the interpretation and use of various research materials and data;</a:t>
          </a:r>
        </a:p>
      </dsp:txBody>
      <dsp:txXfrm>
        <a:off x="1322903" y="1915768"/>
        <a:ext cx="2399779" cy="1439867"/>
      </dsp:txXfrm>
    </dsp:sp>
    <dsp:sp modelId="{02F0A45E-4078-4E16-80AB-B866B0C1F20E}">
      <dsp:nvSpPr>
        <dsp:cNvPr id="0" name=""/>
        <dsp:cNvSpPr/>
      </dsp:nvSpPr>
      <dsp:spPr>
        <a:xfrm>
          <a:off x="3962660" y="1915768"/>
          <a:ext cx="2399779" cy="1439867"/>
        </a:xfrm>
        <a:prstGeom prst="rect">
          <a:avLst/>
        </a:prstGeom>
        <a:solidFill>
          <a:schemeClr val="accent5">
            <a:hueOff val="-5632119"/>
            <a:satOff val="-14516"/>
            <a:lumOff val="-980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To encourage students to consider the nature and practice of their discipline.</a:t>
          </a:r>
        </a:p>
      </dsp:txBody>
      <dsp:txXfrm>
        <a:off x="3962660" y="1915768"/>
        <a:ext cx="2399779" cy="1439867"/>
      </dsp:txXfrm>
    </dsp:sp>
    <dsp:sp modelId="{C4F396C7-75EC-4392-88AD-29C9D9424839}">
      <dsp:nvSpPr>
        <dsp:cNvPr id="0" name=""/>
        <dsp:cNvSpPr/>
      </dsp:nvSpPr>
      <dsp:spPr>
        <a:xfrm>
          <a:off x="6602417" y="1915768"/>
          <a:ext cx="2399779" cy="1439867"/>
        </a:xfrm>
        <a:prstGeom prst="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To think about how the location and acquisition of primary materials could be of use to historians.</a:t>
          </a:r>
        </a:p>
      </dsp:txBody>
      <dsp:txXfrm>
        <a:off x="6602417" y="1915768"/>
        <a:ext cx="2399779" cy="143986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3DE9860-5E70-4A69-8B99-990453086BEF}">
      <dsp:nvSpPr>
        <dsp:cNvPr id="0" name=""/>
        <dsp:cNvSpPr/>
      </dsp:nvSpPr>
      <dsp:spPr>
        <a:xfrm>
          <a:off x="1021144" y="1520"/>
          <a:ext cx="1950128" cy="117007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b="0" i="0" kern="1200"/>
            <a:t>1. 15 January - Introduction (Harriett)</a:t>
          </a:r>
          <a:endParaRPr lang="en-US" sz="1500" kern="1200"/>
        </a:p>
      </dsp:txBody>
      <dsp:txXfrm>
        <a:off x="1021144" y="1520"/>
        <a:ext cx="1950128" cy="1170077"/>
      </dsp:txXfrm>
    </dsp:sp>
    <dsp:sp modelId="{869786AD-FA5D-42AD-9C79-49EC5A7087D6}">
      <dsp:nvSpPr>
        <dsp:cNvPr id="0" name=""/>
        <dsp:cNvSpPr/>
      </dsp:nvSpPr>
      <dsp:spPr>
        <a:xfrm>
          <a:off x="3166285" y="1520"/>
          <a:ext cx="1950128" cy="117007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b="0" i="0" kern="1200"/>
            <a:t>2. 16 January - Pre-Modern Sources (Harriett)</a:t>
          </a:r>
          <a:endParaRPr lang="en-US" sz="1500" kern="1200"/>
        </a:p>
      </dsp:txBody>
      <dsp:txXfrm>
        <a:off x="3166285" y="1520"/>
        <a:ext cx="1950128" cy="1170077"/>
      </dsp:txXfrm>
    </dsp:sp>
    <dsp:sp modelId="{AC66EA7B-F53D-4522-992C-8DE07E83B6F7}">
      <dsp:nvSpPr>
        <dsp:cNvPr id="0" name=""/>
        <dsp:cNvSpPr/>
      </dsp:nvSpPr>
      <dsp:spPr>
        <a:xfrm>
          <a:off x="5311426" y="1520"/>
          <a:ext cx="1950128" cy="117007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b="0" i="0" kern="1200"/>
            <a:t>3. 18 January - Modern Sources (Lester)</a:t>
          </a:r>
          <a:endParaRPr lang="en-US" sz="1500" kern="1200"/>
        </a:p>
      </dsp:txBody>
      <dsp:txXfrm>
        <a:off x="5311426" y="1520"/>
        <a:ext cx="1950128" cy="1170077"/>
      </dsp:txXfrm>
    </dsp:sp>
    <dsp:sp modelId="{82BDF130-66E3-4C27-A90C-05EEC497DC14}">
      <dsp:nvSpPr>
        <dsp:cNvPr id="0" name=""/>
        <dsp:cNvSpPr/>
      </dsp:nvSpPr>
      <dsp:spPr>
        <a:xfrm>
          <a:off x="7456568" y="1520"/>
          <a:ext cx="1950128" cy="117007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b="0" i="0" kern="1200"/>
            <a:t>4. 22 January - Fieldtrip prep and journal guidance (Harriett &amp; Lester am session)</a:t>
          </a:r>
          <a:endParaRPr lang="en-US" sz="1500" kern="1200"/>
        </a:p>
      </dsp:txBody>
      <dsp:txXfrm>
        <a:off x="7456568" y="1520"/>
        <a:ext cx="1950128" cy="1170077"/>
      </dsp:txXfrm>
    </dsp:sp>
    <dsp:sp modelId="{D236AA27-3B17-48A5-930A-C40C43F544AE}">
      <dsp:nvSpPr>
        <dsp:cNvPr id="0" name=""/>
        <dsp:cNvSpPr/>
      </dsp:nvSpPr>
      <dsp:spPr>
        <a:xfrm>
          <a:off x="1021144" y="1366610"/>
          <a:ext cx="1950128" cy="117007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b="0" i="0" kern="1200"/>
            <a:t>5. 23 January - Trip to Aberystwyth (Harriett &amp; Lester)</a:t>
          </a:r>
          <a:endParaRPr lang="en-US" sz="1500" kern="1200"/>
        </a:p>
      </dsp:txBody>
      <dsp:txXfrm>
        <a:off x="1021144" y="1366610"/>
        <a:ext cx="1950128" cy="1170077"/>
      </dsp:txXfrm>
    </dsp:sp>
    <dsp:sp modelId="{39AD7D86-D119-4690-A4CB-DD3AA3E1B493}">
      <dsp:nvSpPr>
        <dsp:cNvPr id="0" name=""/>
        <dsp:cNvSpPr/>
      </dsp:nvSpPr>
      <dsp:spPr>
        <a:xfrm>
          <a:off x="3166285" y="1366610"/>
          <a:ext cx="1950128" cy="117007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b="0" i="0" kern="1200"/>
            <a:t>6. 25 January - Drop in session for </a:t>
          </a:r>
          <a:r>
            <a:rPr lang="en-GB" sz="1500" b="0" i="0" kern="1200">
              <a:hlinkClick xmlns:r="http://schemas.openxmlformats.org/officeDocument/2006/relationships" r:id="rId1"/>
            </a:rPr>
            <a:t>Assessment One</a:t>
          </a:r>
          <a:r>
            <a:rPr lang="en-GB" sz="1500" b="0" i="0" kern="1200"/>
            <a:t> (online, by appointment)</a:t>
          </a:r>
          <a:endParaRPr lang="en-US" sz="1500" kern="1200"/>
        </a:p>
      </dsp:txBody>
      <dsp:txXfrm>
        <a:off x="3166285" y="1366610"/>
        <a:ext cx="1950128" cy="1170077"/>
      </dsp:txXfrm>
    </dsp:sp>
    <dsp:sp modelId="{80DCAA97-61F8-4466-9804-9657C7ACFB0F}">
      <dsp:nvSpPr>
        <dsp:cNvPr id="0" name=""/>
        <dsp:cNvSpPr/>
      </dsp:nvSpPr>
      <dsp:spPr>
        <a:xfrm>
          <a:off x="5311426" y="1366610"/>
          <a:ext cx="1950128" cy="117007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b="0" i="0" kern="1200"/>
            <a:t>7. 29 January - Roderic Bowen Library and Archive (Harriett)</a:t>
          </a:r>
          <a:endParaRPr lang="en-US" sz="1500" kern="1200"/>
        </a:p>
      </dsp:txBody>
      <dsp:txXfrm>
        <a:off x="5311426" y="1366610"/>
        <a:ext cx="1950128" cy="1170077"/>
      </dsp:txXfrm>
    </dsp:sp>
    <dsp:sp modelId="{EBA09DFB-D451-435F-93E2-227113FE09E4}">
      <dsp:nvSpPr>
        <dsp:cNvPr id="0" name=""/>
        <dsp:cNvSpPr/>
      </dsp:nvSpPr>
      <dsp:spPr>
        <a:xfrm>
          <a:off x="7456568" y="1366610"/>
          <a:ext cx="1950128" cy="117007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b="0" i="0" kern="1200"/>
            <a:t>8. 30 January - Feedback on </a:t>
          </a:r>
          <a:r>
            <a:rPr lang="en-GB" sz="1500" b="0" i="0" kern="1200">
              <a:hlinkClick xmlns:r="http://schemas.openxmlformats.org/officeDocument/2006/relationships" r:id="rId1"/>
            </a:rPr>
            <a:t>Assessment One</a:t>
          </a:r>
          <a:r>
            <a:rPr lang="en-GB" sz="1500" b="0" i="0" kern="1200"/>
            <a:t>, referencing and formatting guidance (Lester)</a:t>
          </a:r>
          <a:endParaRPr lang="en-US" sz="1500" kern="1200"/>
        </a:p>
      </dsp:txBody>
      <dsp:txXfrm>
        <a:off x="7456568" y="1366610"/>
        <a:ext cx="1950128" cy="1170077"/>
      </dsp:txXfrm>
    </dsp:sp>
    <dsp:sp modelId="{2EAB2497-1F2C-4BA7-ADF8-9C82F1BB1CE1}">
      <dsp:nvSpPr>
        <dsp:cNvPr id="0" name=""/>
        <dsp:cNvSpPr/>
      </dsp:nvSpPr>
      <dsp:spPr>
        <a:xfrm>
          <a:off x="1021144" y="2731700"/>
          <a:ext cx="1950128" cy="117007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b="0" i="0" kern="1200"/>
            <a:t>9. 1 February - Historical Approaches (part one) (Harriett)</a:t>
          </a:r>
          <a:endParaRPr lang="en-US" sz="1500" kern="1200"/>
        </a:p>
      </dsp:txBody>
      <dsp:txXfrm>
        <a:off x="1021144" y="2731700"/>
        <a:ext cx="1950128" cy="1170077"/>
      </dsp:txXfrm>
    </dsp:sp>
    <dsp:sp modelId="{84918803-4CC1-4C24-86ED-7560316A03E9}">
      <dsp:nvSpPr>
        <dsp:cNvPr id="0" name=""/>
        <dsp:cNvSpPr/>
      </dsp:nvSpPr>
      <dsp:spPr>
        <a:xfrm>
          <a:off x="3166285" y="2731700"/>
          <a:ext cx="1950128" cy="117007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b="0" i="0" kern="1200"/>
            <a:t>10. 5 February - Historical Approaches (part two) (Lester)</a:t>
          </a:r>
          <a:endParaRPr lang="en-US" sz="1500" kern="1200"/>
        </a:p>
      </dsp:txBody>
      <dsp:txXfrm>
        <a:off x="3166285" y="2731700"/>
        <a:ext cx="1950128" cy="1170077"/>
      </dsp:txXfrm>
    </dsp:sp>
    <dsp:sp modelId="{4F47B4B8-E21C-4288-B336-F463836B7705}">
      <dsp:nvSpPr>
        <dsp:cNvPr id="0" name=""/>
        <dsp:cNvSpPr/>
      </dsp:nvSpPr>
      <dsp:spPr>
        <a:xfrm>
          <a:off x="5311426" y="2731700"/>
          <a:ext cx="1950128" cy="117007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b="0" i="0" kern="1200"/>
            <a:t>11. 6 February - What is 'Historiography' and '</a:t>
          </a:r>
          <a:r>
            <a:rPr lang="en-GB" sz="1500" b="0" i="0" kern="1200">
              <a:hlinkClick xmlns:r="http://schemas.openxmlformats.org/officeDocument/2006/relationships" r:id="rId2"/>
            </a:rPr>
            <a:t>In Defence of History</a:t>
          </a:r>
          <a:r>
            <a:rPr lang="en-GB" sz="1500" b="0" i="0" kern="1200"/>
            <a:t>' (Lester)</a:t>
          </a:r>
          <a:endParaRPr lang="en-US" sz="1500" kern="1200"/>
        </a:p>
      </dsp:txBody>
      <dsp:txXfrm>
        <a:off x="5311426" y="2731700"/>
        <a:ext cx="1950128" cy="1170077"/>
      </dsp:txXfrm>
    </dsp:sp>
    <dsp:sp modelId="{ACD97BD6-EF88-401A-8386-329EDCCA5A6A}">
      <dsp:nvSpPr>
        <dsp:cNvPr id="0" name=""/>
        <dsp:cNvSpPr/>
      </dsp:nvSpPr>
      <dsp:spPr>
        <a:xfrm>
          <a:off x="7456568" y="2731700"/>
          <a:ext cx="1950128" cy="117007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b="0" i="0" kern="1200"/>
            <a:t>12. 8 February - Course overview and </a:t>
          </a:r>
          <a:r>
            <a:rPr lang="en-GB" sz="1500" b="0" i="0" kern="1200">
              <a:hlinkClick xmlns:r="http://schemas.openxmlformats.org/officeDocument/2006/relationships" r:id="rId3"/>
            </a:rPr>
            <a:t>Assessment Two</a:t>
          </a:r>
          <a:r>
            <a:rPr lang="en-GB" sz="1500" b="0" i="0" kern="1200"/>
            <a:t> assistance (Lester)</a:t>
          </a:r>
          <a:endParaRPr lang="en-US" sz="1500" kern="1200"/>
        </a:p>
      </dsp:txBody>
      <dsp:txXfrm>
        <a:off x="7456568" y="2731700"/>
        <a:ext cx="1950128" cy="1170077"/>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A34B06B-9E59-402E-B80C-61B097B4E1AD}">
      <dsp:nvSpPr>
        <dsp:cNvPr id="0" name=""/>
        <dsp:cNvSpPr/>
      </dsp:nvSpPr>
      <dsp:spPr>
        <a:xfrm>
          <a:off x="0" y="0"/>
          <a:ext cx="3226593" cy="3591559"/>
        </a:xfrm>
        <a:prstGeom prst="rect">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51558" tIns="330200" rIns="251558" bIns="330200" numCol="1" spcCol="1270" anchor="t" anchorCtr="0">
          <a:noAutofit/>
        </a:bodyPr>
        <a:lstStyle/>
        <a:p>
          <a:pPr marL="0" lvl="0" indent="0" algn="l" defTabSz="844550">
            <a:lnSpc>
              <a:spcPct val="90000"/>
            </a:lnSpc>
            <a:spcBef>
              <a:spcPct val="0"/>
            </a:spcBef>
            <a:spcAft>
              <a:spcPct val="35000"/>
            </a:spcAft>
            <a:buNone/>
          </a:pPr>
          <a:r>
            <a:rPr lang="en-GB" sz="1900" kern="1200"/>
            <a:t>National Library of Wales</a:t>
          </a:r>
          <a:endParaRPr lang="en-US" sz="1900" kern="1200"/>
        </a:p>
        <a:p>
          <a:pPr marL="114300" lvl="1" indent="-114300" algn="l" defTabSz="666750">
            <a:lnSpc>
              <a:spcPct val="90000"/>
            </a:lnSpc>
            <a:spcBef>
              <a:spcPct val="0"/>
            </a:spcBef>
            <a:spcAft>
              <a:spcPct val="15000"/>
            </a:spcAft>
            <a:buChar char="•"/>
          </a:pPr>
          <a:r>
            <a:rPr lang="en-GB" sz="1500" kern="1200"/>
            <a:t>Sign up for reader's ticket</a:t>
          </a:r>
          <a:endParaRPr lang="en-US" sz="1500" kern="1200"/>
        </a:p>
        <a:p>
          <a:pPr marL="114300" lvl="1" indent="-114300" algn="l" defTabSz="666750">
            <a:lnSpc>
              <a:spcPct val="90000"/>
            </a:lnSpc>
            <a:spcBef>
              <a:spcPct val="0"/>
            </a:spcBef>
            <a:spcAft>
              <a:spcPct val="15000"/>
            </a:spcAft>
            <a:buChar char="•"/>
          </a:pPr>
          <a:r>
            <a:rPr lang="en-GB" sz="1500" kern="1200"/>
            <a:t>Tour</a:t>
          </a:r>
          <a:endParaRPr lang="en-US" sz="1500" kern="1200"/>
        </a:p>
        <a:p>
          <a:pPr marL="114300" lvl="1" indent="-114300" algn="l" defTabSz="666750">
            <a:lnSpc>
              <a:spcPct val="90000"/>
            </a:lnSpc>
            <a:spcBef>
              <a:spcPct val="0"/>
            </a:spcBef>
            <a:spcAft>
              <a:spcPct val="15000"/>
            </a:spcAft>
            <a:buChar char="•"/>
          </a:pPr>
          <a:r>
            <a:rPr lang="en-GB" sz="1500" kern="1200"/>
            <a:t>Archive and manuscript room</a:t>
          </a:r>
          <a:endParaRPr lang="en-US" sz="1500" kern="1200"/>
        </a:p>
      </dsp:txBody>
      <dsp:txXfrm>
        <a:off x="0" y="1364792"/>
        <a:ext cx="3226593" cy="2154935"/>
      </dsp:txXfrm>
    </dsp:sp>
    <dsp:sp modelId="{78467C94-3A8B-4E72-BC9B-442DB91930AE}">
      <dsp:nvSpPr>
        <dsp:cNvPr id="0" name=""/>
        <dsp:cNvSpPr/>
      </dsp:nvSpPr>
      <dsp:spPr>
        <a:xfrm>
          <a:off x="1074563" y="359155"/>
          <a:ext cx="1077467" cy="1077467"/>
        </a:xfrm>
        <a:prstGeom prst="ellips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4004" tIns="12700" rIns="84004" bIns="12700" numCol="1" spcCol="1270" anchor="ctr" anchorCtr="0">
          <a:noAutofit/>
        </a:bodyPr>
        <a:lstStyle/>
        <a:p>
          <a:pPr marL="0" lvl="0" indent="0" algn="ctr" defTabSz="2133600">
            <a:lnSpc>
              <a:spcPct val="90000"/>
            </a:lnSpc>
            <a:spcBef>
              <a:spcPct val="0"/>
            </a:spcBef>
            <a:spcAft>
              <a:spcPct val="35000"/>
            </a:spcAft>
            <a:buNone/>
          </a:pPr>
          <a:r>
            <a:rPr lang="en-US" sz="4800" kern="1200"/>
            <a:t>1</a:t>
          </a:r>
        </a:p>
      </dsp:txBody>
      <dsp:txXfrm>
        <a:off x="1232354" y="516946"/>
        <a:ext cx="761885" cy="761885"/>
      </dsp:txXfrm>
    </dsp:sp>
    <dsp:sp modelId="{62020807-8183-4C0B-B5B6-03CBF531CEAB}">
      <dsp:nvSpPr>
        <dsp:cNvPr id="0" name=""/>
        <dsp:cNvSpPr/>
      </dsp:nvSpPr>
      <dsp:spPr>
        <a:xfrm>
          <a:off x="0" y="3591487"/>
          <a:ext cx="3226593" cy="72"/>
        </a:xfrm>
        <a:prstGeom prst="rect">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A1C45AC-1BB5-44B9-BC85-CE7D22DE4D81}">
      <dsp:nvSpPr>
        <dsp:cNvPr id="0" name=""/>
        <dsp:cNvSpPr/>
      </dsp:nvSpPr>
      <dsp:spPr>
        <a:xfrm>
          <a:off x="3549253" y="0"/>
          <a:ext cx="3226593" cy="3591559"/>
        </a:xfrm>
        <a:prstGeom prst="rect">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51558" tIns="330200" rIns="251558" bIns="330200" numCol="1" spcCol="1270" anchor="t" anchorCtr="0">
          <a:noAutofit/>
        </a:bodyPr>
        <a:lstStyle/>
        <a:p>
          <a:pPr marL="0" lvl="0" indent="0" algn="l" defTabSz="844550">
            <a:lnSpc>
              <a:spcPct val="90000"/>
            </a:lnSpc>
            <a:spcBef>
              <a:spcPct val="0"/>
            </a:spcBef>
            <a:spcAft>
              <a:spcPct val="35000"/>
            </a:spcAft>
            <a:buNone/>
          </a:pPr>
          <a:r>
            <a:rPr lang="en-GB" sz="1900" kern="1200"/>
            <a:t>Centre for Advanced Welsh and Celtic Studies (CAWCS)</a:t>
          </a:r>
          <a:endParaRPr lang="en-US" sz="1900" kern="1200"/>
        </a:p>
        <a:p>
          <a:pPr marL="114300" lvl="1" indent="-114300" algn="l" defTabSz="666750">
            <a:lnSpc>
              <a:spcPct val="90000"/>
            </a:lnSpc>
            <a:spcBef>
              <a:spcPct val="0"/>
            </a:spcBef>
            <a:spcAft>
              <a:spcPct val="15000"/>
            </a:spcAft>
            <a:buChar char="•"/>
          </a:pPr>
          <a:r>
            <a:rPr lang="en-GB" sz="1500" kern="1200"/>
            <a:t>Introduction to the centre</a:t>
          </a:r>
          <a:endParaRPr lang="en-US" sz="1500" kern="1200"/>
        </a:p>
        <a:p>
          <a:pPr marL="114300" lvl="1" indent="-114300" algn="l" defTabSz="666750">
            <a:lnSpc>
              <a:spcPct val="90000"/>
            </a:lnSpc>
            <a:spcBef>
              <a:spcPct val="0"/>
            </a:spcBef>
            <a:spcAft>
              <a:spcPct val="15000"/>
            </a:spcAft>
            <a:buChar char="•"/>
          </a:pPr>
          <a:r>
            <a:rPr lang="en-GB" sz="1500" kern="1200"/>
            <a:t>Discussion of past and current research projects</a:t>
          </a:r>
          <a:endParaRPr lang="en-US" sz="1500" kern="1200"/>
        </a:p>
      </dsp:txBody>
      <dsp:txXfrm>
        <a:off x="3549253" y="1364792"/>
        <a:ext cx="3226593" cy="2154935"/>
      </dsp:txXfrm>
    </dsp:sp>
    <dsp:sp modelId="{3A4EED0C-6A7A-4FF1-BCBF-0A62A3B5DF5B}">
      <dsp:nvSpPr>
        <dsp:cNvPr id="0" name=""/>
        <dsp:cNvSpPr/>
      </dsp:nvSpPr>
      <dsp:spPr>
        <a:xfrm>
          <a:off x="4623816" y="359155"/>
          <a:ext cx="1077467" cy="1077467"/>
        </a:xfrm>
        <a:prstGeom prst="ellips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4004" tIns="12700" rIns="84004" bIns="12700" numCol="1" spcCol="1270" anchor="ctr" anchorCtr="0">
          <a:noAutofit/>
        </a:bodyPr>
        <a:lstStyle/>
        <a:p>
          <a:pPr marL="0" lvl="0" indent="0" algn="ctr" defTabSz="2133600">
            <a:lnSpc>
              <a:spcPct val="90000"/>
            </a:lnSpc>
            <a:spcBef>
              <a:spcPct val="0"/>
            </a:spcBef>
            <a:spcAft>
              <a:spcPct val="35000"/>
            </a:spcAft>
            <a:buNone/>
          </a:pPr>
          <a:r>
            <a:rPr lang="en-US" sz="4800" kern="1200"/>
            <a:t>2</a:t>
          </a:r>
        </a:p>
      </dsp:txBody>
      <dsp:txXfrm>
        <a:off x="4781607" y="516946"/>
        <a:ext cx="761885" cy="761885"/>
      </dsp:txXfrm>
    </dsp:sp>
    <dsp:sp modelId="{3CDC53A3-AE19-4DDC-B17A-CCB059742DB3}">
      <dsp:nvSpPr>
        <dsp:cNvPr id="0" name=""/>
        <dsp:cNvSpPr/>
      </dsp:nvSpPr>
      <dsp:spPr>
        <a:xfrm>
          <a:off x="3549253" y="3591487"/>
          <a:ext cx="3226593" cy="72"/>
        </a:xfrm>
        <a:prstGeom prst="rect">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4735CEE-1935-4F9C-8DE8-6506E54A28C9}">
      <dsp:nvSpPr>
        <dsp:cNvPr id="0" name=""/>
        <dsp:cNvSpPr/>
      </dsp:nvSpPr>
      <dsp:spPr>
        <a:xfrm>
          <a:off x="7098506" y="0"/>
          <a:ext cx="3226593" cy="3591559"/>
        </a:xfrm>
        <a:prstGeom prst="rect">
          <a:avLst/>
        </a:prstGeom>
        <a:solidFill>
          <a:schemeClr val="accent4">
            <a:tint val="40000"/>
            <a:alpha val="90000"/>
            <a:hueOff val="0"/>
            <a:satOff val="0"/>
            <a:lumOff val="0"/>
            <a:alphaOff val="0"/>
          </a:schemeClr>
        </a:solidFill>
        <a:ln w="1270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51558" tIns="330200" rIns="251558" bIns="330200" numCol="1" spcCol="1270" anchor="t" anchorCtr="0">
          <a:noAutofit/>
        </a:bodyPr>
        <a:lstStyle/>
        <a:p>
          <a:pPr marL="0" lvl="0" indent="0" algn="l" defTabSz="844550">
            <a:lnSpc>
              <a:spcPct val="90000"/>
            </a:lnSpc>
            <a:spcBef>
              <a:spcPct val="0"/>
            </a:spcBef>
            <a:spcAft>
              <a:spcPct val="35000"/>
            </a:spcAft>
            <a:buNone/>
          </a:pPr>
          <a:r>
            <a:rPr lang="en-GB" sz="1900" kern="1200"/>
            <a:t>Royal Commission on the Ancient and Historical Monuments of Wales</a:t>
          </a:r>
          <a:endParaRPr lang="en-US" sz="1900" kern="1200"/>
        </a:p>
        <a:p>
          <a:pPr marL="114300" lvl="1" indent="-114300" algn="l" defTabSz="666750">
            <a:lnSpc>
              <a:spcPct val="90000"/>
            </a:lnSpc>
            <a:spcBef>
              <a:spcPct val="0"/>
            </a:spcBef>
            <a:spcAft>
              <a:spcPct val="15000"/>
            </a:spcAft>
            <a:buChar char="•"/>
          </a:pPr>
          <a:r>
            <a:rPr lang="en-GB" sz="1500" kern="1200"/>
            <a:t>Introduction to the Commission’s work</a:t>
          </a:r>
          <a:endParaRPr lang="en-US" sz="1500" kern="1200"/>
        </a:p>
        <a:p>
          <a:pPr marL="114300" lvl="1" indent="-114300" algn="l" defTabSz="666750">
            <a:lnSpc>
              <a:spcPct val="90000"/>
            </a:lnSpc>
            <a:spcBef>
              <a:spcPct val="0"/>
            </a:spcBef>
            <a:spcAft>
              <a:spcPct val="15000"/>
            </a:spcAft>
            <a:buChar char="•"/>
          </a:pPr>
          <a:r>
            <a:rPr lang="en-GB" sz="1500" kern="1200"/>
            <a:t>Tour of the archives</a:t>
          </a:r>
          <a:endParaRPr lang="en-US" sz="1500" kern="1200"/>
        </a:p>
        <a:p>
          <a:pPr marL="114300" lvl="1" indent="-114300" algn="l" defTabSz="666750">
            <a:lnSpc>
              <a:spcPct val="90000"/>
            </a:lnSpc>
            <a:spcBef>
              <a:spcPct val="0"/>
            </a:spcBef>
            <a:spcAft>
              <a:spcPct val="15000"/>
            </a:spcAft>
            <a:buChar char="•"/>
          </a:pPr>
          <a:r>
            <a:rPr lang="en-GB" sz="1500" kern="1200"/>
            <a:t>Exploring the collections</a:t>
          </a:r>
          <a:endParaRPr lang="en-US" sz="1500" kern="1200"/>
        </a:p>
      </dsp:txBody>
      <dsp:txXfrm>
        <a:off x="7098506" y="1364792"/>
        <a:ext cx="3226593" cy="2154935"/>
      </dsp:txXfrm>
    </dsp:sp>
    <dsp:sp modelId="{29A279CD-D8CB-44BD-982E-C8C63FA0C779}">
      <dsp:nvSpPr>
        <dsp:cNvPr id="0" name=""/>
        <dsp:cNvSpPr/>
      </dsp:nvSpPr>
      <dsp:spPr>
        <a:xfrm>
          <a:off x="8173069" y="359155"/>
          <a:ext cx="1077467" cy="1077467"/>
        </a:xfrm>
        <a:prstGeom prst="ellips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4004" tIns="12700" rIns="84004" bIns="12700" numCol="1" spcCol="1270" anchor="ctr" anchorCtr="0">
          <a:noAutofit/>
        </a:bodyPr>
        <a:lstStyle/>
        <a:p>
          <a:pPr marL="0" lvl="0" indent="0" algn="ctr" defTabSz="2133600">
            <a:lnSpc>
              <a:spcPct val="90000"/>
            </a:lnSpc>
            <a:spcBef>
              <a:spcPct val="0"/>
            </a:spcBef>
            <a:spcAft>
              <a:spcPct val="35000"/>
            </a:spcAft>
            <a:buNone/>
          </a:pPr>
          <a:r>
            <a:rPr lang="en-US" sz="4800" kern="1200"/>
            <a:t>3</a:t>
          </a:r>
        </a:p>
      </dsp:txBody>
      <dsp:txXfrm>
        <a:off x="8330860" y="516946"/>
        <a:ext cx="761885" cy="761885"/>
      </dsp:txXfrm>
    </dsp:sp>
    <dsp:sp modelId="{A95CC8CB-C27C-4974-8413-76428C7128FB}">
      <dsp:nvSpPr>
        <dsp:cNvPr id="0" name=""/>
        <dsp:cNvSpPr/>
      </dsp:nvSpPr>
      <dsp:spPr>
        <a:xfrm>
          <a:off x="7098506" y="3591487"/>
          <a:ext cx="3226593" cy="72"/>
        </a:xfrm>
        <a:prstGeom prst="rect">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421D1FA-1227-4A7F-AE00-1B29358FC3D0}">
      <dsp:nvSpPr>
        <dsp:cNvPr id="0" name=""/>
        <dsp:cNvSpPr/>
      </dsp:nvSpPr>
      <dsp:spPr>
        <a:xfrm>
          <a:off x="1632" y="91932"/>
          <a:ext cx="1876696" cy="938348"/>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30480" rIns="45720" bIns="30480" numCol="1" spcCol="1270" anchor="ctr" anchorCtr="0">
          <a:noAutofit/>
        </a:bodyPr>
        <a:lstStyle/>
        <a:p>
          <a:pPr marL="0" lvl="0" indent="0" algn="ctr" defTabSz="1066800">
            <a:lnSpc>
              <a:spcPct val="90000"/>
            </a:lnSpc>
            <a:spcBef>
              <a:spcPct val="0"/>
            </a:spcBef>
            <a:spcAft>
              <a:spcPct val="35000"/>
            </a:spcAft>
            <a:buNone/>
          </a:pPr>
          <a:r>
            <a:rPr lang="en-GB" sz="2400" kern="1200"/>
            <a:t>Lampeter Museum</a:t>
          </a:r>
          <a:endParaRPr lang="en-US" sz="2400" kern="1200"/>
        </a:p>
      </dsp:txBody>
      <dsp:txXfrm>
        <a:off x="29115" y="119415"/>
        <a:ext cx="1821730" cy="883382"/>
      </dsp:txXfrm>
    </dsp:sp>
    <dsp:sp modelId="{588FD29A-1792-46EC-9FE3-BF50143333B3}">
      <dsp:nvSpPr>
        <dsp:cNvPr id="0" name=""/>
        <dsp:cNvSpPr/>
      </dsp:nvSpPr>
      <dsp:spPr>
        <a:xfrm>
          <a:off x="189302" y="1030280"/>
          <a:ext cx="187669" cy="703761"/>
        </a:xfrm>
        <a:custGeom>
          <a:avLst/>
          <a:gdLst/>
          <a:ahLst/>
          <a:cxnLst/>
          <a:rect l="0" t="0" r="0" b="0"/>
          <a:pathLst>
            <a:path>
              <a:moveTo>
                <a:pt x="0" y="0"/>
              </a:moveTo>
              <a:lnTo>
                <a:pt x="0" y="703761"/>
              </a:lnTo>
              <a:lnTo>
                <a:pt x="187669" y="703761"/>
              </a:lnTo>
            </a:path>
          </a:pathLst>
        </a:custGeom>
        <a:noFill/>
        <a:ln w="12700" cap="flat" cmpd="sng" algn="ctr">
          <a:solidFill>
            <a:schemeClr val="accent2">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58771385-ED1C-49B1-B348-027DCB7414E9}">
      <dsp:nvSpPr>
        <dsp:cNvPr id="0" name=""/>
        <dsp:cNvSpPr/>
      </dsp:nvSpPr>
      <dsp:spPr>
        <a:xfrm>
          <a:off x="376972" y="1264867"/>
          <a:ext cx="1501357" cy="938348"/>
        </a:xfrm>
        <a:prstGeom prst="roundRect">
          <a:avLst>
            <a:gd name="adj" fmla="val 10000"/>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050" tIns="12700" rIns="19050" bIns="12700" numCol="1" spcCol="1270" anchor="ctr" anchorCtr="0">
          <a:noAutofit/>
        </a:bodyPr>
        <a:lstStyle/>
        <a:p>
          <a:pPr marL="0" lvl="0" indent="0" algn="ctr" defTabSz="444500">
            <a:lnSpc>
              <a:spcPct val="90000"/>
            </a:lnSpc>
            <a:spcBef>
              <a:spcPct val="0"/>
            </a:spcBef>
            <a:spcAft>
              <a:spcPct val="35000"/>
            </a:spcAft>
            <a:buNone/>
          </a:pPr>
          <a:r>
            <a:rPr lang="en-GB" sz="1000" i="1" kern="1200"/>
            <a:t>Founded in 2014 by Hanes Llambed, the local history society</a:t>
          </a:r>
          <a:endParaRPr lang="en-US" sz="1000" kern="1200"/>
        </a:p>
      </dsp:txBody>
      <dsp:txXfrm>
        <a:off x="404455" y="1292350"/>
        <a:ext cx="1446391" cy="883382"/>
      </dsp:txXfrm>
    </dsp:sp>
    <dsp:sp modelId="{5B825379-6705-473B-9756-01AB44771E2B}">
      <dsp:nvSpPr>
        <dsp:cNvPr id="0" name=""/>
        <dsp:cNvSpPr/>
      </dsp:nvSpPr>
      <dsp:spPr>
        <a:xfrm>
          <a:off x="189302" y="1030280"/>
          <a:ext cx="187669" cy="1876696"/>
        </a:xfrm>
        <a:custGeom>
          <a:avLst/>
          <a:gdLst/>
          <a:ahLst/>
          <a:cxnLst/>
          <a:rect l="0" t="0" r="0" b="0"/>
          <a:pathLst>
            <a:path>
              <a:moveTo>
                <a:pt x="0" y="0"/>
              </a:moveTo>
              <a:lnTo>
                <a:pt x="0" y="1876696"/>
              </a:lnTo>
              <a:lnTo>
                <a:pt x="187669" y="1876696"/>
              </a:lnTo>
            </a:path>
          </a:pathLst>
        </a:custGeom>
        <a:noFill/>
        <a:ln w="12700" cap="flat" cmpd="sng" algn="ctr">
          <a:solidFill>
            <a:schemeClr val="accent2">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9A82094B-139F-4AC3-A585-E98E69831308}">
      <dsp:nvSpPr>
        <dsp:cNvPr id="0" name=""/>
        <dsp:cNvSpPr/>
      </dsp:nvSpPr>
      <dsp:spPr>
        <a:xfrm>
          <a:off x="376972" y="2437803"/>
          <a:ext cx="1501357" cy="938348"/>
        </a:xfrm>
        <a:prstGeom prst="roundRect">
          <a:avLst>
            <a:gd name="adj" fmla="val 10000"/>
          </a:avLst>
        </a:prstGeom>
        <a:solidFill>
          <a:schemeClr val="lt1">
            <a:alpha val="90000"/>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050" tIns="12700" rIns="19050" bIns="12700" numCol="1" spcCol="1270" anchor="ctr" anchorCtr="0">
          <a:noAutofit/>
        </a:bodyPr>
        <a:lstStyle/>
        <a:p>
          <a:pPr marL="0" lvl="0" indent="0" algn="ctr" defTabSz="444500">
            <a:lnSpc>
              <a:spcPct val="90000"/>
            </a:lnSpc>
            <a:spcBef>
              <a:spcPct val="0"/>
            </a:spcBef>
            <a:spcAft>
              <a:spcPct val="35000"/>
            </a:spcAft>
            <a:buNone/>
          </a:pPr>
          <a:r>
            <a:rPr lang="en-GB" sz="1000" i="1" kern="1200"/>
            <a:t>Covers the development of Lampeter as a town, as well as the history of the college (founded in 1822)</a:t>
          </a:r>
          <a:endParaRPr lang="en-US" sz="1000" kern="1200"/>
        </a:p>
      </dsp:txBody>
      <dsp:txXfrm>
        <a:off x="404455" y="2465286"/>
        <a:ext cx="1446391" cy="883382"/>
      </dsp:txXfrm>
    </dsp:sp>
    <dsp:sp modelId="{71C58C5C-3535-417A-A89F-CF3C2939DE69}">
      <dsp:nvSpPr>
        <dsp:cNvPr id="0" name=""/>
        <dsp:cNvSpPr/>
      </dsp:nvSpPr>
      <dsp:spPr>
        <a:xfrm>
          <a:off x="2347503" y="91932"/>
          <a:ext cx="1876696" cy="938348"/>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30480" rIns="45720" bIns="30480" numCol="1" spcCol="1270" anchor="ctr" anchorCtr="0">
          <a:noAutofit/>
        </a:bodyPr>
        <a:lstStyle/>
        <a:p>
          <a:pPr marL="0" lvl="0" indent="0" algn="ctr" defTabSz="1066800">
            <a:lnSpc>
              <a:spcPct val="90000"/>
            </a:lnSpc>
            <a:spcBef>
              <a:spcPct val="0"/>
            </a:spcBef>
            <a:spcAft>
              <a:spcPct val="35000"/>
            </a:spcAft>
            <a:buNone/>
          </a:pPr>
          <a:r>
            <a:rPr lang="en-GB" sz="2400" kern="1200"/>
            <a:t>Welsh Quilt Centre</a:t>
          </a:r>
          <a:endParaRPr lang="en-US" sz="2400" kern="1200"/>
        </a:p>
      </dsp:txBody>
      <dsp:txXfrm>
        <a:off x="2374986" y="119415"/>
        <a:ext cx="1821730" cy="883382"/>
      </dsp:txXfrm>
    </dsp:sp>
    <dsp:sp modelId="{FFE0EBBC-2C2E-4340-A0E4-9922A553141D}">
      <dsp:nvSpPr>
        <dsp:cNvPr id="0" name=""/>
        <dsp:cNvSpPr/>
      </dsp:nvSpPr>
      <dsp:spPr>
        <a:xfrm>
          <a:off x="2535173" y="1030280"/>
          <a:ext cx="187669" cy="703761"/>
        </a:xfrm>
        <a:custGeom>
          <a:avLst/>
          <a:gdLst/>
          <a:ahLst/>
          <a:cxnLst/>
          <a:rect l="0" t="0" r="0" b="0"/>
          <a:pathLst>
            <a:path>
              <a:moveTo>
                <a:pt x="0" y="0"/>
              </a:moveTo>
              <a:lnTo>
                <a:pt x="0" y="703761"/>
              </a:lnTo>
              <a:lnTo>
                <a:pt x="187669" y="703761"/>
              </a:lnTo>
            </a:path>
          </a:pathLst>
        </a:custGeom>
        <a:noFill/>
        <a:ln w="12700" cap="flat" cmpd="sng" algn="ctr">
          <a:solidFill>
            <a:schemeClr val="accent2">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F6FE830B-D16F-47F2-834A-90DBC6641EFB}">
      <dsp:nvSpPr>
        <dsp:cNvPr id="0" name=""/>
        <dsp:cNvSpPr/>
      </dsp:nvSpPr>
      <dsp:spPr>
        <a:xfrm>
          <a:off x="2722843" y="1264867"/>
          <a:ext cx="1501357" cy="938348"/>
        </a:xfrm>
        <a:prstGeom prst="roundRect">
          <a:avLst>
            <a:gd name="adj" fmla="val 10000"/>
          </a:avLst>
        </a:prstGeom>
        <a:solidFill>
          <a:schemeClr val="lt1">
            <a:alpha val="90000"/>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050" tIns="12700" rIns="19050" bIns="12700" numCol="1" spcCol="1270" anchor="ctr" anchorCtr="0">
          <a:noAutofit/>
        </a:bodyPr>
        <a:lstStyle/>
        <a:p>
          <a:pPr marL="0" lvl="0" indent="0" algn="ctr" defTabSz="444500">
            <a:lnSpc>
              <a:spcPct val="90000"/>
            </a:lnSpc>
            <a:spcBef>
              <a:spcPct val="0"/>
            </a:spcBef>
            <a:spcAft>
              <a:spcPct val="35000"/>
            </a:spcAft>
            <a:buNone/>
          </a:pPr>
          <a:r>
            <a:rPr lang="en-GB" sz="1000" i="1" kern="1200"/>
            <a:t>Need to check opening hours (may not reopen until March 2024)</a:t>
          </a:r>
          <a:endParaRPr lang="en-US" sz="1000" kern="1200"/>
        </a:p>
      </dsp:txBody>
      <dsp:txXfrm>
        <a:off x="2750326" y="1292350"/>
        <a:ext cx="1446391" cy="883382"/>
      </dsp:txXfrm>
    </dsp:sp>
    <dsp:sp modelId="{B92C7109-D254-4541-A580-776A3334EC5D}">
      <dsp:nvSpPr>
        <dsp:cNvPr id="0" name=""/>
        <dsp:cNvSpPr/>
      </dsp:nvSpPr>
      <dsp:spPr>
        <a:xfrm>
          <a:off x="4693375" y="91932"/>
          <a:ext cx="1876696" cy="938348"/>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30480" rIns="45720" bIns="30480" numCol="1" spcCol="1270" anchor="ctr" anchorCtr="0">
          <a:noAutofit/>
        </a:bodyPr>
        <a:lstStyle/>
        <a:p>
          <a:pPr marL="0" lvl="0" indent="0" algn="ctr" defTabSz="1066800">
            <a:lnSpc>
              <a:spcPct val="90000"/>
            </a:lnSpc>
            <a:spcBef>
              <a:spcPct val="0"/>
            </a:spcBef>
            <a:spcAft>
              <a:spcPct val="35000"/>
            </a:spcAft>
            <a:buNone/>
          </a:pPr>
          <a:r>
            <a:rPr lang="en-GB" sz="2400" kern="1200"/>
            <a:t>Graveyard Survey</a:t>
          </a:r>
          <a:endParaRPr lang="en-US" sz="2400" kern="1200"/>
        </a:p>
      </dsp:txBody>
      <dsp:txXfrm>
        <a:off x="4720858" y="119415"/>
        <a:ext cx="1821730" cy="883382"/>
      </dsp:txXfrm>
    </dsp:sp>
    <dsp:sp modelId="{8E33ED59-34B8-4237-AB83-5122BD1909F4}">
      <dsp:nvSpPr>
        <dsp:cNvPr id="0" name=""/>
        <dsp:cNvSpPr/>
      </dsp:nvSpPr>
      <dsp:spPr>
        <a:xfrm>
          <a:off x="4881044" y="1030280"/>
          <a:ext cx="187669" cy="703761"/>
        </a:xfrm>
        <a:custGeom>
          <a:avLst/>
          <a:gdLst/>
          <a:ahLst/>
          <a:cxnLst/>
          <a:rect l="0" t="0" r="0" b="0"/>
          <a:pathLst>
            <a:path>
              <a:moveTo>
                <a:pt x="0" y="0"/>
              </a:moveTo>
              <a:lnTo>
                <a:pt x="0" y="703761"/>
              </a:lnTo>
              <a:lnTo>
                <a:pt x="187669" y="703761"/>
              </a:lnTo>
            </a:path>
          </a:pathLst>
        </a:custGeom>
        <a:noFill/>
        <a:ln w="12700" cap="flat" cmpd="sng" algn="ctr">
          <a:solidFill>
            <a:schemeClr val="accent2">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B3658993-83BF-44BD-A688-DA61F3EA8878}">
      <dsp:nvSpPr>
        <dsp:cNvPr id="0" name=""/>
        <dsp:cNvSpPr/>
      </dsp:nvSpPr>
      <dsp:spPr>
        <a:xfrm>
          <a:off x="5068714" y="1264867"/>
          <a:ext cx="1501357" cy="938348"/>
        </a:xfrm>
        <a:prstGeom prst="roundRect">
          <a:avLst>
            <a:gd name="adj" fmla="val 10000"/>
          </a:avLst>
        </a:prstGeom>
        <a:solidFill>
          <a:schemeClr val="lt1">
            <a:alpha val="90000"/>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050" tIns="12700" rIns="19050" bIns="12700" numCol="1" spcCol="1270" anchor="ctr" anchorCtr="0">
          <a:noAutofit/>
        </a:bodyPr>
        <a:lstStyle/>
        <a:p>
          <a:pPr marL="0" lvl="0" indent="0" algn="ctr" defTabSz="444500">
            <a:lnSpc>
              <a:spcPct val="90000"/>
            </a:lnSpc>
            <a:spcBef>
              <a:spcPct val="0"/>
            </a:spcBef>
            <a:spcAft>
              <a:spcPct val="35000"/>
            </a:spcAft>
            <a:buNone/>
          </a:pPr>
          <a:r>
            <a:rPr lang="en-GB" sz="1000" i="1" kern="1200"/>
            <a:t>Join the archaeologists for a tour of the local graveyards!</a:t>
          </a:r>
          <a:endParaRPr lang="en-US" sz="1000" kern="1200"/>
        </a:p>
      </dsp:txBody>
      <dsp:txXfrm>
        <a:off x="5096197" y="1292350"/>
        <a:ext cx="1446391" cy="883382"/>
      </dsp:txXfrm>
    </dsp:sp>
    <dsp:sp modelId="{C5F5B36E-2507-493E-9166-6608BAC0B004}">
      <dsp:nvSpPr>
        <dsp:cNvPr id="0" name=""/>
        <dsp:cNvSpPr/>
      </dsp:nvSpPr>
      <dsp:spPr>
        <a:xfrm>
          <a:off x="7039246" y="91932"/>
          <a:ext cx="1876696" cy="938348"/>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30480" rIns="45720" bIns="30480" numCol="1" spcCol="1270" anchor="ctr" anchorCtr="0">
          <a:noAutofit/>
        </a:bodyPr>
        <a:lstStyle/>
        <a:p>
          <a:pPr marL="0" lvl="0" indent="0" algn="ctr" defTabSz="1066800">
            <a:lnSpc>
              <a:spcPct val="90000"/>
            </a:lnSpc>
            <a:spcBef>
              <a:spcPct val="0"/>
            </a:spcBef>
            <a:spcAft>
              <a:spcPct val="35000"/>
            </a:spcAft>
            <a:buNone/>
          </a:pPr>
          <a:r>
            <a:rPr lang="en-GB" sz="2400" kern="1200" dirty="0"/>
            <a:t>Lampeter's War Memorial</a:t>
          </a:r>
          <a:endParaRPr lang="en-US" sz="2400" kern="1200" dirty="0"/>
        </a:p>
      </dsp:txBody>
      <dsp:txXfrm>
        <a:off x="7066729" y="119415"/>
        <a:ext cx="1821730" cy="883382"/>
      </dsp:txXfrm>
    </dsp:sp>
    <dsp:sp modelId="{7FDD7058-6617-4705-BED3-33FD3C461DF8}">
      <dsp:nvSpPr>
        <dsp:cNvPr id="0" name=""/>
        <dsp:cNvSpPr/>
      </dsp:nvSpPr>
      <dsp:spPr>
        <a:xfrm>
          <a:off x="7226915" y="1030280"/>
          <a:ext cx="187669" cy="703761"/>
        </a:xfrm>
        <a:custGeom>
          <a:avLst/>
          <a:gdLst/>
          <a:ahLst/>
          <a:cxnLst/>
          <a:rect l="0" t="0" r="0" b="0"/>
          <a:pathLst>
            <a:path>
              <a:moveTo>
                <a:pt x="0" y="0"/>
              </a:moveTo>
              <a:lnTo>
                <a:pt x="0" y="703761"/>
              </a:lnTo>
              <a:lnTo>
                <a:pt x="187669" y="703761"/>
              </a:lnTo>
            </a:path>
          </a:pathLst>
        </a:custGeom>
        <a:noFill/>
        <a:ln w="12700" cap="flat" cmpd="sng" algn="ctr">
          <a:solidFill>
            <a:schemeClr val="accent2">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FC25327F-4BF1-42C5-8280-732324C9ED5B}">
      <dsp:nvSpPr>
        <dsp:cNvPr id="0" name=""/>
        <dsp:cNvSpPr/>
      </dsp:nvSpPr>
      <dsp:spPr>
        <a:xfrm>
          <a:off x="7414585" y="1264867"/>
          <a:ext cx="1501357" cy="938348"/>
        </a:xfrm>
        <a:prstGeom prst="roundRect">
          <a:avLst>
            <a:gd name="adj" fmla="val 10000"/>
          </a:avLst>
        </a:prstGeom>
        <a:solidFill>
          <a:schemeClr val="lt1">
            <a:alpha val="90000"/>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050" tIns="12700" rIns="19050" bIns="12700" numCol="1" spcCol="1270" anchor="ctr" anchorCtr="0">
          <a:noAutofit/>
        </a:bodyPr>
        <a:lstStyle/>
        <a:p>
          <a:pPr marL="0" lvl="0" indent="0" algn="ctr" defTabSz="444500">
            <a:lnSpc>
              <a:spcPct val="90000"/>
            </a:lnSpc>
            <a:spcBef>
              <a:spcPct val="0"/>
            </a:spcBef>
            <a:spcAft>
              <a:spcPct val="35000"/>
            </a:spcAft>
            <a:buNone/>
          </a:pPr>
          <a:r>
            <a:rPr lang="en-GB" sz="1000" i="1" kern="1200"/>
            <a:t>Lester will take you over the road to discuss the significance of Lampeter’s memorial</a:t>
          </a:r>
          <a:endParaRPr lang="en-US" sz="1000" kern="1200"/>
        </a:p>
      </dsp:txBody>
      <dsp:txXfrm>
        <a:off x="7442068" y="1292350"/>
        <a:ext cx="1446391" cy="883382"/>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F3A4C12-E030-4FD8-A93E-33FAFD25F94F}">
      <dsp:nvSpPr>
        <dsp:cNvPr id="0" name=""/>
        <dsp:cNvSpPr/>
      </dsp:nvSpPr>
      <dsp:spPr>
        <a:xfrm>
          <a:off x="1703920" y="384536"/>
          <a:ext cx="1944000" cy="1944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8EF42AA-18D6-412B-BD26-3657CAA58B97}">
      <dsp:nvSpPr>
        <dsp:cNvPr id="0" name=""/>
        <dsp:cNvSpPr/>
      </dsp:nvSpPr>
      <dsp:spPr>
        <a:xfrm>
          <a:off x="515920" y="2798761"/>
          <a:ext cx="432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289050">
            <a:lnSpc>
              <a:spcPct val="100000"/>
            </a:lnSpc>
            <a:spcBef>
              <a:spcPct val="0"/>
            </a:spcBef>
            <a:spcAft>
              <a:spcPct val="35000"/>
            </a:spcAft>
            <a:buNone/>
          </a:pPr>
          <a:r>
            <a:rPr lang="en-GB" sz="2900" kern="1200"/>
            <a:t>Harriett Webster: </a:t>
          </a:r>
          <a:r>
            <a:rPr lang="en-GB" sz="2900" kern="1200">
              <a:hlinkClick xmlns:r="http://schemas.openxmlformats.org/officeDocument/2006/relationships" r:id="rId3"/>
            </a:rPr>
            <a:t>h.webster@uwtsd.ac.uk</a:t>
          </a:r>
          <a:endParaRPr lang="en-US" sz="2900" kern="1200"/>
        </a:p>
      </dsp:txBody>
      <dsp:txXfrm>
        <a:off x="515920" y="2798761"/>
        <a:ext cx="4320000" cy="720000"/>
      </dsp:txXfrm>
    </dsp:sp>
    <dsp:sp modelId="{A445D090-AAE3-40CF-91F9-40BBD7AA4A4C}">
      <dsp:nvSpPr>
        <dsp:cNvPr id="0" name=""/>
        <dsp:cNvSpPr/>
      </dsp:nvSpPr>
      <dsp:spPr>
        <a:xfrm>
          <a:off x="6779920" y="384536"/>
          <a:ext cx="1944000" cy="1944000"/>
        </a:xfrm>
        <a:prstGeom prst="rect">
          <a:avLst/>
        </a:prstGeom>
        <a:blipFill>
          <a:blip xmlns:r="http://schemas.openxmlformats.org/officeDocument/2006/relationships"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C39716E-55C8-4400-9007-0BEDC7805B6C}">
      <dsp:nvSpPr>
        <dsp:cNvPr id="0" name=""/>
        <dsp:cNvSpPr/>
      </dsp:nvSpPr>
      <dsp:spPr>
        <a:xfrm>
          <a:off x="5591920" y="2798761"/>
          <a:ext cx="432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289050">
            <a:lnSpc>
              <a:spcPct val="100000"/>
            </a:lnSpc>
            <a:spcBef>
              <a:spcPct val="0"/>
            </a:spcBef>
            <a:spcAft>
              <a:spcPct val="35000"/>
            </a:spcAft>
            <a:buNone/>
          </a:pPr>
          <a:r>
            <a:rPr lang="en-GB" sz="2900" kern="1200"/>
            <a:t>Lester Mason: </a:t>
          </a:r>
          <a:r>
            <a:rPr lang="en-GB" sz="2900" kern="1200">
              <a:hlinkClick xmlns:r="http://schemas.openxmlformats.org/officeDocument/2006/relationships" r:id="rId6"/>
            </a:rPr>
            <a:t>l.mason@uwtsd.ac.uk</a:t>
          </a:r>
          <a:endParaRPr lang="en-US" sz="2900" kern="1200"/>
        </a:p>
      </dsp:txBody>
      <dsp:txXfrm>
        <a:off x="5591920" y="2798761"/>
        <a:ext cx="4320000" cy="720000"/>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16/7/layout/BasicLinearProcessNumbered">
  <dgm:title val="Basic Linear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1"/>
      <dgm:constr type="primFontSz" for="des" forName="sibTransNodeCircle" op="equ"/>
      <dgm:constr type="primFontSz" for="des" forName="nodeText" op="equ"/>
      <dgm:constr type="h" for="des" forName="sibTransNodeCircle" op="equ"/>
      <dgm:constr type="w" for="des" forName="sibTransNodeCircle" op="equ"/>
    </dgm:constrLst>
    <dgm:ruleLst>
      <dgm:rule type="h" val="NaN" fact="1.2" max="NaN"/>
    </dgm:ruleLst>
    <dgm:forEach name="Name4" axis="ch" ptType="node">
      <dgm:layoutNode name="compositeNode">
        <dgm:varLst>
          <dgm:bulletEnabled val="1"/>
        </dgm:varLst>
        <dgm:alg type="composite"/>
        <dgm:constrLst>
          <dgm:constr type="h" refType="w" op="lte" fact="1.4"/>
          <dgm:constr type="w" for="ch" forName="bgRect" refType="w"/>
          <dgm:constr type="h" for="ch" forName="bgRect" refType="h"/>
          <dgm:constr type="t" for="ch" forName="bgRect"/>
          <dgm:constr type="l" for="ch" forName="bgRect"/>
          <dgm:constr type="h" for="ch" forName="sibTransNodeCircle" refType="h" refFor="ch" refForName="bgRect" fact="0.3"/>
          <dgm:constr type="w" for="ch" forName="sibTransNodeCircle" refType="h" refFor="ch" refForName="sibTransNodeCircle"/>
          <dgm:constr type="ctrX" for="ch" forName="sibTransNodeCircle" refType="w" fact="0.5"/>
          <dgm:constr type="ctrY" for="ch" forName="sibTransNodeCircle" refType="h" fact="0.25"/>
          <dgm:constr type="r" for="ch" forName="nodeText" refType="r" refFor="ch" refForName="bgRect"/>
          <dgm:constr type="h" for="ch" forName="nodeText" refType="h" refFor="ch" refForName="bgRect" fact="0.6"/>
          <dgm:constr type="t" for="ch" forName="nodeText" refType="h" refFor="ch" refForName="bgRect" fact="0.38"/>
          <dgm:constr type="b" for="ch" forName="bottomLine" refType="b" refFor="ch" refForName="bgRect"/>
          <dgm:constr type="w" for="ch" forName="bottomLine" refType="w" refFor="ch" refForName="bgRect"/>
          <dgm:constr type="h" for="ch" forName="bottomLine" val="0.002"/>
        </dgm:constrLst>
        <dgm:ruleLst/>
        <dgm:layoutNode name="bgRect" styleLbl="bgAccFollowNode1">
          <dgm:alg type="sp"/>
          <dgm:shape xmlns:r="http://schemas.openxmlformats.org/officeDocument/2006/relationships" type="rect" r:blip="">
            <dgm:adjLst/>
          </dgm:shape>
          <dgm:presOf axis="self"/>
          <dgm:constrLst/>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alg>
            <dgm:shape xmlns:r="http://schemas.openxmlformats.org/officeDocument/2006/relationships" type="ellipse" r:blip="">
              <dgm:adjLst/>
            </dgm:shape>
            <dgm:constrLst>
              <dgm:constr type="w" refType="h" op="lte"/>
              <dgm:constr type="primFontSz" val="48"/>
              <dgm:constr type="tMarg" val="1"/>
              <dgm:constr type="lMarg" refType="w" fact="0.221"/>
              <dgm:constr type="rMarg" refType="w" fact="0.221"/>
              <dgm:constr type="bMarg" val="1"/>
            </dgm:constrLst>
            <dgm:ruleLst>
              <dgm:rule type="primFontSz" val="14" fact="NaN" max="NaN"/>
            </dgm:ruleLst>
          </dgm:layoutNode>
        </dgm:forEach>
        <dgm:layoutNode name="bottomLine" styleLbl="alignNode1">
          <dgm:varLst/>
          <dgm:presOf/>
          <dgm:alg type="sp"/>
          <dgm:shape xmlns:r="http://schemas.openxmlformats.org/officeDocument/2006/relationships" type="rect" r:blip="">
            <dgm:adjLst/>
          </dgm:shape>
          <dgm:constrLst/>
          <dgm:ruleLst/>
        </dgm:layoutNode>
        <dgm:layoutNode name="nodeText" styleLbl="bgAccFollowNode1" moveWith="bgRect">
          <dgm:varLst>
            <dgm:bulletEnabled val="1"/>
          </dgm:varLst>
          <dgm:alg type="tx">
            <dgm:param type="parTxLTRAlign" val="l"/>
            <dgm:param type="parTxRTLAlign" val="r"/>
            <dgm:param type="txAnchorVert" val="t"/>
          </dgm:alg>
          <dgm:shape xmlns:r="http://schemas.openxmlformats.org/officeDocument/2006/relationships" type="rect" r:blip="" zOrderOff="-1" hideGeom="1">
            <dgm:adjLst/>
          </dgm:shape>
          <dgm:presOf axis="desOrSelf" ptType="node"/>
          <dgm:constrLst>
            <dgm:constr type="primFontSz" val="26"/>
            <dgm:constr type="tMarg" val="26"/>
            <dgm:constr type="lMarg" refType="w" fact="0.221"/>
            <dgm:constr type="rMarg" refType="w" fact="0.221"/>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layout6.xml><?xml version="1.0" encoding="utf-8"?>
<dgm:layoutDef xmlns:dgm="http://schemas.openxmlformats.org/drawingml/2006/diagram" xmlns:a="http://schemas.openxmlformats.org/drawingml/2006/main" uniqueId="urn:microsoft.com/office/officeart/2005/8/layout/hierarchy3">
  <dgm:title val=""/>
  <dgm:desc val=""/>
  <dgm:catLst>
    <dgm:cat type="hierarchy" pri="7000"/>
    <dgm:cat type="list" pri="23000"/>
    <dgm:cat type="relationship" pri="15000"/>
    <dgm:cat type="convert" pri="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1" destId="11" srcOrd="0" destOrd="0"/>
        <dgm:cxn modelId="6" srcId="1" destId="12" srcOrd="1" destOrd="0"/>
        <dgm:cxn modelId="7" srcId="0" destId="2" srcOrd="1" destOrd="0"/>
        <dgm:cxn modelId="8" srcId="2" destId="21" srcOrd="0" destOrd="0"/>
        <dgm:cxn modelId="9" srcId="2" destId="2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diagram">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forName="rootText" op="equ" val="65"/>
      <dgm:constr type="primFontSz" for="des" forName="childText" op="equ" val="65"/>
      <dgm:constr type="w" for="des" forName="rootComposite" refType="w"/>
      <dgm:constr type="h" for="des" forName="rootComposite" refType="w" fact="0.5"/>
      <dgm:constr type="w" for="des" forName="childText" refType="w" refFor="des" refForName="rootComposite" fact="0.8"/>
      <dgm:constr type="h" for="des" forName="childText" refType="h" refFor="des" refForName="rootComposite"/>
      <dgm:constr type="sibSp" refType="w" refFor="des" refForName="rootComposite" fact="0.25"/>
      <dgm:constr type="sibSp" for="des" forName="childShape" refType="h" refFor="des" refForName="childText" fact="0.25"/>
      <dgm:constr type="sp" for="des" forName="root" refType="h" refFor="des" refForName="childText" fact="0.25"/>
    </dgm:constrLst>
    <dgm:ruleLst/>
    <dgm:forEach name="Name3" axis="ch">
      <dgm:forEach name="Name4" axis="self" ptType="node" cnt="1">
        <dgm:layoutNode name="root">
          <dgm:choose name="Name5">
            <dgm:if name="Name6" func="var" arg="dir" op="equ" val="norm">
              <dgm:alg type="hierRoot">
                <dgm:param type="hierAlign" val="tL"/>
              </dgm:alg>
            </dgm:if>
            <dgm:else name="Name7">
              <dgm:alg type="hierRoot">
                <dgm:param type="hierAlign" val="tR"/>
              </dgm:alg>
            </dgm:else>
          </dgm:choose>
          <dgm:shape xmlns:r="http://schemas.openxmlformats.org/officeDocument/2006/relationships" r:blip="">
            <dgm:adjLst/>
          </dgm:shape>
          <dgm:presOf/>
          <dgm:constrLst>
            <dgm:constr type="alignOff" val="0.2"/>
          </dgm:constrLst>
          <dgm:ruleLst/>
          <dgm:layoutNode name="rootComposite">
            <dgm:alg type="composite"/>
            <dgm:shape xmlns:r="http://schemas.openxmlformats.org/officeDocument/2006/relationships" r:blip="">
              <dgm:adjLst/>
            </dgm:shape>
            <dgm:presOf axis="self" ptType="node" cnt="1"/>
            <dgm:choose name="Name8">
              <dgm:if name="Name9" func="var" arg="dir" op="equ" val="norm">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10">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styleLbl="node1">
              <dgm:alg type="tx"/>
              <dgm:shape xmlns:r="http://schemas.openxmlformats.org/officeDocument/2006/relationships" type="roundRect" r:blip="">
                <dgm:adjLst>
                  <dgm:adj idx="1" val="0.1"/>
                </dgm:adjLst>
              </dgm:shape>
              <dgm:presOf axis="self" ptType="node" cnt="1"/>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rootConnector" moveWith="rootText">
              <dgm:alg type="sp"/>
              <dgm:shape xmlns:r="http://schemas.openxmlformats.org/officeDocument/2006/relationships" type="roundRect" r:blip="" hideGeom="1">
                <dgm:adjLst>
                  <dgm:adj idx="1" val="0.1"/>
                </dgm:adjLst>
              </dgm:shape>
              <dgm:presOf axis="self" ptType="node" cnt="1"/>
              <dgm:constrLst/>
              <dgm:ruleLst/>
            </dgm:layoutNode>
          </dgm:layoutNode>
          <dgm:layoutNode name="childShape">
            <dgm:alg type="hierChild">
              <dgm:param type="chAlign" val="l"/>
              <dgm:param type="linDir" val="fromT"/>
            </dgm:alg>
            <dgm:shape xmlns:r="http://schemas.openxmlformats.org/officeDocument/2006/relationships" r:blip="">
              <dgm:adjLst/>
            </dgm:shape>
            <dgm:presOf/>
            <dgm:constrLst/>
            <dgm:ruleLst/>
            <dgm:forEach name="Name11" axis="ch">
              <dgm:forEach name="Name12" axis="self" ptType="parTrans" cnt="1">
                <dgm:layoutNode name="Name13">
                  <dgm:choose name="Name14">
                    <dgm:if name="Name15" func="var" arg="dir" op="equ" val="norm">
                      <dgm:alg type="conn">
                        <dgm:param type="dim" val="1D"/>
                        <dgm:param type="endSty" val="noArr"/>
                        <dgm:param type="connRout" val="bend"/>
                        <dgm:param type="srcNode" val="rootConnector"/>
                        <dgm:param type="begPts" val="bCtr"/>
                        <dgm:param type="endPts" val="midL"/>
                      </dgm:alg>
                    </dgm:if>
                    <dgm:else name="Name16">
                      <dgm:alg type="conn">
                        <dgm:param type="dim" val="1D"/>
                        <dgm:param type="endSty" val="noArr"/>
                        <dgm:param type="connRout" val="bend"/>
                        <dgm:param type="srcNode" val="rootConnector"/>
                        <dgm:param type="begPts" val="bCtr"/>
                        <dgm:param type="endPts" val="midR"/>
                      </dgm:alg>
                    </dgm:else>
                  </dgm:choose>
                  <dgm:shape xmlns:r="http://schemas.openxmlformats.org/officeDocument/2006/relationships" type="conn" r:blip="">
                    <dgm:adjLst/>
                  </dgm:shape>
                  <dgm:presOf axis="self"/>
                  <dgm:constrLst>
                    <dgm:constr type="begPad"/>
                    <dgm:constr type="endPad"/>
                  </dgm:constrLst>
                  <dgm:ruleLst/>
                </dgm:layoutNode>
              </dgm:forEach>
              <dgm:forEach name="Name17" axis="self" ptType="node">
                <dgm:layoutNode name="childText" styleLbl="bgAcc1">
                  <dgm:varLst>
                    <dgm:bulletEnabled val="1"/>
                  </dgm:varLst>
                  <dgm:alg type="tx"/>
                  <dgm:shape xmlns:r="http://schemas.openxmlformats.org/officeDocument/2006/relationships" type="roundRect" r:blip="">
                    <dgm:adjLst>
                      <dgm:adj idx="1" val="0.1"/>
                    </dgm:adjLst>
                  </dgm:shape>
                  <dgm:presOf axis="self desOrSelf" ptType="node node" st="1 1" cnt="1 0"/>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forEach>
            </dgm:forEach>
          </dgm:layoutNode>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048002-315D-49B1-B10F-137139C4BF9E}"/>
              </a:ext>
            </a:extLst>
          </p:cNvPr>
          <p:cNvSpPr>
            <a:spLocks noGrp="1"/>
          </p:cNvSpPr>
          <p:nvPr>
            <p:ph type="ctrTitle"/>
          </p:nvPr>
        </p:nvSpPr>
        <p:spPr>
          <a:xfrm>
            <a:off x="854896" y="1122363"/>
            <a:ext cx="7276733" cy="3381398"/>
          </a:xfrm>
        </p:spPr>
        <p:txBody>
          <a:bodyPr anchor="b">
            <a:normAutofit/>
          </a:bodyPr>
          <a:lstStyle>
            <a:lvl1pPr algn="l">
              <a:defRPr sz="4800" cap="none" spc="0" baseline="0"/>
            </a:lvl1pPr>
          </a:lstStyle>
          <a:p>
            <a:r>
              <a:rPr lang="en-US" dirty="0"/>
              <a:t>Click to edit Master title style</a:t>
            </a:r>
          </a:p>
        </p:txBody>
      </p:sp>
      <p:sp>
        <p:nvSpPr>
          <p:cNvPr id="3" name="Subtitle 2">
            <a:extLst>
              <a:ext uri="{FF2B5EF4-FFF2-40B4-BE49-F238E27FC236}">
                <a16:creationId xmlns:a16="http://schemas.microsoft.com/office/drawing/2014/main" id="{804535E0-4D9C-4DCA-8569-64503C5DC1D4}"/>
              </a:ext>
            </a:extLst>
          </p:cNvPr>
          <p:cNvSpPr>
            <a:spLocks noGrp="1"/>
          </p:cNvSpPr>
          <p:nvPr>
            <p:ph type="subTitle" idx="1"/>
          </p:nvPr>
        </p:nvSpPr>
        <p:spPr>
          <a:xfrm>
            <a:off x="854894" y="4612942"/>
            <a:ext cx="7276733" cy="1181683"/>
          </a:xfrm>
        </p:spPr>
        <p:txBody>
          <a:bodyPr>
            <a:normAutofit/>
          </a:bodyPr>
          <a:lstStyle>
            <a:lvl1pPr marL="0" indent="0" algn="l">
              <a:buNone/>
              <a:defRPr sz="1800" cap="all" spc="3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FF283B68-70CF-4A98-948C-6EA4BD68D2BC}"/>
              </a:ext>
            </a:extLst>
          </p:cNvPr>
          <p:cNvSpPr>
            <a:spLocks noGrp="1"/>
          </p:cNvSpPr>
          <p:nvPr>
            <p:ph type="dt" sz="half" idx="10"/>
          </p:nvPr>
        </p:nvSpPr>
        <p:spPr/>
        <p:txBody>
          <a:bodyPr/>
          <a:lstStyle/>
          <a:p>
            <a:fld id="{326951E3-958F-4611-B170-D081BA0250F9}" type="datetimeFigureOut">
              <a:rPr lang="en-US" smtClean="0"/>
              <a:t>1/11/2024</a:t>
            </a:fld>
            <a:endParaRPr lang="en-US"/>
          </a:p>
        </p:txBody>
      </p:sp>
      <p:sp>
        <p:nvSpPr>
          <p:cNvPr id="5" name="Footer Placeholder 4">
            <a:extLst>
              <a:ext uri="{FF2B5EF4-FFF2-40B4-BE49-F238E27FC236}">
                <a16:creationId xmlns:a16="http://schemas.microsoft.com/office/drawing/2014/main" id="{B3EC2EF9-7F83-4AD3-B3F6-B9D4618D6E5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B1B751B-3464-41CD-B728-A72BB191E29F}"/>
              </a:ext>
            </a:extLst>
          </p:cNvPr>
          <p:cNvSpPr>
            <a:spLocks noGrp="1"/>
          </p:cNvSpPr>
          <p:nvPr>
            <p:ph type="sldNum" sz="quarter" idx="12"/>
          </p:nvPr>
        </p:nvSpPr>
        <p:spPr/>
        <p:txBody>
          <a:bodyPr/>
          <a:lstStyle/>
          <a:p>
            <a:fld id="{57871EFB-7B9E-4E86-A89E-697E8EBB06F2}" type="slidenum">
              <a:rPr lang="en-US" smtClean="0"/>
              <a:t>‹#›</a:t>
            </a:fld>
            <a:endParaRPr lang="en-US"/>
          </a:p>
        </p:txBody>
      </p:sp>
    </p:spTree>
    <p:extLst>
      <p:ext uri="{BB962C8B-B14F-4D97-AF65-F5344CB8AC3E}">
        <p14:creationId xmlns:p14="http://schemas.microsoft.com/office/powerpoint/2010/main" val="39263315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9BFD42-94A9-4345-AF38-7D562B50219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5864C458-A63B-4032-B4EC-732DAC188CF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8A855B5-7F2F-408B-800D-92CB34B99234}"/>
              </a:ext>
            </a:extLst>
          </p:cNvPr>
          <p:cNvSpPr>
            <a:spLocks noGrp="1"/>
          </p:cNvSpPr>
          <p:nvPr>
            <p:ph type="dt" sz="half" idx="10"/>
          </p:nvPr>
        </p:nvSpPr>
        <p:spPr/>
        <p:txBody>
          <a:bodyPr/>
          <a:lstStyle/>
          <a:p>
            <a:fld id="{326951E3-958F-4611-B170-D081BA0250F9}" type="datetimeFigureOut">
              <a:rPr lang="en-US" smtClean="0"/>
              <a:t>1/11/2024</a:t>
            </a:fld>
            <a:endParaRPr lang="en-US"/>
          </a:p>
        </p:txBody>
      </p:sp>
      <p:sp>
        <p:nvSpPr>
          <p:cNvPr id="5" name="Footer Placeholder 4">
            <a:extLst>
              <a:ext uri="{FF2B5EF4-FFF2-40B4-BE49-F238E27FC236}">
                <a16:creationId xmlns:a16="http://schemas.microsoft.com/office/drawing/2014/main" id="{5C203412-EA6B-43CA-8B3A-F502587CBB3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946E9EE-F895-4ECE-B4B2-586D65ED8432}"/>
              </a:ext>
            </a:extLst>
          </p:cNvPr>
          <p:cNvSpPr>
            <a:spLocks noGrp="1"/>
          </p:cNvSpPr>
          <p:nvPr>
            <p:ph type="sldNum" sz="quarter" idx="12"/>
          </p:nvPr>
        </p:nvSpPr>
        <p:spPr/>
        <p:txBody>
          <a:bodyPr/>
          <a:lstStyle/>
          <a:p>
            <a:fld id="{57871EFB-7B9E-4E86-A89E-697E8EBB06F2}" type="slidenum">
              <a:rPr lang="en-US" smtClean="0"/>
              <a:t>‹#›</a:t>
            </a:fld>
            <a:endParaRPr lang="en-US"/>
          </a:p>
        </p:txBody>
      </p:sp>
    </p:spTree>
    <p:extLst>
      <p:ext uri="{BB962C8B-B14F-4D97-AF65-F5344CB8AC3E}">
        <p14:creationId xmlns:p14="http://schemas.microsoft.com/office/powerpoint/2010/main" val="312197902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A8193F-AFAD-4A9A-B0EF-530DFB19D8DD}"/>
              </a:ext>
            </a:extLst>
          </p:cNvPr>
          <p:cNvSpPr>
            <a:spLocks noGrp="1"/>
          </p:cNvSpPr>
          <p:nvPr>
            <p:ph type="title"/>
          </p:nvPr>
        </p:nvSpPr>
        <p:spPr>
          <a:xfrm>
            <a:off x="831849" y="876299"/>
            <a:ext cx="7876722" cy="3713165"/>
          </a:xfrm>
        </p:spPr>
        <p:txBody>
          <a:bodyPr anchor="b">
            <a:normAutofit/>
          </a:bodyPr>
          <a:lstStyle>
            <a:lvl1pPr>
              <a:defRPr sz="5400"/>
            </a:lvl1pPr>
          </a:lstStyle>
          <a:p>
            <a:r>
              <a:rPr lang="en-US" dirty="0"/>
              <a:t>Click to edit Master title style</a:t>
            </a:r>
          </a:p>
        </p:txBody>
      </p:sp>
      <p:sp>
        <p:nvSpPr>
          <p:cNvPr id="3" name="Text Placeholder 2">
            <a:extLst>
              <a:ext uri="{FF2B5EF4-FFF2-40B4-BE49-F238E27FC236}">
                <a16:creationId xmlns:a16="http://schemas.microsoft.com/office/drawing/2014/main" id="{EFD1BBE4-9FC1-4F89-B120-1C49D816FDB9}"/>
              </a:ext>
            </a:extLst>
          </p:cNvPr>
          <p:cNvSpPr>
            <a:spLocks noGrp="1"/>
          </p:cNvSpPr>
          <p:nvPr>
            <p:ph type="body" idx="1"/>
          </p:nvPr>
        </p:nvSpPr>
        <p:spPr>
          <a:xfrm>
            <a:off x="831850" y="4746170"/>
            <a:ext cx="6781301" cy="1048455"/>
          </a:xfrm>
        </p:spPr>
        <p:txBody>
          <a:bodyPr>
            <a:normAutofit/>
          </a:bodyPr>
          <a:lstStyle>
            <a:lvl1pPr marL="0" indent="0">
              <a:buNone/>
              <a:defRPr sz="20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13530A6B-E3FD-4920-8128-C263CA1D65D1}"/>
              </a:ext>
            </a:extLst>
          </p:cNvPr>
          <p:cNvSpPr>
            <a:spLocks noGrp="1"/>
          </p:cNvSpPr>
          <p:nvPr>
            <p:ph type="dt" sz="half" idx="10"/>
          </p:nvPr>
        </p:nvSpPr>
        <p:spPr/>
        <p:txBody>
          <a:bodyPr/>
          <a:lstStyle/>
          <a:p>
            <a:fld id="{326951E3-958F-4611-B170-D081BA0250F9}" type="datetimeFigureOut">
              <a:rPr lang="en-US" smtClean="0"/>
              <a:t>1/11/2024</a:t>
            </a:fld>
            <a:endParaRPr lang="en-US"/>
          </a:p>
        </p:txBody>
      </p:sp>
      <p:sp>
        <p:nvSpPr>
          <p:cNvPr id="5" name="Footer Placeholder 4">
            <a:extLst>
              <a:ext uri="{FF2B5EF4-FFF2-40B4-BE49-F238E27FC236}">
                <a16:creationId xmlns:a16="http://schemas.microsoft.com/office/drawing/2014/main" id="{8C166B85-0649-47DB-AD69-458D8F60093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FB25931-A293-42E9-BDF5-B2AE121D73AD}"/>
              </a:ext>
            </a:extLst>
          </p:cNvPr>
          <p:cNvSpPr>
            <a:spLocks noGrp="1"/>
          </p:cNvSpPr>
          <p:nvPr>
            <p:ph type="sldNum" sz="quarter" idx="12"/>
          </p:nvPr>
        </p:nvSpPr>
        <p:spPr/>
        <p:txBody>
          <a:bodyPr/>
          <a:lstStyle/>
          <a:p>
            <a:fld id="{57871EFB-7B9E-4E86-A89E-697E8EBB06F2}" type="slidenum">
              <a:rPr lang="en-US" smtClean="0"/>
              <a:t>‹#›</a:t>
            </a:fld>
            <a:endParaRPr lang="en-US"/>
          </a:p>
        </p:txBody>
      </p:sp>
    </p:spTree>
    <p:extLst>
      <p:ext uri="{BB962C8B-B14F-4D97-AF65-F5344CB8AC3E}">
        <p14:creationId xmlns:p14="http://schemas.microsoft.com/office/powerpoint/2010/main" val="149025465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95262B-ECD6-47BB-A6F1-92A6033E93C5}"/>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F48B8779-51E9-44D1-9F7B-28F3C6D3C44D}"/>
              </a:ext>
            </a:extLst>
          </p:cNvPr>
          <p:cNvSpPr>
            <a:spLocks noGrp="1"/>
          </p:cNvSpPr>
          <p:nvPr>
            <p:ph sz="half" idx="1"/>
          </p:nvPr>
        </p:nvSpPr>
        <p:spPr>
          <a:xfrm>
            <a:off x="848474" y="2080517"/>
            <a:ext cx="4970124" cy="3977383"/>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EA9E8BFB-5295-4C5E-9CB1-E276E9D0E51F}"/>
              </a:ext>
            </a:extLst>
          </p:cNvPr>
          <p:cNvSpPr>
            <a:spLocks noGrp="1"/>
          </p:cNvSpPr>
          <p:nvPr>
            <p:ph sz="half" idx="2"/>
          </p:nvPr>
        </p:nvSpPr>
        <p:spPr>
          <a:xfrm>
            <a:off x="6310899" y="2080517"/>
            <a:ext cx="4970124" cy="397738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75E22BF-1819-4301-B699-EF5A2F4D9BC4}"/>
              </a:ext>
            </a:extLst>
          </p:cNvPr>
          <p:cNvSpPr>
            <a:spLocks noGrp="1"/>
          </p:cNvSpPr>
          <p:nvPr>
            <p:ph type="dt" sz="half" idx="10"/>
          </p:nvPr>
        </p:nvSpPr>
        <p:spPr/>
        <p:txBody>
          <a:bodyPr/>
          <a:lstStyle/>
          <a:p>
            <a:fld id="{326951E3-958F-4611-B170-D081BA0250F9}" type="datetimeFigureOut">
              <a:rPr lang="en-US" smtClean="0"/>
              <a:t>1/11/2024</a:t>
            </a:fld>
            <a:endParaRPr lang="en-US"/>
          </a:p>
        </p:txBody>
      </p:sp>
      <p:sp>
        <p:nvSpPr>
          <p:cNvPr id="6" name="Footer Placeholder 5">
            <a:extLst>
              <a:ext uri="{FF2B5EF4-FFF2-40B4-BE49-F238E27FC236}">
                <a16:creationId xmlns:a16="http://schemas.microsoft.com/office/drawing/2014/main" id="{3600A2DF-39DE-49C3-A213-3E8423C7AC9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055D3A8-238B-4A68-A9F9-672D2F06070B}"/>
              </a:ext>
            </a:extLst>
          </p:cNvPr>
          <p:cNvSpPr>
            <a:spLocks noGrp="1"/>
          </p:cNvSpPr>
          <p:nvPr>
            <p:ph type="sldNum" sz="quarter" idx="12"/>
          </p:nvPr>
        </p:nvSpPr>
        <p:spPr/>
        <p:txBody>
          <a:bodyPr/>
          <a:lstStyle/>
          <a:p>
            <a:fld id="{57871EFB-7B9E-4E86-A89E-697E8EBB06F2}" type="slidenum">
              <a:rPr lang="en-US" smtClean="0"/>
              <a:t>‹#›</a:t>
            </a:fld>
            <a:endParaRPr lang="en-US"/>
          </a:p>
        </p:txBody>
      </p:sp>
    </p:spTree>
    <p:extLst>
      <p:ext uri="{BB962C8B-B14F-4D97-AF65-F5344CB8AC3E}">
        <p14:creationId xmlns:p14="http://schemas.microsoft.com/office/powerpoint/2010/main" val="62733796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27D468-D010-4225-B024-DCEF543BCEB9}"/>
              </a:ext>
            </a:extLst>
          </p:cNvPr>
          <p:cNvSpPr>
            <a:spLocks noGrp="1"/>
          </p:cNvSpPr>
          <p:nvPr>
            <p:ph type="title"/>
          </p:nvPr>
        </p:nvSpPr>
        <p:spPr>
          <a:xfrm>
            <a:off x="839788" y="571955"/>
            <a:ext cx="10441236" cy="1398359"/>
          </a:xfrm>
        </p:spPr>
        <p:txBody>
          <a:bodyPr/>
          <a:lstStyle/>
          <a:p>
            <a:r>
              <a:rPr lang="en-US" dirty="0"/>
              <a:t>Click to edit Master title style</a:t>
            </a:r>
          </a:p>
        </p:txBody>
      </p:sp>
      <p:sp>
        <p:nvSpPr>
          <p:cNvPr id="3" name="Text Placeholder 2">
            <a:extLst>
              <a:ext uri="{FF2B5EF4-FFF2-40B4-BE49-F238E27FC236}">
                <a16:creationId xmlns:a16="http://schemas.microsoft.com/office/drawing/2014/main" id="{E73D60A0-FCAB-425A-9ECD-94CDE4F472C6}"/>
              </a:ext>
            </a:extLst>
          </p:cNvPr>
          <p:cNvSpPr>
            <a:spLocks noGrp="1"/>
          </p:cNvSpPr>
          <p:nvPr>
            <p:ph type="body" idx="1"/>
          </p:nvPr>
        </p:nvSpPr>
        <p:spPr>
          <a:xfrm>
            <a:off x="844926" y="1983242"/>
            <a:ext cx="5007110" cy="814387"/>
          </a:xfrm>
        </p:spPr>
        <p:txBody>
          <a:bodyPr anchor="b">
            <a:normAutofit/>
          </a:bodyPr>
          <a:lstStyle>
            <a:lvl1pPr marL="0" indent="0">
              <a:lnSpc>
                <a:spcPct val="110000"/>
              </a:lnSpc>
              <a:buNone/>
              <a:defRPr sz="2000" b="0" cap="all" spc="14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C16F986B-07CB-4FB0-9419-2AAB318B8A10}"/>
              </a:ext>
            </a:extLst>
          </p:cNvPr>
          <p:cNvSpPr>
            <a:spLocks noGrp="1"/>
          </p:cNvSpPr>
          <p:nvPr>
            <p:ph sz="half" idx="2"/>
          </p:nvPr>
        </p:nvSpPr>
        <p:spPr>
          <a:xfrm>
            <a:off x="850063" y="2813959"/>
            <a:ext cx="5007110" cy="3243942"/>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ADA9D784-7968-4E8B-B704-E42EE8F1872F}"/>
              </a:ext>
            </a:extLst>
          </p:cNvPr>
          <p:cNvSpPr>
            <a:spLocks noGrp="1"/>
          </p:cNvSpPr>
          <p:nvPr>
            <p:ph type="body" sz="quarter" idx="3"/>
          </p:nvPr>
        </p:nvSpPr>
        <p:spPr>
          <a:xfrm>
            <a:off x="6249255" y="1983242"/>
            <a:ext cx="5031769" cy="814387"/>
          </a:xfrm>
        </p:spPr>
        <p:txBody>
          <a:bodyPr anchor="b">
            <a:normAutofit/>
          </a:bodyPr>
          <a:lstStyle>
            <a:lvl1pPr marL="0" indent="0">
              <a:lnSpc>
                <a:spcPct val="110000"/>
              </a:lnSpc>
              <a:buNone/>
              <a:defRPr sz="2000" b="0" cap="all" spc="14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D45754F-08D1-4593-988F-95F0ED1A017D}"/>
              </a:ext>
            </a:extLst>
          </p:cNvPr>
          <p:cNvSpPr>
            <a:spLocks noGrp="1"/>
          </p:cNvSpPr>
          <p:nvPr>
            <p:ph sz="quarter" idx="4"/>
          </p:nvPr>
        </p:nvSpPr>
        <p:spPr>
          <a:xfrm>
            <a:off x="6249255" y="2813959"/>
            <a:ext cx="5031769" cy="3243942"/>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4FED2E61-83B4-4C8F-BBFE-D95920342A1B}"/>
              </a:ext>
            </a:extLst>
          </p:cNvPr>
          <p:cNvSpPr>
            <a:spLocks noGrp="1"/>
          </p:cNvSpPr>
          <p:nvPr>
            <p:ph type="dt" sz="half" idx="10"/>
          </p:nvPr>
        </p:nvSpPr>
        <p:spPr/>
        <p:txBody>
          <a:bodyPr/>
          <a:lstStyle/>
          <a:p>
            <a:fld id="{326951E3-958F-4611-B170-D081BA0250F9}" type="datetimeFigureOut">
              <a:rPr lang="en-US" smtClean="0"/>
              <a:t>1/11/2024</a:t>
            </a:fld>
            <a:endParaRPr lang="en-US"/>
          </a:p>
        </p:txBody>
      </p:sp>
      <p:sp>
        <p:nvSpPr>
          <p:cNvPr id="8" name="Footer Placeholder 7">
            <a:extLst>
              <a:ext uri="{FF2B5EF4-FFF2-40B4-BE49-F238E27FC236}">
                <a16:creationId xmlns:a16="http://schemas.microsoft.com/office/drawing/2014/main" id="{5E80C136-A664-4013-8073-B0C6BDEF8CC4}"/>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66AE9547-8EE7-461B-9E99-484B11E918A7}"/>
              </a:ext>
            </a:extLst>
          </p:cNvPr>
          <p:cNvSpPr>
            <a:spLocks noGrp="1"/>
          </p:cNvSpPr>
          <p:nvPr>
            <p:ph type="sldNum" sz="quarter" idx="12"/>
          </p:nvPr>
        </p:nvSpPr>
        <p:spPr/>
        <p:txBody>
          <a:bodyPr/>
          <a:lstStyle/>
          <a:p>
            <a:fld id="{57871EFB-7B9E-4E86-A89E-697E8EBB06F2}" type="slidenum">
              <a:rPr lang="en-US" smtClean="0"/>
              <a:t>‹#›</a:t>
            </a:fld>
            <a:endParaRPr lang="en-US"/>
          </a:p>
        </p:txBody>
      </p:sp>
    </p:spTree>
    <p:extLst>
      <p:ext uri="{BB962C8B-B14F-4D97-AF65-F5344CB8AC3E}">
        <p14:creationId xmlns:p14="http://schemas.microsoft.com/office/powerpoint/2010/main" val="133227327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02E667-0EFA-4EE6-8E4D-20805309A8A4}"/>
              </a:ext>
            </a:extLst>
          </p:cNvPr>
          <p:cNvSpPr>
            <a:spLocks noGrp="1"/>
          </p:cNvSpPr>
          <p:nvPr>
            <p:ph type="title"/>
          </p:nvPr>
        </p:nvSpPr>
        <p:spPr>
          <a:xfrm>
            <a:off x="849759" y="895440"/>
            <a:ext cx="10138451" cy="1832349"/>
          </a:xfrm>
        </p:spPr>
        <p:txBody>
          <a:bodyPr anchor="t">
            <a:normAutofit/>
          </a:bodyPr>
          <a:lstStyle>
            <a:lvl1pPr>
              <a:defRPr sz="5400"/>
            </a:lvl1pPr>
          </a:lstStyle>
          <a:p>
            <a:r>
              <a:rPr lang="en-US" dirty="0"/>
              <a:t>Click to edit Master title style</a:t>
            </a:r>
          </a:p>
        </p:txBody>
      </p:sp>
      <p:sp>
        <p:nvSpPr>
          <p:cNvPr id="3" name="Date Placeholder 2">
            <a:extLst>
              <a:ext uri="{FF2B5EF4-FFF2-40B4-BE49-F238E27FC236}">
                <a16:creationId xmlns:a16="http://schemas.microsoft.com/office/drawing/2014/main" id="{27EE4825-BB8C-4567-B407-B4452409D7D8}"/>
              </a:ext>
            </a:extLst>
          </p:cNvPr>
          <p:cNvSpPr>
            <a:spLocks noGrp="1"/>
          </p:cNvSpPr>
          <p:nvPr>
            <p:ph type="dt" sz="half" idx="10"/>
          </p:nvPr>
        </p:nvSpPr>
        <p:spPr/>
        <p:txBody>
          <a:bodyPr/>
          <a:lstStyle/>
          <a:p>
            <a:fld id="{326951E3-958F-4611-B170-D081BA0250F9}" type="datetimeFigureOut">
              <a:rPr lang="en-US" smtClean="0"/>
              <a:t>1/11/2024</a:t>
            </a:fld>
            <a:endParaRPr lang="en-US"/>
          </a:p>
        </p:txBody>
      </p:sp>
      <p:sp>
        <p:nvSpPr>
          <p:cNvPr id="4" name="Footer Placeholder 3">
            <a:extLst>
              <a:ext uri="{FF2B5EF4-FFF2-40B4-BE49-F238E27FC236}">
                <a16:creationId xmlns:a16="http://schemas.microsoft.com/office/drawing/2014/main" id="{70838892-25DB-4A4E-9D43-6058C45C531E}"/>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4EC3DDDA-48EF-4B42-9980-4762AF5094E2}"/>
              </a:ext>
            </a:extLst>
          </p:cNvPr>
          <p:cNvSpPr>
            <a:spLocks noGrp="1"/>
          </p:cNvSpPr>
          <p:nvPr>
            <p:ph type="sldNum" sz="quarter" idx="12"/>
          </p:nvPr>
        </p:nvSpPr>
        <p:spPr/>
        <p:txBody>
          <a:bodyPr/>
          <a:lstStyle/>
          <a:p>
            <a:fld id="{57871EFB-7B9E-4E86-A89E-697E8EBB06F2}" type="slidenum">
              <a:rPr lang="en-US" smtClean="0"/>
              <a:t>‹#›</a:t>
            </a:fld>
            <a:endParaRPr lang="en-US"/>
          </a:p>
        </p:txBody>
      </p:sp>
    </p:spTree>
    <p:extLst>
      <p:ext uri="{BB962C8B-B14F-4D97-AF65-F5344CB8AC3E}">
        <p14:creationId xmlns:p14="http://schemas.microsoft.com/office/powerpoint/2010/main" val="43390323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2EFA7D9-6801-4DD0-8D7D-505212F466BD}"/>
              </a:ext>
            </a:extLst>
          </p:cNvPr>
          <p:cNvSpPr>
            <a:spLocks noGrp="1"/>
          </p:cNvSpPr>
          <p:nvPr>
            <p:ph type="dt" sz="half" idx="10"/>
          </p:nvPr>
        </p:nvSpPr>
        <p:spPr/>
        <p:txBody>
          <a:bodyPr/>
          <a:lstStyle/>
          <a:p>
            <a:fld id="{326951E3-958F-4611-B170-D081BA0250F9}" type="datetimeFigureOut">
              <a:rPr lang="en-US" smtClean="0"/>
              <a:t>1/11/2024</a:t>
            </a:fld>
            <a:endParaRPr lang="en-US"/>
          </a:p>
        </p:txBody>
      </p:sp>
      <p:sp>
        <p:nvSpPr>
          <p:cNvPr id="3" name="Footer Placeholder 2">
            <a:extLst>
              <a:ext uri="{FF2B5EF4-FFF2-40B4-BE49-F238E27FC236}">
                <a16:creationId xmlns:a16="http://schemas.microsoft.com/office/drawing/2014/main" id="{9E6FA3EA-1519-4178-AC3A-231A5BAA793A}"/>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73423DBE-6FD6-4D60-8336-7843B4BD30B0}"/>
              </a:ext>
            </a:extLst>
          </p:cNvPr>
          <p:cNvSpPr>
            <a:spLocks noGrp="1"/>
          </p:cNvSpPr>
          <p:nvPr>
            <p:ph type="sldNum" sz="quarter" idx="12"/>
          </p:nvPr>
        </p:nvSpPr>
        <p:spPr/>
        <p:txBody>
          <a:bodyPr/>
          <a:lstStyle/>
          <a:p>
            <a:fld id="{57871EFB-7B9E-4E86-A89E-697E8EBB06F2}" type="slidenum">
              <a:rPr lang="en-US" smtClean="0"/>
              <a:t>‹#›</a:t>
            </a:fld>
            <a:endParaRPr lang="en-US"/>
          </a:p>
        </p:txBody>
      </p:sp>
    </p:spTree>
    <p:extLst>
      <p:ext uri="{BB962C8B-B14F-4D97-AF65-F5344CB8AC3E}">
        <p14:creationId xmlns:p14="http://schemas.microsoft.com/office/powerpoint/2010/main" val="7611481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52D9AE-CA1A-4751-9B33-0AC09CE629C8}"/>
              </a:ext>
            </a:extLst>
          </p:cNvPr>
          <p:cNvSpPr>
            <a:spLocks noGrp="1"/>
          </p:cNvSpPr>
          <p:nvPr>
            <p:ph type="title"/>
          </p:nvPr>
        </p:nvSpPr>
        <p:spPr>
          <a:xfrm>
            <a:off x="839789" y="996948"/>
            <a:ext cx="3046410" cy="1479551"/>
          </a:xfrm>
        </p:spPr>
        <p:txBody>
          <a:bodyPr anchor="t">
            <a:normAutofit/>
          </a:bodyPr>
          <a:lstStyle>
            <a:lvl1pPr>
              <a:lnSpc>
                <a:spcPct val="110000"/>
              </a:lnSpc>
              <a:defRPr sz="2400" cap="all" spc="400" baseline="0"/>
            </a:lvl1pPr>
          </a:lstStyle>
          <a:p>
            <a:r>
              <a:rPr lang="en-US" dirty="0"/>
              <a:t>Click to edit Master title style</a:t>
            </a:r>
          </a:p>
        </p:txBody>
      </p:sp>
      <p:sp>
        <p:nvSpPr>
          <p:cNvPr id="3" name="Content Placeholder 2">
            <a:extLst>
              <a:ext uri="{FF2B5EF4-FFF2-40B4-BE49-F238E27FC236}">
                <a16:creationId xmlns:a16="http://schemas.microsoft.com/office/drawing/2014/main" id="{E4DF9941-76E5-42B5-8464-C1A7010D94F0}"/>
              </a:ext>
            </a:extLst>
          </p:cNvPr>
          <p:cNvSpPr>
            <a:spLocks noGrp="1"/>
          </p:cNvSpPr>
          <p:nvPr>
            <p:ph idx="1"/>
          </p:nvPr>
        </p:nvSpPr>
        <p:spPr>
          <a:xfrm>
            <a:off x="5260796" y="876300"/>
            <a:ext cx="5758235" cy="5181599"/>
          </a:xfrm>
        </p:spPr>
        <p:txBody>
          <a:bodyPr>
            <a:normAutofit/>
          </a:bodyPr>
          <a:lstStyle>
            <a:lvl1pPr>
              <a:defRPr sz="3600"/>
            </a:lvl1pPr>
            <a:lvl2pPr>
              <a:defRPr sz="3200"/>
            </a:lvl2pPr>
            <a:lvl3pPr>
              <a:defRPr sz="2800"/>
            </a:lvl3pPr>
            <a:lvl4pPr>
              <a:defRPr sz="2400"/>
            </a:lvl4pPr>
            <a:lvl5pPr>
              <a:defRPr sz="24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484785D8-F112-415F-9AB4-5F2AC060D127}"/>
              </a:ext>
            </a:extLst>
          </p:cNvPr>
          <p:cNvSpPr>
            <a:spLocks noGrp="1"/>
          </p:cNvSpPr>
          <p:nvPr>
            <p:ph type="body" sz="half" idx="2"/>
          </p:nvPr>
        </p:nvSpPr>
        <p:spPr>
          <a:xfrm>
            <a:off x="839789" y="2666144"/>
            <a:ext cx="3046409" cy="3194907"/>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7670A0B3-4E9C-4FAC-B1D1-2673F7B5A10F}"/>
              </a:ext>
            </a:extLst>
          </p:cNvPr>
          <p:cNvSpPr>
            <a:spLocks noGrp="1"/>
          </p:cNvSpPr>
          <p:nvPr>
            <p:ph type="dt" sz="half" idx="10"/>
          </p:nvPr>
        </p:nvSpPr>
        <p:spPr/>
        <p:txBody>
          <a:bodyPr/>
          <a:lstStyle/>
          <a:p>
            <a:fld id="{326951E3-958F-4611-B170-D081BA0250F9}" type="datetimeFigureOut">
              <a:rPr lang="en-US" smtClean="0"/>
              <a:t>1/11/2024</a:t>
            </a:fld>
            <a:endParaRPr lang="en-US"/>
          </a:p>
        </p:txBody>
      </p:sp>
      <p:sp>
        <p:nvSpPr>
          <p:cNvPr id="6" name="Footer Placeholder 5">
            <a:extLst>
              <a:ext uri="{FF2B5EF4-FFF2-40B4-BE49-F238E27FC236}">
                <a16:creationId xmlns:a16="http://schemas.microsoft.com/office/drawing/2014/main" id="{E1AA370A-33F5-48A6-962A-47C0F15D4C8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A8AD606-A37D-4697-AA7A-EAE4F101A707}"/>
              </a:ext>
            </a:extLst>
          </p:cNvPr>
          <p:cNvSpPr>
            <a:spLocks noGrp="1"/>
          </p:cNvSpPr>
          <p:nvPr>
            <p:ph type="sldNum" sz="quarter" idx="12"/>
          </p:nvPr>
        </p:nvSpPr>
        <p:spPr/>
        <p:txBody>
          <a:bodyPr/>
          <a:lstStyle/>
          <a:p>
            <a:fld id="{57871EFB-7B9E-4E86-A89E-697E8EBB06F2}" type="slidenum">
              <a:rPr lang="en-US" smtClean="0"/>
              <a:t>‹#›</a:t>
            </a:fld>
            <a:endParaRPr lang="en-US"/>
          </a:p>
        </p:txBody>
      </p:sp>
      <p:cxnSp>
        <p:nvCxnSpPr>
          <p:cNvPr id="9" name="Straight Connector 8">
            <a:extLst>
              <a:ext uri="{FF2B5EF4-FFF2-40B4-BE49-F238E27FC236}">
                <a16:creationId xmlns:a16="http://schemas.microsoft.com/office/drawing/2014/main" id="{644E0B5E-1030-4A34-AB09-05ACB45CE993}"/>
              </a:ext>
            </a:extLst>
          </p:cNvPr>
          <p:cNvCxnSpPr>
            <a:cxnSpLocks/>
          </p:cNvCxnSpPr>
          <p:nvPr/>
        </p:nvCxnSpPr>
        <p:spPr>
          <a:xfrm>
            <a:off x="4610100" y="898989"/>
            <a:ext cx="0" cy="5138791"/>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986150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321D4C-0A93-40A6-9645-5EF7DE6C5977}"/>
              </a:ext>
            </a:extLst>
          </p:cNvPr>
          <p:cNvSpPr>
            <a:spLocks noGrp="1"/>
          </p:cNvSpPr>
          <p:nvPr>
            <p:ph type="title"/>
          </p:nvPr>
        </p:nvSpPr>
        <p:spPr>
          <a:xfrm>
            <a:off x="839789" y="989314"/>
            <a:ext cx="3046409" cy="1487185"/>
          </a:xfrm>
        </p:spPr>
        <p:txBody>
          <a:bodyPr anchor="t">
            <a:normAutofit/>
          </a:bodyPr>
          <a:lstStyle>
            <a:lvl1pPr>
              <a:lnSpc>
                <a:spcPct val="110000"/>
              </a:lnSpc>
              <a:defRPr sz="2400" cap="all" spc="300" baseline="0"/>
            </a:lvl1pPr>
          </a:lstStyle>
          <a:p>
            <a:r>
              <a:rPr lang="en-US" dirty="0"/>
              <a:t>Click to edit Master title style</a:t>
            </a:r>
          </a:p>
        </p:txBody>
      </p:sp>
      <p:sp>
        <p:nvSpPr>
          <p:cNvPr id="3" name="Picture Placeholder 2">
            <a:extLst>
              <a:ext uri="{FF2B5EF4-FFF2-40B4-BE49-F238E27FC236}">
                <a16:creationId xmlns:a16="http://schemas.microsoft.com/office/drawing/2014/main" id="{222F9455-852F-4604-87D4-801E8D5DB502}"/>
              </a:ext>
            </a:extLst>
          </p:cNvPr>
          <p:cNvSpPr>
            <a:spLocks noGrp="1"/>
          </p:cNvSpPr>
          <p:nvPr>
            <p:ph type="pic" idx="1"/>
          </p:nvPr>
        </p:nvSpPr>
        <p:spPr>
          <a:xfrm>
            <a:off x="5334004" y="876300"/>
            <a:ext cx="5943596" cy="5181599"/>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a:extLst>
              <a:ext uri="{FF2B5EF4-FFF2-40B4-BE49-F238E27FC236}">
                <a16:creationId xmlns:a16="http://schemas.microsoft.com/office/drawing/2014/main" id="{48842061-B161-4973-9EE4-76D0B73FC18C}"/>
              </a:ext>
            </a:extLst>
          </p:cNvPr>
          <p:cNvSpPr>
            <a:spLocks noGrp="1"/>
          </p:cNvSpPr>
          <p:nvPr>
            <p:ph type="body" sz="half" idx="2"/>
          </p:nvPr>
        </p:nvSpPr>
        <p:spPr>
          <a:xfrm>
            <a:off x="839789" y="2666143"/>
            <a:ext cx="3046409" cy="3194907"/>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5DDCE2E0-050A-4BC2-91DF-7A00811D28EB}"/>
              </a:ext>
            </a:extLst>
          </p:cNvPr>
          <p:cNvSpPr>
            <a:spLocks noGrp="1"/>
          </p:cNvSpPr>
          <p:nvPr>
            <p:ph type="dt" sz="half" idx="10"/>
          </p:nvPr>
        </p:nvSpPr>
        <p:spPr/>
        <p:txBody>
          <a:bodyPr/>
          <a:lstStyle/>
          <a:p>
            <a:fld id="{326951E3-958F-4611-B170-D081BA0250F9}" type="datetimeFigureOut">
              <a:rPr lang="en-US" smtClean="0"/>
              <a:t>1/11/2024</a:t>
            </a:fld>
            <a:endParaRPr lang="en-US"/>
          </a:p>
        </p:txBody>
      </p:sp>
      <p:sp>
        <p:nvSpPr>
          <p:cNvPr id="6" name="Footer Placeholder 5">
            <a:extLst>
              <a:ext uri="{FF2B5EF4-FFF2-40B4-BE49-F238E27FC236}">
                <a16:creationId xmlns:a16="http://schemas.microsoft.com/office/drawing/2014/main" id="{260AB003-B443-4B96-9DD9-4284E7E1EDA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7179DBA-16C0-4FFB-B367-B96169B4B005}"/>
              </a:ext>
            </a:extLst>
          </p:cNvPr>
          <p:cNvSpPr>
            <a:spLocks noGrp="1"/>
          </p:cNvSpPr>
          <p:nvPr>
            <p:ph type="sldNum" sz="quarter" idx="12"/>
          </p:nvPr>
        </p:nvSpPr>
        <p:spPr/>
        <p:txBody>
          <a:bodyPr/>
          <a:lstStyle/>
          <a:p>
            <a:fld id="{57871EFB-7B9E-4E86-A89E-697E8EBB06F2}" type="slidenum">
              <a:rPr lang="en-US" smtClean="0"/>
              <a:t>‹#›</a:t>
            </a:fld>
            <a:endParaRPr lang="en-US"/>
          </a:p>
        </p:txBody>
      </p:sp>
      <p:cxnSp>
        <p:nvCxnSpPr>
          <p:cNvPr id="13" name="Straight Connector 12">
            <a:extLst>
              <a:ext uri="{FF2B5EF4-FFF2-40B4-BE49-F238E27FC236}">
                <a16:creationId xmlns:a16="http://schemas.microsoft.com/office/drawing/2014/main" id="{C9F2BD78-1D6B-4742-9726-75646D91F4AC}"/>
              </a:ext>
            </a:extLst>
          </p:cNvPr>
          <p:cNvCxnSpPr>
            <a:cxnSpLocks/>
          </p:cNvCxnSpPr>
          <p:nvPr/>
        </p:nvCxnSpPr>
        <p:spPr>
          <a:xfrm>
            <a:off x="4610100" y="898989"/>
            <a:ext cx="0" cy="5138791"/>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5049337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3B5731-248B-49C2-93DE-8A3260C9FB36}"/>
              </a:ext>
            </a:extLst>
          </p:cNvPr>
          <p:cNvSpPr>
            <a:spLocks noGrp="1"/>
          </p:cNvSpPr>
          <p:nvPr>
            <p:ph type="title"/>
          </p:nvPr>
        </p:nvSpPr>
        <p:spPr/>
        <p:txBody>
          <a:bodyPr/>
          <a:lstStyle/>
          <a:p>
            <a:r>
              <a:rPr lang="en-US" dirty="0"/>
              <a:t>Click to edit Master title style</a:t>
            </a:r>
          </a:p>
        </p:txBody>
      </p:sp>
      <p:sp>
        <p:nvSpPr>
          <p:cNvPr id="3" name="Vertical Text Placeholder 2">
            <a:extLst>
              <a:ext uri="{FF2B5EF4-FFF2-40B4-BE49-F238E27FC236}">
                <a16:creationId xmlns:a16="http://schemas.microsoft.com/office/drawing/2014/main" id="{46D4D5C5-3D5A-4F3D-8A08-7053DACF1F8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D9E5372-3FC6-4227-B2DD-6CB24E65178F}"/>
              </a:ext>
            </a:extLst>
          </p:cNvPr>
          <p:cNvSpPr>
            <a:spLocks noGrp="1"/>
          </p:cNvSpPr>
          <p:nvPr>
            <p:ph type="dt" sz="half" idx="10"/>
          </p:nvPr>
        </p:nvSpPr>
        <p:spPr/>
        <p:txBody>
          <a:bodyPr/>
          <a:lstStyle/>
          <a:p>
            <a:fld id="{326951E3-958F-4611-B170-D081BA0250F9}" type="datetimeFigureOut">
              <a:rPr lang="en-US" smtClean="0"/>
              <a:t>1/11/2024</a:t>
            </a:fld>
            <a:endParaRPr lang="en-US"/>
          </a:p>
        </p:txBody>
      </p:sp>
      <p:sp>
        <p:nvSpPr>
          <p:cNvPr id="5" name="Footer Placeholder 4">
            <a:extLst>
              <a:ext uri="{FF2B5EF4-FFF2-40B4-BE49-F238E27FC236}">
                <a16:creationId xmlns:a16="http://schemas.microsoft.com/office/drawing/2014/main" id="{B7C1B1B1-B637-4E46-B64C-F082B54C203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B5567AD-4B78-41F6-B814-726D4BD4CE50}"/>
              </a:ext>
            </a:extLst>
          </p:cNvPr>
          <p:cNvSpPr>
            <a:spLocks noGrp="1"/>
          </p:cNvSpPr>
          <p:nvPr>
            <p:ph type="sldNum" sz="quarter" idx="12"/>
          </p:nvPr>
        </p:nvSpPr>
        <p:spPr/>
        <p:txBody>
          <a:bodyPr/>
          <a:lstStyle/>
          <a:p>
            <a:fld id="{57871EFB-7B9E-4E86-A89E-697E8EBB06F2}" type="slidenum">
              <a:rPr lang="en-US" smtClean="0"/>
              <a:t>‹#›</a:t>
            </a:fld>
            <a:endParaRPr lang="en-US"/>
          </a:p>
        </p:txBody>
      </p:sp>
    </p:spTree>
    <p:extLst>
      <p:ext uri="{BB962C8B-B14F-4D97-AF65-F5344CB8AC3E}">
        <p14:creationId xmlns:p14="http://schemas.microsoft.com/office/powerpoint/2010/main" val="230366313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8674D5E-67E6-4C23-B80A-0C66B53315EB}"/>
              </a:ext>
            </a:extLst>
          </p:cNvPr>
          <p:cNvSpPr>
            <a:spLocks noGrp="1"/>
          </p:cNvSpPr>
          <p:nvPr>
            <p:ph type="title" orient="vert"/>
          </p:nvPr>
        </p:nvSpPr>
        <p:spPr>
          <a:xfrm>
            <a:off x="8724900" y="876299"/>
            <a:ext cx="2628900" cy="5181601"/>
          </a:xfrm>
        </p:spPr>
        <p:txBody>
          <a:bodyPr vert="eaVert" anchor="b"/>
          <a:lstStyle/>
          <a:p>
            <a:r>
              <a:rPr lang="en-US" dirty="0"/>
              <a:t>Click to edit Master title style</a:t>
            </a:r>
          </a:p>
        </p:txBody>
      </p:sp>
      <p:sp>
        <p:nvSpPr>
          <p:cNvPr id="3" name="Vertical Text Placeholder 2">
            <a:extLst>
              <a:ext uri="{FF2B5EF4-FFF2-40B4-BE49-F238E27FC236}">
                <a16:creationId xmlns:a16="http://schemas.microsoft.com/office/drawing/2014/main" id="{42FEFF2A-08E8-447D-85C7-7D5A9C422C9D}"/>
              </a:ext>
            </a:extLst>
          </p:cNvPr>
          <p:cNvSpPr>
            <a:spLocks noGrp="1"/>
          </p:cNvSpPr>
          <p:nvPr>
            <p:ph type="body" orient="vert" idx="1"/>
          </p:nvPr>
        </p:nvSpPr>
        <p:spPr>
          <a:xfrm>
            <a:off x="838200" y="876299"/>
            <a:ext cx="7734300" cy="5181601"/>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D40030D-E580-4B0C-B5A8-2C8A094D9D8A}"/>
              </a:ext>
            </a:extLst>
          </p:cNvPr>
          <p:cNvSpPr>
            <a:spLocks noGrp="1"/>
          </p:cNvSpPr>
          <p:nvPr>
            <p:ph type="dt" sz="half" idx="10"/>
          </p:nvPr>
        </p:nvSpPr>
        <p:spPr/>
        <p:txBody>
          <a:bodyPr/>
          <a:lstStyle/>
          <a:p>
            <a:fld id="{326951E3-958F-4611-B170-D081BA0250F9}" type="datetimeFigureOut">
              <a:rPr lang="en-US" smtClean="0"/>
              <a:t>1/11/2024</a:t>
            </a:fld>
            <a:endParaRPr lang="en-US"/>
          </a:p>
        </p:txBody>
      </p:sp>
      <p:sp>
        <p:nvSpPr>
          <p:cNvPr id="5" name="Footer Placeholder 4">
            <a:extLst>
              <a:ext uri="{FF2B5EF4-FFF2-40B4-BE49-F238E27FC236}">
                <a16:creationId xmlns:a16="http://schemas.microsoft.com/office/drawing/2014/main" id="{4F2DCAEB-1B6E-492E-918E-47179AF48A1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DAE4A38-A745-436E-9E33-63B9F81C0917}"/>
              </a:ext>
            </a:extLst>
          </p:cNvPr>
          <p:cNvSpPr>
            <a:spLocks noGrp="1"/>
          </p:cNvSpPr>
          <p:nvPr>
            <p:ph type="sldNum" sz="quarter" idx="12"/>
          </p:nvPr>
        </p:nvSpPr>
        <p:spPr/>
        <p:txBody>
          <a:bodyPr/>
          <a:lstStyle/>
          <a:p>
            <a:fld id="{57871EFB-7B9E-4E86-A89E-697E8EBB06F2}" type="slidenum">
              <a:rPr lang="en-US" smtClean="0"/>
              <a:t>‹#›</a:t>
            </a:fld>
            <a:endParaRPr lang="en-US"/>
          </a:p>
        </p:txBody>
      </p:sp>
    </p:spTree>
    <p:extLst>
      <p:ext uri="{BB962C8B-B14F-4D97-AF65-F5344CB8AC3E}">
        <p14:creationId xmlns:p14="http://schemas.microsoft.com/office/powerpoint/2010/main" val="110321778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lumMod val="85000"/>
            <a:lumOff val="15000"/>
          </a:schemeClr>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B98CBCD-166B-4F97-A6DF-DAA3BF2B25A3}"/>
              </a:ext>
            </a:extLst>
          </p:cNvPr>
          <p:cNvSpPr>
            <a:spLocks noGrp="1"/>
          </p:cNvSpPr>
          <p:nvPr>
            <p:ph type="title"/>
          </p:nvPr>
        </p:nvSpPr>
        <p:spPr>
          <a:xfrm>
            <a:off x="849760" y="876302"/>
            <a:ext cx="10427840" cy="1086056"/>
          </a:xfrm>
          <a:prstGeom prst="rect">
            <a:avLst/>
          </a:prstGeom>
        </p:spPr>
        <p:txBody>
          <a:bodyPr vert="horz" lIns="91440" tIns="45720" rIns="91440" bIns="45720" rtlCol="0" anchor="b">
            <a:normAutofit/>
          </a:bodyPr>
          <a:lstStyle/>
          <a:p>
            <a:r>
              <a:rPr lang="en-US" dirty="0"/>
              <a:t>Click to edit Master title style</a:t>
            </a:r>
          </a:p>
        </p:txBody>
      </p:sp>
      <p:sp>
        <p:nvSpPr>
          <p:cNvPr id="3" name="Text Placeholder 2">
            <a:extLst>
              <a:ext uri="{FF2B5EF4-FFF2-40B4-BE49-F238E27FC236}">
                <a16:creationId xmlns:a16="http://schemas.microsoft.com/office/drawing/2014/main" id="{0664D6D9-636D-450B-839A-22AE0CED2315}"/>
              </a:ext>
            </a:extLst>
          </p:cNvPr>
          <p:cNvSpPr>
            <a:spLocks noGrp="1"/>
          </p:cNvSpPr>
          <p:nvPr>
            <p:ph type="body" idx="1"/>
          </p:nvPr>
        </p:nvSpPr>
        <p:spPr>
          <a:xfrm>
            <a:off x="849758" y="2065984"/>
            <a:ext cx="10427841" cy="390329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8FE6CAEC-1EE5-4B71-9646-5C378EEBEFE8}"/>
              </a:ext>
            </a:extLst>
          </p:cNvPr>
          <p:cNvSpPr>
            <a:spLocks noGrp="1"/>
          </p:cNvSpPr>
          <p:nvPr>
            <p:ph type="dt" sz="half" idx="2"/>
          </p:nvPr>
        </p:nvSpPr>
        <p:spPr>
          <a:xfrm>
            <a:off x="7382838" y="6356350"/>
            <a:ext cx="3361362" cy="365125"/>
          </a:xfrm>
          <a:prstGeom prst="rect">
            <a:avLst/>
          </a:prstGeom>
        </p:spPr>
        <p:txBody>
          <a:bodyPr vert="horz" lIns="91440" tIns="45720" rIns="91440" bIns="45720" rtlCol="0" anchor="ctr"/>
          <a:lstStyle>
            <a:lvl1pPr algn="r">
              <a:defRPr sz="900">
                <a:solidFill>
                  <a:schemeClr val="tx2"/>
                </a:solidFill>
              </a:defRPr>
            </a:lvl1pPr>
          </a:lstStyle>
          <a:p>
            <a:fld id="{326951E3-958F-4611-B170-D081BA0250F9}" type="datetimeFigureOut">
              <a:rPr lang="en-US" smtClean="0"/>
              <a:pPr/>
              <a:t>1/11/2024</a:t>
            </a:fld>
            <a:endParaRPr lang="en-US" dirty="0"/>
          </a:p>
        </p:txBody>
      </p:sp>
      <p:sp>
        <p:nvSpPr>
          <p:cNvPr id="5" name="Footer Placeholder 4">
            <a:extLst>
              <a:ext uri="{FF2B5EF4-FFF2-40B4-BE49-F238E27FC236}">
                <a16:creationId xmlns:a16="http://schemas.microsoft.com/office/drawing/2014/main" id="{66570EF8-70B2-4AFC-8388-691A146AA75A}"/>
              </a:ext>
            </a:extLst>
          </p:cNvPr>
          <p:cNvSpPr>
            <a:spLocks noGrp="1"/>
          </p:cNvSpPr>
          <p:nvPr>
            <p:ph type="ftr" sz="quarter" idx="3"/>
          </p:nvPr>
        </p:nvSpPr>
        <p:spPr>
          <a:xfrm>
            <a:off x="858748" y="6356350"/>
            <a:ext cx="4114800" cy="365125"/>
          </a:xfrm>
          <a:prstGeom prst="rect">
            <a:avLst/>
          </a:prstGeom>
        </p:spPr>
        <p:txBody>
          <a:bodyPr vert="horz" lIns="91440" tIns="45720" rIns="91440" bIns="45720" rtlCol="0" anchor="ctr"/>
          <a:lstStyle>
            <a:lvl1pPr algn="l">
              <a:defRPr sz="900" cap="none" spc="0" baseline="0">
                <a:solidFill>
                  <a:schemeClr val="tx2"/>
                </a:solidFill>
              </a:defRPr>
            </a:lvl1pPr>
          </a:lstStyle>
          <a:p>
            <a:endParaRPr lang="en-US" dirty="0"/>
          </a:p>
        </p:txBody>
      </p:sp>
      <p:sp>
        <p:nvSpPr>
          <p:cNvPr id="6" name="Slide Number Placeholder 5">
            <a:extLst>
              <a:ext uri="{FF2B5EF4-FFF2-40B4-BE49-F238E27FC236}">
                <a16:creationId xmlns:a16="http://schemas.microsoft.com/office/drawing/2014/main" id="{52F07DC7-D05C-4038-B51A-F00B7B9C996A}"/>
              </a:ext>
            </a:extLst>
          </p:cNvPr>
          <p:cNvSpPr>
            <a:spLocks noGrp="1"/>
          </p:cNvSpPr>
          <p:nvPr>
            <p:ph type="sldNum" sz="quarter" idx="4"/>
          </p:nvPr>
        </p:nvSpPr>
        <p:spPr>
          <a:xfrm>
            <a:off x="10820400" y="6356350"/>
            <a:ext cx="617669" cy="365125"/>
          </a:xfrm>
          <a:prstGeom prst="rect">
            <a:avLst/>
          </a:prstGeom>
        </p:spPr>
        <p:txBody>
          <a:bodyPr vert="horz" lIns="91440" tIns="45720" rIns="91440" bIns="45720" rtlCol="0" anchor="ctr"/>
          <a:lstStyle>
            <a:lvl1pPr algn="r">
              <a:defRPr sz="900" i="1">
                <a:solidFill>
                  <a:schemeClr val="tx2"/>
                </a:solidFill>
              </a:defRPr>
            </a:lvl1pPr>
          </a:lstStyle>
          <a:p>
            <a:fld id="{57871EFB-7B9E-4E86-A89E-697E8EBB06F2}" type="slidenum">
              <a:rPr lang="en-US" smtClean="0"/>
              <a:pPr/>
              <a:t>‹#›</a:t>
            </a:fld>
            <a:endParaRPr lang="en-US" dirty="0"/>
          </a:p>
        </p:txBody>
      </p:sp>
      <p:cxnSp>
        <p:nvCxnSpPr>
          <p:cNvPr id="34" name="Straight Connector 33">
            <a:extLst>
              <a:ext uri="{FF2B5EF4-FFF2-40B4-BE49-F238E27FC236}">
                <a16:creationId xmlns:a16="http://schemas.microsoft.com/office/drawing/2014/main" id="{EAD4CCDA-06BF-4D2A-B44F-195AEC0B5B22}"/>
              </a:ext>
            </a:extLst>
          </p:cNvPr>
          <p:cNvCxnSpPr>
            <a:cxnSpLocks/>
          </p:cNvCxnSpPr>
          <p:nvPr/>
        </p:nvCxnSpPr>
        <p:spPr>
          <a:xfrm>
            <a:off x="952498" y="6252722"/>
            <a:ext cx="10325101" cy="0"/>
          </a:xfrm>
          <a:prstGeom prst="line">
            <a:avLst/>
          </a:prstGeom>
          <a:ln w="10795">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86131967"/>
      </p:ext>
    </p:extLst>
  </p:cSld>
  <p:clrMap bg1="dk1" tx1="lt1" bg2="dk2" tx2="lt2" accent1="accent1" accent2="accent2" accent3="accent3" accent4="accent4" accent5="accent5" accent6="accent6" hlink="hlink" folHlink="folHlink"/>
  <p:sldLayoutIdLst>
    <p:sldLayoutId id="2147483683" r:id="rId1"/>
    <p:sldLayoutId id="2147483684" r:id="rId2"/>
    <p:sldLayoutId id="2147483685" r:id="rId3"/>
    <p:sldLayoutId id="2147483675" r:id="rId4"/>
    <p:sldLayoutId id="2147483676" r:id="rId5"/>
    <p:sldLayoutId id="2147483681" r:id="rId6"/>
    <p:sldLayoutId id="2147483677" r:id="rId7"/>
    <p:sldLayoutId id="2147483678" r:id="rId8"/>
    <p:sldLayoutId id="2147483679" r:id="rId9"/>
    <p:sldLayoutId id="2147483680" r:id="rId10"/>
    <p:sldLayoutId id="2147483682" r:id="rId11"/>
  </p:sldLayoutIdLst>
  <p:txStyles>
    <p:titleStyle>
      <a:lvl1pPr algn="l" defTabSz="914400" rtl="0" eaLnBrk="1" latinLnBrk="0" hangingPunct="1">
        <a:lnSpc>
          <a:spcPct val="100000"/>
        </a:lnSpc>
        <a:spcBef>
          <a:spcPct val="0"/>
        </a:spcBef>
        <a:buNone/>
        <a:defRPr sz="4400" kern="1200">
          <a:solidFill>
            <a:schemeClr val="tx2"/>
          </a:solidFill>
          <a:latin typeface="+mj-lt"/>
          <a:ea typeface="+mj-ea"/>
          <a:cs typeface="+mj-cs"/>
        </a:defRPr>
      </a:lvl1pPr>
    </p:titleStyle>
    <p:bodyStyle>
      <a:lvl1pPr marL="228600" indent="-228600" algn="l" defTabSz="914400" rtl="0" eaLnBrk="1" latinLnBrk="0" hangingPunct="1">
        <a:lnSpc>
          <a:spcPct val="120000"/>
        </a:lnSpc>
        <a:spcBef>
          <a:spcPts val="1000"/>
        </a:spcBef>
        <a:buSzPct val="70000"/>
        <a:buFont typeface="Arial" panose="020B0604020202020204" pitchFamily="34" charset="0"/>
        <a:buChar char="•"/>
        <a:defRPr sz="2000" kern="1200">
          <a:solidFill>
            <a:schemeClr val="tx2"/>
          </a:solidFill>
          <a:latin typeface="+mn-lt"/>
          <a:ea typeface="+mn-ea"/>
          <a:cs typeface="+mn-cs"/>
        </a:defRPr>
      </a:lvl1pPr>
      <a:lvl2pPr marL="274320" indent="0" algn="l" defTabSz="914400" rtl="0" eaLnBrk="1" latinLnBrk="0" hangingPunct="1">
        <a:lnSpc>
          <a:spcPct val="120000"/>
        </a:lnSpc>
        <a:spcBef>
          <a:spcPts val="500"/>
        </a:spcBef>
        <a:buSzPct val="70000"/>
        <a:buFontTx/>
        <a:buNone/>
        <a:defRPr sz="1800" i="1" kern="1200">
          <a:solidFill>
            <a:schemeClr val="tx2"/>
          </a:solidFill>
          <a:latin typeface="+mn-lt"/>
          <a:ea typeface="+mn-ea"/>
          <a:cs typeface="+mn-cs"/>
        </a:defRPr>
      </a:lvl2pPr>
      <a:lvl3pPr marL="502920" indent="-228600" algn="l" defTabSz="914400" rtl="0" eaLnBrk="1" latinLnBrk="0" hangingPunct="1">
        <a:lnSpc>
          <a:spcPct val="120000"/>
        </a:lnSpc>
        <a:spcBef>
          <a:spcPts val="500"/>
        </a:spcBef>
        <a:buSzPct val="70000"/>
        <a:buFont typeface="Arial" panose="020B0604020202020204" pitchFamily="34" charset="0"/>
        <a:buChar char="•"/>
        <a:defRPr sz="1800" kern="1200">
          <a:solidFill>
            <a:schemeClr val="tx2"/>
          </a:solidFill>
          <a:latin typeface="+mn-lt"/>
          <a:ea typeface="+mn-ea"/>
          <a:cs typeface="+mn-cs"/>
        </a:defRPr>
      </a:lvl3pPr>
      <a:lvl4pPr marL="548640" indent="0" algn="l" defTabSz="914400" rtl="0" eaLnBrk="1" latinLnBrk="0" hangingPunct="1">
        <a:lnSpc>
          <a:spcPct val="120000"/>
        </a:lnSpc>
        <a:spcBef>
          <a:spcPts val="500"/>
        </a:spcBef>
        <a:buSzPct val="70000"/>
        <a:buFont typeface="Arial" panose="020B0604020202020204" pitchFamily="34" charset="0"/>
        <a:buNone/>
        <a:defRPr sz="1600" i="1" kern="1200">
          <a:solidFill>
            <a:schemeClr val="tx2"/>
          </a:solidFill>
          <a:latin typeface="+mn-lt"/>
          <a:ea typeface="+mn-ea"/>
          <a:cs typeface="+mn-cs"/>
        </a:defRPr>
      </a:lvl4pPr>
      <a:lvl5pPr marL="822960" indent="-228600" algn="l" defTabSz="914400" rtl="0" eaLnBrk="1" latinLnBrk="0" hangingPunct="1">
        <a:lnSpc>
          <a:spcPct val="120000"/>
        </a:lnSpc>
        <a:spcBef>
          <a:spcPts val="500"/>
        </a:spcBef>
        <a:buSzPct val="70000"/>
        <a:buFont typeface="Arial" panose="020B0604020202020204" pitchFamily="34" charset="0"/>
        <a:buChar char="•"/>
        <a:defRPr sz="16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6.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9.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F4F1B1F-38C9-4BA3-8793-E2B6FC978C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closeup photo of an open book">
            <a:extLst>
              <a:ext uri="{FF2B5EF4-FFF2-40B4-BE49-F238E27FC236}">
                <a16:creationId xmlns:a16="http://schemas.microsoft.com/office/drawing/2014/main" id="{C67D29F4-CC33-C87B-856B-5293498E3441}"/>
              </a:ext>
            </a:extLst>
          </p:cNvPr>
          <p:cNvPicPr>
            <a:picLocks noChangeAspect="1"/>
          </p:cNvPicPr>
          <p:nvPr/>
        </p:nvPicPr>
        <p:blipFill rotWithShape="1">
          <a:blip r:embed="rId2">
            <a:alphaModFix amt="40000"/>
          </a:blip>
          <a:srcRect t="15094"/>
          <a:stretch/>
        </p:blipFill>
        <p:spPr>
          <a:xfrm>
            <a:off x="6822" y="10"/>
            <a:ext cx="12191999" cy="6857990"/>
          </a:xfrm>
          <a:prstGeom prst="rect">
            <a:avLst/>
          </a:prstGeom>
        </p:spPr>
      </p:pic>
      <p:sp>
        <p:nvSpPr>
          <p:cNvPr id="2" name="Title 1">
            <a:extLst>
              <a:ext uri="{FF2B5EF4-FFF2-40B4-BE49-F238E27FC236}">
                <a16:creationId xmlns:a16="http://schemas.microsoft.com/office/drawing/2014/main" id="{22F306E2-30B7-1D5D-8D38-8CAA4ADE2CD6}"/>
              </a:ext>
            </a:extLst>
          </p:cNvPr>
          <p:cNvSpPr>
            <a:spLocks noGrp="1"/>
          </p:cNvSpPr>
          <p:nvPr>
            <p:ph type="ctrTitle"/>
          </p:nvPr>
        </p:nvSpPr>
        <p:spPr>
          <a:xfrm>
            <a:off x="2629691" y="1256045"/>
            <a:ext cx="6962052" cy="1884207"/>
          </a:xfrm>
        </p:spPr>
        <p:txBody>
          <a:bodyPr anchor="b">
            <a:normAutofit/>
          </a:bodyPr>
          <a:lstStyle/>
          <a:p>
            <a:pPr algn="ctr"/>
            <a:r>
              <a:rPr lang="en-GB">
                <a:solidFill>
                  <a:srgbClr val="FFFFFF"/>
                </a:solidFill>
              </a:rPr>
              <a:t>Doing History: The Past in Practice</a:t>
            </a:r>
          </a:p>
        </p:txBody>
      </p:sp>
      <p:sp>
        <p:nvSpPr>
          <p:cNvPr id="3" name="Subtitle 2">
            <a:extLst>
              <a:ext uri="{FF2B5EF4-FFF2-40B4-BE49-F238E27FC236}">
                <a16:creationId xmlns:a16="http://schemas.microsoft.com/office/drawing/2014/main" id="{53FFC121-8528-B13B-8602-EEA095A508EA}"/>
              </a:ext>
            </a:extLst>
          </p:cNvPr>
          <p:cNvSpPr>
            <a:spLocks noGrp="1"/>
          </p:cNvSpPr>
          <p:nvPr>
            <p:ph type="subTitle" idx="1"/>
          </p:nvPr>
        </p:nvSpPr>
        <p:spPr>
          <a:xfrm>
            <a:off x="2811857" y="5159228"/>
            <a:ext cx="6581930" cy="746640"/>
          </a:xfrm>
        </p:spPr>
        <p:txBody>
          <a:bodyPr>
            <a:normAutofit/>
          </a:bodyPr>
          <a:lstStyle/>
          <a:p>
            <a:pPr algn="ctr"/>
            <a:r>
              <a:rPr lang="en-GB" dirty="0">
                <a:solidFill>
                  <a:srgbClr val="FFFFFF"/>
                </a:solidFill>
              </a:rPr>
              <a:t>HPHI4011 - introduction</a:t>
            </a:r>
          </a:p>
        </p:txBody>
      </p:sp>
      <p:cxnSp>
        <p:nvCxnSpPr>
          <p:cNvPr id="11" name="Straight Connector 10">
            <a:extLst>
              <a:ext uri="{FF2B5EF4-FFF2-40B4-BE49-F238E27FC236}">
                <a16:creationId xmlns:a16="http://schemas.microsoft.com/office/drawing/2014/main" id="{6B5C80BC-C547-4FD8-9B68-6A9207F0858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101557" y="3481804"/>
            <a:ext cx="0" cy="131078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270017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grpId="0" nodeType="withEffect">
                                  <p:stCondLst>
                                    <p:cond delay="1500"/>
                                  </p:stCondLst>
                                  <p:iterate>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7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A9E165-DD13-82EB-56D1-A2D10348E9F8}"/>
              </a:ext>
            </a:extLst>
          </p:cNvPr>
          <p:cNvSpPr>
            <a:spLocks noGrp="1"/>
          </p:cNvSpPr>
          <p:nvPr>
            <p:ph type="title"/>
          </p:nvPr>
        </p:nvSpPr>
        <p:spPr/>
        <p:txBody>
          <a:bodyPr/>
          <a:lstStyle/>
          <a:p>
            <a:r>
              <a:rPr lang="en-GB"/>
              <a:t>Introduction and Overview of the Module</a:t>
            </a:r>
            <a:endParaRPr lang="en-GB" dirty="0"/>
          </a:p>
        </p:txBody>
      </p:sp>
      <p:graphicFrame>
        <p:nvGraphicFramePr>
          <p:cNvPr id="5" name="Content Placeholder 2">
            <a:extLst>
              <a:ext uri="{FF2B5EF4-FFF2-40B4-BE49-F238E27FC236}">
                <a16:creationId xmlns:a16="http://schemas.microsoft.com/office/drawing/2014/main" id="{30DF18B5-53C7-9D05-0F5D-1DDC76A9A476}"/>
              </a:ext>
            </a:extLst>
          </p:cNvPr>
          <p:cNvGraphicFramePr>
            <a:graphicFrameLocks noGrp="1"/>
          </p:cNvGraphicFramePr>
          <p:nvPr>
            <p:ph idx="1"/>
          </p:nvPr>
        </p:nvGraphicFramePr>
        <p:xfrm>
          <a:off x="849758" y="2065984"/>
          <a:ext cx="10427841" cy="390329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6365902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lumMod val="85000"/>
            <a:lumOff val="15000"/>
          </a:schemeClr>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E0BA761B-DE6B-4078-B4C9-0FFE37D238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E9FA7C9-EEB0-28CB-BEA4-AE9223216FEA}"/>
              </a:ext>
            </a:extLst>
          </p:cNvPr>
          <p:cNvSpPr>
            <a:spLocks noGrp="1"/>
          </p:cNvSpPr>
          <p:nvPr>
            <p:ph type="title"/>
          </p:nvPr>
        </p:nvSpPr>
        <p:spPr>
          <a:xfrm>
            <a:off x="849760" y="876302"/>
            <a:ext cx="10427840" cy="1086056"/>
          </a:xfrm>
        </p:spPr>
        <p:txBody>
          <a:bodyPr>
            <a:normAutofit/>
          </a:bodyPr>
          <a:lstStyle/>
          <a:p>
            <a:r>
              <a:rPr lang="en-GB" dirty="0"/>
              <a:t>Overview</a:t>
            </a:r>
          </a:p>
        </p:txBody>
      </p:sp>
      <p:cxnSp>
        <p:nvCxnSpPr>
          <p:cNvPr id="18" name="Straight Connector 17">
            <a:extLst>
              <a:ext uri="{FF2B5EF4-FFF2-40B4-BE49-F238E27FC236}">
                <a16:creationId xmlns:a16="http://schemas.microsoft.com/office/drawing/2014/main" id="{05C630D5-1ADF-4994-883A-6501F0DFCFA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952500" y="2053613"/>
            <a:ext cx="10325100" cy="0"/>
          </a:xfrm>
          <a:prstGeom prst="line">
            <a:avLst/>
          </a:prstGeom>
          <a:ln w="10795">
            <a:solidFill>
              <a:schemeClr val="tx2"/>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22686518-4AD3-F7A6-EF63-6A98A72CA8FE}"/>
              </a:ext>
            </a:extLst>
          </p:cNvPr>
          <p:cNvGraphicFramePr>
            <a:graphicFrameLocks noGrp="1"/>
          </p:cNvGraphicFramePr>
          <p:nvPr>
            <p:ph idx="1"/>
            <p:extLst>
              <p:ext uri="{D42A27DB-BD31-4B8C-83A1-F6EECF244321}">
                <p14:modId xmlns:p14="http://schemas.microsoft.com/office/powerpoint/2010/main" val="2618947991"/>
              </p:ext>
            </p:extLst>
          </p:nvPr>
        </p:nvGraphicFramePr>
        <p:xfrm>
          <a:off x="952500" y="2536723"/>
          <a:ext cx="10325100" cy="359155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9795185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lumMod val="85000"/>
            <a:lumOff val="15000"/>
          </a:schemeClr>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0BA761B-DE6B-4078-B4C9-0FFE37D238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514BC1E-80F9-96ED-D335-2DD889F841ED}"/>
              </a:ext>
            </a:extLst>
          </p:cNvPr>
          <p:cNvSpPr>
            <a:spLocks noGrp="1"/>
          </p:cNvSpPr>
          <p:nvPr>
            <p:ph type="title"/>
          </p:nvPr>
        </p:nvSpPr>
        <p:spPr>
          <a:xfrm>
            <a:off x="849760" y="876302"/>
            <a:ext cx="10427840" cy="1086056"/>
          </a:xfrm>
        </p:spPr>
        <p:txBody>
          <a:bodyPr>
            <a:normAutofit/>
          </a:bodyPr>
          <a:lstStyle/>
          <a:p>
            <a:r>
              <a:rPr lang="en-GB" dirty="0"/>
              <a:t>Module Aims:</a:t>
            </a:r>
          </a:p>
        </p:txBody>
      </p:sp>
      <p:cxnSp>
        <p:nvCxnSpPr>
          <p:cNvPr id="11" name="Straight Connector 10">
            <a:extLst>
              <a:ext uri="{FF2B5EF4-FFF2-40B4-BE49-F238E27FC236}">
                <a16:creationId xmlns:a16="http://schemas.microsoft.com/office/drawing/2014/main" id="{05C630D5-1ADF-4994-883A-6501F0DFCFA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952500" y="2053613"/>
            <a:ext cx="10325100" cy="0"/>
          </a:xfrm>
          <a:prstGeom prst="line">
            <a:avLst/>
          </a:prstGeom>
          <a:ln w="10795">
            <a:solidFill>
              <a:schemeClr val="tx2"/>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2A733198-9997-E70C-4C72-C9476B74FB29}"/>
              </a:ext>
            </a:extLst>
          </p:cNvPr>
          <p:cNvGraphicFramePr>
            <a:graphicFrameLocks noGrp="1"/>
          </p:cNvGraphicFramePr>
          <p:nvPr>
            <p:ph idx="1"/>
            <p:extLst>
              <p:ext uri="{D42A27DB-BD31-4B8C-83A1-F6EECF244321}">
                <p14:modId xmlns:p14="http://schemas.microsoft.com/office/powerpoint/2010/main" val="1871793890"/>
              </p:ext>
            </p:extLst>
          </p:nvPr>
        </p:nvGraphicFramePr>
        <p:xfrm>
          <a:off x="952500" y="2536723"/>
          <a:ext cx="10325100" cy="359155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1388346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3A9A5F-9196-4E98-C07A-9F191A2FB835}"/>
              </a:ext>
            </a:extLst>
          </p:cNvPr>
          <p:cNvSpPr>
            <a:spLocks noGrp="1"/>
          </p:cNvSpPr>
          <p:nvPr>
            <p:ph type="title"/>
          </p:nvPr>
        </p:nvSpPr>
        <p:spPr/>
        <p:txBody>
          <a:bodyPr/>
          <a:lstStyle/>
          <a:p>
            <a:r>
              <a:rPr lang="en-GB" dirty="0"/>
              <a:t>Session Schedule</a:t>
            </a:r>
          </a:p>
        </p:txBody>
      </p:sp>
      <p:graphicFrame>
        <p:nvGraphicFramePr>
          <p:cNvPr id="13" name="Content Placeholder 2">
            <a:extLst>
              <a:ext uri="{FF2B5EF4-FFF2-40B4-BE49-F238E27FC236}">
                <a16:creationId xmlns:a16="http://schemas.microsoft.com/office/drawing/2014/main" id="{B23C3E8F-F952-BDA3-00E7-3F51027B45A5}"/>
              </a:ext>
            </a:extLst>
          </p:cNvPr>
          <p:cNvGraphicFramePr>
            <a:graphicFrameLocks noGrp="1"/>
          </p:cNvGraphicFramePr>
          <p:nvPr>
            <p:ph idx="1"/>
          </p:nvPr>
        </p:nvGraphicFramePr>
        <p:xfrm>
          <a:off x="849758" y="2065984"/>
          <a:ext cx="10427841" cy="390329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27010672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BF02845A-8571-40C5-9F56-8F9B3F7C4E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7D999D3-7BE4-875F-B6B7-FCB71B6A2BB6}"/>
              </a:ext>
            </a:extLst>
          </p:cNvPr>
          <p:cNvSpPr>
            <a:spLocks noGrp="1"/>
          </p:cNvSpPr>
          <p:nvPr>
            <p:ph type="title"/>
          </p:nvPr>
        </p:nvSpPr>
        <p:spPr>
          <a:xfrm>
            <a:off x="784915" y="895440"/>
            <a:ext cx="6796984" cy="1518349"/>
          </a:xfrm>
        </p:spPr>
        <p:txBody>
          <a:bodyPr>
            <a:normAutofit/>
          </a:bodyPr>
          <a:lstStyle/>
          <a:p>
            <a:r>
              <a:rPr lang="en-GB" dirty="0"/>
              <a:t>Assessment One</a:t>
            </a:r>
          </a:p>
        </p:txBody>
      </p:sp>
      <p:cxnSp>
        <p:nvCxnSpPr>
          <p:cNvPr id="22" name="Straight Connector 21">
            <a:extLst>
              <a:ext uri="{FF2B5EF4-FFF2-40B4-BE49-F238E27FC236}">
                <a16:creationId xmlns:a16="http://schemas.microsoft.com/office/drawing/2014/main" id="{F30BB598-81B4-41BB-BC44-CD9C29AE2EA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52500" y="2799995"/>
            <a:ext cx="0" cy="3255471"/>
          </a:xfrm>
          <a:prstGeom prst="line">
            <a:avLst/>
          </a:prstGeom>
          <a:ln w="10795">
            <a:solidFill>
              <a:schemeClr val="tx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94060DAD-9BC5-136A-7BEE-2949476F0E72}"/>
              </a:ext>
            </a:extLst>
          </p:cNvPr>
          <p:cNvSpPr>
            <a:spLocks noGrp="1"/>
          </p:cNvSpPr>
          <p:nvPr>
            <p:ph idx="1"/>
          </p:nvPr>
        </p:nvSpPr>
        <p:spPr>
          <a:xfrm>
            <a:off x="1572638" y="2714674"/>
            <a:ext cx="6009262" cy="3424466"/>
          </a:xfrm>
        </p:spPr>
        <p:txBody>
          <a:bodyPr anchor="b">
            <a:normAutofit/>
          </a:bodyPr>
          <a:lstStyle/>
          <a:p>
            <a:pPr>
              <a:lnSpc>
                <a:spcPct val="110000"/>
              </a:lnSpc>
            </a:pPr>
            <a:r>
              <a:rPr lang="en-GB" sz="1100" b="1" i="0" dirty="0">
                <a:effectLst/>
                <a:latin typeface="georgia" panose="02040502050405020303" pitchFamily="18" charset="0"/>
              </a:rPr>
              <a:t>For your first assessment we would like you to choose a primary source (either one we have covered in class, or you may pick one of your own) and evaluate it.</a:t>
            </a:r>
            <a:endParaRPr lang="en-GB" sz="1100" b="0" i="0" dirty="0">
              <a:effectLst/>
              <a:latin typeface="-apple-system"/>
            </a:endParaRPr>
          </a:p>
          <a:p>
            <a:pPr>
              <a:lnSpc>
                <a:spcPct val="110000"/>
              </a:lnSpc>
            </a:pPr>
            <a:r>
              <a:rPr lang="en-GB" sz="1100" b="0" i="0" dirty="0">
                <a:effectLst/>
                <a:latin typeface="georgia" panose="02040502050405020303" pitchFamily="18" charset="0"/>
              </a:rPr>
              <a:t>Think about the discussions we have had in class surrounding the </a:t>
            </a:r>
            <a:r>
              <a:rPr lang="en-GB" sz="1100" b="1" i="0" dirty="0">
                <a:effectLst/>
                <a:latin typeface="georgia" panose="02040502050405020303" pitchFamily="18" charset="0"/>
              </a:rPr>
              <a:t>reliability and utility of primary sources</a:t>
            </a:r>
            <a:r>
              <a:rPr lang="en-GB" sz="1100" b="0" i="0" dirty="0">
                <a:effectLst/>
                <a:latin typeface="georgia" panose="02040502050405020303" pitchFamily="18" charset="0"/>
              </a:rPr>
              <a:t> as evidence for the study of the past:</a:t>
            </a:r>
            <a:endParaRPr lang="en-GB" sz="1100" b="0" i="0" dirty="0">
              <a:effectLst/>
              <a:latin typeface="-apple-system"/>
            </a:endParaRPr>
          </a:p>
          <a:p>
            <a:pPr lvl="1">
              <a:lnSpc>
                <a:spcPct val="110000"/>
              </a:lnSpc>
              <a:buFont typeface="Arial" panose="020B0604020202020204" pitchFamily="34" charset="0"/>
              <a:buChar char="•"/>
            </a:pPr>
            <a:r>
              <a:rPr lang="en-GB" sz="1100" b="0" i="0" dirty="0">
                <a:effectLst/>
                <a:latin typeface="georgia" panose="02040502050405020303" pitchFamily="18" charset="0"/>
              </a:rPr>
              <a:t>What is it?</a:t>
            </a:r>
            <a:endParaRPr lang="en-GB" sz="1100" b="0" i="0" dirty="0">
              <a:effectLst/>
              <a:latin typeface="-apple-system"/>
            </a:endParaRPr>
          </a:p>
          <a:p>
            <a:pPr lvl="1">
              <a:lnSpc>
                <a:spcPct val="110000"/>
              </a:lnSpc>
              <a:buFont typeface="Arial" panose="020B0604020202020204" pitchFamily="34" charset="0"/>
              <a:buChar char="•"/>
            </a:pPr>
            <a:r>
              <a:rPr lang="en-GB" sz="1100" b="0" i="0" dirty="0">
                <a:effectLst/>
                <a:latin typeface="georgia" panose="02040502050405020303" pitchFamily="18" charset="0"/>
              </a:rPr>
              <a:t>Who made/wrote it?</a:t>
            </a:r>
            <a:endParaRPr lang="en-GB" sz="1100" b="0" i="0" dirty="0">
              <a:effectLst/>
              <a:latin typeface="-apple-system"/>
            </a:endParaRPr>
          </a:p>
          <a:p>
            <a:pPr lvl="1">
              <a:lnSpc>
                <a:spcPct val="110000"/>
              </a:lnSpc>
              <a:buFont typeface="Arial" panose="020B0604020202020204" pitchFamily="34" charset="0"/>
              <a:buChar char="•"/>
            </a:pPr>
            <a:r>
              <a:rPr lang="en-GB" sz="1100" b="0" i="0" dirty="0">
                <a:effectLst/>
                <a:latin typeface="georgia" panose="02040502050405020303" pitchFamily="18" charset="0"/>
              </a:rPr>
              <a:t>When?</a:t>
            </a:r>
            <a:endParaRPr lang="en-GB" sz="1100" b="0" i="0" dirty="0">
              <a:effectLst/>
              <a:latin typeface="-apple-system"/>
            </a:endParaRPr>
          </a:p>
          <a:p>
            <a:pPr lvl="1">
              <a:lnSpc>
                <a:spcPct val="110000"/>
              </a:lnSpc>
              <a:buFont typeface="Arial" panose="020B0604020202020204" pitchFamily="34" charset="0"/>
              <a:buChar char="•"/>
            </a:pPr>
            <a:r>
              <a:rPr lang="en-GB" sz="1100" b="0" i="0" dirty="0">
                <a:effectLst/>
                <a:latin typeface="georgia" panose="02040502050405020303" pitchFamily="18" charset="0"/>
              </a:rPr>
              <a:t>Why?</a:t>
            </a:r>
            <a:endParaRPr lang="en-GB" sz="1100" b="0" i="0" dirty="0">
              <a:effectLst/>
              <a:latin typeface="-apple-system"/>
            </a:endParaRPr>
          </a:p>
          <a:p>
            <a:pPr lvl="1">
              <a:lnSpc>
                <a:spcPct val="110000"/>
              </a:lnSpc>
              <a:buFont typeface="Arial" panose="020B0604020202020204" pitchFamily="34" charset="0"/>
              <a:buChar char="•"/>
            </a:pPr>
            <a:r>
              <a:rPr lang="en-GB" sz="1100" b="0" i="0" dirty="0">
                <a:effectLst/>
                <a:latin typeface="georgia" panose="02040502050405020303" pitchFamily="18" charset="0"/>
              </a:rPr>
              <a:t>What audience did they have in mind?</a:t>
            </a:r>
            <a:endParaRPr lang="en-GB" sz="1100" b="0" i="0" dirty="0">
              <a:effectLst/>
              <a:latin typeface="-apple-system"/>
            </a:endParaRPr>
          </a:p>
          <a:p>
            <a:pPr lvl="1">
              <a:lnSpc>
                <a:spcPct val="110000"/>
              </a:lnSpc>
              <a:buFont typeface="Arial" panose="020B0604020202020204" pitchFamily="34" charset="0"/>
              <a:buChar char="•"/>
            </a:pPr>
            <a:r>
              <a:rPr lang="en-GB" sz="1100" b="0" i="0" dirty="0">
                <a:effectLst/>
                <a:latin typeface="georgia" panose="02040502050405020303" pitchFamily="18" charset="0"/>
              </a:rPr>
              <a:t>How might the answers to these questions affect the way we use and interpret the source?</a:t>
            </a:r>
            <a:endParaRPr lang="en-GB" sz="1100" b="0" i="0" dirty="0">
              <a:effectLst/>
              <a:latin typeface="-apple-system"/>
            </a:endParaRPr>
          </a:p>
          <a:p>
            <a:pPr lvl="1">
              <a:lnSpc>
                <a:spcPct val="110000"/>
              </a:lnSpc>
              <a:buFont typeface="Arial" panose="020B0604020202020204" pitchFamily="34" charset="0"/>
              <a:buChar char="•"/>
            </a:pPr>
            <a:r>
              <a:rPr lang="en-GB" sz="1100" b="0" i="0" dirty="0">
                <a:effectLst/>
                <a:latin typeface="georgia" panose="02040502050405020303" pitchFamily="18" charset="0"/>
              </a:rPr>
              <a:t>What are its strengths and weaknesses?</a:t>
            </a:r>
            <a:endParaRPr lang="en-GB" sz="1100" b="0" i="0" dirty="0">
              <a:effectLst/>
              <a:latin typeface="-apple-system"/>
            </a:endParaRPr>
          </a:p>
          <a:p>
            <a:pPr>
              <a:lnSpc>
                <a:spcPct val="110000"/>
              </a:lnSpc>
            </a:pPr>
            <a:endParaRPr lang="en-GB" sz="1100" dirty="0"/>
          </a:p>
        </p:txBody>
      </p:sp>
      <p:pic>
        <p:nvPicPr>
          <p:cNvPr id="14" name="Picture 13" descr="Question mark on green pastel background">
            <a:extLst>
              <a:ext uri="{FF2B5EF4-FFF2-40B4-BE49-F238E27FC236}">
                <a16:creationId xmlns:a16="http://schemas.microsoft.com/office/drawing/2014/main" id="{7EC2C235-A37B-8D0A-B757-B13096314B22}"/>
              </a:ext>
            </a:extLst>
          </p:cNvPr>
          <p:cNvPicPr>
            <a:picLocks noChangeAspect="1"/>
          </p:cNvPicPr>
          <p:nvPr/>
        </p:nvPicPr>
        <p:blipFill rotWithShape="1">
          <a:blip r:embed="rId2"/>
          <a:srcRect l="48679" r="8869" b="1"/>
          <a:stretch/>
        </p:blipFill>
        <p:spPr>
          <a:xfrm>
            <a:off x="8305060" y="802534"/>
            <a:ext cx="2973279" cy="5252932"/>
          </a:xfrm>
          <a:custGeom>
            <a:avLst/>
            <a:gdLst/>
            <a:ahLst/>
            <a:cxnLst/>
            <a:rect l="l" t="t" r="r" b="b"/>
            <a:pathLst>
              <a:path w="2973279" h="5252932">
                <a:moveTo>
                  <a:pt x="1486464" y="0"/>
                </a:moveTo>
                <a:lnTo>
                  <a:pt x="1486817" y="0"/>
                </a:lnTo>
                <a:cubicBezTo>
                  <a:pt x="2307778" y="0"/>
                  <a:pt x="2973279" y="667085"/>
                  <a:pt x="2973279" y="1489968"/>
                </a:cubicBezTo>
                <a:lnTo>
                  <a:pt x="2973279" y="5252932"/>
                </a:lnTo>
                <a:lnTo>
                  <a:pt x="0" y="5252932"/>
                </a:lnTo>
                <a:lnTo>
                  <a:pt x="0" y="1489968"/>
                </a:lnTo>
                <a:cubicBezTo>
                  <a:pt x="0" y="667085"/>
                  <a:pt x="665498" y="0"/>
                  <a:pt x="1486464" y="0"/>
                </a:cubicBezTo>
                <a:close/>
              </a:path>
            </a:pathLst>
          </a:custGeom>
        </p:spPr>
      </p:pic>
    </p:spTree>
    <p:extLst>
      <p:ext uri="{BB962C8B-B14F-4D97-AF65-F5344CB8AC3E}">
        <p14:creationId xmlns:p14="http://schemas.microsoft.com/office/powerpoint/2010/main" val="937694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F02845A-8571-40C5-9F56-8F9B3F7C4E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846F98F-EE8E-7029-EE04-71EEF6181EB5}"/>
              </a:ext>
            </a:extLst>
          </p:cNvPr>
          <p:cNvSpPr>
            <a:spLocks noGrp="1"/>
          </p:cNvSpPr>
          <p:nvPr>
            <p:ph type="title"/>
          </p:nvPr>
        </p:nvSpPr>
        <p:spPr>
          <a:xfrm>
            <a:off x="5152238" y="895440"/>
            <a:ext cx="6125361" cy="1560083"/>
          </a:xfrm>
        </p:spPr>
        <p:txBody>
          <a:bodyPr>
            <a:normAutofit/>
          </a:bodyPr>
          <a:lstStyle/>
          <a:p>
            <a:r>
              <a:rPr lang="en-GB" dirty="0"/>
              <a:t>Assessment Two</a:t>
            </a:r>
          </a:p>
        </p:txBody>
      </p:sp>
      <p:pic>
        <p:nvPicPr>
          <p:cNvPr id="5" name="Picture 4" descr="Notebook">
            <a:extLst>
              <a:ext uri="{FF2B5EF4-FFF2-40B4-BE49-F238E27FC236}">
                <a16:creationId xmlns:a16="http://schemas.microsoft.com/office/drawing/2014/main" id="{388CDE13-5C75-0F4C-CFFD-21071B8331BB}"/>
              </a:ext>
            </a:extLst>
          </p:cNvPr>
          <p:cNvPicPr>
            <a:picLocks noChangeAspect="1"/>
          </p:cNvPicPr>
          <p:nvPr/>
        </p:nvPicPr>
        <p:blipFill rotWithShape="1">
          <a:blip r:embed="rId2"/>
          <a:srcRect l="19468" r="35770" b="2"/>
          <a:stretch/>
        </p:blipFill>
        <p:spPr>
          <a:xfrm>
            <a:off x="1" y="-16591"/>
            <a:ext cx="4610100" cy="6874591"/>
          </a:xfrm>
          <a:prstGeom prst="rect">
            <a:avLst/>
          </a:prstGeom>
        </p:spPr>
      </p:pic>
      <p:cxnSp>
        <p:nvCxnSpPr>
          <p:cNvPr id="11" name="Straight Connector 10">
            <a:extLst>
              <a:ext uri="{FF2B5EF4-FFF2-40B4-BE49-F238E27FC236}">
                <a16:creationId xmlns:a16="http://schemas.microsoft.com/office/drawing/2014/main" id="{F30BB598-81B4-41BB-BC44-CD9C29AE2EA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340145" y="2871627"/>
            <a:ext cx="0" cy="3186701"/>
          </a:xfrm>
          <a:prstGeom prst="line">
            <a:avLst/>
          </a:prstGeom>
          <a:ln w="10795">
            <a:solidFill>
              <a:schemeClr val="tx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8083ABFC-A548-033A-A772-A68EAC7CEF4D}"/>
              </a:ext>
            </a:extLst>
          </p:cNvPr>
          <p:cNvSpPr>
            <a:spLocks noGrp="1"/>
          </p:cNvSpPr>
          <p:nvPr>
            <p:ph idx="1"/>
          </p:nvPr>
        </p:nvSpPr>
        <p:spPr>
          <a:xfrm>
            <a:off x="5974717" y="2753546"/>
            <a:ext cx="5302882" cy="3494854"/>
          </a:xfrm>
        </p:spPr>
        <p:txBody>
          <a:bodyPr anchor="t">
            <a:normAutofit/>
          </a:bodyPr>
          <a:lstStyle/>
          <a:p>
            <a:pPr>
              <a:lnSpc>
                <a:spcPct val="110000"/>
              </a:lnSpc>
            </a:pPr>
            <a:r>
              <a:rPr lang="en-GB" sz="1700" b="1" i="0">
                <a:effectLst/>
                <a:latin typeface="georgia" panose="02040502050405020303" pitchFamily="18" charset="0"/>
              </a:rPr>
              <a:t>For your second assessment, we would like you to submit a field journal, covering your reflections of the module content and field visits.</a:t>
            </a:r>
            <a:endParaRPr lang="en-GB" sz="1700" b="0" i="0">
              <a:effectLst/>
              <a:latin typeface="-apple-system"/>
            </a:endParaRPr>
          </a:p>
          <a:p>
            <a:pPr lvl="2">
              <a:lnSpc>
                <a:spcPct val="110000"/>
              </a:lnSpc>
            </a:pPr>
            <a:r>
              <a:rPr lang="en-GB" sz="1700" b="0" i="0">
                <a:effectLst/>
                <a:latin typeface="georgia" panose="02040502050405020303" pitchFamily="18" charset="0"/>
              </a:rPr>
              <a:t>This is your opportunity to take time to reflect on what you have learned during the module, from practical skills relating to finding evidence and using archive and manuscript materials, to presenting your findings, be it in the form of museum exhibitions or </a:t>
            </a:r>
            <a:r>
              <a:rPr lang="en-GB" sz="1700" b="0" i="0" err="1">
                <a:effectLst/>
                <a:latin typeface="georgia" panose="02040502050405020303" pitchFamily="18" charset="0"/>
              </a:rPr>
              <a:t>historiographically</a:t>
            </a:r>
            <a:r>
              <a:rPr lang="en-GB" sz="1700" b="0" i="0">
                <a:effectLst/>
                <a:latin typeface="georgia" panose="02040502050405020303" pitchFamily="18" charset="0"/>
              </a:rPr>
              <a:t> rigorous historical analysis.</a:t>
            </a:r>
            <a:endParaRPr lang="en-GB" sz="1700" b="0" i="0">
              <a:effectLst/>
              <a:latin typeface="-apple-system"/>
            </a:endParaRPr>
          </a:p>
          <a:p>
            <a:pPr>
              <a:lnSpc>
                <a:spcPct val="110000"/>
              </a:lnSpc>
            </a:pPr>
            <a:endParaRPr lang="en-GB" sz="1700"/>
          </a:p>
        </p:txBody>
      </p:sp>
    </p:spTree>
    <p:extLst>
      <p:ext uri="{BB962C8B-B14F-4D97-AF65-F5344CB8AC3E}">
        <p14:creationId xmlns:p14="http://schemas.microsoft.com/office/powerpoint/2010/main" val="277640680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lumMod val="85000"/>
            <a:lumOff val="15000"/>
          </a:schemeClr>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E0BA761B-DE6B-4078-B4C9-0FFE37D238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472E728-3867-F111-F067-431FAAD96035}"/>
              </a:ext>
            </a:extLst>
          </p:cNvPr>
          <p:cNvSpPr>
            <a:spLocks noGrp="1"/>
          </p:cNvSpPr>
          <p:nvPr>
            <p:ph type="title"/>
          </p:nvPr>
        </p:nvSpPr>
        <p:spPr>
          <a:xfrm>
            <a:off x="849760" y="876302"/>
            <a:ext cx="10427840" cy="1086056"/>
          </a:xfrm>
        </p:spPr>
        <p:txBody>
          <a:bodyPr>
            <a:normAutofit/>
          </a:bodyPr>
          <a:lstStyle/>
          <a:p>
            <a:r>
              <a:rPr lang="en-GB" dirty="0"/>
              <a:t>Fieldtrip One: Aberystwyth</a:t>
            </a:r>
          </a:p>
        </p:txBody>
      </p:sp>
      <p:cxnSp>
        <p:nvCxnSpPr>
          <p:cNvPr id="14" name="Straight Connector 13">
            <a:extLst>
              <a:ext uri="{FF2B5EF4-FFF2-40B4-BE49-F238E27FC236}">
                <a16:creationId xmlns:a16="http://schemas.microsoft.com/office/drawing/2014/main" id="{05C630D5-1ADF-4994-883A-6501F0DFCFA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952500" y="2053613"/>
            <a:ext cx="10325100" cy="0"/>
          </a:xfrm>
          <a:prstGeom prst="line">
            <a:avLst/>
          </a:prstGeom>
          <a:ln w="10795">
            <a:solidFill>
              <a:schemeClr val="tx2"/>
            </a:solidFill>
          </a:ln>
        </p:spPr>
        <p:style>
          <a:lnRef idx="1">
            <a:schemeClr val="accent1"/>
          </a:lnRef>
          <a:fillRef idx="0">
            <a:schemeClr val="accent1"/>
          </a:fillRef>
          <a:effectRef idx="0">
            <a:schemeClr val="accent1"/>
          </a:effectRef>
          <a:fontRef idx="minor">
            <a:schemeClr val="tx1"/>
          </a:fontRef>
        </p:style>
      </p:cxnSp>
      <p:graphicFrame>
        <p:nvGraphicFramePr>
          <p:cNvPr id="15" name="Content Placeholder 2">
            <a:extLst>
              <a:ext uri="{FF2B5EF4-FFF2-40B4-BE49-F238E27FC236}">
                <a16:creationId xmlns:a16="http://schemas.microsoft.com/office/drawing/2014/main" id="{B7374EC0-72C3-8AC8-A125-ABCBFCC94349}"/>
              </a:ext>
            </a:extLst>
          </p:cNvPr>
          <p:cNvGraphicFramePr>
            <a:graphicFrameLocks noGrp="1"/>
          </p:cNvGraphicFramePr>
          <p:nvPr>
            <p:ph idx="1"/>
            <p:extLst>
              <p:ext uri="{D42A27DB-BD31-4B8C-83A1-F6EECF244321}">
                <p14:modId xmlns:p14="http://schemas.microsoft.com/office/powerpoint/2010/main" val="2874865329"/>
              </p:ext>
            </p:extLst>
          </p:nvPr>
        </p:nvGraphicFramePr>
        <p:xfrm>
          <a:off x="952500" y="2536723"/>
          <a:ext cx="10325100" cy="359155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4154821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95F6C49D-6EFC-4F5A-87F0-18CF52E74D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Stack of multi-coloured books">
            <a:extLst>
              <a:ext uri="{FF2B5EF4-FFF2-40B4-BE49-F238E27FC236}">
                <a16:creationId xmlns:a16="http://schemas.microsoft.com/office/drawing/2014/main" id="{5F38CCA1-401E-9F09-E9B1-FF76B04203AE}"/>
              </a:ext>
            </a:extLst>
          </p:cNvPr>
          <p:cNvPicPr>
            <a:picLocks noChangeAspect="1"/>
          </p:cNvPicPr>
          <p:nvPr/>
        </p:nvPicPr>
        <p:blipFill rotWithShape="1">
          <a:blip r:embed="rId2"/>
          <a:srcRect l="32179" r="32932" b="-1"/>
          <a:stretch/>
        </p:blipFill>
        <p:spPr>
          <a:xfrm>
            <a:off x="1" y="10"/>
            <a:ext cx="6096000" cy="6857990"/>
          </a:xfrm>
          <a:prstGeom prst="rect">
            <a:avLst/>
          </a:prstGeom>
        </p:spPr>
      </p:pic>
      <p:sp>
        <p:nvSpPr>
          <p:cNvPr id="18" name="Freeform: Shape 17">
            <a:extLst>
              <a:ext uri="{FF2B5EF4-FFF2-40B4-BE49-F238E27FC236}">
                <a16:creationId xmlns:a16="http://schemas.microsoft.com/office/drawing/2014/main" id="{7DFF1406-B47A-4A4A-B1C2-DA1ECF5DCF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58496" y="854115"/>
            <a:ext cx="4379010" cy="5197947"/>
          </a:xfrm>
          <a:custGeom>
            <a:avLst/>
            <a:gdLst>
              <a:gd name="connsiteX0" fmla="*/ 2209538 w 4419600"/>
              <a:gd name="connsiteY0" fmla="*/ 0 h 5246128"/>
              <a:gd name="connsiteX1" fmla="*/ 2210062 w 4419600"/>
              <a:gd name="connsiteY1" fmla="*/ 0 h 5246128"/>
              <a:gd name="connsiteX2" fmla="*/ 4419600 w 4419600"/>
              <a:gd name="connsiteY2" fmla="*/ 2209541 h 5246128"/>
              <a:gd name="connsiteX3" fmla="*/ 4419600 w 4419600"/>
              <a:gd name="connsiteY3" fmla="*/ 2480538 h 5246128"/>
              <a:gd name="connsiteX4" fmla="*/ 4419600 w 4419600"/>
              <a:gd name="connsiteY4" fmla="*/ 4975131 h 5246128"/>
              <a:gd name="connsiteX5" fmla="*/ 4419600 w 4419600"/>
              <a:gd name="connsiteY5" fmla="*/ 5246128 h 5246128"/>
              <a:gd name="connsiteX6" fmla="*/ 0 w 4419600"/>
              <a:gd name="connsiteY6" fmla="*/ 5246128 h 5246128"/>
              <a:gd name="connsiteX7" fmla="*/ 0 w 4419600"/>
              <a:gd name="connsiteY7" fmla="*/ 4975131 h 5246128"/>
              <a:gd name="connsiteX8" fmla="*/ 0 w 4419600"/>
              <a:gd name="connsiteY8" fmla="*/ 2480538 h 5246128"/>
              <a:gd name="connsiteX9" fmla="*/ 0 w 4419600"/>
              <a:gd name="connsiteY9" fmla="*/ 2209541 h 5246128"/>
              <a:gd name="connsiteX10" fmla="*/ 2209538 w 4419600"/>
              <a:gd name="connsiteY10" fmla="*/ 0 h 5246128"/>
              <a:gd name="connsiteX0" fmla="*/ 2209538 w 4419600"/>
              <a:gd name="connsiteY0" fmla="*/ 0 h 5246128"/>
              <a:gd name="connsiteX1" fmla="*/ 2210062 w 4419600"/>
              <a:gd name="connsiteY1" fmla="*/ 0 h 5246128"/>
              <a:gd name="connsiteX2" fmla="*/ 4419600 w 4419600"/>
              <a:gd name="connsiteY2" fmla="*/ 2209541 h 5246128"/>
              <a:gd name="connsiteX3" fmla="*/ 4419600 w 4419600"/>
              <a:gd name="connsiteY3" fmla="*/ 4975131 h 5246128"/>
              <a:gd name="connsiteX4" fmla="*/ 4419600 w 4419600"/>
              <a:gd name="connsiteY4" fmla="*/ 5246128 h 5246128"/>
              <a:gd name="connsiteX5" fmla="*/ 0 w 4419600"/>
              <a:gd name="connsiteY5" fmla="*/ 5246128 h 5246128"/>
              <a:gd name="connsiteX6" fmla="*/ 0 w 4419600"/>
              <a:gd name="connsiteY6" fmla="*/ 4975131 h 5246128"/>
              <a:gd name="connsiteX7" fmla="*/ 0 w 4419600"/>
              <a:gd name="connsiteY7" fmla="*/ 2480538 h 5246128"/>
              <a:gd name="connsiteX8" fmla="*/ 0 w 4419600"/>
              <a:gd name="connsiteY8" fmla="*/ 2209541 h 5246128"/>
              <a:gd name="connsiteX9" fmla="*/ 2209538 w 4419600"/>
              <a:gd name="connsiteY9" fmla="*/ 0 h 5246128"/>
              <a:gd name="connsiteX0" fmla="*/ 2209538 w 4419600"/>
              <a:gd name="connsiteY0" fmla="*/ 0 h 5246128"/>
              <a:gd name="connsiteX1" fmla="*/ 2210062 w 4419600"/>
              <a:gd name="connsiteY1" fmla="*/ 0 h 5246128"/>
              <a:gd name="connsiteX2" fmla="*/ 4419600 w 4419600"/>
              <a:gd name="connsiteY2" fmla="*/ 2209541 h 5246128"/>
              <a:gd name="connsiteX3" fmla="*/ 4419600 w 4419600"/>
              <a:gd name="connsiteY3" fmla="*/ 5246128 h 5246128"/>
              <a:gd name="connsiteX4" fmla="*/ 0 w 4419600"/>
              <a:gd name="connsiteY4" fmla="*/ 5246128 h 5246128"/>
              <a:gd name="connsiteX5" fmla="*/ 0 w 4419600"/>
              <a:gd name="connsiteY5" fmla="*/ 4975131 h 5246128"/>
              <a:gd name="connsiteX6" fmla="*/ 0 w 4419600"/>
              <a:gd name="connsiteY6" fmla="*/ 2480538 h 5246128"/>
              <a:gd name="connsiteX7" fmla="*/ 0 w 4419600"/>
              <a:gd name="connsiteY7" fmla="*/ 2209541 h 5246128"/>
              <a:gd name="connsiteX8" fmla="*/ 2209538 w 4419600"/>
              <a:gd name="connsiteY8" fmla="*/ 0 h 5246128"/>
              <a:gd name="connsiteX0" fmla="*/ 2209538 w 4419600"/>
              <a:gd name="connsiteY0" fmla="*/ 0 h 5246128"/>
              <a:gd name="connsiteX1" fmla="*/ 2210062 w 4419600"/>
              <a:gd name="connsiteY1" fmla="*/ 0 h 5246128"/>
              <a:gd name="connsiteX2" fmla="*/ 4419600 w 4419600"/>
              <a:gd name="connsiteY2" fmla="*/ 2209541 h 5246128"/>
              <a:gd name="connsiteX3" fmla="*/ 4419600 w 4419600"/>
              <a:gd name="connsiteY3" fmla="*/ 5246128 h 5246128"/>
              <a:gd name="connsiteX4" fmla="*/ 0 w 4419600"/>
              <a:gd name="connsiteY4" fmla="*/ 5246128 h 5246128"/>
              <a:gd name="connsiteX5" fmla="*/ 0 w 4419600"/>
              <a:gd name="connsiteY5" fmla="*/ 2480538 h 5246128"/>
              <a:gd name="connsiteX6" fmla="*/ 0 w 4419600"/>
              <a:gd name="connsiteY6" fmla="*/ 2209541 h 5246128"/>
              <a:gd name="connsiteX7" fmla="*/ 2209538 w 4419600"/>
              <a:gd name="connsiteY7" fmla="*/ 0 h 52461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419600" h="5246128">
                <a:moveTo>
                  <a:pt x="2209538" y="0"/>
                </a:moveTo>
                <a:lnTo>
                  <a:pt x="2210062" y="0"/>
                </a:lnTo>
                <a:cubicBezTo>
                  <a:pt x="3430375" y="0"/>
                  <a:pt x="4419600" y="989251"/>
                  <a:pt x="4419600" y="2209541"/>
                </a:cubicBezTo>
                <a:lnTo>
                  <a:pt x="4419600" y="5246128"/>
                </a:lnTo>
                <a:lnTo>
                  <a:pt x="0" y="5246128"/>
                </a:lnTo>
                <a:lnTo>
                  <a:pt x="0" y="2480538"/>
                </a:lnTo>
                <a:lnTo>
                  <a:pt x="0" y="2209541"/>
                </a:lnTo>
                <a:cubicBezTo>
                  <a:pt x="0" y="989251"/>
                  <a:pt x="989222" y="0"/>
                  <a:pt x="2209538" y="0"/>
                </a:cubicBezTo>
                <a:close/>
              </a:path>
            </a:pathLst>
          </a:custGeom>
          <a:solidFill>
            <a:srgbClr val="000000">
              <a:alpha val="61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AC09D95A-6D3D-9DCA-C732-886BBA80DF2B}"/>
              </a:ext>
            </a:extLst>
          </p:cNvPr>
          <p:cNvSpPr>
            <a:spLocks noGrp="1"/>
          </p:cNvSpPr>
          <p:nvPr>
            <p:ph type="title"/>
          </p:nvPr>
        </p:nvSpPr>
        <p:spPr>
          <a:xfrm>
            <a:off x="1361814" y="2080471"/>
            <a:ext cx="3372375" cy="3456264"/>
          </a:xfrm>
        </p:spPr>
        <p:txBody>
          <a:bodyPr anchor="ctr">
            <a:normAutofit/>
          </a:bodyPr>
          <a:lstStyle/>
          <a:p>
            <a:pPr algn="ctr"/>
            <a:r>
              <a:rPr lang="en-GB" sz="4100">
                <a:solidFill>
                  <a:srgbClr val="FFFFFF"/>
                </a:solidFill>
              </a:rPr>
              <a:t>Fieldtrip Two: </a:t>
            </a:r>
            <a:br>
              <a:rPr lang="en-GB" sz="4100">
                <a:solidFill>
                  <a:srgbClr val="FFFFFF"/>
                </a:solidFill>
              </a:rPr>
            </a:br>
            <a:r>
              <a:rPr lang="en-GB" sz="4100">
                <a:solidFill>
                  <a:srgbClr val="FFFFFF"/>
                </a:solidFill>
              </a:rPr>
              <a:t>Roderic Bowen Library and Archive</a:t>
            </a:r>
          </a:p>
        </p:txBody>
      </p:sp>
      <p:sp>
        <p:nvSpPr>
          <p:cNvPr id="3" name="Content Placeholder 2">
            <a:extLst>
              <a:ext uri="{FF2B5EF4-FFF2-40B4-BE49-F238E27FC236}">
                <a16:creationId xmlns:a16="http://schemas.microsoft.com/office/drawing/2014/main" id="{BB255936-D5F5-8877-3827-F304EF181DFD}"/>
              </a:ext>
            </a:extLst>
          </p:cNvPr>
          <p:cNvSpPr>
            <a:spLocks noGrp="1"/>
          </p:cNvSpPr>
          <p:nvPr>
            <p:ph idx="1"/>
          </p:nvPr>
        </p:nvSpPr>
        <p:spPr>
          <a:xfrm>
            <a:off x="6858000" y="876300"/>
            <a:ext cx="4419599" cy="5181600"/>
          </a:xfrm>
        </p:spPr>
        <p:txBody>
          <a:bodyPr anchor="ctr">
            <a:normAutofit/>
          </a:bodyPr>
          <a:lstStyle/>
          <a:p>
            <a:pPr>
              <a:lnSpc>
                <a:spcPct val="110000"/>
              </a:lnSpc>
            </a:pPr>
            <a:r>
              <a:rPr lang="en-GB" sz="1900"/>
              <a:t>You will be given the opportunity to handle (literally) a wide variety of primary sources. </a:t>
            </a:r>
          </a:p>
          <a:p>
            <a:pPr>
              <a:lnSpc>
                <a:spcPct val="110000"/>
              </a:lnSpc>
            </a:pPr>
            <a:r>
              <a:rPr lang="en-GB" sz="1900"/>
              <a:t>You will be encouraged to consider how these sources may be used in research and what the sources can teach us about history. </a:t>
            </a:r>
          </a:p>
          <a:p>
            <a:pPr>
              <a:lnSpc>
                <a:spcPct val="110000"/>
              </a:lnSpc>
            </a:pPr>
            <a:r>
              <a:rPr lang="en-GB" sz="1900"/>
              <a:t>Here in Lampeter we have an unique collection of materials at our disposal, and we will give you a chance to look at selections from the collection. </a:t>
            </a:r>
          </a:p>
          <a:p>
            <a:pPr>
              <a:lnSpc>
                <a:spcPct val="110000"/>
              </a:lnSpc>
            </a:pPr>
            <a:r>
              <a:rPr lang="en-GB" sz="1900"/>
              <a:t>You will also be able to see the possibilities of materials that may even feature in your future research.</a:t>
            </a:r>
          </a:p>
          <a:p>
            <a:pPr>
              <a:lnSpc>
                <a:spcPct val="110000"/>
              </a:lnSpc>
            </a:pPr>
            <a:endParaRPr lang="en-GB" sz="1900"/>
          </a:p>
        </p:txBody>
      </p:sp>
    </p:spTree>
    <p:extLst>
      <p:ext uri="{BB962C8B-B14F-4D97-AF65-F5344CB8AC3E}">
        <p14:creationId xmlns:p14="http://schemas.microsoft.com/office/powerpoint/2010/main" val="123896533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lumMod val="85000"/>
            <a:lumOff val="15000"/>
          </a:schemeClr>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BE3B514-83FE-45D4-988C-78925DD132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C9F7525-466E-7570-4BE1-EE1CD0ED0678}"/>
              </a:ext>
            </a:extLst>
          </p:cNvPr>
          <p:cNvSpPr>
            <a:spLocks noGrp="1"/>
          </p:cNvSpPr>
          <p:nvPr>
            <p:ph type="title"/>
          </p:nvPr>
        </p:nvSpPr>
        <p:spPr>
          <a:xfrm>
            <a:off x="1461805" y="876300"/>
            <a:ext cx="7605995" cy="1367398"/>
          </a:xfrm>
        </p:spPr>
        <p:txBody>
          <a:bodyPr anchor="b">
            <a:normAutofit/>
          </a:bodyPr>
          <a:lstStyle/>
          <a:p>
            <a:pPr>
              <a:lnSpc>
                <a:spcPct val="90000"/>
              </a:lnSpc>
            </a:pPr>
            <a:r>
              <a:rPr lang="en-GB" dirty="0"/>
              <a:t>Additional Fieldwork Opportunities</a:t>
            </a:r>
            <a:endParaRPr lang="en-GB"/>
          </a:p>
        </p:txBody>
      </p:sp>
      <p:cxnSp>
        <p:nvCxnSpPr>
          <p:cNvPr id="11" name="Straight Connector 10">
            <a:extLst>
              <a:ext uri="{FF2B5EF4-FFF2-40B4-BE49-F238E27FC236}">
                <a16:creationId xmlns:a16="http://schemas.microsoft.com/office/drawing/2014/main" id="{787CBF7F-92AD-42B8-AA3E-C4AF7A2AD3E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676400" y="2589817"/>
            <a:ext cx="0" cy="3468083"/>
          </a:xfrm>
          <a:prstGeom prst="line">
            <a:avLst/>
          </a:prstGeom>
          <a:ln w="10795">
            <a:solidFill>
              <a:schemeClr val="tx2"/>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18E742D9-01AB-CB67-C29E-9C4A267B8327}"/>
              </a:ext>
            </a:extLst>
          </p:cNvPr>
          <p:cNvGraphicFramePr>
            <a:graphicFrameLocks noGrp="1"/>
          </p:cNvGraphicFramePr>
          <p:nvPr>
            <p:ph idx="1"/>
            <p:extLst>
              <p:ext uri="{D42A27DB-BD31-4B8C-83A1-F6EECF244321}">
                <p14:modId xmlns:p14="http://schemas.microsoft.com/office/powerpoint/2010/main" val="3759075697"/>
              </p:ext>
            </p:extLst>
          </p:nvPr>
        </p:nvGraphicFramePr>
        <p:xfrm>
          <a:off x="2220687" y="2589816"/>
          <a:ext cx="8917576" cy="346808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4173019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B24239-827C-C08C-6433-571CC0BD5F60}"/>
              </a:ext>
            </a:extLst>
          </p:cNvPr>
          <p:cNvSpPr>
            <a:spLocks noGrp="1"/>
          </p:cNvSpPr>
          <p:nvPr>
            <p:ph type="title"/>
          </p:nvPr>
        </p:nvSpPr>
        <p:spPr/>
        <p:txBody>
          <a:bodyPr/>
          <a:lstStyle/>
          <a:p>
            <a:r>
              <a:rPr lang="en-GB" dirty="0"/>
              <a:t>Any questions?</a:t>
            </a:r>
          </a:p>
        </p:txBody>
      </p:sp>
      <p:graphicFrame>
        <p:nvGraphicFramePr>
          <p:cNvPr id="13" name="Content Placeholder 2">
            <a:extLst>
              <a:ext uri="{FF2B5EF4-FFF2-40B4-BE49-F238E27FC236}">
                <a16:creationId xmlns:a16="http://schemas.microsoft.com/office/drawing/2014/main" id="{2900C6F5-5967-4525-5475-03CAE80AD5A0}"/>
              </a:ext>
            </a:extLst>
          </p:cNvPr>
          <p:cNvGraphicFramePr>
            <a:graphicFrameLocks noGrp="1"/>
          </p:cNvGraphicFramePr>
          <p:nvPr>
            <p:ph idx="1"/>
          </p:nvPr>
        </p:nvGraphicFramePr>
        <p:xfrm>
          <a:off x="849758" y="2065984"/>
          <a:ext cx="10427841" cy="390329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45402792"/>
      </p:ext>
    </p:extLst>
  </p:cSld>
  <p:clrMapOvr>
    <a:masterClrMapping/>
  </p:clrMapOvr>
</p:sld>
</file>

<file path=ppt/theme/theme1.xml><?xml version="1.0" encoding="utf-8"?>
<a:theme xmlns:a="http://schemas.openxmlformats.org/drawingml/2006/main" name="VaultVTI">
  <a:themeElements>
    <a:clrScheme name="Office">
      <a:dk1>
        <a:srgbClr val="000000"/>
      </a:dk1>
      <a:lt1>
        <a:srgbClr val="FFFFFF"/>
      </a:lt1>
      <a:dk2>
        <a:srgbClr val="1D242E"/>
      </a:dk2>
      <a:lt2>
        <a:srgbClr val="F2F1F1"/>
      </a:lt2>
      <a:accent1>
        <a:srgbClr val="4472C4"/>
      </a:accent1>
      <a:accent2>
        <a:srgbClr val="ED7D31"/>
      </a:accent2>
      <a:accent3>
        <a:srgbClr val="A3A3A3"/>
      </a:accent3>
      <a:accent4>
        <a:srgbClr val="CF9B00"/>
      </a:accent4>
      <a:accent5>
        <a:srgbClr val="5B9BD5"/>
      </a:accent5>
      <a:accent6>
        <a:srgbClr val="70AD47"/>
      </a:accent6>
      <a:hlink>
        <a:srgbClr val="D26012"/>
      </a:hlink>
      <a:folHlink>
        <a:srgbClr val="9A5879"/>
      </a:folHlink>
    </a:clrScheme>
    <a:fontScheme name="Custom 5">
      <a:majorFont>
        <a:latin typeface="Georgia Pro Light"/>
        <a:ea typeface=""/>
        <a:cs typeface=""/>
      </a:majorFont>
      <a:minorFont>
        <a:latin typeface="Georgia Pro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ultVTI" id="{144E1EB0-F9F9-4F8D-8264-A2820BA0C47A}" vid="{3A992A48-7697-4A22-A884-B4A11E62184D}"/>
    </a:ext>
  </a:extLst>
</a:theme>
</file>

<file path=docProps/app.xml><?xml version="1.0" encoding="utf-8"?>
<Properties xmlns="http://schemas.openxmlformats.org/officeDocument/2006/extended-properties" xmlns:vt="http://schemas.openxmlformats.org/officeDocument/2006/docPropsVTypes">
  <TotalTime>0</TotalTime>
  <Words>799</Words>
  <Application>Microsoft Office PowerPoint</Application>
  <PresentationFormat>Widescreen</PresentationFormat>
  <Paragraphs>78</Paragraphs>
  <Slides>11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-apple-system</vt:lpstr>
      <vt:lpstr>Arial</vt:lpstr>
      <vt:lpstr>georgia</vt:lpstr>
      <vt:lpstr>Georgia Pro Light</vt:lpstr>
      <vt:lpstr>VaultVTI</vt:lpstr>
      <vt:lpstr>Doing History: The Past in Practice</vt:lpstr>
      <vt:lpstr>Introduction and Overview of the Module</vt:lpstr>
      <vt:lpstr>Overview</vt:lpstr>
      <vt:lpstr>Module Aims:</vt:lpstr>
      <vt:lpstr>Session Schedule</vt:lpstr>
      <vt:lpstr>Assessment One</vt:lpstr>
      <vt:lpstr>Assessment Two</vt:lpstr>
      <vt:lpstr>Fieldtrip One: Aberystwyth</vt:lpstr>
      <vt:lpstr>Fieldtrip Two:  Roderic Bowen Library and Archive</vt:lpstr>
      <vt:lpstr>Additional Fieldwork Opportunities</vt:lpstr>
      <vt:lpstr>Any questions?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Doing History: The Past in Practice</dc:title>
  <dc:creator>Harriett Webster</dc:creator>
  <cp:lastModifiedBy>Harriett Webster</cp:lastModifiedBy>
  <cp:revision>1</cp:revision>
  <dcterms:created xsi:type="dcterms:W3CDTF">2024-01-11T10:16:37Z</dcterms:created>
  <dcterms:modified xsi:type="dcterms:W3CDTF">2024-01-11T10:50:35Z</dcterms:modified>
</cp:coreProperties>
</file>