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8" r:id="rId2"/>
    <p:sldId id="271" r:id="rId3"/>
    <p:sldId id="265" r:id="rId4"/>
    <p:sldId id="267" r:id="rId5"/>
    <p:sldId id="259" r:id="rId6"/>
    <p:sldId id="260" r:id="rId7"/>
    <p:sldId id="261" r:id="rId8"/>
    <p:sldId id="262" r:id="rId9"/>
    <p:sldId id="263" r:id="rId10"/>
    <p:sldId id="269"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7B95A8-C215-33A8-DB86-F51D3B212A65}" v="182" dt="2026-04-08T21:24:17.814"/>
    <p1510:client id="{6D9DB65E-B776-AFA7-E2A7-A3DCE1D649A9}" v="789" dt="2026-04-07T16:37:38.875"/>
    <p1510:client id="{9773CCFC-A3EE-D003-F24D-0E87E681348C}" v="102" dt="2026-04-08T21:10:16.557"/>
    <p1510:client id="{9B1DD496-82DE-8CB0-4CC4-220F2617725D}" v="526" dt="2026-04-08T21:03:25.160"/>
    <p1510:client id="{BC956DA8-4447-5851-37E1-94CDB3B667EA}" v="434" dt="2026-04-08T21:18:56.2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min Begum (2413132)" userId="S::2413132@student.uwtsd.ac.uk::8f03922c-2430-4427-b59d-cb5ed747c789" providerId="AD" clId="Web-{9B1DD496-82DE-8CB0-4CC4-220F2617725D}"/>
    <pc:docChg chg="modSld">
      <pc:chgData name="Sharmin Begum (2413132)" userId="S::2413132@student.uwtsd.ac.uk::8f03922c-2430-4427-b59d-cb5ed747c789" providerId="AD" clId="Web-{9B1DD496-82DE-8CB0-4CC4-220F2617725D}" dt="2026-04-08T21:03:25.160" v="385" actId="20577"/>
      <pc:docMkLst>
        <pc:docMk/>
      </pc:docMkLst>
      <pc:sldChg chg="modSp">
        <pc:chgData name="Sharmin Begum (2413132)" userId="S::2413132@student.uwtsd.ac.uk::8f03922c-2430-4427-b59d-cb5ed747c789" providerId="AD" clId="Web-{9B1DD496-82DE-8CB0-4CC4-220F2617725D}" dt="2026-04-08T20:33:59.197" v="9" actId="20577"/>
        <pc:sldMkLst>
          <pc:docMk/>
          <pc:sldMk cId="4074132687" sldId="259"/>
        </pc:sldMkLst>
        <pc:spChg chg="mod">
          <ac:chgData name="Sharmin Begum (2413132)" userId="S::2413132@student.uwtsd.ac.uk::8f03922c-2430-4427-b59d-cb5ed747c789" providerId="AD" clId="Web-{9B1DD496-82DE-8CB0-4CC4-220F2617725D}" dt="2026-04-08T20:33:59.197" v="9" actId="20577"/>
          <ac:spMkLst>
            <pc:docMk/>
            <pc:sldMk cId="4074132687" sldId="259"/>
            <ac:spMk id="7" creationId="{B22BDD8A-27FD-414B-5759-5443F67E7ACB}"/>
          </ac:spMkLst>
        </pc:spChg>
      </pc:sldChg>
      <pc:sldChg chg="modSp">
        <pc:chgData name="Sharmin Begum (2413132)" userId="S::2413132@student.uwtsd.ac.uk::8f03922c-2430-4427-b59d-cb5ed747c789" providerId="AD" clId="Web-{9B1DD496-82DE-8CB0-4CC4-220F2617725D}" dt="2026-04-08T20:34:29.213" v="17" actId="20577"/>
        <pc:sldMkLst>
          <pc:docMk/>
          <pc:sldMk cId="1126000483" sldId="260"/>
        </pc:sldMkLst>
        <pc:spChg chg="mod">
          <ac:chgData name="Sharmin Begum (2413132)" userId="S::2413132@student.uwtsd.ac.uk::8f03922c-2430-4427-b59d-cb5ed747c789" providerId="AD" clId="Web-{9B1DD496-82DE-8CB0-4CC4-220F2617725D}" dt="2026-04-08T20:34:29.213" v="17" actId="20577"/>
          <ac:spMkLst>
            <pc:docMk/>
            <pc:sldMk cId="1126000483" sldId="260"/>
            <ac:spMk id="4" creationId="{47846C6F-2344-9986-03DB-F40D5F24E79E}"/>
          </ac:spMkLst>
        </pc:spChg>
      </pc:sldChg>
      <pc:sldChg chg="modSp">
        <pc:chgData name="Sharmin Begum (2413132)" userId="S::2413132@student.uwtsd.ac.uk::8f03922c-2430-4427-b59d-cb5ed747c789" providerId="AD" clId="Web-{9B1DD496-82DE-8CB0-4CC4-220F2617725D}" dt="2026-04-08T20:35:07.620" v="25" actId="20577"/>
        <pc:sldMkLst>
          <pc:docMk/>
          <pc:sldMk cId="3532077729" sldId="261"/>
        </pc:sldMkLst>
        <pc:spChg chg="mod">
          <ac:chgData name="Sharmin Begum (2413132)" userId="S::2413132@student.uwtsd.ac.uk::8f03922c-2430-4427-b59d-cb5ed747c789" providerId="AD" clId="Web-{9B1DD496-82DE-8CB0-4CC4-220F2617725D}" dt="2026-04-08T20:35:07.620" v="25" actId="20577"/>
          <ac:spMkLst>
            <pc:docMk/>
            <pc:sldMk cId="3532077729" sldId="261"/>
            <ac:spMk id="4" creationId="{F92B91BC-A60B-33FB-4955-1EDE6FCC972C}"/>
          </ac:spMkLst>
        </pc:spChg>
      </pc:sldChg>
      <pc:sldChg chg="modSp">
        <pc:chgData name="Sharmin Begum (2413132)" userId="S::2413132@student.uwtsd.ac.uk::8f03922c-2430-4427-b59d-cb5ed747c789" providerId="AD" clId="Web-{9B1DD496-82DE-8CB0-4CC4-220F2617725D}" dt="2026-04-08T20:35:56.167" v="36" actId="20577"/>
        <pc:sldMkLst>
          <pc:docMk/>
          <pc:sldMk cId="3740628616" sldId="262"/>
        </pc:sldMkLst>
        <pc:spChg chg="mod">
          <ac:chgData name="Sharmin Begum (2413132)" userId="S::2413132@student.uwtsd.ac.uk::8f03922c-2430-4427-b59d-cb5ed747c789" providerId="AD" clId="Web-{9B1DD496-82DE-8CB0-4CC4-220F2617725D}" dt="2026-04-08T20:35:56.167" v="36" actId="20577"/>
          <ac:spMkLst>
            <pc:docMk/>
            <pc:sldMk cId="3740628616" sldId="262"/>
            <ac:spMk id="4" creationId="{D0E6F0D6-13DD-14B8-80FD-F89C5CFA1F73}"/>
          </ac:spMkLst>
        </pc:spChg>
      </pc:sldChg>
      <pc:sldChg chg="modSp">
        <pc:chgData name="Sharmin Begum (2413132)" userId="S::2413132@student.uwtsd.ac.uk::8f03922c-2430-4427-b59d-cb5ed747c789" providerId="AD" clId="Web-{9B1DD496-82DE-8CB0-4CC4-220F2617725D}" dt="2026-04-08T20:36:32.167" v="57" actId="20577"/>
        <pc:sldMkLst>
          <pc:docMk/>
          <pc:sldMk cId="379877779" sldId="263"/>
        </pc:sldMkLst>
        <pc:spChg chg="mod">
          <ac:chgData name="Sharmin Begum (2413132)" userId="S::2413132@student.uwtsd.ac.uk::8f03922c-2430-4427-b59d-cb5ed747c789" providerId="AD" clId="Web-{9B1DD496-82DE-8CB0-4CC4-220F2617725D}" dt="2026-04-08T20:36:32.167" v="57" actId="20577"/>
          <ac:spMkLst>
            <pc:docMk/>
            <pc:sldMk cId="379877779" sldId="263"/>
            <ac:spMk id="4" creationId="{FAA8A814-38C6-A1A1-8418-EBB3059E491F}"/>
          </ac:spMkLst>
        </pc:spChg>
      </pc:sldChg>
      <pc:sldChg chg="modSp">
        <pc:chgData name="Sharmin Begum (2413132)" userId="S::2413132@student.uwtsd.ac.uk::8f03922c-2430-4427-b59d-cb5ed747c789" providerId="AD" clId="Web-{9B1DD496-82DE-8CB0-4CC4-220F2617725D}" dt="2026-04-08T21:01:48.891" v="367" actId="20577"/>
        <pc:sldMkLst>
          <pc:docMk/>
          <pc:sldMk cId="20724729" sldId="264"/>
        </pc:sldMkLst>
        <pc:spChg chg="mod">
          <ac:chgData name="Sharmin Begum (2413132)" userId="S::2413132@student.uwtsd.ac.uk::8f03922c-2430-4427-b59d-cb5ed747c789" providerId="AD" clId="Web-{9B1DD496-82DE-8CB0-4CC4-220F2617725D}" dt="2026-04-08T21:01:48.891" v="367" actId="20577"/>
          <ac:spMkLst>
            <pc:docMk/>
            <pc:sldMk cId="20724729" sldId="264"/>
            <ac:spMk id="4" creationId="{50CC621E-8790-2E04-0254-0398F5B86B5F}"/>
          </ac:spMkLst>
        </pc:spChg>
      </pc:sldChg>
      <pc:sldChg chg="modSp">
        <pc:chgData name="Sharmin Begum (2413132)" userId="S::2413132@student.uwtsd.ac.uk::8f03922c-2430-4427-b59d-cb5ed747c789" providerId="AD" clId="Web-{9B1DD496-82DE-8CB0-4CC4-220F2617725D}" dt="2026-04-08T21:01:53.422" v="368" actId="20577"/>
        <pc:sldMkLst>
          <pc:docMk/>
          <pc:sldMk cId="2530912561" sldId="265"/>
        </pc:sldMkLst>
        <pc:spChg chg="mod">
          <ac:chgData name="Sharmin Begum (2413132)" userId="S::2413132@student.uwtsd.ac.uk::8f03922c-2430-4427-b59d-cb5ed747c789" providerId="AD" clId="Web-{9B1DD496-82DE-8CB0-4CC4-220F2617725D}" dt="2026-04-08T21:01:53.422" v="368" actId="20577"/>
          <ac:spMkLst>
            <pc:docMk/>
            <pc:sldMk cId="2530912561" sldId="265"/>
            <ac:spMk id="3" creationId="{37AF859A-A7ED-E8E8-9BDA-F2B5EFED6947}"/>
          </ac:spMkLst>
        </pc:spChg>
      </pc:sldChg>
      <pc:sldChg chg="modSp">
        <pc:chgData name="Sharmin Begum (2413132)" userId="S::2413132@student.uwtsd.ac.uk::8f03922c-2430-4427-b59d-cb5ed747c789" providerId="AD" clId="Web-{9B1DD496-82DE-8CB0-4CC4-220F2617725D}" dt="2026-04-08T21:03:25.160" v="385" actId="20577"/>
        <pc:sldMkLst>
          <pc:docMk/>
          <pc:sldMk cId="1575859702" sldId="267"/>
        </pc:sldMkLst>
        <pc:spChg chg="mod">
          <ac:chgData name="Sharmin Begum (2413132)" userId="S::2413132@student.uwtsd.ac.uk::8f03922c-2430-4427-b59d-cb5ed747c789" providerId="AD" clId="Web-{9B1DD496-82DE-8CB0-4CC4-220F2617725D}" dt="2026-04-08T21:02:16.892" v="379" actId="20577"/>
          <ac:spMkLst>
            <pc:docMk/>
            <pc:sldMk cId="1575859702" sldId="267"/>
            <ac:spMk id="2" creationId="{B6E2984E-BA1A-0296-323D-AFEB4C4727AC}"/>
          </ac:spMkLst>
        </pc:spChg>
        <pc:spChg chg="mod">
          <ac:chgData name="Sharmin Begum (2413132)" userId="S::2413132@student.uwtsd.ac.uk::8f03922c-2430-4427-b59d-cb5ed747c789" providerId="AD" clId="Web-{9B1DD496-82DE-8CB0-4CC4-220F2617725D}" dt="2026-04-08T21:03:25.160" v="385" actId="20577"/>
          <ac:spMkLst>
            <pc:docMk/>
            <pc:sldMk cId="1575859702" sldId="267"/>
            <ac:spMk id="3" creationId="{8B2A1178-B526-F68D-C8EE-DFBAECE886E6}"/>
          </ac:spMkLst>
        </pc:spChg>
      </pc:sldChg>
    </pc:docChg>
  </pc:docChgLst>
  <pc:docChgLst>
    <pc:chgData name="Sharmin Begum (2413132)" userId="S::2413132@student.uwtsd.ac.uk::8f03922c-2430-4427-b59d-cb5ed747c789" providerId="AD" clId="Web-{547B95A8-C215-33A8-DB86-F51D3B212A65}"/>
    <pc:docChg chg="modSld">
      <pc:chgData name="Sharmin Begum (2413132)" userId="S::2413132@student.uwtsd.ac.uk::8f03922c-2430-4427-b59d-cb5ed747c789" providerId="AD" clId="Web-{547B95A8-C215-33A8-DB86-F51D3B212A65}" dt="2026-04-08T21:24:17.814" v="176" actId="20577"/>
      <pc:docMkLst>
        <pc:docMk/>
      </pc:docMkLst>
      <pc:sldChg chg="modSp">
        <pc:chgData name="Sharmin Begum (2413132)" userId="S::2413132@student.uwtsd.ac.uk::8f03922c-2430-4427-b59d-cb5ed747c789" providerId="AD" clId="Web-{547B95A8-C215-33A8-DB86-F51D3B212A65}" dt="2026-04-08T21:23:45.374" v="169" actId="20577"/>
        <pc:sldMkLst>
          <pc:docMk/>
          <pc:sldMk cId="3532077729" sldId="261"/>
        </pc:sldMkLst>
        <pc:spChg chg="mod">
          <ac:chgData name="Sharmin Begum (2413132)" userId="S::2413132@student.uwtsd.ac.uk::8f03922c-2430-4427-b59d-cb5ed747c789" providerId="AD" clId="Web-{547B95A8-C215-33A8-DB86-F51D3B212A65}" dt="2026-04-08T21:23:45.374" v="169" actId="20577"/>
          <ac:spMkLst>
            <pc:docMk/>
            <pc:sldMk cId="3532077729" sldId="261"/>
            <ac:spMk id="4" creationId="{F92B91BC-A60B-33FB-4955-1EDE6FCC972C}"/>
          </ac:spMkLst>
        </pc:spChg>
      </pc:sldChg>
      <pc:sldChg chg="modSp">
        <pc:chgData name="Sharmin Begum (2413132)" userId="S::2413132@student.uwtsd.ac.uk::8f03922c-2430-4427-b59d-cb5ed747c789" providerId="AD" clId="Web-{547B95A8-C215-33A8-DB86-F51D3B212A65}" dt="2026-04-08T21:23:50.374" v="171" actId="20577"/>
        <pc:sldMkLst>
          <pc:docMk/>
          <pc:sldMk cId="3740628616" sldId="262"/>
        </pc:sldMkLst>
        <pc:spChg chg="mod">
          <ac:chgData name="Sharmin Begum (2413132)" userId="S::2413132@student.uwtsd.ac.uk::8f03922c-2430-4427-b59d-cb5ed747c789" providerId="AD" clId="Web-{547B95A8-C215-33A8-DB86-F51D3B212A65}" dt="2026-04-08T21:23:50.374" v="171" actId="20577"/>
          <ac:spMkLst>
            <pc:docMk/>
            <pc:sldMk cId="3740628616" sldId="262"/>
            <ac:spMk id="4" creationId="{D0E6F0D6-13DD-14B8-80FD-F89C5CFA1F73}"/>
          </ac:spMkLst>
        </pc:spChg>
      </pc:sldChg>
      <pc:sldChg chg="modSp">
        <pc:chgData name="Sharmin Begum (2413132)" userId="S::2413132@student.uwtsd.ac.uk::8f03922c-2430-4427-b59d-cb5ed747c789" providerId="AD" clId="Web-{547B95A8-C215-33A8-DB86-F51D3B212A65}" dt="2026-04-08T21:24:17.814" v="176" actId="20577"/>
        <pc:sldMkLst>
          <pc:docMk/>
          <pc:sldMk cId="1687360284" sldId="269"/>
        </pc:sldMkLst>
        <pc:spChg chg="mod">
          <ac:chgData name="Sharmin Begum (2413132)" userId="S::2413132@student.uwtsd.ac.uk::8f03922c-2430-4427-b59d-cb5ed747c789" providerId="AD" clId="Web-{547B95A8-C215-33A8-DB86-F51D3B212A65}" dt="2026-04-08T21:24:17.814" v="176" actId="20577"/>
          <ac:spMkLst>
            <pc:docMk/>
            <pc:sldMk cId="1687360284" sldId="269"/>
            <ac:spMk id="3" creationId="{C1FCAE05-9E6F-B116-5728-20CCC1807E86}"/>
          </ac:spMkLst>
        </pc:spChg>
      </pc:sldChg>
      <pc:sldChg chg="modSp">
        <pc:chgData name="Sharmin Begum (2413132)" userId="S::2413132@student.uwtsd.ac.uk::8f03922c-2430-4427-b59d-cb5ed747c789" providerId="AD" clId="Web-{547B95A8-C215-33A8-DB86-F51D3B212A65}" dt="2026-04-08T21:22:39.542" v="167" actId="20577"/>
        <pc:sldMkLst>
          <pc:docMk/>
          <pc:sldMk cId="3446972977" sldId="271"/>
        </pc:sldMkLst>
        <pc:spChg chg="mod">
          <ac:chgData name="Sharmin Begum (2413132)" userId="S::2413132@student.uwtsd.ac.uk::8f03922c-2430-4427-b59d-cb5ed747c789" providerId="AD" clId="Web-{547B95A8-C215-33A8-DB86-F51D3B212A65}" dt="2026-04-08T21:22:39.542" v="167" actId="20577"/>
          <ac:spMkLst>
            <pc:docMk/>
            <pc:sldMk cId="3446972977" sldId="271"/>
            <ac:spMk id="3" creationId="{17DBB004-2F3F-E86D-765D-480F8543A4CD}"/>
          </ac:spMkLst>
        </pc:spChg>
      </pc:sldChg>
    </pc:docChg>
  </pc:docChgLst>
  <pc:docChgLst>
    <pc:chgData name="Sharmin Begum (2413132)" userId="S::2413132@student.uwtsd.ac.uk::8f03922c-2430-4427-b59d-cb5ed747c789" providerId="AD" clId="Web-{9773CCFC-A3EE-D003-F24D-0E87E681348C}"/>
    <pc:docChg chg="modSld">
      <pc:chgData name="Sharmin Begum (2413132)" userId="S::2413132@student.uwtsd.ac.uk::8f03922c-2430-4427-b59d-cb5ed747c789" providerId="AD" clId="Web-{9773CCFC-A3EE-D003-F24D-0E87E681348C}" dt="2026-04-08T21:10:16.557" v="101" actId="20577"/>
      <pc:docMkLst>
        <pc:docMk/>
      </pc:docMkLst>
      <pc:sldChg chg="modSp">
        <pc:chgData name="Sharmin Begum (2413132)" userId="S::2413132@student.uwtsd.ac.uk::8f03922c-2430-4427-b59d-cb5ed747c789" providerId="AD" clId="Web-{9773CCFC-A3EE-D003-F24D-0E87E681348C}" dt="2026-04-08T21:10:16.557" v="101" actId="20577"/>
        <pc:sldMkLst>
          <pc:docMk/>
          <pc:sldMk cId="1575859702" sldId="267"/>
        </pc:sldMkLst>
        <pc:spChg chg="mod">
          <ac:chgData name="Sharmin Begum (2413132)" userId="S::2413132@student.uwtsd.ac.uk::8f03922c-2430-4427-b59d-cb5ed747c789" providerId="AD" clId="Web-{9773CCFC-A3EE-D003-F24D-0E87E681348C}" dt="2026-04-08T21:10:16.557" v="101" actId="20577"/>
          <ac:spMkLst>
            <pc:docMk/>
            <pc:sldMk cId="1575859702" sldId="267"/>
            <ac:spMk id="3" creationId="{8B2A1178-B526-F68D-C8EE-DFBAECE886E6}"/>
          </ac:spMkLst>
        </pc:spChg>
      </pc:sldChg>
    </pc:docChg>
  </pc:docChgLst>
  <pc:docChgLst>
    <pc:chgData name="Sharmin Begum (2413132)" userId="S::2413132@student.uwtsd.ac.uk::8f03922c-2430-4427-b59d-cb5ed747c789" providerId="AD" clId="Web-{BC956DA8-4447-5851-37E1-94CDB3B667EA}"/>
    <pc:docChg chg="modSld">
      <pc:chgData name="Sharmin Begum (2413132)" userId="S::2413132@student.uwtsd.ac.uk::8f03922c-2430-4427-b59d-cb5ed747c789" providerId="AD" clId="Web-{BC956DA8-4447-5851-37E1-94CDB3B667EA}" dt="2026-04-08T21:18:56.299" v="429" actId="20577"/>
      <pc:docMkLst>
        <pc:docMk/>
      </pc:docMkLst>
      <pc:sldChg chg="modSp">
        <pc:chgData name="Sharmin Begum (2413132)" userId="S::2413132@student.uwtsd.ac.uk::8f03922c-2430-4427-b59d-cb5ed747c789" providerId="AD" clId="Web-{BC956DA8-4447-5851-37E1-94CDB3B667EA}" dt="2026-04-08T21:11:00.077" v="27" actId="20577"/>
        <pc:sldMkLst>
          <pc:docMk/>
          <pc:sldMk cId="1575859702" sldId="267"/>
        </pc:sldMkLst>
        <pc:spChg chg="mod">
          <ac:chgData name="Sharmin Begum (2413132)" userId="S::2413132@student.uwtsd.ac.uk::8f03922c-2430-4427-b59d-cb5ed747c789" providerId="AD" clId="Web-{BC956DA8-4447-5851-37E1-94CDB3B667EA}" dt="2026-04-08T21:11:00.077" v="27" actId="20577"/>
          <ac:spMkLst>
            <pc:docMk/>
            <pc:sldMk cId="1575859702" sldId="267"/>
            <ac:spMk id="3" creationId="{8B2A1178-B526-F68D-C8EE-DFBAECE886E6}"/>
          </ac:spMkLst>
        </pc:spChg>
      </pc:sldChg>
      <pc:sldChg chg="modSp">
        <pc:chgData name="Sharmin Begum (2413132)" userId="S::2413132@student.uwtsd.ac.uk::8f03922c-2430-4427-b59d-cb5ed747c789" providerId="AD" clId="Web-{BC956DA8-4447-5851-37E1-94CDB3B667EA}" dt="2026-04-08T21:18:56.299" v="429" actId="20577"/>
        <pc:sldMkLst>
          <pc:docMk/>
          <pc:sldMk cId="1687360284" sldId="269"/>
        </pc:sldMkLst>
        <pc:spChg chg="mod">
          <ac:chgData name="Sharmin Begum (2413132)" userId="S::2413132@student.uwtsd.ac.uk::8f03922c-2430-4427-b59d-cb5ed747c789" providerId="AD" clId="Web-{BC956DA8-4447-5851-37E1-94CDB3B667EA}" dt="2026-04-08T21:18:56.299" v="429" actId="20577"/>
          <ac:spMkLst>
            <pc:docMk/>
            <pc:sldMk cId="1687360284" sldId="269"/>
            <ac:spMk id="3" creationId="{C1FCAE05-9E6F-B116-5728-20CCC1807E86}"/>
          </ac:spMkLst>
        </pc:spChg>
      </pc:sldChg>
    </pc:docChg>
  </pc:docChgLst>
  <pc:docChgLst>
    <pc:chgData name="Sharmin Begum (2413132)" userId="S::2413132@student.uwtsd.ac.uk::8f03922c-2430-4427-b59d-cb5ed747c789" providerId="AD" clId="Web-{6D9DB65E-B776-AFA7-E2A7-A3DCE1D649A9}"/>
    <pc:docChg chg="addSld delSld modSld sldOrd">
      <pc:chgData name="Sharmin Begum (2413132)" userId="S::2413132@student.uwtsd.ac.uk::8f03922c-2430-4427-b59d-cb5ed747c789" providerId="AD" clId="Web-{6D9DB65E-B776-AFA7-E2A7-A3DCE1D649A9}" dt="2026-04-07T16:37:38.875" v="469" actId="20577"/>
      <pc:docMkLst>
        <pc:docMk/>
      </pc:docMkLst>
      <pc:sldChg chg="modSp new ord">
        <pc:chgData name="Sharmin Begum (2413132)" userId="S::2413132@student.uwtsd.ac.uk::8f03922c-2430-4427-b59d-cb5ed747c789" providerId="AD" clId="Web-{6D9DB65E-B776-AFA7-E2A7-A3DCE1D649A9}" dt="2026-04-07T16:37:30.484" v="468" actId="20577"/>
        <pc:sldMkLst>
          <pc:docMk/>
          <pc:sldMk cId="2530912561" sldId="265"/>
        </pc:sldMkLst>
        <pc:spChg chg="mod">
          <ac:chgData name="Sharmin Begum (2413132)" userId="S::2413132@student.uwtsd.ac.uk::8f03922c-2430-4427-b59d-cb5ed747c789" providerId="AD" clId="Web-{6D9DB65E-B776-AFA7-E2A7-A3DCE1D649A9}" dt="2026-04-07T15:55:48.502" v="12" actId="20577"/>
          <ac:spMkLst>
            <pc:docMk/>
            <pc:sldMk cId="2530912561" sldId="265"/>
            <ac:spMk id="2" creationId="{9BDC4D11-86BE-2565-0D11-C630C4742E56}"/>
          </ac:spMkLst>
        </pc:spChg>
        <pc:spChg chg="mod">
          <ac:chgData name="Sharmin Begum (2413132)" userId="S::2413132@student.uwtsd.ac.uk::8f03922c-2430-4427-b59d-cb5ed747c789" providerId="AD" clId="Web-{6D9DB65E-B776-AFA7-E2A7-A3DCE1D649A9}" dt="2026-04-07T16:37:30.484" v="468" actId="20577"/>
          <ac:spMkLst>
            <pc:docMk/>
            <pc:sldMk cId="2530912561" sldId="265"/>
            <ac:spMk id="3" creationId="{37AF859A-A7ED-E8E8-9BDA-F2B5EFED6947}"/>
          </ac:spMkLst>
        </pc:spChg>
      </pc:sldChg>
      <pc:sldChg chg="addSp delSp modSp new add del mod modShow">
        <pc:chgData name="Sharmin Begum (2413132)" userId="S::2413132@student.uwtsd.ac.uk::8f03922c-2430-4427-b59d-cb5ed747c789" providerId="AD" clId="Web-{6D9DB65E-B776-AFA7-E2A7-A3DCE1D649A9}" dt="2026-04-07T16:01:07.591" v="51"/>
        <pc:sldMkLst>
          <pc:docMk/>
          <pc:sldMk cId="254372782" sldId="266"/>
        </pc:sldMkLst>
        <pc:spChg chg="del">
          <ac:chgData name="Sharmin Begum (2413132)" userId="S::2413132@student.uwtsd.ac.uk::8f03922c-2430-4427-b59d-cb5ed747c789" providerId="AD" clId="Web-{6D9DB65E-B776-AFA7-E2A7-A3DCE1D649A9}" dt="2026-04-07T15:56:49.364" v="14"/>
          <ac:spMkLst>
            <pc:docMk/>
            <pc:sldMk cId="254372782" sldId="266"/>
            <ac:spMk id="3" creationId="{FEA7905C-DAC4-A60D-F34A-BEC74C86C9F6}"/>
          </ac:spMkLst>
        </pc:spChg>
        <pc:spChg chg="add mod">
          <ac:chgData name="Sharmin Begum (2413132)" userId="S::2413132@student.uwtsd.ac.uk::8f03922c-2430-4427-b59d-cb5ed747c789" providerId="AD" clId="Web-{6D9DB65E-B776-AFA7-E2A7-A3DCE1D649A9}" dt="2026-04-07T15:57:38.335" v="18"/>
          <ac:spMkLst>
            <pc:docMk/>
            <pc:sldMk cId="254372782" sldId="266"/>
            <ac:spMk id="5" creationId="{0B73B490-06D7-2223-E568-B556387CD7E9}"/>
          </ac:spMkLst>
        </pc:spChg>
        <pc:spChg chg="add mod">
          <ac:chgData name="Sharmin Begum (2413132)" userId="S::2413132@student.uwtsd.ac.uk::8f03922c-2430-4427-b59d-cb5ed747c789" providerId="AD" clId="Web-{6D9DB65E-B776-AFA7-E2A7-A3DCE1D649A9}" dt="2026-04-07T15:59:58.527" v="48" actId="20577"/>
          <ac:spMkLst>
            <pc:docMk/>
            <pc:sldMk cId="254372782" sldId="266"/>
            <ac:spMk id="7" creationId="{C487CE79-E0B4-4542-8493-658B383DD5AF}"/>
          </ac:spMkLst>
        </pc:spChg>
        <pc:picChg chg="add del mod ord">
          <ac:chgData name="Sharmin Begum (2413132)" userId="S::2413132@student.uwtsd.ac.uk::8f03922c-2430-4427-b59d-cb5ed747c789" providerId="AD" clId="Web-{6D9DB65E-B776-AFA7-E2A7-A3DCE1D649A9}" dt="2026-04-07T15:58:22.931" v="20"/>
          <ac:picMkLst>
            <pc:docMk/>
            <pc:sldMk cId="254372782" sldId="266"/>
            <ac:picMk id="4" creationId="{6E31FF4A-00DD-1621-F887-5AE455A98A9C}"/>
          </ac:picMkLst>
        </pc:picChg>
      </pc:sldChg>
      <pc:sldChg chg="modSp new">
        <pc:chgData name="Sharmin Begum (2413132)" userId="S::2413132@student.uwtsd.ac.uk::8f03922c-2430-4427-b59d-cb5ed747c789" providerId="AD" clId="Web-{6D9DB65E-B776-AFA7-E2A7-A3DCE1D649A9}" dt="2026-04-07T16:37:38.875" v="469" actId="20577"/>
        <pc:sldMkLst>
          <pc:docMk/>
          <pc:sldMk cId="1575859702" sldId="267"/>
        </pc:sldMkLst>
        <pc:spChg chg="mod">
          <ac:chgData name="Sharmin Begum (2413132)" userId="S::2413132@student.uwtsd.ac.uk::8f03922c-2430-4427-b59d-cb5ed747c789" providerId="AD" clId="Web-{6D9DB65E-B776-AFA7-E2A7-A3DCE1D649A9}" dt="2026-04-07T15:59:26.995" v="43" actId="20577"/>
          <ac:spMkLst>
            <pc:docMk/>
            <pc:sldMk cId="1575859702" sldId="267"/>
            <ac:spMk id="2" creationId="{B6E2984E-BA1A-0296-323D-AFEB4C4727AC}"/>
          </ac:spMkLst>
        </pc:spChg>
        <pc:spChg chg="mod">
          <ac:chgData name="Sharmin Begum (2413132)" userId="S::2413132@student.uwtsd.ac.uk::8f03922c-2430-4427-b59d-cb5ed747c789" providerId="AD" clId="Web-{6D9DB65E-B776-AFA7-E2A7-A3DCE1D649A9}" dt="2026-04-07T16:37:38.875" v="469" actId="20577"/>
          <ac:spMkLst>
            <pc:docMk/>
            <pc:sldMk cId="1575859702" sldId="267"/>
            <ac:spMk id="3" creationId="{8B2A1178-B526-F68D-C8EE-DFBAECE886E6}"/>
          </ac:spMkLst>
        </pc:spChg>
      </pc:sldChg>
      <pc:sldChg chg="addSp delSp modSp new del">
        <pc:chgData name="Sharmin Begum (2413132)" userId="S::2413132@student.uwtsd.ac.uk::8f03922c-2430-4427-b59d-cb5ed747c789" providerId="AD" clId="Web-{6D9DB65E-B776-AFA7-E2A7-A3DCE1D649A9}" dt="2026-04-07T16:07:33.469" v="68"/>
        <pc:sldMkLst>
          <pc:docMk/>
          <pc:sldMk cId="462726756" sldId="268"/>
        </pc:sldMkLst>
        <pc:spChg chg="del">
          <ac:chgData name="Sharmin Begum (2413132)" userId="S::2413132@student.uwtsd.ac.uk::8f03922c-2430-4427-b59d-cb5ed747c789" providerId="AD" clId="Web-{6D9DB65E-B776-AFA7-E2A7-A3DCE1D649A9}" dt="2026-04-07T16:06:24.466" v="61"/>
          <ac:spMkLst>
            <pc:docMk/>
            <pc:sldMk cId="462726756" sldId="268"/>
            <ac:spMk id="3" creationId="{6AF8CE24-D881-365F-4A49-5E2FE353C0A8}"/>
          </ac:spMkLst>
        </pc:spChg>
        <pc:spChg chg="add mod">
          <ac:chgData name="Sharmin Begum (2413132)" userId="S::2413132@student.uwtsd.ac.uk::8f03922c-2430-4427-b59d-cb5ed747c789" providerId="AD" clId="Web-{6D9DB65E-B776-AFA7-E2A7-A3DCE1D649A9}" dt="2026-04-07T16:07:31.266" v="67" actId="20577"/>
          <ac:spMkLst>
            <pc:docMk/>
            <pc:sldMk cId="462726756" sldId="268"/>
            <ac:spMk id="7" creationId="{B26B5BF4-DCA5-A8A8-3A1B-B646DF558A24}"/>
          </ac:spMkLst>
        </pc:spChg>
        <pc:graphicFrameChg chg="add del mod ord modGraphic">
          <ac:chgData name="Sharmin Begum (2413132)" userId="S::2413132@student.uwtsd.ac.uk::8f03922c-2430-4427-b59d-cb5ed747c789" providerId="AD" clId="Web-{6D9DB65E-B776-AFA7-E2A7-A3DCE1D649A9}" dt="2026-04-07T16:06:30.107" v="62"/>
          <ac:graphicFrameMkLst>
            <pc:docMk/>
            <pc:sldMk cId="462726756" sldId="268"/>
            <ac:graphicFrameMk id="5" creationId="{3043F892-6571-F8F0-E5C6-142B7C6BC560}"/>
          </ac:graphicFrameMkLst>
        </pc:graphicFrameChg>
      </pc:sldChg>
      <pc:sldChg chg="new del">
        <pc:chgData name="Sharmin Begum (2413132)" userId="S::2413132@student.uwtsd.ac.uk::8f03922c-2430-4427-b59d-cb5ed747c789" providerId="AD" clId="Web-{6D9DB65E-B776-AFA7-E2A7-A3DCE1D649A9}" dt="2026-04-07T16:01:32.201" v="54"/>
        <pc:sldMkLst>
          <pc:docMk/>
          <pc:sldMk cId="967558576" sldId="268"/>
        </pc:sldMkLst>
      </pc:sldChg>
      <pc:sldChg chg="addSp delSp modSp new mod ord setBg">
        <pc:chgData name="Sharmin Begum (2413132)" userId="S::2413132@student.uwtsd.ac.uk::8f03922c-2430-4427-b59d-cb5ed747c789" providerId="AD" clId="Web-{6D9DB65E-B776-AFA7-E2A7-A3DCE1D649A9}" dt="2026-04-07T16:32:06.783" v="436" actId="20577"/>
        <pc:sldMkLst>
          <pc:docMk/>
          <pc:sldMk cId="1641280677" sldId="268"/>
        </pc:sldMkLst>
        <pc:spChg chg="add del">
          <ac:chgData name="Sharmin Begum (2413132)" userId="S::2413132@student.uwtsd.ac.uk::8f03922c-2430-4427-b59d-cb5ed747c789" providerId="AD" clId="Web-{6D9DB65E-B776-AFA7-E2A7-A3DCE1D649A9}" dt="2026-04-07T16:08:44.112" v="72"/>
          <ac:spMkLst>
            <pc:docMk/>
            <pc:sldMk cId="1641280677" sldId="268"/>
            <ac:spMk id="2" creationId="{BD41986B-ED66-837C-AAE0-E95E49F90405}"/>
          </ac:spMkLst>
        </pc:spChg>
        <pc:spChg chg="add del">
          <ac:chgData name="Sharmin Begum (2413132)" userId="S::2413132@student.uwtsd.ac.uk::8f03922c-2430-4427-b59d-cb5ed747c789" providerId="AD" clId="Web-{6D9DB65E-B776-AFA7-E2A7-A3DCE1D649A9}" dt="2026-04-07T16:09:10.691" v="76"/>
          <ac:spMkLst>
            <pc:docMk/>
            <pc:sldMk cId="1641280677" sldId="268"/>
            <ac:spMk id="3" creationId="{AC1CDA50-905F-ABF5-5B64-74F8B8482D9D}"/>
          </ac:spMkLst>
        </pc:spChg>
        <pc:spChg chg="add del mod">
          <ac:chgData name="Sharmin Begum (2413132)" userId="S::2413132@student.uwtsd.ac.uk::8f03922c-2430-4427-b59d-cb5ed747c789" providerId="AD" clId="Web-{6D9DB65E-B776-AFA7-E2A7-A3DCE1D649A9}" dt="2026-04-07T16:32:06.783" v="436" actId="20577"/>
          <ac:spMkLst>
            <pc:docMk/>
            <pc:sldMk cId="1641280677" sldId="268"/>
            <ac:spMk id="4" creationId="{9C4C0BC7-5D0B-F7C9-8B7F-402F08A61F4E}"/>
          </ac:spMkLst>
        </pc:spChg>
        <pc:spChg chg="add del">
          <ac:chgData name="Sharmin Begum (2413132)" userId="S::2413132@student.uwtsd.ac.uk::8f03922c-2430-4427-b59d-cb5ed747c789" providerId="AD" clId="Web-{6D9DB65E-B776-AFA7-E2A7-A3DCE1D649A9}" dt="2026-04-07T16:31:11.294" v="430"/>
          <ac:spMkLst>
            <pc:docMk/>
            <pc:sldMk cId="1641280677" sldId="268"/>
            <ac:spMk id="10" creationId="{CBB0869A-0BE5-B3E9-F73D-2F3691E4D932}"/>
          </ac:spMkLst>
        </pc:spChg>
        <pc:spChg chg="add">
          <ac:chgData name="Sharmin Begum (2413132)" userId="S::2413132@student.uwtsd.ac.uk::8f03922c-2430-4427-b59d-cb5ed747c789" providerId="AD" clId="Web-{6D9DB65E-B776-AFA7-E2A7-A3DCE1D649A9}" dt="2026-04-07T16:31:11.294" v="431"/>
          <ac:spMkLst>
            <pc:docMk/>
            <pc:sldMk cId="1641280677" sldId="268"/>
            <ac:spMk id="12" creationId="{BA2AFC67-0973-EC0D-F14E-710D701B20BD}"/>
          </ac:spMkLst>
        </pc:spChg>
        <pc:picChg chg="add mod">
          <ac:chgData name="Sharmin Begum (2413132)" userId="S::2413132@student.uwtsd.ac.uk::8f03922c-2430-4427-b59d-cb5ed747c789" providerId="AD" clId="Web-{6D9DB65E-B776-AFA7-E2A7-A3DCE1D649A9}" dt="2026-04-07T16:31:11.294" v="431"/>
          <ac:picMkLst>
            <pc:docMk/>
            <pc:sldMk cId="1641280677" sldId="268"/>
            <ac:picMk id="5" creationId="{3A76FDC8-C2A1-2FD1-0B7B-D0FF95F050D9}"/>
          </ac:picMkLst>
        </pc:picChg>
      </pc:sldChg>
      <pc:sldChg chg="add del">
        <pc:chgData name="Sharmin Begum (2413132)" userId="S::2413132@student.uwtsd.ac.uk::8f03922c-2430-4427-b59d-cb5ed747c789" providerId="AD" clId="Web-{6D9DB65E-B776-AFA7-E2A7-A3DCE1D649A9}" dt="2026-04-07T16:09:07.957" v="75"/>
        <pc:sldMkLst>
          <pc:docMk/>
          <pc:sldMk cId="462726756" sldId="269"/>
        </pc:sldMkLst>
      </pc:sldChg>
      <pc:sldChg chg="modSp new">
        <pc:chgData name="Sharmin Begum (2413132)" userId="S::2413132@student.uwtsd.ac.uk::8f03922c-2430-4427-b59d-cb5ed747c789" providerId="AD" clId="Web-{6D9DB65E-B776-AFA7-E2A7-A3DCE1D649A9}" dt="2026-04-07T16:34:04.368" v="445" actId="20577"/>
        <pc:sldMkLst>
          <pc:docMk/>
          <pc:sldMk cId="1687360284" sldId="269"/>
        </pc:sldMkLst>
        <pc:spChg chg="mod">
          <ac:chgData name="Sharmin Begum (2413132)" userId="S::2413132@student.uwtsd.ac.uk::8f03922c-2430-4427-b59d-cb5ed747c789" providerId="AD" clId="Web-{6D9DB65E-B776-AFA7-E2A7-A3DCE1D649A9}" dt="2026-04-07T16:34:04.368" v="445" actId="20577"/>
          <ac:spMkLst>
            <pc:docMk/>
            <pc:sldMk cId="1687360284" sldId="269"/>
            <ac:spMk id="2" creationId="{6E0E1987-843D-9C49-9B92-997233BC5665}"/>
          </ac:spMkLst>
        </pc:spChg>
      </pc:sldChg>
      <pc:sldChg chg="new add del">
        <pc:chgData name="Sharmin Begum (2413132)" userId="S::2413132@student.uwtsd.ac.uk::8f03922c-2430-4427-b59d-cb5ed747c789" providerId="AD" clId="Web-{6D9DB65E-B776-AFA7-E2A7-A3DCE1D649A9}" dt="2026-04-07T16:01:48.108" v="57"/>
        <pc:sldMkLst>
          <pc:docMk/>
          <pc:sldMk cId="2896799687" sldId="269"/>
        </pc:sldMkLst>
      </pc:sldChg>
      <pc:sldChg chg="new del">
        <pc:chgData name="Sharmin Begum (2413132)" userId="S::2413132@student.uwtsd.ac.uk::8f03922c-2430-4427-b59d-cb5ed747c789" providerId="AD" clId="Web-{6D9DB65E-B776-AFA7-E2A7-A3DCE1D649A9}" dt="2026-04-07T16:35:18.043" v="448"/>
        <pc:sldMkLst>
          <pc:docMk/>
          <pc:sldMk cId="3651287468" sldId="270"/>
        </pc:sldMkLst>
      </pc:sldChg>
      <pc:sldChg chg="modSp new">
        <pc:chgData name="Sharmin Begum (2413132)" userId="S::2413132@student.uwtsd.ac.uk::8f03922c-2430-4427-b59d-cb5ed747c789" providerId="AD" clId="Web-{6D9DB65E-B776-AFA7-E2A7-A3DCE1D649A9}" dt="2026-04-07T16:37:07.531" v="467" actId="20577"/>
        <pc:sldMkLst>
          <pc:docMk/>
          <pc:sldMk cId="3446972977" sldId="271"/>
        </pc:sldMkLst>
        <pc:spChg chg="mod">
          <ac:chgData name="Sharmin Begum (2413132)" userId="S::2413132@student.uwtsd.ac.uk::8f03922c-2430-4427-b59d-cb5ed747c789" providerId="AD" clId="Web-{6D9DB65E-B776-AFA7-E2A7-A3DCE1D649A9}" dt="2026-04-07T16:37:07.531" v="467" actId="20577"/>
          <ac:spMkLst>
            <pc:docMk/>
            <pc:sldMk cId="3446972977" sldId="271"/>
            <ac:spMk id="2" creationId="{D75E9DC3-0053-7940-69D5-501726A37D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4E544C-B4A2-734B-A59E-DAF13D102EC0}" type="datetimeFigureOut">
              <a:rPr lang="en-US" smtClean="0"/>
              <a:t>4/8/2026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A1664C-28A6-2040-A59B-1BC1B21BB87C}" type="slidenum">
              <a:rPr lang="en-US" smtClean="0"/>
              <a:t>‹#›</a:t>
            </a:fld>
            <a:endParaRPr lang="en-US"/>
          </a:p>
        </p:txBody>
      </p:sp>
    </p:spTree>
    <p:extLst>
      <p:ext uri="{BB962C8B-B14F-4D97-AF65-F5344CB8AC3E}">
        <p14:creationId xmlns:p14="http://schemas.microsoft.com/office/powerpoint/2010/main" val="608691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A1664C-28A6-2040-A59B-1BC1B21BB87C}" type="slidenum">
              <a:rPr lang="en-US" smtClean="0"/>
              <a:t>5</a:t>
            </a:fld>
            <a:endParaRPr lang="en-US"/>
          </a:p>
        </p:txBody>
      </p:sp>
    </p:spTree>
    <p:extLst>
      <p:ext uri="{BB962C8B-B14F-4D97-AF65-F5344CB8AC3E}">
        <p14:creationId xmlns:p14="http://schemas.microsoft.com/office/powerpoint/2010/main" val="3390762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4/8/2026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7707909"/>
      </p:ext>
    </p:extLst>
  </p:cSld>
  <p:clrMapOvr>
    <a:masterClrMapping/>
  </p:clrMapOvr>
  <p:extLst>
    <p:ext uri="{DCECCB84-F9BA-43D5-87BE-67443E8EF086}">
      <p15:sldGuideLst xmlns:p15="http://schemas.microsoft.com/office/powerpoint/2012/main">
        <p15:guide id="7" orient="horz" pos="2160">
          <p15:clr>
            <a:srgbClr val="FBAE40"/>
          </p15:clr>
        </p15:guide>
        <p15:guide id="8"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4/8/2026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57727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4/8/2026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98888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4/8/2026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1077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4/8/2026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5678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4/8/2026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9992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4/8/2026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1691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4/8/2026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26944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4/8/2026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15465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4/8/2026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6104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4/8/2026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0413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4/8/2026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2531515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k.coop/understanding-co-ops/how-co-ops-began" TargetMode="External"/><Relationship Id="rId2" Type="http://schemas.openxmlformats.org/officeDocument/2006/relationships/hyperlink" Target="https://www.co-operative.coo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C4C0BC7-5D0B-F7C9-8B7F-402F08A61F4E}"/>
              </a:ext>
            </a:extLst>
          </p:cNvPr>
          <p:cNvSpPr txBox="1"/>
          <p:nvPr/>
        </p:nvSpPr>
        <p:spPr>
          <a:xfrm>
            <a:off x="612648" y="611357"/>
            <a:ext cx="3553412" cy="57239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10000"/>
              </a:lnSpc>
              <a:spcAft>
                <a:spcPts val="600"/>
              </a:spcAft>
            </a:pPr>
            <a:r>
              <a:rPr lang="en-US" sz="2000">
                <a:latin typeface="Arial"/>
                <a:cs typeface="Arial"/>
              </a:rPr>
              <a:t>Module Name: Introduction to Leadership and Management</a:t>
            </a:r>
          </a:p>
          <a:p>
            <a:pPr>
              <a:lnSpc>
                <a:spcPct val="110000"/>
              </a:lnSpc>
              <a:spcAft>
                <a:spcPts val="600"/>
              </a:spcAft>
            </a:pPr>
            <a:endParaRPr lang="en-US" sz="2000">
              <a:latin typeface="Arial"/>
              <a:cs typeface="Arial"/>
            </a:endParaRPr>
          </a:p>
          <a:p>
            <a:pPr>
              <a:lnSpc>
                <a:spcPct val="110000"/>
              </a:lnSpc>
              <a:spcAft>
                <a:spcPts val="600"/>
              </a:spcAft>
            </a:pPr>
            <a:endParaRPr lang="en-US" sz="2000">
              <a:latin typeface="Arial"/>
              <a:cs typeface="Arial"/>
            </a:endParaRPr>
          </a:p>
          <a:p>
            <a:pPr>
              <a:lnSpc>
                <a:spcPct val="110000"/>
              </a:lnSpc>
              <a:spcAft>
                <a:spcPts val="600"/>
              </a:spcAft>
            </a:pPr>
            <a:r>
              <a:rPr lang="en-US" sz="2000">
                <a:latin typeface="Arial"/>
                <a:cs typeface="Arial"/>
              </a:rPr>
              <a:t>Students Name: Amdad Hussain(2413131) Group Leader</a:t>
            </a:r>
          </a:p>
          <a:p>
            <a:pPr>
              <a:lnSpc>
                <a:spcPct val="110000"/>
              </a:lnSpc>
              <a:spcAft>
                <a:spcPts val="600"/>
              </a:spcAft>
            </a:pPr>
            <a:r>
              <a:rPr lang="en-US" sz="2000">
                <a:latin typeface="Arial"/>
                <a:cs typeface="Arial"/>
              </a:rPr>
              <a:t>Sharmin Begum (2413132)</a:t>
            </a:r>
          </a:p>
          <a:p>
            <a:pPr>
              <a:lnSpc>
                <a:spcPct val="110000"/>
              </a:lnSpc>
              <a:spcAft>
                <a:spcPts val="600"/>
              </a:spcAft>
            </a:pPr>
            <a:r>
              <a:rPr lang="en-US" sz="2000">
                <a:latin typeface="Arial"/>
                <a:cs typeface="Arial"/>
              </a:rPr>
              <a:t>Apu Babu Chanda(2517222)</a:t>
            </a:r>
          </a:p>
          <a:p>
            <a:pPr>
              <a:lnSpc>
                <a:spcPct val="110000"/>
              </a:lnSpc>
              <a:spcAft>
                <a:spcPts val="600"/>
              </a:spcAft>
            </a:pPr>
            <a:r>
              <a:rPr lang="en-US" sz="2000">
                <a:latin typeface="Arial"/>
                <a:cs typeface="Arial"/>
              </a:rPr>
              <a:t>Lecturer Name: Zainab Atta</a:t>
            </a:r>
          </a:p>
          <a:p>
            <a:pPr>
              <a:lnSpc>
                <a:spcPct val="110000"/>
              </a:lnSpc>
              <a:spcAft>
                <a:spcPts val="600"/>
              </a:spcAft>
            </a:pPr>
            <a:endParaRPr lang="en-US" sz="2000">
              <a:latin typeface="Arial"/>
              <a:cs typeface="Arial"/>
            </a:endParaRPr>
          </a:p>
          <a:p>
            <a:pPr>
              <a:lnSpc>
                <a:spcPct val="110000"/>
              </a:lnSpc>
              <a:spcAft>
                <a:spcPts val="600"/>
              </a:spcAft>
            </a:pPr>
            <a:r>
              <a:rPr lang="en-US" sz="2000">
                <a:latin typeface="Arial"/>
                <a:cs typeface="Arial"/>
              </a:rPr>
              <a:t> Assignment Title: Group Presentation (Role and responsibilities of CO-OP Management)</a:t>
            </a:r>
          </a:p>
          <a:p>
            <a:pPr>
              <a:lnSpc>
                <a:spcPct val="110000"/>
              </a:lnSpc>
              <a:spcAft>
                <a:spcPts val="600"/>
              </a:spcAft>
            </a:pPr>
            <a:endParaRPr lang="en-US" sz="2000">
              <a:latin typeface="Arial"/>
              <a:cs typeface="Arial"/>
            </a:endParaRPr>
          </a:p>
        </p:txBody>
      </p:sp>
      <p:pic>
        <p:nvPicPr>
          <p:cNvPr id="5" name="Picture 4" descr="A blue and white logo">
            <a:extLst>
              <a:ext uri="{FF2B5EF4-FFF2-40B4-BE49-F238E27FC236}">
                <a16:creationId xmlns:a16="http://schemas.microsoft.com/office/drawing/2014/main" id="{3A76FDC8-C2A1-2FD1-0B7B-D0FF95F050D9}"/>
              </a:ext>
            </a:extLst>
          </p:cNvPr>
          <p:cNvPicPr>
            <a:picLocks noChangeAspect="1"/>
          </p:cNvPicPr>
          <p:nvPr/>
        </p:nvPicPr>
        <p:blipFill>
          <a:blip r:embed="rId2"/>
          <a:srcRect l="25183" r="13798"/>
          <a:stretch>
            <a:fillRect/>
          </a:stretch>
        </p:blipFill>
        <p:spPr>
          <a:xfrm>
            <a:off x="4752550" y="10"/>
            <a:ext cx="7439450" cy="6857990"/>
          </a:xfrm>
          <a:prstGeom prst="rect">
            <a:avLst/>
          </a:prstGeom>
        </p:spPr>
      </p:pic>
    </p:spTree>
    <p:extLst>
      <p:ext uri="{BB962C8B-B14F-4D97-AF65-F5344CB8AC3E}">
        <p14:creationId xmlns:p14="http://schemas.microsoft.com/office/powerpoint/2010/main" val="1641280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E9DC3-0053-7940-69D5-501726A37D5C}"/>
              </a:ext>
            </a:extLst>
          </p:cNvPr>
          <p:cNvSpPr>
            <a:spLocks noGrp="1"/>
          </p:cNvSpPr>
          <p:nvPr>
            <p:ph type="title"/>
          </p:nvPr>
        </p:nvSpPr>
        <p:spPr/>
        <p:txBody>
          <a:bodyPr>
            <a:normAutofit/>
          </a:bodyPr>
          <a:lstStyle/>
          <a:p>
            <a:r>
              <a:rPr lang="en-US" sz="2400">
                <a:solidFill>
                  <a:srgbClr val="FF0000"/>
                </a:solidFill>
              </a:rPr>
              <a:t>Table of Contents </a:t>
            </a:r>
          </a:p>
        </p:txBody>
      </p:sp>
      <p:sp>
        <p:nvSpPr>
          <p:cNvPr id="3" name="Content Placeholder 2">
            <a:extLst>
              <a:ext uri="{FF2B5EF4-FFF2-40B4-BE49-F238E27FC236}">
                <a16:creationId xmlns:a16="http://schemas.microsoft.com/office/drawing/2014/main" id="{17DBB004-2F3F-E86D-765D-480F8543A4CD}"/>
              </a:ext>
            </a:extLst>
          </p:cNvPr>
          <p:cNvSpPr>
            <a:spLocks noGrp="1"/>
          </p:cNvSpPr>
          <p:nvPr>
            <p:ph idx="1"/>
          </p:nvPr>
        </p:nvSpPr>
        <p:spPr/>
        <p:txBody>
          <a:bodyPr vert="horz" lIns="91440" tIns="45720" rIns="91440" bIns="45720" rtlCol="0" anchor="t">
            <a:normAutofit/>
          </a:bodyPr>
          <a:lstStyle/>
          <a:p>
            <a:r>
              <a:rPr lang="en-US"/>
              <a:t>Introduction</a:t>
            </a:r>
          </a:p>
          <a:p>
            <a:r>
              <a:rPr lang="en-US"/>
              <a:t>Information about Co-op</a:t>
            </a:r>
            <a:endParaRPr lang="en-US" dirty="0"/>
          </a:p>
          <a:p>
            <a:r>
              <a:rPr lang="en-US"/>
              <a:t>Planning</a:t>
            </a:r>
          </a:p>
          <a:p>
            <a:r>
              <a:rPr lang="en-US" dirty="0" err="1"/>
              <a:t>Organising</a:t>
            </a:r>
          </a:p>
          <a:p>
            <a:r>
              <a:rPr lang="en-US"/>
              <a:t>Staffing</a:t>
            </a:r>
          </a:p>
          <a:p>
            <a:r>
              <a:rPr lang="en-US"/>
              <a:t>Directing</a:t>
            </a:r>
            <a:endParaRPr lang="en-US" dirty="0"/>
          </a:p>
          <a:p>
            <a:r>
              <a:rPr lang="en-US"/>
              <a:t>Controlling</a:t>
            </a:r>
          </a:p>
          <a:p>
            <a:r>
              <a:rPr lang="en-US"/>
              <a:t>Conclusion</a:t>
            </a:r>
            <a:endParaRPr lang="en-US" dirty="0"/>
          </a:p>
          <a:p>
            <a:r>
              <a:rPr lang="en-US"/>
              <a:t>References</a:t>
            </a:r>
            <a:endParaRPr lang="en-US" dirty="0"/>
          </a:p>
        </p:txBody>
      </p:sp>
    </p:spTree>
    <p:extLst>
      <p:ext uri="{BB962C8B-B14F-4D97-AF65-F5344CB8AC3E}">
        <p14:creationId xmlns:p14="http://schemas.microsoft.com/office/powerpoint/2010/main" val="3446972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C4D11-86BE-2565-0D11-C630C4742E56}"/>
              </a:ext>
            </a:extLst>
          </p:cNvPr>
          <p:cNvSpPr>
            <a:spLocks noGrp="1"/>
          </p:cNvSpPr>
          <p:nvPr>
            <p:ph type="title"/>
          </p:nvPr>
        </p:nvSpPr>
        <p:spPr/>
        <p:txBody>
          <a:bodyPr/>
          <a:lstStyle/>
          <a:p>
            <a:r>
              <a:rPr lang="en-US" sz="2400" u="sng">
                <a:solidFill>
                  <a:srgbClr val="FF0000"/>
                </a:solidFill>
                <a:latin typeface="Aptos Display"/>
              </a:rPr>
              <a:t>Introduction</a:t>
            </a:r>
          </a:p>
          <a:p>
            <a:endParaRPr lang="en-US"/>
          </a:p>
        </p:txBody>
      </p:sp>
      <p:sp>
        <p:nvSpPr>
          <p:cNvPr id="3" name="Content Placeholder 2">
            <a:extLst>
              <a:ext uri="{FF2B5EF4-FFF2-40B4-BE49-F238E27FC236}">
                <a16:creationId xmlns:a16="http://schemas.microsoft.com/office/drawing/2014/main" id="{37AF859A-A7ED-E8E8-9BDA-F2B5EFED6947}"/>
              </a:ext>
            </a:extLst>
          </p:cNvPr>
          <p:cNvSpPr>
            <a:spLocks noGrp="1"/>
          </p:cNvSpPr>
          <p:nvPr>
            <p:ph idx="1"/>
          </p:nvPr>
        </p:nvSpPr>
        <p:spPr>
          <a:xfrm>
            <a:off x="612647" y="1159152"/>
            <a:ext cx="10653579" cy="5150208"/>
          </a:xfrm>
        </p:spPr>
        <p:txBody>
          <a:bodyPr vert="horz" lIns="91440" tIns="45720" rIns="91440" bIns="45720" rtlCol="0" anchor="t">
            <a:normAutofit/>
          </a:bodyPr>
          <a:lstStyle/>
          <a:p>
            <a:pPr>
              <a:lnSpc>
                <a:spcPct val="90000"/>
              </a:lnSpc>
            </a:pPr>
            <a:r>
              <a:rPr lang="en-US" sz="2400" dirty="0">
                <a:latin typeface="Arial"/>
                <a:cs typeface="Arial"/>
              </a:rPr>
              <a:t>The Co-operative Group is an </a:t>
            </a:r>
            <a:r>
              <a:rPr lang="en-US" sz="2400" dirty="0" err="1">
                <a:latin typeface="Arial"/>
                <a:cs typeface="Arial"/>
              </a:rPr>
              <a:t>organisation</a:t>
            </a:r>
            <a:r>
              <a:rPr lang="en-US" sz="2400" dirty="0">
                <a:latin typeface="Arial"/>
                <a:cs typeface="Arial"/>
              </a:rPr>
              <a:t> that includes multiple retail branches such as groceries, funerals, and insurance.</a:t>
            </a:r>
          </a:p>
          <a:p>
            <a:pPr>
              <a:lnSpc>
                <a:spcPct val="90000"/>
              </a:lnSpc>
            </a:pPr>
            <a:r>
              <a:rPr lang="en-US" sz="2400" dirty="0">
                <a:latin typeface="Arial"/>
                <a:cs typeface="Arial"/>
              </a:rPr>
              <a:t>Henri Fayol has described 5 core management functions for businesses: planning, </a:t>
            </a:r>
            <a:r>
              <a:rPr lang="en-US" sz="2400" dirty="0" err="1">
                <a:latin typeface="Arial"/>
                <a:cs typeface="Arial"/>
              </a:rPr>
              <a:t>organising</a:t>
            </a:r>
            <a:r>
              <a:rPr lang="en-US" sz="2400" dirty="0">
                <a:latin typeface="Arial"/>
                <a:cs typeface="Arial"/>
              </a:rPr>
              <a:t>, commanding, </a:t>
            </a:r>
            <a:r>
              <a:rPr lang="en-US" sz="2400" dirty="0" err="1">
                <a:latin typeface="Arial"/>
                <a:cs typeface="Arial"/>
              </a:rPr>
              <a:t>co-ordinating</a:t>
            </a:r>
            <a:r>
              <a:rPr lang="en-US" sz="2400" dirty="0">
                <a:latin typeface="Arial"/>
                <a:cs typeface="Arial"/>
              </a:rPr>
              <a:t>, and controlling. (Fayol, 2016)</a:t>
            </a:r>
          </a:p>
          <a:p>
            <a:pPr>
              <a:lnSpc>
                <a:spcPct val="90000"/>
              </a:lnSpc>
            </a:pPr>
            <a:r>
              <a:rPr lang="en-US" sz="2400" dirty="0">
                <a:latin typeface="Arial"/>
                <a:cs typeface="Arial"/>
              </a:rPr>
              <a:t>As a consumer co-operative, Co-op is unique as members of </a:t>
            </a:r>
            <a:r>
              <a:rPr lang="en-US" sz="2400">
                <a:latin typeface="Arial"/>
                <a:cs typeface="Arial"/>
              </a:rPr>
              <a:t>the group</a:t>
            </a:r>
            <a:r>
              <a:rPr lang="en-US" sz="2400" dirty="0">
                <a:latin typeface="Arial"/>
                <a:cs typeface="Arial"/>
              </a:rPr>
              <a:t> collectively decide on board members and notions.</a:t>
            </a:r>
          </a:p>
          <a:p>
            <a:pPr>
              <a:lnSpc>
                <a:spcPct val="90000"/>
              </a:lnSpc>
            </a:pPr>
            <a:r>
              <a:rPr lang="en-US" sz="2400" dirty="0">
                <a:latin typeface="Arial"/>
                <a:cs typeface="Arial"/>
              </a:rPr>
              <a:t>The management functions in Co-op are democratic, allowing members to </a:t>
            </a:r>
            <a:r>
              <a:rPr lang="en-US" sz="2400" dirty="0" err="1">
                <a:latin typeface="Arial"/>
                <a:cs typeface="Arial"/>
              </a:rPr>
              <a:t>organise</a:t>
            </a:r>
            <a:r>
              <a:rPr lang="en-US" sz="2400" dirty="0">
                <a:latin typeface="Arial"/>
                <a:cs typeface="Arial"/>
              </a:rPr>
              <a:t> their hierarchical structure and co-ordinate future changes </a:t>
            </a:r>
            <a:r>
              <a:rPr lang="en-US" sz="2400">
                <a:latin typeface="Arial"/>
                <a:cs typeface="Arial"/>
              </a:rPr>
              <a:t>through votes. (The Co-operative Group, 2024)</a:t>
            </a:r>
          </a:p>
          <a:p>
            <a:endParaRPr lang="en-US">
              <a:latin typeface="Arial"/>
              <a:cs typeface="Arial"/>
            </a:endParaRPr>
          </a:p>
        </p:txBody>
      </p:sp>
    </p:spTree>
    <p:extLst>
      <p:ext uri="{BB962C8B-B14F-4D97-AF65-F5344CB8AC3E}">
        <p14:creationId xmlns:p14="http://schemas.microsoft.com/office/powerpoint/2010/main" val="2530912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2984E-BA1A-0296-323D-AFEB4C4727AC}"/>
              </a:ext>
            </a:extLst>
          </p:cNvPr>
          <p:cNvSpPr>
            <a:spLocks noGrp="1"/>
          </p:cNvSpPr>
          <p:nvPr>
            <p:ph type="title"/>
          </p:nvPr>
        </p:nvSpPr>
        <p:spPr/>
        <p:txBody>
          <a:bodyPr>
            <a:normAutofit/>
          </a:bodyPr>
          <a:lstStyle/>
          <a:p>
            <a:r>
              <a:rPr lang="en-US" sz="2400">
                <a:solidFill>
                  <a:srgbClr val="FF0000"/>
                </a:solidFill>
              </a:rPr>
              <a:t>Information about Co-op</a:t>
            </a:r>
          </a:p>
        </p:txBody>
      </p:sp>
      <p:sp>
        <p:nvSpPr>
          <p:cNvPr id="3" name="Content Placeholder 2">
            <a:extLst>
              <a:ext uri="{FF2B5EF4-FFF2-40B4-BE49-F238E27FC236}">
                <a16:creationId xmlns:a16="http://schemas.microsoft.com/office/drawing/2014/main" id="{8B2A1178-B526-F68D-C8EE-DFBAECE886E6}"/>
              </a:ext>
            </a:extLst>
          </p:cNvPr>
          <p:cNvSpPr>
            <a:spLocks noGrp="1"/>
          </p:cNvSpPr>
          <p:nvPr>
            <p:ph idx="1"/>
          </p:nvPr>
        </p:nvSpPr>
        <p:spPr>
          <a:xfrm>
            <a:off x="612647" y="1258332"/>
            <a:ext cx="10653579" cy="5051028"/>
          </a:xfrm>
        </p:spPr>
        <p:txBody>
          <a:bodyPr vert="horz" lIns="91440" tIns="45720" rIns="91440" bIns="45720" rtlCol="0" anchor="t">
            <a:normAutofit/>
          </a:bodyPr>
          <a:lstStyle/>
          <a:p>
            <a:pPr marL="342900" indent="-342900" algn="ctr">
              <a:lnSpc>
                <a:spcPct val="90000"/>
              </a:lnSpc>
              <a:buFont typeface="Arial,Sans-Serif" panose="020B0604020202020204" pitchFamily="34" charset="0"/>
            </a:pPr>
            <a:r>
              <a:rPr lang="en-GB" sz="2200">
                <a:latin typeface="Arial"/>
                <a:ea typeface="Calibri"/>
                <a:cs typeface="Arial"/>
              </a:rPr>
              <a:t>The Co-op movement in the UK originated in 1844 in Rochdale, Lancashire (Co-</a:t>
            </a:r>
            <a:r>
              <a:rPr lang="en-GB" sz="2200" dirty="0">
                <a:latin typeface="Arial"/>
                <a:ea typeface="Calibri"/>
                <a:cs typeface="Arial"/>
              </a:rPr>
              <a:t>operatives UK, 2020). </a:t>
            </a:r>
            <a:endParaRPr lang="en-US" sz="2200">
              <a:latin typeface="Arial"/>
              <a:ea typeface="Calibri"/>
              <a:cs typeface="Arial"/>
            </a:endParaRPr>
          </a:p>
          <a:p>
            <a:pPr marL="342900" indent="-342900" algn="ctr">
              <a:lnSpc>
                <a:spcPct val="90000"/>
              </a:lnSpc>
              <a:buFont typeface="Arial,Sans-Serif" panose="020B0604020202020204" pitchFamily="34" charset="0"/>
            </a:pPr>
            <a:r>
              <a:rPr lang="en-GB" sz="2200">
                <a:latin typeface="Arial"/>
                <a:ea typeface="Calibri"/>
                <a:cs typeface="Arial"/>
              </a:rPr>
              <a:t>Living conditions were tough and prices were high, so a group of 28 working-class men set up a co-operative shop to provide quality products at fair prices.</a:t>
            </a:r>
            <a:endParaRPr lang="en-US" sz="2200">
              <a:latin typeface="Arial"/>
              <a:ea typeface="Calibri"/>
              <a:cs typeface="Arial"/>
            </a:endParaRPr>
          </a:p>
          <a:p>
            <a:pPr marL="342900" indent="-342900" algn="ctr">
              <a:lnSpc>
                <a:spcPct val="90000"/>
              </a:lnSpc>
              <a:buFont typeface="Arial,Sans-Serif" panose="020B0604020202020204" pitchFamily="34" charset="0"/>
            </a:pPr>
            <a:r>
              <a:rPr lang="en-GB" sz="2200">
                <a:latin typeface="Arial"/>
                <a:ea typeface="Calibri"/>
                <a:cs typeface="Arial"/>
              </a:rPr>
              <a:t>Following the Rochdale Pioneers Society, the Co-operative Wholesale Society (CWS) was formed in 1863 to sell co-op produced products in Co-op stores following this business model (The Co-operative Group, 2024).</a:t>
            </a:r>
            <a:endParaRPr lang="en-GB" sz="2200" dirty="0">
              <a:latin typeface="Arial"/>
              <a:ea typeface="Calibri"/>
              <a:cs typeface="Arial"/>
            </a:endParaRPr>
          </a:p>
          <a:p>
            <a:pPr marL="342900" indent="-342900" algn="ctr">
              <a:lnSpc>
                <a:spcPct val="90000"/>
              </a:lnSpc>
              <a:buFont typeface="Arial,Sans-Serif" panose="020B0604020202020204" pitchFamily="34" charset="0"/>
            </a:pPr>
            <a:r>
              <a:rPr lang="en-GB" sz="2200" dirty="0">
                <a:latin typeface="Arial"/>
                <a:ea typeface="Calibri"/>
                <a:cs typeface="Arial"/>
              </a:rPr>
              <a:t>The Co-operative Group was formed in 2000 when the CWS and Co-operative Retail Services merged together, followed by the merger of United Co-operatives with the group in 2007.</a:t>
            </a:r>
          </a:p>
          <a:p>
            <a:pPr marL="342900" indent="-342900" algn="ctr">
              <a:lnSpc>
                <a:spcPct val="90000"/>
              </a:lnSpc>
              <a:buFont typeface="Arial,Sans-Serif" panose="020B0604020202020204" pitchFamily="34" charset="0"/>
            </a:pPr>
            <a:r>
              <a:rPr lang="en-GB" sz="2200" dirty="0">
                <a:latin typeface="Arial"/>
                <a:ea typeface="Calibri"/>
                <a:cs typeface="Arial"/>
              </a:rPr>
              <a:t>The Co-operative Group now has 2700+ food branches all over the UK, while also operating over 800 branches of </a:t>
            </a:r>
            <a:r>
              <a:rPr lang="en-GB" sz="2200" b="1" dirty="0">
                <a:latin typeface="Arial"/>
                <a:ea typeface="Calibri"/>
                <a:cs typeface="Arial"/>
              </a:rPr>
              <a:t>Funeralcare</a:t>
            </a:r>
            <a:r>
              <a:rPr lang="en-GB" sz="2200" dirty="0">
                <a:latin typeface="Arial"/>
                <a:ea typeface="Calibri"/>
                <a:cs typeface="Arial"/>
              </a:rPr>
              <a:t>, </a:t>
            </a:r>
            <a:r>
              <a:rPr lang="en-GB" sz="2200" b="1" dirty="0">
                <a:latin typeface="Arial"/>
                <a:ea typeface="Calibri"/>
                <a:cs typeface="Arial"/>
              </a:rPr>
              <a:t>Legal Services </a:t>
            </a:r>
            <a:r>
              <a:rPr lang="en-GB" sz="2200" dirty="0">
                <a:latin typeface="Arial"/>
                <a:ea typeface="Calibri"/>
                <a:cs typeface="Arial"/>
              </a:rPr>
              <a:t>and </a:t>
            </a:r>
            <a:r>
              <a:rPr lang="en-GB" sz="2200" b="1" dirty="0">
                <a:latin typeface="Arial"/>
                <a:ea typeface="Calibri"/>
                <a:cs typeface="Arial"/>
              </a:rPr>
              <a:t>Insurances.</a:t>
            </a:r>
            <a:endParaRPr lang="en-US" sz="2200" dirty="0">
              <a:latin typeface="Arial"/>
              <a:ea typeface="Calibri"/>
              <a:cs typeface="Arial"/>
            </a:endParaRPr>
          </a:p>
          <a:p>
            <a:pPr marL="342900" indent="-342900" algn="ctr">
              <a:lnSpc>
                <a:spcPct val="90000"/>
              </a:lnSpc>
              <a:buFont typeface="Arial,Sans-Serif" panose="020B0604020202020204" pitchFamily="34" charset="0"/>
            </a:pPr>
            <a:endParaRPr lang="en-GB" sz="2200" b="1" dirty="0">
              <a:latin typeface="Arial"/>
              <a:ea typeface="Calibri"/>
              <a:cs typeface="Arial"/>
            </a:endParaRPr>
          </a:p>
          <a:p>
            <a:endParaRPr lang="en-US"/>
          </a:p>
        </p:txBody>
      </p:sp>
    </p:spTree>
    <p:extLst>
      <p:ext uri="{BB962C8B-B14F-4D97-AF65-F5344CB8AC3E}">
        <p14:creationId xmlns:p14="http://schemas.microsoft.com/office/powerpoint/2010/main" val="1575859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22BDD8A-27FD-414B-5759-5443F67E7ACB}"/>
              </a:ext>
            </a:extLst>
          </p:cNvPr>
          <p:cNvSpPr txBox="1"/>
          <p:nvPr/>
        </p:nvSpPr>
        <p:spPr>
          <a:xfrm>
            <a:off x="247403" y="247403"/>
            <a:ext cx="11615552" cy="6278642"/>
          </a:xfrm>
          <a:prstGeom prst="rect">
            <a:avLst/>
          </a:prstGeom>
          <a:noFill/>
        </p:spPr>
        <p:txBody>
          <a:bodyPr wrap="square" lIns="91440" tIns="45720" rIns="91440" bIns="45720" rtlCol="0" anchor="t">
            <a:spAutoFit/>
          </a:bodyPr>
          <a:lstStyle/>
          <a:p>
            <a:pPr algn="l"/>
            <a:endParaRPr lang="en-GB"/>
          </a:p>
          <a:p>
            <a:r>
              <a:rPr lang="en-US" sz="2400" b="1" u="sng">
                <a:solidFill>
                  <a:srgbClr val="FF0000"/>
                </a:solidFill>
              </a:rPr>
              <a:t>Planning</a:t>
            </a:r>
          </a:p>
          <a:p>
            <a:endParaRPr lang="en-US" sz="2400" b="1"/>
          </a:p>
          <a:p>
            <a:pPr marL="342900" indent="-342900">
              <a:buFont typeface="Arial"/>
              <a:buChar char="•"/>
            </a:pPr>
            <a:r>
              <a:rPr lang="en-US" sz="2400" b="1" dirty="0"/>
              <a:t>Planning is setting a mission and trying to accomplish what the business requires and the business's ability for better performance as well as having some social responsibility.</a:t>
            </a:r>
          </a:p>
          <a:p>
            <a:pPr marL="342900" indent="-342900">
              <a:buFont typeface="Arial"/>
              <a:buChar char="•"/>
            </a:pPr>
            <a:endParaRPr lang="en-US" sz="2400" b="1"/>
          </a:p>
          <a:p>
            <a:pPr marL="342900" indent="-342900">
              <a:buFont typeface="Arial"/>
              <a:buChar char="•"/>
            </a:pPr>
            <a:r>
              <a:rPr lang="en-US" sz="2400" b="1" dirty="0"/>
              <a:t>Managers have to make decisions based on </a:t>
            </a:r>
            <a:r>
              <a:rPr lang="en-US" sz="2400" b="1" dirty="0" err="1"/>
              <a:t>analysing</a:t>
            </a:r>
            <a:r>
              <a:rPr lang="en-US" sz="2400" b="1" dirty="0"/>
              <a:t> the customer needs and what people are buying and the pattern in which they are buying according to the customer trend</a:t>
            </a:r>
          </a:p>
          <a:p>
            <a:pPr marL="342900" indent="-342900">
              <a:buFont typeface="Arial"/>
              <a:buChar char="•"/>
            </a:pPr>
            <a:endParaRPr lang="en-US" sz="2400" b="1"/>
          </a:p>
          <a:p>
            <a:pPr marL="342900" indent="-342900">
              <a:buFont typeface="Arial"/>
              <a:buChar char="•"/>
            </a:pPr>
            <a:r>
              <a:rPr lang="en-US" sz="2400" b="1"/>
              <a:t>Planning is a key role in helping the company be more focused on getting an income and balance profit with ethical values and more competitive. (The Co-Operative Group, 2024)</a:t>
            </a:r>
          </a:p>
          <a:p>
            <a:pPr marL="342900" indent="-342900">
              <a:buFont typeface="Arial"/>
              <a:buChar char="•"/>
            </a:pPr>
            <a:endParaRPr lang="en-US" sz="2400" b="1"/>
          </a:p>
          <a:p>
            <a:pPr marL="342900" indent="-342900">
              <a:buFont typeface="Arial"/>
              <a:buChar char="•"/>
            </a:pPr>
            <a:r>
              <a:rPr lang="en-US" sz="2400" b="1" dirty="0"/>
              <a:t>This ensures that the company is maintained for long term sustainability and ensuring the company meets the members satisfaction.</a:t>
            </a:r>
          </a:p>
        </p:txBody>
      </p:sp>
    </p:spTree>
    <p:extLst>
      <p:ext uri="{BB962C8B-B14F-4D97-AF65-F5344CB8AC3E}">
        <p14:creationId xmlns:p14="http://schemas.microsoft.com/office/powerpoint/2010/main" val="4074132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846C6F-2344-9986-03DB-F40D5F24E79E}"/>
              </a:ext>
            </a:extLst>
          </p:cNvPr>
          <p:cNvSpPr txBox="1"/>
          <p:nvPr/>
        </p:nvSpPr>
        <p:spPr>
          <a:xfrm>
            <a:off x="175838" y="154019"/>
            <a:ext cx="11844954"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u="sng">
                <a:solidFill>
                  <a:srgbClr val="FF0000"/>
                </a:solidFill>
              </a:rPr>
              <a:t>Organising</a:t>
            </a:r>
          </a:p>
          <a:p>
            <a:endParaRPr lang="en-GB" sz="2400" b="1" u="sng"/>
          </a:p>
          <a:p>
            <a:pPr marL="342900" indent="-342900">
              <a:buFont typeface="Arial"/>
              <a:buChar char="•"/>
            </a:pPr>
            <a:r>
              <a:rPr lang="en-GB" sz="2400" b="1" dirty="0"/>
              <a:t>Another component is organising and how the company lays out the structure of the appropriate departments, and being able to monitor what each category does.</a:t>
            </a:r>
          </a:p>
          <a:p>
            <a:pPr marL="342900" indent="-342900">
              <a:buFont typeface="Arial"/>
              <a:buChar char="•"/>
            </a:pPr>
            <a:endParaRPr lang="en-GB" sz="2400" b="1"/>
          </a:p>
          <a:p>
            <a:pPr marL="342900" indent="-342900">
              <a:buFont typeface="Arial"/>
              <a:buChar char="•"/>
            </a:pPr>
            <a:r>
              <a:rPr lang="en-GB" sz="2400" b="1"/>
              <a:t>These departments can be divided into departments like Operations, Food Retail, Human Resources, Finance, Marketing etc.</a:t>
            </a:r>
          </a:p>
          <a:p>
            <a:pPr marL="342900" indent="-342900">
              <a:buFont typeface="Arial"/>
              <a:buChar char="•"/>
            </a:pPr>
            <a:endParaRPr lang="en-GB" sz="2400" b="1"/>
          </a:p>
          <a:p>
            <a:pPr marL="342900" indent="-342900">
              <a:buFont typeface="Arial"/>
              <a:buChar char="•"/>
            </a:pPr>
            <a:r>
              <a:rPr lang="en-GB" sz="2400" b="1" dirty="0"/>
              <a:t>This is to ensure that the company is structured in such a way that the roles are transparent and each employee knows what they are doing and what role. Improves companies operations to work in an efficient way whilst still having some democratic values. (Mullins, 2016)</a:t>
            </a:r>
          </a:p>
          <a:p>
            <a:pPr marL="342900" indent="-342900">
              <a:buFont typeface="Arial"/>
              <a:buChar char="•"/>
            </a:pPr>
            <a:endParaRPr lang="en-GB" sz="2400" b="1"/>
          </a:p>
          <a:p>
            <a:pPr marL="342900" indent="-342900">
              <a:buFont typeface="Arial"/>
              <a:buChar char="•"/>
            </a:pPr>
            <a:r>
              <a:rPr lang="en-GB" sz="2400" b="1" dirty="0"/>
              <a:t>Here it's good for Co operative as it helps to ensure efficient operations, as well as allowing employees to be able to implement some ideas in decision making, and it passes up the chain.</a:t>
            </a:r>
          </a:p>
        </p:txBody>
      </p:sp>
    </p:spTree>
    <p:extLst>
      <p:ext uri="{BB962C8B-B14F-4D97-AF65-F5344CB8AC3E}">
        <p14:creationId xmlns:p14="http://schemas.microsoft.com/office/powerpoint/2010/main" val="1126000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2B91BC-A60B-33FB-4955-1EDE6FCC972C}"/>
              </a:ext>
            </a:extLst>
          </p:cNvPr>
          <p:cNvSpPr txBox="1"/>
          <p:nvPr/>
        </p:nvSpPr>
        <p:spPr>
          <a:xfrm>
            <a:off x="153608" y="187743"/>
            <a:ext cx="11776683"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u="sng">
                <a:solidFill>
                  <a:srgbClr val="FF0000"/>
                </a:solidFill>
              </a:rPr>
              <a:t>Commanding</a:t>
            </a:r>
            <a:endParaRPr lang="en-GB" sz="2400" b="1" u="sng" dirty="0">
              <a:solidFill>
                <a:srgbClr val="FF0000"/>
              </a:solidFill>
            </a:endParaRPr>
          </a:p>
          <a:p>
            <a:endParaRPr lang="en-GB" sz="2400" b="1" u="sng"/>
          </a:p>
          <a:p>
            <a:pPr marL="342900" indent="-342900">
              <a:buFont typeface="Arial"/>
              <a:buChar char="•"/>
            </a:pPr>
            <a:r>
              <a:rPr lang="en-GB" sz="2400" b="1" dirty="0"/>
              <a:t>When Co operative chooses to hire any people for employment they base their decisions on the skills of the person and companies requirements and if the persons skills align with the company's standards.</a:t>
            </a:r>
          </a:p>
          <a:p>
            <a:pPr marL="342900" indent="-342900">
              <a:buFont typeface="Arial"/>
              <a:buChar char="•"/>
            </a:pPr>
            <a:endParaRPr lang="en-GB" sz="2400" b="1"/>
          </a:p>
          <a:p>
            <a:pPr marL="342900" indent="-342900">
              <a:buFont typeface="Arial"/>
              <a:buChar char="•"/>
            </a:pPr>
            <a:r>
              <a:rPr lang="en-GB" sz="2400" b="1" dirty="0"/>
              <a:t>Co operative is very customer-focused and ensures each person that’s hired is of high standards. The company is required to give training to the person on how to carry out the tasks.</a:t>
            </a:r>
          </a:p>
          <a:p>
            <a:pPr marL="342900" indent="-342900">
              <a:buFont typeface="Arial"/>
              <a:buChar char="•"/>
            </a:pPr>
            <a:endParaRPr lang="en-GB" sz="2400" b="1"/>
          </a:p>
          <a:p>
            <a:pPr marL="342900" indent="-342900">
              <a:buFont typeface="Arial"/>
              <a:buChar char="•"/>
            </a:pPr>
            <a:r>
              <a:rPr lang="en-GB" sz="2400" b="1" dirty="0"/>
              <a:t>When the new </a:t>
            </a:r>
            <a:r>
              <a:rPr lang="en-GB" sz="2400" b="1" dirty="0" err="1"/>
              <a:t>recuiter</a:t>
            </a:r>
            <a:r>
              <a:rPr lang="en-GB" sz="2400" b="1" dirty="0"/>
              <a:t> is well trained then this allows for delivery of high quality service and over time creates a good rapport which in turn helps co-ops reputation</a:t>
            </a:r>
          </a:p>
          <a:p>
            <a:pPr marL="342900" indent="-342900">
              <a:buFont typeface="Arial"/>
              <a:buChar char="•"/>
            </a:pPr>
            <a:endParaRPr lang="en-GB" sz="2400" b="1"/>
          </a:p>
          <a:p>
            <a:pPr marL="342900" indent="-342900">
              <a:buFont typeface="Arial"/>
              <a:buChar char="•"/>
            </a:pPr>
            <a:r>
              <a:rPr lang="en-GB" sz="2400" b="1" dirty="0"/>
              <a:t>When a company has skilled employees it ensures that the service runs smoothly and high quality. Along with improved organisational performance. (Bratton and Gold, 2017)</a:t>
            </a:r>
          </a:p>
        </p:txBody>
      </p:sp>
    </p:spTree>
    <p:extLst>
      <p:ext uri="{BB962C8B-B14F-4D97-AF65-F5344CB8AC3E}">
        <p14:creationId xmlns:p14="http://schemas.microsoft.com/office/powerpoint/2010/main" val="3532077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E6F0D6-13DD-14B8-80FD-F89C5CFA1F73}"/>
              </a:ext>
            </a:extLst>
          </p:cNvPr>
          <p:cNvSpPr txBox="1"/>
          <p:nvPr/>
        </p:nvSpPr>
        <p:spPr>
          <a:xfrm>
            <a:off x="136541" y="187744"/>
            <a:ext cx="11827886"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rgbClr val="FF0000"/>
                </a:solidFill>
              </a:rPr>
              <a:t>Co-ordinating</a:t>
            </a:r>
          </a:p>
          <a:p>
            <a:endParaRPr lang="en-GB" sz="2400" b="1" u="sng"/>
          </a:p>
          <a:p>
            <a:r>
              <a:rPr lang="en-GB" sz="2400" b="1" dirty="0"/>
              <a:t>Co-operative leads people by guiding them </a:t>
            </a:r>
            <a:r>
              <a:rPr lang="en-GB" sz="2400" b="1" dirty="0" err="1"/>
              <a:t>to</a:t>
            </a:r>
            <a:r>
              <a:rPr lang="en-GB" sz="2400" b="1" dirty="0"/>
              <a:t> the right objective to complete a task, as well as motivating to carry out the task by allowing teamworking.</a:t>
            </a:r>
          </a:p>
          <a:p>
            <a:endParaRPr lang="en-GB" sz="2400" b="1" u="sng"/>
          </a:p>
          <a:p>
            <a:r>
              <a:rPr lang="en-GB" sz="2400" b="1" dirty="0"/>
              <a:t>Another way would be motivating staff by way of recognition for the hard work they do. Good leadership helps employees morale and motivation which helps with better productivity. (Robbins and Coulter, 2018)</a:t>
            </a:r>
          </a:p>
          <a:p>
            <a:endParaRPr lang="en-GB" sz="2400" b="1"/>
          </a:p>
          <a:p>
            <a:r>
              <a:rPr lang="en-GB" sz="2400" b="1" dirty="0"/>
              <a:t>If there is any conflict then to resolve the conflict and to rebuild the teamworking nature to allow for a smoother operation.</a:t>
            </a:r>
          </a:p>
          <a:p>
            <a:endParaRPr lang="en-GB" sz="2400" b="1"/>
          </a:p>
          <a:p>
            <a:r>
              <a:rPr lang="en-GB" sz="2400" b="1" dirty="0"/>
              <a:t>Leadership in Co-operative will be able to elevate the morale of the staff so they work better, and improves in the company's main focus of getting orders done by way of increasing productivity. </a:t>
            </a:r>
          </a:p>
          <a:p>
            <a:endParaRPr lang="en-GB" sz="2400" b="1"/>
          </a:p>
          <a:p>
            <a:r>
              <a:rPr lang="en-GB" sz="2400" b="1" dirty="0"/>
              <a:t>This allows the Co-operative staff to follow the companies values and without a good leader, it will not be organised very well.</a:t>
            </a:r>
          </a:p>
        </p:txBody>
      </p:sp>
    </p:spTree>
    <p:extLst>
      <p:ext uri="{BB962C8B-B14F-4D97-AF65-F5344CB8AC3E}">
        <p14:creationId xmlns:p14="http://schemas.microsoft.com/office/powerpoint/2010/main" val="3740628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A8A814-38C6-A1A1-8418-EBB3059E491F}"/>
              </a:ext>
            </a:extLst>
          </p:cNvPr>
          <p:cNvSpPr txBox="1"/>
          <p:nvPr/>
        </p:nvSpPr>
        <p:spPr>
          <a:xfrm>
            <a:off x="136541" y="221879"/>
            <a:ext cx="11827886"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u="sng">
                <a:solidFill>
                  <a:srgbClr val="FF0000"/>
                </a:solidFill>
              </a:rPr>
              <a:t>Controlling</a:t>
            </a:r>
          </a:p>
          <a:p>
            <a:endParaRPr lang="en-GB" sz="2400" b="1"/>
          </a:p>
          <a:p>
            <a:pPr marL="342900" indent="-342900">
              <a:buFont typeface="Arial"/>
              <a:buChar char="•"/>
            </a:pPr>
            <a:r>
              <a:rPr lang="en-GB" sz="2400" b="1" dirty="0"/>
              <a:t>Here main focus is monitoring the financial aspect of the business and ensuring the company also has moral principles and it follows the guidelines the company has outlined.</a:t>
            </a:r>
          </a:p>
          <a:p>
            <a:pPr marL="342900" indent="-342900">
              <a:buFont typeface="Arial"/>
              <a:buChar char="•"/>
            </a:pPr>
            <a:endParaRPr lang="en-GB" sz="2400" b="1"/>
          </a:p>
          <a:p>
            <a:pPr marL="342900" indent="-342900">
              <a:buFont typeface="Arial"/>
              <a:buChar char="•"/>
            </a:pPr>
            <a:r>
              <a:rPr lang="en-GB" sz="2400" b="1" dirty="0"/>
              <a:t>Financially the company has to ensure its profitable and allows the company to be able to maintain the budgets by controlling the costs.</a:t>
            </a:r>
          </a:p>
          <a:p>
            <a:pPr marL="342900" indent="-342900">
              <a:buFont typeface="Arial"/>
              <a:buChar char="•"/>
            </a:pPr>
            <a:endParaRPr lang="en-GB" sz="2400" b="1"/>
          </a:p>
          <a:p>
            <a:pPr marL="342900" indent="-342900">
              <a:buFont typeface="Arial"/>
              <a:buChar char="•"/>
            </a:pPr>
            <a:r>
              <a:rPr lang="en-GB" sz="2400" b="1"/>
              <a:t>Company controls the stores buying and selling by </a:t>
            </a:r>
            <a:r>
              <a:rPr lang="en-GB" sz="2400" b="1" err="1"/>
              <a:t>tra</a:t>
            </a:r>
            <a:r>
              <a:rPr lang="en-GB" sz="2400" b="1"/>
              <a:t>cking its sales and seeing how the store is performing and the morale of the staff.</a:t>
            </a:r>
          </a:p>
          <a:p>
            <a:pPr marL="342900" indent="-342900">
              <a:buFont typeface="Arial"/>
              <a:buChar char="•"/>
            </a:pPr>
            <a:endParaRPr lang="en-GB" sz="2400" b="1"/>
          </a:p>
          <a:p>
            <a:pPr marL="342900" indent="-342900">
              <a:buFont typeface="Arial"/>
              <a:buChar char="•"/>
            </a:pPr>
            <a:r>
              <a:rPr lang="en-GB" sz="2400" b="1" dirty="0"/>
              <a:t>Controlling the </a:t>
            </a:r>
            <a:r>
              <a:rPr lang="en-GB" sz="2400" b="1"/>
              <a:t>company's</a:t>
            </a:r>
            <a:r>
              <a:rPr lang="en-GB" sz="2400" b="1" dirty="0"/>
              <a:t> sustainability and how it recycles its waste and products.</a:t>
            </a:r>
          </a:p>
          <a:p>
            <a:pPr marL="342900" indent="-342900">
              <a:buFont typeface="Arial"/>
              <a:buChar char="•"/>
            </a:pPr>
            <a:endParaRPr lang="en-GB" sz="2400" b="1"/>
          </a:p>
          <a:p>
            <a:pPr marL="342900" indent="-342900">
              <a:buFont typeface="Arial"/>
              <a:buChar char="•"/>
            </a:pPr>
            <a:r>
              <a:rPr lang="en-GB" sz="2400" b="1" dirty="0"/>
              <a:t>Controlling function helps Co-operative by keeping the company to high standards as well as keeping profits high. This is only done by maintaining a strong connection and accountability to the staff. (Daft, 2020)</a:t>
            </a:r>
          </a:p>
        </p:txBody>
      </p:sp>
    </p:spTree>
    <p:extLst>
      <p:ext uri="{BB962C8B-B14F-4D97-AF65-F5344CB8AC3E}">
        <p14:creationId xmlns:p14="http://schemas.microsoft.com/office/powerpoint/2010/main" val="379877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1987-843D-9C49-9B92-997233BC5665}"/>
              </a:ext>
            </a:extLst>
          </p:cNvPr>
          <p:cNvSpPr>
            <a:spLocks noGrp="1"/>
          </p:cNvSpPr>
          <p:nvPr>
            <p:ph type="title"/>
          </p:nvPr>
        </p:nvSpPr>
        <p:spPr/>
        <p:txBody>
          <a:bodyPr>
            <a:normAutofit/>
          </a:bodyPr>
          <a:lstStyle/>
          <a:p>
            <a:r>
              <a:rPr lang="en-US" sz="2400">
                <a:solidFill>
                  <a:srgbClr val="FF0000"/>
                </a:solidFill>
              </a:rPr>
              <a:t>Conclusion </a:t>
            </a:r>
          </a:p>
        </p:txBody>
      </p:sp>
      <p:sp>
        <p:nvSpPr>
          <p:cNvPr id="3" name="Content Placeholder 2">
            <a:extLst>
              <a:ext uri="{FF2B5EF4-FFF2-40B4-BE49-F238E27FC236}">
                <a16:creationId xmlns:a16="http://schemas.microsoft.com/office/drawing/2014/main" id="{C1FCAE05-9E6F-B116-5728-20CCC1807E86}"/>
              </a:ext>
            </a:extLst>
          </p:cNvPr>
          <p:cNvSpPr>
            <a:spLocks noGrp="1"/>
          </p:cNvSpPr>
          <p:nvPr>
            <p:ph idx="1"/>
          </p:nvPr>
        </p:nvSpPr>
        <p:spPr/>
        <p:txBody>
          <a:bodyPr vert="horz" lIns="91440" tIns="45720" rIns="91440" bIns="45720" rtlCol="0" anchor="t">
            <a:normAutofit lnSpcReduction="10000"/>
          </a:bodyPr>
          <a:lstStyle/>
          <a:p>
            <a:r>
              <a:rPr lang="en-US" dirty="0"/>
              <a:t>The Co-operative Group represents a long-standing tradition of co-operatives that began in 1844, a business model based around giving people a say in how it's run.</a:t>
            </a:r>
          </a:p>
          <a:p>
            <a:r>
              <a:rPr lang="en-US" dirty="0"/>
              <a:t>Following Fayol's management theory, the Co-op Group's planning is based around </a:t>
            </a:r>
            <a:r>
              <a:rPr lang="en-US"/>
              <a:t>customer needs and ethical value. </a:t>
            </a:r>
          </a:p>
          <a:p>
            <a:r>
              <a:rPr lang="en-US" dirty="0"/>
              <a:t>It is </a:t>
            </a:r>
            <a:r>
              <a:rPr lang="en-US" dirty="0" err="1"/>
              <a:t>organised</a:t>
            </a:r>
            <a:r>
              <a:rPr lang="en-US" dirty="0"/>
              <a:t> around departments with democratic values and some employee decision-making while each staff member is trained to </a:t>
            </a:r>
            <a:r>
              <a:rPr lang="en-US" dirty="0" err="1"/>
              <a:t>prioritise</a:t>
            </a:r>
            <a:r>
              <a:rPr lang="en-US" dirty="0"/>
              <a:t> customer satisfaction.</a:t>
            </a:r>
            <a:endParaRPr lang="en-US"/>
          </a:p>
          <a:p>
            <a:r>
              <a:rPr lang="en-US" dirty="0"/>
              <a:t>The focus of </a:t>
            </a:r>
            <a:r>
              <a:rPr lang="en-US" dirty="0" err="1"/>
              <a:t>co-ordinating</a:t>
            </a:r>
            <a:r>
              <a:rPr lang="en-US" dirty="0"/>
              <a:t> is to reward employees for their work and elevate morale, while control is managed both by tracking sales and matching trends and allowing staff and customers to vote or decide on changes.</a:t>
            </a:r>
          </a:p>
          <a:p>
            <a:r>
              <a:rPr lang="en-US" dirty="0"/>
              <a:t>The Co-op Group continues to excel in various sectors like retail and insurance through its democratic model that focuses on customers and high quality services.</a:t>
            </a:r>
          </a:p>
          <a:p>
            <a:endParaRPr lang="en-US" dirty="0"/>
          </a:p>
        </p:txBody>
      </p:sp>
    </p:spTree>
    <p:extLst>
      <p:ext uri="{BB962C8B-B14F-4D97-AF65-F5344CB8AC3E}">
        <p14:creationId xmlns:p14="http://schemas.microsoft.com/office/powerpoint/2010/main" val="1687360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CC621E-8790-2E04-0254-0398F5B86B5F}"/>
              </a:ext>
            </a:extLst>
          </p:cNvPr>
          <p:cNvSpPr txBox="1"/>
          <p:nvPr/>
        </p:nvSpPr>
        <p:spPr>
          <a:xfrm>
            <a:off x="136541" y="153609"/>
            <a:ext cx="11879089"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u="sng">
                <a:solidFill>
                  <a:srgbClr val="FF0000"/>
                </a:solidFill>
              </a:rPr>
              <a:t>Reference</a:t>
            </a:r>
          </a:p>
          <a:p>
            <a:endParaRPr lang="en-GB" sz="2400" b="1"/>
          </a:p>
          <a:p>
            <a:r>
              <a:rPr lang="en-GB" sz="2000" b="1" dirty="0">
                <a:ea typeface="+mn-lt"/>
                <a:cs typeface="+mn-lt"/>
              </a:rPr>
              <a:t>Bratton, J. and Gold, J. (2017) Human Resource Management: Theory and Practice. 6th </a:t>
            </a:r>
            <a:r>
              <a:rPr lang="en-GB" sz="2000" b="1" dirty="0" err="1">
                <a:ea typeface="+mn-lt"/>
                <a:cs typeface="+mn-lt"/>
              </a:rPr>
              <a:t>edn</a:t>
            </a:r>
            <a:r>
              <a:rPr lang="en-GB" sz="2000" b="1" dirty="0">
                <a:ea typeface="+mn-lt"/>
                <a:cs typeface="+mn-lt"/>
              </a:rPr>
              <a:t>. London: Palgrave.</a:t>
            </a:r>
            <a:endParaRPr lang="en-GB" sz="2000"/>
          </a:p>
          <a:p>
            <a:endParaRPr lang="en-GB" sz="2000" b="1" dirty="0">
              <a:ea typeface="+mn-lt"/>
              <a:cs typeface="+mn-lt"/>
            </a:endParaRPr>
          </a:p>
          <a:p>
            <a:r>
              <a:rPr lang="en-GB" sz="2000" b="1">
                <a:ea typeface="+mn-lt"/>
                <a:cs typeface="+mn-lt"/>
              </a:rPr>
              <a:t>The Co-Operative Group (2024) Available at </a:t>
            </a:r>
            <a:r>
              <a:rPr lang="en-GB" sz="2000" b="1" dirty="0">
                <a:ea typeface="+mn-lt"/>
                <a:cs typeface="+mn-lt"/>
                <a:hlinkClick r:id="rId2"/>
              </a:rPr>
              <a:t>https://www.co-operative.coop</a:t>
            </a:r>
            <a:r>
              <a:rPr lang="en-GB" sz="2000" b="1">
                <a:ea typeface="+mn-lt"/>
                <a:cs typeface="+mn-lt"/>
              </a:rPr>
              <a:t> (Accessed: 6th April 2026)</a:t>
            </a:r>
            <a:endParaRPr lang="en-GB" sz="2000" b="1"/>
          </a:p>
          <a:p>
            <a:endParaRPr lang="en-GB" sz="2000" b="1" dirty="0">
              <a:ea typeface="+mn-lt"/>
              <a:cs typeface="+mn-lt"/>
            </a:endParaRPr>
          </a:p>
          <a:p>
            <a:r>
              <a:rPr lang="en-GB" sz="2000" b="1" dirty="0">
                <a:ea typeface="+mn-lt"/>
                <a:cs typeface="+mn-lt"/>
              </a:rPr>
              <a:t>Co-operatives UK (2020) </a:t>
            </a:r>
            <a:r>
              <a:rPr lang="en-GB" sz="2000" b="1" i="1" dirty="0">
                <a:ea typeface="+mn-lt"/>
                <a:cs typeface="+mn-lt"/>
              </a:rPr>
              <a:t>How co-ops began. </a:t>
            </a:r>
            <a:r>
              <a:rPr lang="en-GB" sz="2000" b="1" dirty="0">
                <a:ea typeface="+mn-lt"/>
                <a:cs typeface="+mn-lt"/>
              </a:rPr>
              <a:t>Available at: </a:t>
            </a:r>
            <a:r>
              <a:rPr lang="en-GB" sz="2000" b="1" dirty="0">
                <a:ea typeface="+mn-lt"/>
                <a:cs typeface="+mn-lt"/>
                <a:hlinkClick r:id="rId3"/>
              </a:rPr>
              <a:t>https://www.uk.coop/understanding-co-ops/how-co-ops-began</a:t>
            </a:r>
            <a:r>
              <a:rPr lang="en-GB" sz="2000" b="1">
                <a:ea typeface="+mn-lt"/>
                <a:cs typeface="+mn-lt"/>
              </a:rPr>
              <a:t> (Accessed: 6th April 2026)</a:t>
            </a:r>
            <a:endParaRPr lang="en-GB" sz="2000" b="1" dirty="0"/>
          </a:p>
          <a:p>
            <a:endParaRPr lang="en-GB" sz="2000" b="1" dirty="0">
              <a:ea typeface="+mn-lt"/>
              <a:cs typeface="+mn-lt"/>
            </a:endParaRPr>
          </a:p>
          <a:p>
            <a:r>
              <a:rPr lang="en-GB" sz="2000" b="1" dirty="0">
                <a:ea typeface="+mn-lt"/>
                <a:cs typeface="+mn-lt"/>
              </a:rPr>
              <a:t>Daft, R.L. (2020) </a:t>
            </a:r>
            <a:r>
              <a:rPr lang="en-GB" sz="2000" b="1" i="1" dirty="0">
                <a:ea typeface="+mn-lt"/>
                <a:cs typeface="+mn-lt"/>
              </a:rPr>
              <a:t>Management</a:t>
            </a:r>
            <a:r>
              <a:rPr lang="en-GB" sz="2000" b="1" dirty="0">
                <a:ea typeface="+mn-lt"/>
                <a:cs typeface="+mn-lt"/>
              </a:rPr>
              <a:t>. 14th </a:t>
            </a:r>
            <a:r>
              <a:rPr lang="en-GB" sz="2000" b="1" dirty="0" err="1">
                <a:ea typeface="+mn-lt"/>
                <a:cs typeface="+mn-lt"/>
              </a:rPr>
              <a:t>edn</a:t>
            </a:r>
            <a:r>
              <a:rPr lang="en-GB" sz="2000" b="1" dirty="0">
                <a:ea typeface="+mn-lt"/>
                <a:cs typeface="+mn-lt"/>
              </a:rPr>
              <a:t>. Boston: Cengage Learning.</a:t>
            </a:r>
            <a:endParaRPr lang="en-GB" sz="2000"/>
          </a:p>
          <a:p>
            <a:endParaRPr lang="en-GB" sz="2000" b="1" dirty="0">
              <a:ea typeface="+mn-lt"/>
              <a:cs typeface="+mn-lt"/>
            </a:endParaRPr>
          </a:p>
          <a:p>
            <a:r>
              <a:rPr lang="en-GB" sz="2000" b="1" dirty="0">
                <a:ea typeface="+mn-lt"/>
                <a:cs typeface="+mn-lt"/>
              </a:rPr>
              <a:t>Fayol, H. (2016) </a:t>
            </a:r>
            <a:r>
              <a:rPr lang="en-GB" sz="2000" b="1" i="1" dirty="0">
                <a:ea typeface="+mn-lt"/>
                <a:cs typeface="+mn-lt"/>
              </a:rPr>
              <a:t>General and industrial management</a:t>
            </a:r>
            <a:r>
              <a:rPr lang="en-GB" sz="2000" b="1" dirty="0">
                <a:ea typeface="+mn-lt"/>
                <a:cs typeface="+mn-lt"/>
              </a:rPr>
              <a:t>. </a:t>
            </a:r>
            <a:r>
              <a:rPr lang="en-GB" sz="2000" b="1" dirty="0" err="1">
                <a:ea typeface="+mn-lt"/>
                <a:cs typeface="+mn-lt"/>
              </a:rPr>
              <a:t>Ravenio</a:t>
            </a:r>
            <a:r>
              <a:rPr lang="en-GB" sz="2000" b="1" dirty="0">
                <a:ea typeface="+mn-lt"/>
                <a:cs typeface="+mn-lt"/>
              </a:rPr>
              <a:t> Books.</a:t>
            </a:r>
            <a:endParaRPr lang="en-GB" sz="2000" b="1"/>
          </a:p>
          <a:p>
            <a:endParaRPr lang="en-GB" sz="2000" b="1" dirty="0"/>
          </a:p>
          <a:p>
            <a:r>
              <a:rPr lang="en-GB" sz="2000" b="1" dirty="0"/>
              <a:t>Mullins, L.J. (2016)</a:t>
            </a:r>
            <a:r>
              <a:rPr lang="en-GB" sz="2000" b="1" i="1" dirty="0"/>
              <a:t> Management and Organisational Behaviour</a:t>
            </a:r>
            <a:r>
              <a:rPr lang="en-GB" sz="2000" b="1" dirty="0"/>
              <a:t>. 11th </a:t>
            </a:r>
            <a:r>
              <a:rPr lang="en-GB" sz="2000" b="1" dirty="0" err="1"/>
              <a:t>edn</a:t>
            </a:r>
            <a:r>
              <a:rPr lang="en-GB" sz="2000" b="1" dirty="0"/>
              <a:t>. Harlow: Pearson</a:t>
            </a:r>
          </a:p>
          <a:p>
            <a:endParaRPr lang="en-GB" sz="2000" b="1" dirty="0"/>
          </a:p>
          <a:p>
            <a:r>
              <a:rPr lang="en-GB" sz="2000" b="1" dirty="0"/>
              <a:t>Robbins, S.P. and Coulter, M. (2018) </a:t>
            </a:r>
            <a:r>
              <a:rPr lang="en-GB" sz="2000" b="1" i="1" dirty="0"/>
              <a:t>Management</a:t>
            </a:r>
            <a:r>
              <a:rPr lang="en-GB" sz="2000" b="1" dirty="0"/>
              <a:t>. 14th </a:t>
            </a:r>
            <a:r>
              <a:rPr lang="en-GB" sz="2000" b="1" dirty="0" err="1"/>
              <a:t>edn</a:t>
            </a:r>
            <a:r>
              <a:rPr lang="en-GB" sz="2000" b="1" dirty="0"/>
              <a:t>. Harlow: Pearson.</a:t>
            </a:r>
          </a:p>
          <a:p>
            <a:endParaRPr lang="en-GB" sz="2000" b="1" dirty="0"/>
          </a:p>
          <a:p>
            <a:endParaRPr lang="en-GB" sz="2000" b="1" dirty="0"/>
          </a:p>
        </p:txBody>
      </p:sp>
    </p:spTree>
    <p:extLst>
      <p:ext uri="{BB962C8B-B14F-4D97-AF65-F5344CB8AC3E}">
        <p14:creationId xmlns:p14="http://schemas.microsoft.com/office/powerpoint/2010/main" val="2072472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VanillaVTI</vt:lpstr>
      <vt:lpstr>PowerPoint Presentation</vt:lpstr>
      <vt:lpstr>Table of Contents </vt:lpstr>
      <vt:lpstr>Introduction </vt:lpstr>
      <vt:lpstr>Information about Co-op</vt:lpstr>
      <vt:lpstr>PowerPoint Presentation</vt:lpstr>
      <vt:lpstr>PowerPoint Presentation</vt:lpstr>
      <vt:lpstr>PowerPoint Presentation</vt:lpstr>
      <vt:lpstr>PowerPoint Presentation</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Amdad The Great</dc:creator>
  <cp:revision>196</cp:revision>
  <dcterms:created xsi:type="dcterms:W3CDTF">2026-03-27T12:17:14Z</dcterms:created>
  <dcterms:modified xsi:type="dcterms:W3CDTF">2026-04-08T21:24:44Z</dcterms:modified>
</cp:coreProperties>
</file>