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86" r:id="rId1"/>
  </p:sldMasterIdLst>
  <p:sldIdLst>
    <p:sldId id="256" r:id="rId2"/>
    <p:sldId id="257" r:id="rId3"/>
    <p:sldId id="258" r:id="rId4"/>
    <p:sldId id="259" r:id="rId5"/>
    <p:sldId id="261" r:id="rId6"/>
    <p:sldId id="260" r:id="rId7"/>
    <p:sldId id="262" r:id="rId8"/>
    <p:sldId id="263" r:id="rId9"/>
    <p:sldId id="264" r:id="rId10"/>
    <p:sldId id="265" r:id="rId11"/>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73" autoAdjust="0"/>
    <p:restoredTop sz="94660"/>
  </p:normalViewPr>
  <p:slideViewPr>
    <p:cSldViewPr snapToGrid="0">
      <p:cViewPr varScale="1">
        <p:scale>
          <a:sx n="63" d="100"/>
          <a:sy n="63" d="100"/>
        </p:scale>
        <p:origin x="10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0670FE-1CD0-48C8-A1B8-793E87BB580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PK"/>
        </a:p>
      </dgm:t>
    </dgm:pt>
    <dgm:pt modelId="{C4B7B7F3-59C5-4F21-A255-72BE5C9F6C0F}">
      <dgm:prSet/>
      <dgm:spPr/>
      <dgm:t>
        <a:bodyPr/>
        <a:lstStyle/>
        <a:p>
          <a:r>
            <a:rPr lang="en-US" b="1" dirty="0"/>
            <a:t>Strategic planning: </a:t>
          </a:r>
          <a:r>
            <a:rPr lang="en-US" dirty="0"/>
            <a:t>HR professionals need to possess strategic thinking skills to align employee development initiatives with the overall business goals of Unilever. This involves understanding the company's strategic objectives, anticipating future workforce needs, and developing a long-term plan to ensure that employees have the necessary skills and capabilities to support the organization's growth and success. (Lawler &amp; Boudreau, 2009).</a:t>
          </a:r>
          <a:endParaRPr lang="en-PK" dirty="0"/>
        </a:p>
      </dgm:t>
    </dgm:pt>
    <dgm:pt modelId="{703A4CB7-F6D7-49DA-A110-DBC64EBAA6E3}" type="parTrans" cxnId="{4FA01669-0B8E-4281-813A-FC878DA1FD6E}">
      <dgm:prSet/>
      <dgm:spPr/>
      <dgm:t>
        <a:bodyPr/>
        <a:lstStyle/>
        <a:p>
          <a:endParaRPr lang="en-PK"/>
        </a:p>
      </dgm:t>
    </dgm:pt>
    <dgm:pt modelId="{2212CECD-D117-4A65-A445-BF44638A3757}" type="sibTrans" cxnId="{4FA01669-0B8E-4281-813A-FC878DA1FD6E}">
      <dgm:prSet/>
      <dgm:spPr/>
      <dgm:t>
        <a:bodyPr/>
        <a:lstStyle/>
        <a:p>
          <a:endParaRPr lang="en-PK"/>
        </a:p>
      </dgm:t>
    </dgm:pt>
    <dgm:pt modelId="{4E214077-B555-4DB3-AF60-F12DB921F8F9}">
      <dgm:prSet/>
      <dgm:spPr/>
      <dgm:t>
        <a:bodyPr/>
        <a:lstStyle/>
        <a:p>
          <a:r>
            <a:rPr lang="en-US" b="1" dirty="0"/>
            <a:t>Learning and development expertise: </a:t>
          </a:r>
          <a:r>
            <a:rPr lang="en-US" dirty="0"/>
            <a:t>HR professionals need to have expertise in designing and implementing effective learning and development programs. This includes identifying skill gaps, designing relevant training programs, utilizing various learning methods such as e-learning, workshops, mentoring, and coaching, and evaluating the effectiveness of these programs through assessments and feedback (Noe, 2017).</a:t>
          </a:r>
          <a:endParaRPr lang="en-PK" dirty="0"/>
        </a:p>
      </dgm:t>
    </dgm:pt>
    <dgm:pt modelId="{9DF6686A-6CF1-40EC-A614-95DA6FD9A8CA}" type="parTrans" cxnId="{3AFB3B1D-BBFD-4B31-986B-EF580AD9A653}">
      <dgm:prSet/>
      <dgm:spPr/>
      <dgm:t>
        <a:bodyPr/>
        <a:lstStyle/>
        <a:p>
          <a:endParaRPr lang="en-PK"/>
        </a:p>
      </dgm:t>
    </dgm:pt>
    <dgm:pt modelId="{73165318-E1C4-4EAF-A8D8-B1837C48840A}" type="sibTrans" cxnId="{3AFB3B1D-BBFD-4B31-986B-EF580AD9A653}">
      <dgm:prSet/>
      <dgm:spPr/>
      <dgm:t>
        <a:bodyPr/>
        <a:lstStyle/>
        <a:p>
          <a:endParaRPr lang="en-PK"/>
        </a:p>
      </dgm:t>
    </dgm:pt>
    <dgm:pt modelId="{63C0E3DA-2D6A-45C9-B13A-D8D8DE3B2181}">
      <dgm:prSet/>
      <dgm:spPr/>
      <dgm:t>
        <a:bodyPr/>
        <a:lstStyle/>
        <a:p>
          <a:r>
            <a:rPr lang="en-US" b="1" dirty="0"/>
            <a:t>Change management: </a:t>
          </a:r>
          <a:r>
            <a:rPr lang="en-US" dirty="0"/>
            <a:t>HR professionals need to be proficient in change management to effectively implement employee development initiatives. This involves managing resistance to change, communicating changes clearly, involving employees in the process, and providing support during the transition period. (Cummings &amp; Worley, 2014).</a:t>
          </a:r>
          <a:endParaRPr lang="en-PK" dirty="0"/>
        </a:p>
      </dgm:t>
    </dgm:pt>
    <dgm:pt modelId="{1C578FE2-6E4E-482E-8FAE-8C4D1B6CA0F5}" type="parTrans" cxnId="{049CD765-4754-4805-8C97-124B223AEF8C}">
      <dgm:prSet/>
      <dgm:spPr/>
      <dgm:t>
        <a:bodyPr/>
        <a:lstStyle/>
        <a:p>
          <a:endParaRPr lang="en-PK"/>
        </a:p>
      </dgm:t>
    </dgm:pt>
    <dgm:pt modelId="{4B4EFB30-C3FD-40D5-8A1E-96BF80AC3368}" type="sibTrans" cxnId="{049CD765-4754-4805-8C97-124B223AEF8C}">
      <dgm:prSet/>
      <dgm:spPr/>
      <dgm:t>
        <a:bodyPr/>
        <a:lstStyle/>
        <a:p>
          <a:endParaRPr lang="en-PK"/>
        </a:p>
      </dgm:t>
    </dgm:pt>
    <dgm:pt modelId="{86F6B535-025B-4FE0-A637-03B6809768E1}" type="pres">
      <dgm:prSet presAssocID="{890670FE-1CD0-48C8-A1B8-793E87BB5800}" presName="vert0" presStyleCnt="0">
        <dgm:presLayoutVars>
          <dgm:dir/>
          <dgm:animOne val="branch"/>
          <dgm:animLvl val="lvl"/>
        </dgm:presLayoutVars>
      </dgm:prSet>
      <dgm:spPr/>
    </dgm:pt>
    <dgm:pt modelId="{9B1EBACA-CDFC-452D-A00D-6F9970B60A78}" type="pres">
      <dgm:prSet presAssocID="{C4B7B7F3-59C5-4F21-A255-72BE5C9F6C0F}" presName="thickLine" presStyleLbl="alignNode1" presStyleIdx="0" presStyleCnt="3"/>
      <dgm:spPr/>
    </dgm:pt>
    <dgm:pt modelId="{E9F410B0-8BAE-4B8D-AA95-9524A0B910D2}" type="pres">
      <dgm:prSet presAssocID="{C4B7B7F3-59C5-4F21-A255-72BE5C9F6C0F}" presName="horz1" presStyleCnt="0"/>
      <dgm:spPr/>
    </dgm:pt>
    <dgm:pt modelId="{18F72C89-423D-496E-95EE-343B54EFC3F7}" type="pres">
      <dgm:prSet presAssocID="{C4B7B7F3-59C5-4F21-A255-72BE5C9F6C0F}" presName="tx1" presStyleLbl="revTx" presStyleIdx="0" presStyleCnt="3"/>
      <dgm:spPr/>
    </dgm:pt>
    <dgm:pt modelId="{54B5B0C0-9A32-4186-BDC6-D631A6992366}" type="pres">
      <dgm:prSet presAssocID="{C4B7B7F3-59C5-4F21-A255-72BE5C9F6C0F}" presName="vert1" presStyleCnt="0"/>
      <dgm:spPr/>
    </dgm:pt>
    <dgm:pt modelId="{82333F4E-7669-4B53-8A36-908EDC522276}" type="pres">
      <dgm:prSet presAssocID="{4E214077-B555-4DB3-AF60-F12DB921F8F9}" presName="thickLine" presStyleLbl="alignNode1" presStyleIdx="1" presStyleCnt="3"/>
      <dgm:spPr/>
    </dgm:pt>
    <dgm:pt modelId="{A693BD2D-349B-40F2-8A5A-E4A36F22343B}" type="pres">
      <dgm:prSet presAssocID="{4E214077-B555-4DB3-AF60-F12DB921F8F9}" presName="horz1" presStyleCnt="0"/>
      <dgm:spPr/>
    </dgm:pt>
    <dgm:pt modelId="{5BBC9972-A022-4D24-A684-62792A9422CE}" type="pres">
      <dgm:prSet presAssocID="{4E214077-B555-4DB3-AF60-F12DB921F8F9}" presName="tx1" presStyleLbl="revTx" presStyleIdx="1" presStyleCnt="3"/>
      <dgm:spPr/>
    </dgm:pt>
    <dgm:pt modelId="{F7A41515-273C-43B0-A10A-14608B0D6985}" type="pres">
      <dgm:prSet presAssocID="{4E214077-B555-4DB3-AF60-F12DB921F8F9}" presName="vert1" presStyleCnt="0"/>
      <dgm:spPr/>
    </dgm:pt>
    <dgm:pt modelId="{11F62071-9899-4E8F-A982-7DA4143D55D6}" type="pres">
      <dgm:prSet presAssocID="{63C0E3DA-2D6A-45C9-B13A-D8D8DE3B2181}" presName="thickLine" presStyleLbl="alignNode1" presStyleIdx="2" presStyleCnt="3"/>
      <dgm:spPr/>
    </dgm:pt>
    <dgm:pt modelId="{C035575B-05AD-4005-BF81-4A402E8CA5E2}" type="pres">
      <dgm:prSet presAssocID="{63C0E3DA-2D6A-45C9-B13A-D8D8DE3B2181}" presName="horz1" presStyleCnt="0"/>
      <dgm:spPr/>
    </dgm:pt>
    <dgm:pt modelId="{621F187C-C48C-47D9-9C33-37C0F15869C9}" type="pres">
      <dgm:prSet presAssocID="{63C0E3DA-2D6A-45C9-B13A-D8D8DE3B2181}" presName="tx1" presStyleLbl="revTx" presStyleIdx="2" presStyleCnt="3"/>
      <dgm:spPr/>
    </dgm:pt>
    <dgm:pt modelId="{CEF1F28A-8470-43A4-B26E-C456AF684795}" type="pres">
      <dgm:prSet presAssocID="{63C0E3DA-2D6A-45C9-B13A-D8D8DE3B2181}" presName="vert1" presStyleCnt="0"/>
      <dgm:spPr/>
    </dgm:pt>
  </dgm:ptLst>
  <dgm:cxnLst>
    <dgm:cxn modelId="{3AFB3B1D-BBFD-4B31-986B-EF580AD9A653}" srcId="{890670FE-1CD0-48C8-A1B8-793E87BB5800}" destId="{4E214077-B555-4DB3-AF60-F12DB921F8F9}" srcOrd="1" destOrd="0" parTransId="{9DF6686A-6CF1-40EC-A614-95DA6FD9A8CA}" sibTransId="{73165318-E1C4-4EAF-A8D8-B1837C48840A}"/>
    <dgm:cxn modelId="{FF1E1628-6ACD-4B5D-990C-035B79507632}" type="presOf" srcId="{63C0E3DA-2D6A-45C9-B13A-D8D8DE3B2181}" destId="{621F187C-C48C-47D9-9C33-37C0F15869C9}" srcOrd="0" destOrd="0" presId="urn:microsoft.com/office/officeart/2008/layout/LinedList"/>
    <dgm:cxn modelId="{A5C7733C-2682-4015-9D1E-53E596E33B00}" type="presOf" srcId="{C4B7B7F3-59C5-4F21-A255-72BE5C9F6C0F}" destId="{18F72C89-423D-496E-95EE-343B54EFC3F7}" srcOrd="0" destOrd="0" presId="urn:microsoft.com/office/officeart/2008/layout/LinedList"/>
    <dgm:cxn modelId="{049CD765-4754-4805-8C97-124B223AEF8C}" srcId="{890670FE-1CD0-48C8-A1B8-793E87BB5800}" destId="{63C0E3DA-2D6A-45C9-B13A-D8D8DE3B2181}" srcOrd="2" destOrd="0" parTransId="{1C578FE2-6E4E-482E-8FAE-8C4D1B6CA0F5}" sibTransId="{4B4EFB30-C3FD-40D5-8A1E-96BF80AC3368}"/>
    <dgm:cxn modelId="{4FA01669-0B8E-4281-813A-FC878DA1FD6E}" srcId="{890670FE-1CD0-48C8-A1B8-793E87BB5800}" destId="{C4B7B7F3-59C5-4F21-A255-72BE5C9F6C0F}" srcOrd="0" destOrd="0" parTransId="{703A4CB7-F6D7-49DA-A110-DBC64EBAA6E3}" sibTransId="{2212CECD-D117-4A65-A445-BF44638A3757}"/>
    <dgm:cxn modelId="{C975B9B6-2180-42DB-9022-0E470282FB12}" type="presOf" srcId="{890670FE-1CD0-48C8-A1B8-793E87BB5800}" destId="{86F6B535-025B-4FE0-A637-03B6809768E1}" srcOrd="0" destOrd="0" presId="urn:microsoft.com/office/officeart/2008/layout/LinedList"/>
    <dgm:cxn modelId="{BBF113EA-836B-42B8-B518-E34496654021}" type="presOf" srcId="{4E214077-B555-4DB3-AF60-F12DB921F8F9}" destId="{5BBC9972-A022-4D24-A684-62792A9422CE}" srcOrd="0" destOrd="0" presId="urn:microsoft.com/office/officeart/2008/layout/LinedList"/>
    <dgm:cxn modelId="{18256F83-6837-496E-B2B3-A557C7AC6896}" type="presParOf" srcId="{86F6B535-025B-4FE0-A637-03B6809768E1}" destId="{9B1EBACA-CDFC-452D-A00D-6F9970B60A78}" srcOrd="0" destOrd="0" presId="urn:microsoft.com/office/officeart/2008/layout/LinedList"/>
    <dgm:cxn modelId="{6C45AE40-63CF-4FEF-9FCA-BF551CA17660}" type="presParOf" srcId="{86F6B535-025B-4FE0-A637-03B6809768E1}" destId="{E9F410B0-8BAE-4B8D-AA95-9524A0B910D2}" srcOrd="1" destOrd="0" presId="urn:microsoft.com/office/officeart/2008/layout/LinedList"/>
    <dgm:cxn modelId="{F6F5F4CF-0BB8-4AF9-8237-8809B7F950EA}" type="presParOf" srcId="{E9F410B0-8BAE-4B8D-AA95-9524A0B910D2}" destId="{18F72C89-423D-496E-95EE-343B54EFC3F7}" srcOrd="0" destOrd="0" presId="urn:microsoft.com/office/officeart/2008/layout/LinedList"/>
    <dgm:cxn modelId="{12008F5B-9063-4645-818F-2BD15E2DE8F3}" type="presParOf" srcId="{E9F410B0-8BAE-4B8D-AA95-9524A0B910D2}" destId="{54B5B0C0-9A32-4186-BDC6-D631A6992366}" srcOrd="1" destOrd="0" presId="urn:microsoft.com/office/officeart/2008/layout/LinedList"/>
    <dgm:cxn modelId="{C8801B20-65F5-46D5-8FCE-B3B89C168EEA}" type="presParOf" srcId="{86F6B535-025B-4FE0-A637-03B6809768E1}" destId="{82333F4E-7669-4B53-8A36-908EDC522276}" srcOrd="2" destOrd="0" presId="urn:microsoft.com/office/officeart/2008/layout/LinedList"/>
    <dgm:cxn modelId="{B94A4985-1D28-4E98-9472-5E4E57913911}" type="presParOf" srcId="{86F6B535-025B-4FE0-A637-03B6809768E1}" destId="{A693BD2D-349B-40F2-8A5A-E4A36F22343B}" srcOrd="3" destOrd="0" presId="urn:microsoft.com/office/officeart/2008/layout/LinedList"/>
    <dgm:cxn modelId="{071360E0-4DBC-4797-9D9A-16645A7E20B6}" type="presParOf" srcId="{A693BD2D-349B-40F2-8A5A-E4A36F22343B}" destId="{5BBC9972-A022-4D24-A684-62792A9422CE}" srcOrd="0" destOrd="0" presId="urn:microsoft.com/office/officeart/2008/layout/LinedList"/>
    <dgm:cxn modelId="{1F6853B8-E967-46CC-BC84-721C5FF23830}" type="presParOf" srcId="{A693BD2D-349B-40F2-8A5A-E4A36F22343B}" destId="{F7A41515-273C-43B0-A10A-14608B0D6985}" srcOrd="1" destOrd="0" presId="urn:microsoft.com/office/officeart/2008/layout/LinedList"/>
    <dgm:cxn modelId="{AD0FB1E6-2613-4EC9-AEA2-6A216CE04877}" type="presParOf" srcId="{86F6B535-025B-4FE0-A637-03B6809768E1}" destId="{11F62071-9899-4E8F-A982-7DA4143D55D6}" srcOrd="4" destOrd="0" presId="urn:microsoft.com/office/officeart/2008/layout/LinedList"/>
    <dgm:cxn modelId="{DB94722A-A404-4E73-BD50-B52C6CFCB858}" type="presParOf" srcId="{86F6B535-025B-4FE0-A637-03B6809768E1}" destId="{C035575B-05AD-4005-BF81-4A402E8CA5E2}" srcOrd="5" destOrd="0" presId="urn:microsoft.com/office/officeart/2008/layout/LinedList"/>
    <dgm:cxn modelId="{CEC9E3AB-658A-4E7E-BCEA-EBF769791C74}" type="presParOf" srcId="{C035575B-05AD-4005-BF81-4A402E8CA5E2}" destId="{621F187C-C48C-47D9-9C33-37C0F15869C9}" srcOrd="0" destOrd="0" presId="urn:microsoft.com/office/officeart/2008/layout/LinedList"/>
    <dgm:cxn modelId="{B66C84C7-7D99-4AF9-A97B-CFA5332D5E29}" type="presParOf" srcId="{C035575B-05AD-4005-BF81-4A402E8CA5E2}" destId="{CEF1F28A-8470-43A4-B26E-C456AF68479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F6D6525-5210-4840-948B-E90E5BE92F0C}"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PK"/>
        </a:p>
      </dgm:t>
    </dgm:pt>
    <dgm:pt modelId="{64AEA182-264D-40F6-8B16-9490785D35C0}">
      <dgm:prSet/>
      <dgm:spPr/>
      <dgm:t>
        <a:bodyPr/>
        <a:lstStyle/>
        <a:p>
          <a:r>
            <a:rPr lang="en-US" b="1" dirty="0"/>
            <a:t>Stakeholder management: </a:t>
          </a:r>
          <a:r>
            <a:rPr lang="en-US" dirty="0"/>
            <a:t>HR professionals need to excel in stakeholder management to gain buy-in and support for employee development initiatives. This involves building relationships, managing expectations, and influencing stakeholders such as business leaders, managers, employees, external vendors, and other HR functions. Effective stakeholder management ensures smooth implementation and sustainability of employee development initiatives (Ulrich &amp; Brockbank, 2005).</a:t>
          </a:r>
          <a:endParaRPr lang="en-PK" dirty="0"/>
        </a:p>
      </dgm:t>
    </dgm:pt>
    <dgm:pt modelId="{783348A0-60EC-4B23-965C-ABFD216DCCEA}" type="parTrans" cxnId="{8BCE3DF0-9F20-4761-B12E-4DEFFA2F01E8}">
      <dgm:prSet/>
      <dgm:spPr/>
      <dgm:t>
        <a:bodyPr/>
        <a:lstStyle/>
        <a:p>
          <a:endParaRPr lang="en-PK"/>
        </a:p>
      </dgm:t>
    </dgm:pt>
    <dgm:pt modelId="{3C75F350-EF4B-4CCA-AF3C-62166E1F68AB}" type="sibTrans" cxnId="{8BCE3DF0-9F20-4761-B12E-4DEFFA2F01E8}">
      <dgm:prSet/>
      <dgm:spPr/>
      <dgm:t>
        <a:bodyPr/>
        <a:lstStyle/>
        <a:p>
          <a:endParaRPr lang="en-PK"/>
        </a:p>
      </dgm:t>
    </dgm:pt>
    <dgm:pt modelId="{7933FFAC-77DC-42A8-B7ED-5D1D7A4C73A8}">
      <dgm:prSet/>
      <dgm:spPr/>
      <dgm:t>
        <a:bodyPr/>
        <a:lstStyle/>
        <a:p>
          <a:r>
            <a:rPr lang="en-US" b="1" dirty="0"/>
            <a:t>Data analysis: </a:t>
          </a:r>
          <a:r>
            <a:rPr lang="en-US" dirty="0"/>
            <a:t>HR professionals need to leverage data and analytics to measure the impact of employee development initiatives. This includes collecting, analyzing, and interpreting data related to learning outcomes, skill acquisition, performance improvements, and employee engagement. Data-driven insights provide evidence of the effectiveness of development programs and help HR make data-informed decisions on how to continuously improve them (Boudreau &amp; Ramstad, 2018).</a:t>
          </a:r>
          <a:endParaRPr lang="en-PK" dirty="0"/>
        </a:p>
      </dgm:t>
    </dgm:pt>
    <dgm:pt modelId="{A00879B0-F6ED-4128-A071-A3A0AF5B1565}" type="parTrans" cxnId="{BAEE9661-3A6E-42F5-BD23-0205E4A6998A}">
      <dgm:prSet/>
      <dgm:spPr/>
      <dgm:t>
        <a:bodyPr/>
        <a:lstStyle/>
        <a:p>
          <a:endParaRPr lang="en-PK"/>
        </a:p>
      </dgm:t>
    </dgm:pt>
    <dgm:pt modelId="{03BC829F-5FAE-4D6C-AC0F-2F898C172701}" type="sibTrans" cxnId="{BAEE9661-3A6E-42F5-BD23-0205E4A6998A}">
      <dgm:prSet/>
      <dgm:spPr/>
      <dgm:t>
        <a:bodyPr/>
        <a:lstStyle/>
        <a:p>
          <a:endParaRPr lang="en-PK"/>
        </a:p>
      </dgm:t>
    </dgm:pt>
    <dgm:pt modelId="{712FD8CB-808D-45BF-B5A8-9731A73FAF31}" type="pres">
      <dgm:prSet presAssocID="{3F6D6525-5210-4840-948B-E90E5BE92F0C}" presName="vert0" presStyleCnt="0">
        <dgm:presLayoutVars>
          <dgm:dir/>
          <dgm:animOne val="branch"/>
          <dgm:animLvl val="lvl"/>
        </dgm:presLayoutVars>
      </dgm:prSet>
      <dgm:spPr/>
    </dgm:pt>
    <dgm:pt modelId="{4BD59A09-F9EA-462D-B61A-0ECDB8BE3F85}" type="pres">
      <dgm:prSet presAssocID="{64AEA182-264D-40F6-8B16-9490785D35C0}" presName="thickLine" presStyleLbl="alignNode1" presStyleIdx="0" presStyleCnt="2"/>
      <dgm:spPr/>
    </dgm:pt>
    <dgm:pt modelId="{24074137-35A3-409C-898F-84BAD1444138}" type="pres">
      <dgm:prSet presAssocID="{64AEA182-264D-40F6-8B16-9490785D35C0}" presName="horz1" presStyleCnt="0"/>
      <dgm:spPr/>
    </dgm:pt>
    <dgm:pt modelId="{396456A6-199D-4E61-B47B-1AED657D2334}" type="pres">
      <dgm:prSet presAssocID="{64AEA182-264D-40F6-8B16-9490785D35C0}" presName="tx1" presStyleLbl="revTx" presStyleIdx="0" presStyleCnt="2"/>
      <dgm:spPr/>
    </dgm:pt>
    <dgm:pt modelId="{FD9F3593-FD2E-497E-A035-A8666725F3FF}" type="pres">
      <dgm:prSet presAssocID="{64AEA182-264D-40F6-8B16-9490785D35C0}" presName="vert1" presStyleCnt="0"/>
      <dgm:spPr/>
    </dgm:pt>
    <dgm:pt modelId="{AAA30B75-8733-41E6-B7C9-F1A603555C57}" type="pres">
      <dgm:prSet presAssocID="{7933FFAC-77DC-42A8-B7ED-5D1D7A4C73A8}" presName="thickLine" presStyleLbl="alignNode1" presStyleIdx="1" presStyleCnt="2"/>
      <dgm:spPr/>
    </dgm:pt>
    <dgm:pt modelId="{0C1835DB-0E4B-4ACC-A1B8-F61AD0970CFD}" type="pres">
      <dgm:prSet presAssocID="{7933FFAC-77DC-42A8-B7ED-5D1D7A4C73A8}" presName="horz1" presStyleCnt="0"/>
      <dgm:spPr/>
    </dgm:pt>
    <dgm:pt modelId="{A876B1C4-CCD8-4CC1-B85C-03D948022927}" type="pres">
      <dgm:prSet presAssocID="{7933FFAC-77DC-42A8-B7ED-5D1D7A4C73A8}" presName="tx1" presStyleLbl="revTx" presStyleIdx="1" presStyleCnt="2"/>
      <dgm:spPr/>
    </dgm:pt>
    <dgm:pt modelId="{A9FF4AAA-A6E9-4EF5-92A5-CA1FBCE7A338}" type="pres">
      <dgm:prSet presAssocID="{7933FFAC-77DC-42A8-B7ED-5D1D7A4C73A8}" presName="vert1" presStyleCnt="0"/>
      <dgm:spPr/>
    </dgm:pt>
  </dgm:ptLst>
  <dgm:cxnLst>
    <dgm:cxn modelId="{E0FC0A13-D11A-4AC4-BFF1-D5A88E1F63B9}" type="presOf" srcId="{3F6D6525-5210-4840-948B-E90E5BE92F0C}" destId="{712FD8CB-808D-45BF-B5A8-9731A73FAF31}" srcOrd="0" destOrd="0" presId="urn:microsoft.com/office/officeart/2008/layout/LinedList"/>
    <dgm:cxn modelId="{60D23939-CD4A-4848-8E5E-1F79EB85406E}" type="presOf" srcId="{7933FFAC-77DC-42A8-B7ED-5D1D7A4C73A8}" destId="{A876B1C4-CCD8-4CC1-B85C-03D948022927}" srcOrd="0" destOrd="0" presId="urn:microsoft.com/office/officeart/2008/layout/LinedList"/>
    <dgm:cxn modelId="{BAEE9661-3A6E-42F5-BD23-0205E4A6998A}" srcId="{3F6D6525-5210-4840-948B-E90E5BE92F0C}" destId="{7933FFAC-77DC-42A8-B7ED-5D1D7A4C73A8}" srcOrd="1" destOrd="0" parTransId="{A00879B0-F6ED-4128-A071-A3A0AF5B1565}" sibTransId="{03BC829F-5FAE-4D6C-AC0F-2F898C172701}"/>
    <dgm:cxn modelId="{4F651F4C-80C9-4F68-9260-371A14B3F70D}" type="presOf" srcId="{64AEA182-264D-40F6-8B16-9490785D35C0}" destId="{396456A6-199D-4E61-B47B-1AED657D2334}" srcOrd="0" destOrd="0" presId="urn:microsoft.com/office/officeart/2008/layout/LinedList"/>
    <dgm:cxn modelId="{8BCE3DF0-9F20-4761-B12E-4DEFFA2F01E8}" srcId="{3F6D6525-5210-4840-948B-E90E5BE92F0C}" destId="{64AEA182-264D-40F6-8B16-9490785D35C0}" srcOrd="0" destOrd="0" parTransId="{783348A0-60EC-4B23-965C-ABFD216DCCEA}" sibTransId="{3C75F350-EF4B-4CCA-AF3C-62166E1F68AB}"/>
    <dgm:cxn modelId="{3FE86816-09EB-460C-8EAD-C8F669015CF7}" type="presParOf" srcId="{712FD8CB-808D-45BF-B5A8-9731A73FAF31}" destId="{4BD59A09-F9EA-462D-B61A-0ECDB8BE3F85}" srcOrd="0" destOrd="0" presId="urn:microsoft.com/office/officeart/2008/layout/LinedList"/>
    <dgm:cxn modelId="{121615EA-94A2-4163-96EE-1AC4CC2292BF}" type="presParOf" srcId="{712FD8CB-808D-45BF-B5A8-9731A73FAF31}" destId="{24074137-35A3-409C-898F-84BAD1444138}" srcOrd="1" destOrd="0" presId="urn:microsoft.com/office/officeart/2008/layout/LinedList"/>
    <dgm:cxn modelId="{ABB290D3-54EA-4D58-8F13-3493C30A11F0}" type="presParOf" srcId="{24074137-35A3-409C-898F-84BAD1444138}" destId="{396456A6-199D-4E61-B47B-1AED657D2334}" srcOrd="0" destOrd="0" presId="urn:microsoft.com/office/officeart/2008/layout/LinedList"/>
    <dgm:cxn modelId="{744F6D27-CE88-4E4C-8D1A-8E0869132841}" type="presParOf" srcId="{24074137-35A3-409C-898F-84BAD1444138}" destId="{FD9F3593-FD2E-497E-A035-A8666725F3FF}" srcOrd="1" destOrd="0" presId="urn:microsoft.com/office/officeart/2008/layout/LinedList"/>
    <dgm:cxn modelId="{3C9BA229-BAD6-4CB6-B9C2-37D1D1BF0EA7}" type="presParOf" srcId="{712FD8CB-808D-45BF-B5A8-9731A73FAF31}" destId="{AAA30B75-8733-41E6-B7C9-F1A603555C57}" srcOrd="2" destOrd="0" presId="urn:microsoft.com/office/officeart/2008/layout/LinedList"/>
    <dgm:cxn modelId="{E5CF3D22-AFBE-47DB-9FB3-8888865D5CF0}" type="presParOf" srcId="{712FD8CB-808D-45BF-B5A8-9731A73FAF31}" destId="{0C1835DB-0E4B-4ACC-A1B8-F61AD0970CFD}" srcOrd="3" destOrd="0" presId="urn:microsoft.com/office/officeart/2008/layout/LinedList"/>
    <dgm:cxn modelId="{9C5B3B78-DC7D-4775-8DD6-29DFC802B2C6}" type="presParOf" srcId="{0C1835DB-0E4B-4ACC-A1B8-F61AD0970CFD}" destId="{A876B1C4-CCD8-4CC1-B85C-03D948022927}" srcOrd="0" destOrd="0" presId="urn:microsoft.com/office/officeart/2008/layout/LinedList"/>
    <dgm:cxn modelId="{B5D77862-B6D5-4DEE-8059-CF04FBB95888}" type="presParOf" srcId="{0C1835DB-0E4B-4ACC-A1B8-F61AD0970CFD}" destId="{A9FF4AAA-A6E9-4EF5-92A5-CA1FBCE7A33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D54E5C-6D6A-4B64-AA64-CC5DCC548A4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CAAC3D3-B5BD-4DAE-89CE-02D17312CF6D}">
      <dgm:prSet/>
      <dgm:spPr/>
      <dgm:t>
        <a:bodyPr/>
        <a:lstStyle/>
        <a:p>
          <a:r>
            <a:rPr lang="en-US" b="1" i="0"/>
            <a:t>HR Skills Development Initiatives</a:t>
          </a:r>
          <a:endParaRPr lang="en-US" b="1"/>
        </a:p>
      </dgm:t>
    </dgm:pt>
    <dgm:pt modelId="{A2E9AF2B-0D24-4C49-B123-67C0DAD9ED2E}" type="parTrans" cxnId="{1D29FD24-09FB-45B8-8D70-7E794E10AD2F}">
      <dgm:prSet/>
      <dgm:spPr/>
      <dgm:t>
        <a:bodyPr/>
        <a:lstStyle/>
        <a:p>
          <a:endParaRPr lang="en-US"/>
        </a:p>
      </dgm:t>
    </dgm:pt>
    <dgm:pt modelId="{47A9B275-B97E-4A0C-A2AF-91CC8C33FBAA}" type="sibTrans" cxnId="{1D29FD24-09FB-45B8-8D70-7E794E10AD2F}">
      <dgm:prSet/>
      <dgm:spPr/>
      <dgm:t>
        <a:bodyPr/>
        <a:lstStyle/>
        <a:p>
          <a:endParaRPr lang="en-US"/>
        </a:p>
      </dgm:t>
    </dgm:pt>
    <dgm:pt modelId="{AA749B85-8F2F-48C7-8452-7F1BF936CCBC}">
      <dgm:prSet/>
      <dgm:spPr/>
      <dgm:t>
        <a:bodyPr/>
        <a:lstStyle/>
        <a:p>
          <a:r>
            <a:rPr lang="en-US" b="0" i="0"/>
            <a:t>Strategic Planning:</a:t>
          </a:r>
          <a:endParaRPr lang="en-US"/>
        </a:p>
      </dgm:t>
    </dgm:pt>
    <dgm:pt modelId="{2ABF0849-5D60-4424-A7D4-6037AFC37EA3}" type="parTrans" cxnId="{38395B29-B183-495B-845B-A2B94DB8A581}">
      <dgm:prSet/>
      <dgm:spPr/>
      <dgm:t>
        <a:bodyPr/>
        <a:lstStyle/>
        <a:p>
          <a:endParaRPr lang="en-US"/>
        </a:p>
      </dgm:t>
    </dgm:pt>
    <dgm:pt modelId="{E735931B-2A66-4BD5-BE91-A25FBD0287C0}" type="sibTrans" cxnId="{38395B29-B183-495B-845B-A2B94DB8A581}">
      <dgm:prSet/>
      <dgm:spPr/>
      <dgm:t>
        <a:bodyPr/>
        <a:lstStyle/>
        <a:p>
          <a:endParaRPr lang="en-US"/>
        </a:p>
      </dgm:t>
    </dgm:pt>
    <dgm:pt modelId="{F2A74688-2E87-4124-97E4-FDB1DF99F1A3}">
      <dgm:prSet/>
      <dgm:spPr/>
      <dgm:t>
        <a:bodyPr/>
        <a:lstStyle/>
        <a:p>
          <a:r>
            <a:rPr lang="en-US" b="0" i="0"/>
            <a:t>Training programs on strategic planning</a:t>
          </a:r>
          <a:endParaRPr lang="en-US"/>
        </a:p>
      </dgm:t>
    </dgm:pt>
    <dgm:pt modelId="{F3005732-63C9-4E46-A7F0-F1EF2BF035D1}" type="parTrans" cxnId="{612381D2-280C-473C-8917-420F8EC2F59D}">
      <dgm:prSet/>
      <dgm:spPr/>
      <dgm:t>
        <a:bodyPr/>
        <a:lstStyle/>
        <a:p>
          <a:endParaRPr lang="en-US"/>
        </a:p>
      </dgm:t>
    </dgm:pt>
    <dgm:pt modelId="{0DEE5AEB-40B7-4492-9C73-53039C340975}" type="sibTrans" cxnId="{612381D2-280C-473C-8917-420F8EC2F59D}">
      <dgm:prSet/>
      <dgm:spPr/>
      <dgm:t>
        <a:bodyPr/>
        <a:lstStyle/>
        <a:p>
          <a:endParaRPr lang="en-US"/>
        </a:p>
      </dgm:t>
    </dgm:pt>
    <dgm:pt modelId="{A68A9E05-08D0-48E7-96E3-A9FF56A6B61F}">
      <dgm:prSet/>
      <dgm:spPr/>
      <dgm:t>
        <a:bodyPr/>
        <a:lstStyle/>
        <a:p>
          <a:r>
            <a:rPr lang="en-US" b="0" i="0"/>
            <a:t>3 months duration</a:t>
          </a:r>
          <a:endParaRPr lang="en-US"/>
        </a:p>
      </dgm:t>
    </dgm:pt>
    <dgm:pt modelId="{F02B3238-944D-49D6-AD09-862F9599A236}" type="parTrans" cxnId="{FE936970-D654-4C2F-ADA5-32423FB7A1CE}">
      <dgm:prSet/>
      <dgm:spPr/>
      <dgm:t>
        <a:bodyPr/>
        <a:lstStyle/>
        <a:p>
          <a:endParaRPr lang="en-US"/>
        </a:p>
      </dgm:t>
    </dgm:pt>
    <dgm:pt modelId="{6935B5C3-23BE-4269-B879-1CECF4FBDC4E}" type="sibTrans" cxnId="{FE936970-D654-4C2F-ADA5-32423FB7A1CE}">
      <dgm:prSet/>
      <dgm:spPr/>
      <dgm:t>
        <a:bodyPr/>
        <a:lstStyle/>
        <a:p>
          <a:endParaRPr lang="en-US"/>
        </a:p>
      </dgm:t>
    </dgm:pt>
    <dgm:pt modelId="{D8B2CA71-0501-439D-998D-F7E1D1D0883A}">
      <dgm:prSet/>
      <dgm:spPr/>
      <dgm:t>
        <a:bodyPr/>
        <a:lstStyle/>
        <a:p>
          <a:r>
            <a:rPr lang="en-US" b="0" i="0"/>
            <a:t>Milestones: completion of each module, assessments for progress measurement</a:t>
          </a:r>
          <a:endParaRPr lang="en-US"/>
        </a:p>
      </dgm:t>
    </dgm:pt>
    <dgm:pt modelId="{992DAFAB-3FFB-497D-90A1-BCBB34C80324}" type="parTrans" cxnId="{4E7B6138-7E68-4CFB-8538-B5294BEE002D}">
      <dgm:prSet/>
      <dgm:spPr/>
      <dgm:t>
        <a:bodyPr/>
        <a:lstStyle/>
        <a:p>
          <a:endParaRPr lang="en-US"/>
        </a:p>
      </dgm:t>
    </dgm:pt>
    <dgm:pt modelId="{D123EC90-02EC-406E-89ED-ABFCEBCD2B58}" type="sibTrans" cxnId="{4E7B6138-7E68-4CFB-8538-B5294BEE002D}">
      <dgm:prSet/>
      <dgm:spPr/>
      <dgm:t>
        <a:bodyPr/>
        <a:lstStyle/>
        <a:p>
          <a:endParaRPr lang="en-US"/>
        </a:p>
      </dgm:t>
    </dgm:pt>
    <dgm:pt modelId="{C4DB88E9-FA51-41AC-A5ED-6660E1C8652F}">
      <dgm:prSet/>
      <dgm:spPr/>
      <dgm:t>
        <a:bodyPr/>
        <a:lstStyle/>
        <a:p>
          <a:r>
            <a:rPr lang="en-US" b="0" i="0"/>
            <a:t>Learning and Development Expertise:</a:t>
          </a:r>
          <a:endParaRPr lang="en-US"/>
        </a:p>
      </dgm:t>
    </dgm:pt>
    <dgm:pt modelId="{97F9D841-3243-44CD-819E-DF9879215DD3}" type="parTrans" cxnId="{62B9C6B6-FFD0-40E2-B1F8-2197FF64C098}">
      <dgm:prSet/>
      <dgm:spPr/>
      <dgm:t>
        <a:bodyPr/>
        <a:lstStyle/>
        <a:p>
          <a:endParaRPr lang="en-US"/>
        </a:p>
      </dgm:t>
    </dgm:pt>
    <dgm:pt modelId="{F3614F07-2BE0-4D52-9286-935BCBC43C6D}" type="sibTrans" cxnId="{62B9C6B6-FFD0-40E2-B1F8-2197FF64C098}">
      <dgm:prSet/>
      <dgm:spPr/>
      <dgm:t>
        <a:bodyPr/>
        <a:lstStyle/>
        <a:p>
          <a:endParaRPr lang="en-US"/>
        </a:p>
      </dgm:t>
    </dgm:pt>
    <dgm:pt modelId="{CFC9527E-0809-4C72-82C3-9DC878E76094}">
      <dgm:prSet/>
      <dgm:spPr/>
      <dgm:t>
        <a:bodyPr/>
        <a:lstStyle/>
        <a:p>
          <a:r>
            <a:rPr lang="en-US" b="0" i="0"/>
            <a:t>Workshops and seminars on learning and development best practices</a:t>
          </a:r>
          <a:endParaRPr lang="en-US"/>
        </a:p>
      </dgm:t>
    </dgm:pt>
    <dgm:pt modelId="{F35A0A96-BBC4-417F-8A6D-C910A3946CD1}" type="parTrans" cxnId="{356FC8DC-DDB0-4F7D-8E10-BFB2F6BD694C}">
      <dgm:prSet/>
      <dgm:spPr/>
      <dgm:t>
        <a:bodyPr/>
        <a:lstStyle/>
        <a:p>
          <a:endParaRPr lang="en-US"/>
        </a:p>
      </dgm:t>
    </dgm:pt>
    <dgm:pt modelId="{96B37334-6A76-43E1-B4D0-234990EA8EC3}" type="sibTrans" cxnId="{356FC8DC-DDB0-4F7D-8E10-BFB2F6BD694C}">
      <dgm:prSet/>
      <dgm:spPr/>
      <dgm:t>
        <a:bodyPr/>
        <a:lstStyle/>
        <a:p>
          <a:endParaRPr lang="en-US"/>
        </a:p>
      </dgm:t>
    </dgm:pt>
    <dgm:pt modelId="{AA4B0202-B5EB-4ABF-AEF4-04A2DF3C956B}">
      <dgm:prSet/>
      <dgm:spPr/>
      <dgm:t>
        <a:bodyPr/>
        <a:lstStyle/>
        <a:p>
          <a:r>
            <a:rPr lang="en-US" b="0" i="0" dirty="0"/>
            <a:t>6 months duration</a:t>
          </a:r>
          <a:endParaRPr lang="en-US" dirty="0"/>
        </a:p>
      </dgm:t>
    </dgm:pt>
    <dgm:pt modelId="{CE47DD9E-423E-423D-8D79-A782367A91CE}" type="parTrans" cxnId="{213A6438-91D1-4050-BE61-92A437B2BDC2}">
      <dgm:prSet/>
      <dgm:spPr/>
      <dgm:t>
        <a:bodyPr/>
        <a:lstStyle/>
        <a:p>
          <a:endParaRPr lang="en-US"/>
        </a:p>
      </dgm:t>
    </dgm:pt>
    <dgm:pt modelId="{33EBB023-7E63-4192-98DA-6ABFA7F69ACA}" type="sibTrans" cxnId="{213A6438-91D1-4050-BE61-92A437B2BDC2}">
      <dgm:prSet/>
      <dgm:spPr/>
      <dgm:t>
        <a:bodyPr/>
        <a:lstStyle/>
        <a:p>
          <a:endParaRPr lang="en-US"/>
        </a:p>
      </dgm:t>
    </dgm:pt>
    <dgm:pt modelId="{ECFA2174-B0F7-4A3E-8099-97D6606BA81A}">
      <dgm:prSet/>
      <dgm:spPr/>
      <dgm:t>
        <a:bodyPr/>
        <a:lstStyle/>
        <a:p>
          <a:r>
            <a:rPr lang="en-US" b="0" i="0"/>
            <a:t>Milestones: completion of workshops, assessments for progress measurement</a:t>
          </a:r>
          <a:endParaRPr lang="en-US"/>
        </a:p>
      </dgm:t>
    </dgm:pt>
    <dgm:pt modelId="{B523A7C7-16B3-4209-B2B4-E39F35E9F13D}" type="parTrans" cxnId="{26776CFE-21B8-4AA4-AE92-6BFE00AA2E64}">
      <dgm:prSet/>
      <dgm:spPr/>
      <dgm:t>
        <a:bodyPr/>
        <a:lstStyle/>
        <a:p>
          <a:endParaRPr lang="en-US"/>
        </a:p>
      </dgm:t>
    </dgm:pt>
    <dgm:pt modelId="{362830B8-D8AA-45EF-B946-C40CEC8BA3CF}" type="sibTrans" cxnId="{26776CFE-21B8-4AA4-AE92-6BFE00AA2E64}">
      <dgm:prSet/>
      <dgm:spPr/>
      <dgm:t>
        <a:bodyPr/>
        <a:lstStyle/>
        <a:p>
          <a:endParaRPr lang="en-US"/>
        </a:p>
      </dgm:t>
    </dgm:pt>
    <dgm:pt modelId="{2866B5B5-7AE1-46A0-95F9-E80BC34713B9}">
      <dgm:prSet/>
      <dgm:spPr/>
      <dgm:t>
        <a:bodyPr/>
        <a:lstStyle/>
        <a:p>
          <a:r>
            <a:rPr lang="en-US" b="0" i="0"/>
            <a:t>Change Management:</a:t>
          </a:r>
          <a:endParaRPr lang="en-US"/>
        </a:p>
      </dgm:t>
    </dgm:pt>
    <dgm:pt modelId="{FC832D06-3403-4272-8643-B549CD517FA1}" type="parTrans" cxnId="{5174E0B3-876C-4464-ADCB-DC956A671AFE}">
      <dgm:prSet/>
      <dgm:spPr/>
      <dgm:t>
        <a:bodyPr/>
        <a:lstStyle/>
        <a:p>
          <a:endParaRPr lang="en-US"/>
        </a:p>
      </dgm:t>
    </dgm:pt>
    <dgm:pt modelId="{82E199C6-360E-4184-A4B7-B9602890368F}" type="sibTrans" cxnId="{5174E0B3-876C-4464-ADCB-DC956A671AFE}">
      <dgm:prSet/>
      <dgm:spPr/>
      <dgm:t>
        <a:bodyPr/>
        <a:lstStyle/>
        <a:p>
          <a:endParaRPr lang="en-US"/>
        </a:p>
      </dgm:t>
    </dgm:pt>
    <dgm:pt modelId="{F8DBDD3E-9184-440D-87D9-A695420D237C}">
      <dgm:prSet/>
      <dgm:spPr/>
      <dgm:t>
        <a:bodyPr/>
        <a:lstStyle/>
        <a:p>
          <a:r>
            <a:rPr lang="en-US" b="0" i="0"/>
            <a:t>Workshops and training sessions on change management principles</a:t>
          </a:r>
          <a:endParaRPr lang="en-US"/>
        </a:p>
      </dgm:t>
    </dgm:pt>
    <dgm:pt modelId="{6B850722-5FB5-49D1-AF92-2BFFB181D4A4}" type="parTrans" cxnId="{19B60E93-5F5E-4B0E-B236-190BD2D246AD}">
      <dgm:prSet/>
      <dgm:spPr/>
      <dgm:t>
        <a:bodyPr/>
        <a:lstStyle/>
        <a:p>
          <a:endParaRPr lang="en-US"/>
        </a:p>
      </dgm:t>
    </dgm:pt>
    <dgm:pt modelId="{D98ABC18-5B31-40A6-A3AA-94A3029F69C8}" type="sibTrans" cxnId="{19B60E93-5F5E-4B0E-B236-190BD2D246AD}">
      <dgm:prSet/>
      <dgm:spPr/>
      <dgm:t>
        <a:bodyPr/>
        <a:lstStyle/>
        <a:p>
          <a:endParaRPr lang="en-US"/>
        </a:p>
      </dgm:t>
    </dgm:pt>
    <dgm:pt modelId="{BB6C3C9F-9A62-4183-892E-E88DE66E8186}">
      <dgm:prSet/>
      <dgm:spPr/>
      <dgm:t>
        <a:bodyPr/>
        <a:lstStyle/>
        <a:p>
          <a:r>
            <a:rPr lang="en-US" b="0" i="0"/>
            <a:t>4 months duration</a:t>
          </a:r>
          <a:endParaRPr lang="en-US"/>
        </a:p>
      </dgm:t>
    </dgm:pt>
    <dgm:pt modelId="{254542C3-69A2-4FAA-9BA8-A6C03332D7B7}" type="parTrans" cxnId="{7197F2BC-1DF9-4FCD-91E4-5FC13B2C986B}">
      <dgm:prSet/>
      <dgm:spPr/>
      <dgm:t>
        <a:bodyPr/>
        <a:lstStyle/>
        <a:p>
          <a:endParaRPr lang="en-US"/>
        </a:p>
      </dgm:t>
    </dgm:pt>
    <dgm:pt modelId="{A9A181FC-87E1-49CB-93BF-B038770F8483}" type="sibTrans" cxnId="{7197F2BC-1DF9-4FCD-91E4-5FC13B2C986B}">
      <dgm:prSet/>
      <dgm:spPr/>
      <dgm:t>
        <a:bodyPr/>
        <a:lstStyle/>
        <a:p>
          <a:endParaRPr lang="en-US"/>
        </a:p>
      </dgm:t>
    </dgm:pt>
    <dgm:pt modelId="{718E5307-9EFC-49CB-93E5-1D38E93015CD}">
      <dgm:prSet/>
      <dgm:spPr/>
      <dgm:t>
        <a:bodyPr/>
        <a:lstStyle/>
        <a:p>
          <a:r>
            <a:rPr lang="en-US" b="0" i="0"/>
            <a:t>Milestones: completion of workshops, assessments for real-world application</a:t>
          </a:r>
          <a:endParaRPr lang="en-US"/>
        </a:p>
      </dgm:t>
    </dgm:pt>
    <dgm:pt modelId="{1CDAA9FD-9ECD-4C33-AF29-312DD9716923}" type="parTrans" cxnId="{1B67A76C-DBBD-4591-B285-912E1E7F7DD0}">
      <dgm:prSet/>
      <dgm:spPr/>
      <dgm:t>
        <a:bodyPr/>
        <a:lstStyle/>
        <a:p>
          <a:endParaRPr lang="en-US"/>
        </a:p>
      </dgm:t>
    </dgm:pt>
    <dgm:pt modelId="{525D346B-EE2A-483B-82DE-6DF8B7E81433}" type="sibTrans" cxnId="{1B67A76C-DBBD-4591-B285-912E1E7F7DD0}">
      <dgm:prSet/>
      <dgm:spPr/>
      <dgm:t>
        <a:bodyPr/>
        <a:lstStyle/>
        <a:p>
          <a:endParaRPr lang="en-US"/>
        </a:p>
      </dgm:t>
    </dgm:pt>
    <dgm:pt modelId="{613BBDF1-6D89-40B5-B5EE-563197A27489}">
      <dgm:prSet/>
      <dgm:spPr/>
      <dgm:t>
        <a:bodyPr/>
        <a:lstStyle/>
        <a:p>
          <a:r>
            <a:rPr lang="en-US" b="0" i="0"/>
            <a:t>Stakeholder Management:</a:t>
          </a:r>
          <a:endParaRPr lang="en-US"/>
        </a:p>
      </dgm:t>
    </dgm:pt>
    <dgm:pt modelId="{1D45DFB6-A4E9-49E5-B0E0-CF08165C2875}" type="parTrans" cxnId="{11431004-1163-4F77-B838-9E5F41350F70}">
      <dgm:prSet/>
      <dgm:spPr/>
      <dgm:t>
        <a:bodyPr/>
        <a:lstStyle/>
        <a:p>
          <a:endParaRPr lang="en-US"/>
        </a:p>
      </dgm:t>
    </dgm:pt>
    <dgm:pt modelId="{87356EE3-1C2A-462B-960A-1462789B5492}" type="sibTrans" cxnId="{11431004-1163-4F77-B838-9E5F41350F70}">
      <dgm:prSet/>
      <dgm:spPr/>
      <dgm:t>
        <a:bodyPr/>
        <a:lstStyle/>
        <a:p>
          <a:endParaRPr lang="en-US"/>
        </a:p>
      </dgm:t>
    </dgm:pt>
    <dgm:pt modelId="{2D504755-F0C4-4825-9A73-9AB69E2FD245}">
      <dgm:prSet/>
      <dgm:spPr/>
      <dgm:t>
        <a:bodyPr/>
        <a:lstStyle/>
        <a:p>
          <a:r>
            <a:rPr lang="en-US" b="0" i="0" dirty="0"/>
            <a:t>Training on stakeholder analysis and communication strategies</a:t>
          </a:r>
          <a:endParaRPr lang="en-US" dirty="0"/>
        </a:p>
      </dgm:t>
    </dgm:pt>
    <dgm:pt modelId="{06B08D4E-8353-4EDA-B382-051274C29289}" type="parTrans" cxnId="{E9B6E690-98FD-4FD8-B00F-1921B55038C8}">
      <dgm:prSet/>
      <dgm:spPr/>
      <dgm:t>
        <a:bodyPr/>
        <a:lstStyle/>
        <a:p>
          <a:endParaRPr lang="en-US"/>
        </a:p>
      </dgm:t>
    </dgm:pt>
    <dgm:pt modelId="{30629CC7-2CDE-4E29-B7F6-44E5334D2D68}" type="sibTrans" cxnId="{E9B6E690-98FD-4FD8-B00F-1921B55038C8}">
      <dgm:prSet/>
      <dgm:spPr/>
      <dgm:t>
        <a:bodyPr/>
        <a:lstStyle/>
        <a:p>
          <a:endParaRPr lang="en-US"/>
        </a:p>
      </dgm:t>
    </dgm:pt>
    <dgm:pt modelId="{1FA1B8E9-C6D9-4ECB-8E8F-76DD867EEA49}">
      <dgm:prSet/>
      <dgm:spPr/>
      <dgm:t>
        <a:bodyPr/>
        <a:lstStyle/>
        <a:p>
          <a:r>
            <a:rPr lang="en-US" b="0" i="0"/>
            <a:t>3 months duration</a:t>
          </a:r>
          <a:endParaRPr lang="en-US"/>
        </a:p>
      </dgm:t>
    </dgm:pt>
    <dgm:pt modelId="{55F5632A-9E08-47A0-9D51-8987F7186059}" type="parTrans" cxnId="{CEEA9CDE-6A9E-49D6-AFDA-52640538D590}">
      <dgm:prSet/>
      <dgm:spPr/>
      <dgm:t>
        <a:bodyPr/>
        <a:lstStyle/>
        <a:p>
          <a:endParaRPr lang="en-US"/>
        </a:p>
      </dgm:t>
    </dgm:pt>
    <dgm:pt modelId="{F8B7484B-A835-4022-9E52-315F779351C5}" type="sibTrans" cxnId="{CEEA9CDE-6A9E-49D6-AFDA-52640538D590}">
      <dgm:prSet/>
      <dgm:spPr/>
      <dgm:t>
        <a:bodyPr/>
        <a:lstStyle/>
        <a:p>
          <a:endParaRPr lang="en-US"/>
        </a:p>
      </dgm:t>
    </dgm:pt>
    <dgm:pt modelId="{BB134BF8-BCA0-4D00-A29F-63A69DC04DE7}">
      <dgm:prSet/>
      <dgm:spPr/>
      <dgm:t>
        <a:bodyPr/>
        <a:lstStyle/>
        <a:p>
          <a:r>
            <a:rPr lang="en-US" b="0" i="0"/>
            <a:t>Milestones: role-play exercises, practical application sessions</a:t>
          </a:r>
          <a:endParaRPr lang="en-US"/>
        </a:p>
      </dgm:t>
    </dgm:pt>
    <dgm:pt modelId="{A1818718-7CB8-4CCA-AE93-F7BE07199712}" type="parTrans" cxnId="{65DD74A6-1EC6-46BA-872F-108074B6D426}">
      <dgm:prSet/>
      <dgm:spPr/>
      <dgm:t>
        <a:bodyPr/>
        <a:lstStyle/>
        <a:p>
          <a:endParaRPr lang="en-US"/>
        </a:p>
      </dgm:t>
    </dgm:pt>
    <dgm:pt modelId="{B37CE952-A51F-41D7-922D-7FAC272C99AA}" type="sibTrans" cxnId="{65DD74A6-1EC6-46BA-872F-108074B6D426}">
      <dgm:prSet/>
      <dgm:spPr/>
      <dgm:t>
        <a:bodyPr/>
        <a:lstStyle/>
        <a:p>
          <a:endParaRPr lang="en-US"/>
        </a:p>
      </dgm:t>
    </dgm:pt>
    <dgm:pt modelId="{B2CCE517-705E-44BE-AF50-3819BAA98D9B}">
      <dgm:prSet/>
      <dgm:spPr/>
      <dgm:t>
        <a:bodyPr/>
        <a:lstStyle/>
        <a:p>
          <a:r>
            <a:rPr lang="en-US" b="0" i="0"/>
            <a:t>Data Analysis:</a:t>
          </a:r>
          <a:endParaRPr lang="en-US"/>
        </a:p>
      </dgm:t>
    </dgm:pt>
    <dgm:pt modelId="{8E1AAA4E-D01D-4972-A79C-D96C7476C48D}" type="parTrans" cxnId="{6DDF092A-8640-470E-82E7-504084645092}">
      <dgm:prSet/>
      <dgm:spPr/>
      <dgm:t>
        <a:bodyPr/>
        <a:lstStyle/>
        <a:p>
          <a:endParaRPr lang="en-US"/>
        </a:p>
      </dgm:t>
    </dgm:pt>
    <dgm:pt modelId="{7A0A1E2E-093D-456E-8ADF-7333B5DD6055}" type="sibTrans" cxnId="{6DDF092A-8640-470E-82E7-504084645092}">
      <dgm:prSet/>
      <dgm:spPr/>
      <dgm:t>
        <a:bodyPr/>
        <a:lstStyle/>
        <a:p>
          <a:endParaRPr lang="en-US"/>
        </a:p>
      </dgm:t>
    </dgm:pt>
    <dgm:pt modelId="{9E67249C-619C-4949-A1C8-34572809AC7C}">
      <dgm:prSet/>
      <dgm:spPr/>
      <dgm:t>
        <a:bodyPr/>
        <a:lstStyle/>
        <a:p>
          <a:r>
            <a:rPr lang="en-US" b="0" i="0"/>
            <a:t>Training on data collection, analysis, and interpretation techniques</a:t>
          </a:r>
          <a:endParaRPr lang="en-US"/>
        </a:p>
      </dgm:t>
    </dgm:pt>
    <dgm:pt modelId="{7CAAA625-D122-49EB-98F1-2CD0174670F8}" type="parTrans" cxnId="{21B06B34-DED0-4E62-800A-901C2623A708}">
      <dgm:prSet/>
      <dgm:spPr/>
      <dgm:t>
        <a:bodyPr/>
        <a:lstStyle/>
        <a:p>
          <a:endParaRPr lang="en-US"/>
        </a:p>
      </dgm:t>
    </dgm:pt>
    <dgm:pt modelId="{52697520-ABA5-4F08-AA22-D36C285F95AB}" type="sibTrans" cxnId="{21B06B34-DED0-4E62-800A-901C2623A708}">
      <dgm:prSet/>
      <dgm:spPr/>
      <dgm:t>
        <a:bodyPr/>
        <a:lstStyle/>
        <a:p>
          <a:endParaRPr lang="en-US"/>
        </a:p>
      </dgm:t>
    </dgm:pt>
    <dgm:pt modelId="{307024C3-8F69-4BDF-8C4F-90BF2568810A}">
      <dgm:prSet/>
      <dgm:spPr/>
      <dgm:t>
        <a:bodyPr/>
        <a:lstStyle/>
        <a:p>
          <a:r>
            <a:rPr lang="en-US" b="0" i="0"/>
            <a:t>4 months duration</a:t>
          </a:r>
          <a:endParaRPr lang="en-US"/>
        </a:p>
      </dgm:t>
    </dgm:pt>
    <dgm:pt modelId="{FE6CB7B0-40F5-495F-9602-BE22621C6FF4}" type="parTrans" cxnId="{15E68B9D-81B5-4971-8EB0-1E01FEABD352}">
      <dgm:prSet/>
      <dgm:spPr/>
      <dgm:t>
        <a:bodyPr/>
        <a:lstStyle/>
        <a:p>
          <a:endParaRPr lang="en-US"/>
        </a:p>
      </dgm:t>
    </dgm:pt>
    <dgm:pt modelId="{C3C34F42-9863-486D-88F7-2EEC219ED8A5}" type="sibTrans" cxnId="{15E68B9D-81B5-4971-8EB0-1E01FEABD352}">
      <dgm:prSet/>
      <dgm:spPr/>
      <dgm:t>
        <a:bodyPr/>
        <a:lstStyle/>
        <a:p>
          <a:endParaRPr lang="en-US"/>
        </a:p>
      </dgm:t>
    </dgm:pt>
    <dgm:pt modelId="{C7C811E8-E2BF-4FA8-937C-15E3718A6838}">
      <dgm:prSet/>
      <dgm:spPr/>
      <dgm:t>
        <a:bodyPr/>
        <a:lstStyle/>
        <a:p>
          <a:r>
            <a:rPr lang="en-US" b="0" i="0"/>
            <a:t>Milestones: hands-on practice with HR data, feedback sessions</a:t>
          </a:r>
          <a:endParaRPr lang="en-US"/>
        </a:p>
      </dgm:t>
    </dgm:pt>
    <dgm:pt modelId="{48AA7F86-FF43-4976-9EC3-374D4709C909}" type="parTrans" cxnId="{EF00B177-6806-4169-905C-41AAB9B3C674}">
      <dgm:prSet/>
      <dgm:spPr/>
      <dgm:t>
        <a:bodyPr/>
        <a:lstStyle/>
        <a:p>
          <a:endParaRPr lang="en-US"/>
        </a:p>
      </dgm:t>
    </dgm:pt>
    <dgm:pt modelId="{110D4189-3699-43D1-AD7E-718856A0EFA3}" type="sibTrans" cxnId="{EF00B177-6806-4169-905C-41AAB9B3C674}">
      <dgm:prSet/>
      <dgm:spPr/>
      <dgm:t>
        <a:bodyPr/>
        <a:lstStyle/>
        <a:p>
          <a:endParaRPr lang="en-US"/>
        </a:p>
      </dgm:t>
    </dgm:pt>
    <dgm:pt modelId="{3E75C4DE-B832-4BD1-9036-E1A3CA3C8742}" type="pres">
      <dgm:prSet presAssocID="{79D54E5C-6D6A-4B64-AA64-CC5DCC548A41}" presName="linear" presStyleCnt="0">
        <dgm:presLayoutVars>
          <dgm:dir/>
          <dgm:animLvl val="lvl"/>
          <dgm:resizeHandles val="exact"/>
        </dgm:presLayoutVars>
      </dgm:prSet>
      <dgm:spPr/>
    </dgm:pt>
    <dgm:pt modelId="{9A17B47A-2AEE-46A4-B30B-0E0A9D1B85BA}" type="pres">
      <dgm:prSet presAssocID="{7CAAC3D3-B5BD-4DAE-89CE-02D17312CF6D}" presName="parentLin" presStyleCnt="0"/>
      <dgm:spPr/>
    </dgm:pt>
    <dgm:pt modelId="{FC777973-3972-4931-8452-4DFEC1C4BB78}" type="pres">
      <dgm:prSet presAssocID="{7CAAC3D3-B5BD-4DAE-89CE-02D17312CF6D}" presName="parentLeftMargin" presStyleLbl="node1" presStyleIdx="0" presStyleCnt="6"/>
      <dgm:spPr/>
    </dgm:pt>
    <dgm:pt modelId="{6F824136-7261-4E0C-8A3A-A2D210A3700A}" type="pres">
      <dgm:prSet presAssocID="{7CAAC3D3-B5BD-4DAE-89CE-02D17312CF6D}" presName="parentText" presStyleLbl="node1" presStyleIdx="0" presStyleCnt="6">
        <dgm:presLayoutVars>
          <dgm:chMax val="0"/>
          <dgm:bulletEnabled val="1"/>
        </dgm:presLayoutVars>
      </dgm:prSet>
      <dgm:spPr/>
    </dgm:pt>
    <dgm:pt modelId="{8FC9FC37-FA98-4B6E-BA4A-CF79BDD086F2}" type="pres">
      <dgm:prSet presAssocID="{7CAAC3D3-B5BD-4DAE-89CE-02D17312CF6D}" presName="negativeSpace" presStyleCnt="0"/>
      <dgm:spPr/>
    </dgm:pt>
    <dgm:pt modelId="{39F486E6-2934-4313-8FA5-30525EB2265B}" type="pres">
      <dgm:prSet presAssocID="{7CAAC3D3-B5BD-4DAE-89CE-02D17312CF6D}" presName="childText" presStyleLbl="conFgAcc1" presStyleIdx="0" presStyleCnt="6">
        <dgm:presLayoutVars>
          <dgm:bulletEnabled val="1"/>
        </dgm:presLayoutVars>
      </dgm:prSet>
      <dgm:spPr/>
    </dgm:pt>
    <dgm:pt modelId="{CB8424BF-7912-4865-ADC2-3B9F5415C31E}" type="pres">
      <dgm:prSet presAssocID="{47A9B275-B97E-4A0C-A2AF-91CC8C33FBAA}" presName="spaceBetweenRectangles" presStyleCnt="0"/>
      <dgm:spPr/>
    </dgm:pt>
    <dgm:pt modelId="{80FD0C88-6CA5-4074-9800-D54BD945FD2C}" type="pres">
      <dgm:prSet presAssocID="{AA749B85-8F2F-48C7-8452-7F1BF936CCBC}" presName="parentLin" presStyleCnt="0"/>
      <dgm:spPr/>
    </dgm:pt>
    <dgm:pt modelId="{1E5CBE96-4380-43CB-A69F-AC8C73CC5CCB}" type="pres">
      <dgm:prSet presAssocID="{AA749B85-8F2F-48C7-8452-7F1BF936CCBC}" presName="parentLeftMargin" presStyleLbl="node1" presStyleIdx="0" presStyleCnt="6"/>
      <dgm:spPr/>
    </dgm:pt>
    <dgm:pt modelId="{7DF16BBC-B77C-4B89-87B0-C762CFDA0EB2}" type="pres">
      <dgm:prSet presAssocID="{AA749B85-8F2F-48C7-8452-7F1BF936CCBC}" presName="parentText" presStyleLbl="node1" presStyleIdx="1" presStyleCnt="6">
        <dgm:presLayoutVars>
          <dgm:chMax val="0"/>
          <dgm:bulletEnabled val="1"/>
        </dgm:presLayoutVars>
      </dgm:prSet>
      <dgm:spPr/>
    </dgm:pt>
    <dgm:pt modelId="{0BF0E5EA-3831-4E16-915C-F1E6851203F9}" type="pres">
      <dgm:prSet presAssocID="{AA749B85-8F2F-48C7-8452-7F1BF936CCBC}" presName="negativeSpace" presStyleCnt="0"/>
      <dgm:spPr/>
    </dgm:pt>
    <dgm:pt modelId="{203DF5E3-9DA8-437B-816F-5F659220AEBF}" type="pres">
      <dgm:prSet presAssocID="{AA749B85-8F2F-48C7-8452-7F1BF936CCBC}" presName="childText" presStyleLbl="conFgAcc1" presStyleIdx="1" presStyleCnt="6">
        <dgm:presLayoutVars>
          <dgm:bulletEnabled val="1"/>
        </dgm:presLayoutVars>
      </dgm:prSet>
      <dgm:spPr/>
    </dgm:pt>
    <dgm:pt modelId="{F5B5487C-99E4-471B-AF17-ABB1F8FCD826}" type="pres">
      <dgm:prSet presAssocID="{E735931B-2A66-4BD5-BE91-A25FBD0287C0}" presName="spaceBetweenRectangles" presStyleCnt="0"/>
      <dgm:spPr/>
    </dgm:pt>
    <dgm:pt modelId="{D662C3B5-7DDB-4C9E-90EB-6A0B182E9500}" type="pres">
      <dgm:prSet presAssocID="{C4DB88E9-FA51-41AC-A5ED-6660E1C8652F}" presName="parentLin" presStyleCnt="0"/>
      <dgm:spPr/>
    </dgm:pt>
    <dgm:pt modelId="{B978F440-68F7-47D5-A418-807BED7AECD7}" type="pres">
      <dgm:prSet presAssocID="{C4DB88E9-FA51-41AC-A5ED-6660E1C8652F}" presName="parentLeftMargin" presStyleLbl="node1" presStyleIdx="1" presStyleCnt="6"/>
      <dgm:spPr/>
    </dgm:pt>
    <dgm:pt modelId="{5126F581-DD0E-4845-9E8B-8CD9E5E84863}" type="pres">
      <dgm:prSet presAssocID="{C4DB88E9-FA51-41AC-A5ED-6660E1C8652F}" presName="parentText" presStyleLbl="node1" presStyleIdx="2" presStyleCnt="6">
        <dgm:presLayoutVars>
          <dgm:chMax val="0"/>
          <dgm:bulletEnabled val="1"/>
        </dgm:presLayoutVars>
      </dgm:prSet>
      <dgm:spPr/>
    </dgm:pt>
    <dgm:pt modelId="{7340E7CB-8EC8-45D3-9A84-374791A1D40D}" type="pres">
      <dgm:prSet presAssocID="{C4DB88E9-FA51-41AC-A5ED-6660E1C8652F}" presName="negativeSpace" presStyleCnt="0"/>
      <dgm:spPr/>
    </dgm:pt>
    <dgm:pt modelId="{6DB6A2EC-7881-40D9-B89C-165B9466344C}" type="pres">
      <dgm:prSet presAssocID="{C4DB88E9-FA51-41AC-A5ED-6660E1C8652F}" presName="childText" presStyleLbl="conFgAcc1" presStyleIdx="2" presStyleCnt="6">
        <dgm:presLayoutVars>
          <dgm:bulletEnabled val="1"/>
        </dgm:presLayoutVars>
      </dgm:prSet>
      <dgm:spPr/>
    </dgm:pt>
    <dgm:pt modelId="{CD2E7941-2D21-4255-B9DF-7574E4681B00}" type="pres">
      <dgm:prSet presAssocID="{F3614F07-2BE0-4D52-9286-935BCBC43C6D}" presName="spaceBetweenRectangles" presStyleCnt="0"/>
      <dgm:spPr/>
    </dgm:pt>
    <dgm:pt modelId="{3EEB95B8-96BE-4E50-AA96-9BD9A0CF335F}" type="pres">
      <dgm:prSet presAssocID="{2866B5B5-7AE1-46A0-95F9-E80BC34713B9}" presName="parentLin" presStyleCnt="0"/>
      <dgm:spPr/>
    </dgm:pt>
    <dgm:pt modelId="{F15480F0-88A3-4393-BC81-424780B11A8F}" type="pres">
      <dgm:prSet presAssocID="{2866B5B5-7AE1-46A0-95F9-E80BC34713B9}" presName="parentLeftMargin" presStyleLbl="node1" presStyleIdx="2" presStyleCnt="6"/>
      <dgm:spPr/>
    </dgm:pt>
    <dgm:pt modelId="{65454BAC-383F-4A1E-8B31-7E1E4ECB4144}" type="pres">
      <dgm:prSet presAssocID="{2866B5B5-7AE1-46A0-95F9-E80BC34713B9}" presName="parentText" presStyleLbl="node1" presStyleIdx="3" presStyleCnt="6">
        <dgm:presLayoutVars>
          <dgm:chMax val="0"/>
          <dgm:bulletEnabled val="1"/>
        </dgm:presLayoutVars>
      </dgm:prSet>
      <dgm:spPr/>
    </dgm:pt>
    <dgm:pt modelId="{2D70030F-8CDD-4436-ACF4-14DFC2E329DD}" type="pres">
      <dgm:prSet presAssocID="{2866B5B5-7AE1-46A0-95F9-E80BC34713B9}" presName="negativeSpace" presStyleCnt="0"/>
      <dgm:spPr/>
    </dgm:pt>
    <dgm:pt modelId="{EAA37D6A-33CE-4D85-87CD-0C4E92936290}" type="pres">
      <dgm:prSet presAssocID="{2866B5B5-7AE1-46A0-95F9-E80BC34713B9}" presName="childText" presStyleLbl="conFgAcc1" presStyleIdx="3" presStyleCnt="6">
        <dgm:presLayoutVars>
          <dgm:bulletEnabled val="1"/>
        </dgm:presLayoutVars>
      </dgm:prSet>
      <dgm:spPr/>
    </dgm:pt>
    <dgm:pt modelId="{0FC3D043-71C3-4D24-90DC-20930AE3E589}" type="pres">
      <dgm:prSet presAssocID="{82E199C6-360E-4184-A4B7-B9602890368F}" presName="spaceBetweenRectangles" presStyleCnt="0"/>
      <dgm:spPr/>
    </dgm:pt>
    <dgm:pt modelId="{23ED4816-CFBF-4FAE-93D3-2531561EDDC1}" type="pres">
      <dgm:prSet presAssocID="{613BBDF1-6D89-40B5-B5EE-563197A27489}" presName="parentLin" presStyleCnt="0"/>
      <dgm:spPr/>
    </dgm:pt>
    <dgm:pt modelId="{92025CC2-17C3-4881-945F-57D003DA4176}" type="pres">
      <dgm:prSet presAssocID="{613BBDF1-6D89-40B5-B5EE-563197A27489}" presName="parentLeftMargin" presStyleLbl="node1" presStyleIdx="3" presStyleCnt="6"/>
      <dgm:spPr/>
    </dgm:pt>
    <dgm:pt modelId="{C30E314A-89FC-45E3-B7A4-A373E81E07B5}" type="pres">
      <dgm:prSet presAssocID="{613BBDF1-6D89-40B5-B5EE-563197A27489}" presName="parentText" presStyleLbl="node1" presStyleIdx="4" presStyleCnt="6">
        <dgm:presLayoutVars>
          <dgm:chMax val="0"/>
          <dgm:bulletEnabled val="1"/>
        </dgm:presLayoutVars>
      </dgm:prSet>
      <dgm:spPr/>
    </dgm:pt>
    <dgm:pt modelId="{103C625C-2FDD-425E-BE16-A931FFD62CE5}" type="pres">
      <dgm:prSet presAssocID="{613BBDF1-6D89-40B5-B5EE-563197A27489}" presName="negativeSpace" presStyleCnt="0"/>
      <dgm:spPr/>
    </dgm:pt>
    <dgm:pt modelId="{90B39CCD-6272-4788-9D06-0D2E8C1C5D26}" type="pres">
      <dgm:prSet presAssocID="{613BBDF1-6D89-40B5-B5EE-563197A27489}" presName="childText" presStyleLbl="conFgAcc1" presStyleIdx="4" presStyleCnt="6">
        <dgm:presLayoutVars>
          <dgm:bulletEnabled val="1"/>
        </dgm:presLayoutVars>
      </dgm:prSet>
      <dgm:spPr/>
    </dgm:pt>
    <dgm:pt modelId="{09BB4322-2EE0-43FE-83A8-2BC1C33E61D6}" type="pres">
      <dgm:prSet presAssocID="{87356EE3-1C2A-462B-960A-1462789B5492}" presName="spaceBetweenRectangles" presStyleCnt="0"/>
      <dgm:spPr/>
    </dgm:pt>
    <dgm:pt modelId="{B459228F-0049-48C9-83CE-4EEC85810FDF}" type="pres">
      <dgm:prSet presAssocID="{B2CCE517-705E-44BE-AF50-3819BAA98D9B}" presName="parentLin" presStyleCnt="0"/>
      <dgm:spPr/>
    </dgm:pt>
    <dgm:pt modelId="{C9552462-18C0-4745-85B9-6B0D1D2B67B6}" type="pres">
      <dgm:prSet presAssocID="{B2CCE517-705E-44BE-AF50-3819BAA98D9B}" presName="parentLeftMargin" presStyleLbl="node1" presStyleIdx="4" presStyleCnt="6"/>
      <dgm:spPr/>
    </dgm:pt>
    <dgm:pt modelId="{0D288557-A187-4F95-A52E-CF1EDAB64C85}" type="pres">
      <dgm:prSet presAssocID="{B2CCE517-705E-44BE-AF50-3819BAA98D9B}" presName="parentText" presStyleLbl="node1" presStyleIdx="5" presStyleCnt="6">
        <dgm:presLayoutVars>
          <dgm:chMax val="0"/>
          <dgm:bulletEnabled val="1"/>
        </dgm:presLayoutVars>
      </dgm:prSet>
      <dgm:spPr/>
    </dgm:pt>
    <dgm:pt modelId="{6E34C9D0-44DA-4FD8-9E87-29E0488F25BD}" type="pres">
      <dgm:prSet presAssocID="{B2CCE517-705E-44BE-AF50-3819BAA98D9B}" presName="negativeSpace" presStyleCnt="0"/>
      <dgm:spPr/>
    </dgm:pt>
    <dgm:pt modelId="{78DF2AEC-76AE-49BF-99A3-D2EAE73748D2}" type="pres">
      <dgm:prSet presAssocID="{B2CCE517-705E-44BE-AF50-3819BAA98D9B}" presName="childText" presStyleLbl="conFgAcc1" presStyleIdx="5" presStyleCnt="6">
        <dgm:presLayoutVars>
          <dgm:bulletEnabled val="1"/>
        </dgm:presLayoutVars>
      </dgm:prSet>
      <dgm:spPr/>
    </dgm:pt>
  </dgm:ptLst>
  <dgm:cxnLst>
    <dgm:cxn modelId="{1149FB03-8B4F-4521-A41B-94D3ADA4BBD5}" type="presOf" srcId="{718E5307-9EFC-49CB-93E5-1D38E93015CD}" destId="{EAA37D6A-33CE-4D85-87CD-0C4E92936290}" srcOrd="0" destOrd="2" presId="urn:microsoft.com/office/officeart/2005/8/layout/list1"/>
    <dgm:cxn modelId="{11431004-1163-4F77-B838-9E5F41350F70}" srcId="{79D54E5C-6D6A-4B64-AA64-CC5DCC548A41}" destId="{613BBDF1-6D89-40B5-B5EE-563197A27489}" srcOrd="4" destOrd="0" parTransId="{1D45DFB6-A4E9-49E5-B0E0-CF08165C2875}" sibTransId="{87356EE3-1C2A-462B-960A-1462789B5492}"/>
    <dgm:cxn modelId="{C7292707-FEAA-4121-86A6-64559A253D7C}" type="presOf" srcId="{B2CCE517-705E-44BE-AF50-3819BAA98D9B}" destId="{C9552462-18C0-4745-85B9-6B0D1D2B67B6}" srcOrd="0" destOrd="0" presId="urn:microsoft.com/office/officeart/2005/8/layout/list1"/>
    <dgm:cxn modelId="{0A2B0410-7171-4A6D-8CBB-1EAEA7689230}" type="presOf" srcId="{2D504755-F0C4-4825-9A73-9AB69E2FD245}" destId="{90B39CCD-6272-4788-9D06-0D2E8C1C5D26}" srcOrd="0" destOrd="0" presId="urn:microsoft.com/office/officeart/2005/8/layout/list1"/>
    <dgm:cxn modelId="{52A48F1A-9DE5-48B7-97B6-CCE0CC40470B}" type="presOf" srcId="{B2CCE517-705E-44BE-AF50-3819BAA98D9B}" destId="{0D288557-A187-4F95-A52E-CF1EDAB64C85}" srcOrd="1" destOrd="0" presId="urn:microsoft.com/office/officeart/2005/8/layout/list1"/>
    <dgm:cxn modelId="{1D29FD24-09FB-45B8-8D70-7E794E10AD2F}" srcId="{79D54E5C-6D6A-4B64-AA64-CC5DCC548A41}" destId="{7CAAC3D3-B5BD-4DAE-89CE-02D17312CF6D}" srcOrd="0" destOrd="0" parTransId="{A2E9AF2B-0D24-4C49-B123-67C0DAD9ED2E}" sibTransId="{47A9B275-B97E-4A0C-A2AF-91CC8C33FBAA}"/>
    <dgm:cxn modelId="{38395B29-B183-495B-845B-A2B94DB8A581}" srcId="{79D54E5C-6D6A-4B64-AA64-CC5DCC548A41}" destId="{AA749B85-8F2F-48C7-8452-7F1BF936CCBC}" srcOrd="1" destOrd="0" parTransId="{2ABF0849-5D60-4424-A7D4-6037AFC37EA3}" sibTransId="{E735931B-2A66-4BD5-BE91-A25FBD0287C0}"/>
    <dgm:cxn modelId="{6DDF092A-8640-470E-82E7-504084645092}" srcId="{79D54E5C-6D6A-4B64-AA64-CC5DCC548A41}" destId="{B2CCE517-705E-44BE-AF50-3819BAA98D9B}" srcOrd="5" destOrd="0" parTransId="{8E1AAA4E-D01D-4972-A79C-D96C7476C48D}" sibTransId="{7A0A1E2E-093D-456E-8ADF-7333B5DD6055}"/>
    <dgm:cxn modelId="{42C01C2C-9FF7-43E8-8B07-F788981A6EC9}" type="presOf" srcId="{7CAAC3D3-B5BD-4DAE-89CE-02D17312CF6D}" destId="{FC777973-3972-4931-8452-4DFEC1C4BB78}" srcOrd="0" destOrd="0" presId="urn:microsoft.com/office/officeart/2005/8/layout/list1"/>
    <dgm:cxn modelId="{21B06B34-DED0-4E62-800A-901C2623A708}" srcId="{B2CCE517-705E-44BE-AF50-3819BAA98D9B}" destId="{9E67249C-619C-4949-A1C8-34572809AC7C}" srcOrd="0" destOrd="0" parTransId="{7CAAA625-D122-49EB-98F1-2CD0174670F8}" sibTransId="{52697520-ABA5-4F08-AA22-D36C285F95AB}"/>
    <dgm:cxn modelId="{4E7B6138-7E68-4CFB-8538-B5294BEE002D}" srcId="{AA749B85-8F2F-48C7-8452-7F1BF936CCBC}" destId="{D8B2CA71-0501-439D-998D-F7E1D1D0883A}" srcOrd="2" destOrd="0" parTransId="{992DAFAB-3FFB-497D-90A1-BCBB34C80324}" sibTransId="{D123EC90-02EC-406E-89ED-ABFCEBCD2B58}"/>
    <dgm:cxn modelId="{213A6438-91D1-4050-BE61-92A437B2BDC2}" srcId="{C4DB88E9-FA51-41AC-A5ED-6660E1C8652F}" destId="{AA4B0202-B5EB-4ABF-AEF4-04A2DF3C956B}" srcOrd="1" destOrd="0" parTransId="{CE47DD9E-423E-423D-8D79-A782367A91CE}" sibTransId="{33EBB023-7E63-4192-98DA-6ABFA7F69ACA}"/>
    <dgm:cxn modelId="{5F77973D-F2E9-4A2A-9796-01B1C2091688}" type="presOf" srcId="{A68A9E05-08D0-48E7-96E3-A9FF56A6B61F}" destId="{203DF5E3-9DA8-437B-816F-5F659220AEBF}" srcOrd="0" destOrd="1" presId="urn:microsoft.com/office/officeart/2005/8/layout/list1"/>
    <dgm:cxn modelId="{B94ABC5E-877F-48ED-8615-45D2E087E3FC}" type="presOf" srcId="{AA749B85-8F2F-48C7-8452-7F1BF936CCBC}" destId="{1E5CBE96-4380-43CB-A69F-AC8C73CC5CCB}" srcOrd="0" destOrd="0" presId="urn:microsoft.com/office/officeart/2005/8/layout/list1"/>
    <dgm:cxn modelId="{2625EF5E-915B-4D79-A532-8DAD1A28DBB0}" type="presOf" srcId="{AA749B85-8F2F-48C7-8452-7F1BF936CCBC}" destId="{7DF16BBC-B77C-4B89-87B0-C762CFDA0EB2}" srcOrd="1" destOrd="0" presId="urn:microsoft.com/office/officeart/2005/8/layout/list1"/>
    <dgm:cxn modelId="{284F4A5F-5322-4B12-A95E-1DF372C5AB35}" type="presOf" srcId="{C4DB88E9-FA51-41AC-A5ED-6660E1C8652F}" destId="{5126F581-DD0E-4845-9E8B-8CD9E5E84863}" srcOrd="1" destOrd="0" presId="urn:microsoft.com/office/officeart/2005/8/layout/list1"/>
    <dgm:cxn modelId="{46543947-5ECF-46C9-8B09-21B3CC5F5637}" type="presOf" srcId="{ECFA2174-B0F7-4A3E-8099-97D6606BA81A}" destId="{6DB6A2EC-7881-40D9-B89C-165B9466344C}" srcOrd="0" destOrd="2" presId="urn:microsoft.com/office/officeart/2005/8/layout/list1"/>
    <dgm:cxn modelId="{1B67A76C-DBBD-4591-B285-912E1E7F7DD0}" srcId="{2866B5B5-7AE1-46A0-95F9-E80BC34713B9}" destId="{718E5307-9EFC-49CB-93E5-1D38E93015CD}" srcOrd="2" destOrd="0" parTransId="{1CDAA9FD-9ECD-4C33-AF29-312DD9716923}" sibTransId="{525D346B-EE2A-483B-82DE-6DF8B7E81433}"/>
    <dgm:cxn modelId="{2CBBDF4F-24F3-4A35-86F5-B9FECB371713}" type="presOf" srcId="{2866B5B5-7AE1-46A0-95F9-E80BC34713B9}" destId="{65454BAC-383F-4A1E-8B31-7E1E4ECB4144}" srcOrd="1" destOrd="0" presId="urn:microsoft.com/office/officeart/2005/8/layout/list1"/>
    <dgm:cxn modelId="{FE936970-D654-4C2F-ADA5-32423FB7A1CE}" srcId="{AA749B85-8F2F-48C7-8452-7F1BF936CCBC}" destId="{A68A9E05-08D0-48E7-96E3-A9FF56A6B61F}" srcOrd="1" destOrd="0" parTransId="{F02B3238-944D-49D6-AD09-862F9599A236}" sibTransId="{6935B5C3-23BE-4269-B879-1CECF4FBDC4E}"/>
    <dgm:cxn modelId="{A5631257-E3DC-4846-BAA8-D7A25D12086B}" type="presOf" srcId="{BB6C3C9F-9A62-4183-892E-E88DE66E8186}" destId="{EAA37D6A-33CE-4D85-87CD-0C4E92936290}" srcOrd="0" destOrd="1" presId="urn:microsoft.com/office/officeart/2005/8/layout/list1"/>
    <dgm:cxn modelId="{EF00B177-6806-4169-905C-41AAB9B3C674}" srcId="{B2CCE517-705E-44BE-AF50-3819BAA98D9B}" destId="{C7C811E8-E2BF-4FA8-937C-15E3718A6838}" srcOrd="2" destOrd="0" parTransId="{48AA7F86-FF43-4976-9EC3-374D4709C909}" sibTransId="{110D4189-3699-43D1-AD7E-718856A0EFA3}"/>
    <dgm:cxn modelId="{126CC784-FC31-4BC9-BEA2-ACBC5C136D28}" type="presOf" srcId="{BB134BF8-BCA0-4D00-A29F-63A69DC04DE7}" destId="{90B39CCD-6272-4788-9D06-0D2E8C1C5D26}" srcOrd="0" destOrd="2" presId="urn:microsoft.com/office/officeart/2005/8/layout/list1"/>
    <dgm:cxn modelId="{E9B6E690-98FD-4FD8-B00F-1921B55038C8}" srcId="{613BBDF1-6D89-40B5-B5EE-563197A27489}" destId="{2D504755-F0C4-4825-9A73-9AB69E2FD245}" srcOrd="0" destOrd="0" parTransId="{06B08D4E-8353-4EDA-B382-051274C29289}" sibTransId="{30629CC7-2CDE-4E29-B7F6-44E5334D2D68}"/>
    <dgm:cxn modelId="{60E7EE92-44F3-4E25-8936-026021E62A43}" type="presOf" srcId="{C4DB88E9-FA51-41AC-A5ED-6660E1C8652F}" destId="{B978F440-68F7-47D5-A418-807BED7AECD7}" srcOrd="0" destOrd="0" presId="urn:microsoft.com/office/officeart/2005/8/layout/list1"/>
    <dgm:cxn modelId="{19B60E93-5F5E-4B0E-B236-190BD2D246AD}" srcId="{2866B5B5-7AE1-46A0-95F9-E80BC34713B9}" destId="{F8DBDD3E-9184-440D-87D9-A695420D237C}" srcOrd="0" destOrd="0" parTransId="{6B850722-5FB5-49D1-AF92-2BFFB181D4A4}" sibTransId="{D98ABC18-5B31-40A6-A3AA-94A3029F69C8}"/>
    <dgm:cxn modelId="{15E68B9D-81B5-4971-8EB0-1E01FEABD352}" srcId="{B2CCE517-705E-44BE-AF50-3819BAA98D9B}" destId="{307024C3-8F69-4BDF-8C4F-90BF2568810A}" srcOrd="1" destOrd="0" parTransId="{FE6CB7B0-40F5-495F-9602-BE22621C6FF4}" sibTransId="{C3C34F42-9863-486D-88F7-2EEC219ED8A5}"/>
    <dgm:cxn modelId="{15A7069F-81CA-47E3-9D8F-F3DF6485E640}" type="presOf" srcId="{307024C3-8F69-4BDF-8C4F-90BF2568810A}" destId="{78DF2AEC-76AE-49BF-99A3-D2EAE73748D2}" srcOrd="0" destOrd="1" presId="urn:microsoft.com/office/officeart/2005/8/layout/list1"/>
    <dgm:cxn modelId="{65DD74A6-1EC6-46BA-872F-108074B6D426}" srcId="{613BBDF1-6D89-40B5-B5EE-563197A27489}" destId="{BB134BF8-BCA0-4D00-A29F-63A69DC04DE7}" srcOrd="2" destOrd="0" parTransId="{A1818718-7CB8-4CCA-AE93-F7BE07199712}" sibTransId="{B37CE952-A51F-41D7-922D-7FAC272C99AA}"/>
    <dgm:cxn modelId="{5174E0B3-876C-4464-ADCB-DC956A671AFE}" srcId="{79D54E5C-6D6A-4B64-AA64-CC5DCC548A41}" destId="{2866B5B5-7AE1-46A0-95F9-E80BC34713B9}" srcOrd="3" destOrd="0" parTransId="{FC832D06-3403-4272-8643-B549CD517FA1}" sibTransId="{82E199C6-360E-4184-A4B7-B9602890368F}"/>
    <dgm:cxn modelId="{6A05BBB5-CD67-4E04-8ABF-3CD4A95AB0EF}" type="presOf" srcId="{CFC9527E-0809-4C72-82C3-9DC878E76094}" destId="{6DB6A2EC-7881-40D9-B89C-165B9466344C}" srcOrd="0" destOrd="0" presId="urn:microsoft.com/office/officeart/2005/8/layout/list1"/>
    <dgm:cxn modelId="{62B9C6B6-FFD0-40E2-B1F8-2197FF64C098}" srcId="{79D54E5C-6D6A-4B64-AA64-CC5DCC548A41}" destId="{C4DB88E9-FA51-41AC-A5ED-6660E1C8652F}" srcOrd="2" destOrd="0" parTransId="{97F9D841-3243-44CD-819E-DF9879215DD3}" sibTransId="{F3614F07-2BE0-4D52-9286-935BCBC43C6D}"/>
    <dgm:cxn modelId="{A261E2B6-564F-4E9B-9731-1F8394FFBCBC}" type="presOf" srcId="{AA4B0202-B5EB-4ABF-AEF4-04A2DF3C956B}" destId="{6DB6A2EC-7881-40D9-B89C-165B9466344C}" srcOrd="0" destOrd="1" presId="urn:microsoft.com/office/officeart/2005/8/layout/list1"/>
    <dgm:cxn modelId="{7197F2BC-1DF9-4FCD-91E4-5FC13B2C986B}" srcId="{2866B5B5-7AE1-46A0-95F9-E80BC34713B9}" destId="{BB6C3C9F-9A62-4183-892E-E88DE66E8186}" srcOrd="1" destOrd="0" parTransId="{254542C3-69A2-4FAA-9BA8-A6C03332D7B7}" sibTransId="{A9A181FC-87E1-49CB-93BF-B038770F8483}"/>
    <dgm:cxn modelId="{9A4B7DC1-9800-4E48-BE37-B13B136E1700}" type="presOf" srcId="{613BBDF1-6D89-40B5-B5EE-563197A27489}" destId="{92025CC2-17C3-4881-945F-57D003DA4176}" srcOrd="0" destOrd="0" presId="urn:microsoft.com/office/officeart/2005/8/layout/list1"/>
    <dgm:cxn modelId="{719044C7-E909-42BF-B9D1-AA0A2AA22188}" type="presOf" srcId="{2866B5B5-7AE1-46A0-95F9-E80BC34713B9}" destId="{F15480F0-88A3-4393-BC81-424780B11A8F}" srcOrd="0" destOrd="0" presId="urn:microsoft.com/office/officeart/2005/8/layout/list1"/>
    <dgm:cxn modelId="{5E4D43C8-CF20-480E-93C1-5CD027E0B0A3}" type="presOf" srcId="{1FA1B8E9-C6D9-4ECB-8E8F-76DD867EEA49}" destId="{90B39CCD-6272-4788-9D06-0D2E8C1C5D26}" srcOrd="0" destOrd="1" presId="urn:microsoft.com/office/officeart/2005/8/layout/list1"/>
    <dgm:cxn modelId="{09E089CE-10A3-4714-8CA2-F26A4532A129}" type="presOf" srcId="{9E67249C-619C-4949-A1C8-34572809AC7C}" destId="{78DF2AEC-76AE-49BF-99A3-D2EAE73748D2}" srcOrd="0" destOrd="0" presId="urn:microsoft.com/office/officeart/2005/8/layout/list1"/>
    <dgm:cxn modelId="{612381D2-280C-473C-8917-420F8EC2F59D}" srcId="{AA749B85-8F2F-48C7-8452-7F1BF936CCBC}" destId="{F2A74688-2E87-4124-97E4-FDB1DF99F1A3}" srcOrd="0" destOrd="0" parTransId="{F3005732-63C9-4E46-A7F0-F1EF2BF035D1}" sibTransId="{0DEE5AEB-40B7-4492-9C73-53039C340975}"/>
    <dgm:cxn modelId="{3F5F25D5-D85C-4903-9045-369C595AF33F}" type="presOf" srcId="{613BBDF1-6D89-40B5-B5EE-563197A27489}" destId="{C30E314A-89FC-45E3-B7A4-A373E81E07B5}" srcOrd="1" destOrd="0" presId="urn:microsoft.com/office/officeart/2005/8/layout/list1"/>
    <dgm:cxn modelId="{356FC8DC-DDB0-4F7D-8E10-BFB2F6BD694C}" srcId="{C4DB88E9-FA51-41AC-A5ED-6660E1C8652F}" destId="{CFC9527E-0809-4C72-82C3-9DC878E76094}" srcOrd="0" destOrd="0" parTransId="{F35A0A96-BBC4-417F-8A6D-C910A3946CD1}" sibTransId="{96B37334-6A76-43E1-B4D0-234990EA8EC3}"/>
    <dgm:cxn modelId="{CEEA9CDE-6A9E-49D6-AFDA-52640538D590}" srcId="{613BBDF1-6D89-40B5-B5EE-563197A27489}" destId="{1FA1B8E9-C6D9-4ECB-8E8F-76DD867EEA49}" srcOrd="1" destOrd="0" parTransId="{55F5632A-9E08-47A0-9D51-8987F7186059}" sibTransId="{F8B7484B-A835-4022-9E52-315F779351C5}"/>
    <dgm:cxn modelId="{32716ADF-7622-45B7-9513-0B11A0BDB9CB}" type="presOf" srcId="{7CAAC3D3-B5BD-4DAE-89CE-02D17312CF6D}" destId="{6F824136-7261-4E0C-8A3A-A2D210A3700A}" srcOrd="1" destOrd="0" presId="urn:microsoft.com/office/officeart/2005/8/layout/list1"/>
    <dgm:cxn modelId="{6BEDF5E1-A1AD-4408-B79F-B6EF6ED6C5C4}" type="presOf" srcId="{C7C811E8-E2BF-4FA8-937C-15E3718A6838}" destId="{78DF2AEC-76AE-49BF-99A3-D2EAE73748D2}" srcOrd="0" destOrd="2" presId="urn:microsoft.com/office/officeart/2005/8/layout/list1"/>
    <dgm:cxn modelId="{89FC3FE7-0A7D-422C-8D24-4D6DEB7878BA}" type="presOf" srcId="{D8B2CA71-0501-439D-998D-F7E1D1D0883A}" destId="{203DF5E3-9DA8-437B-816F-5F659220AEBF}" srcOrd="0" destOrd="2" presId="urn:microsoft.com/office/officeart/2005/8/layout/list1"/>
    <dgm:cxn modelId="{37A913EE-589C-4DC6-A5C6-33D84863E53D}" type="presOf" srcId="{79D54E5C-6D6A-4B64-AA64-CC5DCC548A41}" destId="{3E75C4DE-B832-4BD1-9036-E1A3CA3C8742}" srcOrd="0" destOrd="0" presId="urn:microsoft.com/office/officeart/2005/8/layout/list1"/>
    <dgm:cxn modelId="{7A33E2FC-4EF7-43F0-A34B-6364D928C494}" type="presOf" srcId="{F8DBDD3E-9184-440D-87D9-A695420D237C}" destId="{EAA37D6A-33CE-4D85-87CD-0C4E92936290}" srcOrd="0" destOrd="0" presId="urn:microsoft.com/office/officeart/2005/8/layout/list1"/>
    <dgm:cxn modelId="{C17EF2FD-1325-44A7-AC2E-3A49E150695C}" type="presOf" srcId="{F2A74688-2E87-4124-97E4-FDB1DF99F1A3}" destId="{203DF5E3-9DA8-437B-816F-5F659220AEBF}" srcOrd="0" destOrd="0" presId="urn:microsoft.com/office/officeart/2005/8/layout/list1"/>
    <dgm:cxn modelId="{26776CFE-21B8-4AA4-AE92-6BFE00AA2E64}" srcId="{C4DB88E9-FA51-41AC-A5ED-6660E1C8652F}" destId="{ECFA2174-B0F7-4A3E-8099-97D6606BA81A}" srcOrd="2" destOrd="0" parTransId="{B523A7C7-16B3-4209-B2B4-E39F35E9F13D}" sibTransId="{362830B8-D8AA-45EF-B946-C40CEC8BA3CF}"/>
    <dgm:cxn modelId="{3AD94A36-3317-4757-BD06-F7B218D3A24F}" type="presParOf" srcId="{3E75C4DE-B832-4BD1-9036-E1A3CA3C8742}" destId="{9A17B47A-2AEE-46A4-B30B-0E0A9D1B85BA}" srcOrd="0" destOrd="0" presId="urn:microsoft.com/office/officeart/2005/8/layout/list1"/>
    <dgm:cxn modelId="{4F195BBB-3E99-4168-877B-C0ABCD7A3E08}" type="presParOf" srcId="{9A17B47A-2AEE-46A4-B30B-0E0A9D1B85BA}" destId="{FC777973-3972-4931-8452-4DFEC1C4BB78}" srcOrd="0" destOrd="0" presId="urn:microsoft.com/office/officeart/2005/8/layout/list1"/>
    <dgm:cxn modelId="{4017393B-7A08-423A-8AF0-D44211DBC917}" type="presParOf" srcId="{9A17B47A-2AEE-46A4-B30B-0E0A9D1B85BA}" destId="{6F824136-7261-4E0C-8A3A-A2D210A3700A}" srcOrd="1" destOrd="0" presId="urn:microsoft.com/office/officeart/2005/8/layout/list1"/>
    <dgm:cxn modelId="{2281A850-ABFB-4D26-AEE5-5D8FDFD29596}" type="presParOf" srcId="{3E75C4DE-B832-4BD1-9036-E1A3CA3C8742}" destId="{8FC9FC37-FA98-4B6E-BA4A-CF79BDD086F2}" srcOrd="1" destOrd="0" presId="urn:microsoft.com/office/officeart/2005/8/layout/list1"/>
    <dgm:cxn modelId="{27A7306E-20A3-4384-BDEC-17F508A7467C}" type="presParOf" srcId="{3E75C4DE-B832-4BD1-9036-E1A3CA3C8742}" destId="{39F486E6-2934-4313-8FA5-30525EB2265B}" srcOrd="2" destOrd="0" presId="urn:microsoft.com/office/officeart/2005/8/layout/list1"/>
    <dgm:cxn modelId="{72A6F6F6-C969-47C8-990D-7001B568A871}" type="presParOf" srcId="{3E75C4DE-B832-4BD1-9036-E1A3CA3C8742}" destId="{CB8424BF-7912-4865-ADC2-3B9F5415C31E}" srcOrd="3" destOrd="0" presId="urn:microsoft.com/office/officeart/2005/8/layout/list1"/>
    <dgm:cxn modelId="{903138F5-746D-4CDF-9A83-69DA68F55356}" type="presParOf" srcId="{3E75C4DE-B832-4BD1-9036-E1A3CA3C8742}" destId="{80FD0C88-6CA5-4074-9800-D54BD945FD2C}" srcOrd="4" destOrd="0" presId="urn:microsoft.com/office/officeart/2005/8/layout/list1"/>
    <dgm:cxn modelId="{251F9109-584C-4B02-82DC-0B7EF4EC3FBF}" type="presParOf" srcId="{80FD0C88-6CA5-4074-9800-D54BD945FD2C}" destId="{1E5CBE96-4380-43CB-A69F-AC8C73CC5CCB}" srcOrd="0" destOrd="0" presId="urn:microsoft.com/office/officeart/2005/8/layout/list1"/>
    <dgm:cxn modelId="{74E18D42-9C0C-4C97-8227-D7C8FBBF600A}" type="presParOf" srcId="{80FD0C88-6CA5-4074-9800-D54BD945FD2C}" destId="{7DF16BBC-B77C-4B89-87B0-C762CFDA0EB2}" srcOrd="1" destOrd="0" presId="urn:microsoft.com/office/officeart/2005/8/layout/list1"/>
    <dgm:cxn modelId="{D8A2A813-2D75-405E-ACA6-EB9F7AEEA2DD}" type="presParOf" srcId="{3E75C4DE-B832-4BD1-9036-E1A3CA3C8742}" destId="{0BF0E5EA-3831-4E16-915C-F1E6851203F9}" srcOrd="5" destOrd="0" presId="urn:microsoft.com/office/officeart/2005/8/layout/list1"/>
    <dgm:cxn modelId="{72C30632-DA0D-4A97-9651-E1A93BE6448C}" type="presParOf" srcId="{3E75C4DE-B832-4BD1-9036-E1A3CA3C8742}" destId="{203DF5E3-9DA8-437B-816F-5F659220AEBF}" srcOrd="6" destOrd="0" presId="urn:microsoft.com/office/officeart/2005/8/layout/list1"/>
    <dgm:cxn modelId="{AE0E98AA-A4FC-4D9A-87C4-3D1EB7008ABF}" type="presParOf" srcId="{3E75C4DE-B832-4BD1-9036-E1A3CA3C8742}" destId="{F5B5487C-99E4-471B-AF17-ABB1F8FCD826}" srcOrd="7" destOrd="0" presId="urn:microsoft.com/office/officeart/2005/8/layout/list1"/>
    <dgm:cxn modelId="{B7148243-69C1-4593-9382-DADEEB1EA21E}" type="presParOf" srcId="{3E75C4DE-B832-4BD1-9036-E1A3CA3C8742}" destId="{D662C3B5-7DDB-4C9E-90EB-6A0B182E9500}" srcOrd="8" destOrd="0" presId="urn:microsoft.com/office/officeart/2005/8/layout/list1"/>
    <dgm:cxn modelId="{C910629D-4D44-4616-8FF7-C80507E78F8C}" type="presParOf" srcId="{D662C3B5-7DDB-4C9E-90EB-6A0B182E9500}" destId="{B978F440-68F7-47D5-A418-807BED7AECD7}" srcOrd="0" destOrd="0" presId="urn:microsoft.com/office/officeart/2005/8/layout/list1"/>
    <dgm:cxn modelId="{1E00147A-DD6A-4C01-85CD-D8EA9C475565}" type="presParOf" srcId="{D662C3B5-7DDB-4C9E-90EB-6A0B182E9500}" destId="{5126F581-DD0E-4845-9E8B-8CD9E5E84863}" srcOrd="1" destOrd="0" presId="urn:microsoft.com/office/officeart/2005/8/layout/list1"/>
    <dgm:cxn modelId="{EEDD856A-9728-444B-B2A2-504F72BE3AC6}" type="presParOf" srcId="{3E75C4DE-B832-4BD1-9036-E1A3CA3C8742}" destId="{7340E7CB-8EC8-45D3-9A84-374791A1D40D}" srcOrd="9" destOrd="0" presId="urn:microsoft.com/office/officeart/2005/8/layout/list1"/>
    <dgm:cxn modelId="{CBB83545-BECB-4803-971E-F3F7CC6B435F}" type="presParOf" srcId="{3E75C4DE-B832-4BD1-9036-E1A3CA3C8742}" destId="{6DB6A2EC-7881-40D9-B89C-165B9466344C}" srcOrd="10" destOrd="0" presId="urn:microsoft.com/office/officeart/2005/8/layout/list1"/>
    <dgm:cxn modelId="{A7DA0F18-5E09-4131-AA53-0622ADFDF593}" type="presParOf" srcId="{3E75C4DE-B832-4BD1-9036-E1A3CA3C8742}" destId="{CD2E7941-2D21-4255-B9DF-7574E4681B00}" srcOrd="11" destOrd="0" presId="urn:microsoft.com/office/officeart/2005/8/layout/list1"/>
    <dgm:cxn modelId="{E21E1795-7087-4087-B1E7-71A7D43013F5}" type="presParOf" srcId="{3E75C4DE-B832-4BD1-9036-E1A3CA3C8742}" destId="{3EEB95B8-96BE-4E50-AA96-9BD9A0CF335F}" srcOrd="12" destOrd="0" presId="urn:microsoft.com/office/officeart/2005/8/layout/list1"/>
    <dgm:cxn modelId="{677D268E-F88A-4181-B516-17EC87072C6B}" type="presParOf" srcId="{3EEB95B8-96BE-4E50-AA96-9BD9A0CF335F}" destId="{F15480F0-88A3-4393-BC81-424780B11A8F}" srcOrd="0" destOrd="0" presId="urn:microsoft.com/office/officeart/2005/8/layout/list1"/>
    <dgm:cxn modelId="{CAA0C52C-43CF-4434-96C4-ABD7608B8EE1}" type="presParOf" srcId="{3EEB95B8-96BE-4E50-AA96-9BD9A0CF335F}" destId="{65454BAC-383F-4A1E-8B31-7E1E4ECB4144}" srcOrd="1" destOrd="0" presId="urn:microsoft.com/office/officeart/2005/8/layout/list1"/>
    <dgm:cxn modelId="{8E055561-81E4-4397-8935-41A8CA6A839D}" type="presParOf" srcId="{3E75C4DE-B832-4BD1-9036-E1A3CA3C8742}" destId="{2D70030F-8CDD-4436-ACF4-14DFC2E329DD}" srcOrd="13" destOrd="0" presId="urn:microsoft.com/office/officeart/2005/8/layout/list1"/>
    <dgm:cxn modelId="{78CD715A-5FC6-4F7A-8BB3-943B94CD66FA}" type="presParOf" srcId="{3E75C4DE-B832-4BD1-9036-E1A3CA3C8742}" destId="{EAA37D6A-33CE-4D85-87CD-0C4E92936290}" srcOrd="14" destOrd="0" presId="urn:microsoft.com/office/officeart/2005/8/layout/list1"/>
    <dgm:cxn modelId="{9A035EB8-153C-4D1E-8C3E-8823E0E2558E}" type="presParOf" srcId="{3E75C4DE-B832-4BD1-9036-E1A3CA3C8742}" destId="{0FC3D043-71C3-4D24-90DC-20930AE3E589}" srcOrd="15" destOrd="0" presId="urn:microsoft.com/office/officeart/2005/8/layout/list1"/>
    <dgm:cxn modelId="{2D0F8233-3C86-445A-A798-A35EBCAFFC7E}" type="presParOf" srcId="{3E75C4DE-B832-4BD1-9036-E1A3CA3C8742}" destId="{23ED4816-CFBF-4FAE-93D3-2531561EDDC1}" srcOrd="16" destOrd="0" presId="urn:microsoft.com/office/officeart/2005/8/layout/list1"/>
    <dgm:cxn modelId="{77D48416-1FD9-4C70-B9D2-653BE10993CD}" type="presParOf" srcId="{23ED4816-CFBF-4FAE-93D3-2531561EDDC1}" destId="{92025CC2-17C3-4881-945F-57D003DA4176}" srcOrd="0" destOrd="0" presId="urn:microsoft.com/office/officeart/2005/8/layout/list1"/>
    <dgm:cxn modelId="{E2D45D18-2174-4E57-9D3D-D31F2D6059ED}" type="presParOf" srcId="{23ED4816-CFBF-4FAE-93D3-2531561EDDC1}" destId="{C30E314A-89FC-45E3-B7A4-A373E81E07B5}" srcOrd="1" destOrd="0" presId="urn:microsoft.com/office/officeart/2005/8/layout/list1"/>
    <dgm:cxn modelId="{403E4ACC-9E6B-4B08-BDEC-F08CF8F2E0C8}" type="presParOf" srcId="{3E75C4DE-B832-4BD1-9036-E1A3CA3C8742}" destId="{103C625C-2FDD-425E-BE16-A931FFD62CE5}" srcOrd="17" destOrd="0" presId="urn:microsoft.com/office/officeart/2005/8/layout/list1"/>
    <dgm:cxn modelId="{6DDA88E3-E23C-42B0-8B6B-D6064BCCBBFD}" type="presParOf" srcId="{3E75C4DE-B832-4BD1-9036-E1A3CA3C8742}" destId="{90B39CCD-6272-4788-9D06-0D2E8C1C5D26}" srcOrd="18" destOrd="0" presId="urn:microsoft.com/office/officeart/2005/8/layout/list1"/>
    <dgm:cxn modelId="{A91DC66C-1E05-4DE2-89CB-88EF50B4D0EC}" type="presParOf" srcId="{3E75C4DE-B832-4BD1-9036-E1A3CA3C8742}" destId="{09BB4322-2EE0-43FE-83A8-2BC1C33E61D6}" srcOrd="19" destOrd="0" presId="urn:microsoft.com/office/officeart/2005/8/layout/list1"/>
    <dgm:cxn modelId="{2A7D8E1C-2F2C-41F0-8250-4C592DF5F5EF}" type="presParOf" srcId="{3E75C4DE-B832-4BD1-9036-E1A3CA3C8742}" destId="{B459228F-0049-48C9-83CE-4EEC85810FDF}" srcOrd="20" destOrd="0" presId="urn:microsoft.com/office/officeart/2005/8/layout/list1"/>
    <dgm:cxn modelId="{3E9C258F-7B92-446D-97A5-140204AA676A}" type="presParOf" srcId="{B459228F-0049-48C9-83CE-4EEC85810FDF}" destId="{C9552462-18C0-4745-85B9-6B0D1D2B67B6}" srcOrd="0" destOrd="0" presId="urn:microsoft.com/office/officeart/2005/8/layout/list1"/>
    <dgm:cxn modelId="{67CB2BE3-F088-4FC8-82A2-191449C278CA}" type="presParOf" srcId="{B459228F-0049-48C9-83CE-4EEC85810FDF}" destId="{0D288557-A187-4F95-A52E-CF1EDAB64C85}" srcOrd="1" destOrd="0" presId="urn:microsoft.com/office/officeart/2005/8/layout/list1"/>
    <dgm:cxn modelId="{EE86D841-2529-4187-A1F0-1570CE6BF111}" type="presParOf" srcId="{3E75C4DE-B832-4BD1-9036-E1A3CA3C8742}" destId="{6E34C9D0-44DA-4FD8-9E87-29E0488F25BD}" srcOrd="21" destOrd="0" presId="urn:microsoft.com/office/officeart/2005/8/layout/list1"/>
    <dgm:cxn modelId="{59150574-44A1-4214-A1D2-FA0F5267CA56}" type="presParOf" srcId="{3E75C4DE-B832-4BD1-9036-E1A3CA3C8742}" destId="{78DF2AEC-76AE-49BF-99A3-D2EAE73748D2}"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A568E2D-1F69-468E-99F8-8A4C1D6CCD12}"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3587C7D7-4140-43C0-95D5-FA7FAFC78625}">
      <dgm:prSet/>
      <dgm:spPr/>
      <dgm:t>
        <a:bodyPr/>
        <a:lstStyle/>
        <a:p>
          <a:r>
            <a:rPr lang="en-US" b="1" i="0"/>
            <a:t>Resources, Tools, and Strategies</a:t>
          </a:r>
          <a:endParaRPr lang="en-US" b="1"/>
        </a:p>
      </dgm:t>
    </dgm:pt>
    <dgm:pt modelId="{06CAFF08-AC7D-43FE-A97C-EB56B342A015}" type="parTrans" cxnId="{707901E5-8EF6-44DF-A9E5-4AABD93F4AA0}">
      <dgm:prSet/>
      <dgm:spPr/>
      <dgm:t>
        <a:bodyPr/>
        <a:lstStyle/>
        <a:p>
          <a:endParaRPr lang="en-US"/>
        </a:p>
      </dgm:t>
    </dgm:pt>
    <dgm:pt modelId="{775149A1-8A77-457C-9AC5-DAE042B303F8}" type="sibTrans" cxnId="{707901E5-8EF6-44DF-A9E5-4AABD93F4AA0}">
      <dgm:prSet/>
      <dgm:spPr/>
      <dgm:t>
        <a:bodyPr/>
        <a:lstStyle/>
        <a:p>
          <a:endParaRPr lang="en-US"/>
        </a:p>
      </dgm:t>
    </dgm:pt>
    <dgm:pt modelId="{E49E82D8-0370-43F9-B451-5BCFF7D4212B}">
      <dgm:prSet/>
      <dgm:spPr/>
      <dgm:t>
        <a:bodyPr/>
        <a:lstStyle/>
        <a:p>
          <a:r>
            <a:rPr lang="en-US" b="0" i="0"/>
            <a:t>Training Programs:</a:t>
          </a:r>
          <a:endParaRPr lang="en-US"/>
        </a:p>
      </dgm:t>
    </dgm:pt>
    <dgm:pt modelId="{2B421418-62FB-4B3B-9357-F5F7A8FDE2A7}" type="parTrans" cxnId="{CD5CAEF9-1CDC-4E73-B441-42416BD543DC}">
      <dgm:prSet/>
      <dgm:spPr/>
      <dgm:t>
        <a:bodyPr/>
        <a:lstStyle/>
        <a:p>
          <a:endParaRPr lang="en-US"/>
        </a:p>
      </dgm:t>
    </dgm:pt>
    <dgm:pt modelId="{3B2D5E53-354A-4756-BB7A-16FE9E188364}" type="sibTrans" cxnId="{CD5CAEF9-1CDC-4E73-B441-42416BD543DC}">
      <dgm:prSet/>
      <dgm:spPr/>
      <dgm:t>
        <a:bodyPr/>
        <a:lstStyle/>
        <a:p>
          <a:endParaRPr lang="en-US"/>
        </a:p>
      </dgm:t>
    </dgm:pt>
    <dgm:pt modelId="{D59F5885-E9B7-4A57-A990-7189F472B19E}">
      <dgm:prSet/>
      <dgm:spPr/>
      <dgm:t>
        <a:bodyPr/>
        <a:lstStyle/>
        <a:p>
          <a:r>
            <a:rPr lang="en-US" b="0" i="0"/>
            <a:t>Utilize internal training programs, external training providers, and online learning platforms for comprehensive and targeted training.</a:t>
          </a:r>
          <a:endParaRPr lang="en-US"/>
        </a:p>
      </dgm:t>
    </dgm:pt>
    <dgm:pt modelId="{0EA3D3C1-BD72-4C57-B5B5-979929E2ABF0}" type="parTrans" cxnId="{8822B444-BD9B-4FE9-8300-3C7F474C02F5}">
      <dgm:prSet/>
      <dgm:spPr/>
      <dgm:t>
        <a:bodyPr/>
        <a:lstStyle/>
        <a:p>
          <a:endParaRPr lang="en-US"/>
        </a:p>
      </dgm:t>
    </dgm:pt>
    <dgm:pt modelId="{379DCA41-EFF1-423A-ACF3-3B2CE66748D2}" type="sibTrans" cxnId="{8822B444-BD9B-4FE9-8300-3C7F474C02F5}">
      <dgm:prSet/>
      <dgm:spPr/>
      <dgm:t>
        <a:bodyPr/>
        <a:lstStyle/>
        <a:p>
          <a:endParaRPr lang="en-US"/>
        </a:p>
      </dgm:t>
    </dgm:pt>
    <dgm:pt modelId="{C5A5E3E2-47ED-4C90-BA69-131F55ABEE2C}">
      <dgm:prSet/>
      <dgm:spPr/>
      <dgm:t>
        <a:bodyPr/>
        <a:lstStyle/>
        <a:p>
          <a:r>
            <a:rPr lang="en-US" b="0" i="0"/>
            <a:t>Workshops and Seminars:</a:t>
          </a:r>
          <a:endParaRPr lang="en-US"/>
        </a:p>
      </dgm:t>
    </dgm:pt>
    <dgm:pt modelId="{ADCF8D25-2AB4-46EC-B97E-05F13E4CE31C}" type="parTrans" cxnId="{5D904B9F-1295-4240-BE9C-2F6EFF35831B}">
      <dgm:prSet/>
      <dgm:spPr/>
      <dgm:t>
        <a:bodyPr/>
        <a:lstStyle/>
        <a:p>
          <a:endParaRPr lang="en-US"/>
        </a:p>
      </dgm:t>
    </dgm:pt>
    <dgm:pt modelId="{33548D92-7B4E-497A-BC92-7B6195823648}" type="sibTrans" cxnId="{5D904B9F-1295-4240-BE9C-2F6EFF35831B}">
      <dgm:prSet/>
      <dgm:spPr/>
      <dgm:t>
        <a:bodyPr/>
        <a:lstStyle/>
        <a:p>
          <a:endParaRPr lang="en-US"/>
        </a:p>
      </dgm:t>
    </dgm:pt>
    <dgm:pt modelId="{6A2B9263-04EB-4FF0-9FCC-DF7C181F4E27}">
      <dgm:prSet/>
      <dgm:spPr/>
      <dgm:t>
        <a:bodyPr/>
        <a:lstStyle/>
        <a:p>
          <a:r>
            <a:rPr lang="en-US" b="0" i="0"/>
            <a:t>Conduct workshops and seminars facilitated by subject matter experts for practical guidance and insights.</a:t>
          </a:r>
          <a:endParaRPr lang="en-US"/>
        </a:p>
      </dgm:t>
    </dgm:pt>
    <dgm:pt modelId="{79CBE622-8FF6-4D6C-8B3B-8E617D04A192}" type="parTrans" cxnId="{32B238F8-99DF-415E-9DA5-EDD599070A9D}">
      <dgm:prSet/>
      <dgm:spPr/>
      <dgm:t>
        <a:bodyPr/>
        <a:lstStyle/>
        <a:p>
          <a:endParaRPr lang="en-US"/>
        </a:p>
      </dgm:t>
    </dgm:pt>
    <dgm:pt modelId="{579D3DE2-5A8F-40B0-A077-E8D17CDCA3E6}" type="sibTrans" cxnId="{32B238F8-99DF-415E-9DA5-EDD599070A9D}">
      <dgm:prSet/>
      <dgm:spPr/>
      <dgm:t>
        <a:bodyPr/>
        <a:lstStyle/>
        <a:p>
          <a:endParaRPr lang="en-US"/>
        </a:p>
      </dgm:t>
    </dgm:pt>
    <dgm:pt modelId="{91BECFB9-066E-40DF-BC91-FE6C201EF0B3}">
      <dgm:prSet/>
      <dgm:spPr/>
      <dgm:t>
        <a:bodyPr/>
        <a:lstStyle/>
        <a:p>
          <a:r>
            <a:rPr lang="en-US" b="0" i="0"/>
            <a:t>Coaching and Mentoring:</a:t>
          </a:r>
          <a:endParaRPr lang="en-US"/>
        </a:p>
      </dgm:t>
    </dgm:pt>
    <dgm:pt modelId="{D8118C9B-D3FD-407C-B228-0EB8CC2C0961}" type="parTrans" cxnId="{DD0AFE99-EBE0-47E9-8015-C52CF2BAD657}">
      <dgm:prSet/>
      <dgm:spPr/>
      <dgm:t>
        <a:bodyPr/>
        <a:lstStyle/>
        <a:p>
          <a:endParaRPr lang="en-US"/>
        </a:p>
      </dgm:t>
    </dgm:pt>
    <dgm:pt modelId="{EA2F62EA-AF9E-4113-872B-5E679EAB1B24}" type="sibTrans" cxnId="{DD0AFE99-EBE0-47E9-8015-C52CF2BAD657}">
      <dgm:prSet/>
      <dgm:spPr/>
      <dgm:t>
        <a:bodyPr/>
        <a:lstStyle/>
        <a:p>
          <a:endParaRPr lang="en-US"/>
        </a:p>
      </dgm:t>
    </dgm:pt>
    <dgm:pt modelId="{E17A0806-64E1-4127-8761-EDE841700481}">
      <dgm:prSet/>
      <dgm:spPr/>
      <dgm:t>
        <a:bodyPr/>
        <a:lstStyle/>
        <a:p>
          <a:r>
            <a:rPr lang="en-US" b="0" i="0"/>
            <a:t>Provide one-on-one coaching and mentoring sessions for personalized support and feedback.</a:t>
          </a:r>
          <a:endParaRPr lang="en-US"/>
        </a:p>
      </dgm:t>
    </dgm:pt>
    <dgm:pt modelId="{84E7EA50-3A18-4ED9-8773-306E252A8EC5}" type="parTrans" cxnId="{C04837A7-5CE0-4919-9DCE-384441598289}">
      <dgm:prSet/>
      <dgm:spPr/>
      <dgm:t>
        <a:bodyPr/>
        <a:lstStyle/>
        <a:p>
          <a:endParaRPr lang="en-US"/>
        </a:p>
      </dgm:t>
    </dgm:pt>
    <dgm:pt modelId="{B7026250-CEC0-4125-958E-367A866E5492}" type="sibTrans" cxnId="{C04837A7-5CE0-4919-9DCE-384441598289}">
      <dgm:prSet/>
      <dgm:spPr/>
      <dgm:t>
        <a:bodyPr/>
        <a:lstStyle/>
        <a:p>
          <a:endParaRPr lang="en-US"/>
        </a:p>
      </dgm:t>
    </dgm:pt>
    <dgm:pt modelId="{95B218E8-DF53-4FFC-8966-43DC832D3D9C}">
      <dgm:prSet/>
      <dgm:spPr/>
      <dgm:t>
        <a:bodyPr/>
        <a:lstStyle/>
        <a:p>
          <a:r>
            <a:rPr lang="en-US" b="0" i="0"/>
            <a:t>Practical Application:</a:t>
          </a:r>
          <a:endParaRPr lang="en-US"/>
        </a:p>
      </dgm:t>
    </dgm:pt>
    <dgm:pt modelId="{6EA793C5-9BA1-4934-9723-B733D3288F25}" type="parTrans" cxnId="{C6DA8967-36B0-48F0-A5F3-62D0BA04EE77}">
      <dgm:prSet/>
      <dgm:spPr/>
      <dgm:t>
        <a:bodyPr/>
        <a:lstStyle/>
        <a:p>
          <a:endParaRPr lang="en-US"/>
        </a:p>
      </dgm:t>
    </dgm:pt>
    <dgm:pt modelId="{9DDC44A0-D629-4759-AE51-C6B6CF820BAC}" type="sibTrans" cxnId="{C6DA8967-36B0-48F0-A5F3-62D0BA04EE77}">
      <dgm:prSet/>
      <dgm:spPr/>
      <dgm:t>
        <a:bodyPr/>
        <a:lstStyle/>
        <a:p>
          <a:endParaRPr lang="en-US"/>
        </a:p>
      </dgm:t>
    </dgm:pt>
    <dgm:pt modelId="{D5C4E89A-E457-426C-914B-11C2B07CA739}">
      <dgm:prSet/>
      <dgm:spPr/>
      <dgm:t>
        <a:bodyPr/>
        <a:lstStyle/>
        <a:p>
          <a:r>
            <a:rPr lang="en-US" b="0" i="0"/>
            <a:t>Provide opportunities for HR professionals to apply newly acquired skills in real-world scenarios through assignments, projects, and simulations.</a:t>
          </a:r>
          <a:endParaRPr lang="en-US"/>
        </a:p>
      </dgm:t>
    </dgm:pt>
    <dgm:pt modelId="{28A7F2CE-2D09-42A2-A7F2-D692ED256B8F}" type="parTrans" cxnId="{8AEFA005-826E-485B-A2BB-5989F8CC0A90}">
      <dgm:prSet/>
      <dgm:spPr/>
      <dgm:t>
        <a:bodyPr/>
        <a:lstStyle/>
        <a:p>
          <a:endParaRPr lang="en-US"/>
        </a:p>
      </dgm:t>
    </dgm:pt>
    <dgm:pt modelId="{F317722B-FF8D-4CF9-8F60-8FDDF19EE2B6}" type="sibTrans" cxnId="{8AEFA005-826E-485B-A2BB-5989F8CC0A90}">
      <dgm:prSet/>
      <dgm:spPr/>
      <dgm:t>
        <a:bodyPr/>
        <a:lstStyle/>
        <a:p>
          <a:endParaRPr lang="en-US"/>
        </a:p>
      </dgm:t>
    </dgm:pt>
    <dgm:pt modelId="{8F053B8E-71A9-452D-90B5-B4828B3FC3AA}">
      <dgm:prSet/>
      <dgm:spPr/>
      <dgm:t>
        <a:bodyPr/>
        <a:lstStyle/>
        <a:p>
          <a:r>
            <a:rPr lang="en-US" b="0" i="0"/>
            <a:t>Feedback and Review:</a:t>
          </a:r>
          <a:endParaRPr lang="en-US"/>
        </a:p>
      </dgm:t>
    </dgm:pt>
    <dgm:pt modelId="{9A0D5D77-D21C-4A0F-B6B1-BF6E9E55533D}" type="parTrans" cxnId="{284D7FD3-8464-4761-9937-41620883296C}">
      <dgm:prSet/>
      <dgm:spPr/>
      <dgm:t>
        <a:bodyPr/>
        <a:lstStyle/>
        <a:p>
          <a:endParaRPr lang="en-US"/>
        </a:p>
      </dgm:t>
    </dgm:pt>
    <dgm:pt modelId="{B34EA6D8-B154-4F29-9F85-27C020218BBE}" type="sibTrans" cxnId="{284D7FD3-8464-4761-9937-41620883296C}">
      <dgm:prSet/>
      <dgm:spPr/>
      <dgm:t>
        <a:bodyPr/>
        <a:lstStyle/>
        <a:p>
          <a:endParaRPr lang="en-US"/>
        </a:p>
      </dgm:t>
    </dgm:pt>
    <dgm:pt modelId="{CF5145D6-E5A6-4CFF-A767-E76372D0FD3B}">
      <dgm:prSet/>
      <dgm:spPr/>
      <dgm:t>
        <a:bodyPr/>
        <a:lstStyle/>
        <a:p>
          <a:r>
            <a:rPr lang="en-US" b="0" i="0"/>
            <a:t>Conduct regular assessments, progress reviews, and feedback sessions for continuous improvement.</a:t>
          </a:r>
          <a:endParaRPr lang="en-US"/>
        </a:p>
      </dgm:t>
    </dgm:pt>
    <dgm:pt modelId="{7B733B0C-09C2-4D9B-AAF7-D9A0D11DEE5F}" type="parTrans" cxnId="{8176E024-4D37-4BF4-8A6C-21C988F653E5}">
      <dgm:prSet/>
      <dgm:spPr/>
      <dgm:t>
        <a:bodyPr/>
        <a:lstStyle/>
        <a:p>
          <a:endParaRPr lang="en-US"/>
        </a:p>
      </dgm:t>
    </dgm:pt>
    <dgm:pt modelId="{D5A36CB8-5AD4-4983-A0BF-65EF79F2DA58}" type="sibTrans" cxnId="{8176E024-4D37-4BF4-8A6C-21C988F653E5}">
      <dgm:prSet/>
      <dgm:spPr/>
      <dgm:t>
        <a:bodyPr/>
        <a:lstStyle/>
        <a:p>
          <a:endParaRPr lang="en-US"/>
        </a:p>
      </dgm:t>
    </dgm:pt>
    <dgm:pt modelId="{F69EFE58-4199-4092-90E1-F7F5A0EC7C3D}" type="pres">
      <dgm:prSet presAssocID="{9A568E2D-1F69-468E-99F8-8A4C1D6CCD12}" presName="linear" presStyleCnt="0">
        <dgm:presLayoutVars>
          <dgm:dir/>
          <dgm:animLvl val="lvl"/>
          <dgm:resizeHandles val="exact"/>
        </dgm:presLayoutVars>
      </dgm:prSet>
      <dgm:spPr/>
    </dgm:pt>
    <dgm:pt modelId="{9550CF64-2C32-43D8-8144-761DB6D8142C}" type="pres">
      <dgm:prSet presAssocID="{3587C7D7-4140-43C0-95D5-FA7FAFC78625}" presName="parentLin" presStyleCnt="0"/>
      <dgm:spPr/>
    </dgm:pt>
    <dgm:pt modelId="{2E7D7BF3-30B5-4A94-BE66-37D9071A1C51}" type="pres">
      <dgm:prSet presAssocID="{3587C7D7-4140-43C0-95D5-FA7FAFC78625}" presName="parentLeftMargin" presStyleLbl="node1" presStyleIdx="0" presStyleCnt="6"/>
      <dgm:spPr/>
    </dgm:pt>
    <dgm:pt modelId="{0A5C8F19-4E56-4125-A0A4-DB6944901146}" type="pres">
      <dgm:prSet presAssocID="{3587C7D7-4140-43C0-95D5-FA7FAFC78625}" presName="parentText" presStyleLbl="node1" presStyleIdx="0" presStyleCnt="6">
        <dgm:presLayoutVars>
          <dgm:chMax val="0"/>
          <dgm:bulletEnabled val="1"/>
        </dgm:presLayoutVars>
      </dgm:prSet>
      <dgm:spPr/>
    </dgm:pt>
    <dgm:pt modelId="{E6274D3C-20D4-4DF1-A5F9-34941051FCF7}" type="pres">
      <dgm:prSet presAssocID="{3587C7D7-4140-43C0-95D5-FA7FAFC78625}" presName="negativeSpace" presStyleCnt="0"/>
      <dgm:spPr/>
    </dgm:pt>
    <dgm:pt modelId="{70BCAAE9-D466-4720-8C82-0E8583D0542D}" type="pres">
      <dgm:prSet presAssocID="{3587C7D7-4140-43C0-95D5-FA7FAFC78625}" presName="childText" presStyleLbl="conFgAcc1" presStyleIdx="0" presStyleCnt="6">
        <dgm:presLayoutVars>
          <dgm:bulletEnabled val="1"/>
        </dgm:presLayoutVars>
      </dgm:prSet>
      <dgm:spPr/>
    </dgm:pt>
    <dgm:pt modelId="{C45964B8-CE22-4220-B6AF-E7CD8024BF49}" type="pres">
      <dgm:prSet presAssocID="{775149A1-8A77-457C-9AC5-DAE042B303F8}" presName="spaceBetweenRectangles" presStyleCnt="0"/>
      <dgm:spPr/>
    </dgm:pt>
    <dgm:pt modelId="{E054F00B-A581-48D7-8F37-D01C9C5AAF5B}" type="pres">
      <dgm:prSet presAssocID="{E49E82D8-0370-43F9-B451-5BCFF7D4212B}" presName="parentLin" presStyleCnt="0"/>
      <dgm:spPr/>
    </dgm:pt>
    <dgm:pt modelId="{E2591B59-6DA6-4CBD-ABB0-F7060BE1A095}" type="pres">
      <dgm:prSet presAssocID="{E49E82D8-0370-43F9-B451-5BCFF7D4212B}" presName="parentLeftMargin" presStyleLbl="node1" presStyleIdx="0" presStyleCnt="6"/>
      <dgm:spPr/>
    </dgm:pt>
    <dgm:pt modelId="{B21096E0-13A4-4F93-AC91-536B9E03DA3D}" type="pres">
      <dgm:prSet presAssocID="{E49E82D8-0370-43F9-B451-5BCFF7D4212B}" presName="parentText" presStyleLbl="node1" presStyleIdx="1" presStyleCnt="6">
        <dgm:presLayoutVars>
          <dgm:chMax val="0"/>
          <dgm:bulletEnabled val="1"/>
        </dgm:presLayoutVars>
      </dgm:prSet>
      <dgm:spPr/>
    </dgm:pt>
    <dgm:pt modelId="{C22176D6-92DE-4F3B-96DD-55852745C5C0}" type="pres">
      <dgm:prSet presAssocID="{E49E82D8-0370-43F9-B451-5BCFF7D4212B}" presName="negativeSpace" presStyleCnt="0"/>
      <dgm:spPr/>
    </dgm:pt>
    <dgm:pt modelId="{E256469C-51E6-40AA-B421-ACA096461DC4}" type="pres">
      <dgm:prSet presAssocID="{E49E82D8-0370-43F9-B451-5BCFF7D4212B}" presName="childText" presStyleLbl="conFgAcc1" presStyleIdx="1" presStyleCnt="6">
        <dgm:presLayoutVars>
          <dgm:bulletEnabled val="1"/>
        </dgm:presLayoutVars>
      </dgm:prSet>
      <dgm:spPr/>
    </dgm:pt>
    <dgm:pt modelId="{87D1DF8D-D8EC-47B2-B13B-3A42DB9FE4DC}" type="pres">
      <dgm:prSet presAssocID="{3B2D5E53-354A-4756-BB7A-16FE9E188364}" presName="spaceBetweenRectangles" presStyleCnt="0"/>
      <dgm:spPr/>
    </dgm:pt>
    <dgm:pt modelId="{FA10D2D4-FE34-4464-97FE-1B9D04C63842}" type="pres">
      <dgm:prSet presAssocID="{C5A5E3E2-47ED-4C90-BA69-131F55ABEE2C}" presName="parentLin" presStyleCnt="0"/>
      <dgm:spPr/>
    </dgm:pt>
    <dgm:pt modelId="{E39CC615-F7CE-47D1-BDE8-FF2D907BB8B3}" type="pres">
      <dgm:prSet presAssocID="{C5A5E3E2-47ED-4C90-BA69-131F55ABEE2C}" presName="parentLeftMargin" presStyleLbl="node1" presStyleIdx="1" presStyleCnt="6"/>
      <dgm:spPr/>
    </dgm:pt>
    <dgm:pt modelId="{44AC224F-A4DA-4DCA-BEEB-4F85E0E5A45E}" type="pres">
      <dgm:prSet presAssocID="{C5A5E3E2-47ED-4C90-BA69-131F55ABEE2C}" presName="parentText" presStyleLbl="node1" presStyleIdx="2" presStyleCnt="6">
        <dgm:presLayoutVars>
          <dgm:chMax val="0"/>
          <dgm:bulletEnabled val="1"/>
        </dgm:presLayoutVars>
      </dgm:prSet>
      <dgm:spPr/>
    </dgm:pt>
    <dgm:pt modelId="{6BFF7DD9-8A9D-48D5-B0C0-6A06CA911F28}" type="pres">
      <dgm:prSet presAssocID="{C5A5E3E2-47ED-4C90-BA69-131F55ABEE2C}" presName="negativeSpace" presStyleCnt="0"/>
      <dgm:spPr/>
    </dgm:pt>
    <dgm:pt modelId="{1A0E2F4F-F745-47AA-9911-513310DC7FE1}" type="pres">
      <dgm:prSet presAssocID="{C5A5E3E2-47ED-4C90-BA69-131F55ABEE2C}" presName="childText" presStyleLbl="conFgAcc1" presStyleIdx="2" presStyleCnt="6">
        <dgm:presLayoutVars>
          <dgm:bulletEnabled val="1"/>
        </dgm:presLayoutVars>
      </dgm:prSet>
      <dgm:spPr/>
    </dgm:pt>
    <dgm:pt modelId="{770023F6-C436-4B3C-80DE-7CD3D1D026C8}" type="pres">
      <dgm:prSet presAssocID="{33548D92-7B4E-497A-BC92-7B6195823648}" presName="spaceBetweenRectangles" presStyleCnt="0"/>
      <dgm:spPr/>
    </dgm:pt>
    <dgm:pt modelId="{FB2615E2-0C3B-4660-BD46-1BEE289CCC76}" type="pres">
      <dgm:prSet presAssocID="{91BECFB9-066E-40DF-BC91-FE6C201EF0B3}" presName="parentLin" presStyleCnt="0"/>
      <dgm:spPr/>
    </dgm:pt>
    <dgm:pt modelId="{934C5ED1-B135-485C-9E8B-1E5DA7EDC6B3}" type="pres">
      <dgm:prSet presAssocID="{91BECFB9-066E-40DF-BC91-FE6C201EF0B3}" presName="parentLeftMargin" presStyleLbl="node1" presStyleIdx="2" presStyleCnt="6"/>
      <dgm:spPr/>
    </dgm:pt>
    <dgm:pt modelId="{FA57AAC3-626C-410D-AFCB-9551C2F73624}" type="pres">
      <dgm:prSet presAssocID="{91BECFB9-066E-40DF-BC91-FE6C201EF0B3}" presName="parentText" presStyleLbl="node1" presStyleIdx="3" presStyleCnt="6">
        <dgm:presLayoutVars>
          <dgm:chMax val="0"/>
          <dgm:bulletEnabled val="1"/>
        </dgm:presLayoutVars>
      </dgm:prSet>
      <dgm:spPr/>
    </dgm:pt>
    <dgm:pt modelId="{2E6EE8B7-5CAC-44EE-8244-0F8F9E7C39D9}" type="pres">
      <dgm:prSet presAssocID="{91BECFB9-066E-40DF-BC91-FE6C201EF0B3}" presName="negativeSpace" presStyleCnt="0"/>
      <dgm:spPr/>
    </dgm:pt>
    <dgm:pt modelId="{302AACF8-0E3D-408F-BA93-070A44088120}" type="pres">
      <dgm:prSet presAssocID="{91BECFB9-066E-40DF-BC91-FE6C201EF0B3}" presName="childText" presStyleLbl="conFgAcc1" presStyleIdx="3" presStyleCnt="6">
        <dgm:presLayoutVars>
          <dgm:bulletEnabled val="1"/>
        </dgm:presLayoutVars>
      </dgm:prSet>
      <dgm:spPr/>
    </dgm:pt>
    <dgm:pt modelId="{12D4F638-9914-4509-8938-0C63ADCD960D}" type="pres">
      <dgm:prSet presAssocID="{EA2F62EA-AF9E-4113-872B-5E679EAB1B24}" presName="spaceBetweenRectangles" presStyleCnt="0"/>
      <dgm:spPr/>
    </dgm:pt>
    <dgm:pt modelId="{8DC88243-946A-4EC1-824A-9F447BCBF0CD}" type="pres">
      <dgm:prSet presAssocID="{95B218E8-DF53-4FFC-8966-43DC832D3D9C}" presName="parentLin" presStyleCnt="0"/>
      <dgm:spPr/>
    </dgm:pt>
    <dgm:pt modelId="{2140ECF2-A429-4E76-90E9-EF325FEE1487}" type="pres">
      <dgm:prSet presAssocID="{95B218E8-DF53-4FFC-8966-43DC832D3D9C}" presName="parentLeftMargin" presStyleLbl="node1" presStyleIdx="3" presStyleCnt="6"/>
      <dgm:spPr/>
    </dgm:pt>
    <dgm:pt modelId="{52B335C9-E635-4FF3-99CE-3F4FDA1C8DCC}" type="pres">
      <dgm:prSet presAssocID="{95B218E8-DF53-4FFC-8966-43DC832D3D9C}" presName="parentText" presStyleLbl="node1" presStyleIdx="4" presStyleCnt="6">
        <dgm:presLayoutVars>
          <dgm:chMax val="0"/>
          <dgm:bulletEnabled val="1"/>
        </dgm:presLayoutVars>
      </dgm:prSet>
      <dgm:spPr/>
    </dgm:pt>
    <dgm:pt modelId="{C6501224-CE7D-41EE-9DAB-3375BD2EE805}" type="pres">
      <dgm:prSet presAssocID="{95B218E8-DF53-4FFC-8966-43DC832D3D9C}" presName="negativeSpace" presStyleCnt="0"/>
      <dgm:spPr/>
    </dgm:pt>
    <dgm:pt modelId="{3D4B04E9-1D23-48D2-A5A0-AC73119BA125}" type="pres">
      <dgm:prSet presAssocID="{95B218E8-DF53-4FFC-8966-43DC832D3D9C}" presName="childText" presStyleLbl="conFgAcc1" presStyleIdx="4" presStyleCnt="6">
        <dgm:presLayoutVars>
          <dgm:bulletEnabled val="1"/>
        </dgm:presLayoutVars>
      </dgm:prSet>
      <dgm:spPr/>
    </dgm:pt>
    <dgm:pt modelId="{CF3FFED0-6372-4FF6-8608-7CBC35BB975D}" type="pres">
      <dgm:prSet presAssocID="{9DDC44A0-D629-4759-AE51-C6B6CF820BAC}" presName="spaceBetweenRectangles" presStyleCnt="0"/>
      <dgm:spPr/>
    </dgm:pt>
    <dgm:pt modelId="{46BF1209-AB6E-4203-9D83-D5E38CAB35CC}" type="pres">
      <dgm:prSet presAssocID="{8F053B8E-71A9-452D-90B5-B4828B3FC3AA}" presName="parentLin" presStyleCnt="0"/>
      <dgm:spPr/>
    </dgm:pt>
    <dgm:pt modelId="{935A2938-F7CA-4756-9E59-ABDA78BD4A1C}" type="pres">
      <dgm:prSet presAssocID="{8F053B8E-71A9-452D-90B5-B4828B3FC3AA}" presName="parentLeftMargin" presStyleLbl="node1" presStyleIdx="4" presStyleCnt="6"/>
      <dgm:spPr/>
    </dgm:pt>
    <dgm:pt modelId="{B1428256-3B98-4479-8406-774F3E80213E}" type="pres">
      <dgm:prSet presAssocID="{8F053B8E-71A9-452D-90B5-B4828B3FC3AA}" presName="parentText" presStyleLbl="node1" presStyleIdx="5" presStyleCnt="6">
        <dgm:presLayoutVars>
          <dgm:chMax val="0"/>
          <dgm:bulletEnabled val="1"/>
        </dgm:presLayoutVars>
      </dgm:prSet>
      <dgm:spPr/>
    </dgm:pt>
    <dgm:pt modelId="{4CAE0EA7-DD57-4C12-8C69-971445335F46}" type="pres">
      <dgm:prSet presAssocID="{8F053B8E-71A9-452D-90B5-B4828B3FC3AA}" presName="negativeSpace" presStyleCnt="0"/>
      <dgm:spPr/>
    </dgm:pt>
    <dgm:pt modelId="{7F763B2A-FCFD-4B89-958A-04FDA82EA038}" type="pres">
      <dgm:prSet presAssocID="{8F053B8E-71A9-452D-90B5-B4828B3FC3AA}" presName="childText" presStyleLbl="conFgAcc1" presStyleIdx="5" presStyleCnt="6">
        <dgm:presLayoutVars>
          <dgm:bulletEnabled val="1"/>
        </dgm:presLayoutVars>
      </dgm:prSet>
      <dgm:spPr/>
    </dgm:pt>
  </dgm:ptLst>
  <dgm:cxnLst>
    <dgm:cxn modelId="{8AEFA005-826E-485B-A2BB-5989F8CC0A90}" srcId="{95B218E8-DF53-4FFC-8966-43DC832D3D9C}" destId="{D5C4E89A-E457-426C-914B-11C2B07CA739}" srcOrd="0" destOrd="0" parTransId="{28A7F2CE-2D09-42A2-A7F2-D692ED256B8F}" sibTransId="{F317722B-FF8D-4CF9-8F60-8FDDF19EE2B6}"/>
    <dgm:cxn modelId="{8176E024-4D37-4BF4-8A6C-21C988F653E5}" srcId="{8F053B8E-71A9-452D-90B5-B4828B3FC3AA}" destId="{CF5145D6-E5A6-4CFF-A767-E76372D0FD3B}" srcOrd="0" destOrd="0" parTransId="{7B733B0C-09C2-4D9B-AAF7-D9A0D11DEE5F}" sibTransId="{D5A36CB8-5AD4-4983-A0BF-65EF79F2DA58}"/>
    <dgm:cxn modelId="{00A11826-E36A-482A-98F7-3CBE34ACB715}" type="presOf" srcId="{6A2B9263-04EB-4FF0-9FCC-DF7C181F4E27}" destId="{1A0E2F4F-F745-47AA-9911-513310DC7FE1}" srcOrd="0" destOrd="0" presId="urn:microsoft.com/office/officeart/2005/8/layout/list1"/>
    <dgm:cxn modelId="{C36A9B2B-E589-4030-B4F3-20C671BDFD11}" type="presOf" srcId="{9A568E2D-1F69-468E-99F8-8A4C1D6CCD12}" destId="{F69EFE58-4199-4092-90E1-F7F5A0EC7C3D}" srcOrd="0" destOrd="0" presId="urn:microsoft.com/office/officeart/2005/8/layout/list1"/>
    <dgm:cxn modelId="{884C0331-B2E0-482A-B22C-4292E1EA0C8F}" type="presOf" srcId="{3587C7D7-4140-43C0-95D5-FA7FAFC78625}" destId="{0A5C8F19-4E56-4125-A0A4-DB6944901146}" srcOrd="1" destOrd="0" presId="urn:microsoft.com/office/officeart/2005/8/layout/list1"/>
    <dgm:cxn modelId="{5ECFEB3B-F1EF-449C-A1F2-AE9392A3ECF6}" type="presOf" srcId="{91BECFB9-066E-40DF-BC91-FE6C201EF0B3}" destId="{934C5ED1-B135-485C-9E8B-1E5DA7EDC6B3}" srcOrd="0" destOrd="0" presId="urn:microsoft.com/office/officeart/2005/8/layout/list1"/>
    <dgm:cxn modelId="{A55C3C3F-120A-412A-98CF-C5406E5A94D2}" type="presOf" srcId="{8F053B8E-71A9-452D-90B5-B4828B3FC3AA}" destId="{935A2938-F7CA-4756-9E59-ABDA78BD4A1C}" srcOrd="0" destOrd="0" presId="urn:microsoft.com/office/officeart/2005/8/layout/list1"/>
    <dgm:cxn modelId="{2DC7405C-B2A9-4E95-A132-803F0420E6EC}" type="presOf" srcId="{95B218E8-DF53-4FFC-8966-43DC832D3D9C}" destId="{2140ECF2-A429-4E76-90E9-EF325FEE1487}" srcOrd="0" destOrd="0" presId="urn:microsoft.com/office/officeart/2005/8/layout/list1"/>
    <dgm:cxn modelId="{E462E861-66E1-45B7-AB2F-C45E64B04F94}" type="presOf" srcId="{8F053B8E-71A9-452D-90B5-B4828B3FC3AA}" destId="{B1428256-3B98-4479-8406-774F3E80213E}" srcOrd="1" destOrd="0" presId="urn:microsoft.com/office/officeart/2005/8/layout/list1"/>
    <dgm:cxn modelId="{8822B444-BD9B-4FE9-8300-3C7F474C02F5}" srcId="{E49E82D8-0370-43F9-B451-5BCFF7D4212B}" destId="{D59F5885-E9B7-4A57-A990-7189F472B19E}" srcOrd="0" destOrd="0" parTransId="{0EA3D3C1-BD72-4C57-B5B5-979929E2ABF0}" sibTransId="{379DCA41-EFF1-423A-ACF3-3B2CE66748D2}"/>
    <dgm:cxn modelId="{C6DA8967-36B0-48F0-A5F3-62D0BA04EE77}" srcId="{9A568E2D-1F69-468E-99F8-8A4C1D6CCD12}" destId="{95B218E8-DF53-4FFC-8966-43DC832D3D9C}" srcOrd="4" destOrd="0" parTransId="{6EA793C5-9BA1-4934-9723-B733D3288F25}" sibTransId="{9DDC44A0-D629-4759-AE51-C6B6CF820BAC}"/>
    <dgm:cxn modelId="{81BAA048-0B04-489B-AA27-A80F73BC5CBD}" type="presOf" srcId="{C5A5E3E2-47ED-4C90-BA69-131F55ABEE2C}" destId="{E39CC615-F7CE-47D1-BDE8-FF2D907BB8B3}" srcOrd="0" destOrd="0" presId="urn:microsoft.com/office/officeart/2005/8/layout/list1"/>
    <dgm:cxn modelId="{F1BB336B-4337-4C05-933B-E231E33A1234}" type="presOf" srcId="{D5C4E89A-E457-426C-914B-11C2B07CA739}" destId="{3D4B04E9-1D23-48D2-A5A0-AC73119BA125}" srcOrd="0" destOrd="0" presId="urn:microsoft.com/office/officeart/2005/8/layout/list1"/>
    <dgm:cxn modelId="{5362EA6F-3145-49B0-B218-68E846CD1FFB}" type="presOf" srcId="{C5A5E3E2-47ED-4C90-BA69-131F55ABEE2C}" destId="{44AC224F-A4DA-4DCA-BEEB-4F85E0E5A45E}" srcOrd="1" destOrd="0" presId="urn:microsoft.com/office/officeart/2005/8/layout/list1"/>
    <dgm:cxn modelId="{003D548D-1E0F-4A51-953A-B31D585377B4}" type="presOf" srcId="{E49E82D8-0370-43F9-B451-5BCFF7D4212B}" destId="{B21096E0-13A4-4F93-AC91-536B9E03DA3D}" srcOrd="1" destOrd="0" presId="urn:microsoft.com/office/officeart/2005/8/layout/list1"/>
    <dgm:cxn modelId="{1AE6D38D-CE67-4FA1-9408-13415AF2A855}" type="presOf" srcId="{D59F5885-E9B7-4A57-A990-7189F472B19E}" destId="{E256469C-51E6-40AA-B421-ACA096461DC4}" srcOrd="0" destOrd="0" presId="urn:microsoft.com/office/officeart/2005/8/layout/list1"/>
    <dgm:cxn modelId="{DD0AFE99-EBE0-47E9-8015-C52CF2BAD657}" srcId="{9A568E2D-1F69-468E-99F8-8A4C1D6CCD12}" destId="{91BECFB9-066E-40DF-BC91-FE6C201EF0B3}" srcOrd="3" destOrd="0" parTransId="{D8118C9B-D3FD-407C-B228-0EB8CC2C0961}" sibTransId="{EA2F62EA-AF9E-4113-872B-5E679EAB1B24}"/>
    <dgm:cxn modelId="{5D904B9F-1295-4240-BE9C-2F6EFF35831B}" srcId="{9A568E2D-1F69-468E-99F8-8A4C1D6CCD12}" destId="{C5A5E3E2-47ED-4C90-BA69-131F55ABEE2C}" srcOrd="2" destOrd="0" parTransId="{ADCF8D25-2AB4-46EC-B97E-05F13E4CE31C}" sibTransId="{33548D92-7B4E-497A-BC92-7B6195823648}"/>
    <dgm:cxn modelId="{C04837A7-5CE0-4919-9DCE-384441598289}" srcId="{91BECFB9-066E-40DF-BC91-FE6C201EF0B3}" destId="{E17A0806-64E1-4127-8761-EDE841700481}" srcOrd="0" destOrd="0" parTransId="{84E7EA50-3A18-4ED9-8773-306E252A8EC5}" sibTransId="{B7026250-CEC0-4125-958E-367A866E5492}"/>
    <dgm:cxn modelId="{D0D7A9BB-D312-4976-96FC-F1DA4FA22D9F}" type="presOf" srcId="{3587C7D7-4140-43C0-95D5-FA7FAFC78625}" destId="{2E7D7BF3-30B5-4A94-BE66-37D9071A1C51}" srcOrd="0" destOrd="0" presId="urn:microsoft.com/office/officeart/2005/8/layout/list1"/>
    <dgm:cxn modelId="{0BB75BC3-C890-4661-8B90-65808A36662B}" type="presOf" srcId="{91BECFB9-066E-40DF-BC91-FE6C201EF0B3}" destId="{FA57AAC3-626C-410D-AFCB-9551C2F73624}" srcOrd="1" destOrd="0" presId="urn:microsoft.com/office/officeart/2005/8/layout/list1"/>
    <dgm:cxn modelId="{284D7FD3-8464-4761-9937-41620883296C}" srcId="{9A568E2D-1F69-468E-99F8-8A4C1D6CCD12}" destId="{8F053B8E-71A9-452D-90B5-B4828B3FC3AA}" srcOrd="5" destOrd="0" parTransId="{9A0D5D77-D21C-4A0F-B6B1-BF6E9E55533D}" sibTransId="{B34EA6D8-B154-4F29-9F85-27C020218BBE}"/>
    <dgm:cxn modelId="{5E45A4D6-AB8B-4EC2-9AD6-E41CBADFAF4C}" type="presOf" srcId="{E49E82D8-0370-43F9-B451-5BCFF7D4212B}" destId="{E2591B59-6DA6-4CBD-ABB0-F7060BE1A095}" srcOrd="0" destOrd="0" presId="urn:microsoft.com/office/officeart/2005/8/layout/list1"/>
    <dgm:cxn modelId="{6076E8E3-F35D-4007-872E-F4723B20072C}" type="presOf" srcId="{95B218E8-DF53-4FFC-8966-43DC832D3D9C}" destId="{52B335C9-E635-4FF3-99CE-3F4FDA1C8DCC}" srcOrd="1" destOrd="0" presId="urn:microsoft.com/office/officeart/2005/8/layout/list1"/>
    <dgm:cxn modelId="{707901E5-8EF6-44DF-A9E5-4AABD93F4AA0}" srcId="{9A568E2D-1F69-468E-99F8-8A4C1D6CCD12}" destId="{3587C7D7-4140-43C0-95D5-FA7FAFC78625}" srcOrd="0" destOrd="0" parTransId="{06CAFF08-AC7D-43FE-A97C-EB56B342A015}" sibTransId="{775149A1-8A77-457C-9AC5-DAE042B303F8}"/>
    <dgm:cxn modelId="{DC3B87E9-27CF-4063-A2A3-9EE2AE28EDDD}" type="presOf" srcId="{CF5145D6-E5A6-4CFF-A767-E76372D0FD3B}" destId="{7F763B2A-FCFD-4B89-958A-04FDA82EA038}" srcOrd="0" destOrd="0" presId="urn:microsoft.com/office/officeart/2005/8/layout/list1"/>
    <dgm:cxn modelId="{A5D429EE-3664-4F3D-B18B-75C7FB933C35}" type="presOf" srcId="{E17A0806-64E1-4127-8761-EDE841700481}" destId="{302AACF8-0E3D-408F-BA93-070A44088120}" srcOrd="0" destOrd="0" presId="urn:microsoft.com/office/officeart/2005/8/layout/list1"/>
    <dgm:cxn modelId="{32B238F8-99DF-415E-9DA5-EDD599070A9D}" srcId="{C5A5E3E2-47ED-4C90-BA69-131F55ABEE2C}" destId="{6A2B9263-04EB-4FF0-9FCC-DF7C181F4E27}" srcOrd="0" destOrd="0" parTransId="{79CBE622-8FF6-4D6C-8B3B-8E617D04A192}" sibTransId="{579D3DE2-5A8F-40B0-A077-E8D17CDCA3E6}"/>
    <dgm:cxn modelId="{CD5CAEF9-1CDC-4E73-B441-42416BD543DC}" srcId="{9A568E2D-1F69-468E-99F8-8A4C1D6CCD12}" destId="{E49E82D8-0370-43F9-B451-5BCFF7D4212B}" srcOrd="1" destOrd="0" parTransId="{2B421418-62FB-4B3B-9357-F5F7A8FDE2A7}" sibTransId="{3B2D5E53-354A-4756-BB7A-16FE9E188364}"/>
    <dgm:cxn modelId="{4AB5C7BA-AA45-4AA6-8924-AA5AC10F9546}" type="presParOf" srcId="{F69EFE58-4199-4092-90E1-F7F5A0EC7C3D}" destId="{9550CF64-2C32-43D8-8144-761DB6D8142C}" srcOrd="0" destOrd="0" presId="urn:microsoft.com/office/officeart/2005/8/layout/list1"/>
    <dgm:cxn modelId="{7A245BF4-6399-4CFB-8356-DA37DB806805}" type="presParOf" srcId="{9550CF64-2C32-43D8-8144-761DB6D8142C}" destId="{2E7D7BF3-30B5-4A94-BE66-37D9071A1C51}" srcOrd="0" destOrd="0" presId="urn:microsoft.com/office/officeart/2005/8/layout/list1"/>
    <dgm:cxn modelId="{F5BE3B34-666B-41BB-A778-1D304EE8C484}" type="presParOf" srcId="{9550CF64-2C32-43D8-8144-761DB6D8142C}" destId="{0A5C8F19-4E56-4125-A0A4-DB6944901146}" srcOrd="1" destOrd="0" presId="urn:microsoft.com/office/officeart/2005/8/layout/list1"/>
    <dgm:cxn modelId="{E850A7B9-1FE2-4528-96E5-7CD08563C35D}" type="presParOf" srcId="{F69EFE58-4199-4092-90E1-F7F5A0EC7C3D}" destId="{E6274D3C-20D4-4DF1-A5F9-34941051FCF7}" srcOrd="1" destOrd="0" presId="urn:microsoft.com/office/officeart/2005/8/layout/list1"/>
    <dgm:cxn modelId="{1B0E6B52-2743-4511-B7AF-F6F1E3D0B1FB}" type="presParOf" srcId="{F69EFE58-4199-4092-90E1-F7F5A0EC7C3D}" destId="{70BCAAE9-D466-4720-8C82-0E8583D0542D}" srcOrd="2" destOrd="0" presId="urn:microsoft.com/office/officeart/2005/8/layout/list1"/>
    <dgm:cxn modelId="{9886F8A5-DA31-4224-A03B-BFC5CF4DE324}" type="presParOf" srcId="{F69EFE58-4199-4092-90E1-F7F5A0EC7C3D}" destId="{C45964B8-CE22-4220-B6AF-E7CD8024BF49}" srcOrd="3" destOrd="0" presId="urn:microsoft.com/office/officeart/2005/8/layout/list1"/>
    <dgm:cxn modelId="{C2502AAE-568E-40A8-8A31-35BA23C85146}" type="presParOf" srcId="{F69EFE58-4199-4092-90E1-F7F5A0EC7C3D}" destId="{E054F00B-A581-48D7-8F37-D01C9C5AAF5B}" srcOrd="4" destOrd="0" presId="urn:microsoft.com/office/officeart/2005/8/layout/list1"/>
    <dgm:cxn modelId="{DB822844-9DA0-4B5F-B022-C173D11A6A60}" type="presParOf" srcId="{E054F00B-A581-48D7-8F37-D01C9C5AAF5B}" destId="{E2591B59-6DA6-4CBD-ABB0-F7060BE1A095}" srcOrd="0" destOrd="0" presId="urn:microsoft.com/office/officeart/2005/8/layout/list1"/>
    <dgm:cxn modelId="{FB997A76-15E5-4373-BEDB-194691D34D7F}" type="presParOf" srcId="{E054F00B-A581-48D7-8F37-D01C9C5AAF5B}" destId="{B21096E0-13A4-4F93-AC91-536B9E03DA3D}" srcOrd="1" destOrd="0" presId="urn:microsoft.com/office/officeart/2005/8/layout/list1"/>
    <dgm:cxn modelId="{36B8D41E-6A99-4531-B396-016D67C1E1F4}" type="presParOf" srcId="{F69EFE58-4199-4092-90E1-F7F5A0EC7C3D}" destId="{C22176D6-92DE-4F3B-96DD-55852745C5C0}" srcOrd="5" destOrd="0" presId="urn:microsoft.com/office/officeart/2005/8/layout/list1"/>
    <dgm:cxn modelId="{19804817-2879-4339-B3B3-30BD3E0EFF0C}" type="presParOf" srcId="{F69EFE58-4199-4092-90E1-F7F5A0EC7C3D}" destId="{E256469C-51E6-40AA-B421-ACA096461DC4}" srcOrd="6" destOrd="0" presId="urn:microsoft.com/office/officeart/2005/8/layout/list1"/>
    <dgm:cxn modelId="{E0736B34-54C2-4059-AB5D-45D61EE4B09A}" type="presParOf" srcId="{F69EFE58-4199-4092-90E1-F7F5A0EC7C3D}" destId="{87D1DF8D-D8EC-47B2-B13B-3A42DB9FE4DC}" srcOrd="7" destOrd="0" presId="urn:microsoft.com/office/officeart/2005/8/layout/list1"/>
    <dgm:cxn modelId="{8C8B83DE-ECFC-4A1D-A2F4-DDBDB2415CF1}" type="presParOf" srcId="{F69EFE58-4199-4092-90E1-F7F5A0EC7C3D}" destId="{FA10D2D4-FE34-4464-97FE-1B9D04C63842}" srcOrd="8" destOrd="0" presId="urn:microsoft.com/office/officeart/2005/8/layout/list1"/>
    <dgm:cxn modelId="{8B03B052-530F-4BD6-A14F-878D571E3835}" type="presParOf" srcId="{FA10D2D4-FE34-4464-97FE-1B9D04C63842}" destId="{E39CC615-F7CE-47D1-BDE8-FF2D907BB8B3}" srcOrd="0" destOrd="0" presId="urn:microsoft.com/office/officeart/2005/8/layout/list1"/>
    <dgm:cxn modelId="{CEBEF94E-F85C-44AB-B4DC-AD4131E71EBB}" type="presParOf" srcId="{FA10D2D4-FE34-4464-97FE-1B9D04C63842}" destId="{44AC224F-A4DA-4DCA-BEEB-4F85E0E5A45E}" srcOrd="1" destOrd="0" presId="urn:microsoft.com/office/officeart/2005/8/layout/list1"/>
    <dgm:cxn modelId="{DD7FE44A-EB64-4AD3-9C44-617F62FA43E5}" type="presParOf" srcId="{F69EFE58-4199-4092-90E1-F7F5A0EC7C3D}" destId="{6BFF7DD9-8A9D-48D5-B0C0-6A06CA911F28}" srcOrd="9" destOrd="0" presId="urn:microsoft.com/office/officeart/2005/8/layout/list1"/>
    <dgm:cxn modelId="{CC54B352-8B24-47CF-AE6B-9B9E40465145}" type="presParOf" srcId="{F69EFE58-4199-4092-90E1-F7F5A0EC7C3D}" destId="{1A0E2F4F-F745-47AA-9911-513310DC7FE1}" srcOrd="10" destOrd="0" presId="urn:microsoft.com/office/officeart/2005/8/layout/list1"/>
    <dgm:cxn modelId="{13A8FF34-0559-4331-B339-8135EBF3AF2D}" type="presParOf" srcId="{F69EFE58-4199-4092-90E1-F7F5A0EC7C3D}" destId="{770023F6-C436-4B3C-80DE-7CD3D1D026C8}" srcOrd="11" destOrd="0" presId="urn:microsoft.com/office/officeart/2005/8/layout/list1"/>
    <dgm:cxn modelId="{E61E5B0D-8A41-43CF-80A0-407112AAF2E3}" type="presParOf" srcId="{F69EFE58-4199-4092-90E1-F7F5A0EC7C3D}" destId="{FB2615E2-0C3B-4660-BD46-1BEE289CCC76}" srcOrd="12" destOrd="0" presId="urn:microsoft.com/office/officeart/2005/8/layout/list1"/>
    <dgm:cxn modelId="{C90EC169-3719-4E9B-A18C-F86A1D7936C6}" type="presParOf" srcId="{FB2615E2-0C3B-4660-BD46-1BEE289CCC76}" destId="{934C5ED1-B135-485C-9E8B-1E5DA7EDC6B3}" srcOrd="0" destOrd="0" presId="urn:microsoft.com/office/officeart/2005/8/layout/list1"/>
    <dgm:cxn modelId="{C0AC1CBF-0D9D-4774-864C-00DC67462D8A}" type="presParOf" srcId="{FB2615E2-0C3B-4660-BD46-1BEE289CCC76}" destId="{FA57AAC3-626C-410D-AFCB-9551C2F73624}" srcOrd="1" destOrd="0" presId="urn:microsoft.com/office/officeart/2005/8/layout/list1"/>
    <dgm:cxn modelId="{F48F230F-283E-4DF4-8324-D276C3D50306}" type="presParOf" srcId="{F69EFE58-4199-4092-90E1-F7F5A0EC7C3D}" destId="{2E6EE8B7-5CAC-44EE-8244-0F8F9E7C39D9}" srcOrd="13" destOrd="0" presId="urn:microsoft.com/office/officeart/2005/8/layout/list1"/>
    <dgm:cxn modelId="{2ABFD6C2-401D-412C-8F92-679323E51EF5}" type="presParOf" srcId="{F69EFE58-4199-4092-90E1-F7F5A0EC7C3D}" destId="{302AACF8-0E3D-408F-BA93-070A44088120}" srcOrd="14" destOrd="0" presId="urn:microsoft.com/office/officeart/2005/8/layout/list1"/>
    <dgm:cxn modelId="{E9215325-59C4-47BD-A236-D6960A651E8D}" type="presParOf" srcId="{F69EFE58-4199-4092-90E1-F7F5A0EC7C3D}" destId="{12D4F638-9914-4509-8938-0C63ADCD960D}" srcOrd="15" destOrd="0" presId="urn:microsoft.com/office/officeart/2005/8/layout/list1"/>
    <dgm:cxn modelId="{86C6703F-F605-4DC9-887F-4740B775AF71}" type="presParOf" srcId="{F69EFE58-4199-4092-90E1-F7F5A0EC7C3D}" destId="{8DC88243-946A-4EC1-824A-9F447BCBF0CD}" srcOrd="16" destOrd="0" presId="urn:microsoft.com/office/officeart/2005/8/layout/list1"/>
    <dgm:cxn modelId="{9C2B8DD7-36BF-4A5B-8E9E-2CD2BB3D3DFA}" type="presParOf" srcId="{8DC88243-946A-4EC1-824A-9F447BCBF0CD}" destId="{2140ECF2-A429-4E76-90E9-EF325FEE1487}" srcOrd="0" destOrd="0" presId="urn:microsoft.com/office/officeart/2005/8/layout/list1"/>
    <dgm:cxn modelId="{7DDA6F85-3A79-49DD-B48F-D36F600ADCBB}" type="presParOf" srcId="{8DC88243-946A-4EC1-824A-9F447BCBF0CD}" destId="{52B335C9-E635-4FF3-99CE-3F4FDA1C8DCC}" srcOrd="1" destOrd="0" presId="urn:microsoft.com/office/officeart/2005/8/layout/list1"/>
    <dgm:cxn modelId="{BB3D227D-1376-4032-A08C-9BAB331B7E37}" type="presParOf" srcId="{F69EFE58-4199-4092-90E1-F7F5A0EC7C3D}" destId="{C6501224-CE7D-41EE-9DAB-3375BD2EE805}" srcOrd="17" destOrd="0" presId="urn:microsoft.com/office/officeart/2005/8/layout/list1"/>
    <dgm:cxn modelId="{AB71D2DE-9038-4D93-B42F-5343C4F979C2}" type="presParOf" srcId="{F69EFE58-4199-4092-90E1-F7F5A0EC7C3D}" destId="{3D4B04E9-1D23-48D2-A5A0-AC73119BA125}" srcOrd="18" destOrd="0" presId="urn:microsoft.com/office/officeart/2005/8/layout/list1"/>
    <dgm:cxn modelId="{A7EFF416-5396-4AE1-A54D-40E28E4E39F5}" type="presParOf" srcId="{F69EFE58-4199-4092-90E1-F7F5A0EC7C3D}" destId="{CF3FFED0-6372-4FF6-8608-7CBC35BB975D}" srcOrd="19" destOrd="0" presId="urn:microsoft.com/office/officeart/2005/8/layout/list1"/>
    <dgm:cxn modelId="{B3A91528-6FAB-40A1-93C5-987F6FDC1E1A}" type="presParOf" srcId="{F69EFE58-4199-4092-90E1-F7F5A0EC7C3D}" destId="{46BF1209-AB6E-4203-9D83-D5E38CAB35CC}" srcOrd="20" destOrd="0" presId="urn:microsoft.com/office/officeart/2005/8/layout/list1"/>
    <dgm:cxn modelId="{688B7D2D-2501-481F-B59B-44E94534982D}" type="presParOf" srcId="{46BF1209-AB6E-4203-9D83-D5E38CAB35CC}" destId="{935A2938-F7CA-4756-9E59-ABDA78BD4A1C}" srcOrd="0" destOrd="0" presId="urn:microsoft.com/office/officeart/2005/8/layout/list1"/>
    <dgm:cxn modelId="{20C91AE9-413F-42F2-A409-CF3F39D2595F}" type="presParOf" srcId="{46BF1209-AB6E-4203-9D83-D5E38CAB35CC}" destId="{B1428256-3B98-4479-8406-774F3E80213E}" srcOrd="1" destOrd="0" presId="urn:microsoft.com/office/officeart/2005/8/layout/list1"/>
    <dgm:cxn modelId="{B9C0242C-83F9-49CC-A2AD-0DF7D815F737}" type="presParOf" srcId="{F69EFE58-4199-4092-90E1-F7F5A0EC7C3D}" destId="{4CAE0EA7-DD57-4C12-8C69-971445335F46}" srcOrd="21" destOrd="0" presId="urn:microsoft.com/office/officeart/2005/8/layout/list1"/>
    <dgm:cxn modelId="{D1FE3F63-256A-40D3-B196-FFBD2C55C755}" type="presParOf" srcId="{F69EFE58-4199-4092-90E1-F7F5A0EC7C3D}" destId="{7F763B2A-FCFD-4B89-958A-04FDA82EA038}"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61E1FB3-0D0F-41F1-964C-B4E0B2C66A43}"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F931E1A3-AC53-4A6C-931C-8A90767EB3E4}">
      <dgm:prSet/>
      <dgm:spPr/>
      <dgm:t>
        <a:bodyPr/>
        <a:lstStyle/>
        <a:p>
          <a:r>
            <a:rPr lang="en-US" b="0" i="0"/>
            <a:t>Challenges and Mitigation Strategies</a:t>
          </a:r>
          <a:endParaRPr lang="en-US"/>
        </a:p>
      </dgm:t>
    </dgm:pt>
    <dgm:pt modelId="{4C960743-32DF-4555-8787-55BF03213E4C}" type="parTrans" cxnId="{582974D3-CB01-43E9-88FC-C600DE73FB26}">
      <dgm:prSet/>
      <dgm:spPr/>
      <dgm:t>
        <a:bodyPr/>
        <a:lstStyle/>
        <a:p>
          <a:endParaRPr lang="en-US"/>
        </a:p>
      </dgm:t>
    </dgm:pt>
    <dgm:pt modelId="{027B7234-93B4-4A61-A615-0497936BCD1A}" type="sibTrans" cxnId="{582974D3-CB01-43E9-88FC-C600DE73FB26}">
      <dgm:prSet/>
      <dgm:spPr/>
      <dgm:t>
        <a:bodyPr/>
        <a:lstStyle/>
        <a:p>
          <a:endParaRPr lang="en-US"/>
        </a:p>
      </dgm:t>
    </dgm:pt>
    <dgm:pt modelId="{27A38807-3512-4B4B-B17F-242052B01368}">
      <dgm:prSet/>
      <dgm:spPr/>
      <dgm:t>
        <a:bodyPr/>
        <a:lstStyle/>
        <a:p>
          <a:r>
            <a:rPr lang="en-US" b="0" i="0"/>
            <a:t>Challenges:</a:t>
          </a:r>
          <a:endParaRPr lang="en-US"/>
        </a:p>
      </dgm:t>
    </dgm:pt>
    <dgm:pt modelId="{25970BF3-6E8C-41AB-92B8-A0529C52D0B5}" type="parTrans" cxnId="{36C60285-43E3-428E-82F1-40708991FC69}">
      <dgm:prSet/>
      <dgm:spPr/>
      <dgm:t>
        <a:bodyPr/>
        <a:lstStyle/>
        <a:p>
          <a:endParaRPr lang="en-US"/>
        </a:p>
      </dgm:t>
    </dgm:pt>
    <dgm:pt modelId="{CB075AA6-06BD-4975-A493-523B9C266108}" type="sibTrans" cxnId="{36C60285-43E3-428E-82F1-40708991FC69}">
      <dgm:prSet/>
      <dgm:spPr/>
      <dgm:t>
        <a:bodyPr/>
        <a:lstStyle/>
        <a:p>
          <a:endParaRPr lang="en-US"/>
        </a:p>
      </dgm:t>
    </dgm:pt>
    <dgm:pt modelId="{48D9DAC7-85DC-4008-AF12-CFDC230D5493}">
      <dgm:prSet/>
      <dgm:spPr/>
      <dgm:t>
        <a:bodyPr/>
        <a:lstStyle/>
        <a:p>
          <a:r>
            <a:rPr lang="en-US" b="0" i="0"/>
            <a:t>Limited time and resources for training</a:t>
          </a:r>
          <a:endParaRPr lang="en-US"/>
        </a:p>
      </dgm:t>
    </dgm:pt>
    <dgm:pt modelId="{9B0A1F29-EE0E-427E-BB90-A49FDA2A929F}" type="parTrans" cxnId="{262CD1D6-AC96-4F13-8760-34FFE0FBC6F4}">
      <dgm:prSet/>
      <dgm:spPr/>
      <dgm:t>
        <a:bodyPr/>
        <a:lstStyle/>
        <a:p>
          <a:endParaRPr lang="en-US"/>
        </a:p>
      </dgm:t>
    </dgm:pt>
    <dgm:pt modelId="{025B412A-4FAD-4D97-B5E1-943E0546EDF7}" type="sibTrans" cxnId="{262CD1D6-AC96-4F13-8760-34FFE0FBC6F4}">
      <dgm:prSet/>
      <dgm:spPr/>
      <dgm:t>
        <a:bodyPr/>
        <a:lstStyle/>
        <a:p>
          <a:endParaRPr lang="en-US"/>
        </a:p>
      </dgm:t>
    </dgm:pt>
    <dgm:pt modelId="{28948D66-D942-4E7B-9FDA-ABE1E3A4DDAE}">
      <dgm:prSet/>
      <dgm:spPr/>
      <dgm:t>
        <a:bodyPr/>
        <a:lstStyle/>
        <a:p>
          <a:r>
            <a:rPr lang="en-US" b="0" i="0"/>
            <a:t>Resistance to change</a:t>
          </a:r>
          <a:endParaRPr lang="en-US"/>
        </a:p>
      </dgm:t>
    </dgm:pt>
    <dgm:pt modelId="{C4477BA7-6B48-4D29-93C9-C5F0CC3AF5D8}" type="parTrans" cxnId="{E4222C00-AF74-4AB8-A733-FB42A46A26A5}">
      <dgm:prSet/>
      <dgm:spPr/>
      <dgm:t>
        <a:bodyPr/>
        <a:lstStyle/>
        <a:p>
          <a:endParaRPr lang="en-US"/>
        </a:p>
      </dgm:t>
    </dgm:pt>
    <dgm:pt modelId="{578583E3-B8EA-40FC-83D4-64778657F485}" type="sibTrans" cxnId="{E4222C00-AF74-4AB8-A733-FB42A46A26A5}">
      <dgm:prSet/>
      <dgm:spPr/>
      <dgm:t>
        <a:bodyPr/>
        <a:lstStyle/>
        <a:p>
          <a:endParaRPr lang="en-US"/>
        </a:p>
      </dgm:t>
    </dgm:pt>
    <dgm:pt modelId="{FFB412AA-60FD-4F20-80CF-68E9193AE520}">
      <dgm:prSet/>
      <dgm:spPr/>
      <dgm:t>
        <a:bodyPr/>
        <a:lstStyle/>
        <a:p>
          <a:r>
            <a:rPr lang="en-US" b="0" i="0"/>
            <a:t>Stakeholder buy-in</a:t>
          </a:r>
          <a:endParaRPr lang="en-US"/>
        </a:p>
      </dgm:t>
    </dgm:pt>
    <dgm:pt modelId="{EC5EE8DE-6679-400F-B6D7-DF3311459431}" type="parTrans" cxnId="{821CFEFB-52D9-4805-80C0-54C3BC920F03}">
      <dgm:prSet/>
      <dgm:spPr/>
      <dgm:t>
        <a:bodyPr/>
        <a:lstStyle/>
        <a:p>
          <a:endParaRPr lang="en-US"/>
        </a:p>
      </dgm:t>
    </dgm:pt>
    <dgm:pt modelId="{04E641F1-2B28-4FAE-B4DA-0980D9C483F0}" type="sibTrans" cxnId="{821CFEFB-52D9-4805-80C0-54C3BC920F03}">
      <dgm:prSet/>
      <dgm:spPr/>
      <dgm:t>
        <a:bodyPr/>
        <a:lstStyle/>
        <a:p>
          <a:endParaRPr lang="en-US"/>
        </a:p>
      </dgm:t>
    </dgm:pt>
    <dgm:pt modelId="{613AB874-5C3E-42E4-A857-DB7F5958AA42}">
      <dgm:prSet/>
      <dgm:spPr/>
      <dgm:t>
        <a:bodyPr/>
        <a:lstStyle/>
        <a:p>
          <a:r>
            <a:rPr lang="en-US" b="0" i="0"/>
            <a:t>Data availability and quality</a:t>
          </a:r>
          <a:endParaRPr lang="en-US"/>
        </a:p>
      </dgm:t>
    </dgm:pt>
    <dgm:pt modelId="{2E75C2A4-A15E-44C5-B7F9-32592ECA11CF}" type="parTrans" cxnId="{0B429003-49EB-48C1-B945-AA1CFFB08EB0}">
      <dgm:prSet/>
      <dgm:spPr/>
      <dgm:t>
        <a:bodyPr/>
        <a:lstStyle/>
        <a:p>
          <a:endParaRPr lang="en-US"/>
        </a:p>
      </dgm:t>
    </dgm:pt>
    <dgm:pt modelId="{9D64082A-327D-4601-96C6-C4DFFD2587DD}" type="sibTrans" cxnId="{0B429003-49EB-48C1-B945-AA1CFFB08EB0}">
      <dgm:prSet/>
      <dgm:spPr/>
      <dgm:t>
        <a:bodyPr/>
        <a:lstStyle/>
        <a:p>
          <a:endParaRPr lang="en-US"/>
        </a:p>
      </dgm:t>
    </dgm:pt>
    <dgm:pt modelId="{BF038596-A54D-4657-B425-FE722D306C77}">
      <dgm:prSet/>
      <dgm:spPr/>
      <dgm:t>
        <a:bodyPr/>
        <a:lstStyle/>
        <a:p>
          <a:r>
            <a:rPr lang="en-US" b="0" i="0"/>
            <a:t>Mitigation Strategies:</a:t>
          </a:r>
          <a:endParaRPr lang="en-US"/>
        </a:p>
      </dgm:t>
    </dgm:pt>
    <dgm:pt modelId="{59C76EED-A4F0-4722-B5D3-98C8521DD4E5}" type="parTrans" cxnId="{E157B137-6A11-40BC-87E1-B2394268FE2A}">
      <dgm:prSet/>
      <dgm:spPr/>
      <dgm:t>
        <a:bodyPr/>
        <a:lstStyle/>
        <a:p>
          <a:endParaRPr lang="en-US"/>
        </a:p>
      </dgm:t>
    </dgm:pt>
    <dgm:pt modelId="{29992701-FF65-4C28-88F1-79813D774BDB}" type="sibTrans" cxnId="{E157B137-6A11-40BC-87E1-B2394268FE2A}">
      <dgm:prSet/>
      <dgm:spPr/>
      <dgm:t>
        <a:bodyPr/>
        <a:lstStyle/>
        <a:p>
          <a:endParaRPr lang="en-US"/>
        </a:p>
      </dgm:t>
    </dgm:pt>
    <dgm:pt modelId="{1BB311D2-BCC0-416B-83F5-6A86B388363F}">
      <dgm:prSet/>
      <dgm:spPr/>
      <dgm:t>
        <a:bodyPr/>
        <a:lstStyle/>
        <a:p>
          <a:r>
            <a:rPr lang="en-US" b="0" i="0"/>
            <a:t>Prioritize and allocate resources strategically</a:t>
          </a:r>
          <a:endParaRPr lang="en-US"/>
        </a:p>
      </dgm:t>
    </dgm:pt>
    <dgm:pt modelId="{8C5E4055-5907-4844-A170-8CD2B7426185}" type="parTrans" cxnId="{8AB4E7DF-BFB7-42E0-AAC9-9BF58C6D1832}">
      <dgm:prSet/>
      <dgm:spPr/>
      <dgm:t>
        <a:bodyPr/>
        <a:lstStyle/>
        <a:p>
          <a:endParaRPr lang="en-US"/>
        </a:p>
      </dgm:t>
    </dgm:pt>
    <dgm:pt modelId="{AF8BC024-EB60-417A-A49A-4B7FC78A12F4}" type="sibTrans" cxnId="{8AB4E7DF-BFB7-42E0-AAC9-9BF58C6D1832}">
      <dgm:prSet/>
      <dgm:spPr/>
      <dgm:t>
        <a:bodyPr/>
        <a:lstStyle/>
        <a:p>
          <a:endParaRPr lang="en-US"/>
        </a:p>
      </dgm:t>
    </dgm:pt>
    <dgm:pt modelId="{307629FD-8E7C-4C21-BFDB-8B1830B4362D}">
      <dgm:prSet/>
      <dgm:spPr/>
      <dgm:t>
        <a:bodyPr/>
        <a:lstStyle/>
        <a:p>
          <a:r>
            <a:rPr lang="en-US" b="0" i="0" dirty="0"/>
            <a:t>Communicate the benefits of HR skills development to gain buy-in</a:t>
          </a:r>
          <a:endParaRPr lang="en-US" dirty="0"/>
        </a:p>
      </dgm:t>
    </dgm:pt>
    <dgm:pt modelId="{68B39DD3-1842-4EE8-AB3B-ED1B0B95400C}" type="parTrans" cxnId="{D64AE81F-E5AD-4DEF-A144-71E9EEA69832}">
      <dgm:prSet/>
      <dgm:spPr/>
      <dgm:t>
        <a:bodyPr/>
        <a:lstStyle/>
        <a:p>
          <a:endParaRPr lang="en-US"/>
        </a:p>
      </dgm:t>
    </dgm:pt>
    <dgm:pt modelId="{2C39878C-04F2-4D63-ADBF-CAB08E11A5E9}" type="sibTrans" cxnId="{D64AE81F-E5AD-4DEF-A144-71E9EEA69832}">
      <dgm:prSet/>
      <dgm:spPr/>
      <dgm:t>
        <a:bodyPr/>
        <a:lstStyle/>
        <a:p>
          <a:endParaRPr lang="en-US"/>
        </a:p>
      </dgm:t>
    </dgm:pt>
    <dgm:pt modelId="{7D671B60-038C-48FA-B07B-581C3B2845E5}">
      <dgm:prSet/>
      <dgm:spPr/>
      <dgm:t>
        <a:bodyPr/>
        <a:lstStyle/>
        <a:p>
          <a:r>
            <a:rPr lang="en-US" b="0" i="0"/>
            <a:t>Involve stakeholders in the process and address their concerns</a:t>
          </a:r>
          <a:endParaRPr lang="en-US"/>
        </a:p>
      </dgm:t>
    </dgm:pt>
    <dgm:pt modelId="{245AD9FF-5589-45AB-87BA-9FC83643CF02}" type="parTrans" cxnId="{4B624456-5F54-4A56-BC0C-80D05DB227AB}">
      <dgm:prSet/>
      <dgm:spPr/>
      <dgm:t>
        <a:bodyPr/>
        <a:lstStyle/>
        <a:p>
          <a:endParaRPr lang="en-US"/>
        </a:p>
      </dgm:t>
    </dgm:pt>
    <dgm:pt modelId="{9EEF7519-DF1A-4A87-8D67-738A16EBE5A8}" type="sibTrans" cxnId="{4B624456-5F54-4A56-BC0C-80D05DB227AB}">
      <dgm:prSet/>
      <dgm:spPr/>
      <dgm:t>
        <a:bodyPr/>
        <a:lstStyle/>
        <a:p>
          <a:endParaRPr lang="en-US"/>
        </a:p>
      </dgm:t>
    </dgm:pt>
    <dgm:pt modelId="{AD2819C2-2175-4C01-B5B3-4FF488839D68}">
      <dgm:prSet/>
      <dgm:spPr/>
      <dgm:t>
        <a:bodyPr/>
        <a:lstStyle/>
        <a:p>
          <a:r>
            <a:rPr lang="en-US" b="0" i="0"/>
            <a:t>Ensure data availability and quality through proper data management processes</a:t>
          </a:r>
          <a:endParaRPr lang="en-US"/>
        </a:p>
      </dgm:t>
    </dgm:pt>
    <dgm:pt modelId="{D838EB10-BEEC-4E62-8300-94F3961B438A}" type="parTrans" cxnId="{D66C111F-7CDE-4F7F-B17C-87E718AA019E}">
      <dgm:prSet/>
      <dgm:spPr/>
      <dgm:t>
        <a:bodyPr/>
        <a:lstStyle/>
        <a:p>
          <a:endParaRPr lang="en-US"/>
        </a:p>
      </dgm:t>
    </dgm:pt>
    <dgm:pt modelId="{94F281C9-C5D3-4A6E-BC66-11EF774B65C1}" type="sibTrans" cxnId="{D66C111F-7CDE-4F7F-B17C-87E718AA019E}">
      <dgm:prSet/>
      <dgm:spPr/>
      <dgm:t>
        <a:bodyPr/>
        <a:lstStyle/>
        <a:p>
          <a:endParaRPr lang="en-US"/>
        </a:p>
      </dgm:t>
    </dgm:pt>
    <dgm:pt modelId="{19008C99-1C52-477B-81E7-2C85626F4BD0}" type="pres">
      <dgm:prSet presAssocID="{961E1FB3-0D0F-41F1-964C-B4E0B2C66A43}" presName="linear" presStyleCnt="0">
        <dgm:presLayoutVars>
          <dgm:dir/>
          <dgm:animLvl val="lvl"/>
          <dgm:resizeHandles val="exact"/>
        </dgm:presLayoutVars>
      </dgm:prSet>
      <dgm:spPr/>
    </dgm:pt>
    <dgm:pt modelId="{F1144D7F-01AD-4BCD-A025-1EAE1773A8CB}" type="pres">
      <dgm:prSet presAssocID="{F931E1A3-AC53-4A6C-931C-8A90767EB3E4}" presName="parentLin" presStyleCnt="0"/>
      <dgm:spPr/>
    </dgm:pt>
    <dgm:pt modelId="{0162BEA5-A967-497F-8400-ABC058C22E0D}" type="pres">
      <dgm:prSet presAssocID="{F931E1A3-AC53-4A6C-931C-8A90767EB3E4}" presName="parentLeftMargin" presStyleLbl="node1" presStyleIdx="0" presStyleCnt="3"/>
      <dgm:spPr/>
    </dgm:pt>
    <dgm:pt modelId="{78E1A822-267C-4733-9516-7BEE4E3FBEF2}" type="pres">
      <dgm:prSet presAssocID="{F931E1A3-AC53-4A6C-931C-8A90767EB3E4}" presName="parentText" presStyleLbl="node1" presStyleIdx="0" presStyleCnt="3">
        <dgm:presLayoutVars>
          <dgm:chMax val="0"/>
          <dgm:bulletEnabled val="1"/>
        </dgm:presLayoutVars>
      </dgm:prSet>
      <dgm:spPr/>
    </dgm:pt>
    <dgm:pt modelId="{117709B6-8F11-44D8-9851-40F698BD6FFA}" type="pres">
      <dgm:prSet presAssocID="{F931E1A3-AC53-4A6C-931C-8A90767EB3E4}" presName="negativeSpace" presStyleCnt="0"/>
      <dgm:spPr/>
    </dgm:pt>
    <dgm:pt modelId="{193EC009-CC78-4BAF-82E1-151E627B62D0}" type="pres">
      <dgm:prSet presAssocID="{F931E1A3-AC53-4A6C-931C-8A90767EB3E4}" presName="childText" presStyleLbl="conFgAcc1" presStyleIdx="0" presStyleCnt="3">
        <dgm:presLayoutVars>
          <dgm:bulletEnabled val="1"/>
        </dgm:presLayoutVars>
      </dgm:prSet>
      <dgm:spPr/>
    </dgm:pt>
    <dgm:pt modelId="{03C78614-5196-4D39-B2DE-6F0AC7B928C2}" type="pres">
      <dgm:prSet presAssocID="{027B7234-93B4-4A61-A615-0497936BCD1A}" presName="spaceBetweenRectangles" presStyleCnt="0"/>
      <dgm:spPr/>
    </dgm:pt>
    <dgm:pt modelId="{3BA480CD-8025-4BEC-8784-5E55ACEB0861}" type="pres">
      <dgm:prSet presAssocID="{27A38807-3512-4B4B-B17F-242052B01368}" presName="parentLin" presStyleCnt="0"/>
      <dgm:spPr/>
    </dgm:pt>
    <dgm:pt modelId="{7A9E0C5A-5268-4F0C-86CB-58DE15085228}" type="pres">
      <dgm:prSet presAssocID="{27A38807-3512-4B4B-B17F-242052B01368}" presName="parentLeftMargin" presStyleLbl="node1" presStyleIdx="0" presStyleCnt="3"/>
      <dgm:spPr/>
    </dgm:pt>
    <dgm:pt modelId="{29AA3F17-773B-440E-BA7D-724704D8AEFF}" type="pres">
      <dgm:prSet presAssocID="{27A38807-3512-4B4B-B17F-242052B01368}" presName="parentText" presStyleLbl="node1" presStyleIdx="1" presStyleCnt="3">
        <dgm:presLayoutVars>
          <dgm:chMax val="0"/>
          <dgm:bulletEnabled val="1"/>
        </dgm:presLayoutVars>
      </dgm:prSet>
      <dgm:spPr/>
    </dgm:pt>
    <dgm:pt modelId="{EC1B86CA-1F7E-45E6-8F32-6F9AF420D6A4}" type="pres">
      <dgm:prSet presAssocID="{27A38807-3512-4B4B-B17F-242052B01368}" presName="negativeSpace" presStyleCnt="0"/>
      <dgm:spPr/>
    </dgm:pt>
    <dgm:pt modelId="{718797D2-3301-43FC-8E49-41FD71299496}" type="pres">
      <dgm:prSet presAssocID="{27A38807-3512-4B4B-B17F-242052B01368}" presName="childText" presStyleLbl="conFgAcc1" presStyleIdx="1" presStyleCnt="3">
        <dgm:presLayoutVars>
          <dgm:bulletEnabled val="1"/>
        </dgm:presLayoutVars>
      </dgm:prSet>
      <dgm:spPr/>
    </dgm:pt>
    <dgm:pt modelId="{20BF82AB-78F0-4A05-91FE-8A07FE87A3D8}" type="pres">
      <dgm:prSet presAssocID="{CB075AA6-06BD-4975-A493-523B9C266108}" presName="spaceBetweenRectangles" presStyleCnt="0"/>
      <dgm:spPr/>
    </dgm:pt>
    <dgm:pt modelId="{09CF1A1B-6F3B-41EA-8C87-4016A8B71600}" type="pres">
      <dgm:prSet presAssocID="{BF038596-A54D-4657-B425-FE722D306C77}" presName="parentLin" presStyleCnt="0"/>
      <dgm:spPr/>
    </dgm:pt>
    <dgm:pt modelId="{48F4DAF5-6FA3-4C88-B7EE-62766F23B45D}" type="pres">
      <dgm:prSet presAssocID="{BF038596-A54D-4657-B425-FE722D306C77}" presName="parentLeftMargin" presStyleLbl="node1" presStyleIdx="1" presStyleCnt="3"/>
      <dgm:spPr/>
    </dgm:pt>
    <dgm:pt modelId="{8188F350-B78F-43C3-AA87-46179C23111B}" type="pres">
      <dgm:prSet presAssocID="{BF038596-A54D-4657-B425-FE722D306C77}" presName="parentText" presStyleLbl="node1" presStyleIdx="2" presStyleCnt="3">
        <dgm:presLayoutVars>
          <dgm:chMax val="0"/>
          <dgm:bulletEnabled val="1"/>
        </dgm:presLayoutVars>
      </dgm:prSet>
      <dgm:spPr/>
    </dgm:pt>
    <dgm:pt modelId="{45673D78-1F19-4F9A-954D-DBA1BEB4169F}" type="pres">
      <dgm:prSet presAssocID="{BF038596-A54D-4657-B425-FE722D306C77}" presName="negativeSpace" presStyleCnt="0"/>
      <dgm:spPr/>
    </dgm:pt>
    <dgm:pt modelId="{EE9CCA25-AA8D-4CBB-9414-1DD3CDBD304C}" type="pres">
      <dgm:prSet presAssocID="{BF038596-A54D-4657-B425-FE722D306C77}" presName="childText" presStyleLbl="conFgAcc1" presStyleIdx="2" presStyleCnt="3">
        <dgm:presLayoutVars>
          <dgm:bulletEnabled val="1"/>
        </dgm:presLayoutVars>
      </dgm:prSet>
      <dgm:spPr/>
    </dgm:pt>
  </dgm:ptLst>
  <dgm:cxnLst>
    <dgm:cxn modelId="{E4222C00-AF74-4AB8-A733-FB42A46A26A5}" srcId="{27A38807-3512-4B4B-B17F-242052B01368}" destId="{28948D66-D942-4E7B-9FDA-ABE1E3A4DDAE}" srcOrd="1" destOrd="0" parTransId="{C4477BA7-6B48-4D29-93C9-C5F0CC3AF5D8}" sibTransId="{578583E3-B8EA-40FC-83D4-64778657F485}"/>
    <dgm:cxn modelId="{0B429003-49EB-48C1-B945-AA1CFFB08EB0}" srcId="{27A38807-3512-4B4B-B17F-242052B01368}" destId="{613AB874-5C3E-42E4-A857-DB7F5958AA42}" srcOrd="3" destOrd="0" parTransId="{2E75C2A4-A15E-44C5-B7F9-32592ECA11CF}" sibTransId="{9D64082A-327D-4601-96C6-C4DFFD2587DD}"/>
    <dgm:cxn modelId="{ACF2B206-DFED-488D-9DAD-FEDDC7640CCD}" type="presOf" srcId="{BF038596-A54D-4657-B425-FE722D306C77}" destId="{8188F350-B78F-43C3-AA87-46179C23111B}" srcOrd="1" destOrd="0" presId="urn:microsoft.com/office/officeart/2005/8/layout/list1"/>
    <dgm:cxn modelId="{5509D410-87D7-4494-96A1-5F4CA1D71F1F}" type="presOf" srcId="{27A38807-3512-4B4B-B17F-242052B01368}" destId="{7A9E0C5A-5268-4F0C-86CB-58DE15085228}" srcOrd="0" destOrd="0" presId="urn:microsoft.com/office/officeart/2005/8/layout/list1"/>
    <dgm:cxn modelId="{D132B718-39E0-4A88-953A-FA22B02FEA1F}" type="presOf" srcId="{48D9DAC7-85DC-4008-AF12-CFDC230D5493}" destId="{718797D2-3301-43FC-8E49-41FD71299496}" srcOrd="0" destOrd="0" presId="urn:microsoft.com/office/officeart/2005/8/layout/list1"/>
    <dgm:cxn modelId="{D66C111F-7CDE-4F7F-B17C-87E718AA019E}" srcId="{BF038596-A54D-4657-B425-FE722D306C77}" destId="{AD2819C2-2175-4C01-B5B3-4FF488839D68}" srcOrd="3" destOrd="0" parTransId="{D838EB10-BEEC-4E62-8300-94F3961B438A}" sibTransId="{94F281C9-C5D3-4A6E-BC66-11EF774B65C1}"/>
    <dgm:cxn modelId="{D64AE81F-E5AD-4DEF-A144-71E9EEA69832}" srcId="{BF038596-A54D-4657-B425-FE722D306C77}" destId="{307629FD-8E7C-4C21-BFDB-8B1830B4362D}" srcOrd="1" destOrd="0" parTransId="{68B39DD3-1842-4EE8-AB3B-ED1B0B95400C}" sibTransId="{2C39878C-04F2-4D63-ADBF-CAB08E11A5E9}"/>
    <dgm:cxn modelId="{BF9CF41F-4457-419C-B1C4-F611B9E747D4}" type="presOf" srcId="{F931E1A3-AC53-4A6C-931C-8A90767EB3E4}" destId="{78E1A822-267C-4733-9516-7BEE4E3FBEF2}" srcOrd="1" destOrd="0" presId="urn:microsoft.com/office/officeart/2005/8/layout/list1"/>
    <dgm:cxn modelId="{E157B137-6A11-40BC-87E1-B2394268FE2A}" srcId="{961E1FB3-0D0F-41F1-964C-B4E0B2C66A43}" destId="{BF038596-A54D-4657-B425-FE722D306C77}" srcOrd="2" destOrd="0" parTransId="{59C76EED-A4F0-4722-B5D3-98C8521DD4E5}" sibTransId="{29992701-FF65-4C28-88F1-79813D774BDB}"/>
    <dgm:cxn modelId="{64750B6B-CBFA-4B36-AA58-83FA28D84020}" type="presOf" srcId="{AD2819C2-2175-4C01-B5B3-4FF488839D68}" destId="{EE9CCA25-AA8D-4CBB-9414-1DD3CDBD304C}" srcOrd="0" destOrd="3" presId="urn:microsoft.com/office/officeart/2005/8/layout/list1"/>
    <dgm:cxn modelId="{EA3B986E-C3A0-4539-98CF-6B4E8CF3C4D8}" type="presOf" srcId="{28948D66-D942-4E7B-9FDA-ABE1E3A4DDAE}" destId="{718797D2-3301-43FC-8E49-41FD71299496}" srcOrd="0" destOrd="1" presId="urn:microsoft.com/office/officeart/2005/8/layout/list1"/>
    <dgm:cxn modelId="{11F41273-659F-4612-924F-1BBA1CAABA64}" type="presOf" srcId="{1BB311D2-BCC0-416B-83F5-6A86B388363F}" destId="{EE9CCA25-AA8D-4CBB-9414-1DD3CDBD304C}" srcOrd="0" destOrd="0" presId="urn:microsoft.com/office/officeart/2005/8/layout/list1"/>
    <dgm:cxn modelId="{F3479654-2F75-4B98-948C-24ED785DA14B}" type="presOf" srcId="{BF038596-A54D-4657-B425-FE722D306C77}" destId="{48F4DAF5-6FA3-4C88-B7EE-62766F23B45D}" srcOrd="0" destOrd="0" presId="urn:microsoft.com/office/officeart/2005/8/layout/list1"/>
    <dgm:cxn modelId="{4B624456-5F54-4A56-BC0C-80D05DB227AB}" srcId="{BF038596-A54D-4657-B425-FE722D306C77}" destId="{7D671B60-038C-48FA-B07B-581C3B2845E5}" srcOrd="2" destOrd="0" parTransId="{245AD9FF-5589-45AB-87BA-9FC83643CF02}" sibTransId="{9EEF7519-DF1A-4A87-8D67-738A16EBE5A8}"/>
    <dgm:cxn modelId="{36C60285-43E3-428E-82F1-40708991FC69}" srcId="{961E1FB3-0D0F-41F1-964C-B4E0B2C66A43}" destId="{27A38807-3512-4B4B-B17F-242052B01368}" srcOrd="1" destOrd="0" parTransId="{25970BF3-6E8C-41AB-92B8-A0529C52D0B5}" sibTransId="{CB075AA6-06BD-4975-A493-523B9C266108}"/>
    <dgm:cxn modelId="{4FE48685-5F79-462E-8A99-24142C5CC042}" type="presOf" srcId="{7D671B60-038C-48FA-B07B-581C3B2845E5}" destId="{EE9CCA25-AA8D-4CBB-9414-1DD3CDBD304C}" srcOrd="0" destOrd="2" presId="urn:microsoft.com/office/officeart/2005/8/layout/list1"/>
    <dgm:cxn modelId="{B2806CA8-B789-4831-B1F1-89DCBBAF7276}" type="presOf" srcId="{613AB874-5C3E-42E4-A857-DB7F5958AA42}" destId="{718797D2-3301-43FC-8E49-41FD71299496}" srcOrd="0" destOrd="3" presId="urn:microsoft.com/office/officeart/2005/8/layout/list1"/>
    <dgm:cxn modelId="{FC39EDB6-90C6-41DD-8339-64A898F37D3B}" type="presOf" srcId="{FFB412AA-60FD-4F20-80CF-68E9193AE520}" destId="{718797D2-3301-43FC-8E49-41FD71299496}" srcOrd="0" destOrd="2" presId="urn:microsoft.com/office/officeart/2005/8/layout/list1"/>
    <dgm:cxn modelId="{2AC341C4-9C02-4437-94C4-69801CEDFBE8}" type="presOf" srcId="{F931E1A3-AC53-4A6C-931C-8A90767EB3E4}" destId="{0162BEA5-A967-497F-8400-ABC058C22E0D}" srcOrd="0" destOrd="0" presId="urn:microsoft.com/office/officeart/2005/8/layout/list1"/>
    <dgm:cxn modelId="{582974D3-CB01-43E9-88FC-C600DE73FB26}" srcId="{961E1FB3-0D0F-41F1-964C-B4E0B2C66A43}" destId="{F931E1A3-AC53-4A6C-931C-8A90767EB3E4}" srcOrd="0" destOrd="0" parTransId="{4C960743-32DF-4555-8787-55BF03213E4C}" sibTransId="{027B7234-93B4-4A61-A615-0497936BCD1A}"/>
    <dgm:cxn modelId="{F35F0CD5-AB5F-4FBA-9055-8C896A92EC63}" type="presOf" srcId="{27A38807-3512-4B4B-B17F-242052B01368}" destId="{29AA3F17-773B-440E-BA7D-724704D8AEFF}" srcOrd="1" destOrd="0" presId="urn:microsoft.com/office/officeart/2005/8/layout/list1"/>
    <dgm:cxn modelId="{262CD1D6-AC96-4F13-8760-34FFE0FBC6F4}" srcId="{27A38807-3512-4B4B-B17F-242052B01368}" destId="{48D9DAC7-85DC-4008-AF12-CFDC230D5493}" srcOrd="0" destOrd="0" parTransId="{9B0A1F29-EE0E-427E-BB90-A49FDA2A929F}" sibTransId="{025B412A-4FAD-4D97-B5E1-943E0546EDF7}"/>
    <dgm:cxn modelId="{8AB4E7DF-BFB7-42E0-AAC9-9BF58C6D1832}" srcId="{BF038596-A54D-4657-B425-FE722D306C77}" destId="{1BB311D2-BCC0-416B-83F5-6A86B388363F}" srcOrd="0" destOrd="0" parTransId="{8C5E4055-5907-4844-A170-8CD2B7426185}" sibTransId="{AF8BC024-EB60-417A-A49A-4B7FC78A12F4}"/>
    <dgm:cxn modelId="{0E0646E7-DFC7-463A-90EC-9AE13B322C65}" type="presOf" srcId="{961E1FB3-0D0F-41F1-964C-B4E0B2C66A43}" destId="{19008C99-1C52-477B-81E7-2C85626F4BD0}" srcOrd="0" destOrd="0" presId="urn:microsoft.com/office/officeart/2005/8/layout/list1"/>
    <dgm:cxn modelId="{821CFEFB-52D9-4805-80C0-54C3BC920F03}" srcId="{27A38807-3512-4B4B-B17F-242052B01368}" destId="{FFB412AA-60FD-4F20-80CF-68E9193AE520}" srcOrd="2" destOrd="0" parTransId="{EC5EE8DE-6679-400F-B6D7-DF3311459431}" sibTransId="{04E641F1-2B28-4FAE-B4DA-0980D9C483F0}"/>
    <dgm:cxn modelId="{EE54EDFC-11A7-452A-A550-3AA3F73CF876}" type="presOf" srcId="{307629FD-8E7C-4C21-BFDB-8B1830B4362D}" destId="{EE9CCA25-AA8D-4CBB-9414-1DD3CDBD304C}" srcOrd="0" destOrd="1" presId="urn:microsoft.com/office/officeart/2005/8/layout/list1"/>
    <dgm:cxn modelId="{0E9E0EB3-6474-4E72-A268-6CFE836D782D}" type="presParOf" srcId="{19008C99-1C52-477B-81E7-2C85626F4BD0}" destId="{F1144D7F-01AD-4BCD-A025-1EAE1773A8CB}" srcOrd="0" destOrd="0" presId="urn:microsoft.com/office/officeart/2005/8/layout/list1"/>
    <dgm:cxn modelId="{7B4BB873-0590-4A80-9437-D59BA4BBC143}" type="presParOf" srcId="{F1144D7F-01AD-4BCD-A025-1EAE1773A8CB}" destId="{0162BEA5-A967-497F-8400-ABC058C22E0D}" srcOrd="0" destOrd="0" presId="urn:microsoft.com/office/officeart/2005/8/layout/list1"/>
    <dgm:cxn modelId="{4EB2F1A6-F126-4167-9FA6-F1EE6E638CA8}" type="presParOf" srcId="{F1144D7F-01AD-4BCD-A025-1EAE1773A8CB}" destId="{78E1A822-267C-4733-9516-7BEE4E3FBEF2}" srcOrd="1" destOrd="0" presId="urn:microsoft.com/office/officeart/2005/8/layout/list1"/>
    <dgm:cxn modelId="{D8E4A4B0-FDDD-4C86-9676-6C87AF6807EE}" type="presParOf" srcId="{19008C99-1C52-477B-81E7-2C85626F4BD0}" destId="{117709B6-8F11-44D8-9851-40F698BD6FFA}" srcOrd="1" destOrd="0" presId="urn:microsoft.com/office/officeart/2005/8/layout/list1"/>
    <dgm:cxn modelId="{C8C455E7-9DE8-419C-B94F-9E9E89FD469F}" type="presParOf" srcId="{19008C99-1C52-477B-81E7-2C85626F4BD0}" destId="{193EC009-CC78-4BAF-82E1-151E627B62D0}" srcOrd="2" destOrd="0" presId="urn:microsoft.com/office/officeart/2005/8/layout/list1"/>
    <dgm:cxn modelId="{328C8F56-6E79-4861-AECC-9625AC2BE22A}" type="presParOf" srcId="{19008C99-1C52-477B-81E7-2C85626F4BD0}" destId="{03C78614-5196-4D39-B2DE-6F0AC7B928C2}" srcOrd="3" destOrd="0" presId="urn:microsoft.com/office/officeart/2005/8/layout/list1"/>
    <dgm:cxn modelId="{FABF790F-4F0C-4C5B-9EC4-D8CF69057EDA}" type="presParOf" srcId="{19008C99-1C52-477B-81E7-2C85626F4BD0}" destId="{3BA480CD-8025-4BEC-8784-5E55ACEB0861}" srcOrd="4" destOrd="0" presId="urn:microsoft.com/office/officeart/2005/8/layout/list1"/>
    <dgm:cxn modelId="{5467360D-51BE-4164-8E4C-9738F53E452B}" type="presParOf" srcId="{3BA480CD-8025-4BEC-8784-5E55ACEB0861}" destId="{7A9E0C5A-5268-4F0C-86CB-58DE15085228}" srcOrd="0" destOrd="0" presId="urn:microsoft.com/office/officeart/2005/8/layout/list1"/>
    <dgm:cxn modelId="{9BF1B7AF-0A66-43C4-BCE5-807FD2AD5E2C}" type="presParOf" srcId="{3BA480CD-8025-4BEC-8784-5E55ACEB0861}" destId="{29AA3F17-773B-440E-BA7D-724704D8AEFF}" srcOrd="1" destOrd="0" presId="urn:microsoft.com/office/officeart/2005/8/layout/list1"/>
    <dgm:cxn modelId="{4F76F8B7-9E1A-425A-ACC9-37AA80E9A862}" type="presParOf" srcId="{19008C99-1C52-477B-81E7-2C85626F4BD0}" destId="{EC1B86CA-1F7E-45E6-8F32-6F9AF420D6A4}" srcOrd="5" destOrd="0" presId="urn:microsoft.com/office/officeart/2005/8/layout/list1"/>
    <dgm:cxn modelId="{4EDA6D1E-6BB6-491B-A0F3-C821B4A64461}" type="presParOf" srcId="{19008C99-1C52-477B-81E7-2C85626F4BD0}" destId="{718797D2-3301-43FC-8E49-41FD71299496}" srcOrd="6" destOrd="0" presId="urn:microsoft.com/office/officeart/2005/8/layout/list1"/>
    <dgm:cxn modelId="{4D09582A-81C1-4743-B5BC-C805E555544C}" type="presParOf" srcId="{19008C99-1C52-477B-81E7-2C85626F4BD0}" destId="{20BF82AB-78F0-4A05-91FE-8A07FE87A3D8}" srcOrd="7" destOrd="0" presId="urn:microsoft.com/office/officeart/2005/8/layout/list1"/>
    <dgm:cxn modelId="{46A020CC-0B2E-40BD-8F43-471B7D2C554A}" type="presParOf" srcId="{19008C99-1C52-477B-81E7-2C85626F4BD0}" destId="{09CF1A1B-6F3B-41EA-8C87-4016A8B71600}" srcOrd="8" destOrd="0" presId="urn:microsoft.com/office/officeart/2005/8/layout/list1"/>
    <dgm:cxn modelId="{5B28A34F-4930-4EDA-A183-7FB7154F0422}" type="presParOf" srcId="{09CF1A1B-6F3B-41EA-8C87-4016A8B71600}" destId="{48F4DAF5-6FA3-4C88-B7EE-62766F23B45D}" srcOrd="0" destOrd="0" presId="urn:microsoft.com/office/officeart/2005/8/layout/list1"/>
    <dgm:cxn modelId="{95046930-4868-4229-89D7-4CEDD901FBB1}" type="presParOf" srcId="{09CF1A1B-6F3B-41EA-8C87-4016A8B71600}" destId="{8188F350-B78F-43C3-AA87-46179C23111B}" srcOrd="1" destOrd="0" presId="urn:microsoft.com/office/officeart/2005/8/layout/list1"/>
    <dgm:cxn modelId="{CD5B59B1-7CAE-413D-8512-B691FFC916E0}" type="presParOf" srcId="{19008C99-1C52-477B-81E7-2C85626F4BD0}" destId="{45673D78-1F19-4F9A-954D-DBA1BEB4169F}" srcOrd="9" destOrd="0" presId="urn:microsoft.com/office/officeart/2005/8/layout/list1"/>
    <dgm:cxn modelId="{AD76F899-44FD-4EDC-8EC7-469804BFEA98}" type="presParOf" srcId="{19008C99-1C52-477B-81E7-2C85626F4BD0}" destId="{EE9CCA25-AA8D-4CBB-9414-1DD3CDBD304C}"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EBACA-CDFC-452D-A00D-6F9970B60A78}">
      <dsp:nvSpPr>
        <dsp:cNvPr id="0" name=""/>
        <dsp:cNvSpPr/>
      </dsp:nvSpPr>
      <dsp:spPr>
        <a:xfrm>
          <a:off x="0" y="2424"/>
          <a:ext cx="7482838"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F72C89-423D-496E-95EE-343B54EFC3F7}">
      <dsp:nvSpPr>
        <dsp:cNvPr id="0" name=""/>
        <dsp:cNvSpPr/>
      </dsp:nvSpPr>
      <dsp:spPr>
        <a:xfrm>
          <a:off x="0" y="2424"/>
          <a:ext cx="7482838" cy="1653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Strategic planning: </a:t>
          </a:r>
          <a:r>
            <a:rPr lang="en-US" sz="1600" kern="1200" dirty="0"/>
            <a:t>HR professionals need to possess strategic thinking skills to align employee development initiatives with the overall business goals of Unilever. This involves understanding the company's strategic objectives, anticipating future workforce needs, and developing a long-term plan to ensure that employees have the necessary skills and capabilities to support the organization's growth and success. (Lawler &amp; Boudreau, 2009).</a:t>
          </a:r>
          <a:endParaRPr lang="en-PK" sz="1600" kern="1200" dirty="0"/>
        </a:p>
      </dsp:txBody>
      <dsp:txXfrm>
        <a:off x="0" y="2424"/>
        <a:ext cx="7482838" cy="1653427"/>
      </dsp:txXfrm>
    </dsp:sp>
    <dsp:sp modelId="{82333F4E-7669-4B53-8A36-908EDC522276}">
      <dsp:nvSpPr>
        <dsp:cNvPr id="0" name=""/>
        <dsp:cNvSpPr/>
      </dsp:nvSpPr>
      <dsp:spPr>
        <a:xfrm>
          <a:off x="0" y="1655852"/>
          <a:ext cx="7482838" cy="0"/>
        </a:xfrm>
        <a:prstGeom prst="line">
          <a:avLst/>
        </a:prstGeom>
        <a:solidFill>
          <a:schemeClr val="accent5">
            <a:hueOff val="-10052535"/>
            <a:satOff val="209"/>
            <a:lumOff val="-3529"/>
            <a:alphaOff val="0"/>
          </a:schemeClr>
        </a:solidFill>
        <a:ln w="12700" cap="flat" cmpd="sng" algn="ctr">
          <a:solidFill>
            <a:schemeClr val="accent5">
              <a:hueOff val="-10052535"/>
              <a:satOff val="209"/>
              <a:lumOff val="-352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BC9972-A022-4D24-A684-62792A9422CE}">
      <dsp:nvSpPr>
        <dsp:cNvPr id="0" name=""/>
        <dsp:cNvSpPr/>
      </dsp:nvSpPr>
      <dsp:spPr>
        <a:xfrm>
          <a:off x="0" y="1655852"/>
          <a:ext cx="7482838" cy="1653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Learning and development expertise: </a:t>
          </a:r>
          <a:r>
            <a:rPr lang="en-US" sz="1600" kern="1200" dirty="0"/>
            <a:t>HR professionals need to have expertise in designing and implementing effective learning and development programs. This includes identifying skill gaps, designing relevant training programs, utilizing various learning methods such as e-learning, workshops, mentoring, and coaching, and evaluating the effectiveness of these programs through assessments and feedback (Noe, 2017).</a:t>
          </a:r>
          <a:endParaRPr lang="en-PK" sz="1600" kern="1200" dirty="0"/>
        </a:p>
      </dsp:txBody>
      <dsp:txXfrm>
        <a:off x="0" y="1655852"/>
        <a:ext cx="7482838" cy="1653427"/>
      </dsp:txXfrm>
    </dsp:sp>
    <dsp:sp modelId="{11F62071-9899-4E8F-A982-7DA4143D55D6}">
      <dsp:nvSpPr>
        <dsp:cNvPr id="0" name=""/>
        <dsp:cNvSpPr/>
      </dsp:nvSpPr>
      <dsp:spPr>
        <a:xfrm>
          <a:off x="0" y="3309279"/>
          <a:ext cx="7482838" cy="0"/>
        </a:xfrm>
        <a:prstGeom prst="line">
          <a:avLst/>
        </a:prstGeom>
        <a:solidFill>
          <a:schemeClr val="accent5">
            <a:hueOff val="-20105070"/>
            <a:satOff val="418"/>
            <a:lumOff val="-7058"/>
            <a:alphaOff val="0"/>
          </a:schemeClr>
        </a:solidFill>
        <a:ln w="12700" cap="flat" cmpd="sng" algn="ctr">
          <a:solidFill>
            <a:schemeClr val="accent5">
              <a:hueOff val="-20105070"/>
              <a:satOff val="418"/>
              <a:lumOff val="-70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1F187C-C48C-47D9-9C33-37C0F15869C9}">
      <dsp:nvSpPr>
        <dsp:cNvPr id="0" name=""/>
        <dsp:cNvSpPr/>
      </dsp:nvSpPr>
      <dsp:spPr>
        <a:xfrm>
          <a:off x="0" y="3309279"/>
          <a:ext cx="7482838" cy="1653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US" sz="1600" b="1" kern="1200" dirty="0"/>
            <a:t>Change management: </a:t>
          </a:r>
          <a:r>
            <a:rPr lang="en-US" sz="1600" kern="1200" dirty="0"/>
            <a:t>HR professionals need to be proficient in change management to effectively implement employee development initiatives. This involves managing resistance to change, communicating changes clearly, involving employees in the process, and providing support during the transition period. (Cummings &amp; Worley, 2014).</a:t>
          </a:r>
          <a:endParaRPr lang="en-PK" sz="1600" kern="1200" dirty="0"/>
        </a:p>
      </dsp:txBody>
      <dsp:txXfrm>
        <a:off x="0" y="3309279"/>
        <a:ext cx="7482838" cy="16534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59A09-F9EA-462D-B61A-0ECDB8BE3F85}">
      <dsp:nvSpPr>
        <dsp:cNvPr id="0" name=""/>
        <dsp:cNvSpPr/>
      </dsp:nvSpPr>
      <dsp:spPr>
        <a:xfrm>
          <a:off x="0" y="0"/>
          <a:ext cx="749807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6456A6-199D-4E61-B47B-1AED657D2334}">
      <dsp:nvSpPr>
        <dsp:cNvPr id="0" name=""/>
        <dsp:cNvSpPr/>
      </dsp:nvSpPr>
      <dsp:spPr>
        <a:xfrm>
          <a:off x="0" y="0"/>
          <a:ext cx="7498077" cy="26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Stakeholder management: </a:t>
          </a:r>
          <a:r>
            <a:rPr lang="en-US" sz="2000" kern="1200" dirty="0"/>
            <a:t>HR professionals need to excel in stakeholder management to gain buy-in and support for employee development initiatives. This involves building relationships, managing expectations, and influencing stakeholders such as business leaders, managers, employees, external vendors, and other HR functions. Effective stakeholder management ensures smooth implementation and sustainability of employee development initiatives (Ulrich &amp; Brockbank, 2005).</a:t>
          </a:r>
          <a:endParaRPr lang="en-PK" sz="2000" kern="1200" dirty="0"/>
        </a:p>
      </dsp:txBody>
      <dsp:txXfrm>
        <a:off x="0" y="0"/>
        <a:ext cx="7498077" cy="2676318"/>
      </dsp:txXfrm>
    </dsp:sp>
    <dsp:sp modelId="{AAA30B75-8733-41E6-B7C9-F1A603555C57}">
      <dsp:nvSpPr>
        <dsp:cNvPr id="0" name=""/>
        <dsp:cNvSpPr/>
      </dsp:nvSpPr>
      <dsp:spPr>
        <a:xfrm>
          <a:off x="0" y="2676318"/>
          <a:ext cx="7498077" cy="0"/>
        </a:xfrm>
        <a:prstGeom prst="line">
          <a:avLst/>
        </a:prstGeom>
        <a:solidFill>
          <a:schemeClr val="accent2">
            <a:hueOff val="3008504"/>
            <a:satOff val="6033"/>
            <a:lumOff val="4705"/>
            <a:alphaOff val="0"/>
          </a:schemeClr>
        </a:solidFill>
        <a:ln w="12700" cap="flat" cmpd="sng" algn="ctr">
          <a:solidFill>
            <a:schemeClr val="accent2">
              <a:hueOff val="3008504"/>
              <a:satOff val="6033"/>
              <a:lumOff val="47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76B1C4-CCD8-4CC1-B85C-03D948022927}">
      <dsp:nvSpPr>
        <dsp:cNvPr id="0" name=""/>
        <dsp:cNvSpPr/>
      </dsp:nvSpPr>
      <dsp:spPr>
        <a:xfrm>
          <a:off x="0" y="2676318"/>
          <a:ext cx="7498077" cy="26763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Data analysis: </a:t>
          </a:r>
          <a:r>
            <a:rPr lang="en-US" sz="2000" kern="1200" dirty="0"/>
            <a:t>HR professionals need to leverage data and analytics to measure the impact of employee development initiatives. This includes collecting, analyzing, and interpreting data related to learning outcomes, skill acquisition, performance improvements, and employee engagement. Data-driven insights provide evidence of the effectiveness of development programs and help HR make data-informed decisions on how to continuously improve them (Boudreau &amp; Ramstad, 2018).</a:t>
          </a:r>
          <a:endParaRPr lang="en-PK" sz="2000" kern="1200" dirty="0"/>
        </a:p>
      </dsp:txBody>
      <dsp:txXfrm>
        <a:off x="0" y="2676318"/>
        <a:ext cx="7498077" cy="26763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F486E6-2934-4313-8FA5-30525EB2265B}">
      <dsp:nvSpPr>
        <dsp:cNvPr id="0" name=""/>
        <dsp:cNvSpPr/>
      </dsp:nvSpPr>
      <dsp:spPr>
        <a:xfrm>
          <a:off x="0" y="282326"/>
          <a:ext cx="8522637" cy="277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824136-7261-4E0C-8A3A-A2D210A3700A}">
      <dsp:nvSpPr>
        <dsp:cNvPr id="0" name=""/>
        <dsp:cNvSpPr/>
      </dsp:nvSpPr>
      <dsp:spPr>
        <a:xfrm>
          <a:off x="426131" y="119966"/>
          <a:ext cx="5965845" cy="3247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495" tIns="0" rIns="225495" bIns="0" numCol="1" spcCol="1270" anchor="ctr" anchorCtr="0">
          <a:noAutofit/>
        </a:bodyPr>
        <a:lstStyle/>
        <a:p>
          <a:pPr marL="0" lvl="0" indent="0" algn="l" defTabSz="488950">
            <a:lnSpc>
              <a:spcPct val="90000"/>
            </a:lnSpc>
            <a:spcBef>
              <a:spcPct val="0"/>
            </a:spcBef>
            <a:spcAft>
              <a:spcPct val="35000"/>
            </a:spcAft>
            <a:buNone/>
          </a:pPr>
          <a:r>
            <a:rPr lang="en-US" sz="1100" b="1" i="0" kern="1200"/>
            <a:t>HR Skills Development Initiatives</a:t>
          </a:r>
          <a:endParaRPr lang="en-US" sz="1100" b="1" kern="1200"/>
        </a:p>
      </dsp:txBody>
      <dsp:txXfrm>
        <a:off x="441983" y="135818"/>
        <a:ext cx="5934141" cy="293016"/>
      </dsp:txXfrm>
    </dsp:sp>
    <dsp:sp modelId="{203DF5E3-9DA8-437B-816F-5F659220AEBF}">
      <dsp:nvSpPr>
        <dsp:cNvPr id="0" name=""/>
        <dsp:cNvSpPr/>
      </dsp:nvSpPr>
      <dsp:spPr>
        <a:xfrm>
          <a:off x="0" y="781286"/>
          <a:ext cx="8522637" cy="831600"/>
        </a:xfrm>
        <a:prstGeom prst="rect">
          <a:avLst/>
        </a:prstGeom>
        <a:solidFill>
          <a:schemeClr val="lt1">
            <a:alpha val="90000"/>
            <a:hueOff val="0"/>
            <a:satOff val="0"/>
            <a:lumOff val="0"/>
            <a:alphaOff val="0"/>
          </a:schemeClr>
        </a:solidFill>
        <a:ln w="12700" cap="flat" cmpd="sng" algn="ctr">
          <a:solidFill>
            <a:schemeClr val="accent2">
              <a:hueOff val="601701"/>
              <a:satOff val="1207"/>
              <a:lumOff val="9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1451" tIns="229108" rIns="661451"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Training programs on strategic planning</a:t>
          </a:r>
          <a:endParaRPr lang="en-US" sz="1100" kern="1200"/>
        </a:p>
        <a:p>
          <a:pPr marL="57150" lvl="1" indent="-57150" algn="l" defTabSz="488950">
            <a:lnSpc>
              <a:spcPct val="90000"/>
            </a:lnSpc>
            <a:spcBef>
              <a:spcPct val="0"/>
            </a:spcBef>
            <a:spcAft>
              <a:spcPct val="15000"/>
            </a:spcAft>
            <a:buChar char="•"/>
          </a:pPr>
          <a:r>
            <a:rPr lang="en-US" sz="1100" b="0" i="0" kern="1200"/>
            <a:t>3 months duration</a:t>
          </a:r>
          <a:endParaRPr lang="en-US" sz="1100" kern="1200"/>
        </a:p>
        <a:p>
          <a:pPr marL="57150" lvl="1" indent="-57150" algn="l" defTabSz="488950">
            <a:lnSpc>
              <a:spcPct val="90000"/>
            </a:lnSpc>
            <a:spcBef>
              <a:spcPct val="0"/>
            </a:spcBef>
            <a:spcAft>
              <a:spcPct val="15000"/>
            </a:spcAft>
            <a:buChar char="•"/>
          </a:pPr>
          <a:r>
            <a:rPr lang="en-US" sz="1100" b="0" i="0" kern="1200"/>
            <a:t>Milestones: completion of each module, assessments for progress measurement</a:t>
          </a:r>
          <a:endParaRPr lang="en-US" sz="1100" kern="1200"/>
        </a:p>
      </dsp:txBody>
      <dsp:txXfrm>
        <a:off x="0" y="781286"/>
        <a:ext cx="8522637" cy="831600"/>
      </dsp:txXfrm>
    </dsp:sp>
    <dsp:sp modelId="{7DF16BBC-B77C-4B89-87B0-C762CFDA0EB2}">
      <dsp:nvSpPr>
        <dsp:cNvPr id="0" name=""/>
        <dsp:cNvSpPr/>
      </dsp:nvSpPr>
      <dsp:spPr>
        <a:xfrm>
          <a:off x="426131" y="618926"/>
          <a:ext cx="5965845" cy="324720"/>
        </a:xfrm>
        <a:prstGeom prst="roundRect">
          <a:avLst/>
        </a:prstGeom>
        <a:solidFill>
          <a:schemeClr val="accent2">
            <a:hueOff val="601701"/>
            <a:satOff val="1207"/>
            <a:lumOff val="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495" tIns="0" rIns="225495" bIns="0" numCol="1" spcCol="1270" anchor="ctr" anchorCtr="0">
          <a:noAutofit/>
        </a:bodyPr>
        <a:lstStyle/>
        <a:p>
          <a:pPr marL="0" lvl="0" indent="0" algn="l" defTabSz="488950">
            <a:lnSpc>
              <a:spcPct val="90000"/>
            </a:lnSpc>
            <a:spcBef>
              <a:spcPct val="0"/>
            </a:spcBef>
            <a:spcAft>
              <a:spcPct val="35000"/>
            </a:spcAft>
            <a:buNone/>
          </a:pPr>
          <a:r>
            <a:rPr lang="en-US" sz="1100" b="0" i="0" kern="1200"/>
            <a:t>Strategic Planning:</a:t>
          </a:r>
          <a:endParaRPr lang="en-US" sz="1100" kern="1200"/>
        </a:p>
      </dsp:txBody>
      <dsp:txXfrm>
        <a:off x="441983" y="634778"/>
        <a:ext cx="5934141" cy="293016"/>
      </dsp:txXfrm>
    </dsp:sp>
    <dsp:sp modelId="{6DB6A2EC-7881-40D9-B89C-165B9466344C}">
      <dsp:nvSpPr>
        <dsp:cNvPr id="0" name=""/>
        <dsp:cNvSpPr/>
      </dsp:nvSpPr>
      <dsp:spPr>
        <a:xfrm>
          <a:off x="0" y="1834647"/>
          <a:ext cx="8522637" cy="831600"/>
        </a:xfrm>
        <a:prstGeom prst="rect">
          <a:avLst/>
        </a:prstGeom>
        <a:solidFill>
          <a:schemeClr val="lt1">
            <a:alpha val="90000"/>
            <a:hueOff val="0"/>
            <a:satOff val="0"/>
            <a:lumOff val="0"/>
            <a:alphaOff val="0"/>
          </a:schemeClr>
        </a:solidFill>
        <a:ln w="12700" cap="flat" cmpd="sng" algn="ctr">
          <a:solidFill>
            <a:schemeClr val="accent2">
              <a:hueOff val="1203402"/>
              <a:satOff val="2413"/>
              <a:lumOff val="18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1451" tIns="229108" rIns="661451"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Workshops and seminars on learning and development best practices</a:t>
          </a:r>
          <a:endParaRPr lang="en-US" sz="1100" kern="1200"/>
        </a:p>
        <a:p>
          <a:pPr marL="57150" lvl="1" indent="-57150" algn="l" defTabSz="488950">
            <a:lnSpc>
              <a:spcPct val="90000"/>
            </a:lnSpc>
            <a:spcBef>
              <a:spcPct val="0"/>
            </a:spcBef>
            <a:spcAft>
              <a:spcPct val="15000"/>
            </a:spcAft>
            <a:buChar char="•"/>
          </a:pPr>
          <a:r>
            <a:rPr lang="en-US" sz="1100" b="0" i="0" kern="1200" dirty="0"/>
            <a:t>6 months duration</a:t>
          </a:r>
          <a:endParaRPr lang="en-US" sz="1100" kern="1200" dirty="0"/>
        </a:p>
        <a:p>
          <a:pPr marL="57150" lvl="1" indent="-57150" algn="l" defTabSz="488950">
            <a:lnSpc>
              <a:spcPct val="90000"/>
            </a:lnSpc>
            <a:spcBef>
              <a:spcPct val="0"/>
            </a:spcBef>
            <a:spcAft>
              <a:spcPct val="15000"/>
            </a:spcAft>
            <a:buChar char="•"/>
          </a:pPr>
          <a:r>
            <a:rPr lang="en-US" sz="1100" b="0" i="0" kern="1200"/>
            <a:t>Milestones: completion of workshops, assessments for progress measurement</a:t>
          </a:r>
          <a:endParaRPr lang="en-US" sz="1100" kern="1200"/>
        </a:p>
      </dsp:txBody>
      <dsp:txXfrm>
        <a:off x="0" y="1834647"/>
        <a:ext cx="8522637" cy="831600"/>
      </dsp:txXfrm>
    </dsp:sp>
    <dsp:sp modelId="{5126F581-DD0E-4845-9E8B-8CD9E5E84863}">
      <dsp:nvSpPr>
        <dsp:cNvPr id="0" name=""/>
        <dsp:cNvSpPr/>
      </dsp:nvSpPr>
      <dsp:spPr>
        <a:xfrm>
          <a:off x="426131" y="1672286"/>
          <a:ext cx="5965845" cy="324720"/>
        </a:xfrm>
        <a:prstGeom prst="roundRect">
          <a:avLst/>
        </a:prstGeom>
        <a:solidFill>
          <a:schemeClr val="accent2">
            <a:hueOff val="1203402"/>
            <a:satOff val="2413"/>
            <a:lumOff val="1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495" tIns="0" rIns="225495" bIns="0" numCol="1" spcCol="1270" anchor="ctr" anchorCtr="0">
          <a:noAutofit/>
        </a:bodyPr>
        <a:lstStyle/>
        <a:p>
          <a:pPr marL="0" lvl="0" indent="0" algn="l" defTabSz="488950">
            <a:lnSpc>
              <a:spcPct val="90000"/>
            </a:lnSpc>
            <a:spcBef>
              <a:spcPct val="0"/>
            </a:spcBef>
            <a:spcAft>
              <a:spcPct val="35000"/>
            </a:spcAft>
            <a:buNone/>
          </a:pPr>
          <a:r>
            <a:rPr lang="en-US" sz="1100" b="0" i="0" kern="1200"/>
            <a:t>Learning and Development Expertise:</a:t>
          </a:r>
          <a:endParaRPr lang="en-US" sz="1100" kern="1200"/>
        </a:p>
      </dsp:txBody>
      <dsp:txXfrm>
        <a:off x="441983" y="1688138"/>
        <a:ext cx="5934141" cy="293016"/>
      </dsp:txXfrm>
    </dsp:sp>
    <dsp:sp modelId="{EAA37D6A-33CE-4D85-87CD-0C4E92936290}">
      <dsp:nvSpPr>
        <dsp:cNvPr id="0" name=""/>
        <dsp:cNvSpPr/>
      </dsp:nvSpPr>
      <dsp:spPr>
        <a:xfrm>
          <a:off x="0" y="2888006"/>
          <a:ext cx="8522637" cy="831600"/>
        </a:xfrm>
        <a:prstGeom prst="rect">
          <a:avLst/>
        </a:prstGeom>
        <a:solidFill>
          <a:schemeClr val="lt1">
            <a:alpha val="90000"/>
            <a:hueOff val="0"/>
            <a:satOff val="0"/>
            <a:lumOff val="0"/>
            <a:alphaOff val="0"/>
          </a:schemeClr>
        </a:solidFill>
        <a:ln w="12700" cap="flat" cmpd="sng" algn="ctr">
          <a:solidFill>
            <a:schemeClr val="accent2">
              <a:hueOff val="1805103"/>
              <a:satOff val="3620"/>
              <a:lumOff val="28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1451" tIns="229108" rIns="661451"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Workshops and training sessions on change management principles</a:t>
          </a:r>
          <a:endParaRPr lang="en-US" sz="1100" kern="1200"/>
        </a:p>
        <a:p>
          <a:pPr marL="57150" lvl="1" indent="-57150" algn="l" defTabSz="488950">
            <a:lnSpc>
              <a:spcPct val="90000"/>
            </a:lnSpc>
            <a:spcBef>
              <a:spcPct val="0"/>
            </a:spcBef>
            <a:spcAft>
              <a:spcPct val="15000"/>
            </a:spcAft>
            <a:buChar char="•"/>
          </a:pPr>
          <a:r>
            <a:rPr lang="en-US" sz="1100" b="0" i="0" kern="1200"/>
            <a:t>4 months duration</a:t>
          </a:r>
          <a:endParaRPr lang="en-US" sz="1100" kern="1200"/>
        </a:p>
        <a:p>
          <a:pPr marL="57150" lvl="1" indent="-57150" algn="l" defTabSz="488950">
            <a:lnSpc>
              <a:spcPct val="90000"/>
            </a:lnSpc>
            <a:spcBef>
              <a:spcPct val="0"/>
            </a:spcBef>
            <a:spcAft>
              <a:spcPct val="15000"/>
            </a:spcAft>
            <a:buChar char="•"/>
          </a:pPr>
          <a:r>
            <a:rPr lang="en-US" sz="1100" b="0" i="0" kern="1200"/>
            <a:t>Milestones: completion of workshops, assessments for real-world application</a:t>
          </a:r>
          <a:endParaRPr lang="en-US" sz="1100" kern="1200"/>
        </a:p>
      </dsp:txBody>
      <dsp:txXfrm>
        <a:off x="0" y="2888006"/>
        <a:ext cx="8522637" cy="831600"/>
      </dsp:txXfrm>
    </dsp:sp>
    <dsp:sp modelId="{65454BAC-383F-4A1E-8B31-7E1E4ECB4144}">
      <dsp:nvSpPr>
        <dsp:cNvPr id="0" name=""/>
        <dsp:cNvSpPr/>
      </dsp:nvSpPr>
      <dsp:spPr>
        <a:xfrm>
          <a:off x="426131" y="2725647"/>
          <a:ext cx="5965845" cy="324720"/>
        </a:xfrm>
        <a:prstGeom prst="roundRect">
          <a:avLst/>
        </a:prstGeom>
        <a:solidFill>
          <a:schemeClr val="accent2">
            <a:hueOff val="1805103"/>
            <a:satOff val="362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495" tIns="0" rIns="225495" bIns="0" numCol="1" spcCol="1270" anchor="ctr" anchorCtr="0">
          <a:noAutofit/>
        </a:bodyPr>
        <a:lstStyle/>
        <a:p>
          <a:pPr marL="0" lvl="0" indent="0" algn="l" defTabSz="488950">
            <a:lnSpc>
              <a:spcPct val="90000"/>
            </a:lnSpc>
            <a:spcBef>
              <a:spcPct val="0"/>
            </a:spcBef>
            <a:spcAft>
              <a:spcPct val="35000"/>
            </a:spcAft>
            <a:buNone/>
          </a:pPr>
          <a:r>
            <a:rPr lang="en-US" sz="1100" b="0" i="0" kern="1200"/>
            <a:t>Change Management:</a:t>
          </a:r>
          <a:endParaRPr lang="en-US" sz="1100" kern="1200"/>
        </a:p>
      </dsp:txBody>
      <dsp:txXfrm>
        <a:off x="441983" y="2741499"/>
        <a:ext cx="5934141" cy="293016"/>
      </dsp:txXfrm>
    </dsp:sp>
    <dsp:sp modelId="{90B39CCD-6272-4788-9D06-0D2E8C1C5D26}">
      <dsp:nvSpPr>
        <dsp:cNvPr id="0" name=""/>
        <dsp:cNvSpPr/>
      </dsp:nvSpPr>
      <dsp:spPr>
        <a:xfrm>
          <a:off x="0" y="3941367"/>
          <a:ext cx="8522637" cy="831600"/>
        </a:xfrm>
        <a:prstGeom prst="rect">
          <a:avLst/>
        </a:prstGeom>
        <a:solidFill>
          <a:schemeClr val="lt1">
            <a:alpha val="90000"/>
            <a:hueOff val="0"/>
            <a:satOff val="0"/>
            <a:lumOff val="0"/>
            <a:alphaOff val="0"/>
          </a:schemeClr>
        </a:solidFill>
        <a:ln w="12700" cap="flat" cmpd="sng" algn="ctr">
          <a:solidFill>
            <a:schemeClr val="accent2">
              <a:hueOff val="2406804"/>
              <a:satOff val="4826"/>
              <a:lumOff val="37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1451" tIns="229108" rIns="661451"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dirty="0"/>
            <a:t>Training on stakeholder analysis and communication strategies</a:t>
          </a:r>
          <a:endParaRPr lang="en-US" sz="1100" kern="1200" dirty="0"/>
        </a:p>
        <a:p>
          <a:pPr marL="57150" lvl="1" indent="-57150" algn="l" defTabSz="488950">
            <a:lnSpc>
              <a:spcPct val="90000"/>
            </a:lnSpc>
            <a:spcBef>
              <a:spcPct val="0"/>
            </a:spcBef>
            <a:spcAft>
              <a:spcPct val="15000"/>
            </a:spcAft>
            <a:buChar char="•"/>
          </a:pPr>
          <a:r>
            <a:rPr lang="en-US" sz="1100" b="0" i="0" kern="1200"/>
            <a:t>3 months duration</a:t>
          </a:r>
          <a:endParaRPr lang="en-US" sz="1100" kern="1200"/>
        </a:p>
        <a:p>
          <a:pPr marL="57150" lvl="1" indent="-57150" algn="l" defTabSz="488950">
            <a:lnSpc>
              <a:spcPct val="90000"/>
            </a:lnSpc>
            <a:spcBef>
              <a:spcPct val="0"/>
            </a:spcBef>
            <a:spcAft>
              <a:spcPct val="15000"/>
            </a:spcAft>
            <a:buChar char="•"/>
          </a:pPr>
          <a:r>
            <a:rPr lang="en-US" sz="1100" b="0" i="0" kern="1200"/>
            <a:t>Milestones: role-play exercises, practical application sessions</a:t>
          </a:r>
          <a:endParaRPr lang="en-US" sz="1100" kern="1200"/>
        </a:p>
      </dsp:txBody>
      <dsp:txXfrm>
        <a:off x="0" y="3941367"/>
        <a:ext cx="8522637" cy="831600"/>
      </dsp:txXfrm>
    </dsp:sp>
    <dsp:sp modelId="{C30E314A-89FC-45E3-B7A4-A373E81E07B5}">
      <dsp:nvSpPr>
        <dsp:cNvPr id="0" name=""/>
        <dsp:cNvSpPr/>
      </dsp:nvSpPr>
      <dsp:spPr>
        <a:xfrm>
          <a:off x="426131" y="3779007"/>
          <a:ext cx="5965845" cy="324720"/>
        </a:xfrm>
        <a:prstGeom prst="roundRect">
          <a:avLst/>
        </a:prstGeom>
        <a:solidFill>
          <a:schemeClr val="accent2">
            <a:hueOff val="2406804"/>
            <a:satOff val="4826"/>
            <a:lumOff val="3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495" tIns="0" rIns="225495" bIns="0" numCol="1" spcCol="1270" anchor="ctr" anchorCtr="0">
          <a:noAutofit/>
        </a:bodyPr>
        <a:lstStyle/>
        <a:p>
          <a:pPr marL="0" lvl="0" indent="0" algn="l" defTabSz="488950">
            <a:lnSpc>
              <a:spcPct val="90000"/>
            </a:lnSpc>
            <a:spcBef>
              <a:spcPct val="0"/>
            </a:spcBef>
            <a:spcAft>
              <a:spcPct val="35000"/>
            </a:spcAft>
            <a:buNone/>
          </a:pPr>
          <a:r>
            <a:rPr lang="en-US" sz="1100" b="0" i="0" kern="1200"/>
            <a:t>Stakeholder Management:</a:t>
          </a:r>
          <a:endParaRPr lang="en-US" sz="1100" kern="1200"/>
        </a:p>
      </dsp:txBody>
      <dsp:txXfrm>
        <a:off x="441983" y="3794859"/>
        <a:ext cx="5934141" cy="293016"/>
      </dsp:txXfrm>
    </dsp:sp>
    <dsp:sp modelId="{78DF2AEC-76AE-49BF-99A3-D2EAE73748D2}">
      <dsp:nvSpPr>
        <dsp:cNvPr id="0" name=""/>
        <dsp:cNvSpPr/>
      </dsp:nvSpPr>
      <dsp:spPr>
        <a:xfrm>
          <a:off x="0" y="4994727"/>
          <a:ext cx="8522637" cy="831600"/>
        </a:xfrm>
        <a:prstGeom prst="rect">
          <a:avLst/>
        </a:prstGeom>
        <a:solidFill>
          <a:schemeClr val="lt1">
            <a:alpha val="90000"/>
            <a:hueOff val="0"/>
            <a:satOff val="0"/>
            <a:lumOff val="0"/>
            <a:alphaOff val="0"/>
          </a:schemeClr>
        </a:solidFill>
        <a:ln w="12700" cap="flat" cmpd="sng" algn="ctr">
          <a:solidFill>
            <a:schemeClr val="accent2">
              <a:hueOff val="3008504"/>
              <a:satOff val="6033"/>
              <a:lumOff val="47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61451" tIns="229108" rIns="661451" bIns="78232" numCol="1" spcCol="1270" anchor="t" anchorCtr="0">
          <a:noAutofit/>
        </a:bodyPr>
        <a:lstStyle/>
        <a:p>
          <a:pPr marL="57150" lvl="1" indent="-57150" algn="l" defTabSz="488950">
            <a:lnSpc>
              <a:spcPct val="90000"/>
            </a:lnSpc>
            <a:spcBef>
              <a:spcPct val="0"/>
            </a:spcBef>
            <a:spcAft>
              <a:spcPct val="15000"/>
            </a:spcAft>
            <a:buChar char="•"/>
          </a:pPr>
          <a:r>
            <a:rPr lang="en-US" sz="1100" b="0" i="0" kern="1200"/>
            <a:t>Training on data collection, analysis, and interpretation techniques</a:t>
          </a:r>
          <a:endParaRPr lang="en-US" sz="1100" kern="1200"/>
        </a:p>
        <a:p>
          <a:pPr marL="57150" lvl="1" indent="-57150" algn="l" defTabSz="488950">
            <a:lnSpc>
              <a:spcPct val="90000"/>
            </a:lnSpc>
            <a:spcBef>
              <a:spcPct val="0"/>
            </a:spcBef>
            <a:spcAft>
              <a:spcPct val="15000"/>
            </a:spcAft>
            <a:buChar char="•"/>
          </a:pPr>
          <a:r>
            <a:rPr lang="en-US" sz="1100" b="0" i="0" kern="1200"/>
            <a:t>4 months duration</a:t>
          </a:r>
          <a:endParaRPr lang="en-US" sz="1100" kern="1200"/>
        </a:p>
        <a:p>
          <a:pPr marL="57150" lvl="1" indent="-57150" algn="l" defTabSz="488950">
            <a:lnSpc>
              <a:spcPct val="90000"/>
            </a:lnSpc>
            <a:spcBef>
              <a:spcPct val="0"/>
            </a:spcBef>
            <a:spcAft>
              <a:spcPct val="15000"/>
            </a:spcAft>
            <a:buChar char="•"/>
          </a:pPr>
          <a:r>
            <a:rPr lang="en-US" sz="1100" b="0" i="0" kern="1200"/>
            <a:t>Milestones: hands-on practice with HR data, feedback sessions</a:t>
          </a:r>
          <a:endParaRPr lang="en-US" sz="1100" kern="1200"/>
        </a:p>
      </dsp:txBody>
      <dsp:txXfrm>
        <a:off x="0" y="4994727"/>
        <a:ext cx="8522637" cy="831600"/>
      </dsp:txXfrm>
    </dsp:sp>
    <dsp:sp modelId="{0D288557-A187-4F95-A52E-CF1EDAB64C85}">
      <dsp:nvSpPr>
        <dsp:cNvPr id="0" name=""/>
        <dsp:cNvSpPr/>
      </dsp:nvSpPr>
      <dsp:spPr>
        <a:xfrm>
          <a:off x="426131" y="4832367"/>
          <a:ext cx="5965845" cy="324720"/>
        </a:xfrm>
        <a:prstGeom prst="roundRect">
          <a:avLst/>
        </a:prstGeom>
        <a:solidFill>
          <a:schemeClr val="accent2">
            <a:hueOff val="3008504"/>
            <a:satOff val="6033"/>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5495" tIns="0" rIns="225495" bIns="0" numCol="1" spcCol="1270" anchor="ctr" anchorCtr="0">
          <a:noAutofit/>
        </a:bodyPr>
        <a:lstStyle/>
        <a:p>
          <a:pPr marL="0" lvl="0" indent="0" algn="l" defTabSz="488950">
            <a:lnSpc>
              <a:spcPct val="90000"/>
            </a:lnSpc>
            <a:spcBef>
              <a:spcPct val="0"/>
            </a:spcBef>
            <a:spcAft>
              <a:spcPct val="35000"/>
            </a:spcAft>
            <a:buNone/>
          </a:pPr>
          <a:r>
            <a:rPr lang="en-US" sz="1100" b="0" i="0" kern="1200"/>
            <a:t>Data Analysis:</a:t>
          </a:r>
          <a:endParaRPr lang="en-US" sz="1100" kern="1200"/>
        </a:p>
      </dsp:txBody>
      <dsp:txXfrm>
        <a:off x="441983" y="4848219"/>
        <a:ext cx="5934141" cy="2930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CAAE9-D466-4720-8C82-0E8583D0542D}">
      <dsp:nvSpPr>
        <dsp:cNvPr id="0" name=""/>
        <dsp:cNvSpPr/>
      </dsp:nvSpPr>
      <dsp:spPr>
        <a:xfrm>
          <a:off x="0" y="360270"/>
          <a:ext cx="8260072" cy="32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5C8F19-4E56-4125-A0A4-DB6944901146}">
      <dsp:nvSpPr>
        <dsp:cNvPr id="0" name=""/>
        <dsp:cNvSpPr/>
      </dsp:nvSpPr>
      <dsp:spPr>
        <a:xfrm>
          <a:off x="413003" y="168390"/>
          <a:ext cx="5782050" cy="383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48" tIns="0" rIns="218548" bIns="0" numCol="1" spcCol="1270" anchor="ctr" anchorCtr="0">
          <a:noAutofit/>
        </a:bodyPr>
        <a:lstStyle/>
        <a:p>
          <a:pPr marL="0" lvl="0" indent="0" algn="l" defTabSz="577850">
            <a:lnSpc>
              <a:spcPct val="90000"/>
            </a:lnSpc>
            <a:spcBef>
              <a:spcPct val="0"/>
            </a:spcBef>
            <a:spcAft>
              <a:spcPct val="35000"/>
            </a:spcAft>
            <a:buNone/>
          </a:pPr>
          <a:r>
            <a:rPr lang="en-US" sz="1300" b="1" i="0" kern="1200"/>
            <a:t>Resources, Tools, and Strategies</a:t>
          </a:r>
          <a:endParaRPr lang="en-US" sz="1300" b="1" kern="1200"/>
        </a:p>
      </dsp:txBody>
      <dsp:txXfrm>
        <a:off x="431737" y="187124"/>
        <a:ext cx="5744582" cy="346292"/>
      </dsp:txXfrm>
    </dsp:sp>
    <dsp:sp modelId="{E256469C-51E6-40AA-B421-ACA096461DC4}">
      <dsp:nvSpPr>
        <dsp:cNvPr id="0" name=""/>
        <dsp:cNvSpPr/>
      </dsp:nvSpPr>
      <dsp:spPr>
        <a:xfrm>
          <a:off x="0" y="949950"/>
          <a:ext cx="8260072" cy="737100"/>
        </a:xfrm>
        <a:prstGeom prst="rect">
          <a:avLst/>
        </a:prstGeom>
        <a:solidFill>
          <a:schemeClr val="lt1">
            <a:alpha val="90000"/>
            <a:hueOff val="0"/>
            <a:satOff val="0"/>
            <a:lumOff val="0"/>
            <a:alphaOff val="0"/>
          </a:schemeClr>
        </a:solidFill>
        <a:ln w="12700" cap="flat" cmpd="sng" algn="ctr">
          <a:solidFill>
            <a:schemeClr val="accent2">
              <a:hueOff val="601701"/>
              <a:satOff val="1207"/>
              <a:lumOff val="9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1073" tIns="270764" rIns="641073" bIns="92456" numCol="1" spcCol="1270" anchor="t" anchorCtr="0">
          <a:noAutofit/>
        </a:bodyPr>
        <a:lstStyle/>
        <a:p>
          <a:pPr marL="114300" lvl="1" indent="-114300" algn="l" defTabSz="577850">
            <a:lnSpc>
              <a:spcPct val="90000"/>
            </a:lnSpc>
            <a:spcBef>
              <a:spcPct val="0"/>
            </a:spcBef>
            <a:spcAft>
              <a:spcPct val="15000"/>
            </a:spcAft>
            <a:buChar char="•"/>
          </a:pPr>
          <a:r>
            <a:rPr lang="en-US" sz="1300" b="0" i="0" kern="1200"/>
            <a:t>Utilize internal training programs, external training providers, and online learning platforms for comprehensive and targeted training.</a:t>
          </a:r>
          <a:endParaRPr lang="en-US" sz="1300" kern="1200"/>
        </a:p>
      </dsp:txBody>
      <dsp:txXfrm>
        <a:off x="0" y="949950"/>
        <a:ext cx="8260072" cy="737100"/>
      </dsp:txXfrm>
    </dsp:sp>
    <dsp:sp modelId="{B21096E0-13A4-4F93-AC91-536B9E03DA3D}">
      <dsp:nvSpPr>
        <dsp:cNvPr id="0" name=""/>
        <dsp:cNvSpPr/>
      </dsp:nvSpPr>
      <dsp:spPr>
        <a:xfrm>
          <a:off x="413003" y="758070"/>
          <a:ext cx="5782050" cy="383760"/>
        </a:xfrm>
        <a:prstGeom prst="roundRect">
          <a:avLst/>
        </a:prstGeom>
        <a:solidFill>
          <a:schemeClr val="accent2">
            <a:hueOff val="601701"/>
            <a:satOff val="1207"/>
            <a:lumOff val="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48" tIns="0" rIns="218548" bIns="0" numCol="1" spcCol="1270" anchor="ctr" anchorCtr="0">
          <a:noAutofit/>
        </a:bodyPr>
        <a:lstStyle/>
        <a:p>
          <a:pPr marL="0" lvl="0" indent="0" algn="l" defTabSz="577850">
            <a:lnSpc>
              <a:spcPct val="90000"/>
            </a:lnSpc>
            <a:spcBef>
              <a:spcPct val="0"/>
            </a:spcBef>
            <a:spcAft>
              <a:spcPct val="35000"/>
            </a:spcAft>
            <a:buNone/>
          </a:pPr>
          <a:r>
            <a:rPr lang="en-US" sz="1300" b="0" i="0" kern="1200"/>
            <a:t>Training Programs:</a:t>
          </a:r>
          <a:endParaRPr lang="en-US" sz="1300" kern="1200"/>
        </a:p>
      </dsp:txBody>
      <dsp:txXfrm>
        <a:off x="431737" y="776804"/>
        <a:ext cx="5744582" cy="346292"/>
      </dsp:txXfrm>
    </dsp:sp>
    <dsp:sp modelId="{1A0E2F4F-F745-47AA-9911-513310DC7FE1}">
      <dsp:nvSpPr>
        <dsp:cNvPr id="0" name=""/>
        <dsp:cNvSpPr/>
      </dsp:nvSpPr>
      <dsp:spPr>
        <a:xfrm>
          <a:off x="0" y="1949130"/>
          <a:ext cx="8260072" cy="737100"/>
        </a:xfrm>
        <a:prstGeom prst="rect">
          <a:avLst/>
        </a:prstGeom>
        <a:solidFill>
          <a:schemeClr val="lt1">
            <a:alpha val="90000"/>
            <a:hueOff val="0"/>
            <a:satOff val="0"/>
            <a:lumOff val="0"/>
            <a:alphaOff val="0"/>
          </a:schemeClr>
        </a:solidFill>
        <a:ln w="12700" cap="flat" cmpd="sng" algn="ctr">
          <a:solidFill>
            <a:schemeClr val="accent2">
              <a:hueOff val="1203402"/>
              <a:satOff val="2413"/>
              <a:lumOff val="188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1073" tIns="270764" rIns="641073" bIns="92456" numCol="1" spcCol="1270" anchor="t" anchorCtr="0">
          <a:noAutofit/>
        </a:bodyPr>
        <a:lstStyle/>
        <a:p>
          <a:pPr marL="114300" lvl="1" indent="-114300" algn="l" defTabSz="577850">
            <a:lnSpc>
              <a:spcPct val="90000"/>
            </a:lnSpc>
            <a:spcBef>
              <a:spcPct val="0"/>
            </a:spcBef>
            <a:spcAft>
              <a:spcPct val="15000"/>
            </a:spcAft>
            <a:buChar char="•"/>
          </a:pPr>
          <a:r>
            <a:rPr lang="en-US" sz="1300" b="0" i="0" kern="1200"/>
            <a:t>Conduct workshops and seminars facilitated by subject matter experts for practical guidance and insights.</a:t>
          </a:r>
          <a:endParaRPr lang="en-US" sz="1300" kern="1200"/>
        </a:p>
      </dsp:txBody>
      <dsp:txXfrm>
        <a:off x="0" y="1949130"/>
        <a:ext cx="8260072" cy="737100"/>
      </dsp:txXfrm>
    </dsp:sp>
    <dsp:sp modelId="{44AC224F-A4DA-4DCA-BEEB-4F85E0E5A45E}">
      <dsp:nvSpPr>
        <dsp:cNvPr id="0" name=""/>
        <dsp:cNvSpPr/>
      </dsp:nvSpPr>
      <dsp:spPr>
        <a:xfrm>
          <a:off x="413003" y="1757250"/>
          <a:ext cx="5782050" cy="383760"/>
        </a:xfrm>
        <a:prstGeom prst="roundRect">
          <a:avLst/>
        </a:prstGeom>
        <a:solidFill>
          <a:schemeClr val="accent2">
            <a:hueOff val="1203402"/>
            <a:satOff val="2413"/>
            <a:lumOff val="188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48" tIns="0" rIns="218548" bIns="0" numCol="1" spcCol="1270" anchor="ctr" anchorCtr="0">
          <a:noAutofit/>
        </a:bodyPr>
        <a:lstStyle/>
        <a:p>
          <a:pPr marL="0" lvl="0" indent="0" algn="l" defTabSz="577850">
            <a:lnSpc>
              <a:spcPct val="90000"/>
            </a:lnSpc>
            <a:spcBef>
              <a:spcPct val="0"/>
            </a:spcBef>
            <a:spcAft>
              <a:spcPct val="35000"/>
            </a:spcAft>
            <a:buNone/>
          </a:pPr>
          <a:r>
            <a:rPr lang="en-US" sz="1300" b="0" i="0" kern="1200"/>
            <a:t>Workshops and Seminars:</a:t>
          </a:r>
          <a:endParaRPr lang="en-US" sz="1300" kern="1200"/>
        </a:p>
      </dsp:txBody>
      <dsp:txXfrm>
        <a:off x="431737" y="1775984"/>
        <a:ext cx="5744582" cy="346292"/>
      </dsp:txXfrm>
    </dsp:sp>
    <dsp:sp modelId="{302AACF8-0E3D-408F-BA93-070A44088120}">
      <dsp:nvSpPr>
        <dsp:cNvPr id="0" name=""/>
        <dsp:cNvSpPr/>
      </dsp:nvSpPr>
      <dsp:spPr>
        <a:xfrm>
          <a:off x="0" y="2948310"/>
          <a:ext cx="8260072" cy="737100"/>
        </a:xfrm>
        <a:prstGeom prst="rect">
          <a:avLst/>
        </a:prstGeom>
        <a:solidFill>
          <a:schemeClr val="lt1">
            <a:alpha val="90000"/>
            <a:hueOff val="0"/>
            <a:satOff val="0"/>
            <a:lumOff val="0"/>
            <a:alphaOff val="0"/>
          </a:schemeClr>
        </a:solidFill>
        <a:ln w="12700" cap="flat" cmpd="sng" algn="ctr">
          <a:solidFill>
            <a:schemeClr val="accent2">
              <a:hueOff val="1805103"/>
              <a:satOff val="3620"/>
              <a:lumOff val="282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1073" tIns="270764" rIns="641073" bIns="92456" numCol="1" spcCol="1270" anchor="t" anchorCtr="0">
          <a:noAutofit/>
        </a:bodyPr>
        <a:lstStyle/>
        <a:p>
          <a:pPr marL="114300" lvl="1" indent="-114300" algn="l" defTabSz="577850">
            <a:lnSpc>
              <a:spcPct val="90000"/>
            </a:lnSpc>
            <a:spcBef>
              <a:spcPct val="0"/>
            </a:spcBef>
            <a:spcAft>
              <a:spcPct val="15000"/>
            </a:spcAft>
            <a:buChar char="•"/>
          </a:pPr>
          <a:r>
            <a:rPr lang="en-US" sz="1300" b="0" i="0" kern="1200"/>
            <a:t>Provide one-on-one coaching and mentoring sessions for personalized support and feedback.</a:t>
          </a:r>
          <a:endParaRPr lang="en-US" sz="1300" kern="1200"/>
        </a:p>
      </dsp:txBody>
      <dsp:txXfrm>
        <a:off x="0" y="2948310"/>
        <a:ext cx="8260072" cy="737100"/>
      </dsp:txXfrm>
    </dsp:sp>
    <dsp:sp modelId="{FA57AAC3-626C-410D-AFCB-9551C2F73624}">
      <dsp:nvSpPr>
        <dsp:cNvPr id="0" name=""/>
        <dsp:cNvSpPr/>
      </dsp:nvSpPr>
      <dsp:spPr>
        <a:xfrm>
          <a:off x="413003" y="2756430"/>
          <a:ext cx="5782050" cy="383760"/>
        </a:xfrm>
        <a:prstGeom prst="roundRect">
          <a:avLst/>
        </a:prstGeom>
        <a:solidFill>
          <a:schemeClr val="accent2">
            <a:hueOff val="1805103"/>
            <a:satOff val="3620"/>
            <a:lumOff val="2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48" tIns="0" rIns="218548" bIns="0" numCol="1" spcCol="1270" anchor="ctr" anchorCtr="0">
          <a:noAutofit/>
        </a:bodyPr>
        <a:lstStyle/>
        <a:p>
          <a:pPr marL="0" lvl="0" indent="0" algn="l" defTabSz="577850">
            <a:lnSpc>
              <a:spcPct val="90000"/>
            </a:lnSpc>
            <a:spcBef>
              <a:spcPct val="0"/>
            </a:spcBef>
            <a:spcAft>
              <a:spcPct val="35000"/>
            </a:spcAft>
            <a:buNone/>
          </a:pPr>
          <a:r>
            <a:rPr lang="en-US" sz="1300" b="0" i="0" kern="1200"/>
            <a:t>Coaching and Mentoring:</a:t>
          </a:r>
          <a:endParaRPr lang="en-US" sz="1300" kern="1200"/>
        </a:p>
      </dsp:txBody>
      <dsp:txXfrm>
        <a:off x="431737" y="2775164"/>
        <a:ext cx="5744582" cy="346292"/>
      </dsp:txXfrm>
    </dsp:sp>
    <dsp:sp modelId="{3D4B04E9-1D23-48D2-A5A0-AC73119BA125}">
      <dsp:nvSpPr>
        <dsp:cNvPr id="0" name=""/>
        <dsp:cNvSpPr/>
      </dsp:nvSpPr>
      <dsp:spPr>
        <a:xfrm>
          <a:off x="0" y="3947490"/>
          <a:ext cx="8260072" cy="737100"/>
        </a:xfrm>
        <a:prstGeom prst="rect">
          <a:avLst/>
        </a:prstGeom>
        <a:solidFill>
          <a:schemeClr val="lt1">
            <a:alpha val="90000"/>
            <a:hueOff val="0"/>
            <a:satOff val="0"/>
            <a:lumOff val="0"/>
            <a:alphaOff val="0"/>
          </a:schemeClr>
        </a:solidFill>
        <a:ln w="12700" cap="flat" cmpd="sng" algn="ctr">
          <a:solidFill>
            <a:schemeClr val="accent2">
              <a:hueOff val="2406804"/>
              <a:satOff val="4826"/>
              <a:lumOff val="37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1073" tIns="270764" rIns="641073" bIns="92456" numCol="1" spcCol="1270" anchor="t" anchorCtr="0">
          <a:noAutofit/>
        </a:bodyPr>
        <a:lstStyle/>
        <a:p>
          <a:pPr marL="114300" lvl="1" indent="-114300" algn="l" defTabSz="577850">
            <a:lnSpc>
              <a:spcPct val="90000"/>
            </a:lnSpc>
            <a:spcBef>
              <a:spcPct val="0"/>
            </a:spcBef>
            <a:spcAft>
              <a:spcPct val="15000"/>
            </a:spcAft>
            <a:buChar char="•"/>
          </a:pPr>
          <a:r>
            <a:rPr lang="en-US" sz="1300" b="0" i="0" kern="1200"/>
            <a:t>Provide opportunities for HR professionals to apply newly acquired skills in real-world scenarios through assignments, projects, and simulations.</a:t>
          </a:r>
          <a:endParaRPr lang="en-US" sz="1300" kern="1200"/>
        </a:p>
      </dsp:txBody>
      <dsp:txXfrm>
        <a:off x="0" y="3947490"/>
        <a:ext cx="8260072" cy="737100"/>
      </dsp:txXfrm>
    </dsp:sp>
    <dsp:sp modelId="{52B335C9-E635-4FF3-99CE-3F4FDA1C8DCC}">
      <dsp:nvSpPr>
        <dsp:cNvPr id="0" name=""/>
        <dsp:cNvSpPr/>
      </dsp:nvSpPr>
      <dsp:spPr>
        <a:xfrm>
          <a:off x="413003" y="3755610"/>
          <a:ext cx="5782050" cy="383760"/>
        </a:xfrm>
        <a:prstGeom prst="roundRect">
          <a:avLst/>
        </a:prstGeom>
        <a:solidFill>
          <a:schemeClr val="accent2">
            <a:hueOff val="2406804"/>
            <a:satOff val="4826"/>
            <a:lumOff val="37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48" tIns="0" rIns="218548" bIns="0" numCol="1" spcCol="1270" anchor="ctr" anchorCtr="0">
          <a:noAutofit/>
        </a:bodyPr>
        <a:lstStyle/>
        <a:p>
          <a:pPr marL="0" lvl="0" indent="0" algn="l" defTabSz="577850">
            <a:lnSpc>
              <a:spcPct val="90000"/>
            </a:lnSpc>
            <a:spcBef>
              <a:spcPct val="0"/>
            </a:spcBef>
            <a:spcAft>
              <a:spcPct val="35000"/>
            </a:spcAft>
            <a:buNone/>
          </a:pPr>
          <a:r>
            <a:rPr lang="en-US" sz="1300" b="0" i="0" kern="1200"/>
            <a:t>Practical Application:</a:t>
          </a:r>
          <a:endParaRPr lang="en-US" sz="1300" kern="1200"/>
        </a:p>
      </dsp:txBody>
      <dsp:txXfrm>
        <a:off x="431737" y="3774344"/>
        <a:ext cx="5744582" cy="346292"/>
      </dsp:txXfrm>
    </dsp:sp>
    <dsp:sp modelId="{7F763B2A-FCFD-4B89-958A-04FDA82EA038}">
      <dsp:nvSpPr>
        <dsp:cNvPr id="0" name=""/>
        <dsp:cNvSpPr/>
      </dsp:nvSpPr>
      <dsp:spPr>
        <a:xfrm>
          <a:off x="0" y="4946670"/>
          <a:ext cx="8260072" cy="737100"/>
        </a:xfrm>
        <a:prstGeom prst="rect">
          <a:avLst/>
        </a:prstGeom>
        <a:solidFill>
          <a:schemeClr val="lt1">
            <a:alpha val="90000"/>
            <a:hueOff val="0"/>
            <a:satOff val="0"/>
            <a:lumOff val="0"/>
            <a:alphaOff val="0"/>
          </a:schemeClr>
        </a:solidFill>
        <a:ln w="12700" cap="flat" cmpd="sng" algn="ctr">
          <a:solidFill>
            <a:schemeClr val="accent2">
              <a:hueOff val="3008504"/>
              <a:satOff val="6033"/>
              <a:lumOff val="47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1073" tIns="270764" rIns="641073" bIns="92456" numCol="1" spcCol="1270" anchor="t" anchorCtr="0">
          <a:noAutofit/>
        </a:bodyPr>
        <a:lstStyle/>
        <a:p>
          <a:pPr marL="114300" lvl="1" indent="-114300" algn="l" defTabSz="577850">
            <a:lnSpc>
              <a:spcPct val="90000"/>
            </a:lnSpc>
            <a:spcBef>
              <a:spcPct val="0"/>
            </a:spcBef>
            <a:spcAft>
              <a:spcPct val="15000"/>
            </a:spcAft>
            <a:buChar char="•"/>
          </a:pPr>
          <a:r>
            <a:rPr lang="en-US" sz="1300" b="0" i="0" kern="1200"/>
            <a:t>Conduct regular assessments, progress reviews, and feedback sessions for continuous improvement.</a:t>
          </a:r>
          <a:endParaRPr lang="en-US" sz="1300" kern="1200"/>
        </a:p>
      </dsp:txBody>
      <dsp:txXfrm>
        <a:off x="0" y="4946670"/>
        <a:ext cx="8260072" cy="737100"/>
      </dsp:txXfrm>
    </dsp:sp>
    <dsp:sp modelId="{B1428256-3B98-4479-8406-774F3E80213E}">
      <dsp:nvSpPr>
        <dsp:cNvPr id="0" name=""/>
        <dsp:cNvSpPr/>
      </dsp:nvSpPr>
      <dsp:spPr>
        <a:xfrm>
          <a:off x="413003" y="4754790"/>
          <a:ext cx="5782050" cy="383760"/>
        </a:xfrm>
        <a:prstGeom prst="roundRect">
          <a:avLst/>
        </a:prstGeom>
        <a:solidFill>
          <a:schemeClr val="accent2">
            <a:hueOff val="3008504"/>
            <a:satOff val="6033"/>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8548" tIns="0" rIns="218548" bIns="0" numCol="1" spcCol="1270" anchor="ctr" anchorCtr="0">
          <a:noAutofit/>
        </a:bodyPr>
        <a:lstStyle/>
        <a:p>
          <a:pPr marL="0" lvl="0" indent="0" algn="l" defTabSz="577850">
            <a:lnSpc>
              <a:spcPct val="90000"/>
            </a:lnSpc>
            <a:spcBef>
              <a:spcPct val="0"/>
            </a:spcBef>
            <a:spcAft>
              <a:spcPct val="35000"/>
            </a:spcAft>
            <a:buNone/>
          </a:pPr>
          <a:r>
            <a:rPr lang="en-US" sz="1300" b="0" i="0" kern="1200"/>
            <a:t>Feedback and Review:</a:t>
          </a:r>
          <a:endParaRPr lang="en-US" sz="1300" kern="1200"/>
        </a:p>
      </dsp:txBody>
      <dsp:txXfrm>
        <a:off x="431737" y="4773524"/>
        <a:ext cx="5744582" cy="3462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EC009-CC78-4BAF-82E1-151E627B62D0}">
      <dsp:nvSpPr>
        <dsp:cNvPr id="0" name=""/>
        <dsp:cNvSpPr/>
      </dsp:nvSpPr>
      <dsp:spPr>
        <a:xfrm>
          <a:off x="0" y="348809"/>
          <a:ext cx="8067497" cy="453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8E1A822-267C-4733-9516-7BEE4E3FBEF2}">
      <dsp:nvSpPr>
        <dsp:cNvPr id="0" name=""/>
        <dsp:cNvSpPr/>
      </dsp:nvSpPr>
      <dsp:spPr>
        <a:xfrm>
          <a:off x="403374" y="83129"/>
          <a:ext cx="5647247" cy="53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453" tIns="0" rIns="213453" bIns="0" numCol="1" spcCol="1270" anchor="ctr" anchorCtr="0">
          <a:noAutofit/>
        </a:bodyPr>
        <a:lstStyle/>
        <a:p>
          <a:pPr marL="0" lvl="0" indent="0" algn="l" defTabSz="800100">
            <a:lnSpc>
              <a:spcPct val="90000"/>
            </a:lnSpc>
            <a:spcBef>
              <a:spcPct val="0"/>
            </a:spcBef>
            <a:spcAft>
              <a:spcPct val="35000"/>
            </a:spcAft>
            <a:buNone/>
          </a:pPr>
          <a:r>
            <a:rPr lang="en-US" sz="1800" b="0" i="0" kern="1200"/>
            <a:t>Challenges and Mitigation Strategies</a:t>
          </a:r>
          <a:endParaRPr lang="en-US" sz="1800" kern="1200"/>
        </a:p>
      </dsp:txBody>
      <dsp:txXfrm>
        <a:off x="429313" y="109068"/>
        <a:ext cx="5595369" cy="479482"/>
      </dsp:txXfrm>
    </dsp:sp>
    <dsp:sp modelId="{718797D2-3301-43FC-8E49-41FD71299496}">
      <dsp:nvSpPr>
        <dsp:cNvPr id="0" name=""/>
        <dsp:cNvSpPr/>
      </dsp:nvSpPr>
      <dsp:spPr>
        <a:xfrm>
          <a:off x="0" y="1165289"/>
          <a:ext cx="8067497" cy="1644300"/>
        </a:xfrm>
        <a:prstGeom prst="rect">
          <a:avLst/>
        </a:prstGeom>
        <a:solidFill>
          <a:schemeClr val="lt1">
            <a:alpha val="90000"/>
            <a:hueOff val="0"/>
            <a:satOff val="0"/>
            <a:lumOff val="0"/>
            <a:alphaOff val="0"/>
          </a:schemeClr>
        </a:solidFill>
        <a:ln w="12700" cap="flat" cmpd="sng" algn="ctr">
          <a:solidFill>
            <a:schemeClr val="accent2">
              <a:hueOff val="1504252"/>
              <a:satOff val="3016"/>
              <a:lumOff val="2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6127" tIns="374904" rIns="626127" bIns="128016" numCol="1" spcCol="1270" anchor="t" anchorCtr="0">
          <a:noAutofit/>
        </a:bodyPr>
        <a:lstStyle/>
        <a:p>
          <a:pPr marL="171450" lvl="1" indent="-171450" algn="l" defTabSz="800100">
            <a:lnSpc>
              <a:spcPct val="90000"/>
            </a:lnSpc>
            <a:spcBef>
              <a:spcPct val="0"/>
            </a:spcBef>
            <a:spcAft>
              <a:spcPct val="15000"/>
            </a:spcAft>
            <a:buChar char="•"/>
          </a:pPr>
          <a:r>
            <a:rPr lang="en-US" sz="1800" b="0" i="0" kern="1200"/>
            <a:t>Limited time and resources for training</a:t>
          </a:r>
          <a:endParaRPr lang="en-US" sz="1800" kern="1200"/>
        </a:p>
        <a:p>
          <a:pPr marL="171450" lvl="1" indent="-171450" algn="l" defTabSz="800100">
            <a:lnSpc>
              <a:spcPct val="90000"/>
            </a:lnSpc>
            <a:spcBef>
              <a:spcPct val="0"/>
            </a:spcBef>
            <a:spcAft>
              <a:spcPct val="15000"/>
            </a:spcAft>
            <a:buChar char="•"/>
          </a:pPr>
          <a:r>
            <a:rPr lang="en-US" sz="1800" b="0" i="0" kern="1200"/>
            <a:t>Resistance to change</a:t>
          </a:r>
          <a:endParaRPr lang="en-US" sz="1800" kern="1200"/>
        </a:p>
        <a:p>
          <a:pPr marL="171450" lvl="1" indent="-171450" algn="l" defTabSz="800100">
            <a:lnSpc>
              <a:spcPct val="90000"/>
            </a:lnSpc>
            <a:spcBef>
              <a:spcPct val="0"/>
            </a:spcBef>
            <a:spcAft>
              <a:spcPct val="15000"/>
            </a:spcAft>
            <a:buChar char="•"/>
          </a:pPr>
          <a:r>
            <a:rPr lang="en-US" sz="1800" b="0" i="0" kern="1200"/>
            <a:t>Stakeholder buy-in</a:t>
          </a:r>
          <a:endParaRPr lang="en-US" sz="1800" kern="1200"/>
        </a:p>
        <a:p>
          <a:pPr marL="171450" lvl="1" indent="-171450" algn="l" defTabSz="800100">
            <a:lnSpc>
              <a:spcPct val="90000"/>
            </a:lnSpc>
            <a:spcBef>
              <a:spcPct val="0"/>
            </a:spcBef>
            <a:spcAft>
              <a:spcPct val="15000"/>
            </a:spcAft>
            <a:buChar char="•"/>
          </a:pPr>
          <a:r>
            <a:rPr lang="en-US" sz="1800" b="0" i="0" kern="1200"/>
            <a:t>Data availability and quality</a:t>
          </a:r>
          <a:endParaRPr lang="en-US" sz="1800" kern="1200"/>
        </a:p>
      </dsp:txBody>
      <dsp:txXfrm>
        <a:off x="0" y="1165289"/>
        <a:ext cx="8067497" cy="1644300"/>
      </dsp:txXfrm>
    </dsp:sp>
    <dsp:sp modelId="{29AA3F17-773B-440E-BA7D-724704D8AEFF}">
      <dsp:nvSpPr>
        <dsp:cNvPr id="0" name=""/>
        <dsp:cNvSpPr/>
      </dsp:nvSpPr>
      <dsp:spPr>
        <a:xfrm>
          <a:off x="403374" y="899609"/>
          <a:ext cx="5647247" cy="531360"/>
        </a:xfrm>
        <a:prstGeom prst="roundRect">
          <a:avLst/>
        </a:prstGeom>
        <a:solidFill>
          <a:schemeClr val="accent2">
            <a:hueOff val="1504252"/>
            <a:satOff val="3016"/>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453" tIns="0" rIns="213453" bIns="0" numCol="1" spcCol="1270" anchor="ctr" anchorCtr="0">
          <a:noAutofit/>
        </a:bodyPr>
        <a:lstStyle/>
        <a:p>
          <a:pPr marL="0" lvl="0" indent="0" algn="l" defTabSz="800100">
            <a:lnSpc>
              <a:spcPct val="90000"/>
            </a:lnSpc>
            <a:spcBef>
              <a:spcPct val="0"/>
            </a:spcBef>
            <a:spcAft>
              <a:spcPct val="35000"/>
            </a:spcAft>
            <a:buNone/>
          </a:pPr>
          <a:r>
            <a:rPr lang="en-US" sz="1800" b="0" i="0" kern="1200"/>
            <a:t>Challenges:</a:t>
          </a:r>
          <a:endParaRPr lang="en-US" sz="1800" kern="1200"/>
        </a:p>
      </dsp:txBody>
      <dsp:txXfrm>
        <a:off x="429313" y="925548"/>
        <a:ext cx="5595369" cy="479482"/>
      </dsp:txXfrm>
    </dsp:sp>
    <dsp:sp modelId="{EE9CCA25-AA8D-4CBB-9414-1DD3CDBD304C}">
      <dsp:nvSpPr>
        <dsp:cNvPr id="0" name=""/>
        <dsp:cNvSpPr/>
      </dsp:nvSpPr>
      <dsp:spPr>
        <a:xfrm>
          <a:off x="0" y="3172470"/>
          <a:ext cx="8067497" cy="2154600"/>
        </a:xfrm>
        <a:prstGeom prst="rect">
          <a:avLst/>
        </a:prstGeom>
        <a:solidFill>
          <a:schemeClr val="lt1">
            <a:alpha val="90000"/>
            <a:hueOff val="0"/>
            <a:satOff val="0"/>
            <a:lumOff val="0"/>
            <a:alphaOff val="0"/>
          </a:schemeClr>
        </a:solidFill>
        <a:ln w="12700" cap="flat" cmpd="sng" algn="ctr">
          <a:solidFill>
            <a:schemeClr val="accent2">
              <a:hueOff val="3008504"/>
              <a:satOff val="6033"/>
              <a:lumOff val="470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26127" tIns="374904" rIns="626127" bIns="128016" numCol="1" spcCol="1270" anchor="t" anchorCtr="0">
          <a:noAutofit/>
        </a:bodyPr>
        <a:lstStyle/>
        <a:p>
          <a:pPr marL="171450" lvl="1" indent="-171450" algn="l" defTabSz="800100">
            <a:lnSpc>
              <a:spcPct val="90000"/>
            </a:lnSpc>
            <a:spcBef>
              <a:spcPct val="0"/>
            </a:spcBef>
            <a:spcAft>
              <a:spcPct val="15000"/>
            </a:spcAft>
            <a:buChar char="•"/>
          </a:pPr>
          <a:r>
            <a:rPr lang="en-US" sz="1800" b="0" i="0" kern="1200"/>
            <a:t>Prioritize and allocate resources strategically</a:t>
          </a:r>
          <a:endParaRPr lang="en-US" sz="1800" kern="1200"/>
        </a:p>
        <a:p>
          <a:pPr marL="171450" lvl="1" indent="-171450" algn="l" defTabSz="800100">
            <a:lnSpc>
              <a:spcPct val="90000"/>
            </a:lnSpc>
            <a:spcBef>
              <a:spcPct val="0"/>
            </a:spcBef>
            <a:spcAft>
              <a:spcPct val="15000"/>
            </a:spcAft>
            <a:buChar char="•"/>
          </a:pPr>
          <a:r>
            <a:rPr lang="en-US" sz="1800" b="0" i="0" kern="1200" dirty="0"/>
            <a:t>Communicate the benefits of HR skills development to gain buy-in</a:t>
          </a:r>
          <a:endParaRPr lang="en-US" sz="1800" kern="1200" dirty="0"/>
        </a:p>
        <a:p>
          <a:pPr marL="171450" lvl="1" indent="-171450" algn="l" defTabSz="800100">
            <a:lnSpc>
              <a:spcPct val="90000"/>
            </a:lnSpc>
            <a:spcBef>
              <a:spcPct val="0"/>
            </a:spcBef>
            <a:spcAft>
              <a:spcPct val="15000"/>
            </a:spcAft>
            <a:buChar char="•"/>
          </a:pPr>
          <a:r>
            <a:rPr lang="en-US" sz="1800" b="0" i="0" kern="1200"/>
            <a:t>Involve stakeholders in the process and address their concerns</a:t>
          </a:r>
          <a:endParaRPr lang="en-US" sz="1800" kern="1200"/>
        </a:p>
        <a:p>
          <a:pPr marL="171450" lvl="1" indent="-171450" algn="l" defTabSz="800100">
            <a:lnSpc>
              <a:spcPct val="90000"/>
            </a:lnSpc>
            <a:spcBef>
              <a:spcPct val="0"/>
            </a:spcBef>
            <a:spcAft>
              <a:spcPct val="15000"/>
            </a:spcAft>
            <a:buChar char="•"/>
          </a:pPr>
          <a:r>
            <a:rPr lang="en-US" sz="1800" b="0" i="0" kern="1200"/>
            <a:t>Ensure data availability and quality through proper data management processes</a:t>
          </a:r>
          <a:endParaRPr lang="en-US" sz="1800" kern="1200"/>
        </a:p>
      </dsp:txBody>
      <dsp:txXfrm>
        <a:off x="0" y="3172470"/>
        <a:ext cx="8067497" cy="2154600"/>
      </dsp:txXfrm>
    </dsp:sp>
    <dsp:sp modelId="{8188F350-B78F-43C3-AA87-46179C23111B}">
      <dsp:nvSpPr>
        <dsp:cNvPr id="0" name=""/>
        <dsp:cNvSpPr/>
      </dsp:nvSpPr>
      <dsp:spPr>
        <a:xfrm>
          <a:off x="403374" y="2906790"/>
          <a:ext cx="5647247" cy="531360"/>
        </a:xfrm>
        <a:prstGeom prst="roundRect">
          <a:avLst/>
        </a:prstGeom>
        <a:solidFill>
          <a:schemeClr val="accent2">
            <a:hueOff val="3008504"/>
            <a:satOff val="6033"/>
            <a:lumOff val="47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3453" tIns="0" rIns="213453" bIns="0" numCol="1" spcCol="1270" anchor="ctr" anchorCtr="0">
          <a:noAutofit/>
        </a:bodyPr>
        <a:lstStyle/>
        <a:p>
          <a:pPr marL="0" lvl="0" indent="0" algn="l" defTabSz="800100">
            <a:lnSpc>
              <a:spcPct val="90000"/>
            </a:lnSpc>
            <a:spcBef>
              <a:spcPct val="0"/>
            </a:spcBef>
            <a:spcAft>
              <a:spcPct val="35000"/>
            </a:spcAft>
            <a:buNone/>
          </a:pPr>
          <a:r>
            <a:rPr lang="en-US" sz="1800" b="0" i="0" kern="1200"/>
            <a:t>Mitigation Strategies:</a:t>
          </a:r>
          <a:endParaRPr lang="en-US" sz="1800" kern="1200"/>
        </a:p>
      </dsp:txBody>
      <dsp:txXfrm>
        <a:off x="429313" y="2932729"/>
        <a:ext cx="5595369" cy="47948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4/23/2023</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69819708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15000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200947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157291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465331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064741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32724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1710575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9695271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979526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4/23/2023</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25652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4/23/2023</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791414271"/>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C2531D0C-09CD-7FCC-1372-1CD6F0B698BC}"/>
              </a:ext>
            </a:extLst>
          </p:cNvPr>
          <p:cNvPicPr>
            <a:picLocks noChangeAspect="1"/>
          </p:cNvPicPr>
          <p:nvPr/>
        </p:nvPicPr>
        <p:blipFill rotWithShape="1">
          <a:blip r:embed="rId2"/>
          <a:srcRect b="16045"/>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9FBB9AF1-CE92-475C-A47B-5FC32922B3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0"/>
            <a:ext cx="12191999" cy="6858000"/>
          </a:xfrm>
          <a:prstGeom prst="rect">
            <a:avLst/>
          </a:prstGeom>
          <a:gradFill flip="none" rotWithShape="1">
            <a:gsLst>
              <a:gs pos="100000">
                <a:srgbClr val="000000">
                  <a:alpha val="0"/>
                </a:srgbClr>
              </a:gs>
              <a:gs pos="30000">
                <a:srgbClr val="000000"/>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48E928F-B231-9523-365E-E9A006B03673}"/>
              </a:ext>
            </a:extLst>
          </p:cNvPr>
          <p:cNvSpPr>
            <a:spLocks noGrp="1"/>
          </p:cNvSpPr>
          <p:nvPr>
            <p:ph type="ctrTitle"/>
          </p:nvPr>
        </p:nvSpPr>
        <p:spPr>
          <a:xfrm>
            <a:off x="1078992" y="1143000"/>
            <a:ext cx="9052560" cy="3546179"/>
          </a:xfrm>
        </p:spPr>
        <p:txBody>
          <a:bodyPr>
            <a:normAutofit/>
          </a:bodyPr>
          <a:lstStyle/>
          <a:p>
            <a:r>
              <a:rPr lang="en-US" sz="6100">
                <a:solidFill>
                  <a:srgbClr val="FFFFFF"/>
                </a:solidFill>
              </a:rPr>
              <a:t>"HR Skills Development for Improving in Unilever: A Critical Evaluation and Action Plan".</a:t>
            </a:r>
            <a:endParaRPr lang="en-PK" sz="6100">
              <a:solidFill>
                <a:srgbClr val="FFFFFF"/>
              </a:solidFill>
            </a:endParaRPr>
          </a:p>
        </p:txBody>
      </p:sp>
      <p:cxnSp>
        <p:nvCxnSpPr>
          <p:cNvPr id="12" name="Straight Connector 11">
            <a:extLst>
              <a:ext uri="{FF2B5EF4-FFF2-40B4-BE49-F238E27FC236}">
                <a16:creationId xmlns:a16="http://schemas.microsoft.com/office/drawing/2014/main" id="{D81E42A3-743C-4C15-9DA8-93AA9AEBFB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Freeform 6">
            <a:extLst>
              <a:ext uri="{FF2B5EF4-FFF2-40B4-BE49-F238E27FC236}">
                <a16:creationId xmlns:a16="http://schemas.microsoft.com/office/drawing/2014/main" id="{7021D92D-08FF-45A6-9109-AC9462C7E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1143293"/>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596790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4"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16" name="Rectangle 15">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2132E-A2E1-E85E-D0A8-A0A178D197E9}"/>
              </a:ext>
            </a:extLst>
          </p:cNvPr>
          <p:cNvSpPr>
            <a:spLocks noGrp="1"/>
          </p:cNvSpPr>
          <p:nvPr>
            <p:ph type="title"/>
          </p:nvPr>
        </p:nvSpPr>
        <p:spPr>
          <a:xfrm>
            <a:off x="1142999" y="344045"/>
            <a:ext cx="5312254" cy="887464"/>
          </a:xfrm>
        </p:spPr>
        <p:txBody>
          <a:bodyPr vert="horz" lIns="91440" tIns="45720" rIns="91440" bIns="45720" rtlCol="0" anchor="t">
            <a:normAutofit fontScale="90000"/>
          </a:bodyPr>
          <a:lstStyle/>
          <a:p>
            <a:r>
              <a:rPr lang="en-US" b="1" i="1" kern="1200" spc="100" baseline="0" dirty="0">
                <a:solidFill>
                  <a:schemeClr val="tx1">
                    <a:lumMod val="85000"/>
                    <a:lumOff val="15000"/>
                  </a:schemeClr>
                </a:solidFill>
                <a:latin typeface="+mj-lt"/>
                <a:ea typeface="+mj-ea"/>
                <a:cs typeface="+mj-cs"/>
              </a:rPr>
              <a:t>Introduction:  </a:t>
            </a:r>
          </a:p>
        </p:txBody>
      </p:sp>
      <p:cxnSp>
        <p:nvCxnSpPr>
          <p:cNvPr id="18" name="Straight Connector 17">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49AAC408-46DC-5DA5-B855-20291792D10A}"/>
              </a:ext>
            </a:extLst>
          </p:cNvPr>
          <p:cNvSpPr txBox="1"/>
          <p:nvPr/>
        </p:nvSpPr>
        <p:spPr>
          <a:xfrm>
            <a:off x="914401" y="1420837"/>
            <a:ext cx="6062532" cy="4842803"/>
          </a:xfrm>
          <a:prstGeom prst="rect">
            <a:avLst/>
          </a:prstGeom>
        </p:spPr>
        <p:txBody>
          <a:bodyPr vert="horz" lIns="91440" tIns="45720" rIns="91440" bIns="45720" rtlCol="0">
            <a:normAutofit lnSpcReduction="10000"/>
          </a:bodyPr>
          <a:lstStyle/>
          <a:p>
            <a:pPr marL="182880" algn="just">
              <a:spcBef>
                <a:spcPts val="400"/>
              </a:spcBef>
              <a:spcAft>
                <a:spcPts val="400"/>
              </a:spcAft>
              <a:buFont typeface="Arial" panose="020B0604020202020204" pitchFamily="34" charset="0"/>
            </a:pPr>
            <a:r>
              <a:rPr lang="en-US" sz="1600" dirty="0">
                <a:solidFill>
                  <a:schemeClr val="tx1">
                    <a:lumMod val="85000"/>
                    <a:lumOff val="15000"/>
                  </a:schemeClr>
                </a:solidFill>
              </a:rPr>
              <a:t>To successfully improve the identified priority area of Employee Development and Learning, HR needs to develop key skills such as strategic planning, learning and development expertise, change management, stakeholder management, and data analysis. HR professionals must align employee development initiatives with business goals, design and implement effective learning programs, manage change, engage stakeholders, and leverage data to measure impact. These skills are essential for driving effective change within Unilever.</a:t>
            </a:r>
          </a:p>
          <a:p>
            <a:pPr marL="182880" algn="just">
              <a:spcBef>
                <a:spcPts val="400"/>
              </a:spcBef>
              <a:spcAft>
                <a:spcPts val="400"/>
              </a:spcAft>
              <a:buFont typeface="Arial" panose="020B0604020202020204" pitchFamily="34" charset="0"/>
            </a:pPr>
            <a:r>
              <a:rPr lang="en-US" sz="1600" dirty="0">
                <a:solidFill>
                  <a:schemeClr val="tx1">
                    <a:lumMod val="85000"/>
                    <a:lumOff val="15000"/>
                  </a:schemeClr>
                </a:solidFill>
              </a:rPr>
              <a:t>HR needs to be strategic in anticipating workforce needs and developing long-term plans. Expertise in designing and implementing relevant training programs, utilizing various learning methods, and evaluating effectiveness is crucial. Proficiency in change management is necessary for managing resistance, communicating changes, and providing support during transitions. Stakeholder management skills are needed to gain buy-in and support. Lastly, HR should leverage data and analytics to measure learning outcomes, skill acquisition, performance improvements, and engagement.</a:t>
            </a:r>
          </a:p>
        </p:txBody>
      </p:sp>
      <p:sp>
        <p:nvSpPr>
          <p:cNvPr id="20" name="Freeform: Shape 19">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1" name="Graphic 10" descr="Business Growth">
            <a:extLst>
              <a:ext uri="{FF2B5EF4-FFF2-40B4-BE49-F238E27FC236}">
                <a16:creationId xmlns:a16="http://schemas.microsoft.com/office/drawing/2014/main" id="{F1F96725-DB9B-EAE2-38B5-B0E73839B94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22"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32527497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2"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14" name="Rectangle 13">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9309F-E55E-51DD-F712-37F781DC77AE}"/>
              </a:ext>
            </a:extLst>
          </p:cNvPr>
          <p:cNvSpPr>
            <a:spLocks noGrp="1"/>
          </p:cNvSpPr>
          <p:nvPr>
            <p:ph type="title"/>
          </p:nvPr>
        </p:nvSpPr>
        <p:spPr>
          <a:xfrm>
            <a:off x="1068497" y="1063255"/>
            <a:ext cx="3122148" cy="4807541"/>
          </a:xfrm>
        </p:spPr>
        <p:txBody>
          <a:bodyPr vert="horz" lIns="91440" tIns="45720" rIns="91440" bIns="45720" rtlCol="0" anchor="t">
            <a:normAutofit/>
          </a:bodyPr>
          <a:lstStyle/>
          <a:p>
            <a:r>
              <a:rPr lang="en-US" sz="3300" b="1" i="1" kern="1200" spc="100" baseline="0" dirty="0">
                <a:solidFill>
                  <a:schemeClr val="tx1">
                    <a:lumMod val="85000"/>
                    <a:lumOff val="15000"/>
                  </a:schemeClr>
                </a:solidFill>
                <a:latin typeface="+mj-lt"/>
                <a:ea typeface="+mj-ea"/>
                <a:cs typeface="+mj-cs"/>
              </a:rPr>
              <a:t>Critical Evaluation of HR Skills Needed for Improvement (HR skills are required:</a:t>
            </a:r>
            <a:br>
              <a:rPr lang="en-US" sz="3300" i="1" kern="1200" spc="100" baseline="0" dirty="0">
                <a:solidFill>
                  <a:schemeClr val="tx1">
                    <a:lumMod val="85000"/>
                    <a:lumOff val="15000"/>
                  </a:schemeClr>
                </a:solidFill>
                <a:latin typeface="+mj-lt"/>
                <a:ea typeface="+mj-ea"/>
                <a:cs typeface="+mj-cs"/>
              </a:rPr>
            </a:br>
            <a:endParaRPr lang="en-US" sz="3300" i="1" kern="1200" spc="100" baseline="0" dirty="0">
              <a:solidFill>
                <a:schemeClr val="tx1">
                  <a:lumMod val="85000"/>
                  <a:lumOff val="15000"/>
                </a:schemeClr>
              </a:solidFill>
              <a:latin typeface="+mj-lt"/>
              <a:ea typeface="+mj-ea"/>
              <a:cs typeface="+mj-cs"/>
            </a:endParaRPr>
          </a:p>
        </p:txBody>
      </p:sp>
      <p:cxnSp>
        <p:nvCxnSpPr>
          <p:cNvPr id="16" name="Straight Connector 15">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8" name="Freeform: Shape 17">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7" name="Diagram 6">
            <a:extLst>
              <a:ext uri="{FF2B5EF4-FFF2-40B4-BE49-F238E27FC236}">
                <a16:creationId xmlns:a16="http://schemas.microsoft.com/office/drawing/2014/main" id="{8F493CDC-CCAE-DBD8-C109-0284ADC64B3D}"/>
              </a:ext>
            </a:extLst>
          </p:cNvPr>
          <p:cNvGraphicFramePr/>
          <p:nvPr>
            <p:extLst>
              <p:ext uri="{D42A27DB-BD31-4B8C-83A1-F6EECF244321}">
                <p14:modId xmlns:p14="http://schemas.microsoft.com/office/powerpoint/2010/main" val="702445187"/>
              </p:ext>
            </p:extLst>
          </p:nvPr>
        </p:nvGraphicFramePr>
        <p:xfrm>
          <a:off x="3947162" y="987204"/>
          <a:ext cx="7482838" cy="49651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6680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12" name="Rectangle 11">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9309F-E55E-51DD-F712-37F781DC77AE}"/>
              </a:ext>
            </a:extLst>
          </p:cNvPr>
          <p:cNvSpPr>
            <a:spLocks noGrp="1"/>
          </p:cNvSpPr>
          <p:nvPr>
            <p:ph type="title"/>
          </p:nvPr>
        </p:nvSpPr>
        <p:spPr>
          <a:xfrm>
            <a:off x="1068497" y="1063255"/>
            <a:ext cx="2985340" cy="4807541"/>
          </a:xfrm>
        </p:spPr>
        <p:txBody>
          <a:bodyPr vert="horz" lIns="91440" tIns="45720" rIns="91440" bIns="45720" rtlCol="0" anchor="t">
            <a:normAutofit fontScale="90000"/>
          </a:bodyPr>
          <a:lstStyle/>
          <a:p>
            <a:r>
              <a:rPr lang="en-US" sz="3800" b="1" i="1" kern="1200" spc="100" baseline="0" dirty="0">
                <a:solidFill>
                  <a:schemeClr val="tx1">
                    <a:lumMod val="85000"/>
                    <a:lumOff val="15000"/>
                  </a:schemeClr>
                </a:solidFill>
                <a:latin typeface="+mj-lt"/>
                <a:ea typeface="+mj-ea"/>
                <a:cs typeface="+mj-cs"/>
              </a:rPr>
              <a:t>Critical Evaluation of HR Skills Needed for Improvement (HR skills are required):</a:t>
            </a:r>
            <a:br>
              <a:rPr lang="en-US" sz="3800" b="1" i="1" kern="1200" spc="100" baseline="0" dirty="0">
                <a:solidFill>
                  <a:schemeClr val="tx1">
                    <a:lumMod val="85000"/>
                    <a:lumOff val="15000"/>
                  </a:schemeClr>
                </a:solidFill>
                <a:latin typeface="+mj-lt"/>
                <a:ea typeface="+mj-ea"/>
                <a:cs typeface="+mj-cs"/>
              </a:rPr>
            </a:br>
            <a:br>
              <a:rPr lang="en-US" sz="3800" i="1" kern="1200" spc="100" baseline="0" dirty="0">
                <a:solidFill>
                  <a:schemeClr val="tx1">
                    <a:lumMod val="85000"/>
                    <a:lumOff val="15000"/>
                  </a:schemeClr>
                </a:solidFill>
                <a:latin typeface="+mj-lt"/>
                <a:ea typeface="+mj-ea"/>
                <a:cs typeface="+mj-cs"/>
              </a:rPr>
            </a:br>
            <a:endParaRPr lang="en-US" sz="3800" i="1" kern="1200" spc="100" baseline="0" dirty="0">
              <a:solidFill>
                <a:schemeClr val="tx1">
                  <a:lumMod val="85000"/>
                  <a:lumOff val="15000"/>
                </a:schemeClr>
              </a:solidFill>
              <a:latin typeface="+mj-lt"/>
              <a:ea typeface="+mj-ea"/>
              <a:cs typeface="+mj-cs"/>
            </a:endParaRPr>
          </a:p>
        </p:txBody>
      </p:sp>
      <p:cxnSp>
        <p:nvCxnSpPr>
          <p:cNvPr id="14" name="Straight Connector 13">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6" name="Freeform: Shape 15">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5" name="Diagram 4">
            <a:extLst>
              <a:ext uri="{FF2B5EF4-FFF2-40B4-BE49-F238E27FC236}">
                <a16:creationId xmlns:a16="http://schemas.microsoft.com/office/drawing/2014/main" id="{C54792DF-A2F0-6672-4E42-E6E892D95B79}"/>
              </a:ext>
            </a:extLst>
          </p:cNvPr>
          <p:cNvGraphicFramePr/>
          <p:nvPr>
            <p:extLst>
              <p:ext uri="{D42A27DB-BD31-4B8C-83A1-F6EECF244321}">
                <p14:modId xmlns:p14="http://schemas.microsoft.com/office/powerpoint/2010/main" val="2256737881"/>
              </p:ext>
            </p:extLst>
          </p:nvPr>
        </p:nvGraphicFramePr>
        <p:xfrm>
          <a:off x="3931923" y="987204"/>
          <a:ext cx="7498077" cy="53526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448455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9309F-E55E-51DD-F712-37F781DC77AE}"/>
              </a:ext>
            </a:extLst>
          </p:cNvPr>
          <p:cNvSpPr>
            <a:spLocks noGrp="1"/>
          </p:cNvSpPr>
          <p:nvPr>
            <p:ph type="title"/>
          </p:nvPr>
        </p:nvSpPr>
        <p:spPr>
          <a:xfrm>
            <a:off x="660477" y="365057"/>
            <a:ext cx="11254858" cy="915103"/>
          </a:xfrm>
        </p:spPr>
        <p:txBody>
          <a:bodyPr>
            <a:noAutofit/>
          </a:bodyPr>
          <a:lstStyle/>
          <a:p>
            <a:r>
              <a:rPr lang="en-US" sz="3200" b="1" dirty="0"/>
              <a:t>Critical Evaluation of HR Skills Needed for Improvement (Learning in several ways):</a:t>
            </a:r>
            <a:br>
              <a:rPr lang="en-US" sz="3600" b="1" dirty="0"/>
            </a:br>
            <a:br>
              <a:rPr lang="en-US" sz="3600" b="1" dirty="0"/>
            </a:br>
            <a:br>
              <a:rPr lang="en-US" sz="3600" dirty="0"/>
            </a:br>
            <a:endParaRPr lang="en-PK" sz="3600" dirty="0"/>
          </a:p>
        </p:txBody>
      </p:sp>
      <p:grpSp>
        <p:nvGrpSpPr>
          <p:cNvPr id="7" name="Group 6">
            <a:extLst>
              <a:ext uri="{FF2B5EF4-FFF2-40B4-BE49-F238E27FC236}">
                <a16:creationId xmlns:a16="http://schemas.microsoft.com/office/drawing/2014/main" id="{B2D6D30A-6846-989F-C30C-C61CADF3FFE9}"/>
              </a:ext>
            </a:extLst>
          </p:cNvPr>
          <p:cNvGrpSpPr/>
          <p:nvPr/>
        </p:nvGrpSpPr>
        <p:grpSpPr>
          <a:xfrm>
            <a:off x="801154" y="1523380"/>
            <a:ext cx="10368593" cy="4969563"/>
            <a:chOff x="801155" y="1523380"/>
            <a:chExt cx="9088434" cy="4778945"/>
          </a:xfrm>
        </p:grpSpPr>
        <p:sp>
          <p:nvSpPr>
            <p:cNvPr id="8" name="Freeform: Shape 7">
              <a:extLst>
                <a:ext uri="{FF2B5EF4-FFF2-40B4-BE49-F238E27FC236}">
                  <a16:creationId xmlns:a16="http://schemas.microsoft.com/office/drawing/2014/main" id="{478D7ED3-D256-3166-B570-A3C6F8DDF342}"/>
                </a:ext>
              </a:extLst>
            </p:cNvPr>
            <p:cNvSpPr/>
            <p:nvPr/>
          </p:nvSpPr>
          <p:spPr>
            <a:xfrm>
              <a:off x="801155" y="1523380"/>
              <a:ext cx="9088434" cy="915927"/>
            </a:xfrm>
            <a:custGeom>
              <a:avLst/>
              <a:gdLst>
                <a:gd name="connsiteX0" fmla="*/ 0 w 9088434"/>
                <a:gd name="connsiteY0" fmla="*/ 152658 h 915927"/>
                <a:gd name="connsiteX1" fmla="*/ 152658 w 9088434"/>
                <a:gd name="connsiteY1" fmla="*/ 0 h 915927"/>
                <a:gd name="connsiteX2" fmla="*/ 8935776 w 9088434"/>
                <a:gd name="connsiteY2" fmla="*/ 0 h 915927"/>
                <a:gd name="connsiteX3" fmla="*/ 9088434 w 9088434"/>
                <a:gd name="connsiteY3" fmla="*/ 152658 h 915927"/>
                <a:gd name="connsiteX4" fmla="*/ 9088434 w 9088434"/>
                <a:gd name="connsiteY4" fmla="*/ 763269 h 915927"/>
                <a:gd name="connsiteX5" fmla="*/ 8935776 w 9088434"/>
                <a:gd name="connsiteY5" fmla="*/ 915927 h 915927"/>
                <a:gd name="connsiteX6" fmla="*/ 152658 w 9088434"/>
                <a:gd name="connsiteY6" fmla="*/ 915927 h 915927"/>
                <a:gd name="connsiteX7" fmla="*/ 0 w 9088434"/>
                <a:gd name="connsiteY7" fmla="*/ 763269 h 915927"/>
                <a:gd name="connsiteX8" fmla="*/ 0 w 9088434"/>
                <a:gd name="connsiteY8" fmla="*/ 152658 h 91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88434" h="915927">
                  <a:moveTo>
                    <a:pt x="0" y="152658"/>
                  </a:moveTo>
                  <a:cubicBezTo>
                    <a:pt x="0" y="68347"/>
                    <a:pt x="68347" y="0"/>
                    <a:pt x="152658" y="0"/>
                  </a:cubicBezTo>
                  <a:lnTo>
                    <a:pt x="8935776" y="0"/>
                  </a:lnTo>
                  <a:cubicBezTo>
                    <a:pt x="9020087" y="0"/>
                    <a:pt x="9088434" y="68347"/>
                    <a:pt x="9088434" y="152658"/>
                  </a:cubicBezTo>
                  <a:lnTo>
                    <a:pt x="9088434" y="763269"/>
                  </a:lnTo>
                  <a:cubicBezTo>
                    <a:pt x="9088434" y="847580"/>
                    <a:pt x="9020087" y="915927"/>
                    <a:pt x="8935776" y="915927"/>
                  </a:cubicBezTo>
                  <a:lnTo>
                    <a:pt x="152658" y="915927"/>
                  </a:lnTo>
                  <a:cubicBezTo>
                    <a:pt x="68347" y="915927"/>
                    <a:pt x="0" y="847580"/>
                    <a:pt x="0" y="763269"/>
                  </a:cubicBezTo>
                  <a:lnTo>
                    <a:pt x="0" y="152658"/>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94242" tIns="94242" rIns="94242" bIns="94242" numCol="1" spcCol="1270" anchor="ctr" anchorCtr="0">
              <a:noAutofit/>
            </a:bodyPr>
            <a:lstStyle/>
            <a:p>
              <a:pPr marL="0" lvl="0" indent="0" algn="l" defTabSz="577850">
                <a:lnSpc>
                  <a:spcPct val="90000"/>
                </a:lnSpc>
                <a:spcBef>
                  <a:spcPct val="0"/>
                </a:spcBef>
                <a:spcAft>
                  <a:spcPct val="35000"/>
                </a:spcAft>
                <a:buNone/>
              </a:pPr>
              <a:r>
                <a:rPr lang="en-US" sz="1300" b="1" kern="1200" dirty="0"/>
                <a:t>Enhanced strategic alignment: </a:t>
              </a:r>
              <a:r>
                <a:rPr lang="en-US" sz="1300" kern="1200" dirty="0"/>
                <a:t>Strategic planning skills will enable HR professionals to align employee development initiatives with the overall business goals of Unilever, ensuring that learning and development programs are directly tied to the organization's strategic objectives.</a:t>
              </a:r>
              <a:endParaRPr lang="en-PK" sz="1300" kern="1200" dirty="0"/>
            </a:p>
          </p:txBody>
        </p:sp>
        <p:sp>
          <p:nvSpPr>
            <p:cNvPr id="9" name="Freeform: Shape 8">
              <a:extLst>
                <a:ext uri="{FF2B5EF4-FFF2-40B4-BE49-F238E27FC236}">
                  <a16:creationId xmlns:a16="http://schemas.microsoft.com/office/drawing/2014/main" id="{856B3A64-84B5-BC6D-EB0B-DFF681D5D6EA}"/>
                </a:ext>
              </a:extLst>
            </p:cNvPr>
            <p:cNvSpPr/>
            <p:nvPr/>
          </p:nvSpPr>
          <p:spPr>
            <a:xfrm>
              <a:off x="801155" y="2476747"/>
              <a:ext cx="9088434" cy="915927"/>
            </a:xfrm>
            <a:custGeom>
              <a:avLst/>
              <a:gdLst>
                <a:gd name="connsiteX0" fmla="*/ 0 w 9088434"/>
                <a:gd name="connsiteY0" fmla="*/ 152658 h 915927"/>
                <a:gd name="connsiteX1" fmla="*/ 152658 w 9088434"/>
                <a:gd name="connsiteY1" fmla="*/ 0 h 915927"/>
                <a:gd name="connsiteX2" fmla="*/ 8935776 w 9088434"/>
                <a:gd name="connsiteY2" fmla="*/ 0 h 915927"/>
                <a:gd name="connsiteX3" fmla="*/ 9088434 w 9088434"/>
                <a:gd name="connsiteY3" fmla="*/ 152658 h 915927"/>
                <a:gd name="connsiteX4" fmla="*/ 9088434 w 9088434"/>
                <a:gd name="connsiteY4" fmla="*/ 763269 h 915927"/>
                <a:gd name="connsiteX5" fmla="*/ 8935776 w 9088434"/>
                <a:gd name="connsiteY5" fmla="*/ 915927 h 915927"/>
                <a:gd name="connsiteX6" fmla="*/ 152658 w 9088434"/>
                <a:gd name="connsiteY6" fmla="*/ 915927 h 915927"/>
                <a:gd name="connsiteX7" fmla="*/ 0 w 9088434"/>
                <a:gd name="connsiteY7" fmla="*/ 763269 h 915927"/>
                <a:gd name="connsiteX8" fmla="*/ 0 w 9088434"/>
                <a:gd name="connsiteY8" fmla="*/ 152658 h 91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88434" h="915927">
                  <a:moveTo>
                    <a:pt x="0" y="152658"/>
                  </a:moveTo>
                  <a:cubicBezTo>
                    <a:pt x="0" y="68347"/>
                    <a:pt x="68347" y="0"/>
                    <a:pt x="152658" y="0"/>
                  </a:cubicBezTo>
                  <a:lnTo>
                    <a:pt x="8935776" y="0"/>
                  </a:lnTo>
                  <a:cubicBezTo>
                    <a:pt x="9020087" y="0"/>
                    <a:pt x="9088434" y="68347"/>
                    <a:pt x="9088434" y="152658"/>
                  </a:cubicBezTo>
                  <a:lnTo>
                    <a:pt x="9088434" y="763269"/>
                  </a:lnTo>
                  <a:cubicBezTo>
                    <a:pt x="9088434" y="847580"/>
                    <a:pt x="9020087" y="915927"/>
                    <a:pt x="8935776" y="915927"/>
                  </a:cubicBezTo>
                  <a:lnTo>
                    <a:pt x="152658" y="915927"/>
                  </a:lnTo>
                  <a:cubicBezTo>
                    <a:pt x="68347" y="915927"/>
                    <a:pt x="0" y="847580"/>
                    <a:pt x="0" y="763269"/>
                  </a:cubicBezTo>
                  <a:lnTo>
                    <a:pt x="0" y="152658"/>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94242" tIns="94242" rIns="94242" bIns="94242" numCol="1" spcCol="1270" anchor="ctr" anchorCtr="0">
              <a:noAutofit/>
            </a:bodyPr>
            <a:lstStyle/>
            <a:p>
              <a:pPr marL="0" lvl="0" indent="0" algn="l" defTabSz="577850">
                <a:lnSpc>
                  <a:spcPct val="90000"/>
                </a:lnSpc>
                <a:spcBef>
                  <a:spcPct val="0"/>
                </a:spcBef>
                <a:spcAft>
                  <a:spcPct val="35000"/>
                </a:spcAft>
                <a:buNone/>
              </a:pPr>
              <a:r>
                <a:rPr lang="en-US" sz="1300" b="1" kern="1200" dirty="0"/>
                <a:t>Improved learning outcomes: </a:t>
              </a:r>
              <a:r>
                <a:rPr lang="en-US" sz="1300" kern="1200" dirty="0"/>
                <a:t>Learning and development expertise will help HR professionals design and implement effective learning programs that address skill gaps and deliver desired learning outcomes. This will result in improved employee knowledge, skills, and capabilities, contributing to their overall development and growth.</a:t>
              </a:r>
              <a:endParaRPr lang="en-PK" sz="1300" kern="1200" dirty="0"/>
            </a:p>
          </p:txBody>
        </p:sp>
        <p:sp>
          <p:nvSpPr>
            <p:cNvPr id="10" name="Freeform: Shape 9">
              <a:extLst>
                <a:ext uri="{FF2B5EF4-FFF2-40B4-BE49-F238E27FC236}">
                  <a16:creationId xmlns:a16="http://schemas.microsoft.com/office/drawing/2014/main" id="{9735BB00-3062-D638-E745-1A00044D29E1}"/>
                </a:ext>
              </a:extLst>
            </p:cNvPr>
            <p:cNvSpPr/>
            <p:nvPr/>
          </p:nvSpPr>
          <p:spPr>
            <a:xfrm>
              <a:off x="801155" y="3430114"/>
              <a:ext cx="9088434" cy="915927"/>
            </a:xfrm>
            <a:custGeom>
              <a:avLst/>
              <a:gdLst>
                <a:gd name="connsiteX0" fmla="*/ 0 w 9088434"/>
                <a:gd name="connsiteY0" fmla="*/ 152658 h 915927"/>
                <a:gd name="connsiteX1" fmla="*/ 152658 w 9088434"/>
                <a:gd name="connsiteY1" fmla="*/ 0 h 915927"/>
                <a:gd name="connsiteX2" fmla="*/ 8935776 w 9088434"/>
                <a:gd name="connsiteY2" fmla="*/ 0 h 915927"/>
                <a:gd name="connsiteX3" fmla="*/ 9088434 w 9088434"/>
                <a:gd name="connsiteY3" fmla="*/ 152658 h 915927"/>
                <a:gd name="connsiteX4" fmla="*/ 9088434 w 9088434"/>
                <a:gd name="connsiteY4" fmla="*/ 763269 h 915927"/>
                <a:gd name="connsiteX5" fmla="*/ 8935776 w 9088434"/>
                <a:gd name="connsiteY5" fmla="*/ 915927 h 915927"/>
                <a:gd name="connsiteX6" fmla="*/ 152658 w 9088434"/>
                <a:gd name="connsiteY6" fmla="*/ 915927 h 915927"/>
                <a:gd name="connsiteX7" fmla="*/ 0 w 9088434"/>
                <a:gd name="connsiteY7" fmla="*/ 763269 h 915927"/>
                <a:gd name="connsiteX8" fmla="*/ 0 w 9088434"/>
                <a:gd name="connsiteY8" fmla="*/ 152658 h 91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88434" h="915927">
                  <a:moveTo>
                    <a:pt x="0" y="152658"/>
                  </a:moveTo>
                  <a:cubicBezTo>
                    <a:pt x="0" y="68347"/>
                    <a:pt x="68347" y="0"/>
                    <a:pt x="152658" y="0"/>
                  </a:cubicBezTo>
                  <a:lnTo>
                    <a:pt x="8935776" y="0"/>
                  </a:lnTo>
                  <a:cubicBezTo>
                    <a:pt x="9020087" y="0"/>
                    <a:pt x="9088434" y="68347"/>
                    <a:pt x="9088434" y="152658"/>
                  </a:cubicBezTo>
                  <a:lnTo>
                    <a:pt x="9088434" y="763269"/>
                  </a:lnTo>
                  <a:cubicBezTo>
                    <a:pt x="9088434" y="847580"/>
                    <a:pt x="9020087" y="915927"/>
                    <a:pt x="8935776" y="915927"/>
                  </a:cubicBezTo>
                  <a:lnTo>
                    <a:pt x="152658" y="915927"/>
                  </a:lnTo>
                  <a:cubicBezTo>
                    <a:pt x="68347" y="915927"/>
                    <a:pt x="0" y="847580"/>
                    <a:pt x="0" y="763269"/>
                  </a:cubicBezTo>
                  <a:lnTo>
                    <a:pt x="0" y="152658"/>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94242" tIns="94242" rIns="94242" bIns="94242" numCol="1" spcCol="1270" anchor="ctr" anchorCtr="0">
              <a:noAutofit/>
            </a:bodyPr>
            <a:lstStyle/>
            <a:p>
              <a:pPr marL="0" lvl="0" indent="0" algn="l" defTabSz="577850">
                <a:lnSpc>
                  <a:spcPct val="90000"/>
                </a:lnSpc>
                <a:spcBef>
                  <a:spcPct val="0"/>
                </a:spcBef>
                <a:spcAft>
                  <a:spcPct val="35000"/>
                </a:spcAft>
                <a:buNone/>
              </a:pPr>
              <a:r>
                <a:rPr lang="en-US" sz="1300" b="1" kern="1200" dirty="0"/>
                <a:t>Smooth implementation of changes: </a:t>
              </a:r>
              <a:r>
                <a:rPr lang="en-US" sz="1300" kern="1200" dirty="0"/>
                <a:t>Change management skills will enable HR professionals to effectively manage the implementation of employee development initiatives, minimizing resistance to change and ensuring smooth adoption of new learning methods and programs.</a:t>
              </a:r>
              <a:endParaRPr lang="en-PK" sz="1300" kern="1200" dirty="0"/>
            </a:p>
          </p:txBody>
        </p:sp>
        <p:sp>
          <p:nvSpPr>
            <p:cNvPr id="11" name="Freeform: Shape 10">
              <a:extLst>
                <a:ext uri="{FF2B5EF4-FFF2-40B4-BE49-F238E27FC236}">
                  <a16:creationId xmlns:a16="http://schemas.microsoft.com/office/drawing/2014/main" id="{CA144C78-6680-955C-3BE4-2D9800413906}"/>
                </a:ext>
              </a:extLst>
            </p:cNvPr>
            <p:cNvSpPr/>
            <p:nvPr/>
          </p:nvSpPr>
          <p:spPr>
            <a:xfrm>
              <a:off x="801155" y="4383482"/>
              <a:ext cx="9088434" cy="915927"/>
            </a:xfrm>
            <a:custGeom>
              <a:avLst/>
              <a:gdLst>
                <a:gd name="connsiteX0" fmla="*/ 0 w 9088434"/>
                <a:gd name="connsiteY0" fmla="*/ 152658 h 915927"/>
                <a:gd name="connsiteX1" fmla="*/ 152658 w 9088434"/>
                <a:gd name="connsiteY1" fmla="*/ 0 h 915927"/>
                <a:gd name="connsiteX2" fmla="*/ 8935776 w 9088434"/>
                <a:gd name="connsiteY2" fmla="*/ 0 h 915927"/>
                <a:gd name="connsiteX3" fmla="*/ 9088434 w 9088434"/>
                <a:gd name="connsiteY3" fmla="*/ 152658 h 915927"/>
                <a:gd name="connsiteX4" fmla="*/ 9088434 w 9088434"/>
                <a:gd name="connsiteY4" fmla="*/ 763269 h 915927"/>
                <a:gd name="connsiteX5" fmla="*/ 8935776 w 9088434"/>
                <a:gd name="connsiteY5" fmla="*/ 915927 h 915927"/>
                <a:gd name="connsiteX6" fmla="*/ 152658 w 9088434"/>
                <a:gd name="connsiteY6" fmla="*/ 915927 h 915927"/>
                <a:gd name="connsiteX7" fmla="*/ 0 w 9088434"/>
                <a:gd name="connsiteY7" fmla="*/ 763269 h 915927"/>
                <a:gd name="connsiteX8" fmla="*/ 0 w 9088434"/>
                <a:gd name="connsiteY8" fmla="*/ 152658 h 91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88434" h="915927">
                  <a:moveTo>
                    <a:pt x="0" y="152658"/>
                  </a:moveTo>
                  <a:cubicBezTo>
                    <a:pt x="0" y="68347"/>
                    <a:pt x="68347" y="0"/>
                    <a:pt x="152658" y="0"/>
                  </a:cubicBezTo>
                  <a:lnTo>
                    <a:pt x="8935776" y="0"/>
                  </a:lnTo>
                  <a:cubicBezTo>
                    <a:pt x="9020087" y="0"/>
                    <a:pt x="9088434" y="68347"/>
                    <a:pt x="9088434" y="152658"/>
                  </a:cubicBezTo>
                  <a:lnTo>
                    <a:pt x="9088434" y="763269"/>
                  </a:lnTo>
                  <a:cubicBezTo>
                    <a:pt x="9088434" y="847580"/>
                    <a:pt x="9020087" y="915927"/>
                    <a:pt x="8935776" y="915927"/>
                  </a:cubicBezTo>
                  <a:lnTo>
                    <a:pt x="152658" y="915927"/>
                  </a:lnTo>
                  <a:cubicBezTo>
                    <a:pt x="68347" y="915927"/>
                    <a:pt x="0" y="847580"/>
                    <a:pt x="0" y="763269"/>
                  </a:cubicBezTo>
                  <a:lnTo>
                    <a:pt x="0" y="152658"/>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94242" tIns="94242" rIns="94242" bIns="94242" numCol="1" spcCol="1270" anchor="ctr" anchorCtr="0">
              <a:noAutofit/>
            </a:bodyPr>
            <a:lstStyle/>
            <a:p>
              <a:pPr marL="0" lvl="0" indent="0" algn="l" defTabSz="577850">
                <a:lnSpc>
                  <a:spcPct val="90000"/>
                </a:lnSpc>
                <a:spcBef>
                  <a:spcPct val="0"/>
                </a:spcBef>
                <a:spcAft>
                  <a:spcPct val="35000"/>
                </a:spcAft>
                <a:buNone/>
              </a:pPr>
              <a:r>
                <a:rPr lang="en-US" sz="1300" b="1" kern="1200" dirty="0"/>
                <a:t>Strong stakeholder support: </a:t>
              </a:r>
              <a:r>
                <a:rPr lang="en-US" sz="1300" kern="1200" dirty="0"/>
                <a:t>Stakeholder management skills will help HR professionals gain buy-in and support from key stakeholders, such as business leaders, managers, and employees, resulting in their active participation and engagement in employee development initiatives.</a:t>
              </a:r>
              <a:endParaRPr lang="en-PK" sz="1300" kern="1200" dirty="0"/>
            </a:p>
          </p:txBody>
        </p:sp>
        <p:sp>
          <p:nvSpPr>
            <p:cNvPr id="12" name="Freeform: Shape 11">
              <a:extLst>
                <a:ext uri="{FF2B5EF4-FFF2-40B4-BE49-F238E27FC236}">
                  <a16:creationId xmlns:a16="http://schemas.microsoft.com/office/drawing/2014/main" id="{275F69C1-AC2C-774A-BA25-71CD3D8635C7}"/>
                </a:ext>
              </a:extLst>
            </p:cNvPr>
            <p:cNvSpPr/>
            <p:nvPr/>
          </p:nvSpPr>
          <p:spPr>
            <a:xfrm>
              <a:off x="801155" y="5386398"/>
              <a:ext cx="9088434" cy="915927"/>
            </a:xfrm>
            <a:custGeom>
              <a:avLst/>
              <a:gdLst>
                <a:gd name="connsiteX0" fmla="*/ 0 w 9088434"/>
                <a:gd name="connsiteY0" fmla="*/ 152658 h 915927"/>
                <a:gd name="connsiteX1" fmla="*/ 152658 w 9088434"/>
                <a:gd name="connsiteY1" fmla="*/ 0 h 915927"/>
                <a:gd name="connsiteX2" fmla="*/ 8935776 w 9088434"/>
                <a:gd name="connsiteY2" fmla="*/ 0 h 915927"/>
                <a:gd name="connsiteX3" fmla="*/ 9088434 w 9088434"/>
                <a:gd name="connsiteY3" fmla="*/ 152658 h 915927"/>
                <a:gd name="connsiteX4" fmla="*/ 9088434 w 9088434"/>
                <a:gd name="connsiteY4" fmla="*/ 763269 h 915927"/>
                <a:gd name="connsiteX5" fmla="*/ 8935776 w 9088434"/>
                <a:gd name="connsiteY5" fmla="*/ 915927 h 915927"/>
                <a:gd name="connsiteX6" fmla="*/ 152658 w 9088434"/>
                <a:gd name="connsiteY6" fmla="*/ 915927 h 915927"/>
                <a:gd name="connsiteX7" fmla="*/ 0 w 9088434"/>
                <a:gd name="connsiteY7" fmla="*/ 763269 h 915927"/>
                <a:gd name="connsiteX8" fmla="*/ 0 w 9088434"/>
                <a:gd name="connsiteY8" fmla="*/ 152658 h 91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88434" h="915927">
                  <a:moveTo>
                    <a:pt x="0" y="152658"/>
                  </a:moveTo>
                  <a:cubicBezTo>
                    <a:pt x="0" y="68347"/>
                    <a:pt x="68347" y="0"/>
                    <a:pt x="152658" y="0"/>
                  </a:cubicBezTo>
                  <a:lnTo>
                    <a:pt x="8935776" y="0"/>
                  </a:lnTo>
                  <a:cubicBezTo>
                    <a:pt x="9020087" y="0"/>
                    <a:pt x="9088434" y="68347"/>
                    <a:pt x="9088434" y="152658"/>
                  </a:cubicBezTo>
                  <a:lnTo>
                    <a:pt x="9088434" y="763269"/>
                  </a:lnTo>
                  <a:cubicBezTo>
                    <a:pt x="9088434" y="847580"/>
                    <a:pt x="9020087" y="915927"/>
                    <a:pt x="8935776" y="915927"/>
                  </a:cubicBezTo>
                  <a:lnTo>
                    <a:pt x="152658" y="915927"/>
                  </a:lnTo>
                  <a:cubicBezTo>
                    <a:pt x="68347" y="915927"/>
                    <a:pt x="0" y="847580"/>
                    <a:pt x="0" y="763269"/>
                  </a:cubicBezTo>
                  <a:lnTo>
                    <a:pt x="0" y="152658"/>
                  </a:lnTo>
                  <a:close/>
                </a:path>
              </a:pathLst>
            </a:custGeom>
          </p:spPr>
          <p:style>
            <a:lnRef idx="2">
              <a:schemeClr val="accent1">
                <a:shade val="80000"/>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spcFirstLastPara="0" vert="horz" wrap="square" lIns="94242" tIns="94242" rIns="94242" bIns="94242" numCol="1" spcCol="1270" anchor="ctr" anchorCtr="0">
              <a:noAutofit/>
            </a:bodyPr>
            <a:lstStyle/>
            <a:p>
              <a:pPr marL="0" lvl="0" indent="0" algn="l" defTabSz="577850">
                <a:lnSpc>
                  <a:spcPct val="90000"/>
                </a:lnSpc>
                <a:spcBef>
                  <a:spcPct val="0"/>
                </a:spcBef>
                <a:spcAft>
                  <a:spcPct val="35000"/>
                </a:spcAft>
                <a:buNone/>
              </a:pPr>
              <a:r>
                <a:rPr lang="en-US" sz="1300" b="1" kern="1200" dirty="0"/>
                <a:t>Evidence-based decision making: </a:t>
              </a:r>
              <a:r>
                <a:rPr lang="en-US" sz="1300" kern="1200" dirty="0"/>
                <a:t>Data analysis skills will enable HR professionals to collect and analyze data related to learning outcomes, performance improvements, and employee engagement, providing evidence of the impact of employee development initiatives. This will help in making informed decisions on how to continuously improve and optimize learning and development programs.</a:t>
              </a:r>
              <a:endParaRPr lang="en-PK" sz="1300" kern="1200" dirty="0"/>
            </a:p>
          </p:txBody>
        </p:sp>
      </p:grpSp>
    </p:spTree>
    <p:extLst>
      <p:ext uri="{BB962C8B-B14F-4D97-AF65-F5344CB8AC3E}">
        <p14:creationId xmlns:p14="http://schemas.microsoft.com/office/powerpoint/2010/main" val="34970089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25" name="Rectangle 24">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A275D-1837-657A-10DB-3AD215856FD2}"/>
              </a:ext>
            </a:extLst>
          </p:cNvPr>
          <p:cNvSpPr>
            <a:spLocks noGrp="1"/>
          </p:cNvSpPr>
          <p:nvPr>
            <p:ph type="title"/>
          </p:nvPr>
        </p:nvSpPr>
        <p:spPr>
          <a:xfrm>
            <a:off x="1068497" y="1063255"/>
            <a:ext cx="2299543" cy="4807541"/>
          </a:xfrm>
        </p:spPr>
        <p:txBody>
          <a:bodyPr vert="horz" lIns="91440" tIns="45720" rIns="91440" bIns="45720" rtlCol="0" anchor="t">
            <a:normAutofit/>
          </a:bodyPr>
          <a:lstStyle/>
          <a:p>
            <a:r>
              <a:rPr lang="en-US" sz="4200" b="1" i="1" kern="1200" spc="100" baseline="0" dirty="0">
                <a:solidFill>
                  <a:schemeClr val="tx1">
                    <a:lumMod val="85000"/>
                    <a:lumOff val="15000"/>
                  </a:schemeClr>
                </a:solidFill>
                <a:latin typeface="+mj-lt"/>
                <a:ea typeface="+mj-ea"/>
                <a:cs typeface="+mj-cs"/>
              </a:rPr>
              <a:t>Action Plan for HR Skills Development at Unilever</a:t>
            </a:r>
          </a:p>
        </p:txBody>
      </p:sp>
      <p:cxnSp>
        <p:nvCxnSpPr>
          <p:cNvPr id="27" name="Straight Connector 26">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6" name="TextBox 3">
            <a:extLst>
              <a:ext uri="{FF2B5EF4-FFF2-40B4-BE49-F238E27FC236}">
                <a16:creationId xmlns:a16="http://schemas.microsoft.com/office/drawing/2014/main" id="{A1A4F831-1916-5403-EB4C-B1A2D6AD6523}"/>
              </a:ext>
            </a:extLst>
          </p:cNvPr>
          <p:cNvGraphicFramePr/>
          <p:nvPr>
            <p:extLst>
              <p:ext uri="{D42A27DB-BD31-4B8C-83A1-F6EECF244321}">
                <p14:modId xmlns:p14="http://schemas.microsoft.com/office/powerpoint/2010/main" val="1982921805"/>
              </p:ext>
            </p:extLst>
          </p:nvPr>
        </p:nvGraphicFramePr>
        <p:xfrm>
          <a:off x="3261371" y="661183"/>
          <a:ext cx="8522637" cy="5946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7014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8"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50" name="Rectangle 4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A275D-1837-657A-10DB-3AD215856FD2}"/>
              </a:ext>
            </a:extLst>
          </p:cNvPr>
          <p:cNvSpPr>
            <a:spLocks noGrp="1"/>
          </p:cNvSpPr>
          <p:nvPr>
            <p:ph type="title"/>
          </p:nvPr>
        </p:nvSpPr>
        <p:spPr>
          <a:xfrm>
            <a:off x="1068497" y="1063255"/>
            <a:ext cx="2101419" cy="4807541"/>
          </a:xfrm>
        </p:spPr>
        <p:txBody>
          <a:bodyPr vert="horz" lIns="91440" tIns="45720" rIns="91440" bIns="45720" rtlCol="0" anchor="t">
            <a:normAutofit/>
          </a:bodyPr>
          <a:lstStyle/>
          <a:p>
            <a:r>
              <a:rPr lang="en-US" sz="4200" b="1" i="1" kern="1200" spc="100" baseline="0" dirty="0">
                <a:solidFill>
                  <a:schemeClr val="tx1">
                    <a:lumMod val="85000"/>
                    <a:lumOff val="15000"/>
                  </a:schemeClr>
                </a:solidFill>
                <a:latin typeface="+mj-lt"/>
                <a:ea typeface="+mj-ea"/>
                <a:cs typeface="+mj-cs"/>
              </a:rPr>
              <a:t>Action Plan for HR Skills Development at Unilever</a:t>
            </a:r>
          </a:p>
        </p:txBody>
      </p:sp>
      <p:cxnSp>
        <p:nvCxnSpPr>
          <p:cNvPr id="52" name="Straight Connector 5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54" name="Freeform: Shape 53">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20" name="TextBox 3">
            <a:extLst>
              <a:ext uri="{FF2B5EF4-FFF2-40B4-BE49-F238E27FC236}">
                <a16:creationId xmlns:a16="http://schemas.microsoft.com/office/drawing/2014/main" id="{D8BD5A40-C42B-3B06-37BA-43391BB72D9A}"/>
              </a:ext>
            </a:extLst>
          </p:cNvPr>
          <p:cNvGraphicFramePr/>
          <p:nvPr>
            <p:extLst>
              <p:ext uri="{D42A27DB-BD31-4B8C-83A1-F6EECF244321}">
                <p14:modId xmlns:p14="http://schemas.microsoft.com/office/powerpoint/2010/main" val="3978625301"/>
              </p:ext>
            </p:extLst>
          </p:nvPr>
        </p:nvGraphicFramePr>
        <p:xfrm>
          <a:off x="3169916" y="548640"/>
          <a:ext cx="8260072" cy="58521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2315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8"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40" name="Rectangle 39">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9A275D-1837-657A-10DB-3AD215856FD2}"/>
              </a:ext>
            </a:extLst>
          </p:cNvPr>
          <p:cNvSpPr>
            <a:spLocks noGrp="1"/>
          </p:cNvSpPr>
          <p:nvPr>
            <p:ph type="title"/>
          </p:nvPr>
        </p:nvSpPr>
        <p:spPr>
          <a:xfrm>
            <a:off x="1068497" y="1063255"/>
            <a:ext cx="2177621" cy="4807541"/>
          </a:xfrm>
        </p:spPr>
        <p:txBody>
          <a:bodyPr vert="horz" lIns="91440" tIns="45720" rIns="91440" bIns="45720" rtlCol="0" anchor="t">
            <a:normAutofit/>
          </a:bodyPr>
          <a:lstStyle/>
          <a:p>
            <a:r>
              <a:rPr lang="en-US" sz="4200" b="1" i="1" kern="1200" spc="100" baseline="0" dirty="0">
                <a:solidFill>
                  <a:schemeClr val="tx1">
                    <a:lumMod val="85000"/>
                    <a:lumOff val="15000"/>
                  </a:schemeClr>
                </a:solidFill>
                <a:latin typeface="+mj-lt"/>
                <a:ea typeface="+mj-ea"/>
                <a:cs typeface="+mj-cs"/>
              </a:rPr>
              <a:t>Action Plan for HR Skills Development at Unilever</a:t>
            </a:r>
          </a:p>
        </p:txBody>
      </p:sp>
      <p:cxnSp>
        <p:nvCxnSpPr>
          <p:cNvPr id="42" name="Straight Connector 41">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4" name="Freeform: Shape 43">
            <a:extLst>
              <a:ext uri="{FF2B5EF4-FFF2-40B4-BE49-F238E27FC236}">
                <a16:creationId xmlns:a16="http://schemas.microsoft.com/office/drawing/2014/main" id="{7BB25A96-E96A-4D45-AA98-5275E81FA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6956" y="0"/>
            <a:ext cx="7615044" cy="6858000"/>
          </a:xfrm>
          <a:custGeom>
            <a:avLst/>
            <a:gdLst>
              <a:gd name="connsiteX0" fmla="*/ 2017353 w 7615044"/>
              <a:gd name="connsiteY0" fmla="*/ 0 h 6858000"/>
              <a:gd name="connsiteX1" fmla="*/ 3903088 w 7615044"/>
              <a:gd name="connsiteY1" fmla="*/ 0 h 6858000"/>
              <a:gd name="connsiteX2" fmla="*/ 5215066 w 7615044"/>
              <a:gd name="connsiteY2" fmla="*/ 0 h 6858000"/>
              <a:gd name="connsiteX3" fmla="*/ 7615044 w 7615044"/>
              <a:gd name="connsiteY3" fmla="*/ 0 h 6858000"/>
              <a:gd name="connsiteX4" fmla="*/ 7615044 w 7615044"/>
              <a:gd name="connsiteY4" fmla="*/ 6858000 h 6858000"/>
              <a:gd name="connsiteX5" fmla="*/ 5215066 w 7615044"/>
              <a:gd name="connsiteY5" fmla="*/ 6858000 h 6858000"/>
              <a:gd name="connsiteX6" fmla="*/ 3903088 w 7615044"/>
              <a:gd name="connsiteY6" fmla="*/ 6858000 h 6858000"/>
              <a:gd name="connsiteX7" fmla="*/ 1292431 w 7615044"/>
              <a:gd name="connsiteY7" fmla="*/ 6858000 h 6858000"/>
              <a:gd name="connsiteX8" fmla="*/ 1012702 w 7615044"/>
              <a:gd name="connsiteY8" fmla="*/ 6549681 h 6858000"/>
              <a:gd name="connsiteX9" fmla="*/ 0 w 7615044"/>
              <a:gd name="connsiteY9" fmla="*/ 3723759 h 6858000"/>
              <a:gd name="connsiteX10" fmla="*/ 1955279 w 7615044"/>
              <a:gd name="connsiteY10"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5044" h="6858000">
                <a:moveTo>
                  <a:pt x="2017353" y="0"/>
                </a:moveTo>
                <a:lnTo>
                  <a:pt x="3903088" y="0"/>
                </a:lnTo>
                <a:lnTo>
                  <a:pt x="5215066" y="0"/>
                </a:lnTo>
                <a:lnTo>
                  <a:pt x="7615044" y="0"/>
                </a:lnTo>
                <a:lnTo>
                  <a:pt x="7615044" y="6858000"/>
                </a:lnTo>
                <a:lnTo>
                  <a:pt x="5215066" y="6858000"/>
                </a:lnTo>
                <a:lnTo>
                  <a:pt x="3903088"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graphicFrame>
        <p:nvGraphicFramePr>
          <p:cNvPr id="34" name="TextBox 3">
            <a:extLst>
              <a:ext uri="{FF2B5EF4-FFF2-40B4-BE49-F238E27FC236}">
                <a16:creationId xmlns:a16="http://schemas.microsoft.com/office/drawing/2014/main" id="{5D24D5FA-2AD8-6343-9152-E88780DF5EF8}"/>
              </a:ext>
            </a:extLst>
          </p:cNvPr>
          <p:cNvGraphicFramePr/>
          <p:nvPr>
            <p:extLst>
              <p:ext uri="{D42A27DB-BD31-4B8C-83A1-F6EECF244321}">
                <p14:modId xmlns:p14="http://schemas.microsoft.com/office/powerpoint/2010/main" val="4112848535"/>
              </p:ext>
            </p:extLst>
          </p:nvPr>
        </p:nvGraphicFramePr>
        <p:xfrm>
          <a:off x="3555662" y="899160"/>
          <a:ext cx="8067497"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202001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p:nvSpPr>
          <p:cNvPr id="11"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13" name="Rectangle 12">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E95C4-480F-516F-EAD0-5875AF85BDA5}"/>
              </a:ext>
            </a:extLst>
          </p:cNvPr>
          <p:cNvSpPr>
            <a:spLocks noGrp="1"/>
          </p:cNvSpPr>
          <p:nvPr>
            <p:ph type="title"/>
          </p:nvPr>
        </p:nvSpPr>
        <p:spPr>
          <a:xfrm>
            <a:off x="1068497" y="1063256"/>
            <a:ext cx="5312254" cy="1540106"/>
          </a:xfrm>
        </p:spPr>
        <p:txBody>
          <a:bodyPr vert="horz" lIns="91440" tIns="45720" rIns="91440" bIns="45720" rtlCol="0" anchor="t">
            <a:normAutofit/>
          </a:bodyPr>
          <a:lstStyle/>
          <a:p>
            <a:r>
              <a:rPr lang="en-US" b="1" i="1" kern="1200" spc="100" baseline="0">
                <a:solidFill>
                  <a:schemeClr val="tx1">
                    <a:lumMod val="85000"/>
                    <a:lumOff val="15000"/>
                  </a:schemeClr>
                </a:solidFill>
                <a:latin typeface="+mj-lt"/>
                <a:ea typeface="+mj-ea"/>
                <a:cs typeface="+mj-cs"/>
              </a:rPr>
              <a:t>Conclusion:  </a:t>
            </a:r>
          </a:p>
        </p:txBody>
      </p:sp>
      <p:cxnSp>
        <p:nvCxnSpPr>
          <p:cNvPr id="15" name="Straight Connector 14">
            <a:extLst>
              <a:ext uri="{FF2B5EF4-FFF2-40B4-BE49-F238E27FC236}">
                <a16:creationId xmlns:a16="http://schemas.microsoft.com/office/drawing/2014/main" id="{33862825-C012-4895-A17E-F3D1F62D89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8952" y="1143293"/>
            <a:ext cx="0" cy="571470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B57DA9F-BDC3-B8D7-B3F4-49884D014BA4}"/>
              </a:ext>
            </a:extLst>
          </p:cNvPr>
          <p:cNvSpPr txBox="1"/>
          <p:nvPr/>
        </p:nvSpPr>
        <p:spPr>
          <a:xfrm>
            <a:off x="1068496" y="1981200"/>
            <a:ext cx="5796537" cy="4343400"/>
          </a:xfrm>
          <a:prstGeom prst="rect">
            <a:avLst/>
          </a:prstGeom>
        </p:spPr>
        <p:txBody>
          <a:bodyPr vert="horz" lIns="91440" tIns="45720" rIns="91440" bIns="45720" rtlCol="0">
            <a:normAutofit/>
          </a:bodyPr>
          <a:lstStyle/>
          <a:p>
            <a:pPr marL="182880" algn="just">
              <a:spcBef>
                <a:spcPts val="400"/>
              </a:spcBef>
              <a:spcAft>
                <a:spcPts val="400"/>
              </a:spcAft>
              <a:buFont typeface="Arial" panose="020B0604020202020204" pitchFamily="34" charset="0"/>
            </a:pPr>
            <a:r>
              <a:rPr lang="en-US" sz="1600" dirty="0">
                <a:solidFill>
                  <a:schemeClr val="tx1">
                    <a:lumMod val="85000"/>
                    <a:lumOff val="15000"/>
                  </a:schemeClr>
                </a:solidFill>
              </a:rPr>
              <a:t>In conclusion, the HR skills development action plan outlined in this video highlights the importance of strategic planning, learning and development expertise, change management, stakeholder management, and data analysis skills in addressing the priority area of learning outcomes in Unilever. By equipping our HR professionals with these essential skills, we can drive positive changes in our organization's learning and development initiatives, leading to improved outcomes.</a:t>
            </a:r>
          </a:p>
          <a:p>
            <a:pPr marL="182880" algn="just">
              <a:spcBef>
                <a:spcPts val="400"/>
              </a:spcBef>
              <a:spcAft>
                <a:spcPts val="400"/>
              </a:spcAft>
              <a:buFont typeface="Arial" panose="020B0604020202020204" pitchFamily="34" charset="0"/>
            </a:pPr>
            <a:r>
              <a:rPr lang="en-US" sz="1600" dirty="0">
                <a:solidFill>
                  <a:schemeClr val="tx1">
                    <a:lumMod val="85000"/>
                    <a:lumOff val="15000"/>
                  </a:schemeClr>
                </a:solidFill>
              </a:rPr>
              <a:t>HR skills development is a critical investment for Unilever, as it enables our HR professionals to effectively align HR practices with business goals, create and implement effective learning and development programs, manage change, engage stakeholders, and leverage data for informed decision-making. With a skilled and capable HR workforce, we are better positioned to meet the evolving needs of our employees, customers, and stakeholders.</a:t>
            </a:r>
          </a:p>
        </p:txBody>
      </p:sp>
      <p:sp>
        <p:nvSpPr>
          <p:cNvPr id="17" name="Freeform: Shape 16">
            <a:extLst>
              <a:ext uri="{FF2B5EF4-FFF2-40B4-BE49-F238E27FC236}">
                <a16:creationId xmlns:a16="http://schemas.microsoft.com/office/drawing/2014/main" id="{CAF8A158-E51E-4253-820B-3970F7397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76934" y="0"/>
            <a:ext cx="5215066" cy="6858000"/>
          </a:xfrm>
          <a:custGeom>
            <a:avLst/>
            <a:gdLst>
              <a:gd name="connsiteX0" fmla="*/ 2017353 w 5215066"/>
              <a:gd name="connsiteY0" fmla="*/ 0 h 6858000"/>
              <a:gd name="connsiteX1" fmla="*/ 5215066 w 5215066"/>
              <a:gd name="connsiteY1" fmla="*/ 0 h 6858000"/>
              <a:gd name="connsiteX2" fmla="*/ 5215066 w 5215066"/>
              <a:gd name="connsiteY2" fmla="*/ 6858000 h 6858000"/>
              <a:gd name="connsiteX3" fmla="*/ 1292431 w 5215066"/>
              <a:gd name="connsiteY3" fmla="*/ 6858000 h 6858000"/>
              <a:gd name="connsiteX4" fmla="*/ 1012702 w 5215066"/>
              <a:gd name="connsiteY4" fmla="*/ 6549681 h 6858000"/>
              <a:gd name="connsiteX5" fmla="*/ 0 w 5215066"/>
              <a:gd name="connsiteY5" fmla="*/ 3723759 h 6858000"/>
              <a:gd name="connsiteX6" fmla="*/ 1955279 w 5215066"/>
              <a:gd name="connsiteY6" fmla="*/ 3986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5066" h="6858000">
                <a:moveTo>
                  <a:pt x="2017353" y="0"/>
                </a:moveTo>
                <a:lnTo>
                  <a:pt x="5215066" y="0"/>
                </a:lnTo>
                <a:lnTo>
                  <a:pt x="5215066" y="6858000"/>
                </a:lnTo>
                <a:lnTo>
                  <a:pt x="1292431" y="6858000"/>
                </a:lnTo>
                <a:lnTo>
                  <a:pt x="1012702" y="6549681"/>
                </a:lnTo>
                <a:cubicBezTo>
                  <a:pt x="380046" y="5781733"/>
                  <a:pt x="0" y="4797206"/>
                  <a:pt x="0" y="3723759"/>
                </a:cubicBezTo>
                <a:cubicBezTo>
                  <a:pt x="0" y="2190263"/>
                  <a:pt x="775604" y="838237"/>
                  <a:pt x="1955279" y="3986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Teacher">
            <a:extLst>
              <a:ext uri="{FF2B5EF4-FFF2-40B4-BE49-F238E27FC236}">
                <a16:creationId xmlns:a16="http://schemas.microsoft.com/office/drawing/2014/main" id="{8F1C56B4-F16E-6CB3-BF2A-843F864F5B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50087" y="1663890"/>
            <a:ext cx="3434963" cy="3434963"/>
          </a:xfrm>
          <a:prstGeom prst="rect">
            <a:avLst/>
          </a:prstGeom>
        </p:spPr>
      </p:pic>
      <p:sp>
        <p:nvSpPr>
          <p:cNvPr id="19"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bg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574332244"/>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72411438-92A5-42B0-9C54-EA4FB32ACB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useBgFill="1">
        <p:nvSpPr>
          <p:cNvPr id="11" name="Rectangle 10">
            <a:extLst>
              <a:ext uri="{FF2B5EF4-FFF2-40B4-BE49-F238E27FC236}">
                <a16:creationId xmlns:a16="http://schemas.microsoft.com/office/drawing/2014/main" id="{C5176844-69C3-4F79-BE38-EA5BDDF4F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CF1AAE4-D0BC-430F-A613-7BBAAECA0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2285999"/>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E19186-9652-08D1-BFB1-26A7F7F5E003}"/>
              </a:ext>
            </a:extLst>
          </p:cNvPr>
          <p:cNvSpPr>
            <a:spLocks noGrp="1"/>
          </p:cNvSpPr>
          <p:nvPr>
            <p:ph type="title"/>
          </p:nvPr>
        </p:nvSpPr>
        <p:spPr>
          <a:xfrm>
            <a:off x="758952" y="379475"/>
            <a:ext cx="10671048" cy="1554480"/>
          </a:xfrm>
        </p:spPr>
        <p:txBody>
          <a:bodyPr vert="horz" lIns="91440" tIns="45720" rIns="91440" bIns="45720" rtlCol="0" anchor="ctr">
            <a:normAutofit/>
          </a:bodyPr>
          <a:lstStyle/>
          <a:p>
            <a:r>
              <a:rPr lang="en-US" b="1" i="1" kern="1200" spc="100" baseline="0">
                <a:solidFill>
                  <a:schemeClr val="bg1"/>
                </a:solidFill>
                <a:latin typeface="+mj-lt"/>
                <a:ea typeface="+mj-ea"/>
                <a:cs typeface="+mj-cs"/>
              </a:rPr>
              <a:t>References: </a:t>
            </a:r>
          </a:p>
        </p:txBody>
      </p:sp>
      <p:sp>
        <p:nvSpPr>
          <p:cNvPr id="4" name="TextBox 3">
            <a:extLst>
              <a:ext uri="{FF2B5EF4-FFF2-40B4-BE49-F238E27FC236}">
                <a16:creationId xmlns:a16="http://schemas.microsoft.com/office/drawing/2014/main" id="{B1A6DBBA-0C5D-DE3C-2227-0C857DD0DDAF}"/>
              </a:ext>
            </a:extLst>
          </p:cNvPr>
          <p:cNvSpPr txBox="1"/>
          <p:nvPr/>
        </p:nvSpPr>
        <p:spPr>
          <a:xfrm>
            <a:off x="758824" y="2607732"/>
            <a:ext cx="10671176" cy="3174357"/>
          </a:xfrm>
          <a:prstGeom prst="rect">
            <a:avLst/>
          </a:prstGeom>
        </p:spPr>
        <p:txBody>
          <a:bodyPr vert="horz" lIns="91440" tIns="45720" rIns="91440" bIns="45720" rtlCol="0">
            <a:normAutofit/>
          </a:bodyPr>
          <a:lstStyle/>
          <a:p>
            <a:pPr marL="182880" indent="-457200">
              <a:spcBef>
                <a:spcPts val="400"/>
              </a:spcBef>
              <a:spcAft>
                <a:spcPts val="400"/>
              </a:spcAft>
              <a:buFont typeface="Arial" panose="020B0604020202020204" pitchFamily="34" charset="0"/>
              <a:buChar char="•"/>
            </a:pPr>
            <a:r>
              <a:rPr lang="en-US" sz="1400" dirty="0">
                <a:solidFill>
                  <a:schemeClr val="tx1">
                    <a:lumMod val="85000"/>
                    <a:lumOff val="15000"/>
                  </a:schemeClr>
                </a:solidFill>
              </a:rPr>
              <a:t>Armstrong, M. (2019). Armstrong's Handbook of Human Resource Management Practice. Kogan Page Publishers.</a:t>
            </a:r>
          </a:p>
          <a:p>
            <a:pPr marL="182880" indent="-457200">
              <a:spcBef>
                <a:spcPts val="400"/>
              </a:spcBef>
              <a:spcAft>
                <a:spcPts val="400"/>
              </a:spcAft>
              <a:buFont typeface="Arial" panose="020B0604020202020204" pitchFamily="34" charset="0"/>
              <a:buChar char="•"/>
            </a:pPr>
            <a:r>
              <a:rPr lang="en-US" sz="1400" dirty="0">
                <a:solidFill>
                  <a:schemeClr val="tx1">
                    <a:lumMod val="85000"/>
                    <a:lumOff val="15000"/>
                  </a:schemeClr>
                </a:solidFill>
              </a:rPr>
              <a:t>Bersin, J. (2018). HR technology: Disruptions, predictions, and actions for 2019. Deloitte Insights.</a:t>
            </a:r>
          </a:p>
          <a:p>
            <a:pPr marL="182880" indent="-457200">
              <a:spcBef>
                <a:spcPts val="400"/>
              </a:spcBef>
              <a:spcAft>
                <a:spcPts val="400"/>
              </a:spcAft>
              <a:buFont typeface="Arial" panose="020B0604020202020204" pitchFamily="34" charset="0"/>
              <a:buChar char="•"/>
            </a:pPr>
            <a:r>
              <a:rPr lang="en-US" sz="1400" dirty="0">
                <a:solidFill>
                  <a:schemeClr val="tx1">
                    <a:lumMod val="85000"/>
                    <a:lumOff val="15000"/>
                  </a:schemeClr>
                </a:solidFill>
              </a:rPr>
              <a:t>CIPD. (2018). Developing skills for business leadership. Chartered Institute of Personnel and Development.</a:t>
            </a:r>
          </a:p>
          <a:p>
            <a:pPr marL="182880" indent="-457200">
              <a:spcBef>
                <a:spcPts val="400"/>
              </a:spcBef>
              <a:spcAft>
                <a:spcPts val="400"/>
              </a:spcAft>
              <a:buFont typeface="Arial" panose="020B0604020202020204" pitchFamily="34" charset="0"/>
              <a:buChar char="•"/>
            </a:pPr>
            <a:r>
              <a:rPr lang="en-US" sz="1400" dirty="0">
                <a:solidFill>
                  <a:schemeClr val="tx1">
                    <a:lumMod val="85000"/>
                    <a:lumOff val="15000"/>
                  </a:schemeClr>
                </a:solidFill>
              </a:rPr>
              <a:t>Deloitte. (2017). Global human capital trends 2017. Deloitte University Press.</a:t>
            </a:r>
          </a:p>
          <a:p>
            <a:pPr marL="182880" indent="-457200">
              <a:spcBef>
                <a:spcPts val="400"/>
              </a:spcBef>
              <a:spcAft>
                <a:spcPts val="400"/>
              </a:spcAft>
              <a:buFont typeface="Arial" panose="020B0604020202020204" pitchFamily="34" charset="0"/>
              <a:buChar char="•"/>
            </a:pPr>
            <a:r>
              <a:rPr lang="en-US" sz="1400" dirty="0">
                <a:solidFill>
                  <a:schemeClr val="tx1">
                    <a:lumMod val="85000"/>
                    <a:lumOff val="15000"/>
                  </a:schemeClr>
                </a:solidFill>
              </a:rPr>
              <a:t>Society for Human Resource Management (SHRM). (2019). HR competencies: Mastery at the intersection of people and business. SHRM Foundation.</a:t>
            </a:r>
          </a:p>
          <a:p>
            <a:pPr marL="182880" indent="-457200">
              <a:spcBef>
                <a:spcPts val="400"/>
              </a:spcBef>
              <a:spcAft>
                <a:spcPts val="400"/>
              </a:spcAft>
              <a:buFont typeface="Arial" panose="020B0604020202020204" pitchFamily="34" charset="0"/>
              <a:buChar char="•"/>
            </a:pPr>
            <a:r>
              <a:rPr lang="en-US" sz="1400" dirty="0">
                <a:solidFill>
                  <a:schemeClr val="tx1">
                    <a:lumMod val="85000"/>
                    <a:lumOff val="15000"/>
                  </a:schemeClr>
                </a:solidFill>
              </a:rPr>
              <a:t>World Economic Forum (WEF). (2020). The Future of Jobs Report 2020. World Economic Forum.</a:t>
            </a:r>
          </a:p>
          <a:p>
            <a:pPr marL="182880" indent="-457200">
              <a:spcBef>
                <a:spcPts val="400"/>
              </a:spcBef>
              <a:spcAft>
                <a:spcPts val="400"/>
              </a:spcAft>
              <a:buFont typeface="Arial" panose="020B0604020202020204" pitchFamily="34" charset="0"/>
              <a:buChar char="•"/>
            </a:pPr>
            <a:r>
              <a:rPr lang="en-US" sz="1400" dirty="0">
                <a:solidFill>
                  <a:schemeClr val="tx1">
                    <a:lumMod val="85000"/>
                    <a:lumOff val="15000"/>
                  </a:schemeClr>
                </a:solidFill>
              </a:rPr>
              <a:t>Ulrich, D., &amp; </a:t>
            </a:r>
            <a:r>
              <a:rPr lang="en-US" sz="1400" dirty="0" err="1">
                <a:solidFill>
                  <a:schemeClr val="tx1">
                    <a:lumMod val="85000"/>
                    <a:lumOff val="15000"/>
                  </a:schemeClr>
                </a:solidFill>
              </a:rPr>
              <a:t>Dulebohn</a:t>
            </a:r>
            <a:r>
              <a:rPr lang="en-US" sz="1400" dirty="0">
                <a:solidFill>
                  <a:schemeClr val="tx1">
                    <a:lumMod val="85000"/>
                    <a:lumOff val="15000"/>
                  </a:schemeClr>
                </a:solidFill>
              </a:rPr>
              <a:t>, J. H. (2015). Are we there yet? What's next for HR? Human Resource Management Review, 25(2), 188-204.</a:t>
            </a:r>
          </a:p>
        </p:txBody>
      </p:sp>
      <p:sp>
        <p:nvSpPr>
          <p:cNvPr id="15" name="Freeform 6">
            <a:extLst>
              <a:ext uri="{FF2B5EF4-FFF2-40B4-BE49-F238E27FC236}">
                <a16:creationId xmlns:a16="http://schemas.microsoft.com/office/drawing/2014/main" id="{A101E513-AF74-4E9D-A31F-9966425072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2364528535"/>
      </p:ext>
    </p:extLst>
  </p:cSld>
  <p:clrMapOvr>
    <a:masterClrMapping/>
  </p:clrMapOvr>
</p:sld>
</file>

<file path=ppt/theme/theme1.xml><?xml version="1.0" encoding="utf-8"?>
<a:theme xmlns:a="http://schemas.openxmlformats.org/drawingml/2006/main" name="HeadlinesVTI">
  <a:themeElements>
    <a:clrScheme name="AnalogousFromRegularSeed_2SEEDS">
      <a:dk1>
        <a:srgbClr val="000000"/>
      </a:dk1>
      <a:lt1>
        <a:srgbClr val="FFFFFF"/>
      </a:lt1>
      <a:dk2>
        <a:srgbClr val="1B2F30"/>
      </a:dk2>
      <a:lt2>
        <a:srgbClr val="F3F0F0"/>
      </a:lt2>
      <a:accent1>
        <a:srgbClr val="3BABB1"/>
      </a:accent1>
      <a:accent2>
        <a:srgbClr val="46B28B"/>
      </a:accent2>
      <a:accent3>
        <a:srgbClr val="4D8BC3"/>
      </a:accent3>
      <a:accent4>
        <a:srgbClr val="B13B81"/>
      </a:accent4>
      <a:accent5>
        <a:srgbClr val="C34D62"/>
      </a:accent5>
      <a:accent6>
        <a:srgbClr val="B1573B"/>
      </a:accent6>
      <a:hlink>
        <a:srgbClr val="C2504A"/>
      </a:hlink>
      <a:folHlink>
        <a:srgbClr val="7F7F7F"/>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0</TotalTime>
  <Words>1393</Words>
  <Application>Microsoft Office PowerPoint</Application>
  <PresentationFormat>Widescreen</PresentationFormat>
  <Paragraphs>74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Avenir Next LT Pro</vt:lpstr>
      <vt:lpstr>Sitka Banner</vt:lpstr>
      <vt:lpstr>HeadlinesVTI</vt:lpstr>
      <vt:lpstr>"HR Skills Development for Improving in Unilever: A Critical Evaluation and Action Plan".</vt:lpstr>
      <vt:lpstr>Introduction:  </vt:lpstr>
      <vt:lpstr>Critical Evaluation of HR Skills Needed for Improvement (HR skills are required: </vt:lpstr>
      <vt:lpstr>Critical Evaluation of HR Skills Needed for Improvement (HR skills are required):  </vt:lpstr>
      <vt:lpstr>Critical Evaluation of HR Skills Needed for Improvement (Learning in several ways):   </vt:lpstr>
      <vt:lpstr>Action Plan for HR Skills Development at Unilever</vt:lpstr>
      <vt:lpstr>Action Plan for HR Skills Development at Unilever</vt:lpstr>
      <vt:lpstr>Action Plan for HR Skills Development at Unilever</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2023-04-23T03:29:48Z</dcterms:created>
  <dcterms:modified xsi:type="dcterms:W3CDTF">2023-04-23T03:31:16Z</dcterms:modified>
</cp:coreProperties>
</file>