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2" r:id="rId5"/>
    <p:sldId id="263" r:id="rId6"/>
    <p:sldId id="265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8" y="3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376B2-291E-2B7B-B5C8-22334300C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3942E2-A083-7924-85F0-C34640D1A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BBB8F-46E7-D92D-E37A-7BA454973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131BB-02AA-3063-FF25-40D572923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C256E-6994-250C-5F2A-43C527288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866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5AF09-94A2-4285-484F-14AE03735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1B4F-2E2D-CDEC-886B-E1EFBE7D5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607A5-44D4-6685-A834-549CACE6E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BF56D-C193-24C1-A083-15DDDFE59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917C9C-DCB5-C3F3-FF7E-0DC7F64E4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815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161FE-0721-9A7C-9E74-4973F5CC5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5ECE27-1134-463B-F39F-376DA0563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A89F46-B0C1-32ED-9C00-2D22BCEF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00DA4F-E126-2B78-A554-599D8E1F7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46C94-6453-85DF-6863-4F2228437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1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2B5AC-6251-4966-05BC-D2C8B2489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10135-E799-84AC-479F-550A5FB7C0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0A23B-A7C1-DA56-765B-A8E26F7CEF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42168-033A-416F-7173-922BA374C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6EC3CE-064F-77D6-DEC9-0D9BB5517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CAA0BA-6E3E-5EDE-6450-DA34B8397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879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86B2D-C108-651A-2D32-140FE7FCB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C2D835-D934-E855-7EC9-FC6C502B1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D2D15-66B0-B59C-1A06-159D8AA0A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DDF5B4-3EAB-A578-4A57-F54D8868F5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28F18A-E2E9-FCF5-979E-701F9FECF5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962E61-140F-BF04-F58E-FAACAD9AF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E66774-061C-08D4-7A3F-EF5368F8A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B4854F-CB2E-E83C-D1CF-8367E53A1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736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DCD83-1C78-4BF0-4D74-365963E66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ED5D9C-9962-1476-D300-8A20719AF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0D3435-90FA-518D-A49E-57BA29748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CC98E6-24A2-3817-4F22-EC1450A1A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67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790344-736C-DFEA-2EA8-A94EE7978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3153A5-CA39-44C0-C55F-EB4C203BC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B9B9C6-A5D9-8782-00EC-43BB70673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619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90D5D-53F3-B89B-3567-BACA532D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FA052-E033-F5F4-5328-41469F9CD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BC55EA-5D01-3239-C05C-6C08D2DD9F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497358-78A6-7A07-3B89-6CAD43E47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6C663E-7849-2AD5-E210-A0722C47D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B0E6D2-7541-B1BA-83A6-B665488A7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016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81363-654C-C81B-9036-1103D7BB6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3C8B5C-036B-448F-D984-EE558FB3A8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E33047-4F85-B456-3144-FFEB47CE25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5E9030-0ECB-B560-6AB6-E16E33099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21507-F744-F65A-33E1-AA6D3E26B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D9D0D-8898-2388-E2D6-7B0147AA6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059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DFA1-18B1-62D8-BD65-ED3D9AD65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99249B-E8CD-6C5B-089A-662C2C2F7C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5CD0E7-5665-CC8E-88FA-7AEFA0670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317B9-5AD0-F53F-8730-143417177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DBD11-D401-3259-D8D0-B71381DB8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172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86188B-5935-7834-C68C-62E06A8296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92FF3F-06D4-29A6-DD12-4A22D3ADB9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227B15-7608-A95A-9DA9-90ED01391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9CA64-7F52-3D0F-AFE2-606525812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9891-26CA-F233-A693-FA3E6F51F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638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612494-3AAC-C286-7247-6238BA97C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030C15-19B9-0871-E135-804B9ECBE4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233B0-CD18-ED28-F2B2-273945DC66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F88196-0F91-4282-9E1D-8FFEC8E83201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29849-AE46-40F9-5875-E36C43248D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5CD99-7737-C571-40A8-73F3CA6336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76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6726-ms-powerpoint-pictur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Question_mark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12 Benefits of Employee Training: Why it is Important?">
            <a:extLst>
              <a:ext uri="{FF2B5EF4-FFF2-40B4-BE49-F238E27FC236}">
                <a16:creationId xmlns:a16="http://schemas.microsoft.com/office/drawing/2014/main" id="{259AA09D-A45B-C56A-B6CF-A968F3E27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1" t="4387" r="24707" b="-1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BBA05C-23DC-D953-23A1-AD601BE90F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Case study: staff training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8DE923-EC52-58CE-B349-CED6D956E3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Nargess Abasi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112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BC81F-7B7D-1590-581C-9D9F250C4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the best Microsoft 365 tool to train staff?</a:t>
            </a:r>
          </a:p>
        </p:txBody>
      </p:sp>
    </p:spTree>
    <p:extLst>
      <p:ext uri="{BB962C8B-B14F-4D97-AF65-F5344CB8AC3E}">
        <p14:creationId xmlns:p14="http://schemas.microsoft.com/office/powerpoint/2010/main" val="1792366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14283-9D7C-AB39-98CF-BF5B912F2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95177-33E9-C92C-4120-BCA417501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best Microsoft 365 tool to train staff?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CEFC4-5506-3E04-C783-F9857A8F2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It is </a:t>
            </a:r>
            <a:r>
              <a:rPr lang="en-GB" sz="4800" dirty="0" err="1"/>
              <a:t>powerpoint</a:t>
            </a:r>
            <a:endParaRPr lang="en-GB" sz="4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6B6892-98D9-7959-582C-35199BD6AB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4664" y="2940729"/>
            <a:ext cx="3239689" cy="323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073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D44D8-0C0B-0EB5-4DD3-404C88873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But why?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D95FB6-6BAA-8788-9D7F-D9926E4364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61054" y="643466"/>
            <a:ext cx="4413224" cy="55687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1538AF-0627-2364-4345-429FC4E4DD4E}"/>
              </a:ext>
            </a:extLst>
          </p:cNvPr>
          <p:cNvSpPr txBox="1"/>
          <p:nvPr/>
        </p:nvSpPr>
        <p:spPr>
          <a:xfrm>
            <a:off x="7942202" y="6012150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Question_mark.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797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24259-1AF9-8166-F4A8-C1EA9A89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features of powerpoint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B7D99-CD14-B3B3-ED26-B29CC51C2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 err="1"/>
              <a:t>Powerpoint</a:t>
            </a:r>
            <a:r>
              <a:rPr lang="en-GB" sz="2600"/>
              <a:t> will let the management team to get their idea across to a wide audience</a:t>
            </a:r>
          </a:p>
          <a:p>
            <a:r>
              <a:rPr lang="en-GB" sz="2600" err="1"/>
              <a:t>Powerpoint</a:t>
            </a:r>
            <a:r>
              <a:rPr lang="en-GB" sz="2600"/>
              <a:t> uses slides which helps you to build up and to understand a topic</a:t>
            </a:r>
          </a:p>
          <a:p>
            <a:r>
              <a:rPr lang="en-GB" sz="2600"/>
              <a:t>This topic is training</a:t>
            </a:r>
          </a:p>
          <a:p>
            <a:r>
              <a:rPr lang="en-GB" sz="2600" err="1"/>
              <a:t>Powerpoint</a:t>
            </a:r>
            <a:r>
              <a:rPr lang="en-GB" sz="2600"/>
              <a:t> is an easy tool to learn and make slides</a:t>
            </a:r>
          </a:p>
          <a:p>
            <a:r>
              <a:rPr lang="en-GB" sz="2600"/>
              <a:t>You can add pictures to slides to help get ideas across</a:t>
            </a:r>
          </a:p>
          <a:p>
            <a:r>
              <a:rPr lang="en-GB" sz="2600"/>
              <a:t>It can be sent by email and can have multiple people editing the same file</a:t>
            </a:r>
          </a:p>
          <a:p>
            <a:r>
              <a:rPr lang="en-GB" sz="2600"/>
              <a:t>Ideas can be bullet-pointed to allow someone to understand it quickly</a:t>
            </a:r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927506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471B9-EBDE-FF4E-B411-A312DEFB3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bonus of powerpoint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13FD2-5821-CCBD-58A9-ABC6FB839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Is that it helps you design a </a:t>
            </a:r>
            <a:r>
              <a:rPr lang="en-GB" dirty="0" err="1"/>
              <a:t>powerpoint</a:t>
            </a:r>
            <a:r>
              <a:rPr lang="en-GB" dirty="0"/>
              <a:t> very easily using the designer tab and even suggests designs to you automatically so you can design your </a:t>
            </a:r>
            <a:r>
              <a:rPr lang="en-GB" dirty="0" err="1"/>
              <a:t>powerpoint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3354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D3DE2-DF6B-022A-054E-7E34D9C3A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But there are limitations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AD978-E6B1-033E-7AB8-9D8EB9B5E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It is passive learning unless acted on, like for example by making notes. Studies have shown that when learning like this you do not remember most of the information after a few days</a:t>
            </a:r>
          </a:p>
          <a:p>
            <a:r>
              <a:rPr lang="en-GB" dirty="0"/>
              <a:t>A good way to stop this is to encourage people to create their own notes and leave questions at the end to make sure people understand the topic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8636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227</Words>
  <Application>Microsoft Office PowerPoint</Application>
  <PresentationFormat>Widescreen</PresentationFormat>
  <Paragraphs>20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Case study: staff training</vt:lpstr>
      <vt:lpstr>What is the best Microsoft 365 tool to train staff?</vt:lpstr>
      <vt:lpstr>What is the best Microsoft 365 tool to train staff?</vt:lpstr>
      <vt:lpstr>But why?</vt:lpstr>
      <vt:lpstr>The features of powerpoint</vt:lpstr>
      <vt:lpstr>A bonus of powerpoint</vt:lpstr>
      <vt:lpstr>But there are limitations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nargess abasi</dc:creator>
  <cp:lastModifiedBy>nargess abasi</cp:lastModifiedBy>
  <cp:revision>1</cp:revision>
  <dcterms:created xsi:type="dcterms:W3CDTF">2026-06-07T12:53:30Z</dcterms:created>
  <dcterms:modified xsi:type="dcterms:W3CDTF">2026-06-07T13:44:04Z</dcterms:modified>
</cp:coreProperties>
</file>