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0662" autoAdjust="0"/>
    <p:restoredTop sz="94660"/>
  </p:normalViewPr>
  <p:slideViewPr>
    <p:cSldViewPr snapToGrid="0">
      <p:cViewPr varScale="1">
        <p:scale>
          <a:sx n="39" d="100"/>
          <a:sy n="39" d="100"/>
        </p:scale>
        <p:origin x="66" y="10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43228-6625-4D83-ADFC-BA53DF68F961}" type="datetimeFigureOut">
              <a:rPr lang="en-GB" smtClean="0"/>
              <a:t>24/04/2020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324E3-D50A-4EDA-A9E8-5545EDFC6D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680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AB164-7C55-475A-A290-F8941B1AE6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THE DEVELOPMENT OF CRITICAL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64F6D-5A50-487C-B2AA-7086892F09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ecge4001r</a:t>
            </a:r>
          </a:p>
        </p:txBody>
      </p:sp>
    </p:spTree>
    <p:extLst>
      <p:ext uri="{BB962C8B-B14F-4D97-AF65-F5344CB8AC3E}">
        <p14:creationId xmlns:p14="http://schemas.microsoft.com/office/powerpoint/2010/main" val="1010521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596CF-3421-468E-9937-256B977828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0436" y="463827"/>
            <a:ext cx="10308468" cy="612250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is a combination of skills, knowledge and attitude.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critically analyse a topic, one must have a vast amount of knowledge on it to successfully apply critical thinking.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involves rational and goal orientated thinking in terms of attitude.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(Sternberg R,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33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B6B999-3AAC-40C1-BC9E-BB4335CC7053}"/>
              </a:ext>
            </a:extLst>
          </p:cNvPr>
          <p:cNvSpPr txBox="1"/>
          <p:nvPr/>
        </p:nvSpPr>
        <p:spPr>
          <a:xfrm>
            <a:off x="1349829" y="972457"/>
            <a:ext cx="889725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requires the willingness to engage in a topic and to be open minded at the same time. Thus, abandoning non–productive strategies in order co9nclude a response.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have been conducted to see if people who are natural critical thinkers have the same traits/personalities. Although results are inconclusive, the studies conducted generally conclude that critical thinkers are careful, analytic and open to different points of view and are serious about learning, all whilst being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sceptical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receiving a first response.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(Sternberg R, 2020)</a:t>
            </a:r>
          </a:p>
        </p:txBody>
      </p:sp>
    </p:spTree>
    <p:extLst>
      <p:ext uri="{BB962C8B-B14F-4D97-AF65-F5344CB8AC3E}">
        <p14:creationId xmlns:p14="http://schemas.microsoft.com/office/powerpoint/2010/main" val="2576831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9FDA3C-6D16-4950-B413-FADF3C224487}"/>
              </a:ext>
            </a:extLst>
          </p:cNvPr>
          <p:cNvSpPr txBox="1"/>
          <p:nvPr/>
        </p:nvSpPr>
        <p:spPr>
          <a:xfrm>
            <a:off x="1146629" y="798286"/>
            <a:ext cx="1010194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successfully conclude a topic, the writer must conduct arguable cases when processing information.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Counter arguments must be calm and collective of logic and methodical reasoning.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critically analyse information in a psychological perspective, one must consider the agenda and motives of the author or speaker as their background could influence  their goal achievements within a debate.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only critical thinking and analysis should be used, creative thinking is now widely considered in conjunction.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(Forshaw M, 2012)</a:t>
            </a:r>
          </a:p>
        </p:txBody>
      </p:sp>
    </p:spTree>
    <p:extLst>
      <p:ext uri="{BB962C8B-B14F-4D97-AF65-F5344CB8AC3E}">
        <p14:creationId xmlns:p14="http://schemas.microsoft.com/office/powerpoint/2010/main" val="592830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9C8FAC-06F4-4B70-A5A0-EA9DBF2AB1C4}"/>
              </a:ext>
            </a:extLst>
          </p:cNvPr>
          <p:cNvSpPr txBox="1"/>
          <p:nvPr/>
        </p:nvSpPr>
        <p:spPr>
          <a:xfrm>
            <a:off x="1349829" y="711200"/>
            <a:ext cx="9245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critically analysing a psychological topic; behaviours, feelings, thoughts and actions are complex and must be approached with an open mind.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diagnosis can not be assumed from superficial insights and the analyst must  take into account as many other variables as possible before concluding a clinical judgement.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Dunn D, 2008)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requires the analyst to assess information when coming to conclusions that are relevant criteria and standards, whilst considering any consequences of relayed information and conclusions.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(Paul R, 2019)</a:t>
            </a:r>
          </a:p>
        </p:txBody>
      </p:sp>
    </p:spTree>
    <p:extLst>
      <p:ext uri="{BB962C8B-B14F-4D97-AF65-F5344CB8AC3E}">
        <p14:creationId xmlns:p14="http://schemas.microsoft.com/office/powerpoint/2010/main" val="183310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C9928A-11E6-4460-84F8-15489DAC9567}"/>
              </a:ext>
            </a:extLst>
          </p:cNvPr>
          <p:cNvSpPr txBox="1"/>
          <p:nvPr/>
        </p:nvSpPr>
        <p:spPr>
          <a:xfrm>
            <a:off x="1277257" y="783771"/>
            <a:ext cx="100438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in cross cultural psychology is a scientific study comparing the variables of human behaviour and cognitive processing within different cultural backgrounds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Whilst  considering a cross cultural approach, the analyst must also consider various environments and peer groups when comparing the effects on human psychology.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Shiraev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E, Levy D, 2016)</a:t>
            </a:r>
          </a:p>
        </p:txBody>
      </p:sp>
    </p:spTree>
    <p:extLst>
      <p:ext uri="{BB962C8B-B14F-4D97-AF65-F5344CB8AC3E}">
        <p14:creationId xmlns:p14="http://schemas.microsoft.com/office/powerpoint/2010/main" val="2423017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3F3859-90C5-4617-BC78-6A774C555DD5}"/>
              </a:ext>
            </a:extLst>
          </p:cNvPr>
          <p:cNvSpPr txBox="1"/>
          <p:nvPr/>
        </p:nvSpPr>
        <p:spPr>
          <a:xfrm>
            <a:off x="1030515" y="243512"/>
            <a:ext cx="1062445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Neuropsychology exercised a concept  that distinguishes critical thinking and executive functioning skills, which are well focussed, intermittent optimal in reaching well interpreted conclusions.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Working memory is required to conclude theories when uncommon dilemmas arise.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For example; during todays global pandemic, the use of critical thinking and executive functioning of the working memory can reduce stress and anxiety across society.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consequences of not doing so suggests that an increase in Cortisol, which is a hormone produced by the human brain and can weaken the immune system.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Therefore by critically  thinking about situations whilst using working memory, one can reduce stress levels leading to a Bio-mental wellbeing during a national lock down.                                          </a:t>
            </a:r>
          </a:p>
          <a:p>
            <a:r>
              <a:rPr lang="en-GB" sz="2400" dirty="0"/>
              <a:t>                                                                                         (</a:t>
            </a:r>
            <a:r>
              <a:rPr lang="en-GB" sz="2400" dirty="0" err="1"/>
              <a:t>Ninnivaggi</a:t>
            </a:r>
            <a:r>
              <a:rPr lang="en-GB" sz="2400" dirty="0"/>
              <a:t> F 2020)</a:t>
            </a:r>
          </a:p>
        </p:txBody>
      </p:sp>
    </p:spTree>
    <p:extLst>
      <p:ext uri="{BB962C8B-B14F-4D97-AF65-F5344CB8AC3E}">
        <p14:creationId xmlns:p14="http://schemas.microsoft.com/office/powerpoint/2010/main" val="2002125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1451E5-B327-45CF-BDAD-9BEBFF7E94C2}"/>
              </a:ext>
            </a:extLst>
          </p:cNvPr>
          <p:cNvSpPr txBox="1"/>
          <p:nvPr/>
        </p:nvSpPr>
        <p:spPr>
          <a:xfrm>
            <a:off x="1103086" y="1148140"/>
            <a:ext cx="943428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Gillihan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expresses that diagnosis such as generalised anxiety disorder has been on the rise since before the COVID-19 outbreak. And is not a direct result primarily for the mental well being of society during the  current National lock down.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Gillihan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S, 2020)</a:t>
            </a:r>
          </a:p>
        </p:txBody>
      </p:sp>
    </p:spTree>
    <p:extLst>
      <p:ext uri="{BB962C8B-B14F-4D97-AF65-F5344CB8AC3E}">
        <p14:creationId xmlns:p14="http://schemas.microsoft.com/office/powerpoint/2010/main" val="3795175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15F4EF-0175-4727-9CD3-2B027404484B}"/>
              </a:ext>
            </a:extLst>
          </p:cNvPr>
          <p:cNvSpPr txBox="1"/>
          <p:nvPr/>
        </p:nvSpPr>
        <p:spPr>
          <a:xfrm>
            <a:off x="1204686" y="754743"/>
            <a:ext cx="9405257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Dunn D (2008) Teaching Critical Thinking in Psychology.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Wiley &amp; Sons AND Sons LTD.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Farshaw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 (2012) Critical Thinking For Psychology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John Wiley &amp; Sons AND Sons LTD.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Gillihan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 (2020) Why Am I Stressed Out All The Time.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Psychology today.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255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359A0F-83F7-4569-ADE4-286A95C60841}"/>
              </a:ext>
            </a:extLst>
          </p:cNvPr>
          <p:cNvSpPr txBox="1"/>
          <p:nvPr/>
        </p:nvSpPr>
        <p:spPr>
          <a:xfrm>
            <a:off x="1219200" y="493486"/>
            <a:ext cx="10043886" cy="3990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Ninnivaggi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 (2020) Using The Minds Executive Functions. Psychology today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[Online]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Paul R (2019) The Miniature Guide to Critical Thinking Concepts and Tools. </a:t>
            </a:r>
            <a:r>
              <a:rPr lang="en-GB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Rowmon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littlefield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US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Shiraev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E, Levy D (2016) Cross Cultural Psychology Critical Thinking and Contemporary Applications.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Routledge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</a:t>
            </a:r>
          </a:p>
          <a:p>
            <a:endParaRPr lang="en-GB" sz="2000" baseline="30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Sternberg R Halpern D (2020) Critical Thinking In Psychology. Cambridge University Press. Great Britain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1385543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132</TotalTime>
  <Words>722</Words>
  <Application>Microsoft Office PowerPoint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Tw Cen MT</vt:lpstr>
      <vt:lpstr>Circuit</vt:lpstr>
      <vt:lpstr>THE DEVELOPMENT OF CRITICAL THINKING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 OF CRITICAL THINKING</dc:title>
  <dc:creator>kyra cooper</dc:creator>
  <cp:lastModifiedBy>kyra cooper</cp:lastModifiedBy>
  <cp:revision>16</cp:revision>
  <dcterms:created xsi:type="dcterms:W3CDTF">2020-04-24T12:30:31Z</dcterms:created>
  <dcterms:modified xsi:type="dcterms:W3CDTF">2020-04-24T20:32:38Z</dcterms:modified>
</cp:coreProperties>
</file>