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3F068A-C286-4A0D-9FBF-0CC7555D7CE6}" v="41" dt="2020-01-22T00:07:27.2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Howell (1805192)" userId="36440604-5da0-41aa-b9a3-3d2c1f225255" providerId="ADAL" clId="{DD3F068A-C286-4A0D-9FBF-0CC7555D7CE6}"/>
    <pc:docChg chg="undo custSel addSld modSld">
      <pc:chgData name="Samantha Howell (1805192)" userId="36440604-5da0-41aa-b9a3-3d2c1f225255" providerId="ADAL" clId="{DD3F068A-C286-4A0D-9FBF-0CC7555D7CE6}" dt="2020-01-22T00:07:27.225" v="985" actId="207"/>
      <pc:docMkLst>
        <pc:docMk/>
      </pc:docMkLst>
      <pc:sldChg chg="addSp modSp">
        <pc:chgData name="Samantha Howell (1805192)" userId="36440604-5da0-41aa-b9a3-3d2c1f225255" providerId="ADAL" clId="{DD3F068A-C286-4A0D-9FBF-0CC7555D7CE6}" dt="2020-01-21T23:26:01.855" v="846" actId="1076"/>
        <pc:sldMkLst>
          <pc:docMk/>
          <pc:sldMk cId="2129224284" sldId="256"/>
        </pc:sldMkLst>
        <pc:spChg chg="add mod">
          <ac:chgData name="Samantha Howell (1805192)" userId="36440604-5da0-41aa-b9a3-3d2c1f225255" providerId="ADAL" clId="{DD3F068A-C286-4A0D-9FBF-0CC7555D7CE6}" dt="2020-01-21T23:25:41.386" v="841" actId="1076"/>
          <ac:spMkLst>
            <pc:docMk/>
            <pc:sldMk cId="2129224284" sldId="256"/>
            <ac:spMk id="2" creationId="{6061C253-64A3-4EAC-9180-AECC6C861A72}"/>
          </ac:spMkLst>
        </pc:spChg>
        <pc:spChg chg="add mod">
          <ac:chgData name="Samantha Howell (1805192)" userId="36440604-5da0-41aa-b9a3-3d2c1f225255" providerId="ADAL" clId="{DD3F068A-C286-4A0D-9FBF-0CC7555D7CE6}" dt="2020-01-21T23:25:22.240" v="836" actId="1076"/>
          <ac:spMkLst>
            <pc:docMk/>
            <pc:sldMk cId="2129224284" sldId="256"/>
            <ac:spMk id="3" creationId="{469FA9E1-030F-4826-8643-F24F6B033BB8}"/>
          </ac:spMkLst>
        </pc:spChg>
        <pc:spChg chg="mod">
          <ac:chgData name="Samantha Howell (1805192)" userId="36440604-5da0-41aa-b9a3-3d2c1f225255" providerId="ADAL" clId="{DD3F068A-C286-4A0D-9FBF-0CC7555D7CE6}" dt="2020-01-21T23:26:01.855" v="846" actId="1076"/>
          <ac:spMkLst>
            <pc:docMk/>
            <pc:sldMk cId="2129224284" sldId="256"/>
            <ac:spMk id="5" creationId="{55B37419-8DFE-4245-BF9C-347CFD663E56}"/>
          </ac:spMkLst>
        </pc:spChg>
        <pc:spChg chg="mod">
          <ac:chgData name="Samantha Howell (1805192)" userId="36440604-5da0-41aa-b9a3-3d2c1f225255" providerId="ADAL" clId="{DD3F068A-C286-4A0D-9FBF-0CC7555D7CE6}" dt="2020-01-21T23:25:32.829" v="838" actId="14100"/>
          <ac:spMkLst>
            <pc:docMk/>
            <pc:sldMk cId="2129224284" sldId="256"/>
            <ac:spMk id="8" creationId="{473EE6A2-9D80-4EE6-BBE5-9033AE80AB3C}"/>
          </ac:spMkLst>
        </pc:spChg>
        <pc:spChg chg="mod">
          <ac:chgData name="Samantha Howell (1805192)" userId="36440604-5da0-41aa-b9a3-3d2c1f225255" providerId="ADAL" clId="{DD3F068A-C286-4A0D-9FBF-0CC7555D7CE6}" dt="2020-01-21T23:25:04.473" v="833" actId="207"/>
          <ac:spMkLst>
            <pc:docMk/>
            <pc:sldMk cId="2129224284" sldId="256"/>
            <ac:spMk id="10" creationId="{0908823A-DD43-4EBB-AEEF-1235141FB049}"/>
          </ac:spMkLst>
        </pc:spChg>
        <pc:spChg chg="add mod">
          <ac:chgData name="Samantha Howell (1805192)" userId="36440604-5da0-41aa-b9a3-3d2c1f225255" providerId="ADAL" clId="{DD3F068A-C286-4A0D-9FBF-0CC7555D7CE6}" dt="2020-01-21T23:25:19.473" v="835" actId="1076"/>
          <ac:spMkLst>
            <pc:docMk/>
            <pc:sldMk cId="2129224284" sldId="256"/>
            <ac:spMk id="12" creationId="{483A70D8-8D5A-4B24-B500-625051C5F465}"/>
          </ac:spMkLst>
        </pc:spChg>
        <pc:picChg chg="mod">
          <ac:chgData name="Samantha Howell (1805192)" userId="36440604-5da0-41aa-b9a3-3d2c1f225255" providerId="ADAL" clId="{DD3F068A-C286-4A0D-9FBF-0CC7555D7CE6}" dt="2020-01-21T23:25:38.043" v="840" actId="1076"/>
          <ac:picMkLst>
            <pc:docMk/>
            <pc:sldMk cId="2129224284" sldId="256"/>
            <ac:picMk id="24" creationId="{78E98E8C-48F7-49F5-B144-31E45A12A9EC}"/>
          </ac:picMkLst>
        </pc:picChg>
        <pc:picChg chg="mod">
          <ac:chgData name="Samantha Howell (1805192)" userId="36440604-5da0-41aa-b9a3-3d2c1f225255" providerId="ADAL" clId="{DD3F068A-C286-4A0D-9FBF-0CC7555D7CE6}" dt="2020-01-21T23:25:52.261" v="845" actId="1076"/>
          <ac:picMkLst>
            <pc:docMk/>
            <pc:sldMk cId="2129224284" sldId="256"/>
            <ac:picMk id="26" creationId="{40697A71-8A3A-43D6-9EF3-60EBA27CAA6B}"/>
          </ac:picMkLst>
        </pc:picChg>
      </pc:sldChg>
      <pc:sldChg chg="addSp delSp modSp add setBg">
        <pc:chgData name="Samantha Howell (1805192)" userId="36440604-5da0-41aa-b9a3-3d2c1f225255" providerId="ADAL" clId="{DD3F068A-C286-4A0D-9FBF-0CC7555D7CE6}" dt="2020-01-22T00:07:27.225" v="985" actId="207"/>
        <pc:sldMkLst>
          <pc:docMk/>
          <pc:sldMk cId="1091309004" sldId="257"/>
        </pc:sldMkLst>
        <pc:spChg chg="del">
          <ac:chgData name="Samantha Howell (1805192)" userId="36440604-5da0-41aa-b9a3-3d2c1f225255" providerId="ADAL" clId="{DD3F068A-C286-4A0D-9FBF-0CC7555D7CE6}" dt="2020-01-20T20:52:19.100" v="451" actId="478"/>
          <ac:spMkLst>
            <pc:docMk/>
            <pc:sldMk cId="1091309004" sldId="257"/>
            <ac:spMk id="2" creationId="{72E8A751-476A-46D4-B631-1EADF4019161}"/>
          </ac:spMkLst>
        </pc:spChg>
        <pc:spChg chg="del mod">
          <ac:chgData name="Samantha Howell (1805192)" userId="36440604-5da0-41aa-b9a3-3d2c1f225255" providerId="ADAL" clId="{DD3F068A-C286-4A0D-9FBF-0CC7555D7CE6}" dt="2020-01-20T20:52:21.741" v="453" actId="478"/>
          <ac:spMkLst>
            <pc:docMk/>
            <pc:sldMk cId="1091309004" sldId="257"/>
            <ac:spMk id="3" creationId="{DB410034-F704-4D82-8F9A-C756C190207D}"/>
          </ac:spMkLst>
        </pc:spChg>
        <pc:spChg chg="add mod">
          <ac:chgData name="Samantha Howell (1805192)" userId="36440604-5da0-41aa-b9a3-3d2c1f225255" providerId="ADAL" clId="{DD3F068A-C286-4A0D-9FBF-0CC7555D7CE6}" dt="2020-01-22T00:07:27.225" v="985" actId="207"/>
          <ac:spMkLst>
            <pc:docMk/>
            <pc:sldMk cId="1091309004" sldId="257"/>
            <ac:spMk id="4" creationId="{E16D61F0-933C-47CF-A413-69E88A34AD5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24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101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70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991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197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52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053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914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1522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779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51781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929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974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361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950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456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791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3" r:id="rId6"/>
    <p:sldLayoutId id="2147483669" r:id="rId7"/>
    <p:sldLayoutId id="2147483670" r:id="rId8"/>
    <p:sldLayoutId id="2147483671" r:id="rId9"/>
    <p:sldLayoutId id="2147483672" r:id="rId10"/>
    <p:sldLayoutId id="2147483662" r:id="rId11"/>
    <p:sldLayoutId id="2147483673" r:id="rId12"/>
    <p:sldLayoutId id="2147483678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eachthought.com/" TargetMode="External"/><Relationship Id="rId5" Type="http://schemas.openxmlformats.org/officeDocument/2006/relationships/image" Target="../media/image9.jpeg"/><Relationship Id="rId4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sensory" TargetMode="External"/><Relationship Id="rId2" Type="http://schemas.openxmlformats.org/officeDocument/2006/relationships/hyperlink" Target="https://hwb.gov.wales/draft-curriculum-for-wales-2022/mathematics-and-numerac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achthought.com/learning/pedagogy-john-dewey-summa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D9C765F-C48A-48B5-A830-AC7F51909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E87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1" descr="A sunset in the background&#10;&#10;Description automatically generated">
            <a:extLst>
              <a:ext uri="{FF2B5EF4-FFF2-40B4-BE49-F238E27FC236}">
                <a16:creationId xmlns:a16="http://schemas.microsoft.com/office/drawing/2014/main" id="{3A02899F-247B-4D51-8834-3087C9B02A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866" r="1" b="12019"/>
          <a:stretch/>
        </p:blipFill>
        <p:spPr>
          <a:xfrm>
            <a:off x="512324" y="576470"/>
            <a:ext cx="11202664" cy="57231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44B2E7C2-ED64-4C68-AD18-08D135B85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EE876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B37419-8DFE-4245-BF9C-347CFD663E56}"/>
              </a:ext>
            </a:extLst>
          </p:cNvPr>
          <p:cNvSpPr/>
          <p:nvPr/>
        </p:nvSpPr>
        <p:spPr>
          <a:xfrm>
            <a:off x="2154917" y="626969"/>
            <a:ext cx="41142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rgbClr val="FFC000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Sensory trays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8E98E8C-48F7-49F5-B144-31E45A12A9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81964">
            <a:off x="3871409" y="1967243"/>
            <a:ext cx="2744969" cy="20587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0697A71-8A3A-43D6-9EF3-60EBA27CAA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05567">
            <a:off x="9312912" y="4271661"/>
            <a:ext cx="1675564" cy="22340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3EE6A2-9D80-4EE6-BBE5-9033AE80AB3C}"/>
              </a:ext>
            </a:extLst>
          </p:cNvPr>
          <p:cNvSpPr txBox="1"/>
          <p:nvPr/>
        </p:nvSpPr>
        <p:spPr>
          <a:xfrm>
            <a:off x="677382" y="2001078"/>
            <a:ext cx="2955070" cy="1211215"/>
          </a:xfrm>
          <a:custGeom>
            <a:avLst/>
            <a:gdLst>
              <a:gd name="connsiteX0" fmla="*/ 0 w 2955070"/>
              <a:gd name="connsiteY0" fmla="*/ 0 h 1211215"/>
              <a:gd name="connsiteX1" fmla="*/ 620565 w 2955070"/>
              <a:gd name="connsiteY1" fmla="*/ 0 h 1211215"/>
              <a:gd name="connsiteX2" fmla="*/ 1122927 w 2955070"/>
              <a:gd name="connsiteY2" fmla="*/ 0 h 1211215"/>
              <a:gd name="connsiteX3" fmla="*/ 1773042 w 2955070"/>
              <a:gd name="connsiteY3" fmla="*/ 0 h 1211215"/>
              <a:gd name="connsiteX4" fmla="*/ 2423157 w 2955070"/>
              <a:gd name="connsiteY4" fmla="*/ 0 h 1211215"/>
              <a:gd name="connsiteX5" fmla="*/ 2955070 w 2955070"/>
              <a:gd name="connsiteY5" fmla="*/ 0 h 1211215"/>
              <a:gd name="connsiteX6" fmla="*/ 2955070 w 2955070"/>
              <a:gd name="connsiteY6" fmla="*/ 379514 h 1211215"/>
              <a:gd name="connsiteX7" fmla="*/ 2955070 w 2955070"/>
              <a:gd name="connsiteY7" fmla="*/ 783252 h 1211215"/>
              <a:gd name="connsiteX8" fmla="*/ 2955070 w 2955070"/>
              <a:gd name="connsiteY8" fmla="*/ 1211215 h 1211215"/>
              <a:gd name="connsiteX9" fmla="*/ 2364056 w 2955070"/>
              <a:gd name="connsiteY9" fmla="*/ 1211215 h 1211215"/>
              <a:gd name="connsiteX10" fmla="*/ 1743491 w 2955070"/>
              <a:gd name="connsiteY10" fmla="*/ 1211215 h 1211215"/>
              <a:gd name="connsiteX11" fmla="*/ 1211579 w 2955070"/>
              <a:gd name="connsiteY11" fmla="*/ 1211215 h 1211215"/>
              <a:gd name="connsiteX12" fmla="*/ 561463 w 2955070"/>
              <a:gd name="connsiteY12" fmla="*/ 1211215 h 1211215"/>
              <a:gd name="connsiteX13" fmla="*/ 0 w 2955070"/>
              <a:gd name="connsiteY13" fmla="*/ 1211215 h 1211215"/>
              <a:gd name="connsiteX14" fmla="*/ 0 w 2955070"/>
              <a:gd name="connsiteY14" fmla="*/ 843813 h 1211215"/>
              <a:gd name="connsiteX15" fmla="*/ 0 w 2955070"/>
              <a:gd name="connsiteY15" fmla="*/ 464299 h 1211215"/>
              <a:gd name="connsiteX16" fmla="*/ 0 w 2955070"/>
              <a:gd name="connsiteY16" fmla="*/ 0 h 12112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955070" h="1211215" fill="none" extrusionOk="0">
                <a:moveTo>
                  <a:pt x="0" y="0"/>
                </a:moveTo>
                <a:cubicBezTo>
                  <a:pt x="171959" y="-833"/>
                  <a:pt x="399094" y="64214"/>
                  <a:pt x="620565" y="0"/>
                </a:cubicBezTo>
                <a:cubicBezTo>
                  <a:pt x="842037" y="-64214"/>
                  <a:pt x="885451" y="56129"/>
                  <a:pt x="1122927" y="0"/>
                </a:cubicBezTo>
                <a:cubicBezTo>
                  <a:pt x="1360403" y="-56129"/>
                  <a:pt x="1623125" y="74699"/>
                  <a:pt x="1773042" y="0"/>
                </a:cubicBezTo>
                <a:cubicBezTo>
                  <a:pt x="1922959" y="-74699"/>
                  <a:pt x="2154257" y="18641"/>
                  <a:pt x="2423157" y="0"/>
                </a:cubicBezTo>
                <a:cubicBezTo>
                  <a:pt x="2692058" y="-18641"/>
                  <a:pt x="2739064" y="28311"/>
                  <a:pt x="2955070" y="0"/>
                </a:cubicBezTo>
                <a:cubicBezTo>
                  <a:pt x="2968230" y="149319"/>
                  <a:pt x="2940040" y="244237"/>
                  <a:pt x="2955070" y="379514"/>
                </a:cubicBezTo>
                <a:cubicBezTo>
                  <a:pt x="2970100" y="514791"/>
                  <a:pt x="2929375" y="589920"/>
                  <a:pt x="2955070" y="783252"/>
                </a:cubicBezTo>
                <a:cubicBezTo>
                  <a:pt x="2980765" y="976584"/>
                  <a:pt x="2905931" y="1070368"/>
                  <a:pt x="2955070" y="1211215"/>
                </a:cubicBezTo>
                <a:cubicBezTo>
                  <a:pt x="2660139" y="1279550"/>
                  <a:pt x="2548817" y="1157645"/>
                  <a:pt x="2364056" y="1211215"/>
                </a:cubicBezTo>
                <a:cubicBezTo>
                  <a:pt x="2179295" y="1264785"/>
                  <a:pt x="1917135" y="1143755"/>
                  <a:pt x="1743491" y="1211215"/>
                </a:cubicBezTo>
                <a:cubicBezTo>
                  <a:pt x="1569848" y="1278675"/>
                  <a:pt x="1330067" y="1204282"/>
                  <a:pt x="1211579" y="1211215"/>
                </a:cubicBezTo>
                <a:cubicBezTo>
                  <a:pt x="1093091" y="1218148"/>
                  <a:pt x="743676" y="1172537"/>
                  <a:pt x="561463" y="1211215"/>
                </a:cubicBezTo>
                <a:cubicBezTo>
                  <a:pt x="379250" y="1249893"/>
                  <a:pt x="234147" y="1162758"/>
                  <a:pt x="0" y="1211215"/>
                </a:cubicBezTo>
                <a:cubicBezTo>
                  <a:pt x="-15075" y="1047289"/>
                  <a:pt x="35710" y="970808"/>
                  <a:pt x="0" y="843813"/>
                </a:cubicBezTo>
                <a:cubicBezTo>
                  <a:pt x="-35710" y="716818"/>
                  <a:pt x="20306" y="578104"/>
                  <a:pt x="0" y="464299"/>
                </a:cubicBezTo>
                <a:cubicBezTo>
                  <a:pt x="-20306" y="350494"/>
                  <a:pt x="21278" y="95939"/>
                  <a:pt x="0" y="0"/>
                </a:cubicBezTo>
                <a:close/>
              </a:path>
              <a:path w="2955070" h="1211215" stroke="0" extrusionOk="0">
                <a:moveTo>
                  <a:pt x="0" y="0"/>
                </a:moveTo>
                <a:cubicBezTo>
                  <a:pt x="167748" y="-41325"/>
                  <a:pt x="427737" y="66306"/>
                  <a:pt x="650115" y="0"/>
                </a:cubicBezTo>
                <a:cubicBezTo>
                  <a:pt x="872493" y="-66306"/>
                  <a:pt x="1013148" y="66707"/>
                  <a:pt x="1211579" y="0"/>
                </a:cubicBezTo>
                <a:cubicBezTo>
                  <a:pt x="1410010" y="-66707"/>
                  <a:pt x="1703637" y="57328"/>
                  <a:pt x="1861694" y="0"/>
                </a:cubicBezTo>
                <a:cubicBezTo>
                  <a:pt x="2019751" y="-57328"/>
                  <a:pt x="2654702" y="66084"/>
                  <a:pt x="2955070" y="0"/>
                </a:cubicBezTo>
                <a:cubicBezTo>
                  <a:pt x="2978634" y="83355"/>
                  <a:pt x="2923409" y="301787"/>
                  <a:pt x="2955070" y="379514"/>
                </a:cubicBezTo>
                <a:cubicBezTo>
                  <a:pt x="2986731" y="457241"/>
                  <a:pt x="2952970" y="690308"/>
                  <a:pt x="2955070" y="783252"/>
                </a:cubicBezTo>
                <a:cubicBezTo>
                  <a:pt x="2957170" y="876196"/>
                  <a:pt x="2954951" y="1098133"/>
                  <a:pt x="2955070" y="1211215"/>
                </a:cubicBezTo>
                <a:cubicBezTo>
                  <a:pt x="2799300" y="1273809"/>
                  <a:pt x="2576634" y="1196956"/>
                  <a:pt x="2393607" y="1211215"/>
                </a:cubicBezTo>
                <a:cubicBezTo>
                  <a:pt x="2210580" y="1225474"/>
                  <a:pt x="1986362" y="1205311"/>
                  <a:pt x="1832143" y="1211215"/>
                </a:cubicBezTo>
                <a:cubicBezTo>
                  <a:pt x="1677924" y="1217119"/>
                  <a:pt x="1436223" y="1198082"/>
                  <a:pt x="1241129" y="1211215"/>
                </a:cubicBezTo>
                <a:cubicBezTo>
                  <a:pt x="1046035" y="1224348"/>
                  <a:pt x="906049" y="1199867"/>
                  <a:pt x="709217" y="1211215"/>
                </a:cubicBezTo>
                <a:cubicBezTo>
                  <a:pt x="512385" y="1222563"/>
                  <a:pt x="300272" y="1137413"/>
                  <a:pt x="0" y="1211215"/>
                </a:cubicBezTo>
                <a:cubicBezTo>
                  <a:pt x="-21254" y="1112869"/>
                  <a:pt x="35642" y="1007291"/>
                  <a:pt x="0" y="807477"/>
                </a:cubicBezTo>
                <a:cubicBezTo>
                  <a:pt x="-35642" y="607663"/>
                  <a:pt x="7102" y="565150"/>
                  <a:pt x="0" y="403738"/>
                </a:cubicBezTo>
                <a:cubicBezTo>
                  <a:pt x="-7102" y="242326"/>
                  <a:pt x="492" y="193186"/>
                  <a:pt x="0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7148968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Sensory Trays are a multi-sensory resource which helps to focus the mind and senses.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08823A-DD43-4EBB-AEEF-1235141FB049}"/>
              </a:ext>
            </a:extLst>
          </p:cNvPr>
          <p:cNvSpPr txBox="1"/>
          <p:nvPr/>
        </p:nvSpPr>
        <p:spPr>
          <a:xfrm>
            <a:off x="7871211" y="811635"/>
            <a:ext cx="3643408" cy="1477328"/>
          </a:xfrm>
          <a:custGeom>
            <a:avLst/>
            <a:gdLst>
              <a:gd name="connsiteX0" fmla="*/ 0 w 3643408"/>
              <a:gd name="connsiteY0" fmla="*/ 0 h 1477328"/>
              <a:gd name="connsiteX1" fmla="*/ 411185 w 3643408"/>
              <a:gd name="connsiteY1" fmla="*/ 0 h 1477328"/>
              <a:gd name="connsiteX2" fmla="*/ 968106 w 3643408"/>
              <a:gd name="connsiteY2" fmla="*/ 0 h 1477328"/>
              <a:gd name="connsiteX3" fmla="*/ 1525026 w 3643408"/>
              <a:gd name="connsiteY3" fmla="*/ 0 h 1477328"/>
              <a:gd name="connsiteX4" fmla="*/ 1936211 w 3643408"/>
              <a:gd name="connsiteY4" fmla="*/ 0 h 1477328"/>
              <a:gd name="connsiteX5" fmla="*/ 2420264 w 3643408"/>
              <a:gd name="connsiteY5" fmla="*/ 0 h 1477328"/>
              <a:gd name="connsiteX6" fmla="*/ 2831449 w 3643408"/>
              <a:gd name="connsiteY6" fmla="*/ 0 h 1477328"/>
              <a:gd name="connsiteX7" fmla="*/ 3643408 w 3643408"/>
              <a:gd name="connsiteY7" fmla="*/ 0 h 1477328"/>
              <a:gd name="connsiteX8" fmla="*/ 3643408 w 3643408"/>
              <a:gd name="connsiteY8" fmla="*/ 477669 h 1477328"/>
              <a:gd name="connsiteX9" fmla="*/ 3643408 w 3643408"/>
              <a:gd name="connsiteY9" fmla="*/ 940565 h 1477328"/>
              <a:gd name="connsiteX10" fmla="*/ 3643408 w 3643408"/>
              <a:gd name="connsiteY10" fmla="*/ 1477328 h 1477328"/>
              <a:gd name="connsiteX11" fmla="*/ 3159355 w 3643408"/>
              <a:gd name="connsiteY11" fmla="*/ 1477328 h 1477328"/>
              <a:gd name="connsiteX12" fmla="*/ 2566000 w 3643408"/>
              <a:gd name="connsiteY12" fmla="*/ 1477328 h 1477328"/>
              <a:gd name="connsiteX13" fmla="*/ 2118382 w 3643408"/>
              <a:gd name="connsiteY13" fmla="*/ 1477328 h 1477328"/>
              <a:gd name="connsiteX14" fmla="*/ 1597895 w 3643408"/>
              <a:gd name="connsiteY14" fmla="*/ 1477328 h 1477328"/>
              <a:gd name="connsiteX15" fmla="*/ 1004540 w 3643408"/>
              <a:gd name="connsiteY15" fmla="*/ 1477328 h 1477328"/>
              <a:gd name="connsiteX16" fmla="*/ 0 w 3643408"/>
              <a:gd name="connsiteY16" fmla="*/ 1477328 h 1477328"/>
              <a:gd name="connsiteX17" fmla="*/ 0 w 3643408"/>
              <a:gd name="connsiteY17" fmla="*/ 955339 h 1477328"/>
              <a:gd name="connsiteX18" fmla="*/ 0 w 3643408"/>
              <a:gd name="connsiteY18" fmla="*/ 448123 h 1477328"/>
              <a:gd name="connsiteX19" fmla="*/ 0 w 3643408"/>
              <a:gd name="connsiteY19" fmla="*/ 0 h 1477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43408" h="1477328" fill="none" extrusionOk="0">
                <a:moveTo>
                  <a:pt x="0" y="0"/>
                </a:moveTo>
                <a:cubicBezTo>
                  <a:pt x="123679" y="-2044"/>
                  <a:pt x="252848" y="12591"/>
                  <a:pt x="411185" y="0"/>
                </a:cubicBezTo>
                <a:cubicBezTo>
                  <a:pt x="569522" y="-12591"/>
                  <a:pt x="723617" y="64985"/>
                  <a:pt x="968106" y="0"/>
                </a:cubicBezTo>
                <a:cubicBezTo>
                  <a:pt x="1212595" y="-64985"/>
                  <a:pt x="1293099" y="27824"/>
                  <a:pt x="1525026" y="0"/>
                </a:cubicBezTo>
                <a:cubicBezTo>
                  <a:pt x="1756953" y="-27824"/>
                  <a:pt x="1754400" y="47718"/>
                  <a:pt x="1936211" y="0"/>
                </a:cubicBezTo>
                <a:cubicBezTo>
                  <a:pt x="2118022" y="-47718"/>
                  <a:pt x="2263331" y="43661"/>
                  <a:pt x="2420264" y="0"/>
                </a:cubicBezTo>
                <a:cubicBezTo>
                  <a:pt x="2577197" y="-43661"/>
                  <a:pt x="2733741" y="41881"/>
                  <a:pt x="2831449" y="0"/>
                </a:cubicBezTo>
                <a:cubicBezTo>
                  <a:pt x="2929157" y="-41881"/>
                  <a:pt x="3389452" y="37686"/>
                  <a:pt x="3643408" y="0"/>
                </a:cubicBezTo>
                <a:cubicBezTo>
                  <a:pt x="3690428" y="95622"/>
                  <a:pt x="3589562" y="246278"/>
                  <a:pt x="3643408" y="477669"/>
                </a:cubicBezTo>
                <a:cubicBezTo>
                  <a:pt x="3697254" y="709060"/>
                  <a:pt x="3595452" y="840138"/>
                  <a:pt x="3643408" y="940565"/>
                </a:cubicBezTo>
                <a:cubicBezTo>
                  <a:pt x="3691364" y="1040992"/>
                  <a:pt x="3585183" y="1314044"/>
                  <a:pt x="3643408" y="1477328"/>
                </a:cubicBezTo>
                <a:cubicBezTo>
                  <a:pt x="3440871" y="1524854"/>
                  <a:pt x="3367885" y="1456569"/>
                  <a:pt x="3159355" y="1477328"/>
                </a:cubicBezTo>
                <a:cubicBezTo>
                  <a:pt x="2950825" y="1498087"/>
                  <a:pt x="2715378" y="1424239"/>
                  <a:pt x="2566000" y="1477328"/>
                </a:cubicBezTo>
                <a:cubicBezTo>
                  <a:pt x="2416622" y="1530417"/>
                  <a:pt x="2283652" y="1445333"/>
                  <a:pt x="2118382" y="1477328"/>
                </a:cubicBezTo>
                <a:cubicBezTo>
                  <a:pt x="1953112" y="1509323"/>
                  <a:pt x="1728414" y="1465544"/>
                  <a:pt x="1597895" y="1477328"/>
                </a:cubicBezTo>
                <a:cubicBezTo>
                  <a:pt x="1467376" y="1489112"/>
                  <a:pt x="1219725" y="1431441"/>
                  <a:pt x="1004540" y="1477328"/>
                </a:cubicBezTo>
                <a:cubicBezTo>
                  <a:pt x="789355" y="1523215"/>
                  <a:pt x="431197" y="1459726"/>
                  <a:pt x="0" y="1477328"/>
                </a:cubicBezTo>
                <a:cubicBezTo>
                  <a:pt x="-5318" y="1339407"/>
                  <a:pt x="3042" y="1124152"/>
                  <a:pt x="0" y="955339"/>
                </a:cubicBezTo>
                <a:cubicBezTo>
                  <a:pt x="-3042" y="786526"/>
                  <a:pt x="21227" y="604444"/>
                  <a:pt x="0" y="448123"/>
                </a:cubicBezTo>
                <a:cubicBezTo>
                  <a:pt x="-21227" y="291802"/>
                  <a:pt x="52854" y="95823"/>
                  <a:pt x="0" y="0"/>
                </a:cubicBezTo>
                <a:close/>
              </a:path>
              <a:path w="3643408" h="1477328" stroke="0" extrusionOk="0">
                <a:moveTo>
                  <a:pt x="0" y="0"/>
                </a:moveTo>
                <a:cubicBezTo>
                  <a:pt x="200803" y="-41893"/>
                  <a:pt x="278623" y="4721"/>
                  <a:pt x="447619" y="0"/>
                </a:cubicBezTo>
                <a:cubicBezTo>
                  <a:pt x="616615" y="-4721"/>
                  <a:pt x="695660" y="12483"/>
                  <a:pt x="931671" y="0"/>
                </a:cubicBezTo>
                <a:cubicBezTo>
                  <a:pt x="1167682" y="-12483"/>
                  <a:pt x="1196699" y="39081"/>
                  <a:pt x="1379290" y="0"/>
                </a:cubicBezTo>
                <a:cubicBezTo>
                  <a:pt x="1561881" y="-39081"/>
                  <a:pt x="1813460" y="12707"/>
                  <a:pt x="1972645" y="0"/>
                </a:cubicBezTo>
                <a:cubicBezTo>
                  <a:pt x="2131830" y="-12707"/>
                  <a:pt x="2284342" y="2737"/>
                  <a:pt x="2420264" y="0"/>
                </a:cubicBezTo>
                <a:cubicBezTo>
                  <a:pt x="2556186" y="-2737"/>
                  <a:pt x="2712995" y="37522"/>
                  <a:pt x="2904317" y="0"/>
                </a:cubicBezTo>
                <a:cubicBezTo>
                  <a:pt x="3095639" y="-37522"/>
                  <a:pt x="3307236" y="81865"/>
                  <a:pt x="3643408" y="0"/>
                </a:cubicBezTo>
                <a:cubicBezTo>
                  <a:pt x="3660444" y="242183"/>
                  <a:pt x="3595255" y="389700"/>
                  <a:pt x="3643408" y="521989"/>
                </a:cubicBezTo>
                <a:cubicBezTo>
                  <a:pt x="3691561" y="654278"/>
                  <a:pt x="3627555" y="827511"/>
                  <a:pt x="3643408" y="1043978"/>
                </a:cubicBezTo>
                <a:cubicBezTo>
                  <a:pt x="3659261" y="1260445"/>
                  <a:pt x="3643343" y="1297150"/>
                  <a:pt x="3643408" y="1477328"/>
                </a:cubicBezTo>
                <a:cubicBezTo>
                  <a:pt x="3453548" y="1511694"/>
                  <a:pt x="3385215" y="1439294"/>
                  <a:pt x="3159355" y="1477328"/>
                </a:cubicBezTo>
                <a:cubicBezTo>
                  <a:pt x="2933495" y="1515362"/>
                  <a:pt x="2749849" y="1443929"/>
                  <a:pt x="2566000" y="1477328"/>
                </a:cubicBezTo>
                <a:cubicBezTo>
                  <a:pt x="2382152" y="1510727"/>
                  <a:pt x="2277894" y="1418554"/>
                  <a:pt x="2009079" y="1477328"/>
                </a:cubicBezTo>
                <a:cubicBezTo>
                  <a:pt x="1740264" y="1536102"/>
                  <a:pt x="1690079" y="1455204"/>
                  <a:pt x="1561461" y="1477328"/>
                </a:cubicBezTo>
                <a:cubicBezTo>
                  <a:pt x="1432843" y="1499452"/>
                  <a:pt x="1309888" y="1437087"/>
                  <a:pt x="1150276" y="1477328"/>
                </a:cubicBezTo>
                <a:cubicBezTo>
                  <a:pt x="990665" y="1517569"/>
                  <a:pt x="867266" y="1475244"/>
                  <a:pt x="702657" y="1477328"/>
                </a:cubicBezTo>
                <a:cubicBezTo>
                  <a:pt x="538048" y="1479412"/>
                  <a:pt x="334533" y="1437758"/>
                  <a:pt x="0" y="1477328"/>
                </a:cubicBezTo>
                <a:cubicBezTo>
                  <a:pt x="-35742" y="1315203"/>
                  <a:pt x="1552" y="1197259"/>
                  <a:pt x="0" y="1029205"/>
                </a:cubicBezTo>
                <a:cubicBezTo>
                  <a:pt x="-1552" y="861151"/>
                  <a:pt x="23548" y="740312"/>
                  <a:pt x="0" y="551536"/>
                </a:cubicBezTo>
                <a:cubicBezTo>
                  <a:pt x="-23548" y="362760"/>
                  <a:pt x="55100" y="149836"/>
                  <a:pt x="0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095301103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Sensory Trays 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Cheap and easy to create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Fun and calming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Easily accessible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70C0"/>
                </a:solidFill>
              </a:rPr>
              <a:t>For all ages and abilities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3A70D8-8D5A-4B24-B500-625051C5F465}"/>
              </a:ext>
            </a:extLst>
          </p:cNvPr>
          <p:cNvSpPr txBox="1"/>
          <p:nvPr/>
        </p:nvSpPr>
        <p:spPr>
          <a:xfrm>
            <a:off x="974781" y="3392316"/>
            <a:ext cx="1902906" cy="2031325"/>
          </a:xfrm>
          <a:custGeom>
            <a:avLst/>
            <a:gdLst>
              <a:gd name="connsiteX0" fmla="*/ 0 w 1902906"/>
              <a:gd name="connsiteY0" fmla="*/ 0 h 2031325"/>
              <a:gd name="connsiteX1" fmla="*/ 475727 w 1902906"/>
              <a:gd name="connsiteY1" fmla="*/ 0 h 2031325"/>
              <a:gd name="connsiteX2" fmla="*/ 894366 w 1902906"/>
              <a:gd name="connsiteY2" fmla="*/ 0 h 2031325"/>
              <a:gd name="connsiteX3" fmla="*/ 1332034 w 1902906"/>
              <a:gd name="connsiteY3" fmla="*/ 0 h 2031325"/>
              <a:gd name="connsiteX4" fmla="*/ 1902906 w 1902906"/>
              <a:gd name="connsiteY4" fmla="*/ 0 h 2031325"/>
              <a:gd name="connsiteX5" fmla="*/ 1902906 w 1902906"/>
              <a:gd name="connsiteY5" fmla="*/ 507831 h 2031325"/>
              <a:gd name="connsiteX6" fmla="*/ 1902906 w 1902906"/>
              <a:gd name="connsiteY6" fmla="*/ 1015663 h 2031325"/>
              <a:gd name="connsiteX7" fmla="*/ 1902906 w 1902906"/>
              <a:gd name="connsiteY7" fmla="*/ 1523494 h 2031325"/>
              <a:gd name="connsiteX8" fmla="*/ 1902906 w 1902906"/>
              <a:gd name="connsiteY8" fmla="*/ 2031325 h 2031325"/>
              <a:gd name="connsiteX9" fmla="*/ 1465238 w 1902906"/>
              <a:gd name="connsiteY9" fmla="*/ 2031325 h 2031325"/>
              <a:gd name="connsiteX10" fmla="*/ 1027569 w 1902906"/>
              <a:gd name="connsiteY10" fmla="*/ 2031325 h 2031325"/>
              <a:gd name="connsiteX11" fmla="*/ 551843 w 1902906"/>
              <a:gd name="connsiteY11" fmla="*/ 2031325 h 2031325"/>
              <a:gd name="connsiteX12" fmla="*/ 0 w 1902906"/>
              <a:gd name="connsiteY12" fmla="*/ 2031325 h 2031325"/>
              <a:gd name="connsiteX13" fmla="*/ 0 w 1902906"/>
              <a:gd name="connsiteY13" fmla="*/ 1543807 h 2031325"/>
              <a:gd name="connsiteX14" fmla="*/ 0 w 1902906"/>
              <a:gd name="connsiteY14" fmla="*/ 1076602 h 2031325"/>
              <a:gd name="connsiteX15" fmla="*/ 0 w 1902906"/>
              <a:gd name="connsiteY15" fmla="*/ 589084 h 2031325"/>
              <a:gd name="connsiteX16" fmla="*/ 0 w 1902906"/>
              <a:gd name="connsiteY16" fmla="*/ 0 h 2031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902906" h="2031325" fill="none" extrusionOk="0">
                <a:moveTo>
                  <a:pt x="0" y="0"/>
                </a:moveTo>
                <a:cubicBezTo>
                  <a:pt x="108630" y="-9102"/>
                  <a:pt x="374918" y="47603"/>
                  <a:pt x="475727" y="0"/>
                </a:cubicBezTo>
                <a:cubicBezTo>
                  <a:pt x="576536" y="-47603"/>
                  <a:pt x="720565" y="19589"/>
                  <a:pt x="894366" y="0"/>
                </a:cubicBezTo>
                <a:cubicBezTo>
                  <a:pt x="1068167" y="-19589"/>
                  <a:pt x="1124591" y="51268"/>
                  <a:pt x="1332034" y="0"/>
                </a:cubicBezTo>
                <a:cubicBezTo>
                  <a:pt x="1539477" y="-51268"/>
                  <a:pt x="1662811" y="30025"/>
                  <a:pt x="1902906" y="0"/>
                </a:cubicBezTo>
                <a:cubicBezTo>
                  <a:pt x="1906231" y="103448"/>
                  <a:pt x="1873505" y="258127"/>
                  <a:pt x="1902906" y="507831"/>
                </a:cubicBezTo>
                <a:cubicBezTo>
                  <a:pt x="1932307" y="757535"/>
                  <a:pt x="1897935" y="778506"/>
                  <a:pt x="1902906" y="1015663"/>
                </a:cubicBezTo>
                <a:cubicBezTo>
                  <a:pt x="1907877" y="1252820"/>
                  <a:pt x="1864773" y="1407748"/>
                  <a:pt x="1902906" y="1523494"/>
                </a:cubicBezTo>
                <a:cubicBezTo>
                  <a:pt x="1941039" y="1639240"/>
                  <a:pt x="1848771" y="1919162"/>
                  <a:pt x="1902906" y="2031325"/>
                </a:cubicBezTo>
                <a:cubicBezTo>
                  <a:pt x="1702228" y="2083034"/>
                  <a:pt x="1617114" y="2005844"/>
                  <a:pt x="1465238" y="2031325"/>
                </a:cubicBezTo>
                <a:cubicBezTo>
                  <a:pt x="1313362" y="2056806"/>
                  <a:pt x="1200606" y="1988852"/>
                  <a:pt x="1027569" y="2031325"/>
                </a:cubicBezTo>
                <a:cubicBezTo>
                  <a:pt x="854532" y="2073798"/>
                  <a:pt x="678659" y="2003186"/>
                  <a:pt x="551843" y="2031325"/>
                </a:cubicBezTo>
                <a:cubicBezTo>
                  <a:pt x="425027" y="2059464"/>
                  <a:pt x="185048" y="1984426"/>
                  <a:pt x="0" y="2031325"/>
                </a:cubicBezTo>
                <a:cubicBezTo>
                  <a:pt x="-39546" y="1884889"/>
                  <a:pt x="41252" y="1682776"/>
                  <a:pt x="0" y="1543807"/>
                </a:cubicBezTo>
                <a:cubicBezTo>
                  <a:pt x="-41252" y="1404838"/>
                  <a:pt x="29067" y="1292002"/>
                  <a:pt x="0" y="1076602"/>
                </a:cubicBezTo>
                <a:cubicBezTo>
                  <a:pt x="-29067" y="861203"/>
                  <a:pt x="13649" y="739370"/>
                  <a:pt x="0" y="589084"/>
                </a:cubicBezTo>
                <a:cubicBezTo>
                  <a:pt x="-13649" y="438798"/>
                  <a:pt x="384" y="163881"/>
                  <a:pt x="0" y="0"/>
                </a:cubicBezTo>
                <a:close/>
              </a:path>
              <a:path w="1902906" h="2031325" stroke="0" extrusionOk="0">
                <a:moveTo>
                  <a:pt x="0" y="0"/>
                </a:moveTo>
                <a:cubicBezTo>
                  <a:pt x="195564" y="-47027"/>
                  <a:pt x="340086" y="11004"/>
                  <a:pt x="513785" y="0"/>
                </a:cubicBezTo>
                <a:cubicBezTo>
                  <a:pt x="687485" y="-11004"/>
                  <a:pt x="845305" y="33496"/>
                  <a:pt x="1027569" y="0"/>
                </a:cubicBezTo>
                <a:cubicBezTo>
                  <a:pt x="1209833" y="-33496"/>
                  <a:pt x="1302814" y="793"/>
                  <a:pt x="1465238" y="0"/>
                </a:cubicBezTo>
                <a:cubicBezTo>
                  <a:pt x="1627662" y="-793"/>
                  <a:pt x="1768624" y="38766"/>
                  <a:pt x="1902906" y="0"/>
                </a:cubicBezTo>
                <a:cubicBezTo>
                  <a:pt x="1914645" y="246964"/>
                  <a:pt x="1876165" y="396890"/>
                  <a:pt x="1902906" y="548458"/>
                </a:cubicBezTo>
                <a:cubicBezTo>
                  <a:pt x="1929647" y="700026"/>
                  <a:pt x="1862253" y="881742"/>
                  <a:pt x="1902906" y="1076602"/>
                </a:cubicBezTo>
                <a:cubicBezTo>
                  <a:pt x="1943559" y="1271462"/>
                  <a:pt x="1898688" y="1347527"/>
                  <a:pt x="1902906" y="1523494"/>
                </a:cubicBezTo>
                <a:cubicBezTo>
                  <a:pt x="1907124" y="1699461"/>
                  <a:pt x="1879716" y="1844597"/>
                  <a:pt x="1902906" y="2031325"/>
                </a:cubicBezTo>
                <a:cubicBezTo>
                  <a:pt x="1695588" y="2040831"/>
                  <a:pt x="1586276" y="2013617"/>
                  <a:pt x="1408150" y="2031325"/>
                </a:cubicBezTo>
                <a:cubicBezTo>
                  <a:pt x="1230024" y="2049033"/>
                  <a:pt x="1068928" y="2010385"/>
                  <a:pt x="970482" y="2031325"/>
                </a:cubicBezTo>
                <a:cubicBezTo>
                  <a:pt x="872036" y="2052265"/>
                  <a:pt x="741361" y="2028010"/>
                  <a:pt x="513785" y="2031325"/>
                </a:cubicBezTo>
                <a:cubicBezTo>
                  <a:pt x="286209" y="2034640"/>
                  <a:pt x="122669" y="2030380"/>
                  <a:pt x="0" y="2031325"/>
                </a:cubicBezTo>
                <a:cubicBezTo>
                  <a:pt x="-48332" y="1805981"/>
                  <a:pt x="40840" y="1671752"/>
                  <a:pt x="0" y="1523494"/>
                </a:cubicBezTo>
                <a:cubicBezTo>
                  <a:pt x="-40840" y="1375236"/>
                  <a:pt x="43536" y="1213824"/>
                  <a:pt x="0" y="975036"/>
                </a:cubicBezTo>
                <a:cubicBezTo>
                  <a:pt x="-43536" y="736248"/>
                  <a:pt x="21848" y="727335"/>
                  <a:pt x="0" y="528145"/>
                </a:cubicBezTo>
                <a:cubicBezTo>
                  <a:pt x="-21848" y="328955"/>
                  <a:pt x="19117" y="206221"/>
                  <a:pt x="0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404717510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Sensory trays are a fun activity which is engaging and supports pupils with Additional Learning Needs.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61C253-64A3-4EAC-9180-AECC6C861A72}"/>
              </a:ext>
            </a:extLst>
          </p:cNvPr>
          <p:cNvSpPr txBox="1"/>
          <p:nvPr/>
        </p:nvSpPr>
        <p:spPr>
          <a:xfrm>
            <a:off x="6887415" y="2526990"/>
            <a:ext cx="4164843" cy="1754326"/>
          </a:xfrm>
          <a:custGeom>
            <a:avLst/>
            <a:gdLst>
              <a:gd name="connsiteX0" fmla="*/ 0 w 4164843"/>
              <a:gd name="connsiteY0" fmla="*/ 0 h 1754326"/>
              <a:gd name="connsiteX1" fmla="*/ 678274 w 4164843"/>
              <a:gd name="connsiteY1" fmla="*/ 0 h 1754326"/>
              <a:gd name="connsiteX2" fmla="*/ 1314900 w 4164843"/>
              <a:gd name="connsiteY2" fmla="*/ 0 h 1754326"/>
              <a:gd name="connsiteX3" fmla="*/ 1826581 w 4164843"/>
              <a:gd name="connsiteY3" fmla="*/ 0 h 1754326"/>
              <a:gd name="connsiteX4" fmla="*/ 2504856 w 4164843"/>
              <a:gd name="connsiteY4" fmla="*/ 0 h 1754326"/>
              <a:gd name="connsiteX5" fmla="*/ 3058185 w 4164843"/>
              <a:gd name="connsiteY5" fmla="*/ 0 h 1754326"/>
              <a:gd name="connsiteX6" fmla="*/ 3569865 w 4164843"/>
              <a:gd name="connsiteY6" fmla="*/ 0 h 1754326"/>
              <a:gd name="connsiteX7" fmla="*/ 4164843 w 4164843"/>
              <a:gd name="connsiteY7" fmla="*/ 0 h 1754326"/>
              <a:gd name="connsiteX8" fmla="*/ 4164843 w 4164843"/>
              <a:gd name="connsiteY8" fmla="*/ 584775 h 1754326"/>
              <a:gd name="connsiteX9" fmla="*/ 4164843 w 4164843"/>
              <a:gd name="connsiteY9" fmla="*/ 1204637 h 1754326"/>
              <a:gd name="connsiteX10" fmla="*/ 4164843 w 4164843"/>
              <a:gd name="connsiteY10" fmla="*/ 1754326 h 1754326"/>
              <a:gd name="connsiteX11" fmla="*/ 3694811 w 4164843"/>
              <a:gd name="connsiteY11" fmla="*/ 1754326 h 1754326"/>
              <a:gd name="connsiteX12" fmla="*/ 3016536 w 4164843"/>
              <a:gd name="connsiteY12" fmla="*/ 1754326 h 1754326"/>
              <a:gd name="connsiteX13" fmla="*/ 2504856 w 4164843"/>
              <a:gd name="connsiteY13" fmla="*/ 1754326 h 1754326"/>
              <a:gd name="connsiteX14" fmla="*/ 1826581 w 4164843"/>
              <a:gd name="connsiteY14" fmla="*/ 1754326 h 1754326"/>
              <a:gd name="connsiteX15" fmla="*/ 1148307 w 4164843"/>
              <a:gd name="connsiteY15" fmla="*/ 1754326 h 1754326"/>
              <a:gd name="connsiteX16" fmla="*/ 511681 w 4164843"/>
              <a:gd name="connsiteY16" fmla="*/ 1754326 h 1754326"/>
              <a:gd name="connsiteX17" fmla="*/ 0 w 4164843"/>
              <a:gd name="connsiteY17" fmla="*/ 1754326 h 1754326"/>
              <a:gd name="connsiteX18" fmla="*/ 0 w 4164843"/>
              <a:gd name="connsiteY18" fmla="*/ 1152007 h 1754326"/>
              <a:gd name="connsiteX19" fmla="*/ 0 w 4164843"/>
              <a:gd name="connsiteY19" fmla="*/ 584775 h 1754326"/>
              <a:gd name="connsiteX20" fmla="*/ 0 w 4164843"/>
              <a:gd name="connsiteY20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164843" h="1754326" fill="none" extrusionOk="0">
                <a:moveTo>
                  <a:pt x="0" y="0"/>
                </a:moveTo>
                <a:cubicBezTo>
                  <a:pt x="197805" y="-66895"/>
                  <a:pt x="468189" y="23369"/>
                  <a:pt x="678274" y="0"/>
                </a:cubicBezTo>
                <a:cubicBezTo>
                  <a:pt x="888359" y="-23369"/>
                  <a:pt x="1180599" y="41715"/>
                  <a:pt x="1314900" y="0"/>
                </a:cubicBezTo>
                <a:cubicBezTo>
                  <a:pt x="1449201" y="-41715"/>
                  <a:pt x="1671329" y="28350"/>
                  <a:pt x="1826581" y="0"/>
                </a:cubicBezTo>
                <a:cubicBezTo>
                  <a:pt x="1981833" y="-28350"/>
                  <a:pt x="2288675" y="49678"/>
                  <a:pt x="2504856" y="0"/>
                </a:cubicBezTo>
                <a:cubicBezTo>
                  <a:pt x="2721037" y="-49678"/>
                  <a:pt x="2938273" y="33198"/>
                  <a:pt x="3058185" y="0"/>
                </a:cubicBezTo>
                <a:cubicBezTo>
                  <a:pt x="3178097" y="-33198"/>
                  <a:pt x="3352061" y="30264"/>
                  <a:pt x="3569865" y="0"/>
                </a:cubicBezTo>
                <a:cubicBezTo>
                  <a:pt x="3787669" y="-30264"/>
                  <a:pt x="3893080" y="10018"/>
                  <a:pt x="4164843" y="0"/>
                </a:cubicBezTo>
                <a:cubicBezTo>
                  <a:pt x="4175369" y="143690"/>
                  <a:pt x="4105622" y="335017"/>
                  <a:pt x="4164843" y="584775"/>
                </a:cubicBezTo>
                <a:cubicBezTo>
                  <a:pt x="4224064" y="834534"/>
                  <a:pt x="4159983" y="1057731"/>
                  <a:pt x="4164843" y="1204637"/>
                </a:cubicBezTo>
                <a:cubicBezTo>
                  <a:pt x="4169703" y="1351543"/>
                  <a:pt x="4131480" y="1585180"/>
                  <a:pt x="4164843" y="1754326"/>
                </a:cubicBezTo>
                <a:cubicBezTo>
                  <a:pt x="3969913" y="1797124"/>
                  <a:pt x="3920636" y="1752437"/>
                  <a:pt x="3694811" y="1754326"/>
                </a:cubicBezTo>
                <a:cubicBezTo>
                  <a:pt x="3468986" y="1756215"/>
                  <a:pt x="3178829" y="1752691"/>
                  <a:pt x="3016536" y="1754326"/>
                </a:cubicBezTo>
                <a:cubicBezTo>
                  <a:pt x="2854243" y="1755961"/>
                  <a:pt x="2608795" y="1699503"/>
                  <a:pt x="2504856" y="1754326"/>
                </a:cubicBezTo>
                <a:cubicBezTo>
                  <a:pt x="2400917" y="1809149"/>
                  <a:pt x="2105212" y="1718150"/>
                  <a:pt x="1826581" y="1754326"/>
                </a:cubicBezTo>
                <a:cubicBezTo>
                  <a:pt x="1547950" y="1790502"/>
                  <a:pt x="1305063" y="1704060"/>
                  <a:pt x="1148307" y="1754326"/>
                </a:cubicBezTo>
                <a:cubicBezTo>
                  <a:pt x="991551" y="1804592"/>
                  <a:pt x="783826" y="1708612"/>
                  <a:pt x="511681" y="1754326"/>
                </a:cubicBezTo>
                <a:cubicBezTo>
                  <a:pt x="239536" y="1800040"/>
                  <a:pt x="208482" y="1708346"/>
                  <a:pt x="0" y="1754326"/>
                </a:cubicBezTo>
                <a:cubicBezTo>
                  <a:pt x="-29693" y="1587654"/>
                  <a:pt x="33019" y="1292576"/>
                  <a:pt x="0" y="1152007"/>
                </a:cubicBezTo>
                <a:cubicBezTo>
                  <a:pt x="-33019" y="1011438"/>
                  <a:pt x="2432" y="754017"/>
                  <a:pt x="0" y="584775"/>
                </a:cubicBezTo>
                <a:cubicBezTo>
                  <a:pt x="-2432" y="415533"/>
                  <a:pt x="24950" y="152342"/>
                  <a:pt x="0" y="0"/>
                </a:cubicBezTo>
                <a:close/>
              </a:path>
              <a:path w="4164843" h="1754326" stroke="0" extrusionOk="0">
                <a:moveTo>
                  <a:pt x="0" y="0"/>
                </a:moveTo>
                <a:cubicBezTo>
                  <a:pt x="187740" y="-51153"/>
                  <a:pt x="339173" y="3918"/>
                  <a:pt x="636626" y="0"/>
                </a:cubicBezTo>
                <a:cubicBezTo>
                  <a:pt x="934079" y="-3918"/>
                  <a:pt x="949613" y="52086"/>
                  <a:pt x="1189955" y="0"/>
                </a:cubicBezTo>
                <a:cubicBezTo>
                  <a:pt x="1430297" y="-52086"/>
                  <a:pt x="1638055" y="46910"/>
                  <a:pt x="1784933" y="0"/>
                </a:cubicBezTo>
                <a:cubicBezTo>
                  <a:pt x="1931811" y="-46910"/>
                  <a:pt x="2104106" y="28230"/>
                  <a:pt x="2296613" y="0"/>
                </a:cubicBezTo>
                <a:cubicBezTo>
                  <a:pt x="2489120" y="-28230"/>
                  <a:pt x="2693777" y="7303"/>
                  <a:pt x="2891591" y="0"/>
                </a:cubicBezTo>
                <a:cubicBezTo>
                  <a:pt x="3089405" y="-7303"/>
                  <a:pt x="3202924" y="60424"/>
                  <a:pt x="3403272" y="0"/>
                </a:cubicBezTo>
                <a:cubicBezTo>
                  <a:pt x="3603620" y="-60424"/>
                  <a:pt x="3827622" y="26980"/>
                  <a:pt x="4164843" y="0"/>
                </a:cubicBezTo>
                <a:cubicBezTo>
                  <a:pt x="4193355" y="144703"/>
                  <a:pt x="4148782" y="303553"/>
                  <a:pt x="4164843" y="567232"/>
                </a:cubicBezTo>
                <a:cubicBezTo>
                  <a:pt x="4180904" y="830911"/>
                  <a:pt x="4153163" y="903996"/>
                  <a:pt x="4164843" y="1134464"/>
                </a:cubicBezTo>
                <a:cubicBezTo>
                  <a:pt x="4176523" y="1364932"/>
                  <a:pt x="4103070" y="1477676"/>
                  <a:pt x="4164843" y="1754326"/>
                </a:cubicBezTo>
                <a:cubicBezTo>
                  <a:pt x="3987110" y="1784595"/>
                  <a:pt x="3707798" y="1700846"/>
                  <a:pt x="3528217" y="1754326"/>
                </a:cubicBezTo>
                <a:cubicBezTo>
                  <a:pt x="3348636" y="1807806"/>
                  <a:pt x="3191227" y="1751419"/>
                  <a:pt x="2974888" y="1754326"/>
                </a:cubicBezTo>
                <a:cubicBezTo>
                  <a:pt x="2758549" y="1757233"/>
                  <a:pt x="2527366" y="1746386"/>
                  <a:pt x="2296613" y="1754326"/>
                </a:cubicBezTo>
                <a:cubicBezTo>
                  <a:pt x="2065860" y="1762266"/>
                  <a:pt x="1843858" y="1718422"/>
                  <a:pt x="1701636" y="1754326"/>
                </a:cubicBezTo>
                <a:cubicBezTo>
                  <a:pt x="1559414" y="1790230"/>
                  <a:pt x="1348867" y="1727220"/>
                  <a:pt x="1148307" y="1754326"/>
                </a:cubicBezTo>
                <a:cubicBezTo>
                  <a:pt x="947747" y="1781432"/>
                  <a:pt x="735258" y="1702670"/>
                  <a:pt x="511681" y="1754326"/>
                </a:cubicBezTo>
                <a:cubicBezTo>
                  <a:pt x="288104" y="1805982"/>
                  <a:pt x="181968" y="1725517"/>
                  <a:pt x="0" y="1754326"/>
                </a:cubicBezTo>
                <a:cubicBezTo>
                  <a:pt x="-35003" y="1529630"/>
                  <a:pt x="48130" y="1361888"/>
                  <a:pt x="0" y="1222180"/>
                </a:cubicBezTo>
                <a:cubicBezTo>
                  <a:pt x="-48130" y="1082472"/>
                  <a:pt x="65080" y="835237"/>
                  <a:pt x="0" y="672492"/>
                </a:cubicBezTo>
                <a:cubicBezTo>
                  <a:pt x="-65080" y="509747"/>
                  <a:pt x="16206" y="312191"/>
                  <a:pt x="0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251298046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Sensory trays can be changed and adapted to link in with the theme or topic of the week for example; using straw and sticks for the three little pigs story or using noodles and coloured rice to celebrate Chinese New Year.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9FA9E1-030F-4826-8643-F24F6B033BB8}"/>
              </a:ext>
            </a:extLst>
          </p:cNvPr>
          <p:cNvSpPr txBox="1"/>
          <p:nvPr/>
        </p:nvSpPr>
        <p:spPr>
          <a:xfrm>
            <a:off x="3138319" y="4521346"/>
            <a:ext cx="5526156" cy="1477328"/>
          </a:xfrm>
          <a:custGeom>
            <a:avLst/>
            <a:gdLst>
              <a:gd name="connsiteX0" fmla="*/ 0 w 5526156"/>
              <a:gd name="connsiteY0" fmla="*/ 0 h 1477328"/>
              <a:gd name="connsiteX1" fmla="*/ 386831 w 5526156"/>
              <a:gd name="connsiteY1" fmla="*/ 0 h 1477328"/>
              <a:gd name="connsiteX2" fmla="*/ 939447 w 5526156"/>
              <a:gd name="connsiteY2" fmla="*/ 0 h 1477328"/>
              <a:gd name="connsiteX3" fmla="*/ 1547324 w 5526156"/>
              <a:gd name="connsiteY3" fmla="*/ 0 h 1477328"/>
              <a:gd name="connsiteX4" fmla="*/ 1934155 w 5526156"/>
              <a:gd name="connsiteY4" fmla="*/ 0 h 1477328"/>
              <a:gd name="connsiteX5" fmla="*/ 2320986 w 5526156"/>
              <a:gd name="connsiteY5" fmla="*/ 0 h 1477328"/>
              <a:gd name="connsiteX6" fmla="*/ 2928863 w 5526156"/>
              <a:gd name="connsiteY6" fmla="*/ 0 h 1477328"/>
              <a:gd name="connsiteX7" fmla="*/ 3370955 w 5526156"/>
              <a:gd name="connsiteY7" fmla="*/ 0 h 1477328"/>
              <a:gd name="connsiteX8" fmla="*/ 3813048 w 5526156"/>
              <a:gd name="connsiteY8" fmla="*/ 0 h 1477328"/>
              <a:gd name="connsiteX9" fmla="*/ 4365663 w 5526156"/>
              <a:gd name="connsiteY9" fmla="*/ 0 h 1477328"/>
              <a:gd name="connsiteX10" fmla="*/ 4863017 w 5526156"/>
              <a:gd name="connsiteY10" fmla="*/ 0 h 1477328"/>
              <a:gd name="connsiteX11" fmla="*/ 5526156 w 5526156"/>
              <a:gd name="connsiteY11" fmla="*/ 0 h 1477328"/>
              <a:gd name="connsiteX12" fmla="*/ 5526156 w 5526156"/>
              <a:gd name="connsiteY12" fmla="*/ 521989 h 1477328"/>
              <a:gd name="connsiteX13" fmla="*/ 5526156 w 5526156"/>
              <a:gd name="connsiteY13" fmla="*/ 984885 h 1477328"/>
              <a:gd name="connsiteX14" fmla="*/ 5526156 w 5526156"/>
              <a:gd name="connsiteY14" fmla="*/ 1477328 h 1477328"/>
              <a:gd name="connsiteX15" fmla="*/ 4973540 w 5526156"/>
              <a:gd name="connsiteY15" fmla="*/ 1477328 h 1477328"/>
              <a:gd name="connsiteX16" fmla="*/ 4476186 w 5526156"/>
              <a:gd name="connsiteY16" fmla="*/ 1477328 h 1477328"/>
              <a:gd name="connsiteX17" fmla="*/ 3978832 w 5526156"/>
              <a:gd name="connsiteY17" fmla="*/ 1477328 h 1477328"/>
              <a:gd name="connsiteX18" fmla="*/ 3370955 w 5526156"/>
              <a:gd name="connsiteY18" fmla="*/ 1477328 h 1477328"/>
              <a:gd name="connsiteX19" fmla="*/ 2707816 w 5526156"/>
              <a:gd name="connsiteY19" fmla="*/ 1477328 h 1477328"/>
              <a:gd name="connsiteX20" fmla="*/ 2044678 w 5526156"/>
              <a:gd name="connsiteY20" fmla="*/ 1477328 h 1477328"/>
              <a:gd name="connsiteX21" fmla="*/ 1602585 w 5526156"/>
              <a:gd name="connsiteY21" fmla="*/ 1477328 h 1477328"/>
              <a:gd name="connsiteX22" fmla="*/ 1105231 w 5526156"/>
              <a:gd name="connsiteY22" fmla="*/ 1477328 h 1477328"/>
              <a:gd name="connsiteX23" fmla="*/ 0 w 5526156"/>
              <a:gd name="connsiteY23" fmla="*/ 1477328 h 1477328"/>
              <a:gd name="connsiteX24" fmla="*/ 0 w 5526156"/>
              <a:gd name="connsiteY24" fmla="*/ 984885 h 1477328"/>
              <a:gd name="connsiteX25" fmla="*/ 0 w 5526156"/>
              <a:gd name="connsiteY25" fmla="*/ 492443 h 1477328"/>
              <a:gd name="connsiteX26" fmla="*/ 0 w 5526156"/>
              <a:gd name="connsiteY26" fmla="*/ 0 h 1477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26156" h="1477328" fill="none" extrusionOk="0">
                <a:moveTo>
                  <a:pt x="0" y="0"/>
                </a:moveTo>
                <a:cubicBezTo>
                  <a:pt x="191749" y="-18874"/>
                  <a:pt x="215516" y="8827"/>
                  <a:pt x="386831" y="0"/>
                </a:cubicBezTo>
                <a:cubicBezTo>
                  <a:pt x="558146" y="-8827"/>
                  <a:pt x="774565" y="44588"/>
                  <a:pt x="939447" y="0"/>
                </a:cubicBezTo>
                <a:cubicBezTo>
                  <a:pt x="1104329" y="-44588"/>
                  <a:pt x="1422853" y="34052"/>
                  <a:pt x="1547324" y="0"/>
                </a:cubicBezTo>
                <a:cubicBezTo>
                  <a:pt x="1671795" y="-34052"/>
                  <a:pt x="1752268" y="34985"/>
                  <a:pt x="1934155" y="0"/>
                </a:cubicBezTo>
                <a:cubicBezTo>
                  <a:pt x="2116042" y="-34985"/>
                  <a:pt x="2228382" y="39536"/>
                  <a:pt x="2320986" y="0"/>
                </a:cubicBezTo>
                <a:cubicBezTo>
                  <a:pt x="2413590" y="-39536"/>
                  <a:pt x="2646824" y="56645"/>
                  <a:pt x="2928863" y="0"/>
                </a:cubicBezTo>
                <a:cubicBezTo>
                  <a:pt x="3210902" y="-56645"/>
                  <a:pt x="3210047" y="24188"/>
                  <a:pt x="3370955" y="0"/>
                </a:cubicBezTo>
                <a:cubicBezTo>
                  <a:pt x="3531863" y="-24188"/>
                  <a:pt x="3651136" y="14564"/>
                  <a:pt x="3813048" y="0"/>
                </a:cubicBezTo>
                <a:cubicBezTo>
                  <a:pt x="3974960" y="-14564"/>
                  <a:pt x="4093715" y="22340"/>
                  <a:pt x="4365663" y="0"/>
                </a:cubicBezTo>
                <a:cubicBezTo>
                  <a:pt x="4637612" y="-22340"/>
                  <a:pt x="4745678" y="5676"/>
                  <a:pt x="4863017" y="0"/>
                </a:cubicBezTo>
                <a:cubicBezTo>
                  <a:pt x="4980356" y="-5676"/>
                  <a:pt x="5380599" y="57296"/>
                  <a:pt x="5526156" y="0"/>
                </a:cubicBezTo>
                <a:cubicBezTo>
                  <a:pt x="5529157" y="170928"/>
                  <a:pt x="5515536" y="394056"/>
                  <a:pt x="5526156" y="521989"/>
                </a:cubicBezTo>
                <a:cubicBezTo>
                  <a:pt x="5536776" y="649922"/>
                  <a:pt x="5491383" y="874418"/>
                  <a:pt x="5526156" y="984885"/>
                </a:cubicBezTo>
                <a:cubicBezTo>
                  <a:pt x="5560929" y="1095352"/>
                  <a:pt x="5521461" y="1283928"/>
                  <a:pt x="5526156" y="1477328"/>
                </a:cubicBezTo>
                <a:cubicBezTo>
                  <a:pt x="5329160" y="1483609"/>
                  <a:pt x="5197710" y="1450622"/>
                  <a:pt x="4973540" y="1477328"/>
                </a:cubicBezTo>
                <a:cubicBezTo>
                  <a:pt x="4749370" y="1504034"/>
                  <a:pt x="4596277" y="1447512"/>
                  <a:pt x="4476186" y="1477328"/>
                </a:cubicBezTo>
                <a:cubicBezTo>
                  <a:pt x="4356095" y="1507144"/>
                  <a:pt x="4182646" y="1420360"/>
                  <a:pt x="3978832" y="1477328"/>
                </a:cubicBezTo>
                <a:cubicBezTo>
                  <a:pt x="3775018" y="1534296"/>
                  <a:pt x="3542183" y="1453249"/>
                  <a:pt x="3370955" y="1477328"/>
                </a:cubicBezTo>
                <a:cubicBezTo>
                  <a:pt x="3199727" y="1501407"/>
                  <a:pt x="2989731" y="1411895"/>
                  <a:pt x="2707816" y="1477328"/>
                </a:cubicBezTo>
                <a:cubicBezTo>
                  <a:pt x="2425901" y="1542761"/>
                  <a:pt x="2221614" y="1409684"/>
                  <a:pt x="2044678" y="1477328"/>
                </a:cubicBezTo>
                <a:cubicBezTo>
                  <a:pt x="1867742" y="1544972"/>
                  <a:pt x="1727741" y="1431496"/>
                  <a:pt x="1602585" y="1477328"/>
                </a:cubicBezTo>
                <a:cubicBezTo>
                  <a:pt x="1477429" y="1523160"/>
                  <a:pt x="1278100" y="1473627"/>
                  <a:pt x="1105231" y="1477328"/>
                </a:cubicBezTo>
                <a:cubicBezTo>
                  <a:pt x="932362" y="1481029"/>
                  <a:pt x="383640" y="1428346"/>
                  <a:pt x="0" y="1477328"/>
                </a:cubicBezTo>
                <a:cubicBezTo>
                  <a:pt x="-32357" y="1364897"/>
                  <a:pt x="35427" y="1087294"/>
                  <a:pt x="0" y="984885"/>
                </a:cubicBezTo>
                <a:cubicBezTo>
                  <a:pt x="-35427" y="882476"/>
                  <a:pt x="8892" y="699420"/>
                  <a:pt x="0" y="492443"/>
                </a:cubicBezTo>
                <a:cubicBezTo>
                  <a:pt x="-8892" y="285466"/>
                  <a:pt x="57614" y="182785"/>
                  <a:pt x="0" y="0"/>
                </a:cubicBezTo>
                <a:close/>
              </a:path>
              <a:path w="5526156" h="1477328" stroke="0" extrusionOk="0">
                <a:moveTo>
                  <a:pt x="0" y="0"/>
                </a:moveTo>
                <a:cubicBezTo>
                  <a:pt x="215204" y="-35440"/>
                  <a:pt x="353740" y="50215"/>
                  <a:pt x="497354" y="0"/>
                </a:cubicBezTo>
                <a:cubicBezTo>
                  <a:pt x="640968" y="-50215"/>
                  <a:pt x="781763" y="41813"/>
                  <a:pt x="884185" y="0"/>
                </a:cubicBezTo>
                <a:cubicBezTo>
                  <a:pt x="986607" y="-41813"/>
                  <a:pt x="1159318" y="36776"/>
                  <a:pt x="1271016" y="0"/>
                </a:cubicBezTo>
                <a:cubicBezTo>
                  <a:pt x="1382714" y="-36776"/>
                  <a:pt x="1742412" y="52262"/>
                  <a:pt x="1934155" y="0"/>
                </a:cubicBezTo>
                <a:cubicBezTo>
                  <a:pt x="2125898" y="-52262"/>
                  <a:pt x="2158608" y="44868"/>
                  <a:pt x="2320986" y="0"/>
                </a:cubicBezTo>
                <a:cubicBezTo>
                  <a:pt x="2483364" y="-44868"/>
                  <a:pt x="2610285" y="19664"/>
                  <a:pt x="2763078" y="0"/>
                </a:cubicBezTo>
                <a:cubicBezTo>
                  <a:pt x="2915871" y="-19664"/>
                  <a:pt x="3065215" y="18318"/>
                  <a:pt x="3149909" y="0"/>
                </a:cubicBezTo>
                <a:cubicBezTo>
                  <a:pt x="3234603" y="-18318"/>
                  <a:pt x="3551016" y="2457"/>
                  <a:pt x="3813048" y="0"/>
                </a:cubicBezTo>
                <a:cubicBezTo>
                  <a:pt x="4075080" y="-2457"/>
                  <a:pt x="4142558" y="9374"/>
                  <a:pt x="4255140" y="0"/>
                </a:cubicBezTo>
                <a:cubicBezTo>
                  <a:pt x="4367722" y="-9374"/>
                  <a:pt x="4579552" y="6290"/>
                  <a:pt x="4752494" y="0"/>
                </a:cubicBezTo>
                <a:cubicBezTo>
                  <a:pt x="4925436" y="-6290"/>
                  <a:pt x="5359564" y="82368"/>
                  <a:pt x="5526156" y="0"/>
                </a:cubicBezTo>
                <a:cubicBezTo>
                  <a:pt x="5530706" y="199002"/>
                  <a:pt x="5477327" y="285550"/>
                  <a:pt x="5526156" y="462896"/>
                </a:cubicBezTo>
                <a:cubicBezTo>
                  <a:pt x="5574985" y="640242"/>
                  <a:pt x="5473881" y="750702"/>
                  <a:pt x="5526156" y="970112"/>
                </a:cubicBezTo>
                <a:cubicBezTo>
                  <a:pt x="5578431" y="1189522"/>
                  <a:pt x="5500760" y="1247736"/>
                  <a:pt x="5526156" y="1477328"/>
                </a:cubicBezTo>
                <a:cubicBezTo>
                  <a:pt x="5366484" y="1498455"/>
                  <a:pt x="5314713" y="1436428"/>
                  <a:pt x="5139325" y="1477328"/>
                </a:cubicBezTo>
                <a:cubicBezTo>
                  <a:pt x="4963937" y="1518228"/>
                  <a:pt x="4804889" y="1432512"/>
                  <a:pt x="4586709" y="1477328"/>
                </a:cubicBezTo>
                <a:cubicBezTo>
                  <a:pt x="4368529" y="1522144"/>
                  <a:pt x="4344616" y="1444329"/>
                  <a:pt x="4144617" y="1477328"/>
                </a:cubicBezTo>
                <a:cubicBezTo>
                  <a:pt x="3944618" y="1510327"/>
                  <a:pt x="3845444" y="1428336"/>
                  <a:pt x="3592001" y="1477328"/>
                </a:cubicBezTo>
                <a:cubicBezTo>
                  <a:pt x="3338558" y="1526320"/>
                  <a:pt x="3336742" y="1444650"/>
                  <a:pt x="3205170" y="1477328"/>
                </a:cubicBezTo>
                <a:cubicBezTo>
                  <a:pt x="3073598" y="1510006"/>
                  <a:pt x="2722130" y="1466499"/>
                  <a:pt x="2542032" y="1477328"/>
                </a:cubicBezTo>
                <a:cubicBezTo>
                  <a:pt x="2361934" y="1488157"/>
                  <a:pt x="2052719" y="1448580"/>
                  <a:pt x="1878893" y="1477328"/>
                </a:cubicBezTo>
                <a:cubicBezTo>
                  <a:pt x="1705067" y="1506076"/>
                  <a:pt x="1581727" y="1446238"/>
                  <a:pt x="1492062" y="1477328"/>
                </a:cubicBezTo>
                <a:cubicBezTo>
                  <a:pt x="1402397" y="1508418"/>
                  <a:pt x="1169084" y="1472096"/>
                  <a:pt x="1049970" y="1477328"/>
                </a:cubicBezTo>
                <a:cubicBezTo>
                  <a:pt x="930856" y="1482560"/>
                  <a:pt x="782656" y="1474605"/>
                  <a:pt x="552616" y="1477328"/>
                </a:cubicBezTo>
                <a:cubicBezTo>
                  <a:pt x="322576" y="1480051"/>
                  <a:pt x="132802" y="1429495"/>
                  <a:pt x="0" y="1477328"/>
                </a:cubicBezTo>
                <a:cubicBezTo>
                  <a:pt x="-27212" y="1315999"/>
                  <a:pt x="13625" y="1114941"/>
                  <a:pt x="0" y="1014432"/>
                </a:cubicBezTo>
                <a:cubicBezTo>
                  <a:pt x="-13625" y="913923"/>
                  <a:pt x="57775" y="621152"/>
                  <a:pt x="0" y="507216"/>
                </a:cubicBezTo>
                <a:cubicBezTo>
                  <a:pt x="-57775" y="393280"/>
                  <a:pt x="11378" y="136008"/>
                  <a:pt x="0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00891779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Dewey argued that “rather than the child being a passive recipient of knowledge, as we presumed by many educators of the time, children were better served if they took an active part in the process of their own learning.” (</a:t>
            </a:r>
            <a:r>
              <a:rPr lang="en-GB" i="1" dirty="0">
                <a:solidFill>
                  <a:srgbClr val="0070C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www.teachthought.com</a:t>
            </a:r>
            <a:r>
              <a:rPr lang="en-GB" i="1" dirty="0">
                <a:solidFill>
                  <a:srgbClr val="0070C0"/>
                </a:solidFill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1292242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16D61F0-933C-47CF-A413-69E88A34AD5E}"/>
              </a:ext>
            </a:extLst>
          </p:cNvPr>
          <p:cNvSpPr txBox="1"/>
          <p:nvPr/>
        </p:nvSpPr>
        <p:spPr>
          <a:xfrm>
            <a:off x="506437" y="492369"/>
            <a:ext cx="1108534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 list: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Mathematics and Numeracy. (2019)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https://hwb.gov.wales/draft-curriculum-for-wales-2022/mathematics-and-numeracy/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21/01/2020)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Autistic Society.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Differences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(2016) Available at: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https://www.autism.org.uk/sensory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 on 21/01/2020)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Riddall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-Leech, S., 2005. </a:t>
            </a:r>
            <a:r>
              <a:rPr lang="en-GB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observe children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Heinemann. P, 129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pedagogy of John Dewey: A Summary. Teach Thought Staff. (2019) Available at: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tps://www.teachthought.com/learning/pedagogy-john-dewey-summary/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20/01/2020)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3090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RightStep">
      <a:dk1>
        <a:srgbClr val="000000"/>
      </a:dk1>
      <a:lt1>
        <a:srgbClr val="FFFFFF"/>
      </a:lt1>
      <a:dk2>
        <a:srgbClr val="413624"/>
      </a:dk2>
      <a:lt2>
        <a:srgbClr val="E2E7E8"/>
      </a:lt2>
      <a:accent1>
        <a:srgbClr val="EE876B"/>
      </a:accent1>
      <a:accent2>
        <a:srgbClr val="D5952A"/>
      </a:accent2>
      <a:accent3>
        <a:srgbClr val="A3A84D"/>
      </a:accent3>
      <a:accent4>
        <a:srgbClr val="7BB23B"/>
      </a:accent4>
      <a:accent5>
        <a:srgbClr val="41B930"/>
      </a:accent5>
      <a:accent6>
        <a:srgbClr val="30BA59"/>
      </a:accent6>
      <a:hlink>
        <a:srgbClr val="5B8B97"/>
      </a:hlink>
      <a:folHlink>
        <a:srgbClr val="828282"/>
      </a:folHlink>
    </a:clrScheme>
    <a:fontScheme name="Slate">
      <a:majorFont>
        <a:latin typeface="Bookman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5" ma:contentTypeDescription="Create a new document." ma:contentTypeScope="" ma:versionID="921fa2ffd725f3adbce85d60d924b615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068810d93a0e463819f26439b7bfd17b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ECD742B-10CA-4B2E-A744-8C92422C2D7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113FCCD-7D5B-4B13-B50B-32A1BFB2171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9BFDE60-59E3-44B8-AE08-C90DE394C0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58f7e881-cc1d-4294-8008-c54da3573a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2731</TotalTime>
  <Words>259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Bookman Old Style</vt:lpstr>
      <vt:lpstr>Franklin Gothic Book</vt:lpstr>
      <vt:lpstr>Wingdings 2</vt:lpstr>
      <vt:lpstr>SlateVTI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Howell (1805192)</dc:creator>
  <cp:lastModifiedBy>Samantha Howell (1805192)</cp:lastModifiedBy>
  <cp:revision>2</cp:revision>
  <dcterms:created xsi:type="dcterms:W3CDTF">2020-01-19T22:01:54Z</dcterms:created>
  <dcterms:modified xsi:type="dcterms:W3CDTF">2020-01-22T00:07:30Z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