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9"/>
  </p:notesMasterIdLst>
  <p:handoutMasterIdLst>
    <p:handoutMasterId r:id="rId30"/>
  </p:handoutMasterIdLst>
  <p:sldIdLst>
    <p:sldId id="354" r:id="rId2"/>
    <p:sldId id="256" r:id="rId3"/>
    <p:sldId id="265" r:id="rId4"/>
    <p:sldId id="355" r:id="rId5"/>
    <p:sldId id="275" r:id="rId6"/>
    <p:sldId id="268" r:id="rId7"/>
    <p:sldId id="356" r:id="rId8"/>
    <p:sldId id="269" r:id="rId9"/>
    <p:sldId id="357" r:id="rId10"/>
    <p:sldId id="270" r:id="rId11"/>
    <p:sldId id="358" r:id="rId12"/>
    <p:sldId id="271" r:id="rId13"/>
    <p:sldId id="359" r:id="rId14"/>
    <p:sldId id="360" r:id="rId15"/>
    <p:sldId id="272" r:id="rId16"/>
    <p:sldId id="361" r:id="rId17"/>
    <p:sldId id="362" r:id="rId18"/>
    <p:sldId id="363" r:id="rId19"/>
    <p:sldId id="273" r:id="rId20"/>
    <p:sldId id="364" r:id="rId21"/>
    <p:sldId id="365" r:id="rId22"/>
    <p:sldId id="366" r:id="rId23"/>
    <p:sldId id="274" r:id="rId24"/>
    <p:sldId id="259" r:id="rId25"/>
    <p:sldId id="298" r:id="rId26"/>
    <p:sldId id="300" r:id="rId27"/>
    <p:sldId id="258" r:id="rId28"/>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B22EA4-A25B-4B12-9948-6005D1553DA4}" v="1" dt="2024-10-13T10:24:34.5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129" autoAdjust="0"/>
    <p:restoredTop sz="89422" autoAdjust="0"/>
  </p:normalViewPr>
  <p:slideViewPr>
    <p:cSldViewPr>
      <p:cViewPr varScale="1">
        <p:scale>
          <a:sx n="79" d="100"/>
          <a:sy n="79" d="100"/>
        </p:scale>
        <p:origin x="48" y="69"/>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58E33101-C3AE-49E8-B49B-21B8410B348A}"/>
    <pc:docChg chg="undo custSel addSld delSld modSld">
      <pc:chgData name="Piyumika Kithulgoda Gamage" userId="8130ac14-9727-4963-a006-512f362f8357" providerId="ADAL" clId="{58E33101-C3AE-49E8-B49B-21B8410B348A}" dt="2024-05-25T21:55:09.607" v="813" actId="20577"/>
      <pc:docMkLst>
        <pc:docMk/>
      </pc:docMkLst>
      <pc:sldChg chg="delSp modSp mod">
        <pc:chgData name="Piyumika Kithulgoda Gamage" userId="8130ac14-9727-4963-a006-512f362f8357" providerId="ADAL" clId="{58E33101-C3AE-49E8-B49B-21B8410B348A}" dt="2024-05-25T20:35:21.917" v="11" actId="20577"/>
        <pc:sldMkLst>
          <pc:docMk/>
          <pc:sldMk cId="517909775" sldId="257"/>
        </pc:sldMkLst>
        <pc:spChg chg="mod">
          <ac:chgData name="Piyumika Kithulgoda Gamage" userId="8130ac14-9727-4963-a006-512f362f8357" providerId="ADAL" clId="{58E33101-C3AE-49E8-B49B-21B8410B348A}" dt="2024-05-25T20:35:15.850" v="7" actId="404"/>
          <ac:spMkLst>
            <pc:docMk/>
            <pc:sldMk cId="517909775" sldId="257"/>
            <ac:spMk id="2" creationId="{96901DC8-2DD5-D32F-6B7D-E068DDBEEA40}"/>
          </ac:spMkLst>
        </pc:spChg>
        <pc:spChg chg="mod">
          <ac:chgData name="Piyumika Kithulgoda Gamage" userId="8130ac14-9727-4963-a006-512f362f8357" providerId="ADAL" clId="{58E33101-C3AE-49E8-B49B-21B8410B348A}" dt="2024-05-25T20:35:21.917" v="11" actId="20577"/>
          <ac:spMkLst>
            <pc:docMk/>
            <pc:sldMk cId="517909775" sldId="257"/>
            <ac:spMk id="3" creationId="{1315FFF1-43FC-FCFE-BEC0-38B41837CFA3}"/>
          </ac:spMkLst>
        </pc:spChg>
        <pc:spChg chg="del mod">
          <ac:chgData name="Piyumika Kithulgoda Gamage" userId="8130ac14-9727-4963-a006-512f362f8357" providerId="ADAL" clId="{58E33101-C3AE-49E8-B49B-21B8410B348A}" dt="2024-05-25T20:35:05.549" v="3" actId="478"/>
          <ac:spMkLst>
            <pc:docMk/>
            <pc:sldMk cId="517909775" sldId="257"/>
            <ac:spMk id="10" creationId="{11647272-23C8-66E5-265A-274B36557460}"/>
          </ac:spMkLst>
        </pc:spChg>
      </pc:sldChg>
      <pc:sldChg chg="modSp mod">
        <pc:chgData name="Piyumika Kithulgoda Gamage" userId="8130ac14-9727-4963-a006-512f362f8357" providerId="ADAL" clId="{58E33101-C3AE-49E8-B49B-21B8410B348A}" dt="2024-05-25T20:37:56.081" v="55" actId="404"/>
        <pc:sldMkLst>
          <pc:docMk/>
          <pc:sldMk cId="2189326861" sldId="258"/>
        </pc:sldMkLst>
        <pc:spChg chg="mod">
          <ac:chgData name="Piyumika Kithulgoda Gamage" userId="8130ac14-9727-4963-a006-512f362f8357" providerId="ADAL" clId="{58E33101-C3AE-49E8-B49B-21B8410B348A}" dt="2024-05-25T20:37:56.081" v="55" actId="404"/>
          <ac:spMkLst>
            <pc:docMk/>
            <pc:sldMk cId="2189326861" sldId="258"/>
            <ac:spMk id="8" creationId="{94C555B4-2422-7EE2-BF9C-1F8B9022F733}"/>
          </ac:spMkLst>
        </pc:spChg>
      </pc:sldChg>
      <pc:sldChg chg="modSp mod">
        <pc:chgData name="Piyumika Kithulgoda Gamage" userId="8130ac14-9727-4963-a006-512f362f8357" providerId="ADAL" clId="{58E33101-C3AE-49E8-B49B-21B8410B348A}" dt="2024-05-25T20:37:40.527" v="54" actId="207"/>
        <pc:sldMkLst>
          <pc:docMk/>
          <pc:sldMk cId="3971143460" sldId="259"/>
        </pc:sldMkLst>
        <pc:spChg chg="mod">
          <ac:chgData name="Piyumika Kithulgoda Gamage" userId="8130ac14-9727-4963-a006-512f362f8357" providerId="ADAL" clId="{58E33101-C3AE-49E8-B49B-21B8410B348A}" dt="2024-05-25T20:37:40.527" v="54" actId="207"/>
          <ac:spMkLst>
            <pc:docMk/>
            <pc:sldMk cId="3971143460" sldId="259"/>
            <ac:spMk id="3" creationId="{1315FFF1-43FC-FCFE-BEC0-38B41837CFA3}"/>
          </ac:spMkLst>
        </pc:spChg>
        <pc:graphicFrameChg chg="mod">
          <ac:chgData name="Piyumika Kithulgoda Gamage" userId="8130ac14-9727-4963-a006-512f362f8357" providerId="ADAL" clId="{58E33101-C3AE-49E8-B49B-21B8410B348A}" dt="2024-05-25T20:36:11.455" v="22" actId="1076"/>
          <ac:graphicFrameMkLst>
            <pc:docMk/>
            <pc:sldMk cId="3971143460" sldId="259"/>
            <ac:graphicFrameMk id="4" creationId="{E388A89E-0C71-FE50-19EE-D23772DED757}"/>
          </ac:graphicFrameMkLst>
        </pc:graphicFrameChg>
        <pc:graphicFrameChg chg="mod">
          <ac:chgData name="Piyumika Kithulgoda Gamage" userId="8130ac14-9727-4963-a006-512f362f8357" providerId="ADAL" clId="{58E33101-C3AE-49E8-B49B-21B8410B348A}" dt="2024-05-25T20:36:15.805" v="23" actId="1076"/>
          <ac:graphicFrameMkLst>
            <pc:docMk/>
            <pc:sldMk cId="3971143460" sldId="259"/>
            <ac:graphicFrameMk id="5" creationId="{DF4CC156-72CC-E47A-F1C6-72B485A093E8}"/>
          </ac:graphicFrameMkLst>
        </pc:graphicFrameChg>
      </pc:sldChg>
      <pc:sldChg chg="modSp mod">
        <pc:chgData name="Piyumika Kithulgoda Gamage" userId="8130ac14-9727-4963-a006-512f362f8357" providerId="ADAL" clId="{58E33101-C3AE-49E8-B49B-21B8410B348A}" dt="2024-05-25T21:55:09.607" v="813" actId="20577"/>
        <pc:sldMkLst>
          <pc:docMk/>
          <pc:sldMk cId="1229450736" sldId="260"/>
        </pc:sldMkLst>
        <pc:spChg chg="mod">
          <ac:chgData name="Piyumika Kithulgoda Gamage" userId="8130ac14-9727-4963-a006-512f362f8357" providerId="ADAL" clId="{58E33101-C3AE-49E8-B49B-21B8410B348A}" dt="2024-05-25T21:55:09.607" v="813" actId="20577"/>
          <ac:spMkLst>
            <pc:docMk/>
            <pc:sldMk cId="1229450736" sldId="260"/>
            <ac:spMk id="3" creationId="{1315FFF1-43FC-FCFE-BEC0-38B41837CFA3}"/>
          </ac:spMkLst>
        </pc:spChg>
      </pc:sldChg>
      <pc:sldChg chg="modSp mod">
        <pc:chgData name="Piyumika Kithulgoda Gamage" userId="8130ac14-9727-4963-a006-512f362f8357" providerId="ADAL" clId="{58E33101-C3AE-49E8-B49B-21B8410B348A}" dt="2024-05-25T20:39:01.786" v="62" actId="113"/>
        <pc:sldMkLst>
          <pc:docMk/>
          <pc:sldMk cId="1742980919" sldId="261"/>
        </pc:sldMkLst>
        <pc:spChg chg="mod">
          <ac:chgData name="Piyumika Kithulgoda Gamage" userId="8130ac14-9727-4963-a006-512f362f8357" providerId="ADAL" clId="{58E33101-C3AE-49E8-B49B-21B8410B348A}" dt="2024-05-25T20:38:35.634" v="60" actId="20577"/>
          <ac:spMkLst>
            <pc:docMk/>
            <pc:sldMk cId="1742980919" sldId="261"/>
            <ac:spMk id="3" creationId="{1315FFF1-43FC-FCFE-BEC0-38B41837CFA3}"/>
          </ac:spMkLst>
        </pc:spChg>
        <pc:spChg chg="mod">
          <ac:chgData name="Piyumika Kithulgoda Gamage" userId="8130ac14-9727-4963-a006-512f362f8357" providerId="ADAL" clId="{58E33101-C3AE-49E8-B49B-21B8410B348A}" dt="2024-05-25T20:39:01.786" v="62" actId="113"/>
          <ac:spMkLst>
            <pc:docMk/>
            <pc:sldMk cId="1742980919" sldId="261"/>
            <ac:spMk id="8" creationId="{F7192219-D758-4404-2949-294AD97A5051}"/>
          </ac:spMkLst>
        </pc:spChg>
      </pc:sldChg>
      <pc:sldChg chg="modSp mod">
        <pc:chgData name="Piyumika Kithulgoda Gamage" userId="8130ac14-9727-4963-a006-512f362f8357" providerId="ADAL" clId="{58E33101-C3AE-49E8-B49B-21B8410B348A}" dt="2024-05-25T21:49:02.047" v="800" actId="20577"/>
        <pc:sldMkLst>
          <pc:docMk/>
          <pc:sldMk cId="4211995302" sldId="262"/>
        </pc:sldMkLst>
        <pc:spChg chg="mod">
          <ac:chgData name="Piyumika Kithulgoda Gamage" userId="8130ac14-9727-4963-a006-512f362f8357" providerId="ADAL" clId="{58E33101-C3AE-49E8-B49B-21B8410B348A}" dt="2024-05-25T21:49:02.047" v="800" actId="20577"/>
          <ac:spMkLst>
            <pc:docMk/>
            <pc:sldMk cId="4211995302" sldId="262"/>
            <ac:spMk id="3" creationId="{1315FFF1-43FC-FCFE-BEC0-38B41837CFA3}"/>
          </ac:spMkLst>
        </pc:spChg>
        <pc:spChg chg="mod">
          <ac:chgData name="Piyumika Kithulgoda Gamage" userId="8130ac14-9727-4963-a006-512f362f8357" providerId="ADAL" clId="{58E33101-C3AE-49E8-B49B-21B8410B348A}" dt="2024-05-25T21:45:23.842" v="761" actId="113"/>
          <ac:spMkLst>
            <pc:docMk/>
            <pc:sldMk cId="4211995302" sldId="262"/>
            <ac:spMk id="8" creationId="{8A7F69F2-12A2-C5AB-4BE6-DF87F9AD1153}"/>
          </ac:spMkLst>
        </pc:spChg>
      </pc:sldChg>
      <pc:sldChg chg="addSp delSp modSp mod">
        <pc:chgData name="Piyumika Kithulgoda Gamage" userId="8130ac14-9727-4963-a006-512f362f8357" providerId="ADAL" clId="{58E33101-C3AE-49E8-B49B-21B8410B348A}" dt="2024-05-25T21:17:41.190" v="504" actId="403"/>
        <pc:sldMkLst>
          <pc:docMk/>
          <pc:sldMk cId="2964811970" sldId="265"/>
        </pc:sldMkLst>
        <pc:spChg chg="add del">
          <ac:chgData name="Piyumika Kithulgoda Gamage" userId="8130ac14-9727-4963-a006-512f362f8357" providerId="ADAL" clId="{58E33101-C3AE-49E8-B49B-21B8410B348A}" dt="2024-05-25T21:14:06.906" v="451" actId="22"/>
          <ac:spMkLst>
            <pc:docMk/>
            <pc:sldMk cId="2964811970" sldId="265"/>
            <ac:spMk id="3" creationId="{045F6659-ADC2-605E-256F-418B28C0BA6A}"/>
          </ac:spMkLst>
        </pc:spChg>
        <pc:spChg chg="del mod">
          <ac:chgData name="Piyumika Kithulgoda Gamage" userId="8130ac14-9727-4963-a006-512f362f8357" providerId="ADAL" clId="{58E33101-C3AE-49E8-B49B-21B8410B348A}" dt="2024-05-25T21:14:25.119" v="452" actId="478"/>
          <ac:spMkLst>
            <pc:docMk/>
            <pc:sldMk cId="2964811970" sldId="265"/>
            <ac:spMk id="4" creationId="{BB1B243D-D1FA-AFB4-A51C-E6FCCCAE4FD0}"/>
          </ac:spMkLst>
        </pc:spChg>
        <pc:spChg chg="add del mod">
          <ac:chgData name="Piyumika Kithulgoda Gamage" userId="8130ac14-9727-4963-a006-512f362f8357" providerId="ADAL" clId="{58E33101-C3AE-49E8-B49B-21B8410B348A}" dt="2024-05-25T21:14:42.096" v="457" actId="478"/>
          <ac:spMkLst>
            <pc:docMk/>
            <pc:sldMk cId="2964811970" sldId="265"/>
            <ac:spMk id="5" creationId="{BA837983-61CE-97D1-F2F1-1ABDB537B178}"/>
          </ac:spMkLst>
        </pc:spChg>
        <pc:spChg chg="add mod">
          <ac:chgData name="Piyumika Kithulgoda Gamage" userId="8130ac14-9727-4963-a006-512f362f8357" providerId="ADAL" clId="{58E33101-C3AE-49E8-B49B-21B8410B348A}" dt="2024-05-25T21:17:41.190" v="504" actId="403"/>
          <ac:spMkLst>
            <pc:docMk/>
            <pc:sldMk cId="2964811970" sldId="265"/>
            <ac:spMk id="7" creationId="{B565728C-A4E1-640E-2B51-1DE3AEF2B7AB}"/>
          </ac:spMkLst>
        </pc:spChg>
        <pc:spChg chg="mod">
          <ac:chgData name="Piyumika Kithulgoda Gamage" userId="8130ac14-9727-4963-a006-512f362f8357" providerId="ADAL" clId="{58E33101-C3AE-49E8-B49B-21B8410B348A}" dt="2024-05-25T21:16:24.309" v="484" actId="14100"/>
          <ac:spMkLst>
            <pc:docMk/>
            <pc:sldMk cId="2964811970" sldId="265"/>
            <ac:spMk id="9" creationId="{90B5D4FC-D7D6-B90C-E679-53D03714F251}"/>
          </ac:spMkLst>
        </pc:spChg>
      </pc:sldChg>
      <pc:sldChg chg="modSp mod">
        <pc:chgData name="Piyumika Kithulgoda Gamage" userId="8130ac14-9727-4963-a006-512f362f8357" providerId="ADAL" clId="{58E33101-C3AE-49E8-B49B-21B8410B348A}" dt="2024-05-25T20:39:28.166" v="65" actId="12"/>
        <pc:sldMkLst>
          <pc:docMk/>
          <pc:sldMk cId="3392241887" sldId="266"/>
        </pc:sldMkLst>
        <pc:spChg chg="mod">
          <ac:chgData name="Piyumika Kithulgoda Gamage" userId="8130ac14-9727-4963-a006-512f362f8357" providerId="ADAL" clId="{58E33101-C3AE-49E8-B49B-21B8410B348A}" dt="2024-05-25T20:39:28.166" v="65" actId="12"/>
          <ac:spMkLst>
            <pc:docMk/>
            <pc:sldMk cId="3392241887" sldId="266"/>
            <ac:spMk id="4" creationId="{BB1B243D-D1FA-AFB4-A51C-E6FCCCAE4FD0}"/>
          </ac:spMkLst>
        </pc:spChg>
        <pc:spChg chg="mod">
          <ac:chgData name="Piyumika Kithulgoda Gamage" userId="8130ac14-9727-4963-a006-512f362f8357" providerId="ADAL" clId="{58E33101-C3AE-49E8-B49B-21B8410B348A}" dt="2024-05-25T20:39:20.346" v="64" actId="113"/>
          <ac:spMkLst>
            <pc:docMk/>
            <pc:sldMk cId="3392241887" sldId="266"/>
            <ac:spMk id="9" creationId="{6564BD19-53B3-8E14-57BD-8D8BC924D159}"/>
          </ac:spMkLst>
        </pc:spChg>
      </pc:sldChg>
      <pc:sldChg chg="addSp delSp modSp mod">
        <pc:chgData name="Piyumika Kithulgoda Gamage" userId="8130ac14-9727-4963-a006-512f362f8357" providerId="ADAL" clId="{58E33101-C3AE-49E8-B49B-21B8410B348A}" dt="2024-05-25T21:27:27.130" v="581" actId="113"/>
        <pc:sldMkLst>
          <pc:docMk/>
          <pc:sldMk cId="511000915" sldId="267"/>
        </pc:sldMkLst>
        <pc:spChg chg="add mod">
          <ac:chgData name="Piyumika Kithulgoda Gamage" userId="8130ac14-9727-4963-a006-512f362f8357" providerId="ADAL" clId="{58E33101-C3AE-49E8-B49B-21B8410B348A}" dt="2024-05-25T21:26:20.619" v="571"/>
          <ac:spMkLst>
            <pc:docMk/>
            <pc:sldMk cId="511000915" sldId="267"/>
            <ac:spMk id="2" creationId="{93A011C1-90A7-9C83-68FA-00D70D49D5BE}"/>
          </ac:spMkLst>
        </pc:spChg>
        <pc:spChg chg="mod">
          <ac:chgData name="Piyumika Kithulgoda Gamage" userId="8130ac14-9727-4963-a006-512f362f8357" providerId="ADAL" clId="{58E33101-C3AE-49E8-B49B-21B8410B348A}" dt="2024-05-25T21:27:27.130" v="581" actId="113"/>
          <ac:spMkLst>
            <pc:docMk/>
            <pc:sldMk cId="511000915" sldId="267"/>
            <ac:spMk id="4" creationId="{BB1B243D-D1FA-AFB4-A51C-E6FCCCAE4FD0}"/>
          </ac:spMkLst>
        </pc:spChg>
        <pc:spChg chg="del">
          <ac:chgData name="Piyumika Kithulgoda Gamage" userId="8130ac14-9727-4963-a006-512f362f8357" providerId="ADAL" clId="{58E33101-C3AE-49E8-B49B-21B8410B348A}" dt="2024-05-25T21:26:19.993" v="570" actId="478"/>
          <ac:spMkLst>
            <pc:docMk/>
            <pc:sldMk cId="511000915" sldId="267"/>
            <ac:spMk id="9" creationId="{07C93DA7-0710-C3FD-7468-19C0E887E5AB}"/>
          </ac:spMkLst>
        </pc:spChg>
      </pc:sldChg>
      <pc:sldChg chg="del">
        <pc:chgData name="Piyumika Kithulgoda Gamage" userId="8130ac14-9727-4963-a006-512f362f8357" providerId="ADAL" clId="{58E33101-C3AE-49E8-B49B-21B8410B348A}" dt="2024-05-25T20:44:11.017" v="115" actId="47"/>
        <pc:sldMkLst>
          <pc:docMk/>
          <pc:sldMk cId="2975333960" sldId="268"/>
        </pc:sldMkLst>
      </pc:sldChg>
      <pc:sldChg chg="addSp delSp modSp mod">
        <pc:chgData name="Piyumika Kithulgoda Gamage" userId="8130ac14-9727-4963-a006-512f362f8357" providerId="ADAL" clId="{58E33101-C3AE-49E8-B49B-21B8410B348A}" dt="2024-05-25T20:50:13.932" v="163" actId="120"/>
        <pc:sldMkLst>
          <pc:docMk/>
          <pc:sldMk cId="722754073" sldId="269"/>
        </pc:sldMkLst>
        <pc:spChg chg="add del mod">
          <ac:chgData name="Piyumika Kithulgoda Gamage" userId="8130ac14-9727-4963-a006-512f362f8357" providerId="ADAL" clId="{58E33101-C3AE-49E8-B49B-21B8410B348A}" dt="2024-05-25T20:49:38.280" v="143" actId="478"/>
          <ac:spMkLst>
            <pc:docMk/>
            <pc:sldMk cId="722754073" sldId="269"/>
            <ac:spMk id="2" creationId="{6225AB12-2BD8-8807-EBBD-E4C012C3F565}"/>
          </ac:spMkLst>
        </pc:spChg>
        <pc:spChg chg="del mod">
          <ac:chgData name="Piyumika Kithulgoda Gamage" userId="8130ac14-9727-4963-a006-512f362f8357" providerId="ADAL" clId="{58E33101-C3AE-49E8-B49B-21B8410B348A}" dt="2024-05-25T20:49:34.539" v="141" actId="478"/>
          <ac:spMkLst>
            <pc:docMk/>
            <pc:sldMk cId="722754073" sldId="269"/>
            <ac:spMk id="4" creationId="{BB1B243D-D1FA-AFB4-A51C-E6FCCCAE4FD0}"/>
          </ac:spMkLst>
        </pc:spChg>
        <pc:spChg chg="add mod">
          <ac:chgData name="Piyumika Kithulgoda Gamage" userId="8130ac14-9727-4963-a006-512f362f8357" providerId="ADAL" clId="{58E33101-C3AE-49E8-B49B-21B8410B348A}" dt="2024-05-25T20:50:05.605" v="161" actId="14100"/>
          <ac:spMkLst>
            <pc:docMk/>
            <pc:sldMk cId="722754073" sldId="269"/>
            <ac:spMk id="5" creationId="{FA239E70-281C-0BDF-002F-E765B08E3F9A}"/>
          </ac:spMkLst>
        </pc:spChg>
        <pc:spChg chg="mod">
          <ac:chgData name="Piyumika Kithulgoda Gamage" userId="8130ac14-9727-4963-a006-512f362f8357" providerId="ADAL" clId="{58E33101-C3AE-49E8-B49B-21B8410B348A}" dt="2024-05-25T20:50:13.932" v="163" actId="120"/>
          <ac:spMkLst>
            <pc:docMk/>
            <pc:sldMk cId="722754073" sldId="269"/>
            <ac:spMk id="9" creationId="{E7D487FC-BA9C-7968-9899-436361424B0B}"/>
          </ac:spMkLst>
        </pc:spChg>
      </pc:sldChg>
      <pc:sldChg chg="addSp delSp modSp mod">
        <pc:chgData name="Piyumika Kithulgoda Gamage" userId="8130ac14-9727-4963-a006-512f362f8357" providerId="ADAL" clId="{58E33101-C3AE-49E8-B49B-21B8410B348A}" dt="2024-05-25T20:52:40.760" v="214" actId="120"/>
        <pc:sldMkLst>
          <pc:docMk/>
          <pc:sldMk cId="3051524116" sldId="270"/>
        </pc:sldMkLst>
        <pc:spChg chg="add del mod">
          <ac:chgData name="Piyumika Kithulgoda Gamage" userId="8130ac14-9727-4963-a006-512f362f8357" providerId="ADAL" clId="{58E33101-C3AE-49E8-B49B-21B8410B348A}" dt="2024-05-25T20:51:54.213" v="191" actId="478"/>
          <ac:spMkLst>
            <pc:docMk/>
            <pc:sldMk cId="3051524116" sldId="270"/>
            <ac:spMk id="2" creationId="{BE234D2A-8673-68BE-E591-29CC5961CD21}"/>
          </ac:spMkLst>
        </pc:spChg>
        <pc:spChg chg="del mod">
          <ac:chgData name="Piyumika Kithulgoda Gamage" userId="8130ac14-9727-4963-a006-512f362f8357" providerId="ADAL" clId="{58E33101-C3AE-49E8-B49B-21B8410B348A}" dt="2024-05-25T20:51:51.969" v="190" actId="478"/>
          <ac:spMkLst>
            <pc:docMk/>
            <pc:sldMk cId="3051524116" sldId="270"/>
            <ac:spMk id="4" creationId="{BB1B243D-D1FA-AFB4-A51C-E6FCCCAE4FD0}"/>
          </ac:spMkLst>
        </pc:spChg>
        <pc:spChg chg="add mod">
          <ac:chgData name="Piyumika Kithulgoda Gamage" userId="8130ac14-9727-4963-a006-512f362f8357" providerId="ADAL" clId="{58E33101-C3AE-49E8-B49B-21B8410B348A}" dt="2024-05-25T20:52:19.735" v="212" actId="113"/>
          <ac:spMkLst>
            <pc:docMk/>
            <pc:sldMk cId="3051524116" sldId="270"/>
            <ac:spMk id="5" creationId="{7A505E85-09BE-BDC7-D56A-0D4587AF5870}"/>
          </ac:spMkLst>
        </pc:spChg>
        <pc:spChg chg="mod">
          <ac:chgData name="Piyumika Kithulgoda Gamage" userId="8130ac14-9727-4963-a006-512f362f8357" providerId="ADAL" clId="{58E33101-C3AE-49E8-B49B-21B8410B348A}" dt="2024-05-25T20:52:40.760" v="214" actId="120"/>
          <ac:spMkLst>
            <pc:docMk/>
            <pc:sldMk cId="3051524116" sldId="270"/>
            <ac:spMk id="9" creationId="{91BB2EC3-EAFD-5D12-98E3-628F204E55C0}"/>
          </ac:spMkLst>
        </pc:spChg>
      </pc:sldChg>
      <pc:sldChg chg="addSp delSp modSp mod modClrScheme chgLayout">
        <pc:chgData name="Piyumika Kithulgoda Gamage" userId="8130ac14-9727-4963-a006-512f362f8357" providerId="ADAL" clId="{58E33101-C3AE-49E8-B49B-21B8410B348A}" dt="2024-05-25T21:42:22.231" v="727" actId="12269"/>
        <pc:sldMkLst>
          <pc:docMk/>
          <pc:sldMk cId="248311886" sldId="281"/>
        </pc:sldMkLst>
        <pc:spChg chg="del mod">
          <ac:chgData name="Piyumika Kithulgoda Gamage" userId="8130ac14-9727-4963-a006-512f362f8357" providerId="ADAL" clId="{58E33101-C3AE-49E8-B49B-21B8410B348A}" dt="2024-05-25T21:41:45.378" v="721" actId="478"/>
          <ac:spMkLst>
            <pc:docMk/>
            <pc:sldMk cId="248311886" sldId="281"/>
            <ac:spMk id="6" creationId="{49F0F81E-EA81-96EC-491A-239E29DA432A}"/>
          </ac:spMkLst>
        </pc:spChg>
        <pc:spChg chg="mod">
          <ac:chgData name="Piyumika Kithulgoda Gamage" userId="8130ac14-9727-4963-a006-512f362f8357" providerId="ADAL" clId="{58E33101-C3AE-49E8-B49B-21B8410B348A}" dt="2024-05-25T21:42:01.164" v="723" actId="1076"/>
          <ac:spMkLst>
            <pc:docMk/>
            <pc:sldMk cId="248311886" sldId="281"/>
            <ac:spMk id="8" creationId="{88ED9453-277C-204F-BD72-DCE03B1E8BBA}"/>
          </ac:spMkLst>
        </pc:spChg>
        <pc:graphicFrameChg chg="add mod modGraphic">
          <ac:chgData name="Piyumika Kithulgoda Gamage" userId="8130ac14-9727-4963-a006-512f362f8357" providerId="ADAL" clId="{58E33101-C3AE-49E8-B49B-21B8410B348A}" dt="2024-05-25T21:42:22.231" v="727" actId="12269"/>
          <ac:graphicFrameMkLst>
            <pc:docMk/>
            <pc:sldMk cId="248311886" sldId="281"/>
            <ac:graphicFrameMk id="2" creationId="{FC905095-CC99-4F3E-D7CE-E118F05613E2}"/>
          </ac:graphicFrameMkLst>
        </pc:graphicFrameChg>
      </pc:sldChg>
      <pc:sldChg chg="modSp mod">
        <pc:chgData name="Piyumika Kithulgoda Gamage" userId="8130ac14-9727-4963-a006-512f362f8357" providerId="ADAL" clId="{58E33101-C3AE-49E8-B49B-21B8410B348A}" dt="2024-05-25T21:25:18.801" v="569" actId="14100"/>
        <pc:sldMkLst>
          <pc:docMk/>
          <pc:sldMk cId="1846535011" sldId="283"/>
        </pc:sldMkLst>
        <pc:spChg chg="mod">
          <ac:chgData name="Piyumika Kithulgoda Gamage" userId="8130ac14-9727-4963-a006-512f362f8357" providerId="ADAL" clId="{58E33101-C3AE-49E8-B49B-21B8410B348A}" dt="2024-05-25T21:25:18.801" v="569" actId="14100"/>
          <ac:spMkLst>
            <pc:docMk/>
            <pc:sldMk cId="1846535011" sldId="283"/>
            <ac:spMk id="4" creationId="{BB1B243D-D1FA-AFB4-A51C-E6FCCCAE4FD0}"/>
          </ac:spMkLst>
        </pc:spChg>
        <pc:spChg chg="mod">
          <ac:chgData name="Piyumika Kithulgoda Gamage" userId="8130ac14-9727-4963-a006-512f362f8357" providerId="ADAL" clId="{58E33101-C3AE-49E8-B49B-21B8410B348A}" dt="2024-05-25T21:25:09.629" v="568" actId="20577"/>
          <ac:spMkLst>
            <pc:docMk/>
            <pc:sldMk cId="1846535011" sldId="283"/>
            <ac:spMk id="9" creationId="{0165B943-595D-CC8A-2F49-63A8FFABEF40}"/>
          </ac:spMkLst>
        </pc:spChg>
      </pc:sldChg>
      <pc:sldChg chg="addSp delSp modSp mod">
        <pc:chgData name="Piyumika Kithulgoda Gamage" userId="8130ac14-9727-4963-a006-512f362f8357" providerId="ADAL" clId="{58E33101-C3AE-49E8-B49B-21B8410B348A}" dt="2024-05-25T21:29:26.995" v="606" actId="113"/>
        <pc:sldMkLst>
          <pc:docMk/>
          <pc:sldMk cId="51292185" sldId="284"/>
        </pc:sldMkLst>
        <pc:spChg chg="add mod">
          <ac:chgData name="Piyumika Kithulgoda Gamage" userId="8130ac14-9727-4963-a006-512f362f8357" providerId="ADAL" clId="{58E33101-C3AE-49E8-B49B-21B8410B348A}" dt="2024-05-25T21:28:00.222" v="583"/>
          <ac:spMkLst>
            <pc:docMk/>
            <pc:sldMk cId="51292185" sldId="284"/>
            <ac:spMk id="2" creationId="{1C0EC4A5-5831-8226-E3A2-E61219699117}"/>
          </ac:spMkLst>
        </pc:spChg>
        <pc:spChg chg="mod">
          <ac:chgData name="Piyumika Kithulgoda Gamage" userId="8130ac14-9727-4963-a006-512f362f8357" providerId="ADAL" clId="{58E33101-C3AE-49E8-B49B-21B8410B348A}" dt="2024-05-25T21:29:26.995" v="606" actId="113"/>
          <ac:spMkLst>
            <pc:docMk/>
            <pc:sldMk cId="51292185" sldId="284"/>
            <ac:spMk id="4" creationId="{BB1B243D-D1FA-AFB4-A51C-E6FCCCAE4FD0}"/>
          </ac:spMkLst>
        </pc:spChg>
        <pc:spChg chg="del">
          <ac:chgData name="Piyumika Kithulgoda Gamage" userId="8130ac14-9727-4963-a006-512f362f8357" providerId="ADAL" clId="{58E33101-C3AE-49E8-B49B-21B8410B348A}" dt="2024-05-25T21:27:59.830" v="582" actId="478"/>
          <ac:spMkLst>
            <pc:docMk/>
            <pc:sldMk cId="51292185" sldId="284"/>
            <ac:spMk id="9" creationId="{2394C7EF-4159-F101-C260-29094DED61BD}"/>
          </ac:spMkLst>
        </pc:spChg>
      </pc:sldChg>
      <pc:sldChg chg="addSp delSp modSp mod">
        <pc:chgData name="Piyumika Kithulgoda Gamage" userId="8130ac14-9727-4963-a006-512f362f8357" providerId="ADAL" clId="{58E33101-C3AE-49E8-B49B-21B8410B348A}" dt="2024-05-25T21:31:51.977" v="633" actId="20577"/>
        <pc:sldMkLst>
          <pc:docMk/>
          <pc:sldMk cId="4208276109" sldId="285"/>
        </pc:sldMkLst>
        <pc:spChg chg="add mod">
          <ac:chgData name="Piyumika Kithulgoda Gamage" userId="8130ac14-9727-4963-a006-512f362f8357" providerId="ADAL" clId="{58E33101-C3AE-49E8-B49B-21B8410B348A}" dt="2024-05-25T21:30:50.612" v="609"/>
          <ac:spMkLst>
            <pc:docMk/>
            <pc:sldMk cId="4208276109" sldId="285"/>
            <ac:spMk id="2" creationId="{B47B6CDA-4F34-CA54-BB74-A22EC4FCFF8B}"/>
          </ac:spMkLst>
        </pc:spChg>
        <pc:spChg chg="mod">
          <ac:chgData name="Piyumika Kithulgoda Gamage" userId="8130ac14-9727-4963-a006-512f362f8357" providerId="ADAL" clId="{58E33101-C3AE-49E8-B49B-21B8410B348A}" dt="2024-05-25T21:31:51.977" v="633" actId="20577"/>
          <ac:spMkLst>
            <pc:docMk/>
            <pc:sldMk cId="4208276109" sldId="285"/>
            <ac:spMk id="4" creationId="{BB1B243D-D1FA-AFB4-A51C-E6FCCCAE4FD0}"/>
          </ac:spMkLst>
        </pc:spChg>
        <pc:spChg chg="del">
          <ac:chgData name="Piyumika Kithulgoda Gamage" userId="8130ac14-9727-4963-a006-512f362f8357" providerId="ADAL" clId="{58E33101-C3AE-49E8-B49B-21B8410B348A}" dt="2024-05-25T21:30:50.159" v="608" actId="478"/>
          <ac:spMkLst>
            <pc:docMk/>
            <pc:sldMk cId="4208276109" sldId="285"/>
            <ac:spMk id="9" creationId="{970615C5-1E79-1404-1753-5E8A5375B44E}"/>
          </ac:spMkLst>
        </pc:spChg>
      </pc:sldChg>
      <pc:sldChg chg="del">
        <pc:chgData name="Piyumika Kithulgoda Gamage" userId="8130ac14-9727-4963-a006-512f362f8357" providerId="ADAL" clId="{58E33101-C3AE-49E8-B49B-21B8410B348A}" dt="2024-05-25T21:30:14.376" v="607" actId="47"/>
        <pc:sldMkLst>
          <pc:docMk/>
          <pc:sldMk cId="3852990021" sldId="286"/>
        </pc:sldMkLst>
      </pc:sldChg>
      <pc:sldChg chg="addSp delSp modSp mod">
        <pc:chgData name="Piyumika Kithulgoda Gamage" userId="8130ac14-9727-4963-a006-512f362f8357" providerId="ADAL" clId="{58E33101-C3AE-49E8-B49B-21B8410B348A}" dt="2024-05-25T21:02:42.395" v="320" actId="113"/>
        <pc:sldMkLst>
          <pc:docMk/>
          <pc:sldMk cId="2779259505" sldId="289"/>
        </pc:sldMkLst>
        <pc:spChg chg="add mod">
          <ac:chgData name="Piyumika Kithulgoda Gamage" userId="8130ac14-9727-4963-a006-512f362f8357" providerId="ADAL" clId="{58E33101-C3AE-49E8-B49B-21B8410B348A}" dt="2024-05-25T21:02:42.395" v="320" actId="113"/>
          <ac:spMkLst>
            <pc:docMk/>
            <pc:sldMk cId="2779259505" sldId="289"/>
            <ac:spMk id="2" creationId="{1A763CD6-AE4A-090D-D20C-45599B613982}"/>
          </ac:spMkLst>
        </pc:spChg>
        <pc:spChg chg="del mod">
          <ac:chgData name="Piyumika Kithulgoda Gamage" userId="8130ac14-9727-4963-a006-512f362f8357" providerId="ADAL" clId="{58E33101-C3AE-49E8-B49B-21B8410B348A}" dt="2024-05-25T21:00:09.237" v="276" actId="478"/>
          <ac:spMkLst>
            <pc:docMk/>
            <pc:sldMk cId="2779259505" sldId="289"/>
            <ac:spMk id="4" creationId="{BB1B243D-D1FA-AFB4-A51C-E6FCCCAE4FD0}"/>
          </ac:spMkLst>
        </pc:spChg>
        <pc:spChg chg="add del mod">
          <ac:chgData name="Piyumika Kithulgoda Gamage" userId="8130ac14-9727-4963-a006-512f362f8357" providerId="ADAL" clId="{58E33101-C3AE-49E8-B49B-21B8410B348A}" dt="2024-05-25T21:00:16.300" v="279" actId="478"/>
          <ac:spMkLst>
            <pc:docMk/>
            <pc:sldMk cId="2779259505" sldId="289"/>
            <ac:spMk id="5" creationId="{FF2AF6D6-65E5-347C-9F6E-AE9450E03BD4}"/>
          </ac:spMkLst>
        </pc:spChg>
        <pc:spChg chg="mod">
          <ac:chgData name="Piyumika Kithulgoda Gamage" userId="8130ac14-9727-4963-a006-512f362f8357" providerId="ADAL" clId="{58E33101-C3AE-49E8-B49B-21B8410B348A}" dt="2024-05-25T20:52:59.019" v="219" actId="113"/>
          <ac:spMkLst>
            <pc:docMk/>
            <pc:sldMk cId="2779259505" sldId="289"/>
            <ac:spMk id="9" creationId="{803E05A2-F371-5AF7-A896-DCF5C0D234EB}"/>
          </ac:spMkLst>
        </pc:spChg>
      </pc:sldChg>
      <pc:sldChg chg="modSp mod">
        <pc:chgData name="Piyumika Kithulgoda Gamage" userId="8130ac14-9727-4963-a006-512f362f8357" providerId="ADAL" clId="{58E33101-C3AE-49E8-B49B-21B8410B348A}" dt="2024-05-25T21:06:51.525" v="446" actId="20577"/>
        <pc:sldMkLst>
          <pc:docMk/>
          <pc:sldMk cId="1767512393" sldId="290"/>
        </pc:sldMkLst>
        <pc:spChg chg="mod">
          <ac:chgData name="Piyumika Kithulgoda Gamage" userId="8130ac14-9727-4963-a006-512f362f8357" providerId="ADAL" clId="{58E33101-C3AE-49E8-B49B-21B8410B348A}" dt="2024-05-25T21:06:51.525" v="446" actId="20577"/>
          <ac:spMkLst>
            <pc:docMk/>
            <pc:sldMk cId="1767512393" sldId="290"/>
            <ac:spMk id="4" creationId="{BB1B243D-D1FA-AFB4-A51C-E6FCCCAE4FD0}"/>
          </ac:spMkLst>
        </pc:spChg>
        <pc:spChg chg="mod">
          <ac:chgData name="Piyumika Kithulgoda Gamage" userId="8130ac14-9727-4963-a006-512f362f8357" providerId="ADAL" clId="{58E33101-C3AE-49E8-B49B-21B8410B348A}" dt="2024-05-25T21:04:42.155" v="344" actId="255"/>
          <ac:spMkLst>
            <pc:docMk/>
            <pc:sldMk cId="1767512393" sldId="290"/>
            <ac:spMk id="9" creationId="{714A846F-60E9-710D-3204-B0470B8C10D9}"/>
          </ac:spMkLst>
        </pc:spChg>
      </pc:sldChg>
      <pc:sldChg chg="addSp delSp modSp mod">
        <pc:chgData name="Piyumika Kithulgoda Gamage" userId="8130ac14-9727-4963-a006-512f362f8357" providerId="ADAL" clId="{58E33101-C3AE-49E8-B49B-21B8410B348A}" dt="2024-05-25T20:52:35.970" v="213" actId="120"/>
        <pc:sldMkLst>
          <pc:docMk/>
          <pc:sldMk cId="2926603474" sldId="291"/>
        </pc:sldMkLst>
        <pc:spChg chg="add del mod">
          <ac:chgData name="Piyumika Kithulgoda Gamage" userId="8130ac14-9727-4963-a006-512f362f8357" providerId="ADAL" clId="{58E33101-C3AE-49E8-B49B-21B8410B348A}" dt="2024-05-25T20:50:59.180" v="168" actId="478"/>
          <ac:spMkLst>
            <pc:docMk/>
            <pc:sldMk cId="2926603474" sldId="291"/>
            <ac:spMk id="2" creationId="{73F65E0A-9506-BF39-41D5-A0F9C026E01C}"/>
          </ac:spMkLst>
        </pc:spChg>
        <pc:spChg chg="del mod">
          <ac:chgData name="Piyumika Kithulgoda Gamage" userId="8130ac14-9727-4963-a006-512f362f8357" providerId="ADAL" clId="{58E33101-C3AE-49E8-B49B-21B8410B348A}" dt="2024-05-25T20:50:51.821" v="165" actId="478"/>
          <ac:spMkLst>
            <pc:docMk/>
            <pc:sldMk cId="2926603474" sldId="291"/>
            <ac:spMk id="4" creationId="{BB1B243D-D1FA-AFB4-A51C-E6FCCCAE4FD0}"/>
          </ac:spMkLst>
        </pc:spChg>
        <pc:spChg chg="add mod">
          <ac:chgData name="Piyumika Kithulgoda Gamage" userId="8130ac14-9727-4963-a006-512f362f8357" providerId="ADAL" clId="{58E33101-C3AE-49E8-B49B-21B8410B348A}" dt="2024-05-25T20:51:39.842" v="189" actId="20577"/>
          <ac:spMkLst>
            <pc:docMk/>
            <pc:sldMk cId="2926603474" sldId="291"/>
            <ac:spMk id="5" creationId="{C269B2F1-398F-9CF3-6549-8E1F1F47DFF6}"/>
          </ac:spMkLst>
        </pc:spChg>
        <pc:spChg chg="mod">
          <ac:chgData name="Piyumika Kithulgoda Gamage" userId="8130ac14-9727-4963-a006-512f362f8357" providerId="ADAL" clId="{58E33101-C3AE-49E8-B49B-21B8410B348A}" dt="2024-05-25T20:52:35.970" v="213" actId="120"/>
          <ac:spMkLst>
            <pc:docMk/>
            <pc:sldMk cId="2926603474" sldId="291"/>
            <ac:spMk id="9" creationId="{1DB94D6D-78D8-3F29-3559-518FBCD5A55B}"/>
          </ac:spMkLst>
        </pc:spChg>
      </pc:sldChg>
      <pc:sldChg chg="modSp del mod">
        <pc:chgData name="Piyumika Kithulgoda Gamage" userId="8130ac14-9727-4963-a006-512f362f8357" providerId="ADAL" clId="{58E33101-C3AE-49E8-B49B-21B8410B348A}" dt="2024-05-25T20:57:54.671" v="275" actId="47"/>
        <pc:sldMkLst>
          <pc:docMk/>
          <pc:sldMk cId="2361538278" sldId="292"/>
        </pc:sldMkLst>
        <pc:spChg chg="mod">
          <ac:chgData name="Piyumika Kithulgoda Gamage" userId="8130ac14-9727-4963-a006-512f362f8357" providerId="ADAL" clId="{58E33101-C3AE-49E8-B49B-21B8410B348A}" dt="2024-05-25T20:57:47.830" v="271" actId="21"/>
          <ac:spMkLst>
            <pc:docMk/>
            <pc:sldMk cId="2361538278" sldId="292"/>
            <ac:spMk id="4" creationId="{BB1B243D-D1FA-AFB4-A51C-E6FCCCAE4FD0}"/>
          </ac:spMkLst>
        </pc:spChg>
      </pc:sldChg>
      <pc:sldChg chg="modSp del mod">
        <pc:chgData name="Piyumika Kithulgoda Gamage" userId="8130ac14-9727-4963-a006-512f362f8357" providerId="ADAL" clId="{58E33101-C3AE-49E8-B49B-21B8410B348A}" dt="2024-05-25T21:03:00.802" v="325" actId="47"/>
        <pc:sldMkLst>
          <pc:docMk/>
          <pc:sldMk cId="316386460" sldId="293"/>
        </pc:sldMkLst>
        <pc:spChg chg="mod">
          <ac:chgData name="Piyumika Kithulgoda Gamage" userId="8130ac14-9727-4963-a006-512f362f8357" providerId="ADAL" clId="{58E33101-C3AE-49E8-B49B-21B8410B348A}" dt="2024-05-25T21:02:54.924" v="321" actId="21"/>
          <ac:spMkLst>
            <pc:docMk/>
            <pc:sldMk cId="316386460" sldId="293"/>
            <ac:spMk id="4" creationId="{BB1B243D-D1FA-AFB4-A51C-E6FCCCAE4FD0}"/>
          </ac:spMkLst>
        </pc:spChg>
      </pc:sldChg>
      <pc:sldChg chg="modSp mod">
        <pc:chgData name="Piyumika Kithulgoda Gamage" userId="8130ac14-9727-4963-a006-512f362f8357" providerId="ADAL" clId="{58E33101-C3AE-49E8-B49B-21B8410B348A}" dt="2024-05-25T21:18:14.388" v="515" actId="120"/>
        <pc:sldMkLst>
          <pc:docMk/>
          <pc:sldMk cId="3237120434" sldId="294"/>
        </pc:sldMkLst>
        <pc:spChg chg="mod">
          <ac:chgData name="Piyumika Kithulgoda Gamage" userId="8130ac14-9727-4963-a006-512f362f8357" providerId="ADAL" clId="{58E33101-C3AE-49E8-B49B-21B8410B348A}" dt="2024-05-25T21:18:03.369" v="513" actId="404"/>
          <ac:spMkLst>
            <pc:docMk/>
            <pc:sldMk cId="3237120434" sldId="294"/>
            <ac:spMk id="4" creationId="{BB1B243D-D1FA-AFB4-A51C-E6FCCCAE4FD0}"/>
          </ac:spMkLst>
        </pc:spChg>
        <pc:spChg chg="mod">
          <ac:chgData name="Piyumika Kithulgoda Gamage" userId="8130ac14-9727-4963-a006-512f362f8357" providerId="ADAL" clId="{58E33101-C3AE-49E8-B49B-21B8410B348A}" dt="2024-05-25T21:18:14.388" v="515" actId="120"/>
          <ac:spMkLst>
            <pc:docMk/>
            <pc:sldMk cId="3237120434" sldId="294"/>
            <ac:spMk id="9" creationId="{2EBD21EC-560E-3364-0A22-B81826CD5645}"/>
          </ac:spMkLst>
        </pc:spChg>
      </pc:sldChg>
      <pc:sldChg chg="del">
        <pc:chgData name="Piyumika Kithulgoda Gamage" userId="8130ac14-9727-4963-a006-512f362f8357" providerId="ADAL" clId="{58E33101-C3AE-49E8-B49B-21B8410B348A}" dt="2024-05-25T21:17:54.488" v="509" actId="47"/>
        <pc:sldMkLst>
          <pc:docMk/>
          <pc:sldMk cId="56841122" sldId="295"/>
        </pc:sldMkLst>
      </pc:sldChg>
      <pc:sldChg chg="del">
        <pc:chgData name="Piyumika Kithulgoda Gamage" userId="8130ac14-9727-4963-a006-512f362f8357" providerId="ADAL" clId="{58E33101-C3AE-49E8-B49B-21B8410B348A}" dt="2024-05-25T20:44:05.143" v="114" actId="47"/>
        <pc:sldMkLst>
          <pc:docMk/>
          <pc:sldMk cId="3862257890" sldId="296"/>
        </pc:sldMkLst>
      </pc:sldChg>
      <pc:sldChg chg="addSp delSp modSp mod modClrScheme chgLayout">
        <pc:chgData name="Piyumika Kithulgoda Gamage" userId="8130ac14-9727-4963-a006-512f362f8357" providerId="ADAL" clId="{58E33101-C3AE-49E8-B49B-21B8410B348A}" dt="2024-05-25T21:39:24.700" v="693" actId="26606"/>
        <pc:sldMkLst>
          <pc:docMk/>
          <pc:sldMk cId="4063864537" sldId="297"/>
        </pc:sldMkLst>
        <pc:spChg chg="mod ord">
          <ac:chgData name="Piyumika Kithulgoda Gamage" userId="8130ac14-9727-4963-a006-512f362f8357" providerId="ADAL" clId="{58E33101-C3AE-49E8-B49B-21B8410B348A}" dt="2024-05-25T21:39:24.700" v="693" actId="26606"/>
          <ac:spMkLst>
            <pc:docMk/>
            <pc:sldMk cId="4063864537" sldId="297"/>
            <ac:spMk id="4" creationId="{BB1B243D-D1FA-AFB4-A51C-E6FCCCAE4FD0}"/>
          </ac:spMkLst>
        </pc:spChg>
        <pc:spChg chg="mod">
          <ac:chgData name="Piyumika Kithulgoda Gamage" userId="8130ac14-9727-4963-a006-512f362f8357" providerId="ADAL" clId="{58E33101-C3AE-49E8-B49B-21B8410B348A}" dt="2024-05-25T21:39:24.700" v="692" actId="26606"/>
          <ac:spMkLst>
            <pc:docMk/>
            <pc:sldMk cId="4063864537" sldId="297"/>
            <ac:spMk id="9" creationId="{76E7CC8F-577E-5B0F-26EA-1109BA7656A5}"/>
          </ac:spMkLst>
        </pc:spChg>
        <pc:spChg chg="add del mod">
          <ac:chgData name="Piyumika Kithulgoda Gamage" userId="8130ac14-9727-4963-a006-512f362f8357" providerId="ADAL" clId="{58E33101-C3AE-49E8-B49B-21B8410B348A}" dt="2024-05-25T21:39:12.589" v="688"/>
          <ac:spMkLst>
            <pc:docMk/>
            <pc:sldMk cId="4063864537" sldId="297"/>
            <ac:spMk id="14" creationId="{F14977DE-6F2F-BF68-0865-0B5FF34092BF}"/>
          </ac:spMkLst>
        </pc:spChg>
        <pc:spChg chg="add del mod">
          <ac:chgData name="Piyumika Kithulgoda Gamage" userId="8130ac14-9727-4963-a006-512f362f8357" providerId="ADAL" clId="{58E33101-C3AE-49E8-B49B-21B8410B348A}" dt="2024-05-25T21:39:24.700" v="692" actId="26606"/>
          <ac:spMkLst>
            <pc:docMk/>
            <pc:sldMk cId="4063864537" sldId="297"/>
            <ac:spMk id="3079" creationId="{D1527041-F972-0925-A8A6-778ADA5613E5}"/>
          </ac:spMkLst>
        </pc:spChg>
        <pc:spChg chg="add del mod">
          <ac:chgData name="Piyumika Kithulgoda Gamage" userId="8130ac14-9727-4963-a006-512f362f8357" providerId="ADAL" clId="{58E33101-C3AE-49E8-B49B-21B8410B348A}" dt="2024-05-25T21:39:24.700" v="692" actId="26606"/>
          <ac:spMkLst>
            <pc:docMk/>
            <pc:sldMk cId="4063864537" sldId="297"/>
            <ac:spMk id="3081" creationId="{2D2CE51E-703D-B5D7-9856-1EFAB9E97E73}"/>
          </ac:spMkLst>
        </pc:spChg>
        <pc:picChg chg="add mod">
          <ac:chgData name="Piyumika Kithulgoda Gamage" userId="8130ac14-9727-4963-a006-512f362f8357" providerId="ADAL" clId="{58E33101-C3AE-49E8-B49B-21B8410B348A}" dt="2024-05-25T21:39:24.700" v="693" actId="26606"/>
          <ac:picMkLst>
            <pc:docMk/>
            <pc:sldMk cId="4063864537" sldId="297"/>
            <ac:picMk id="3074" creationId="{1BD95FF6-9DF7-F5E3-071D-7C2BA8A015A0}"/>
          </ac:picMkLst>
        </pc:picChg>
      </pc:sldChg>
      <pc:sldChg chg="addSp delSp modSp mod">
        <pc:chgData name="Piyumika Kithulgoda Gamage" userId="8130ac14-9727-4963-a006-512f362f8357" providerId="ADAL" clId="{58E33101-C3AE-49E8-B49B-21B8410B348A}" dt="2024-05-25T20:48:18.321" v="117" actId="22"/>
        <pc:sldMkLst>
          <pc:docMk/>
          <pc:sldMk cId="745738017" sldId="298"/>
        </pc:sldMkLst>
        <pc:spChg chg="add del">
          <ac:chgData name="Piyumika Kithulgoda Gamage" userId="8130ac14-9727-4963-a006-512f362f8357" providerId="ADAL" clId="{58E33101-C3AE-49E8-B49B-21B8410B348A}" dt="2024-05-25T20:48:18.321" v="117" actId="22"/>
          <ac:spMkLst>
            <pc:docMk/>
            <pc:sldMk cId="745738017" sldId="298"/>
            <ac:spMk id="3" creationId="{2FC1695E-7D8A-51AE-F178-B65EB6187683}"/>
          </ac:spMkLst>
        </pc:spChg>
        <pc:spChg chg="mod">
          <ac:chgData name="Piyumika Kithulgoda Gamage" userId="8130ac14-9727-4963-a006-512f362f8357" providerId="ADAL" clId="{58E33101-C3AE-49E8-B49B-21B8410B348A}" dt="2024-05-25T20:39:57.465" v="82" actId="20577"/>
          <ac:spMkLst>
            <pc:docMk/>
            <pc:sldMk cId="745738017" sldId="298"/>
            <ac:spMk id="6" creationId="{49F0F81E-EA81-96EC-491A-239E29DA432A}"/>
          </ac:spMkLst>
        </pc:spChg>
        <pc:spChg chg="mod">
          <ac:chgData name="Piyumika Kithulgoda Gamage" userId="8130ac14-9727-4963-a006-512f362f8357" providerId="ADAL" clId="{58E33101-C3AE-49E8-B49B-21B8410B348A}" dt="2024-05-25T20:40:10.177" v="85" actId="113"/>
          <ac:spMkLst>
            <pc:docMk/>
            <pc:sldMk cId="745738017" sldId="298"/>
            <ac:spMk id="8" creationId="{88ED9453-277C-204F-BD72-DCE03B1E8BBA}"/>
          </ac:spMkLst>
        </pc:spChg>
      </pc:sldChg>
      <pc:sldChg chg="addSp delSp modSp mod modClrScheme chgLayout">
        <pc:chgData name="Piyumika Kithulgoda Gamage" userId="8130ac14-9727-4963-a006-512f362f8357" providerId="ADAL" clId="{58E33101-C3AE-49E8-B49B-21B8410B348A}" dt="2024-05-25T21:48:32.852" v="794" actId="113"/>
        <pc:sldMkLst>
          <pc:docMk/>
          <pc:sldMk cId="3155095531" sldId="299"/>
        </pc:sldMkLst>
        <pc:spChg chg="mod">
          <ac:chgData name="Piyumika Kithulgoda Gamage" userId="8130ac14-9727-4963-a006-512f362f8357" providerId="ADAL" clId="{58E33101-C3AE-49E8-B49B-21B8410B348A}" dt="2024-05-25T21:48:32.852" v="794" actId="113"/>
          <ac:spMkLst>
            <pc:docMk/>
            <pc:sldMk cId="3155095531" sldId="299"/>
            <ac:spMk id="3" creationId="{4C318957-1753-EBB6-03D2-08BCABEC55E6}"/>
          </ac:spMkLst>
        </pc:spChg>
        <pc:spChg chg="add del mod">
          <ac:chgData name="Piyumika Kithulgoda Gamage" userId="8130ac14-9727-4963-a006-512f362f8357" providerId="ADAL" clId="{58E33101-C3AE-49E8-B49B-21B8410B348A}" dt="2024-05-25T21:45:44.637" v="763" actId="26606"/>
          <ac:spMkLst>
            <pc:docMk/>
            <pc:sldMk cId="3155095531" sldId="299"/>
            <ac:spMk id="8" creationId="{AD1EB647-12EE-D2EC-3FDE-B12734FA3C68}"/>
          </ac:spMkLst>
        </pc:spChg>
        <pc:spChg chg="add del mod">
          <ac:chgData name="Piyumika Kithulgoda Gamage" userId="8130ac14-9727-4963-a006-512f362f8357" providerId="ADAL" clId="{58E33101-C3AE-49E8-B49B-21B8410B348A}" dt="2024-05-25T21:45:44.637" v="763" actId="26606"/>
          <ac:spMkLst>
            <pc:docMk/>
            <pc:sldMk cId="3155095531" sldId="299"/>
            <ac:spMk id="10" creationId="{0F440E36-5B9C-5E8B-D49D-AD128296D5B4}"/>
          </ac:spMkLst>
        </pc:spChg>
        <pc:spChg chg="add del mod">
          <ac:chgData name="Piyumika Kithulgoda Gamage" userId="8130ac14-9727-4963-a006-512f362f8357" providerId="ADAL" clId="{58E33101-C3AE-49E8-B49B-21B8410B348A}" dt="2024-05-25T21:45:44.637" v="763" actId="26606"/>
          <ac:spMkLst>
            <pc:docMk/>
            <pc:sldMk cId="3155095531" sldId="299"/>
            <ac:spMk id="12" creationId="{E1F78869-E905-5B83-5155-67BF689592E0}"/>
          </ac:spMkLst>
        </pc:spChg>
        <pc:spChg chg="add del mod">
          <ac:chgData name="Piyumika Kithulgoda Gamage" userId="8130ac14-9727-4963-a006-512f362f8357" providerId="ADAL" clId="{58E33101-C3AE-49E8-B49B-21B8410B348A}" dt="2024-05-25T21:45:44.637" v="763" actId="26606"/>
          <ac:spMkLst>
            <pc:docMk/>
            <pc:sldMk cId="3155095531" sldId="299"/>
            <ac:spMk id="14" creationId="{033AC775-391F-0EC3-E749-4E75F9395526}"/>
          </ac:spMkLst>
        </pc:spChg>
        <pc:graphicFrameChg chg="add mod modGraphic">
          <ac:chgData name="Piyumika Kithulgoda Gamage" userId="8130ac14-9727-4963-a006-512f362f8357" providerId="ADAL" clId="{58E33101-C3AE-49E8-B49B-21B8410B348A}" dt="2024-05-25T21:48:28.818" v="793" actId="14100"/>
          <ac:graphicFrameMkLst>
            <pc:docMk/>
            <pc:sldMk cId="3155095531" sldId="299"/>
            <ac:graphicFrameMk id="2" creationId="{E2412D52-F901-0180-9469-10B97E7886EE}"/>
          </ac:graphicFrameMkLst>
        </pc:graphicFrameChg>
      </pc:sldChg>
      <pc:sldChg chg="addSp delSp modSp mod">
        <pc:chgData name="Piyumika Kithulgoda Gamage" userId="8130ac14-9727-4963-a006-512f362f8357" providerId="ADAL" clId="{58E33101-C3AE-49E8-B49B-21B8410B348A}" dt="2024-05-25T20:50:22.279" v="164" actId="120"/>
        <pc:sldMkLst>
          <pc:docMk/>
          <pc:sldMk cId="4147016941" sldId="355"/>
        </pc:sldMkLst>
        <pc:spChg chg="mod">
          <ac:chgData name="Piyumika Kithulgoda Gamage" userId="8130ac14-9727-4963-a006-512f362f8357" providerId="ADAL" clId="{58E33101-C3AE-49E8-B49B-21B8410B348A}" dt="2024-05-25T20:50:22.279" v="164" actId="120"/>
          <ac:spMkLst>
            <pc:docMk/>
            <pc:sldMk cId="4147016941" sldId="355"/>
            <ac:spMk id="2" creationId="{124D384F-4FF9-82A4-754F-85A1A52CC2C4}"/>
          </ac:spMkLst>
        </pc:spChg>
        <pc:spChg chg="del mod">
          <ac:chgData name="Piyumika Kithulgoda Gamage" userId="8130ac14-9727-4963-a006-512f362f8357" providerId="ADAL" clId="{58E33101-C3AE-49E8-B49B-21B8410B348A}" dt="2024-05-25T20:49:04.951" v="133" actId="478"/>
          <ac:spMkLst>
            <pc:docMk/>
            <pc:sldMk cId="4147016941" sldId="355"/>
            <ac:spMk id="3" creationId="{E8F9A3F4-41A4-AACE-4DAC-1513A6220C73}"/>
          </ac:spMkLst>
        </pc:spChg>
        <pc:spChg chg="add del mod">
          <ac:chgData name="Piyumika Kithulgoda Gamage" userId="8130ac14-9727-4963-a006-512f362f8357" providerId="ADAL" clId="{58E33101-C3AE-49E8-B49B-21B8410B348A}" dt="2024-05-25T20:49:07.880" v="135" actId="478"/>
          <ac:spMkLst>
            <pc:docMk/>
            <pc:sldMk cId="4147016941" sldId="355"/>
            <ac:spMk id="4" creationId="{0994B9B3-A658-1FCD-BFC2-BA4D74013D93}"/>
          </ac:spMkLst>
        </pc:spChg>
        <pc:spChg chg="add mod">
          <ac:chgData name="Piyumika Kithulgoda Gamage" userId="8130ac14-9727-4963-a006-512f362f8357" providerId="ADAL" clId="{58E33101-C3AE-49E8-B49B-21B8410B348A}" dt="2024-05-25T20:49:23.505" v="140" actId="113"/>
          <ac:spMkLst>
            <pc:docMk/>
            <pc:sldMk cId="4147016941" sldId="355"/>
            <ac:spMk id="5" creationId="{887A8FA2-8E4D-1C13-A552-4A6675E4B886}"/>
          </ac:spMkLst>
        </pc:spChg>
      </pc:sldChg>
      <pc:sldChg chg="addSp modSp mod modClrScheme chgLayout">
        <pc:chgData name="Piyumika Kithulgoda Gamage" userId="8130ac14-9727-4963-a006-512f362f8357" providerId="ADAL" clId="{58E33101-C3AE-49E8-B49B-21B8410B348A}" dt="2024-05-25T21:44:04.150" v="758" actId="403"/>
        <pc:sldMkLst>
          <pc:docMk/>
          <pc:sldMk cId="2394180643" sldId="356"/>
        </pc:sldMkLst>
        <pc:spChg chg="add mod">
          <ac:chgData name="Piyumika Kithulgoda Gamage" userId="8130ac14-9727-4963-a006-512f362f8357" providerId="ADAL" clId="{58E33101-C3AE-49E8-B49B-21B8410B348A}" dt="2024-05-25T21:37:39.844" v="686" actId="313"/>
          <ac:spMkLst>
            <pc:docMk/>
            <pc:sldMk cId="2394180643" sldId="356"/>
            <ac:spMk id="3" creationId="{F0F7F290-38EE-9137-6F6D-562D715BDB44}"/>
          </ac:spMkLst>
        </pc:spChg>
        <pc:spChg chg="mod">
          <ac:chgData name="Piyumika Kithulgoda Gamage" userId="8130ac14-9727-4963-a006-512f362f8357" providerId="ADAL" clId="{58E33101-C3AE-49E8-B49B-21B8410B348A}" dt="2024-05-25T21:37:24.997" v="682" actId="26606"/>
          <ac:spMkLst>
            <pc:docMk/>
            <pc:sldMk cId="2394180643" sldId="356"/>
            <ac:spMk id="4" creationId="{BB1B243D-D1FA-AFB4-A51C-E6FCCCAE4FD0}"/>
          </ac:spMkLst>
        </pc:spChg>
        <pc:spChg chg="mod">
          <ac:chgData name="Piyumika Kithulgoda Gamage" userId="8130ac14-9727-4963-a006-512f362f8357" providerId="ADAL" clId="{58E33101-C3AE-49E8-B49B-21B8410B348A}" dt="2024-05-25T21:44:04.150" v="758" actId="403"/>
          <ac:spMkLst>
            <pc:docMk/>
            <pc:sldMk cId="2394180643" sldId="356"/>
            <ac:spMk id="9" creationId="{970615C5-1E79-1404-1753-5E8A5375B44E}"/>
          </ac:spMkLst>
        </pc:spChg>
      </pc:sldChg>
      <pc:sldChg chg="addSp delSp modSp new del mod">
        <pc:chgData name="Piyumika Kithulgoda Gamage" userId="8130ac14-9727-4963-a006-512f362f8357" providerId="ADAL" clId="{58E33101-C3AE-49E8-B49B-21B8410B348A}" dt="2024-05-25T20:48:55.558" v="132" actId="47"/>
        <pc:sldMkLst>
          <pc:docMk/>
          <pc:sldMk cId="2469677461" sldId="357"/>
        </pc:sldMkLst>
        <pc:spChg chg="add del mod">
          <ac:chgData name="Piyumika Kithulgoda Gamage" userId="8130ac14-9727-4963-a006-512f362f8357" providerId="ADAL" clId="{58E33101-C3AE-49E8-B49B-21B8410B348A}" dt="2024-05-25T20:48:53.659" v="131" actId="21"/>
          <ac:spMkLst>
            <pc:docMk/>
            <pc:sldMk cId="2469677461" sldId="357"/>
            <ac:spMk id="3" creationId="{887A8FA2-8E4D-1C13-A552-4A6675E4B886}"/>
          </ac:spMkLst>
        </pc:spChg>
      </pc:sldChg>
      <pc:sldChg chg="addSp delSp modSp new mod">
        <pc:chgData name="Piyumika Kithulgoda Gamage" userId="8130ac14-9727-4963-a006-512f362f8357" providerId="ADAL" clId="{58E33101-C3AE-49E8-B49B-21B8410B348A}" dt="2024-05-25T20:56:38.530" v="270" actId="14100"/>
        <pc:sldMkLst>
          <pc:docMk/>
          <pc:sldMk cId="3010695707" sldId="357"/>
        </pc:sldMkLst>
        <pc:spChg chg="mod">
          <ac:chgData name="Piyumika Kithulgoda Gamage" userId="8130ac14-9727-4963-a006-512f362f8357" providerId="ADAL" clId="{58E33101-C3AE-49E8-B49B-21B8410B348A}" dt="2024-05-25T20:56:31.770" v="269" actId="404"/>
          <ac:spMkLst>
            <pc:docMk/>
            <pc:sldMk cId="3010695707" sldId="357"/>
            <ac:spMk id="2" creationId="{C33E270C-969E-6A8E-737A-989B59BE05C6}"/>
          </ac:spMkLst>
        </pc:spChg>
        <pc:spChg chg="del">
          <ac:chgData name="Piyumika Kithulgoda Gamage" userId="8130ac14-9727-4963-a006-512f362f8357" providerId="ADAL" clId="{58E33101-C3AE-49E8-B49B-21B8410B348A}" dt="2024-05-25T20:54:20.787" v="221"/>
          <ac:spMkLst>
            <pc:docMk/>
            <pc:sldMk cId="3010695707" sldId="357"/>
            <ac:spMk id="3" creationId="{8564C3C8-871C-88FF-5EB6-7AB294F7D920}"/>
          </ac:spMkLst>
        </pc:spChg>
        <pc:graphicFrameChg chg="add mod modGraphic">
          <ac:chgData name="Piyumika Kithulgoda Gamage" userId="8130ac14-9727-4963-a006-512f362f8357" providerId="ADAL" clId="{58E33101-C3AE-49E8-B49B-21B8410B348A}" dt="2024-05-25T20:56:38.530" v="270" actId="14100"/>
          <ac:graphicFrameMkLst>
            <pc:docMk/>
            <pc:sldMk cId="3010695707" sldId="357"/>
            <ac:graphicFrameMk id="4" creationId="{2B98C21F-F955-682B-C55E-1DA76B4443F6}"/>
          </ac:graphicFrameMkLst>
        </pc:graphicFrameChg>
      </pc:sldChg>
      <pc:sldChg chg="addSp delSp modSp new mod">
        <pc:chgData name="Piyumika Kithulgoda Gamage" userId="8130ac14-9727-4963-a006-512f362f8357" providerId="ADAL" clId="{58E33101-C3AE-49E8-B49B-21B8410B348A}" dt="2024-05-25T21:43:42.336" v="752" actId="1076"/>
        <pc:sldMkLst>
          <pc:docMk/>
          <pc:sldMk cId="910462670" sldId="358"/>
        </pc:sldMkLst>
        <pc:spChg chg="mod">
          <ac:chgData name="Piyumika Kithulgoda Gamage" userId="8130ac14-9727-4963-a006-512f362f8357" providerId="ADAL" clId="{58E33101-C3AE-49E8-B49B-21B8410B348A}" dt="2024-05-25T21:43:42.336" v="752" actId="1076"/>
          <ac:spMkLst>
            <pc:docMk/>
            <pc:sldMk cId="910462670" sldId="358"/>
            <ac:spMk id="2" creationId="{9DB1A6C8-B922-0177-0A71-209B26DD5FF9}"/>
          </ac:spMkLst>
        </pc:spChg>
        <pc:spChg chg="del">
          <ac:chgData name="Piyumika Kithulgoda Gamage" userId="8130ac14-9727-4963-a006-512f362f8357" providerId="ADAL" clId="{58E33101-C3AE-49E8-B49B-21B8410B348A}" dt="2024-05-25T21:33:44.525" v="635"/>
          <ac:spMkLst>
            <pc:docMk/>
            <pc:sldMk cId="910462670" sldId="358"/>
            <ac:spMk id="3" creationId="{2F1F2CE1-B12B-2D48-8FD4-4128B353CA08}"/>
          </ac:spMkLst>
        </pc:spChg>
        <pc:graphicFrameChg chg="add mod modGraphic">
          <ac:chgData name="Piyumika Kithulgoda Gamage" userId="8130ac14-9727-4963-a006-512f362f8357" providerId="ADAL" clId="{58E33101-C3AE-49E8-B49B-21B8410B348A}" dt="2024-05-25T21:43:36.637" v="751" actId="1076"/>
          <ac:graphicFrameMkLst>
            <pc:docMk/>
            <pc:sldMk cId="910462670" sldId="358"/>
            <ac:graphicFrameMk id="4" creationId="{CBD39CEC-EB60-9A0C-8EA9-1C14F97101A8}"/>
          </ac:graphicFrameMkLst>
        </pc:graphicFrameChg>
      </pc:sldChg>
    </pc:docChg>
  </pc:docChgLst>
  <pc:docChgLst>
    <pc:chgData name="Piyumika Kithulgoda Gamage" userId="8130ac14-9727-4963-a006-512f362f8357" providerId="ADAL" clId="{DD86743C-8DBC-4D86-86BA-A1B9902FC16F}"/>
    <pc:docChg chg="undo custSel modSld modMainMaster">
      <pc:chgData name="Piyumika Kithulgoda Gamage" userId="8130ac14-9727-4963-a006-512f362f8357" providerId="ADAL" clId="{DD86743C-8DBC-4D86-86BA-A1B9902FC16F}" dt="2024-06-20T16:02:38.733" v="48"/>
      <pc:docMkLst>
        <pc:docMk/>
      </pc:docMkLst>
      <pc:sldChg chg="modSp mod">
        <pc:chgData name="Piyumika Kithulgoda Gamage" userId="8130ac14-9727-4963-a006-512f362f8357" providerId="ADAL" clId="{DD86743C-8DBC-4D86-86BA-A1B9902FC16F}" dt="2024-06-20T16:02:38.733" v="48"/>
        <pc:sldMkLst>
          <pc:docMk/>
          <pc:sldMk cId="109857222" sldId="256"/>
        </pc:sldMkLst>
        <pc:spChg chg="mod">
          <ac:chgData name="Piyumika Kithulgoda Gamage" userId="8130ac14-9727-4963-a006-512f362f8357" providerId="ADAL" clId="{DD86743C-8DBC-4D86-86BA-A1B9902FC16F}" dt="2024-06-20T16:02:37.964" v="47"/>
          <ac:spMkLst>
            <pc:docMk/>
            <pc:sldMk cId="109857222" sldId="256"/>
            <ac:spMk id="3" creationId="{00000000-0000-0000-0000-000000000000}"/>
          </ac:spMkLst>
        </pc:spChg>
        <pc:spChg chg="mod">
          <ac:chgData name="Piyumika Kithulgoda Gamage" userId="8130ac14-9727-4963-a006-512f362f8357" providerId="ADAL" clId="{DD86743C-8DBC-4D86-86BA-A1B9902FC16F}" dt="2024-06-20T16:02:38.733" v="48"/>
          <ac:spMkLst>
            <pc:docMk/>
            <pc:sldMk cId="109857222" sldId="256"/>
            <ac:spMk id="8" creationId="{3A4D4103-A077-25D8-4D8D-43049858F12B}"/>
          </ac:spMkLst>
        </pc:spChg>
      </pc:sldChg>
      <pc:sldChg chg="modSp">
        <pc:chgData name="Piyumika Kithulgoda Gamage" userId="8130ac14-9727-4963-a006-512f362f8357" providerId="ADAL" clId="{DD86743C-8DBC-4D86-86BA-A1B9902FC16F}" dt="2024-06-20T16:02:38.733" v="48"/>
        <pc:sldMkLst>
          <pc:docMk/>
          <pc:sldMk cId="2434069896" sldId="258"/>
        </pc:sldMkLst>
        <pc:spChg chg="mod">
          <ac:chgData name="Piyumika Kithulgoda Gamage" userId="8130ac14-9727-4963-a006-512f362f8357" providerId="ADAL" clId="{DD86743C-8DBC-4D86-86BA-A1B9902FC16F}" dt="2024-06-20T16:02:38.733" v="48"/>
          <ac:spMkLst>
            <pc:docMk/>
            <pc:sldMk cId="2434069896" sldId="258"/>
            <ac:spMk id="16" creationId="{97B71123-3D1B-C0DF-8218-D5FC9788CD7E}"/>
          </ac:spMkLst>
        </pc:spChg>
      </pc:sldChg>
      <pc:sldChg chg="modSp">
        <pc:chgData name="Piyumika Kithulgoda Gamage" userId="8130ac14-9727-4963-a006-512f362f8357" providerId="ADAL" clId="{DD86743C-8DBC-4D86-86BA-A1B9902FC16F}" dt="2024-06-20T16:02:38.733" v="48"/>
        <pc:sldMkLst>
          <pc:docMk/>
          <pc:sldMk cId="4096442990" sldId="259"/>
        </pc:sldMkLst>
        <pc:picChg chg="mod">
          <ac:chgData name="Piyumika Kithulgoda Gamage" userId="8130ac14-9727-4963-a006-512f362f8357" providerId="ADAL" clId="{DD86743C-8DBC-4D86-86BA-A1B9902FC16F}" dt="2024-06-20T16:02:38.733" v="48"/>
          <ac:picMkLst>
            <pc:docMk/>
            <pc:sldMk cId="4096442990" sldId="259"/>
            <ac:picMk id="4" creationId="{45359E55-B82E-B9D4-F6FF-333EE80085C3}"/>
          </ac:picMkLst>
        </pc:picChg>
      </pc:sldChg>
      <pc:sldChg chg="modSp">
        <pc:chgData name="Piyumika Kithulgoda Gamage" userId="8130ac14-9727-4963-a006-512f362f8357" providerId="ADAL" clId="{DD86743C-8DBC-4D86-86BA-A1B9902FC16F}" dt="2024-06-20T16:02:38.733" v="48"/>
        <pc:sldMkLst>
          <pc:docMk/>
          <pc:sldMk cId="1521305596" sldId="262"/>
        </pc:sldMkLst>
        <pc:picChg chg="mod">
          <ac:chgData name="Piyumika Kithulgoda Gamage" userId="8130ac14-9727-4963-a006-512f362f8357" providerId="ADAL" clId="{DD86743C-8DBC-4D86-86BA-A1B9902FC16F}" dt="2024-06-20T16:02:38.733" v="48"/>
          <ac:picMkLst>
            <pc:docMk/>
            <pc:sldMk cId="1521305596" sldId="262"/>
            <ac:picMk id="4" creationId="{FA195C5D-F7A6-3098-32CB-8F68C1E7DE10}"/>
          </ac:picMkLst>
        </pc:picChg>
      </pc:sldChg>
      <pc:sldChg chg="modSp">
        <pc:chgData name="Piyumika Kithulgoda Gamage" userId="8130ac14-9727-4963-a006-512f362f8357" providerId="ADAL" clId="{DD86743C-8DBC-4D86-86BA-A1B9902FC16F}" dt="2024-06-20T16:02:38.733" v="48"/>
        <pc:sldMkLst>
          <pc:docMk/>
          <pc:sldMk cId="2647347718" sldId="263"/>
        </pc:sldMkLst>
        <pc:picChg chg="mod">
          <ac:chgData name="Piyumika Kithulgoda Gamage" userId="8130ac14-9727-4963-a006-512f362f8357" providerId="ADAL" clId="{DD86743C-8DBC-4D86-86BA-A1B9902FC16F}" dt="2024-06-20T16:02:38.733" v="48"/>
          <ac:picMkLst>
            <pc:docMk/>
            <pc:sldMk cId="2647347718" sldId="263"/>
            <ac:picMk id="4" creationId="{3A4CAFBE-5DC7-2CA2-B975-77B6A590CE62}"/>
          </ac:picMkLst>
        </pc:picChg>
      </pc:sldChg>
      <pc:sldChg chg="modSp mod">
        <pc:chgData name="Piyumika Kithulgoda Gamage" userId="8130ac14-9727-4963-a006-512f362f8357" providerId="ADAL" clId="{DD86743C-8DBC-4D86-86BA-A1B9902FC16F}" dt="2024-06-20T16:02:38.733" v="48"/>
        <pc:sldMkLst>
          <pc:docMk/>
          <pc:sldMk cId="2734054931" sldId="265"/>
        </pc:sldMkLst>
        <pc:spChg chg="mod">
          <ac:chgData name="Piyumika Kithulgoda Gamage" userId="8130ac14-9727-4963-a006-512f362f8357" providerId="ADAL" clId="{DD86743C-8DBC-4D86-86BA-A1B9902FC16F}" dt="2024-06-20T16:02:38.733" v="48"/>
          <ac:spMkLst>
            <pc:docMk/>
            <pc:sldMk cId="2734054931" sldId="265"/>
            <ac:spMk id="3" creationId="{00000000-0000-0000-0000-000000000000}"/>
          </ac:spMkLst>
        </pc:spChg>
        <pc:spChg chg="mod">
          <ac:chgData name="Piyumika Kithulgoda Gamage" userId="8130ac14-9727-4963-a006-512f362f8357" providerId="ADAL" clId="{DD86743C-8DBC-4D86-86BA-A1B9902FC16F}" dt="2024-06-20T16:02:38.733" v="48"/>
          <ac:spMkLst>
            <pc:docMk/>
            <pc:sldMk cId="2734054931" sldId="265"/>
            <ac:spMk id="1031" creationId="{A6BF3732-B722-F5E7-F024-B5630D5EF713}"/>
          </ac:spMkLst>
        </pc:spChg>
      </pc:sldChg>
      <pc:sldChg chg="modSp mod">
        <pc:chgData name="Piyumika Kithulgoda Gamage" userId="8130ac14-9727-4963-a006-512f362f8357" providerId="ADAL" clId="{DD86743C-8DBC-4D86-86BA-A1B9902FC16F}" dt="2024-06-20T16:02:38.733" v="48"/>
        <pc:sldMkLst>
          <pc:docMk/>
          <pc:sldMk cId="642938155" sldId="268"/>
        </pc:sldMkLst>
        <pc:spChg chg="mod">
          <ac:chgData name="Piyumika Kithulgoda Gamage" userId="8130ac14-9727-4963-a006-512f362f8357" providerId="ADAL" clId="{DD86743C-8DBC-4D86-86BA-A1B9902FC16F}" dt="2024-06-20T16:02:38.733" v="48"/>
          <ac:spMkLst>
            <pc:docMk/>
            <pc:sldMk cId="642938155" sldId="268"/>
            <ac:spMk id="3" creationId="{00000000-0000-0000-0000-000000000000}"/>
          </ac:spMkLst>
        </pc:spChg>
        <pc:spChg chg="mod">
          <ac:chgData name="Piyumika Kithulgoda Gamage" userId="8130ac14-9727-4963-a006-512f362f8357" providerId="ADAL" clId="{DD86743C-8DBC-4D86-86BA-A1B9902FC16F}" dt="2024-06-20T16:02:38.733" v="48"/>
          <ac:spMkLst>
            <pc:docMk/>
            <pc:sldMk cId="642938155" sldId="268"/>
            <ac:spMk id="8" creationId="{E67DFF16-E7D9-7509-9E43-3B5951F9A250}"/>
          </ac:spMkLst>
        </pc:spChg>
      </pc:sldChg>
      <pc:sldChg chg="modSp mod">
        <pc:chgData name="Piyumika Kithulgoda Gamage" userId="8130ac14-9727-4963-a006-512f362f8357" providerId="ADAL" clId="{DD86743C-8DBC-4D86-86BA-A1B9902FC16F}" dt="2024-06-20T16:02:38.733" v="48"/>
        <pc:sldMkLst>
          <pc:docMk/>
          <pc:sldMk cId="2574878013" sldId="269"/>
        </pc:sldMkLst>
        <pc:spChg chg="mod">
          <ac:chgData name="Piyumika Kithulgoda Gamage" userId="8130ac14-9727-4963-a006-512f362f8357" providerId="ADAL" clId="{DD86743C-8DBC-4D86-86BA-A1B9902FC16F}" dt="2024-06-20T16:02:37.964" v="47"/>
          <ac:spMkLst>
            <pc:docMk/>
            <pc:sldMk cId="2574878013" sldId="269"/>
            <ac:spMk id="3" creationId="{00000000-0000-0000-0000-000000000000}"/>
          </ac:spMkLst>
        </pc:spChg>
        <pc:spChg chg="mod">
          <ac:chgData name="Piyumika Kithulgoda Gamage" userId="8130ac14-9727-4963-a006-512f362f8357" providerId="ADAL" clId="{DD86743C-8DBC-4D86-86BA-A1B9902FC16F}" dt="2024-06-20T16:02:38.733" v="48"/>
          <ac:spMkLst>
            <pc:docMk/>
            <pc:sldMk cId="2574878013" sldId="269"/>
            <ac:spMk id="8" creationId="{2FD796CD-66EC-8B14-47C2-7B9693500E66}"/>
          </ac:spMkLst>
        </pc:spChg>
      </pc:sldChg>
      <pc:sldChg chg="modSp">
        <pc:chgData name="Piyumika Kithulgoda Gamage" userId="8130ac14-9727-4963-a006-512f362f8357" providerId="ADAL" clId="{DD86743C-8DBC-4D86-86BA-A1B9902FC16F}" dt="2024-06-20T16:02:38.733" v="48"/>
        <pc:sldMkLst>
          <pc:docMk/>
          <pc:sldMk cId="3223579949" sldId="270"/>
        </pc:sldMkLst>
        <pc:spChg chg="mod">
          <ac:chgData name="Piyumika Kithulgoda Gamage" userId="8130ac14-9727-4963-a006-512f362f8357" providerId="ADAL" clId="{DD86743C-8DBC-4D86-86BA-A1B9902FC16F}" dt="2024-06-20T16:02:38.733" v="48"/>
          <ac:spMkLst>
            <pc:docMk/>
            <pc:sldMk cId="3223579949" sldId="270"/>
            <ac:spMk id="8" creationId="{E0E99B68-EEEF-2CFC-ABFA-D7ABBF312B3A}"/>
          </ac:spMkLst>
        </pc:spChg>
      </pc:sldChg>
      <pc:sldChg chg="modSp mod">
        <pc:chgData name="Piyumika Kithulgoda Gamage" userId="8130ac14-9727-4963-a006-512f362f8357" providerId="ADAL" clId="{DD86743C-8DBC-4D86-86BA-A1B9902FC16F}" dt="2024-06-20T16:02:38.733" v="48"/>
        <pc:sldMkLst>
          <pc:docMk/>
          <pc:sldMk cId="2243872467" sldId="271"/>
        </pc:sldMkLst>
        <pc:spChg chg="mod">
          <ac:chgData name="Piyumika Kithulgoda Gamage" userId="8130ac14-9727-4963-a006-512f362f8357" providerId="ADAL" clId="{DD86743C-8DBC-4D86-86BA-A1B9902FC16F}" dt="2024-06-20T16:02:37.964" v="47"/>
          <ac:spMkLst>
            <pc:docMk/>
            <pc:sldMk cId="2243872467" sldId="271"/>
            <ac:spMk id="3" creationId="{00000000-0000-0000-0000-000000000000}"/>
          </ac:spMkLst>
        </pc:spChg>
        <pc:spChg chg="mod">
          <ac:chgData name="Piyumika Kithulgoda Gamage" userId="8130ac14-9727-4963-a006-512f362f8357" providerId="ADAL" clId="{DD86743C-8DBC-4D86-86BA-A1B9902FC16F}" dt="2024-06-20T16:02:38.733" v="48"/>
          <ac:spMkLst>
            <pc:docMk/>
            <pc:sldMk cId="2243872467" sldId="271"/>
            <ac:spMk id="8" creationId="{F7869D05-8D88-BAE3-66E1-A785F3C0CE9D}"/>
          </ac:spMkLst>
        </pc:spChg>
      </pc:sldChg>
      <pc:sldChg chg="modSp mod">
        <pc:chgData name="Piyumika Kithulgoda Gamage" userId="8130ac14-9727-4963-a006-512f362f8357" providerId="ADAL" clId="{DD86743C-8DBC-4D86-86BA-A1B9902FC16F}" dt="2024-06-20T16:02:38.733" v="48"/>
        <pc:sldMkLst>
          <pc:docMk/>
          <pc:sldMk cId="3575421921" sldId="272"/>
        </pc:sldMkLst>
        <pc:spChg chg="mod">
          <ac:chgData name="Piyumika Kithulgoda Gamage" userId="8130ac14-9727-4963-a006-512f362f8357" providerId="ADAL" clId="{DD86743C-8DBC-4D86-86BA-A1B9902FC16F}" dt="2024-06-20T16:02:37.964" v="47"/>
          <ac:spMkLst>
            <pc:docMk/>
            <pc:sldMk cId="3575421921" sldId="272"/>
            <ac:spMk id="3" creationId="{00000000-0000-0000-0000-000000000000}"/>
          </ac:spMkLst>
        </pc:spChg>
        <pc:spChg chg="mod">
          <ac:chgData name="Piyumika Kithulgoda Gamage" userId="8130ac14-9727-4963-a006-512f362f8357" providerId="ADAL" clId="{DD86743C-8DBC-4D86-86BA-A1B9902FC16F}" dt="2024-06-20T16:02:38.733" v="48"/>
          <ac:spMkLst>
            <pc:docMk/>
            <pc:sldMk cId="3575421921" sldId="272"/>
            <ac:spMk id="8" creationId="{05510F7E-73DB-0C3F-444C-4A88373C72C9}"/>
          </ac:spMkLst>
        </pc:spChg>
      </pc:sldChg>
      <pc:sldChg chg="modSp mod">
        <pc:chgData name="Piyumika Kithulgoda Gamage" userId="8130ac14-9727-4963-a006-512f362f8357" providerId="ADAL" clId="{DD86743C-8DBC-4D86-86BA-A1B9902FC16F}" dt="2024-06-20T16:02:37.964" v="47"/>
        <pc:sldMkLst>
          <pc:docMk/>
          <pc:sldMk cId="1728379992" sldId="273"/>
        </pc:sldMkLst>
        <pc:spChg chg="mod">
          <ac:chgData name="Piyumika Kithulgoda Gamage" userId="8130ac14-9727-4963-a006-512f362f8357" providerId="ADAL" clId="{DD86743C-8DBC-4D86-86BA-A1B9902FC16F}" dt="2024-06-20T16:02:37.964" v="47"/>
          <ac:spMkLst>
            <pc:docMk/>
            <pc:sldMk cId="1728379992" sldId="273"/>
            <ac:spMk id="3" creationId="{00000000-0000-0000-0000-000000000000}"/>
          </ac:spMkLst>
        </pc:spChg>
      </pc:sldChg>
      <pc:sldChg chg="modSp mod">
        <pc:chgData name="Piyumika Kithulgoda Gamage" userId="8130ac14-9727-4963-a006-512f362f8357" providerId="ADAL" clId="{DD86743C-8DBC-4D86-86BA-A1B9902FC16F}" dt="2024-06-20T16:02:38.733" v="48"/>
        <pc:sldMkLst>
          <pc:docMk/>
          <pc:sldMk cId="276870147" sldId="274"/>
        </pc:sldMkLst>
        <pc:spChg chg="mod">
          <ac:chgData name="Piyumika Kithulgoda Gamage" userId="8130ac14-9727-4963-a006-512f362f8357" providerId="ADAL" clId="{DD86743C-8DBC-4D86-86BA-A1B9902FC16F}" dt="2024-06-20T16:02:37.367" v="45"/>
          <ac:spMkLst>
            <pc:docMk/>
            <pc:sldMk cId="276870147" sldId="274"/>
            <ac:spMk id="3" creationId="{00000000-0000-0000-0000-000000000000}"/>
          </ac:spMkLst>
        </pc:spChg>
        <pc:spChg chg="mod">
          <ac:chgData name="Piyumika Kithulgoda Gamage" userId="8130ac14-9727-4963-a006-512f362f8357" providerId="ADAL" clId="{DD86743C-8DBC-4D86-86BA-A1B9902FC16F}" dt="2024-06-20T16:02:38.733" v="48"/>
          <ac:spMkLst>
            <pc:docMk/>
            <pc:sldMk cId="276870147" sldId="274"/>
            <ac:spMk id="8" creationId="{F1E24510-E9A3-DFFF-2DEA-E3FA9EED14FD}"/>
          </ac:spMkLst>
        </pc:spChg>
      </pc:sldChg>
      <pc:sldChg chg="modSp mod">
        <pc:chgData name="Piyumika Kithulgoda Gamage" userId="8130ac14-9727-4963-a006-512f362f8357" providerId="ADAL" clId="{DD86743C-8DBC-4D86-86BA-A1B9902FC16F}" dt="2024-06-20T16:02:38.733" v="48"/>
        <pc:sldMkLst>
          <pc:docMk/>
          <pc:sldMk cId="48016103" sldId="275"/>
        </pc:sldMkLst>
        <pc:spChg chg="mod">
          <ac:chgData name="Piyumika Kithulgoda Gamage" userId="8130ac14-9727-4963-a006-512f362f8357" providerId="ADAL" clId="{DD86743C-8DBC-4D86-86BA-A1B9902FC16F}" dt="2024-06-20T16:02:37.964" v="47"/>
          <ac:spMkLst>
            <pc:docMk/>
            <pc:sldMk cId="48016103" sldId="275"/>
            <ac:spMk id="3" creationId="{00000000-0000-0000-0000-000000000000}"/>
          </ac:spMkLst>
        </pc:spChg>
        <pc:spChg chg="mod">
          <ac:chgData name="Piyumika Kithulgoda Gamage" userId="8130ac14-9727-4963-a006-512f362f8357" providerId="ADAL" clId="{DD86743C-8DBC-4D86-86BA-A1B9902FC16F}" dt="2024-06-20T16:02:38.733" v="48"/>
          <ac:spMkLst>
            <pc:docMk/>
            <pc:sldMk cId="48016103" sldId="275"/>
            <ac:spMk id="8" creationId="{88E9915C-5D6E-1270-9A50-7AFB9DFEC099}"/>
          </ac:spMkLst>
        </pc:spChg>
      </pc:sldChg>
      <pc:sldChg chg="modSp mod">
        <pc:chgData name="Piyumika Kithulgoda Gamage" userId="8130ac14-9727-4963-a006-512f362f8357" providerId="ADAL" clId="{DD86743C-8DBC-4D86-86BA-A1B9902FC16F}" dt="2024-06-20T16:02:38.733" v="48"/>
        <pc:sldMkLst>
          <pc:docMk/>
          <pc:sldMk cId="4284604483" sldId="276"/>
        </pc:sldMkLst>
        <pc:spChg chg="mod">
          <ac:chgData name="Piyumika Kithulgoda Gamage" userId="8130ac14-9727-4963-a006-512f362f8357" providerId="ADAL" clId="{DD86743C-8DBC-4D86-86BA-A1B9902FC16F}" dt="2024-06-20T16:02:38.733" v="48"/>
          <ac:spMkLst>
            <pc:docMk/>
            <pc:sldMk cId="4284604483" sldId="276"/>
            <ac:spMk id="3" creationId="{BE486376-3442-8C5B-9AF8-4B9A05E794DF}"/>
          </ac:spMkLst>
        </pc:spChg>
      </pc:sldChg>
      <pc:sldChg chg="modSp mod">
        <pc:chgData name="Piyumika Kithulgoda Gamage" userId="8130ac14-9727-4963-a006-512f362f8357" providerId="ADAL" clId="{DD86743C-8DBC-4D86-86BA-A1B9902FC16F}" dt="2024-06-20T16:02:37.367" v="45"/>
        <pc:sldMkLst>
          <pc:docMk/>
          <pc:sldMk cId="2446421227" sldId="279"/>
        </pc:sldMkLst>
        <pc:spChg chg="mod">
          <ac:chgData name="Piyumika Kithulgoda Gamage" userId="8130ac14-9727-4963-a006-512f362f8357" providerId="ADAL" clId="{DD86743C-8DBC-4D86-86BA-A1B9902FC16F}" dt="2024-06-20T16:02:37.367" v="45"/>
          <ac:spMkLst>
            <pc:docMk/>
            <pc:sldMk cId="2446421227" sldId="279"/>
            <ac:spMk id="3" creationId="{BE486376-3442-8C5B-9AF8-4B9A05E794DF}"/>
          </ac:spMkLst>
        </pc:spChg>
      </pc:sldChg>
      <pc:sldChg chg="modSp mod">
        <pc:chgData name="Piyumika Kithulgoda Gamage" userId="8130ac14-9727-4963-a006-512f362f8357" providerId="ADAL" clId="{DD86743C-8DBC-4D86-86BA-A1B9902FC16F}" dt="2024-06-20T16:02:37.367" v="45"/>
        <pc:sldMkLst>
          <pc:docMk/>
          <pc:sldMk cId="1668900974" sldId="280"/>
        </pc:sldMkLst>
        <pc:spChg chg="mod">
          <ac:chgData name="Piyumika Kithulgoda Gamage" userId="8130ac14-9727-4963-a006-512f362f8357" providerId="ADAL" clId="{DD86743C-8DBC-4D86-86BA-A1B9902FC16F}" dt="2024-06-20T16:02:37.367" v="45"/>
          <ac:spMkLst>
            <pc:docMk/>
            <pc:sldMk cId="1668900974" sldId="280"/>
            <ac:spMk id="3" creationId="{BE486376-3442-8C5B-9AF8-4B9A05E794DF}"/>
          </ac:spMkLst>
        </pc:spChg>
      </pc:sldChg>
      <pc:sldChg chg="modSp mod">
        <pc:chgData name="Piyumika Kithulgoda Gamage" userId="8130ac14-9727-4963-a006-512f362f8357" providerId="ADAL" clId="{DD86743C-8DBC-4D86-86BA-A1B9902FC16F}" dt="2024-06-20T16:02:37.964" v="47"/>
        <pc:sldMkLst>
          <pc:docMk/>
          <pc:sldMk cId="253128874" sldId="281"/>
        </pc:sldMkLst>
        <pc:spChg chg="mod">
          <ac:chgData name="Piyumika Kithulgoda Gamage" userId="8130ac14-9727-4963-a006-512f362f8357" providerId="ADAL" clId="{DD86743C-8DBC-4D86-86BA-A1B9902FC16F}" dt="2024-06-20T16:02:37.964" v="47"/>
          <ac:spMkLst>
            <pc:docMk/>
            <pc:sldMk cId="253128874" sldId="281"/>
            <ac:spMk id="3" creationId="{BE486376-3442-8C5B-9AF8-4B9A05E794DF}"/>
          </ac:spMkLst>
        </pc:spChg>
      </pc:sldChg>
      <pc:sldChg chg="modSp mod">
        <pc:chgData name="Piyumika Kithulgoda Gamage" userId="8130ac14-9727-4963-a006-512f362f8357" providerId="ADAL" clId="{DD86743C-8DBC-4D86-86BA-A1B9902FC16F}" dt="2024-06-20T16:02:37.964" v="47"/>
        <pc:sldMkLst>
          <pc:docMk/>
          <pc:sldMk cId="2239305758" sldId="282"/>
        </pc:sldMkLst>
        <pc:spChg chg="mod">
          <ac:chgData name="Piyumika Kithulgoda Gamage" userId="8130ac14-9727-4963-a006-512f362f8357" providerId="ADAL" clId="{DD86743C-8DBC-4D86-86BA-A1B9902FC16F}" dt="2024-06-20T16:02:37.964" v="47"/>
          <ac:spMkLst>
            <pc:docMk/>
            <pc:sldMk cId="2239305758" sldId="282"/>
            <ac:spMk id="3" creationId="{BE486376-3442-8C5B-9AF8-4B9A05E794DF}"/>
          </ac:spMkLst>
        </pc:spChg>
      </pc:sldChg>
      <pc:sldChg chg="modSp mod">
        <pc:chgData name="Piyumika Kithulgoda Gamage" userId="8130ac14-9727-4963-a006-512f362f8357" providerId="ADAL" clId="{DD86743C-8DBC-4D86-86BA-A1B9902FC16F}" dt="2024-06-20T16:02:38.733" v="48"/>
        <pc:sldMkLst>
          <pc:docMk/>
          <pc:sldMk cId="380240259" sldId="299"/>
        </pc:sldMkLst>
        <pc:spChg chg="mod">
          <ac:chgData name="Piyumika Kithulgoda Gamage" userId="8130ac14-9727-4963-a006-512f362f8357" providerId="ADAL" clId="{DD86743C-8DBC-4D86-86BA-A1B9902FC16F}" dt="2024-06-20T16:02:38.733" v="48"/>
          <ac:spMkLst>
            <pc:docMk/>
            <pc:sldMk cId="380240259" sldId="299"/>
            <ac:spMk id="8" creationId="{88ED9453-277C-204F-BD72-DCE03B1E8BBA}"/>
          </ac:spMkLst>
        </pc:spChg>
      </pc:sldChg>
      <pc:sldChg chg="modSp mod">
        <pc:chgData name="Piyumika Kithulgoda Gamage" userId="8130ac14-9727-4963-a006-512f362f8357" providerId="ADAL" clId="{DD86743C-8DBC-4D86-86BA-A1B9902FC16F}" dt="2024-06-20T16:02:37.964" v="47"/>
        <pc:sldMkLst>
          <pc:docMk/>
          <pc:sldMk cId="1027081326" sldId="300"/>
        </pc:sldMkLst>
        <pc:spChg chg="mod">
          <ac:chgData name="Piyumika Kithulgoda Gamage" userId="8130ac14-9727-4963-a006-512f362f8357" providerId="ADAL" clId="{DD86743C-8DBC-4D86-86BA-A1B9902FC16F}" dt="2024-06-20T16:02:37.964" v="47"/>
          <ac:spMkLst>
            <pc:docMk/>
            <pc:sldMk cId="1027081326" sldId="300"/>
            <ac:spMk id="3" creationId="{58AF8F2E-8C16-AA6D-AEA1-E53BCB65F975}"/>
          </ac:spMkLst>
        </pc:spChg>
      </pc:sldChg>
      <pc:sldChg chg="modSp mod">
        <pc:chgData name="Piyumika Kithulgoda Gamage" userId="8130ac14-9727-4963-a006-512f362f8357" providerId="ADAL" clId="{DD86743C-8DBC-4D86-86BA-A1B9902FC16F}" dt="2024-06-20T16:02:38.733" v="48"/>
        <pc:sldMkLst>
          <pc:docMk/>
          <pc:sldMk cId="4136455196" sldId="301"/>
        </pc:sldMkLst>
        <pc:spChg chg="mod">
          <ac:chgData name="Piyumika Kithulgoda Gamage" userId="8130ac14-9727-4963-a006-512f362f8357" providerId="ADAL" clId="{DD86743C-8DBC-4D86-86BA-A1B9902FC16F}" dt="2024-06-20T16:02:36.677" v="43"/>
          <ac:spMkLst>
            <pc:docMk/>
            <pc:sldMk cId="4136455196" sldId="301"/>
            <ac:spMk id="3" creationId="{00000000-0000-0000-0000-000000000000}"/>
          </ac:spMkLst>
        </pc:spChg>
        <pc:spChg chg="mod">
          <ac:chgData name="Piyumika Kithulgoda Gamage" userId="8130ac14-9727-4963-a006-512f362f8357" providerId="ADAL" clId="{DD86743C-8DBC-4D86-86BA-A1B9902FC16F}" dt="2024-06-20T16:02:38.733" v="48"/>
          <ac:spMkLst>
            <pc:docMk/>
            <pc:sldMk cId="4136455196" sldId="301"/>
            <ac:spMk id="5" creationId="{A580673E-AB83-ECB3-BED6-F79A459F1D6C}"/>
          </ac:spMkLst>
        </pc:spChg>
      </pc:sldChg>
      <pc:sldChg chg="modSp mod">
        <pc:chgData name="Piyumika Kithulgoda Gamage" userId="8130ac14-9727-4963-a006-512f362f8357" providerId="ADAL" clId="{DD86743C-8DBC-4D86-86BA-A1B9902FC16F}" dt="2024-06-20T16:02:38.733" v="48"/>
        <pc:sldMkLst>
          <pc:docMk/>
          <pc:sldMk cId="4159361566" sldId="303"/>
        </pc:sldMkLst>
        <pc:spChg chg="mod">
          <ac:chgData name="Piyumika Kithulgoda Gamage" userId="8130ac14-9727-4963-a006-512f362f8357" providerId="ADAL" clId="{DD86743C-8DBC-4D86-86BA-A1B9902FC16F}" dt="2024-06-20T16:02:38.733" v="48"/>
          <ac:spMkLst>
            <pc:docMk/>
            <pc:sldMk cId="4159361566" sldId="303"/>
            <ac:spMk id="3" creationId="{00000000-0000-0000-0000-000000000000}"/>
          </ac:spMkLst>
        </pc:spChg>
        <pc:spChg chg="mod">
          <ac:chgData name="Piyumika Kithulgoda Gamage" userId="8130ac14-9727-4963-a006-512f362f8357" providerId="ADAL" clId="{DD86743C-8DBC-4D86-86BA-A1B9902FC16F}" dt="2024-06-20T16:02:38.733" v="48"/>
          <ac:spMkLst>
            <pc:docMk/>
            <pc:sldMk cId="4159361566" sldId="303"/>
            <ac:spMk id="8" creationId="{43A5A2A0-6805-3B75-D049-90AE85DE5750}"/>
          </ac:spMkLst>
        </pc:spChg>
      </pc:sldChg>
      <pc:sldMasterChg chg="modAnim">
        <pc:chgData name="Piyumika Kithulgoda Gamage" userId="8130ac14-9727-4963-a006-512f362f8357" providerId="ADAL" clId="{DD86743C-8DBC-4D86-86BA-A1B9902FC16F}" dt="2024-06-20T16:02:37.964" v="47"/>
        <pc:sldMasterMkLst>
          <pc:docMk/>
          <pc:sldMasterMk cId="3910733909" sldId="2147483789"/>
        </pc:sldMasterMkLst>
      </pc:sldMasterChg>
      <pc:sldMasterChg chg="modAnim">
        <pc:chgData name="Piyumika Kithulgoda Gamage" userId="8130ac14-9727-4963-a006-512f362f8357" providerId="ADAL" clId="{DD86743C-8DBC-4D86-86BA-A1B9902FC16F}" dt="2024-06-20T16:02:37.367" v="45"/>
        <pc:sldMasterMkLst>
          <pc:docMk/>
          <pc:sldMasterMk cId="2998209677" sldId="2147483802"/>
        </pc:sldMasterMkLst>
      </pc:sldMasterChg>
      <pc:sldMasterChg chg="modAnim">
        <pc:chgData name="Piyumika Kithulgoda Gamage" userId="8130ac14-9727-4963-a006-512f362f8357" providerId="ADAL" clId="{DD86743C-8DBC-4D86-86BA-A1B9902FC16F}" dt="2024-06-20T16:02:36.677" v="43"/>
        <pc:sldMasterMkLst>
          <pc:docMk/>
          <pc:sldMasterMk cId="806298929" sldId="2147483820"/>
        </pc:sldMasterMkLst>
      </pc:sldMasterChg>
    </pc:docChg>
  </pc:docChgLst>
  <pc:docChgLst>
    <pc:chgData name="Piyumika Kithulgoda Gamage" userId="8130ac14-9727-4963-a006-512f362f8357" providerId="ADAL" clId="{E2B22EA4-A25B-4B12-9948-6005D1553DA4}"/>
    <pc:docChg chg="modSld">
      <pc:chgData name="Piyumika Kithulgoda Gamage" userId="8130ac14-9727-4963-a006-512f362f8357" providerId="ADAL" clId="{E2B22EA4-A25B-4B12-9948-6005D1553DA4}" dt="2024-10-13T11:08:23.470" v="1"/>
      <pc:docMkLst>
        <pc:docMk/>
      </pc:docMkLst>
      <pc:sldChg chg="modSp mod">
        <pc:chgData name="Piyumika Kithulgoda Gamage" userId="8130ac14-9727-4963-a006-512f362f8357" providerId="ADAL" clId="{E2B22EA4-A25B-4B12-9948-6005D1553DA4}" dt="2024-10-13T11:08:23.470" v="1"/>
        <pc:sldMkLst>
          <pc:docMk/>
          <pc:sldMk cId="4041403823" sldId="354"/>
        </pc:sldMkLst>
        <pc:spChg chg="mod">
          <ac:chgData name="Piyumika Kithulgoda Gamage" userId="8130ac14-9727-4963-a006-512f362f8357" providerId="ADAL" clId="{E2B22EA4-A25B-4B12-9948-6005D1553DA4}" dt="2024-10-13T10:24:34.537" v="0" actId="1076"/>
          <ac:spMkLst>
            <pc:docMk/>
            <pc:sldMk cId="4041403823" sldId="354"/>
            <ac:spMk id="5" creationId="{E8FBFAA6-7D53-4F46-B4FA-B6E25AA48337}"/>
          </ac:spMkLst>
        </pc:spChg>
        <pc:spChg chg="mod">
          <ac:chgData name="Piyumika Kithulgoda Gamage" userId="8130ac14-9727-4963-a006-512f362f8357" providerId="ADAL" clId="{E2B22EA4-A25B-4B12-9948-6005D1553DA4}" dt="2024-10-13T11:08:23.470" v="1"/>
          <ac:spMkLst>
            <pc:docMk/>
            <pc:sldMk cId="4041403823" sldId="354"/>
            <ac:spMk id="6146" creationId="{00000000-0000-0000-0000-000000000000}"/>
          </ac:spMkLst>
        </pc:spChg>
      </pc:sldChg>
    </pc:docChg>
  </pc:docChgLst>
  <pc:docChgLst>
    <pc:chgData name="Piyumika Kithulgoda Gamage" userId="8130ac14-9727-4963-a006-512f362f8357" providerId="ADAL" clId="{76247CFE-A51A-4CA2-AF26-2293F6B0D546}"/>
    <pc:docChg chg="undo custSel addSld delSld modSld sldOrd">
      <pc:chgData name="Piyumika Kithulgoda Gamage" userId="8130ac14-9727-4963-a006-512f362f8357" providerId="ADAL" clId="{76247CFE-A51A-4CA2-AF26-2293F6B0D546}" dt="2024-06-20T17:04:18.319" v="507" actId="255"/>
      <pc:docMkLst>
        <pc:docMk/>
      </pc:docMkLst>
      <pc:sldChg chg="modSp mod">
        <pc:chgData name="Piyumika Kithulgoda Gamage" userId="8130ac14-9727-4963-a006-512f362f8357" providerId="ADAL" clId="{76247CFE-A51A-4CA2-AF26-2293F6B0D546}" dt="2024-06-20T17:03:22.841" v="500" actId="13900"/>
        <pc:sldMkLst>
          <pc:docMk/>
          <pc:sldMk cId="109857222" sldId="256"/>
        </pc:sldMkLst>
        <pc:spChg chg="mod">
          <ac:chgData name="Piyumika Kithulgoda Gamage" userId="8130ac14-9727-4963-a006-512f362f8357" providerId="ADAL" clId="{76247CFE-A51A-4CA2-AF26-2293F6B0D546}" dt="2024-06-20T17:03:22.841" v="500" actId="13900"/>
          <ac:spMkLst>
            <pc:docMk/>
            <pc:sldMk cId="109857222" sldId="256"/>
            <ac:spMk id="3" creationId="{00000000-0000-0000-0000-000000000000}"/>
          </ac:spMkLst>
        </pc:spChg>
        <pc:spChg chg="mod">
          <ac:chgData name="Piyumika Kithulgoda Gamage" userId="8130ac14-9727-4963-a006-512f362f8357" providerId="ADAL" clId="{76247CFE-A51A-4CA2-AF26-2293F6B0D546}" dt="2024-06-20T16:31:51.004" v="478" actId="1076"/>
          <ac:spMkLst>
            <pc:docMk/>
            <pc:sldMk cId="109857222" sldId="256"/>
            <ac:spMk id="8" creationId="{3A4D4103-A077-25D8-4D8D-43049858F12B}"/>
          </ac:spMkLst>
        </pc:spChg>
      </pc:sldChg>
      <pc:sldChg chg="modSp mod">
        <pc:chgData name="Piyumika Kithulgoda Gamage" userId="8130ac14-9727-4963-a006-512f362f8357" providerId="ADAL" clId="{76247CFE-A51A-4CA2-AF26-2293F6B0D546}" dt="2024-06-20T16:31:36.265" v="477" actId="255"/>
        <pc:sldMkLst>
          <pc:docMk/>
          <pc:sldMk cId="2434069896" sldId="258"/>
        </pc:sldMkLst>
        <pc:spChg chg="mod">
          <ac:chgData name="Piyumika Kithulgoda Gamage" userId="8130ac14-9727-4963-a006-512f362f8357" providerId="ADAL" clId="{76247CFE-A51A-4CA2-AF26-2293F6B0D546}" dt="2024-06-20T16:31:27.910" v="475" actId="20577"/>
          <ac:spMkLst>
            <pc:docMk/>
            <pc:sldMk cId="2434069896" sldId="258"/>
            <ac:spMk id="3" creationId="{00000000-0000-0000-0000-000000000000}"/>
          </ac:spMkLst>
        </pc:spChg>
        <pc:spChg chg="mod">
          <ac:chgData name="Piyumika Kithulgoda Gamage" userId="8130ac14-9727-4963-a006-512f362f8357" providerId="ADAL" clId="{76247CFE-A51A-4CA2-AF26-2293F6B0D546}" dt="2024-06-20T16:31:36.265" v="477" actId="255"/>
          <ac:spMkLst>
            <pc:docMk/>
            <pc:sldMk cId="2434069896" sldId="258"/>
            <ac:spMk id="16" creationId="{97B71123-3D1B-C0DF-8218-D5FC9788CD7E}"/>
          </ac:spMkLst>
        </pc:spChg>
      </pc:sldChg>
      <pc:sldChg chg="del">
        <pc:chgData name="Piyumika Kithulgoda Gamage" userId="8130ac14-9727-4963-a006-512f362f8357" providerId="ADAL" clId="{76247CFE-A51A-4CA2-AF26-2293F6B0D546}" dt="2024-06-20T16:29:58.528" v="455" actId="47"/>
        <pc:sldMkLst>
          <pc:docMk/>
          <pc:sldMk cId="1521305596" sldId="262"/>
        </pc:sldMkLst>
      </pc:sldChg>
      <pc:sldChg chg="del">
        <pc:chgData name="Piyumika Kithulgoda Gamage" userId="8130ac14-9727-4963-a006-512f362f8357" providerId="ADAL" clId="{76247CFE-A51A-4CA2-AF26-2293F6B0D546}" dt="2024-06-20T16:30:00.219" v="456" actId="47"/>
        <pc:sldMkLst>
          <pc:docMk/>
          <pc:sldMk cId="2647347718" sldId="263"/>
        </pc:sldMkLst>
      </pc:sldChg>
      <pc:sldChg chg="modSp mod">
        <pc:chgData name="Piyumika Kithulgoda Gamage" userId="8130ac14-9727-4963-a006-512f362f8357" providerId="ADAL" clId="{76247CFE-A51A-4CA2-AF26-2293F6B0D546}" dt="2024-06-20T16:08:03.692" v="61" actId="14100"/>
        <pc:sldMkLst>
          <pc:docMk/>
          <pc:sldMk cId="2734054931" sldId="265"/>
        </pc:sldMkLst>
        <pc:spChg chg="mod">
          <ac:chgData name="Piyumika Kithulgoda Gamage" userId="8130ac14-9727-4963-a006-512f362f8357" providerId="ADAL" clId="{76247CFE-A51A-4CA2-AF26-2293F6B0D546}" dt="2024-06-20T16:08:03.692" v="61" actId="14100"/>
          <ac:spMkLst>
            <pc:docMk/>
            <pc:sldMk cId="2734054931" sldId="265"/>
            <ac:spMk id="3" creationId="{00000000-0000-0000-0000-000000000000}"/>
          </ac:spMkLst>
        </pc:spChg>
        <pc:spChg chg="mod">
          <ac:chgData name="Piyumika Kithulgoda Gamage" userId="8130ac14-9727-4963-a006-512f362f8357" providerId="ADAL" clId="{76247CFE-A51A-4CA2-AF26-2293F6B0D546}" dt="2024-06-20T16:06:27.630" v="36" actId="122"/>
          <ac:spMkLst>
            <pc:docMk/>
            <pc:sldMk cId="2734054931" sldId="265"/>
            <ac:spMk id="1031" creationId="{A6BF3732-B722-F5E7-F024-B5630D5EF713}"/>
          </ac:spMkLst>
        </pc:spChg>
        <pc:picChg chg="mod">
          <ac:chgData name="Piyumika Kithulgoda Gamage" userId="8130ac14-9727-4963-a006-512f362f8357" providerId="ADAL" clId="{76247CFE-A51A-4CA2-AF26-2293F6B0D546}" dt="2024-06-20T16:06:49.034" v="42" actId="1076"/>
          <ac:picMkLst>
            <pc:docMk/>
            <pc:sldMk cId="2734054931" sldId="265"/>
            <ac:picMk id="1026" creationId="{FDB86245-2E9A-C0DB-6CF5-1917B9D2380B}"/>
          </ac:picMkLst>
        </pc:picChg>
      </pc:sldChg>
      <pc:sldChg chg="addSp delSp modSp add del mod">
        <pc:chgData name="Piyumika Kithulgoda Gamage" userId="8130ac14-9727-4963-a006-512f362f8357" providerId="ADAL" clId="{76247CFE-A51A-4CA2-AF26-2293F6B0D546}" dt="2024-06-20T16:13:46.810" v="159" actId="47"/>
        <pc:sldMkLst>
          <pc:docMk/>
          <pc:sldMk cId="642938155" sldId="268"/>
        </pc:sldMkLst>
        <pc:spChg chg="add del mod">
          <ac:chgData name="Piyumika Kithulgoda Gamage" userId="8130ac14-9727-4963-a006-512f362f8357" providerId="ADAL" clId="{76247CFE-A51A-4CA2-AF26-2293F6B0D546}" dt="2024-06-20T16:11:30.601" v="108" actId="478"/>
          <ac:spMkLst>
            <pc:docMk/>
            <pc:sldMk cId="642938155" sldId="268"/>
            <ac:spMk id="2" creationId="{01AF697B-FCD8-920A-24CB-B5B825EB4702}"/>
          </ac:spMkLst>
        </pc:spChg>
        <pc:spChg chg="add del mod">
          <ac:chgData name="Piyumika Kithulgoda Gamage" userId="8130ac14-9727-4963-a006-512f362f8357" providerId="ADAL" clId="{76247CFE-A51A-4CA2-AF26-2293F6B0D546}" dt="2024-06-20T16:12:37.992" v="131" actId="14100"/>
          <ac:spMkLst>
            <pc:docMk/>
            <pc:sldMk cId="642938155" sldId="268"/>
            <ac:spMk id="3" creationId="{00000000-0000-0000-0000-000000000000}"/>
          </ac:spMkLst>
        </pc:spChg>
        <pc:spChg chg="mod">
          <ac:chgData name="Piyumika Kithulgoda Gamage" userId="8130ac14-9727-4963-a006-512f362f8357" providerId="ADAL" clId="{76247CFE-A51A-4CA2-AF26-2293F6B0D546}" dt="2024-06-20T16:12:47.367" v="134" actId="14100"/>
          <ac:spMkLst>
            <pc:docMk/>
            <pc:sldMk cId="642938155" sldId="268"/>
            <ac:spMk id="8" creationId="{E67DFF16-E7D9-7509-9E43-3B5951F9A250}"/>
          </ac:spMkLst>
        </pc:spChg>
        <pc:picChg chg="mod">
          <ac:chgData name="Piyumika Kithulgoda Gamage" userId="8130ac14-9727-4963-a006-512f362f8357" providerId="ADAL" clId="{76247CFE-A51A-4CA2-AF26-2293F6B0D546}" dt="2024-06-20T16:12:39.681" v="132" actId="1076"/>
          <ac:picMkLst>
            <pc:docMk/>
            <pc:sldMk cId="642938155" sldId="268"/>
            <ac:picMk id="5" creationId="{111E9155-DF22-856B-7F5A-4B0C1898B40A}"/>
          </ac:picMkLst>
        </pc:picChg>
      </pc:sldChg>
      <pc:sldChg chg="modSp mod">
        <pc:chgData name="Piyumika Kithulgoda Gamage" userId="8130ac14-9727-4963-a006-512f362f8357" providerId="ADAL" clId="{76247CFE-A51A-4CA2-AF26-2293F6B0D546}" dt="2024-06-20T16:15:07.198" v="188" actId="20577"/>
        <pc:sldMkLst>
          <pc:docMk/>
          <pc:sldMk cId="2574878013" sldId="269"/>
        </pc:sldMkLst>
        <pc:spChg chg="mod">
          <ac:chgData name="Piyumika Kithulgoda Gamage" userId="8130ac14-9727-4963-a006-512f362f8357" providerId="ADAL" clId="{76247CFE-A51A-4CA2-AF26-2293F6B0D546}" dt="2024-06-20T16:14:43.957" v="183" actId="27636"/>
          <ac:spMkLst>
            <pc:docMk/>
            <pc:sldMk cId="2574878013" sldId="269"/>
            <ac:spMk id="3" creationId="{00000000-0000-0000-0000-000000000000}"/>
          </ac:spMkLst>
        </pc:spChg>
        <pc:spChg chg="mod">
          <ac:chgData name="Piyumika Kithulgoda Gamage" userId="8130ac14-9727-4963-a006-512f362f8357" providerId="ADAL" clId="{76247CFE-A51A-4CA2-AF26-2293F6B0D546}" dt="2024-06-20T16:15:07.198" v="188" actId="20577"/>
          <ac:spMkLst>
            <pc:docMk/>
            <pc:sldMk cId="2574878013" sldId="269"/>
            <ac:spMk id="5" creationId="{ABEAB62C-250C-E252-5A50-A2E32B8B145E}"/>
          </ac:spMkLst>
        </pc:spChg>
        <pc:spChg chg="mod">
          <ac:chgData name="Piyumika Kithulgoda Gamage" userId="8130ac14-9727-4963-a006-512f362f8357" providerId="ADAL" clId="{76247CFE-A51A-4CA2-AF26-2293F6B0D546}" dt="2024-06-20T16:13:59.488" v="163" actId="14100"/>
          <ac:spMkLst>
            <pc:docMk/>
            <pc:sldMk cId="2574878013" sldId="269"/>
            <ac:spMk id="8" creationId="{2FD796CD-66EC-8B14-47C2-7B9693500E66}"/>
          </ac:spMkLst>
        </pc:spChg>
      </pc:sldChg>
      <pc:sldChg chg="modSp mod">
        <pc:chgData name="Piyumika Kithulgoda Gamage" userId="8130ac14-9727-4963-a006-512f362f8357" providerId="ADAL" clId="{76247CFE-A51A-4CA2-AF26-2293F6B0D546}" dt="2024-06-20T16:17:04.096" v="226" actId="255"/>
        <pc:sldMkLst>
          <pc:docMk/>
          <pc:sldMk cId="3223579949" sldId="270"/>
        </pc:sldMkLst>
        <pc:spChg chg="mod">
          <ac:chgData name="Piyumika Kithulgoda Gamage" userId="8130ac14-9727-4963-a006-512f362f8357" providerId="ADAL" clId="{76247CFE-A51A-4CA2-AF26-2293F6B0D546}" dt="2024-06-20T16:16:51.150" v="223" actId="255"/>
          <ac:spMkLst>
            <pc:docMk/>
            <pc:sldMk cId="3223579949" sldId="270"/>
            <ac:spMk id="5" creationId="{2A0262CD-5A89-7A88-6AAD-219533B76F6C}"/>
          </ac:spMkLst>
        </pc:spChg>
        <pc:spChg chg="mod">
          <ac:chgData name="Piyumika Kithulgoda Gamage" userId="8130ac14-9727-4963-a006-512f362f8357" providerId="ADAL" clId="{76247CFE-A51A-4CA2-AF26-2293F6B0D546}" dt="2024-06-20T16:16:44.347" v="221" actId="20577"/>
          <ac:spMkLst>
            <pc:docMk/>
            <pc:sldMk cId="3223579949" sldId="270"/>
            <ac:spMk id="8" creationId="{E0E99B68-EEEF-2CFC-ABFA-D7ABBF312B3A}"/>
          </ac:spMkLst>
        </pc:spChg>
        <pc:graphicFrameChg chg="mod">
          <ac:chgData name="Piyumika Kithulgoda Gamage" userId="8130ac14-9727-4963-a006-512f362f8357" providerId="ADAL" clId="{76247CFE-A51A-4CA2-AF26-2293F6B0D546}" dt="2024-06-20T16:17:04.096" v="226" actId="255"/>
          <ac:graphicFrameMkLst>
            <pc:docMk/>
            <pc:sldMk cId="3223579949" sldId="270"/>
            <ac:graphicFrameMk id="4" creationId="{644D2880-69DA-A974-EEE9-51494F56429B}"/>
          </ac:graphicFrameMkLst>
        </pc:graphicFrameChg>
      </pc:sldChg>
      <pc:sldChg chg="modSp mod">
        <pc:chgData name="Piyumika Kithulgoda Gamage" userId="8130ac14-9727-4963-a006-512f362f8357" providerId="ADAL" clId="{76247CFE-A51A-4CA2-AF26-2293F6B0D546}" dt="2024-06-20T16:20:22.483" v="267" actId="122"/>
        <pc:sldMkLst>
          <pc:docMk/>
          <pc:sldMk cId="2243872467" sldId="271"/>
        </pc:sldMkLst>
        <pc:spChg chg="mod">
          <ac:chgData name="Piyumika Kithulgoda Gamage" userId="8130ac14-9727-4963-a006-512f362f8357" providerId="ADAL" clId="{76247CFE-A51A-4CA2-AF26-2293F6B0D546}" dt="2024-06-20T16:20:15.100" v="264" actId="255"/>
          <ac:spMkLst>
            <pc:docMk/>
            <pc:sldMk cId="2243872467" sldId="271"/>
            <ac:spMk id="3" creationId="{00000000-0000-0000-0000-000000000000}"/>
          </ac:spMkLst>
        </pc:spChg>
        <pc:spChg chg="mod">
          <ac:chgData name="Piyumika Kithulgoda Gamage" userId="8130ac14-9727-4963-a006-512f362f8357" providerId="ADAL" clId="{76247CFE-A51A-4CA2-AF26-2293F6B0D546}" dt="2024-06-20T16:20:22.483" v="267" actId="122"/>
          <ac:spMkLst>
            <pc:docMk/>
            <pc:sldMk cId="2243872467" sldId="271"/>
            <ac:spMk id="8" creationId="{F7869D05-8D88-BAE3-66E1-A785F3C0CE9D}"/>
          </ac:spMkLst>
        </pc:spChg>
      </pc:sldChg>
      <pc:sldChg chg="modSp mod">
        <pc:chgData name="Piyumika Kithulgoda Gamage" userId="8130ac14-9727-4963-a006-512f362f8357" providerId="ADAL" clId="{76247CFE-A51A-4CA2-AF26-2293F6B0D546}" dt="2024-06-20T16:33:15.743" v="493" actId="14100"/>
        <pc:sldMkLst>
          <pc:docMk/>
          <pc:sldMk cId="3575421921" sldId="272"/>
        </pc:sldMkLst>
        <pc:spChg chg="mod">
          <ac:chgData name="Piyumika Kithulgoda Gamage" userId="8130ac14-9727-4963-a006-512f362f8357" providerId="ADAL" clId="{76247CFE-A51A-4CA2-AF26-2293F6B0D546}" dt="2024-06-20T16:33:15.743" v="493" actId="14100"/>
          <ac:spMkLst>
            <pc:docMk/>
            <pc:sldMk cId="3575421921" sldId="272"/>
            <ac:spMk id="3" creationId="{00000000-0000-0000-0000-000000000000}"/>
          </ac:spMkLst>
        </pc:spChg>
        <pc:spChg chg="mod">
          <ac:chgData name="Piyumika Kithulgoda Gamage" userId="8130ac14-9727-4963-a006-512f362f8357" providerId="ADAL" clId="{76247CFE-A51A-4CA2-AF26-2293F6B0D546}" dt="2024-06-20T16:22:57.621" v="320" actId="122"/>
          <ac:spMkLst>
            <pc:docMk/>
            <pc:sldMk cId="3575421921" sldId="272"/>
            <ac:spMk id="8" creationId="{05510F7E-73DB-0C3F-444C-4A88373C72C9}"/>
          </ac:spMkLst>
        </pc:spChg>
      </pc:sldChg>
      <pc:sldChg chg="modSp mod">
        <pc:chgData name="Piyumika Kithulgoda Gamage" userId="8130ac14-9727-4963-a006-512f362f8357" providerId="ADAL" clId="{76247CFE-A51A-4CA2-AF26-2293F6B0D546}" dt="2024-06-20T17:03:59.139" v="503" actId="14100"/>
        <pc:sldMkLst>
          <pc:docMk/>
          <pc:sldMk cId="1728379992" sldId="273"/>
        </pc:sldMkLst>
        <pc:spChg chg="mod">
          <ac:chgData name="Piyumika Kithulgoda Gamage" userId="8130ac14-9727-4963-a006-512f362f8357" providerId="ADAL" clId="{76247CFE-A51A-4CA2-AF26-2293F6B0D546}" dt="2024-06-20T17:03:59.139" v="503" actId="14100"/>
          <ac:spMkLst>
            <pc:docMk/>
            <pc:sldMk cId="1728379992" sldId="273"/>
            <ac:spMk id="3" creationId="{00000000-0000-0000-0000-000000000000}"/>
          </ac:spMkLst>
        </pc:spChg>
        <pc:spChg chg="mod">
          <ac:chgData name="Piyumika Kithulgoda Gamage" userId="8130ac14-9727-4963-a006-512f362f8357" providerId="ADAL" clId="{76247CFE-A51A-4CA2-AF26-2293F6B0D546}" dt="2024-06-20T17:03:54.568" v="502" actId="255"/>
          <ac:spMkLst>
            <pc:docMk/>
            <pc:sldMk cId="1728379992" sldId="273"/>
            <ac:spMk id="8" creationId="{F68E4DC4-9FE6-577C-3768-E72BAB12FD6A}"/>
          </ac:spMkLst>
        </pc:spChg>
      </pc:sldChg>
      <pc:sldChg chg="modSp mod">
        <pc:chgData name="Piyumika Kithulgoda Gamage" userId="8130ac14-9727-4963-a006-512f362f8357" providerId="ADAL" clId="{76247CFE-A51A-4CA2-AF26-2293F6B0D546}" dt="2024-06-20T16:29:14.818" v="445" actId="14100"/>
        <pc:sldMkLst>
          <pc:docMk/>
          <pc:sldMk cId="276870147" sldId="274"/>
        </pc:sldMkLst>
        <pc:spChg chg="mod">
          <ac:chgData name="Piyumika Kithulgoda Gamage" userId="8130ac14-9727-4963-a006-512f362f8357" providerId="ADAL" clId="{76247CFE-A51A-4CA2-AF26-2293F6B0D546}" dt="2024-06-20T16:29:01.836" v="443" actId="13900"/>
          <ac:spMkLst>
            <pc:docMk/>
            <pc:sldMk cId="276870147" sldId="274"/>
            <ac:spMk id="3" creationId="{00000000-0000-0000-0000-000000000000}"/>
          </ac:spMkLst>
        </pc:spChg>
        <pc:spChg chg="mod">
          <ac:chgData name="Piyumika Kithulgoda Gamage" userId="8130ac14-9727-4963-a006-512f362f8357" providerId="ADAL" clId="{76247CFE-A51A-4CA2-AF26-2293F6B0D546}" dt="2024-06-20T16:29:14.818" v="445" actId="14100"/>
          <ac:spMkLst>
            <pc:docMk/>
            <pc:sldMk cId="276870147" sldId="274"/>
            <ac:spMk id="8" creationId="{F1E24510-E9A3-DFFF-2DEA-E3FA9EED14FD}"/>
          </ac:spMkLst>
        </pc:spChg>
      </pc:sldChg>
      <pc:sldChg chg="modSp mod">
        <pc:chgData name="Piyumika Kithulgoda Gamage" userId="8130ac14-9727-4963-a006-512f362f8357" providerId="ADAL" clId="{76247CFE-A51A-4CA2-AF26-2293F6B0D546}" dt="2024-06-20T16:32:10.816" v="482" actId="122"/>
        <pc:sldMkLst>
          <pc:docMk/>
          <pc:sldMk cId="48016103" sldId="275"/>
        </pc:sldMkLst>
        <pc:spChg chg="mod">
          <ac:chgData name="Piyumika Kithulgoda Gamage" userId="8130ac14-9727-4963-a006-512f362f8357" providerId="ADAL" clId="{76247CFE-A51A-4CA2-AF26-2293F6B0D546}" dt="2024-06-20T16:09:42.847" v="93" actId="20577"/>
          <ac:spMkLst>
            <pc:docMk/>
            <pc:sldMk cId="48016103" sldId="275"/>
            <ac:spMk id="3" creationId="{00000000-0000-0000-0000-000000000000}"/>
          </ac:spMkLst>
        </pc:spChg>
        <pc:spChg chg="mod">
          <ac:chgData name="Piyumika Kithulgoda Gamage" userId="8130ac14-9727-4963-a006-512f362f8357" providerId="ADAL" clId="{76247CFE-A51A-4CA2-AF26-2293F6B0D546}" dt="2024-06-20T16:32:10.816" v="482" actId="122"/>
          <ac:spMkLst>
            <pc:docMk/>
            <pc:sldMk cId="48016103" sldId="275"/>
            <ac:spMk id="8" creationId="{88E9915C-5D6E-1270-9A50-7AFB9DFEC099}"/>
          </ac:spMkLst>
        </pc:spChg>
      </pc:sldChg>
      <pc:sldChg chg="del">
        <pc:chgData name="Piyumika Kithulgoda Gamage" userId="8130ac14-9727-4963-a006-512f362f8357" providerId="ADAL" clId="{76247CFE-A51A-4CA2-AF26-2293F6B0D546}" dt="2024-06-20T16:29:53.135" v="446" actId="47"/>
        <pc:sldMkLst>
          <pc:docMk/>
          <pc:sldMk cId="4284604483" sldId="276"/>
        </pc:sldMkLst>
      </pc:sldChg>
      <pc:sldChg chg="del">
        <pc:chgData name="Piyumika Kithulgoda Gamage" userId="8130ac14-9727-4963-a006-512f362f8357" providerId="ADAL" clId="{76247CFE-A51A-4CA2-AF26-2293F6B0D546}" dt="2024-06-20T16:29:53.806" v="447" actId="47"/>
        <pc:sldMkLst>
          <pc:docMk/>
          <pc:sldMk cId="1860861133" sldId="277"/>
        </pc:sldMkLst>
      </pc:sldChg>
      <pc:sldChg chg="del">
        <pc:chgData name="Piyumika Kithulgoda Gamage" userId="8130ac14-9727-4963-a006-512f362f8357" providerId="ADAL" clId="{76247CFE-A51A-4CA2-AF26-2293F6B0D546}" dt="2024-06-20T16:29:54.232" v="448" actId="47"/>
        <pc:sldMkLst>
          <pc:docMk/>
          <pc:sldMk cId="1190873086" sldId="278"/>
        </pc:sldMkLst>
      </pc:sldChg>
      <pc:sldChg chg="del">
        <pc:chgData name="Piyumika Kithulgoda Gamage" userId="8130ac14-9727-4963-a006-512f362f8357" providerId="ADAL" clId="{76247CFE-A51A-4CA2-AF26-2293F6B0D546}" dt="2024-06-20T16:29:54.635" v="449" actId="47"/>
        <pc:sldMkLst>
          <pc:docMk/>
          <pc:sldMk cId="2446421227" sldId="279"/>
        </pc:sldMkLst>
      </pc:sldChg>
      <pc:sldChg chg="del">
        <pc:chgData name="Piyumika Kithulgoda Gamage" userId="8130ac14-9727-4963-a006-512f362f8357" providerId="ADAL" clId="{76247CFE-A51A-4CA2-AF26-2293F6B0D546}" dt="2024-06-20T16:29:55.241" v="451" actId="47"/>
        <pc:sldMkLst>
          <pc:docMk/>
          <pc:sldMk cId="1668900974" sldId="280"/>
        </pc:sldMkLst>
      </pc:sldChg>
      <pc:sldChg chg="del">
        <pc:chgData name="Piyumika Kithulgoda Gamage" userId="8130ac14-9727-4963-a006-512f362f8357" providerId="ADAL" clId="{76247CFE-A51A-4CA2-AF26-2293F6B0D546}" dt="2024-06-20T16:29:55.557" v="452" actId="47"/>
        <pc:sldMkLst>
          <pc:docMk/>
          <pc:sldMk cId="253128874" sldId="281"/>
        </pc:sldMkLst>
      </pc:sldChg>
      <pc:sldChg chg="del">
        <pc:chgData name="Piyumika Kithulgoda Gamage" userId="8130ac14-9727-4963-a006-512f362f8357" providerId="ADAL" clId="{76247CFE-A51A-4CA2-AF26-2293F6B0D546}" dt="2024-06-20T16:29:58.134" v="454" actId="47"/>
        <pc:sldMkLst>
          <pc:docMk/>
          <pc:sldMk cId="2239305758" sldId="282"/>
        </pc:sldMkLst>
      </pc:sldChg>
      <pc:sldChg chg="del">
        <pc:chgData name="Piyumika Kithulgoda Gamage" userId="8130ac14-9727-4963-a006-512f362f8357" providerId="ADAL" clId="{76247CFE-A51A-4CA2-AF26-2293F6B0D546}" dt="2024-06-20T16:29:56.124" v="453" actId="47"/>
        <pc:sldMkLst>
          <pc:docMk/>
          <pc:sldMk cId="380240259" sldId="299"/>
        </pc:sldMkLst>
      </pc:sldChg>
      <pc:sldChg chg="modSp mod">
        <pc:chgData name="Piyumika Kithulgoda Gamage" userId="8130ac14-9727-4963-a006-512f362f8357" providerId="ADAL" clId="{76247CFE-A51A-4CA2-AF26-2293F6B0D546}" dt="2024-06-20T16:30:32.457" v="466" actId="255"/>
        <pc:sldMkLst>
          <pc:docMk/>
          <pc:sldMk cId="1027081326" sldId="300"/>
        </pc:sldMkLst>
        <pc:spChg chg="mod">
          <ac:chgData name="Piyumika Kithulgoda Gamage" userId="8130ac14-9727-4963-a006-512f362f8357" providerId="ADAL" clId="{76247CFE-A51A-4CA2-AF26-2293F6B0D546}" dt="2024-06-20T16:30:24.235" v="463" actId="255"/>
          <ac:spMkLst>
            <pc:docMk/>
            <pc:sldMk cId="1027081326" sldId="300"/>
            <ac:spMk id="2" creationId="{8A902494-9C7C-9FA3-2CA3-8BD4AEA910DF}"/>
          </ac:spMkLst>
        </pc:spChg>
        <pc:spChg chg="mod">
          <ac:chgData name="Piyumika Kithulgoda Gamage" userId="8130ac14-9727-4963-a006-512f362f8357" providerId="ADAL" clId="{76247CFE-A51A-4CA2-AF26-2293F6B0D546}" dt="2024-06-20T16:30:32.457" v="466" actId="255"/>
          <ac:spMkLst>
            <pc:docMk/>
            <pc:sldMk cId="1027081326" sldId="300"/>
            <ac:spMk id="3" creationId="{58AF8F2E-8C16-AA6D-AEA1-E53BCB65F975}"/>
          </ac:spMkLst>
        </pc:spChg>
      </pc:sldChg>
      <pc:sldChg chg="modSp del mod ord">
        <pc:chgData name="Piyumika Kithulgoda Gamage" userId="8130ac14-9727-4963-a006-512f362f8357" providerId="ADAL" clId="{76247CFE-A51A-4CA2-AF26-2293F6B0D546}" dt="2024-06-20T17:01:19.853" v="499" actId="2696"/>
        <pc:sldMkLst>
          <pc:docMk/>
          <pc:sldMk cId="4136455196" sldId="301"/>
        </pc:sldMkLst>
        <pc:spChg chg="mod">
          <ac:chgData name="Piyumika Kithulgoda Gamage" userId="8130ac14-9727-4963-a006-512f362f8357" providerId="ADAL" clId="{76247CFE-A51A-4CA2-AF26-2293F6B0D546}" dt="2024-06-20T16:08:10.972" v="63" actId="14100"/>
          <ac:spMkLst>
            <pc:docMk/>
            <pc:sldMk cId="4136455196" sldId="301"/>
            <ac:spMk id="3" creationId="{00000000-0000-0000-0000-000000000000}"/>
          </ac:spMkLst>
        </pc:spChg>
        <pc:spChg chg="mod">
          <ac:chgData name="Piyumika Kithulgoda Gamage" userId="8130ac14-9727-4963-a006-512f362f8357" providerId="ADAL" clId="{76247CFE-A51A-4CA2-AF26-2293F6B0D546}" dt="2024-06-20T16:32:04.161" v="481" actId="122"/>
          <ac:spMkLst>
            <pc:docMk/>
            <pc:sldMk cId="4136455196" sldId="301"/>
            <ac:spMk id="5" creationId="{A580673E-AB83-ECB3-BED6-F79A459F1D6C}"/>
          </ac:spMkLst>
        </pc:spChg>
        <pc:picChg chg="mod">
          <ac:chgData name="Piyumika Kithulgoda Gamage" userId="8130ac14-9727-4963-a006-512f362f8357" providerId="ADAL" clId="{76247CFE-A51A-4CA2-AF26-2293F6B0D546}" dt="2024-06-20T16:08:08.442" v="62" actId="1076"/>
          <ac:picMkLst>
            <pc:docMk/>
            <pc:sldMk cId="4136455196" sldId="301"/>
            <ac:picMk id="2050" creationId="{03E45F92-9665-6F22-9B94-86C990C820ED}"/>
          </ac:picMkLst>
        </pc:picChg>
      </pc:sldChg>
      <pc:sldChg chg="modSp add del mod">
        <pc:chgData name="Piyumika Kithulgoda Gamage" userId="8130ac14-9727-4963-a006-512f362f8357" providerId="ADAL" clId="{76247CFE-A51A-4CA2-AF26-2293F6B0D546}" dt="2024-06-20T16:19:52.867" v="256" actId="47"/>
        <pc:sldMkLst>
          <pc:docMk/>
          <pc:sldMk cId="4159361566" sldId="303"/>
        </pc:sldMkLst>
        <pc:spChg chg="mod">
          <ac:chgData name="Piyumika Kithulgoda Gamage" userId="8130ac14-9727-4963-a006-512f362f8357" providerId="ADAL" clId="{76247CFE-A51A-4CA2-AF26-2293F6B0D546}" dt="2024-06-20T16:19:12.903" v="253" actId="20577"/>
          <ac:spMkLst>
            <pc:docMk/>
            <pc:sldMk cId="4159361566" sldId="303"/>
            <ac:spMk id="8" creationId="{43A5A2A0-6805-3B75-D049-90AE85DE5750}"/>
          </ac:spMkLst>
        </pc:spChg>
      </pc:sldChg>
      <pc:sldChg chg="del">
        <pc:chgData name="Piyumika Kithulgoda Gamage" userId="8130ac14-9727-4963-a006-512f362f8357" providerId="ADAL" clId="{76247CFE-A51A-4CA2-AF26-2293F6B0D546}" dt="2024-06-20T16:29:54.799" v="450" actId="47"/>
        <pc:sldMkLst>
          <pc:docMk/>
          <pc:sldMk cId="1454388011" sldId="304"/>
        </pc:sldMkLst>
      </pc:sldChg>
      <pc:sldChg chg="addSp delSp modSp new mod">
        <pc:chgData name="Piyumika Kithulgoda Gamage" userId="8130ac14-9727-4963-a006-512f362f8357" providerId="ADAL" clId="{76247CFE-A51A-4CA2-AF26-2293F6B0D546}" dt="2024-06-20T16:32:00.861" v="480" actId="14100"/>
        <pc:sldMkLst>
          <pc:docMk/>
          <pc:sldMk cId="2421931191" sldId="355"/>
        </pc:sldMkLst>
        <pc:spChg chg="mod">
          <ac:chgData name="Piyumika Kithulgoda Gamage" userId="8130ac14-9727-4963-a006-512f362f8357" providerId="ADAL" clId="{76247CFE-A51A-4CA2-AF26-2293F6B0D546}" dt="2024-06-20T16:32:00.861" v="480" actId="14100"/>
          <ac:spMkLst>
            <pc:docMk/>
            <pc:sldMk cId="2421931191" sldId="355"/>
            <ac:spMk id="2" creationId="{3DBC7162-BAC9-4EE9-6ED7-1383FF822CEB}"/>
          </ac:spMkLst>
        </pc:spChg>
        <pc:spChg chg="del">
          <ac:chgData name="Piyumika Kithulgoda Gamage" userId="8130ac14-9727-4963-a006-512f362f8357" providerId="ADAL" clId="{76247CFE-A51A-4CA2-AF26-2293F6B0D546}" dt="2024-06-20T16:06:02.406" v="32" actId="478"/>
          <ac:spMkLst>
            <pc:docMk/>
            <pc:sldMk cId="2421931191" sldId="355"/>
            <ac:spMk id="3" creationId="{B66409E3-F424-4329-1B62-078355EC4C0F}"/>
          </ac:spMkLst>
        </pc:spChg>
        <pc:spChg chg="del">
          <ac:chgData name="Piyumika Kithulgoda Gamage" userId="8130ac14-9727-4963-a006-512f362f8357" providerId="ADAL" clId="{76247CFE-A51A-4CA2-AF26-2293F6B0D546}" dt="2024-06-20T16:06:05.619" v="33" actId="478"/>
          <ac:spMkLst>
            <pc:docMk/>
            <pc:sldMk cId="2421931191" sldId="355"/>
            <ac:spMk id="4" creationId="{ADA18670-8894-54E3-6233-D914169981ED}"/>
          </ac:spMkLst>
        </pc:spChg>
        <pc:spChg chg="add mod">
          <ac:chgData name="Piyumika Kithulgoda Gamage" userId="8130ac14-9727-4963-a006-512f362f8357" providerId="ADAL" clId="{76247CFE-A51A-4CA2-AF26-2293F6B0D546}" dt="2024-06-20T16:07:58.547" v="60" actId="14100"/>
          <ac:spMkLst>
            <pc:docMk/>
            <pc:sldMk cId="2421931191" sldId="355"/>
            <ac:spMk id="6" creationId="{E9D12472-7DD3-A40E-29FE-C35213CE9051}"/>
          </ac:spMkLst>
        </pc:spChg>
      </pc:sldChg>
      <pc:sldChg chg="delSp modSp add mod">
        <pc:chgData name="Piyumika Kithulgoda Gamage" userId="8130ac14-9727-4963-a006-512f362f8357" providerId="ADAL" clId="{76247CFE-A51A-4CA2-AF26-2293F6B0D546}" dt="2024-06-20T17:03:34.972" v="501" actId="255"/>
        <pc:sldMkLst>
          <pc:docMk/>
          <pc:sldMk cId="310148734" sldId="356"/>
        </pc:sldMkLst>
        <pc:spChg chg="mod">
          <ac:chgData name="Piyumika Kithulgoda Gamage" userId="8130ac14-9727-4963-a006-512f362f8357" providerId="ADAL" clId="{76247CFE-A51A-4CA2-AF26-2293F6B0D546}" dt="2024-06-20T16:13:19.158" v="154" actId="20577"/>
          <ac:spMkLst>
            <pc:docMk/>
            <pc:sldMk cId="310148734" sldId="356"/>
            <ac:spMk id="3" creationId="{00000000-0000-0000-0000-000000000000}"/>
          </ac:spMkLst>
        </pc:spChg>
        <pc:spChg chg="mod">
          <ac:chgData name="Piyumika Kithulgoda Gamage" userId="8130ac14-9727-4963-a006-512f362f8357" providerId="ADAL" clId="{76247CFE-A51A-4CA2-AF26-2293F6B0D546}" dt="2024-06-20T17:03:34.972" v="501" actId="255"/>
          <ac:spMkLst>
            <pc:docMk/>
            <pc:sldMk cId="310148734" sldId="356"/>
            <ac:spMk id="8" creationId="{E67DFF16-E7D9-7509-9E43-3B5951F9A250}"/>
          </ac:spMkLst>
        </pc:spChg>
        <pc:picChg chg="del">
          <ac:chgData name="Piyumika Kithulgoda Gamage" userId="8130ac14-9727-4963-a006-512f362f8357" providerId="ADAL" clId="{76247CFE-A51A-4CA2-AF26-2293F6B0D546}" dt="2024-06-20T16:12:54.216" v="136" actId="478"/>
          <ac:picMkLst>
            <pc:docMk/>
            <pc:sldMk cId="310148734" sldId="356"/>
            <ac:picMk id="5" creationId="{111E9155-DF22-856B-7F5A-4B0C1898B40A}"/>
          </ac:picMkLst>
        </pc:picChg>
      </pc:sldChg>
      <pc:sldChg chg="new del">
        <pc:chgData name="Piyumika Kithulgoda Gamage" userId="8130ac14-9727-4963-a006-512f362f8357" providerId="ADAL" clId="{76247CFE-A51A-4CA2-AF26-2293F6B0D546}" dt="2024-06-20T16:10:02.060" v="96" actId="47"/>
        <pc:sldMkLst>
          <pc:docMk/>
          <pc:sldMk cId="3617464450" sldId="356"/>
        </pc:sldMkLst>
      </pc:sldChg>
      <pc:sldChg chg="delSp modSp add mod">
        <pc:chgData name="Piyumika Kithulgoda Gamage" userId="8130ac14-9727-4963-a006-512f362f8357" providerId="ADAL" clId="{76247CFE-A51A-4CA2-AF26-2293F6B0D546}" dt="2024-06-20T16:16:01.134" v="213" actId="1076"/>
        <pc:sldMkLst>
          <pc:docMk/>
          <pc:sldMk cId="1787196776" sldId="357"/>
        </pc:sldMkLst>
        <pc:spChg chg="mod">
          <ac:chgData name="Piyumika Kithulgoda Gamage" userId="8130ac14-9727-4963-a006-512f362f8357" providerId="ADAL" clId="{76247CFE-A51A-4CA2-AF26-2293F6B0D546}" dt="2024-06-20T16:16:01.134" v="213" actId="1076"/>
          <ac:spMkLst>
            <pc:docMk/>
            <pc:sldMk cId="1787196776" sldId="357"/>
            <ac:spMk id="3" creationId="{00000000-0000-0000-0000-000000000000}"/>
          </ac:spMkLst>
        </pc:spChg>
        <pc:spChg chg="del">
          <ac:chgData name="Piyumika Kithulgoda Gamage" userId="8130ac14-9727-4963-a006-512f362f8357" providerId="ADAL" clId="{76247CFE-A51A-4CA2-AF26-2293F6B0D546}" dt="2024-06-20T16:15:32.547" v="195" actId="478"/>
          <ac:spMkLst>
            <pc:docMk/>
            <pc:sldMk cId="1787196776" sldId="357"/>
            <ac:spMk id="5" creationId="{ABEAB62C-250C-E252-5A50-A2E32B8B145E}"/>
          </ac:spMkLst>
        </pc:spChg>
        <pc:spChg chg="mod">
          <ac:chgData name="Piyumika Kithulgoda Gamage" userId="8130ac14-9727-4963-a006-512f362f8357" providerId="ADAL" clId="{76247CFE-A51A-4CA2-AF26-2293F6B0D546}" dt="2024-06-20T16:15:28.748" v="194" actId="113"/>
          <ac:spMkLst>
            <pc:docMk/>
            <pc:sldMk cId="1787196776" sldId="357"/>
            <ac:spMk id="8" creationId="{2FD796CD-66EC-8B14-47C2-7B9693500E66}"/>
          </ac:spMkLst>
        </pc:spChg>
      </pc:sldChg>
      <pc:sldChg chg="add del">
        <pc:chgData name="Piyumika Kithulgoda Gamage" userId="8130ac14-9727-4963-a006-512f362f8357" providerId="ADAL" clId="{76247CFE-A51A-4CA2-AF26-2293F6B0D546}" dt="2024-06-20T16:13:24.719" v="155" actId="47"/>
        <pc:sldMkLst>
          <pc:docMk/>
          <pc:sldMk cId="2024142516" sldId="357"/>
        </pc:sldMkLst>
      </pc:sldChg>
      <pc:sldChg chg="new del">
        <pc:chgData name="Piyumika Kithulgoda Gamage" userId="8130ac14-9727-4963-a006-512f362f8357" providerId="ADAL" clId="{76247CFE-A51A-4CA2-AF26-2293F6B0D546}" dt="2024-06-20T16:10:03.348" v="97" actId="47"/>
        <pc:sldMkLst>
          <pc:docMk/>
          <pc:sldMk cId="2859993444" sldId="357"/>
        </pc:sldMkLst>
      </pc:sldChg>
      <pc:sldChg chg="add del">
        <pc:chgData name="Piyumika Kithulgoda Gamage" userId="8130ac14-9727-4963-a006-512f362f8357" providerId="ADAL" clId="{76247CFE-A51A-4CA2-AF26-2293F6B0D546}" dt="2024-06-20T16:13:50.259" v="160" actId="47"/>
        <pc:sldMkLst>
          <pc:docMk/>
          <pc:sldMk cId="269228743" sldId="358"/>
        </pc:sldMkLst>
      </pc:sldChg>
      <pc:sldChg chg="addSp delSp modSp add mod">
        <pc:chgData name="Piyumika Kithulgoda Gamage" userId="8130ac14-9727-4963-a006-512f362f8357" providerId="ADAL" clId="{76247CFE-A51A-4CA2-AF26-2293F6B0D546}" dt="2024-06-20T16:18:52.455" v="252"/>
        <pc:sldMkLst>
          <pc:docMk/>
          <pc:sldMk cId="4080854009" sldId="358"/>
        </pc:sldMkLst>
        <pc:spChg chg="add del mod">
          <ac:chgData name="Piyumika Kithulgoda Gamage" userId="8130ac14-9727-4963-a006-512f362f8357" providerId="ADAL" clId="{76247CFE-A51A-4CA2-AF26-2293F6B0D546}" dt="2024-06-20T16:17:49.036" v="242" actId="478"/>
          <ac:spMkLst>
            <pc:docMk/>
            <pc:sldMk cId="4080854009" sldId="358"/>
            <ac:spMk id="2" creationId="{C122629E-AF66-3853-457C-E0BE8825C18C}"/>
          </ac:spMkLst>
        </pc:spChg>
        <pc:spChg chg="del">
          <ac:chgData name="Piyumika Kithulgoda Gamage" userId="8130ac14-9727-4963-a006-512f362f8357" providerId="ADAL" clId="{76247CFE-A51A-4CA2-AF26-2293F6B0D546}" dt="2024-06-20T16:17:36.469" v="240" actId="478"/>
          <ac:spMkLst>
            <pc:docMk/>
            <pc:sldMk cId="4080854009" sldId="358"/>
            <ac:spMk id="5" creationId="{2A0262CD-5A89-7A88-6AAD-219533B76F6C}"/>
          </ac:spMkLst>
        </pc:spChg>
        <pc:spChg chg="mod">
          <ac:chgData name="Piyumika Kithulgoda Gamage" userId="8130ac14-9727-4963-a006-512f362f8357" providerId="ADAL" clId="{76247CFE-A51A-4CA2-AF26-2293F6B0D546}" dt="2024-06-20T16:17:38.703" v="241" actId="20577"/>
          <ac:spMkLst>
            <pc:docMk/>
            <pc:sldMk cId="4080854009" sldId="358"/>
            <ac:spMk id="8" creationId="{E0E99B68-EEEF-2CFC-ABFA-D7ABBF312B3A}"/>
          </ac:spMkLst>
        </pc:spChg>
        <pc:graphicFrameChg chg="mod">
          <ac:chgData name="Piyumika Kithulgoda Gamage" userId="8130ac14-9727-4963-a006-512f362f8357" providerId="ADAL" clId="{76247CFE-A51A-4CA2-AF26-2293F6B0D546}" dt="2024-06-20T16:18:52.455" v="252"/>
          <ac:graphicFrameMkLst>
            <pc:docMk/>
            <pc:sldMk cId="4080854009" sldId="358"/>
            <ac:graphicFrameMk id="4" creationId="{644D2880-69DA-A974-EEE9-51494F56429B}"/>
          </ac:graphicFrameMkLst>
        </pc:graphicFrameChg>
      </pc:sldChg>
      <pc:sldChg chg="modSp add mod">
        <pc:chgData name="Piyumika Kithulgoda Gamage" userId="8130ac14-9727-4963-a006-512f362f8357" providerId="ADAL" clId="{76247CFE-A51A-4CA2-AF26-2293F6B0D546}" dt="2024-06-20T16:32:38.362" v="491" actId="403"/>
        <pc:sldMkLst>
          <pc:docMk/>
          <pc:sldMk cId="4193584759" sldId="359"/>
        </pc:sldMkLst>
        <pc:spChg chg="mod">
          <ac:chgData name="Piyumika Kithulgoda Gamage" userId="8130ac14-9727-4963-a006-512f362f8357" providerId="ADAL" clId="{76247CFE-A51A-4CA2-AF26-2293F6B0D546}" dt="2024-06-20T16:32:38.362" v="491" actId="403"/>
          <ac:spMkLst>
            <pc:docMk/>
            <pc:sldMk cId="4193584759" sldId="359"/>
            <ac:spMk id="3" creationId="{00000000-0000-0000-0000-000000000000}"/>
          </ac:spMkLst>
        </pc:spChg>
        <pc:spChg chg="mod">
          <ac:chgData name="Piyumika Kithulgoda Gamage" userId="8130ac14-9727-4963-a006-512f362f8357" providerId="ADAL" clId="{76247CFE-A51A-4CA2-AF26-2293F6B0D546}" dt="2024-06-20T16:32:26.527" v="483" actId="122"/>
          <ac:spMkLst>
            <pc:docMk/>
            <pc:sldMk cId="4193584759" sldId="359"/>
            <ac:spMk id="8" creationId="{F7869D05-8D88-BAE3-66E1-A785F3C0CE9D}"/>
          </ac:spMkLst>
        </pc:spChg>
      </pc:sldChg>
      <pc:sldChg chg="modSp add mod">
        <pc:chgData name="Piyumika Kithulgoda Gamage" userId="8130ac14-9727-4963-a006-512f362f8357" providerId="ADAL" clId="{76247CFE-A51A-4CA2-AF26-2293F6B0D546}" dt="2024-06-20T16:24:55.383" v="367" actId="1076"/>
        <pc:sldMkLst>
          <pc:docMk/>
          <pc:sldMk cId="2767188480" sldId="360"/>
        </pc:sldMkLst>
        <pc:spChg chg="mod">
          <ac:chgData name="Piyumika Kithulgoda Gamage" userId="8130ac14-9727-4963-a006-512f362f8357" providerId="ADAL" clId="{76247CFE-A51A-4CA2-AF26-2293F6B0D546}" dt="2024-06-20T16:24:55.383" v="367" actId="1076"/>
          <ac:spMkLst>
            <pc:docMk/>
            <pc:sldMk cId="2767188480" sldId="360"/>
            <ac:spMk id="3" creationId="{00000000-0000-0000-0000-000000000000}"/>
          </ac:spMkLst>
        </pc:spChg>
        <pc:spChg chg="mod">
          <ac:chgData name="Piyumika Kithulgoda Gamage" userId="8130ac14-9727-4963-a006-512f362f8357" providerId="ADAL" clId="{76247CFE-A51A-4CA2-AF26-2293F6B0D546}" dt="2024-06-20T16:22:35.474" v="311" actId="122"/>
          <ac:spMkLst>
            <pc:docMk/>
            <pc:sldMk cId="2767188480" sldId="360"/>
            <ac:spMk id="8" creationId="{F7869D05-8D88-BAE3-66E1-A785F3C0CE9D}"/>
          </ac:spMkLst>
        </pc:spChg>
      </pc:sldChg>
      <pc:sldChg chg="modSp add mod">
        <pc:chgData name="Piyumika Kithulgoda Gamage" userId="8130ac14-9727-4963-a006-512f362f8357" providerId="ADAL" clId="{76247CFE-A51A-4CA2-AF26-2293F6B0D546}" dt="2024-06-20T16:25:01.962" v="368" actId="122"/>
        <pc:sldMkLst>
          <pc:docMk/>
          <pc:sldMk cId="4142407202" sldId="361"/>
        </pc:sldMkLst>
        <pc:spChg chg="mod">
          <ac:chgData name="Piyumika Kithulgoda Gamage" userId="8130ac14-9727-4963-a006-512f362f8357" providerId="ADAL" clId="{76247CFE-A51A-4CA2-AF26-2293F6B0D546}" dt="2024-06-20T16:24:43.018" v="363" actId="20577"/>
          <ac:spMkLst>
            <pc:docMk/>
            <pc:sldMk cId="4142407202" sldId="361"/>
            <ac:spMk id="3" creationId="{00000000-0000-0000-0000-000000000000}"/>
          </ac:spMkLst>
        </pc:spChg>
        <pc:spChg chg="mod">
          <ac:chgData name="Piyumika Kithulgoda Gamage" userId="8130ac14-9727-4963-a006-512f362f8357" providerId="ADAL" clId="{76247CFE-A51A-4CA2-AF26-2293F6B0D546}" dt="2024-06-20T16:25:01.962" v="368" actId="122"/>
          <ac:spMkLst>
            <pc:docMk/>
            <pc:sldMk cId="4142407202" sldId="361"/>
            <ac:spMk id="8" creationId="{05510F7E-73DB-0C3F-444C-4A88373C72C9}"/>
          </ac:spMkLst>
        </pc:spChg>
      </pc:sldChg>
      <pc:sldChg chg="modSp add mod">
        <pc:chgData name="Piyumika Kithulgoda Gamage" userId="8130ac14-9727-4963-a006-512f362f8357" providerId="ADAL" clId="{76247CFE-A51A-4CA2-AF26-2293F6B0D546}" dt="2024-06-20T16:25:05.232" v="369" actId="122"/>
        <pc:sldMkLst>
          <pc:docMk/>
          <pc:sldMk cId="234569343" sldId="362"/>
        </pc:sldMkLst>
        <pc:spChg chg="mod">
          <ac:chgData name="Piyumika Kithulgoda Gamage" userId="8130ac14-9727-4963-a006-512f362f8357" providerId="ADAL" clId="{76247CFE-A51A-4CA2-AF26-2293F6B0D546}" dt="2024-06-20T16:24:51.532" v="366" actId="20577"/>
          <ac:spMkLst>
            <pc:docMk/>
            <pc:sldMk cId="234569343" sldId="362"/>
            <ac:spMk id="3" creationId="{00000000-0000-0000-0000-000000000000}"/>
          </ac:spMkLst>
        </pc:spChg>
        <pc:spChg chg="mod">
          <ac:chgData name="Piyumika Kithulgoda Gamage" userId="8130ac14-9727-4963-a006-512f362f8357" providerId="ADAL" clId="{76247CFE-A51A-4CA2-AF26-2293F6B0D546}" dt="2024-06-20T16:25:05.232" v="369" actId="122"/>
          <ac:spMkLst>
            <pc:docMk/>
            <pc:sldMk cId="234569343" sldId="362"/>
            <ac:spMk id="8" creationId="{05510F7E-73DB-0C3F-444C-4A88373C72C9}"/>
          </ac:spMkLst>
        </pc:spChg>
      </pc:sldChg>
      <pc:sldChg chg="modSp add mod">
        <pc:chgData name="Piyumika Kithulgoda Gamage" userId="8130ac14-9727-4963-a006-512f362f8357" providerId="ADAL" clId="{76247CFE-A51A-4CA2-AF26-2293F6B0D546}" dt="2024-06-20T16:25:09.413" v="370" actId="122"/>
        <pc:sldMkLst>
          <pc:docMk/>
          <pc:sldMk cId="1968730683" sldId="363"/>
        </pc:sldMkLst>
        <pc:spChg chg="mod">
          <ac:chgData name="Piyumika Kithulgoda Gamage" userId="8130ac14-9727-4963-a006-512f362f8357" providerId="ADAL" clId="{76247CFE-A51A-4CA2-AF26-2293F6B0D546}" dt="2024-06-20T16:24:34.797" v="359" actId="6549"/>
          <ac:spMkLst>
            <pc:docMk/>
            <pc:sldMk cId="1968730683" sldId="363"/>
            <ac:spMk id="3" creationId="{00000000-0000-0000-0000-000000000000}"/>
          </ac:spMkLst>
        </pc:spChg>
        <pc:spChg chg="mod">
          <ac:chgData name="Piyumika Kithulgoda Gamage" userId="8130ac14-9727-4963-a006-512f362f8357" providerId="ADAL" clId="{76247CFE-A51A-4CA2-AF26-2293F6B0D546}" dt="2024-06-20T16:25:09.413" v="370" actId="122"/>
          <ac:spMkLst>
            <pc:docMk/>
            <pc:sldMk cId="1968730683" sldId="363"/>
            <ac:spMk id="8" creationId="{05510F7E-73DB-0C3F-444C-4A88373C72C9}"/>
          </ac:spMkLst>
        </pc:spChg>
      </pc:sldChg>
      <pc:sldChg chg="modSp add mod">
        <pc:chgData name="Piyumika Kithulgoda Gamage" userId="8130ac14-9727-4963-a006-512f362f8357" providerId="ADAL" clId="{76247CFE-A51A-4CA2-AF26-2293F6B0D546}" dt="2024-06-20T17:04:06.306" v="505" actId="255"/>
        <pc:sldMkLst>
          <pc:docMk/>
          <pc:sldMk cId="3664508064" sldId="364"/>
        </pc:sldMkLst>
        <pc:spChg chg="mod">
          <ac:chgData name="Piyumika Kithulgoda Gamage" userId="8130ac14-9727-4963-a006-512f362f8357" providerId="ADAL" clId="{76247CFE-A51A-4CA2-AF26-2293F6B0D546}" dt="2024-06-20T17:04:02.650" v="504" actId="14100"/>
          <ac:spMkLst>
            <pc:docMk/>
            <pc:sldMk cId="3664508064" sldId="364"/>
            <ac:spMk id="3" creationId="{00000000-0000-0000-0000-000000000000}"/>
          </ac:spMkLst>
        </pc:spChg>
        <pc:spChg chg="mod">
          <ac:chgData name="Piyumika Kithulgoda Gamage" userId="8130ac14-9727-4963-a006-512f362f8357" providerId="ADAL" clId="{76247CFE-A51A-4CA2-AF26-2293F6B0D546}" dt="2024-06-20T17:04:06.306" v="505" actId="255"/>
          <ac:spMkLst>
            <pc:docMk/>
            <pc:sldMk cId="3664508064" sldId="364"/>
            <ac:spMk id="8" creationId="{F68E4DC4-9FE6-577C-3768-E72BAB12FD6A}"/>
          </ac:spMkLst>
        </pc:spChg>
      </pc:sldChg>
      <pc:sldChg chg="modSp add mod">
        <pc:chgData name="Piyumika Kithulgoda Gamage" userId="8130ac14-9727-4963-a006-512f362f8357" providerId="ADAL" clId="{76247CFE-A51A-4CA2-AF26-2293F6B0D546}" dt="2024-06-20T17:04:12.154" v="506" actId="255"/>
        <pc:sldMkLst>
          <pc:docMk/>
          <pc:sldMk cId="219363793" sldId="365"/>
        </pc:sldMkLst>
        <pc:spChg chg="mod">
          <ac:chgData name="Piyumika Kithulgoda Gamage" userId="8130ac14-9727-4963-a006-512f362f8357" providerId="ADAL" clId="{76247CFE-A51A-4CA2-AF26-2293F6B0D546}" dt="2024-06-20T16:27:40.677" v="415" actId="20577"/>
          <ac:spMkLst>
            <pc:docMk/>
            <pc:sldMk cId="219363793" sldId="365"/>
            <ac:spMk id="3" creationId="{00000000-0000-0000-0000-000000000000}"/>
          </ac:spMkLst>
        </pc:spChg>
        <pc:spChg chg="mod">
          <ac:chgData name="Piyumika Kithulgoda Gamage" userId="8130ac14-9727-4963-a006-512f362f8357" providerId="ADAL" clId="{76247CFE-A51A-4CA2-AF26-2293F6B0D546}" dt="2024-06-20T17:04:12.154" v="506" actId="255"/>
          <ac:spMkLst>
            <pc:docMk/>
            <pc:sldMk cId="219363793" sldId="365"/>
            <ac:spMk id="8" creationId="{F68E4DC4-9FE6-577C-3768-E72BAB12FD6A}"/>
          </ac:spMkLst>
        </pc:spChg>
      </pc:sldChg>
      <pc:sldChg chg="modSp add mod">
        <pc:chgData name="Piyumika Kithulgoda Gamage" userId="8130ac14-9727-4963-a006-512f362f8357" providerId="ADAL" clId="{76247CFE-A51A-4CA2-AF26-2293F6B0D546}" dt="2024-06-20T17:04:18.319" v="507" actId="255"/>
        <pc:sldMkLst>
          <pc:docMk/>
          <pc:sldMk cId="1219131348" sldId="366"/>
        </pc:sldMkLst>
        <pc:spChg chg="mod">
          <ac:chgData name="Piyumika Kithulgoda Gamage" userId="8130ac14-9727-4963-a006-512f362f8357" providerId="ADAL" clId="{76247CFE-A51A-4CA2-AF26-2293F6B0D546}" dt="2024-06-20T16:28:33.005" v="441" actId="122"/>
          <ac:spMkLst>
            <pc:docMk/>
            <pc:sldMk cId="1219131348" sldId="366"/>
            <ac:spMk id="3" creationId="{00000000-0000-0000-0000-000000000000}"/>
          </ac:spMkLst>
        </pc:spChg>
        <pc:spChg chg="mod">
          <ac:chgData name="Piyumika Kithulgoda Gamage" userId="8130ac14-9727-4963-a006-512f362f8357" providerId="ADAL" clId="{76247CFE-A51A-4CA2-AF26-2293F6B0D546}" dt="2024-06-20T17:04:18.319" v="507" actId="255"/>
          <ac:spMkLst>
            <pc:docMk/>
            <pc:sldMk cId="1219131348" sldId="366"/>
            <ac:spMk id="8" creationId="{F68E4DC4-9FE6-577C-3768-E72BAB12FD6A}"/>
          </ac:spMkLst>
        </pc:spChg>
      </pc:sldChg>
      <pc:sldChg chg="new del">
        <pc:chgData name="Piyumika Kithulgoda Gamage" userId="8130ac14-9727-4963-a006-512f362f8357" providerId="ADAL" clId="{76247CFE-A51A-4CA2-AF26-2293F6B0D546}" dt="2024-06-20T16:27:48.296" v="417" actId="680"/>
        <pc:sldMkLst>
          <pc:docMk/>
          <pc:sldMk cId="2969467487" sldId="366"/>
        </pc:sldMkLst>
      </pc:sldChg>
    </pc:docChg>
  </pc:docChgLst>
  <pc:docChgLst>
    <pc:chgData name="Piyumika Kithulgoda Gamage" userId="8130ac14-9727-4963-a006-512f362f8357" providerId="ADAL" clId="{ECF709CB-CDA8-4B5E-85F9-63D9EB829955}"/>
    <pc:docChg chg="undo redo custSel addSld delSld modSld sldOrd">
      <pc:chgData name="Piyumika Kithulgoda Gamage" userId="8130ac14-9727-4963-a006-512f362f8357" providerId="ADAL" clId="{ECF709CB-CDA8-4B5E-85F9-63D9EB829955}" dt="2024-05-27T13:11:07.476" v="2956" actId="20577"/>
      <pc:docMkLst>
        <pc:docMk/>
      </pc:docMkLst>
      <pc:sldChg chg="addSp modSp add del mod modClrScheme chgLayout">
        <pc:chgData name="Piyumika Kithulgoda Gamage" userId="8130ac14-9727-4963-a006-512f362f8357" providerId="ADAL" clId="{ECF709CB-CDA8-4B5E-85F9-63D9EB829955}" dt="2024-05-26T09:07:20.009" v="1424" actId="20577"/>
        <pc:sldMkLst>
          <pc:docMk/>
          <pc:sldMk cId="109857222" sldId="256"/>
        </pc:sldMkLst>
        <pc:spChg chg="mod">
          <ac:chgData name="Piyumika Kithulgoda Gamage" userId="8130ac14-9727-4963-a006-512f362f8357" providerId="ADAL" clId="{ECF709CB-CDA8-4B5E-85F9-63D9EB829955}" dt="2024-05-26T09:07:20.009" v="1424" actId="20577"/>
          <ac:spMkLst>
            <pc:docMk/>
            <pc:sldMk cId="109857222" sldId="256"/>
            <ac:spMk id="3" creationId="{00000000-0000-0000-0000-000000000000}"/>
          </ac:spMkLst>
        </pc:spChg>
        <pc:spChg chg="add mod">
          <ac:chgData name="Piyumika Kithulgoda Gamage" userId="8130ac14-9727-4963-a006-512f362f8357" providerId="ADAL" clId="{ECF709CB-CDA8-4B5E-85F9-63D9EB829955}" dt="2024-05-26T09:06:27.716" v="1409" actId="113"/>
          <ac:spMkLst>
            <pc:docMk/>
            <pc:sldMk cId="109857222" sldId="256"/>
            <ac:spMk id="8" creationId="{3A4D4103-A077-25D8-4D8D-43049858F12B}"/>
          </ac:spMkLst>
        </pc:spChg>
      </pc:sldChg>
      <pc:sldChg chg="del">
        <pc:chgData name="Piyumika Kithulgoda Gamage" userId="8130ac14-9727-4963-a006-512f362f8357" providerId="ADAL" clId="{ECF709CB-CDA8-4B5E-85F9-63D9EB829955}" dt="2024-05-25T21:57:43.996" v="0" actId="47"/>
        <pc:sldMkLst>
          <pc:docMk/>
          <pc:sldMk cId="517909775" sldId="257"/>
        </pc:sldMkLst>
      </pc:sldChg>
      <pc:sldChg chg="add del">
        <pc:chgData name="Piyumika Kithulgoda Gamage" userId="8130ac14-9727-4963-a006-512f362f8357" providerId="ADAL" clId="{ECF709CB-CDA8-4B5E-85F9-63D9EB829955}" dt="2024-05-26T08:43:01.802" v="1154" actId="47"/>
        <pc:sldMkLst>
          <pc:docMk/>
          <pc:sldMk cId="1414019871" sldId="257"/>
        </pc:sldMkLst>
      </pc:sldChg>
      <pc:sldChg chg="del">
        <pc:chgData name="Piyumika Kithulgoda Gamage" userId="8130ac14-9727-4963-a006-512f362f8357" providerId="ADAL" clId="{ECF709CB-CDA8-4B5E-85F9-63D9EB829955}" dt="2024-05-25T21:57:43.996" v="0" actId="47"/>
        <pc:sldMkLst>
          <pc:docMk/>
          <pc:sldMk cId="2189326861" sldId="258"/>
        </pc:sldMkLst>
      </pc:sldChg>
      <pc:sldChg chg="addSp delSp modSp add mod modClrScheme chgLayout">
        <pc:chgData name="Piyumika Kithulgoda Gamage" userId="8130ac14-9727-4963-a006-512f362f8357" providerId="ADAL" clId="{ECF709CB-CDA8-4B5E-85F9-63D9EB829955}" dt="2024-05-26T11:15:55.651" v="2916" actId="20577"/>
        <pc:sldMkLst>
          <pc:docMk/>
          <pc:sldMk cId="2434069896" sldId="258"/>
        </pc:sldMkLst>
        <pc:spChg chg="mod">
          <ac:chgData name="Piyumika Kithulgoda Gamage" userId="8130ac14-9727-4963-a006-512f362f8357" providerId="ADAL" clId="{ECF709CB-CDA8-4B5E-85F9-63D9EB829955}" dt="2024-05-26T11:15:55.651" v="2916" actId="20577"/>
          <ac:spMkLst>
            <pc:docMk/>
            <pc:sldMk cId="2434069896" sldId="258"/>
            <ac:spMk id="3" creationId="{00000000-0000-0000-0000-000000000000}"/>
          </ac:spMkLst>
        </pc:spChg>
        <pc:spChg chg="add del mod">
          <ac:chgData name="Piyumika Kithulgoda Gamage" userId="8130ac14-9727-4963-a006-512f362f8357" providerId="ADAL" clId="{ECF709CB-CDA8-4B5E-85F9-63D9EB829955}" dt="2024-05-26T08:56:42.801" v="1326" actId="26606"/>
          <ac:spMkLst>
            <pc:docMk/>
            <pc:sldMk cId="2434069896" sldId="258"/>
            <ac:spMk id="8" creationId="{13CA5CFB-9178-7780-4639-DFC95BC6DD03}"/>
          </ac:spMkLst>
        </pc:spChg>
        <pc:spChg chg="add del mod">
          <ac:chgData name="Piyumika Kithulgoda Gamage" userId="8130ac14-9727-4963-a006-512f362f8357" providerId="ADAL" clId="{ECF709CB-CDA8-4B5E-85F9-63D9EB829955}" dt="2024-05-26T08:56:33.299" v="1322" actId="478"/>
          <ac:spMkLst>
            <pc:docMk/>
            <pc:sldMk cId="2434069896" sldId="258"/>
            <ac:spMk id="10" creationId="{37C839B6-4D66-C885-2228-B0C046701277}"/>
          </ac:spMkLst>
        </pc:spChg>
        <pc:spChg chg="add del mod">
          <ac:chgData name="Piyumika Kithulgoda Gamage" userId="8130ac14-9727-4963-a006-512f362f8357" providerId="ADAL" clId="{ECF709CB-CDA8-4B5E-85F9-63D9EB829955}" dt="2024-05-26T08:56:42.801" v="1325" actId="26606"/>
          <ac:spMkLst>
            <pc:docMk/>
            <pc:sldMk cId="2434069896" sldId="258"/>
            <ac:spMk id="13" creationId="{02393EFD-C29D-537F-E465-9D8941CF5D22}"/>
          </ac:spMkLst>
        </pc:spChg>
        <pc:spChg chg="add del mod">
          <ac:chgData name="Piyumika Kithulgoda Gamage" userId="8130ac14-9727-4963-a006-512f362f8357" providerId="ADAL" clId="{ECF709CB-CDA8-4B5E-85F9-63D9EB829955}" dt="2024-05-26T08:56:49.541" v="1329" actId="478"/>
          <ac:spMkLst>
            <pc:docMk/>
            <pc:sldMk cId="2434069896" sldId="258"/>
            <ac:spMk id="15" creationId="{9DD40C77-41E7-7372-EEEF-5BF608AF47BC}"/>
          </ac:spMkLst>
        </pc:spChg>
        <pc:spChg chg="add mod">
          <ac:chgData name="Piyumika Kithulgoda Gamage" userId="8130ac14-9727-4963-a006-512f362f8357" providerId="ADAL" clId="{ECF709CB-CDA8-4B5E-85F9-63D9EB829955}" dt="2024-05-26T11:15:15.728" v="2900" actId="113"/>
          <ac:spMkLst>
            <pc:docMk/>
            <pc:sldMk cId="2434069896" sldId="258"/>
            <ac:spMk id="16" creationId="{97B71123-3D1B-C0DF-8218-D5FC9788CD7E}"/>
          </ac:spMkLst>
        </pc:spChg>
        <pc:spChg chg="add del mod">
          <ac:chgData name="Piyumika Kithulgoda Gamage" userId="8130ac14-9727-4963-a006-512f362f8357" providerId="ADAL" clId="{ECF709CB-CDA8-4B5E-85F9-63D9EB829955}" dt="2024-05-26T08:56:48.047" v="1328" actId="478"/>
          <ac:spMkLst>
            <pc:docMk/>
            <pc:sldMk cId="2434069896" sldId="258"/>
            <ac:spMk id="17" creationId="{3AB69894-41BA-66F9-8710-A9CED00440DF}"/>
          </ac:spMkLst>
        </pc:spChg>
        <pc:spChg chg="add del mod">
          <ac:chgData name="Piyumika Kithulgoda Gamage" userId="8130ac14-9727-4963-a006-512f362f8357" providerId="ADAL" clId="{ECF709CB-CDA8-4B5E-85F9-63D9EB829955}" dt="2024-05-26T08:56:45.989" v="1327" actId="478"/>
          <ac:spMkLst>
            <pc:docMk/>
            <pc:sldMk cId="2434069896" sldId="258"/>
            <ac:spMk id="19" creationId="{E38EF04B-24FC-8137-D56E-17BA50387D7B}"/>
          </ac:spMkLst>
        </pc:spChg>
      </pc:sldChg>
      <pc:sldChg chg="add del">
        <pc:chgData name="Piyumika Kithulgoda Gamage" userId="8130ac14-9727-4963-a006-512f362f8357" providerId="ADAL" clId="{ECF709CB-CDA8-4B5E-85F9-63D9EB829955}" dt="2024-05-26T08:41:31.741" v="1122"/>
        <pc:sldMkLst>
          <pc:docMk/>
          <pc:sldMk cId="3629139323" sldId="258"/>
        </pc:sldMkLst>
      </pc:sldChg>
      <pc:sldChg chg="modSp add del mod">
        <pc:chgData name="Piyumika Kithulgoda Gamage" userId="8130ac14-9727-4963-a006-512f362f8357" providerId="ADAL" clId="{ECF709CB-CDA8-4B5E-85F9-63D9EB829955}" dt="2024-05-25T22:33:46.154" v="372" actId="47"/>
        <pc:sldMkLst>
          <pc:docMk/>
          <pc:sldMk cId="2469806717" sldId="259"/>
        </pc:sldMkLst>
        <pc:spChg chg="mod">
          <ac:chgData name="Piyumika Kithulgoda Gamage" userId="8130ac14-9727-4963-a006-512f362f8357" providerId="ADAL" clId="{ECF709CB-CDA8-4B5E-85F9-63D9EB829955}" dt="2024-05-25T22:33:44.128" v="371" actId="21"/>
          <ac:spMkLst>
            <pc:docMk/>
            <pc:sldMk cId="2469806717" sldId="259"/>
            <ac:spMk id="3" creationId="{1315FFF1-43FC-FCFE-BEC0-38B41837CFA3}"/>
          </ac:spMkLst>
        </pc:spChg>
      </pc:sldChg>
      <pc:sldChg chg="del">
        <pc:chgData name="Piyumika Kithulgoda Gamage" userId="8130ac14-9727-4963-a006-512f362f8357" providerId="ADAL" clId="{ECF709CB-CDA8-4B5E-85F9-63D9EB829955}" dt="2024-05-25T21:57:43.996" v="0" actId="47"/>
        <pc:sldMkLst>
          <pc:docMk/>
          <pc:sldMk cId="3971143460" sldId="259"/>
        </pc:sldMkLst>
      </pc:sldChg>
      <pc:sldChg chg="modSp add">
        <pc:chgData name="Piyumika Kithulgoda Gamage" userId="8130ac14-9727-4963-a006-512f362f8357" providerId="ADAL" clId="{ECF709CB-CDA8-4B5E-85F9-63D9EB829955}" dt="2024-05-27T13:09:05.506" v="2942" actId="1076"/>
        <pc:sldMkLst>
          <pc:docMk/>
          <pc:sldMk cId="4096442990" sldId="259"/>
        </pc:sldMkLst>
        <pc:picChg chg="mod">
          <ac:chgData name="Piyumika Kithulgoda Gamage" userId="8130ac14-9727-4963-a006-512f362f8357" providerId="ADAL" clId="{ECF709CB-CDA8-4B5E-85F9-63D9EB829955}" dt="2024-05-27T13:09:05.506" v="2942" actId="1076"/>
          <ac:picMkLst>
            <pc:docMk/>
            <pc:sldMk cId="4096442990" sldId="259"/>
            <ac:picMk id="4" creationId="{45359E55-B82E-B9D4-F6FF-333EE80085C3}"/>
          </ac:picMkLst>
        </pc:picChg>
      </pc:sldChg>
      <pc:sldChg chg="add del ord">
        <pc:chgData name="Piyumika Kithulgoda Gamage" userId="8130ac14-9727-4963-a006-512f362f8357" providerId="ADAL" clId="{ECF709CB-CDA8-4B5E-85F9-63D9EB829955}" dt="2024-05-25T22:37:35.092" v="403" actId="47"/>
        <pc:sldMkLst>
          <pc:docMk/>
          <pc:sldMk cId="372093480" sldId="260"/>
        </pc:sldMkLst>
      </pc:sldChg>
      <pc:sldChg chg="del">
        <pc:chgData name="Piyumika Kithulgoda Gamage" userId="8130ac14-9727-4963-a006-512f362f8357" providerId="ADAL" clId="{ECF709CB-CDA8-4B5E-85F9-63D9EB829955}" dt="2024-05-25T21:57:43.996" v="0" actId="47"/>
        <pc:sldMkLst>
          <pc:docMk/>
          <pc:sldMk cId="1229450736" sldId="260"/>
        </pc:sldMkLst>
      </pc:sldChg>
      <pc:sldChg chg="addSp delSp modSp add del">
        <pc:chgData name="Piyumika Kithulgoda Gamage" userId="8130ac14-9727-4963-a006-512f362f8357" providerId="ADAL" clId="{ECF709CB-CDA8-4B5E-85F9-63D9EB829955}" dt="2024-05-26T10:14:39.351" v="2122" actId="47"/>
        <pc:sldMkLst>
          <pc:docMk/>
          <pc:sldMk cId="2393524361" sldId="260"/>
        </pc:sldMkLst>
        <pc:spChg chg="add mod">
          <ac:chgData name="Piyumika Kithulgoda Gamage" userId="8130ac14-9727-4963-a006-512f362f8357" providerId="ADAL" clId="{ECF709CB-CDA8-4B5E-85F9-63D9EB829955}" dt="2024-05-26T10:14:07.687" v="2112" actId="21"/>
          <ac:spMkLst>
            <pc:docMk/>
            <pc:sldMk cId="2393524361" sldId="260"/>
            <ac:spMk id="2" creationId="{045F1742-1B1C-A6DC-52CD-97A1E112F96E}"/>
          </ac:spMkLst>
        </pc:spChg>
        <pc:picChg chg="del mod">
          <ac:chgData name="Piyumika Kithulgoda Gamage" userId="8130ac14-9727-4963-a006-512f362f8357" providerId="ADAL" clId="{ECF709CB-CDA8-4B5E-85F9-63D9EB829955}" dt="2024-05-26T10:14:07.687" v="2112" actId="21"/>
          <ac:picMkLst>
            <pc:docMk/>
            <pc:sldMk cId="2393524361" sldId="260"/>
            <ac:picMk id="4" creationId="{300CF0C7-9AC3-6447-B620-E8182871EC42}"/>
          </ac:picMkLst>
        </pc:picChg>
      </pc:sldChg>
      <pc:sldChg chg="del">
        <pc:chgData name="Piyumika Kithulgoda Gamage" userId="8130ac14-9727-4963-a006-512f362f8357" providerId="ADAL" clId="{ECF709CB-CDA8-4B5E-85F9-63D9EB829955}" dt="2024-05-25T21:57:43.996" v="0" actId="47"/>
        <pc:sldMkLst>
          <pc:docMk/>
          <pc:sldMk cId="1742980919" sldId="261"/>
        </pc:sldMkLst>
      </pc:sldChg>
      <pc:sldChg chg="add del">
        <pc:chgData name="Piyumika Kithulgoda Gamage" userId="8130ac14-9727-4963-a006-512f362f8357" providerId="ADAL" clId="{ECF709CB-CDA8-4B5E-85F9-63D9EB829955}" dt="2024-05-26T08:41:31.741" v="1122"/>
        <pc:sldMkLst>
          <pc:docMk/>
          <pc:sldMk cId="2959234560" sldId="261"/>
        </pc:sldMkLst>
      </pc:sldChg>
      <pc:sldChg chg="modSp add del mod">
        <pc:chgData name="Piyumika Kithulgoda Gamage" userId="8130ac14-9727-4963-a006-512f362f8357" providerId="ADAL" clId="{ECF709CB-CDA8-4B5E-85F9-63D9EB829955}" dt="2024-05-26T08:40:34.698" v="1107" actId="47"/>
        <pc:sldMkLst>
          <pc:docMk/>
          <pc:sldMk cId="3565547120" sldId="261"/>
        </pc:sldMkLst>
        <pc:picChg chg="mod">
          <ac:chgData name="Piyumika Kithulgoda Gamage" userId="8130ac14-9727-4963-a006-512f362f8357" providerId="ADAL" clId="{ECF709CB-CDA8-4B5E-85F9-63D9EB829955}" dt="2024-05-25T22:06:19.738" v="183" actId="26606"/>
          <ac:picMkLst>
            <pc:docMk/>
            <pc:sldMk cId="3565547120" sldId="261"/>
            <ac:picMk id="4" creationId="{6A2C21B8-8017-8CE4-CFED-C22700F4D6C5}"/>
          </ac:picMkLst>
        </pc:picChg>
      </pc:sldChg>
      <pc:sldChg chg="modSp add">
        <pc:chgData name="Piyumika Kithulgoda Gamage" userId="8130ac14-9727-4963-a006-512f362f8357" providerId="ADAL" clId="{ECF709CB-CDA8-4B5E-85F9-63D9EB829955}" dt="2024-05-26T11:08:37.526" v="2790" actId="1076"/>
        <pc:sldMkLst>
          <pc:docMk/>
          <pc:sldMk cId="1521305596" sldId="262"/>
        </pc:sldMkLst>
        <pc:picChg chg="mod">
          <ac:chgData name="Piyumika Kithulgoda Gamage" userId="8130ac14-9727-4963-a006-512f362f8357" providerId="ADAL" clId="{ECF709CB-CDA8-4B5E-85F9-63D9EB829955}" dt="2024-05-26T11:08:37.526" v="2790" actId="1076"/>
          <ac:picMkLst>
            <pc:docMk/>
            <pc:sldMk cId="1521305596" sldId="262"/>
            <ac:picMk id="4" creationId="{FA195C5D-F7A6-3098-32CB-8F68C1E7DE10}"/>
          </ac:picMkLst>
        </pc:picChg>
      </pc:sldChg>
      <pc:sldChg chg="add del">
        <pc:chgData name="Piyumika Kithulgoda Gamage" userId="8130ac14-9727-4963-a006-512f362f8357" providerId="ADAL" clId="{ECF709CB-CDA8-4B5E-85F9-63D9EB829955}" dt="2024-05-26T08:41:31.741" v="1122"/>
        <pc:sldMkLst>
          <pc:docMk/>
          <pc:sldMk cId="2834501810" sldId="262"/>
        </pc:sldMkLst>
      </pc:sldChg>
      <pc:sldChg chg="modSp del mod">
        <pc:chgData name="Piyumika Kithulgoda Gamage" userId="8130ac14-9727-4963-a006-512f362f8357" providerId="ADAL" clId="{ECF709CB-CDA8-4B5E-85F9-63D9EB829955}" dt="2024-05-26T08:40:34.698" v="1107" actId="47"/>
        <pc:sldMkLst>
          <pc:docMk/>
          <pc:sldMk cId="4211995302" sldId="262"/>
        </pc:sldMkLst>
        <pc:spChg chg="mod">
          <ac:chgData name="Piyumika Kithulgoda Gamage" userId="8130ac14-9727-4963-a006-512f362f8357" providerId="ADAL" clId="{ECF709CB-CDA8-4B5E-85F9-63D9EB829955}" dt="2024-05-25T22:37:25.894" v="402" actId="27636"/>
          <ac:spMkLst>
            <pc:docMk/>
            <pc:sldMk cId="4211995302" sldId="262"/>
            <ac:spMk id="3" creationId="{1315FFF1-43FC-FCFE-BEC0-38B41837CFA3}"/>
          </ac:spMkLst>
        </pc:spChg>
      </pc:sldChg>
      <pc:sldChg chg="add del">
        <pc:chgData name="Piyumika Kithulgoda Gamage" userId="8130ac14-9727-4963-a006-512f362f8357" providerId="ADAL" clId="{ECF709CB-CDA8-4B5E-85F9-63D9EB829955}" dt="2024-05-26T08:41:31.741" v="1122"/>
        <pc:sldMkLst>
          <pc:docMk/>
          <pc:sldMk cId="213238397" sldId="263"/>
        </pc:sldMkLst>
      </pc:sldChg>
      <pc:sldChg chg="addSp delSp modSp add del mod modClrScheme chgLayout">
        <pc:chgData name="Piyumika Kithulgoda Gamage" userId="8130ac14-9727-4963-a006-512f362f8357" providerId="ADAL" clId="{ECF709CB-CDA8-4B5E-85F9-63D9EB829955}" dt="2024-05-26T08:40:34.698" v="1107" actId="47"/>
        <pc:sldMkLst>
          <pc:docMk/>
          <pc:sldMk cId="1880809986" sldId="263"/>
        </pc:sldMkLst>
        <pc:spChg chg="add mod">
          <ac:chgData name="Piyumika Kithulgoda Gamage" userId="8130ac14-9727-4963-a006-512f362f8357" providerId="ADAL" clId="{ECF709CB-CDA8-4B5E-85F9-63D9EB829955}" dt="2024-05-25T23:01:09.348" v="709" actId="208"/>
          <ac:spMkLst>
            <pc:docMk/>
            <pc:sldMk cId="1880809986" sldId="263"/>
            <ac:spMk id="3" creationId="{53BC8E38-6194-80D9-2332-A948056072D1}"/>
          </ac:spMkLst>
        </pc:spChg>
        <pc:spChg chg="add del mod">
          <ac:chgData name="Piyumika Kithulgoda Gamage" userId="8130ac14-9727-4963-a006-512f362f8357" providerId="ADAL" clId="{ECF709CB-CDA8-4B5E-85F9-63D9EB829955}" dt="2024-05-25T23:00:33.895" v="702" actId="26606"/>
          <ac:spMkLst>
            <pc:docMk/>
            <pc:sldMk cId="1880809986" sldId="263"/>
            <ac:spMk id="9" creationId="{0ABBD22C-F647-CC06-3D34-F8E4B9568022}"/>
          </ac:spMkLst>
        </pc:spChg>
        <pc:spChg chg="add del mod">
          <ac:chgData name="Piyumika Kithulgoda Gamage" userId="8130ac14-9727-4963-a006-512f362f8357" providerId="ADAL" clId="{ECF709CB-CDA8-4B5E-85F9-63D9EB829955}" dt="2024-05-25T23:00:33.895" v="702" actId="26606"/>
          <ac:spMkLst>
            <pc:docMk/>
            <pc:sldMk cId="1880809986" sldId="263"/>
            <ac:spMk id="11" creationId="{6238097E-D81A-D6D6-0F37-19E29B9F35EB}"/>
          </ac:spMkLst>
        </pc:spChg>
        <pc:spChg chg="add del mod">
          <ac:chgData name="Piyumika Kithulgoda Gamage" userId="8130ac14-9727-4963-a006-512f362f8357" providerId="ADAL" clId="{ECF709CB-CDA8-4B5E-85F9-63D9EB829955}" dt="2024-05-25T23:00:33.895" v="702" actId="26606"/>
          <ac:spMkLst>
            <pc:docMk/>
            <pc:sldMk cId="1880809986" sldId="263"/>
            <ac:spMk id="13" creationId="{DA9C2115-F605-AB2D-B216-7DE23D6AD426}"/>
          </ac:spMkLst>
        </pc:spChg>
        <pc:spChg chg="add del mod">
          <ac:chgData name="Piyumika Kithulgoda Gamage" userId="8130ac14-9727-4963-a006-512f362f8357" providerId="ADAL" clId="{ECF709CB-CDA8-4B5E-85F9-63D9EB829955}" dt="2024-05-25T23:00:47.706" v="707" actId="478"/>
          <ac:spMkLst>
            <pc:docMk/>
            <pc:sldMk cId="1880809986" sldId="263"/>
            <ac:spMk id="15" creationId="{F4C3003D-0A7F-A91B-58AC-12D0DB3F368F}"/>
          </ac:spMkLst>
        </pc:spChg>
        <pc:picChg chg="mod ord">
          <ac:chgData name="Piyumika Kithulgoda Gamage" userId="8130ac14-9727-4963-a006-512f362f8357" providerId="ADAL" clId="{ECF709CB-CDA8-4B5E-85F9-63D9EB829955}" dt="2024-05-25T23:00:49.578" v="708" actId="1076"/>
          <ac:picMkLst>
            <pc:docMk/>
            <pc:sldMk cId="1880809986" sldId="263"/>
            <ac:picMk id="4" creationId="{03D69250-D0FA-44D7-FA3F-FF04B3F3BDFC}"/>
          </ac:picMkLst>
        </pc:picChg>
      </pc:sldChg>
      <pc:sldChg chg="modSp add">
        <pc:chgData name="Piyumika Kithulgoda Gamage" userId="8130ac14-9727-4963-a006-512f362f8357" providerId="ADAL" clId="{ECF709CB-CDA8-4B5E-85F9-63D9EB829955}" dt="2024-05-26T11:08:30.808" v="2788" actId="1076"/>
        <pc:sldMkLst>
          <pc:docMk/>
          <pc:sldMk cId="2647347718" sldId="263"/>
        </pc:sldMkLst>
        <pc:picChg chg="mod">
          <ac:chgData name="Piyumika Kithulgoda Gamage" userId="8130ac14-9727-4963-a006-512f362f8357" providerId="ADAL" clId="{ECF709CB-CDA8-4B5E-85F9-63D9EB829955}" dt="2024-05-26T11:08:30.808" v="2788" actId="1076"/>
          <ac:picMkLst>
            <pc:docMk/>
            <pc:sldMk cId="2647347718" sldId="263"/>
            <ac:picMk id="4" creationId="{3A4CAFBE-5DC7-2CA2-B975-77B6A590CE62}"/>
          </ac:picMkLst>
        </pc:picChg>
      </pc:sldChg>
      <pc:sldChg chg="modSp add del">
        <pc:chgData name="Piyumika Kithulgoda Gamage" userId="8130ac14-9727-4963-a006-512f362f8357" providerId="ADAL" clId="{ECF709CB-CDA8-4B5E-85F9-63D9EB829955}" dt="2024-05-25T22:25:31.577" v="274" actId="47"/>
        <pc:sldMkLst>
          <pc:docMk/>
          <pc:sldMk cId="1342469097" sldId="264"/>
        </pc:sldMkLst>
        <pc:picChg chg="mod">
          <ac:chgData name="Piyumika Kithulgoda Gamage" userId="8130ac14-9727-4963-a006-512f362f8357" providerId="ADAL" clId="{ECF709CB-CDA8-4B5E-85F9-63D9EB829955}" dt="2024-05-25T22:24:04.571" v="269" actId="1076"/>
          <ac:picMkLst>
            <pc:docMk/>
            <pc:sldMk cId="1342469097" sldId="264"/>
            <ac:picMk id="4" creationId="{38294616-D094-A643-B567-E74A195FF07E}"/>
          </ac:picMkLst>
        </pc:picChg>
      </pc:sldChg>
      <pc:sldChg chg="addSp delSp modSp add mod modClrScheme chgLayout">
        <pc:chgData name="Piyumika Kithulgoda Gamage" userId="8130ac14-9727-4963-a006-512f362f8357" providerId="ADAL" clId="{ECF709CB-CDA8-4B5E-85F9-63D9EB829955}" dt="2024-05-26T09:10:35.748" v="1434" actId="113"/>
        <pc:sldMkLst>
          <pc:docMk/>
          <pc:sldMk cId="2734054931" sldId="265"/>
        </pc:sldMkLst>
        <pc:spChg chg="mod ord">
          <ac:chgData name="Piyumika Kithulgoda Gamage" userId="8130ac14-9727-4963-a006-512f362f8357" providerId="ADAL" clId="{ECF709CB-CDA8-4B5E-85F9-63D9EB829955}" dt="2024-05-26T09:10:35.748" v="1434" actId="113"/>
          <ac:spMkLst>
            <pc:docMk/>
            <pc:sldMk cId="2734054931" sldId="265"/>
            <ac:spMk id="3" creationId="{00000000-0000-0000-0000-000000000000}"/>
          </ac:spMkLst>
        </pc:spChg>
        <pc:spChg chg="add del mod">
          <ac:chgData name="Piyumika Kithulgoda Gamage" userId="8130ac14-9727-4963-a006-512f362f8357" providerId="ADAL" clId="{ECF709CB-CDA8-4B5E-85F9-63D9EB829955}" dt="2024-05-26T08:43:36.727" v="1161" actId="26606"/>
          <ac:spMkLst>
            <pc:docMk/>
            <pc:sldMk cId="2734054931" sldId="265"/>
            <ac:spMk id="8" creationId="{1E4247E7-CF51-361B-C9F5-C8A77C3DBB87}"/>
          </ac:spMkLst>
        </pc:spChg>
        <pc:spChg chg="add del mod">
          <ac:chgData name="Piyumika Kithulgoda Gamage" userId="8130ac14-9727-4963-a006-512f362f8357" providerId="ADAL" clId="{ECF709CB-CDA8-4B5E-85F9-63D9EB829955}" dt="2024-05-26T08:44:06.816" v="1164" actId="26606"/>
          <ac:spMkLst>
            <pc:docMk/>
            <pc:sldMk cId="2734054931" sldId="265"/>
            <ac:spMk id="10" creationId="{CD29E30F-2451-7148-31ED-C2098A29A97E}"/>
          </ac:spMkLst>
        </pc:spChg>
        <pc:spChg chg="add del mod">
          <ac:chgData name="Piyumika Kithulgoda Gamage" userId="8130ac14-9727-4963-a006-512f362f8357" providerId="ADAL" clId="{ECF709CB-CDA8-4B5E-85F9-63D9EB829955}" dt="2024-05-26T08:44:06.816" v="1164" actId="26606"/>
          <ac:spMkLst>
            <pc:docMk/>
            <pc:sldMk cId="2734054931" sldId="265"/>
            <ac:spMk id="11" creationId="{FDE170E1-A49B-3987-F2C0-756F11C59490}"/>
          </ac:spMkLst>
        </pc:spChg>
        <pc:spChg chg="add mod">
          <ac:chgData name="Piyumika Kithulgoda Gamage" userId="8130ac14-9727-4963-a006-512f362f8357" providerId="ADAL" clId="{ECF709CB-CDA8-4B5E-85F9-63D9EB829955}" dt="2024-05-26T09:07:25.849" v="1425" actId="120"/>
          <ac:spMkLst>
            <pc:docMk/>
            <pc:sldMk cId="2734054931" sldId="265"/>
            <ac:spMk id="1031" creationId="{A6BF3732-B722-F5E7-F024-B5630D5EF713}"/>
          </ac:spMkLst>
        </pc:spChg>
        <pc:picChg chg="add mod">
          <ac:chgData name="Piyumika Kithulgoda Gamage" userId="8130ac14-9727-4963-a006-512f362f8357" providerId="ADAL" clId="{ECF709CB-CDA8-4B5E-85F9-63D9EB829955}" dt="2024-05-26T09:07:28.481" v="1426" actId="1076"/>
          <ac:picMkLst>
            <pc:docMk/>
            <pc:sldMk cId="2734054931" sldId="265"/>
            <ac:picMk id="1026" creationId="{FDB86245-2E9A-C0DB-6CF5-1917B9D2380B}"/>
          </ac:picMkLst>
        </pc:picChg>
      </pc:sldChg>
      <pc:sldChg chg="del">
        <pc:chgData name="Piyumika Kithulgoda Gamage" userId="8130ac14-9727-4963-a006-512f362f8357" providerId="ADAL" clId="{ECF709CB-CDA8-4B5E-85F9-63D9EB829955}" dt="2024-05-25T21:57:43.996" v="0" actId="47"/>
        <pc:sldMkLst>
          <pc:docMk/>
          <pc:sldMk cId="2964811970" sldId="265"/>
        </pc:sldMkLst>
      </pc:sldChg>
      <pc:sldChg chg="addSp modSp add del mod modClrScheme chgLayout">
        <pc:chgData name="Piyumika Kithulgoda Gamage" userId="8130ac14-9727-4963-a006-512f362f8357" providerId="ADAL" clId="{ECF709CB-CDA8-4B5E-85F9-63D9EB829955}" dt="2024-05-26T08:40:34.698" v="1107" actId="47"/>
        <pc:sldMkLst>
          <pc:docMk/>
          <pc:sldMk cId="3439730729" sldId="265"/>
        </pc:sldMkLst>
        <pc:spChg chg="add mod">
          <ac:chgData name="Piyumika Kithulgoda Gamage" userId="8130ac14-9727-4963-a006-512f362f8357" providerId="ADAL" clId="{ECF709CB-CDA8-4B5E-85F9-63D9EB829955}" dt="2024-05-25T22:33:16.630" v="367" actId="26606"/>
          <ac:spMkLst>
            <pc:docMk/>
            <pc:sldMk cId="3439730729" sldId="265"/>
            <ac:spMk id="3" creationId="{C19DCE8A-D468-CFBE-FEEC-A955E4446F91}"/>
          </ac:spMkLst>
        </pc:spChg>
        <pc:spChg chg="add mod">
          <ac:chgData name="Piyumika Kithulgoda Gamage" userId="8130ac14-9727-4963-a006-512f362f8357" providerId="ADAL" clId="{ECF709CB-CDA8-4B5E-85F9-63D9EB829955}" dt="2024-05-25T23:16:24.600" v="858" actId="20577"/>
          <ac:spMkLst>
            <pc:docMk/>
            <pc:sldMk cId="3439730729" sldId="265"/>
            <ac:spMk id="9" creationId="{776A4D96-2B47-7183-9E68-4EB13498C764}"/>
          </ac:spMkLst>
        </pc:spChg>
        <pc:picChg chg="mod">
          <ac:chgData name="Piyumika Kithulgoda Gamage" userId="8130ac14-9727-4963-a006-512f362f8357" providerId="ADAL" clId="{ECF709CB-CDA8-4B5E-85F9-63D9EB829955}" dt="2024-05-25T22:33:16.630" v="367" actId="26606"/>
          <ac:picMkLst>
            <pc:docMk/>
            <pc:sldMk cId="3439730729" sldId="265"/>
            <ac:picMk id="4" creationId="{3F4359AD-EDBC-EC4A-D955-F03C5081DC90}"/>
          </ac:picMkLst>
        </pc:picChg>
      </pc:sldChg>
      <pc:sldChg chg="del">
        <pc:chgData name="Piyumika Kithulgoda Gamage" userId="8130ac14-9727-4963-a006-512f362f8357" providerId="ADAL" clId="{ECF709CB-CDA8-4B5E-85F9-63D9EB829955}" dt="2024-05-25T21:57:43.996" v="0" actId="47"/>
        <pc:sldMkLst>
          <pc:docMk/>
          <pc:sldMk cId="3392241887" sldId="266"/>
        </pc:sldMkLst>
      </pc:sldChg>
      <pc:sldChg chg="del">
        <pc:chgData name="Piyumika Kithulgoda Gamage" userId="8130ac14-9727-4963-a006-512f362f8357" providerId="ADAL" clId="{ECF709CB-CDA8-4B5E-85F9-63D9EB829955}" dt="2024-05-25T21:57:43.996" v="0" actId="47"/>
        <pc:sldMkLst>
          <pc:docMk/>
          <pc:sldMk cId="511000915" sldId="267"/>
        </pc:sldMkLst>
      </pc:sldChg>
      <pc:sldChg chg="add del">
        <pc:chgData name="Piyumika Kithulgoda Gamage" userId="8130ac14-9727-4963-a006-512f362f8357" providerId="ADAL" clId="{ECF709CB-CDA8-4B5E-85F9-63D9EB829955}" dt="2024-05-26T08:41:31.741" v="1122"/>
        <pc:sldMkLst>
          <pc:docMk/>
          <pc:sldMk cId="1328026282" sldId="267"/>
        </pc:sldMkLst>
      </pc:sldChg>
      <pc:sldChg chg="addSp delSp modSp add mod modClrScheme chgLayout">
        <pc:chgData name="Piyumika Kithulgoda Gamage" userId="8130ac14-9727-4963-a006-512f362f8357" providerId="ADAL" clId="{ECF709CB-CDA8-4B5E-85F9-63D9EB829955}" dt="2024-05-26T09:21:37.691" v="1545" actId="113"/>
        <pc:sldMkLst>
          <pc:docMk/>
          <pc:sldMk cId="642938155" sldId="268"/>
        </pc:sldMkLst>
        <pc:spChg chg="add">
          <ac:chgData name="Piyumika Kithulgoda Gamage" userId="8130ac14-9727-4963-a006-512f362f8357" providerId="ADAL" clId="{ECF709CB-CDA8-4B5E-85F9-63D9EB829955}" dt="2024-05-26T08:53:03.238" v="1300"/>
          <ac:spMkLst>
            <pc:docMk/>
            <pc:sldMk cId="642938155" sldId="268"/>
            <ac:spMk id="2" creationId="{951B7C49-2635-8E68-057A-287256A62702}"/>
          </ac:spMkLst>
        </pc:spChg>
        <pc:spChg chg="mod ord">
          <ac:chgData name="Piyumika Kithulgoda Gamage" userId="8130ac14-9727-4963-a006-512f362f8357" providerId="ADAL" clId="{ECF709CB-CDA8-4B5E-85F9-63D9EB829955}" dt="2024-05-26T09:21:37.691" v="1545" actId="113"/>
          <ac:spMkLst>
            <pc:docMk/>
            <pc:sldMk cId="642938155" sldId="268"/>
            <ac:spMk id="3" creationId="{00000000-0000-0000-0000-000000000000}"/>
          </ac:spMkLst>
        </pc:spChg>
        <pc:spChg chg="add mod">
          <ac:chgData name="Piyumika Kithulgoda Gamage" userId="8130ac14-9727-4963-a006-512f362f8357" providerId="ADAL" clId="{ECF709CB-CDA8-4B5E-85F9-63D9EB829955}" dt="2024-05-26T09:21:05.321" v="1537" actId="26606"/>
          <ac:spMkLst>
            <pc:docMk/>
            <pc:sldMk cId="642938155" sldId="268"/>
            <ac:spMk id="8" creationId="{E67DFF16-E7D9-7509-9E43-3B5951F9A250}"/>
          </ac:spMkLst>
        </pc:spChg>
        <pc:spChg chg="add del mod">
          <ac:chgData name="Piyumika Kithulgoda Gamage" userId="8130ac14-9727-4963-a006-512f362f8357" providerId="ADAL" clId="{ECF709CB-CDA8-4B5E-85F9-63D9EB829955}" dt="2024-05-26T08:53:26.761" v="1303" actId="26606"/>
          <ac:spMkLst>
            <pc:docMk/>
            <pc:sldMk cId="642938155" sldId="268"/>
            <ac:spMk id="13" creationId="{45371380-BAB1-2015-E2DA-DCA3156308FC}"/>
          </ac:spMkLst>
        </pc:spChg>
        <pc:spChg chg="add del mod">
          <ac:chgData name="Piyumika Kithulgoda Gamage" userId="8130ac14-9727-4963-a006-512f362f8357" providerId="ADAL" clId="{ECF709CB-CDA8-4B5E-85F9-63D9EB829955}" dt="2024-05-26T08:53:26.761" v="1303" actId="26606"/>
          <ac:spMkLst>
            <pc:docMk/>
            <pc:sldMk cId="642938155" sldId="268"/>
            <ac:spMk id="15" creationId="{C976F0D1-27FC-ABF9-AEAD-AE07AE327018}"/>
          </ac:spMkLst>
        </pc:spChg>
        <pc:picChg chg="add mod">
          <ac:chgData name="Piyumika Kithulgoda Gamage" userId="8130ac14-9727-4963-a006-512f362f8357" providerId="ADAL" clId="{ECF709CB-CDA8-4B5E-85F9-63D9EB829955}" dt="2024-05-26T09:21:05.321" v="1537" actId="26606"/>
          <ac:picMkLst>
            <pc:docMk/>
            <pc:sldMk cId="642938155" sldId="268"/>
            <ac:picMk id="5" creationId="{111E9155-DF22-856B-7F5A-4B0C1898B40A}"/>
          </ac:picMkLst>
        </pc:picChg>
      </pc:sldChg>
      <pc:sldChg chg="add del">
        <pc:chgData name="Piyumika Kithulgoda Gamage" userId="8130ac14-9727-4963-a006-512f362f8357" providerId="ADAL" clId="{ECF709CB-CDA8-4B5E-85F9-63D9EB829955}" dt="2024-05-26T08:41:31.741" v="1122"/>
        <pc:sldMkLst>
          <pc:docMk/>
          <pc:sldMk cId="1116900380" sldId="268"/>
        </pc:sldMkLst>
      </pc:sldChg>
      <pc:sldChg chg="del">
        <pc:chgData name="Piyumika Kithulgoda Gamage" userId="8130ac14-9727-4963-a006-512f362f8357" providerId="ADAL" clId="{ECF709CB-CDA8-4B5E-85F9-63D9EB829955}" dt="2024-05-25T21:57:43.996" v="0" actId="47"/>
        <pc:sldMkLst>
          <pc:docMk/>
          <pc:sldMk cId="722754073" sldId="269"/>
        </pc:sldMkLst>
      </pc:sldChg>
      <pc:sldChg chg="addSp delSp modSp add mod modClrScheme chgLayout">
        <pc:chgData name="Piyumika Kithulgoda Gamage" userId="8130ac14-9727-4963-a006-512f362f8357" providerId="ADAL" clId="{ECF709CB-CDA8-4B5E-85F9-63D9EB829955}" dt="2024-05-26T09:32:34.729" v="1636" actId="113"/>
        <pc:sldMkLst>
          <pc:docMk/>
          <pc:sldMk cId="2574878013" sldId="269"/>
        </pc:sldMkLst>
        <pc:spChg chg="mod">
          <ac:chgData name="Piyumika Kithulgoda Gamage" userId="8130ac14-9727-4963-a006-512f362f8357" providerId="ADAL" clId="{ECF709CB-CDA8-4B5E-85F9-63D9EB829955}" dt="2024-05-26T09:32:34.729" v="1636" actId="113"/>
          <ac:spMkLst>
            <pc:docMk/>
            <pc:sldMk cId="2574878013" sldId="269"/>
            <ac:spMk id="3" creationId="{00000000-0000-0000-0000-000000000000}"/>
          </ac:spMkLst>
        </pc:spChg>
        <pc:spChg chg="add del mod">
          <ac:chgData name="Piyumika Kithulgoda Gamage" userId="8130ac14-9727-4963-a006-512f362f8357" providerId="ADAL" clId="{ECF709CB-CDA8-4B5E-85F9-63D9EB829955}" dt="2024-05-26T09:29:56.382" v="1580" actId="22"/>
          <ac:spMkLst>
            <pc:docMk/>
            <pc:sldMk cId="2574878013" sldId="269"/>
            <ac:spMk id="4" creationId="{18DD9F67-5809-D414-9C57-C28E242AB998}"/>
          </ac:spMkLst>
        </pc:spChg>
        <pc:spChg chg="add mod">
          <ac:chgData name="Piyumika Kithulgoda Gamage" userId="8130ac14-9727-4963-a006-512f362f8357" providerId="ADAL" clId="{ECF709CB-CDA8-4B5E-85F9-63D9EB829955}" dt="2024-05-26T09:31:26.533" v="1599" actId="1076"/>
          <ac:spMkLst>
            <pc:docMk/>
            <pc:sldMk cId="2574878013" sldId="269"/>
            <ac:spMk id="5" creationId="{ABEAB62C-250C-E252-5A50-A2E32B8B145E}"/>
          </ac:spMkLst>
        </pc:spChg>
        <pc:spChg chg="add mod">
          <ac:chgData name="Piyumika Kithulgoda Gamage" userId="8130ac14-9727-4963-a006-512f362f8357" providerId="ADAL" clId="{ECF709CB-CDA8-4B5E-85F9-63D9EB829955}" dt="2024-05-26T09:31:33.381" v="1601" actId="120"/>
          <ac:spMkLst>
            <pc:docMk/>
            <pc:sldMk cId="2574878013" sldId="269"/>
            <ac:spMk id="8" creationId="{2FD796CD-66EC-8B14-47C2-7B9693500E66}"/>
          </ac:spMkLst>
        </pc:spChg>
      </pc:sldChg>
      <pc:sldChg chg="del">
        <pc:chgData name="Piyumika Kithulgoda Gamage" userId="8130ac14-9727-4963-a006-512f362f8357" providerId="ADAL" clId="{ECF709CB-CDA8-4B5E-85F9-63D9EB829955}" dt="2024-05-25T21:57:43.996" v="0" actId="47"/>
        <pc:sldMkLst>
          <pc:docMk/>
          <pc:sldMk cId="3051524116" sldId="270"/>
        </pc:sldMkLst>
      </pc:sldChg>
      <pc:sldChg chg="addSp delSp modSp add mod modClrScheme chgLayout">
        <pc:chgData name="Piyumika Kithulgoda Gamage" userId="8130ac14-9727-4963-a006-512f362f8357" providerId="ADAL" clId="{ECF709CB-CDA8-4B5E-85F9-63D9EB829955}" dt="2024-05-26T09:40:08.209" v="1766" actId="1076"/>
        <pc:sldMkLst>
          <pc:docMk/>
          <pc:sldMk cId="3223579949" sldId="270"/>
        </pc:sldMkLst>
        <pc:spChg chg="del mod">
          <ac:chgData name="Piyumika Kithulgoda Gamage" userId="8130ac14-9727-4963-a006-512f362f8357" providerId="ADAL" clId="{ECF709CB-CDA8-4B5E-85F9-63D9EB829955}" dt="2024-05-26T09:37:25.082" v="1718" actId="478"/>
          <ac:spMkLst>
            <pc:docMk/>
            <pc:sldMk cId="3223579949" sldId="270"/>
            <ac:spMk id="3" creationId="{00000000-0000-0000-0000-000000000000}"/>
          </ac:spMkLst>
        </pc:spChg>
        <pc:spChg chg="add mod">
          <ac:chgData name="Piyumika Kithulgoda Gamage" userId="8130ac14-9727-4963-a006-512f362f8357" providerId="ADAL" clId="{ECF709CB-CDA8-4B5E-85F9-63D9EB829955}" dt="2024-05-26T09:40:08.209" v="1766" actId="1076"/>
          <ac:spMkLst>
            <pc:docMk/>
            <pc:sldMk cId="3223579949" sldId="270"/>
            <ac:spMk id="5" creationId="{2A0262CD-5A89-7A88-6AAD-219533B76F6C}"/>
          </ac:spMkLst>
        </pc:spChg>
        <pc:spChg chg="add mod">
          <ac:chgData name="Piyumika Kithulgoda Gamage" userId="8130ac14-9727-4963-a006-512f362f8357" providerId="ADAL" clId="{ECF709CB-CDA8-4B5E-85F9-63D9EB829955}" dt="2024-05-26T09:40:02.460" v="1765" actId="120"/>
          <ac:spMkLst>
            <pc:docMk/>
            <pc:sldMk cId="3223579949" sldId="270"/>
            <ac:spMk id="8" creationId="{E0E99B68-EEEF-2CFC-ABFA-D7ABBF312B3A}"/>
          </ac:spMkLst>
        </pc:spChg>
        <pc:graphicFrameChg chg="add del mod modGraphic">
          <ac:chgData name="Piyumika Kithulgoda Gamage" userId="8130ac14-9727-4963-a006-512f362f8357" providerId="ADAL" clId="{ECF709CB-CDA8-4B5E-85F9-63D9EB829955}" dt="2024-05-26T09:35:28.711" v="1690" actId="478"/>
          <ac:graphicFrameMkLst>
            <pc:docMk/>
            <pc:sldMk cId="3223579949" sldId="270"/>
            <ac:graphicFrameMk id="2" creationId="{726B9091-BCCA-1C9C-D027-8713D99732F5}"/>
          </ac:graphicFrameMkLst>
        </pc:graphicFrameChg>
        <pc:graphicFrameChg chg="add mod modGraphic">
          <ac:chgData name="Piyumika Kithulgoda Gamage" userId="8130ac14-9727-4963-a006-512f362f8357" providerId="ADAL" clId="{ECF709CB-CDA8-4B5E-85F9-63D9EB829955}" dt="2024-05-26T09:39:52.144" v="1763" actId="113"/>
          <ac:graphicFrameMkLst>
            <pc:docMk/>
            <pc:sldMk cId="3223579949" sldId="270"/>
            <ac:graphicFrameMk id="4" creationId="{644D2880-69DA-A974-EEE9-51494F56429B}"/>
          </ac:graphicFrameMkLst>
        </pc:graphicFrameChg>
      </pc:sldChg>
      <pc:sldChg chg="modSp add del mod">
        <pc:chgData name="Piyumika Kithulgoda Gamage" userId="8130ac14-9727-4963-a006-512f362f8357" providerId="ADAL" clId="{ECF709CB-CDA8-4B5E-85F9-63D9EB829955}" dt="2024-05-26T08:41:31.741" v="1122"/>
        <pc:sldMkLst>
          <pc:docMk/>
          <pc:sldMk cId="1420257499" sldId="271"/>
        </pc:sldMkLst>
        <pc:spChg chg="mod">
          <ac:chgData name="Piyumika Kithulgoda Gamage" userId="8130ac14-9727-4963-a006-512f362f8357" providerId="ADAL" clId="{ECF709CB-CDA8-4B5E-85F9-63D9EB829955}" dt="2024-05-26T08:41:31.741" v="1122"/>
          <ac:spMkLst>
            <pc:docMk/>
            <pc:sldMk cId="1420257499" sldId="271"/>
            <ac:spMk id="3" creationId="{00000000-0000-0000-0000-000000000000}"/>
          </ac:spMkLst>
        </pc:spChg>
      </pc:sldChg>
      <pc:sldChg chg="addSp modSp add mod modClrScheme chgLayout">
        <pc:chgData name="Piyumika Kithulgoda Gamage" userId="8130ac14-9727-4963-a006-512f362f8357" providerId="ADAL" clId="{ECF709CB-CDA8-4B5E-85F9-63D9EB829955}" dt="2024-05-26T09:45:26.782" v="1859" actId="113"/>
        <pc:sldMkLst>
          <pc:docMk/>
          <pc:sldMk cId="2243872467" sldId="271"/>
        </pc:sldMkLst>
        <pc:spChg chg="mod">
          <ac:chgData name="Piyumika Kithulgoda Gamage" userId="8130ac14-9727-4963-a006-512f362f8357" providerId="ADAL" clId="{ECF709CB-CDA8-4B5E-85F9-63D9EB829955}" dt="2024-05-26T09:45:26.782" v="1859" actId="113"/>
          <ac:spMkLst>
            <pc:docMk/>
            <pc:sldMk cId="2243872467" sldId="271"/>
            <ac:spMk id="3" creationId="{00000000-0000-0000-0000-000000000000}"/>
          </ac:spMkLst>
        </pc:spChg>
        <pc:spChg chg="add mod">
          <ac:chgData name="Piyumika Kithulgoda Gamage" userId="8130ac14-9727-4963-a006-512f362f8357" providerId="ADAL" clId="{ECF709CB-CDA8-4B5E-85F9-63D9EB829955}" dt="2024-05-26T09:43:59.708" v="1825" actId="113"/>
          <ac:spMkLst>
            <pc:docMk/>
            <pc:sldMk cId="2243872467" sldId="271"/>
            <ac:spMk id="8" creationId="{F7869D05-8D88-BAE3-66E1-A785F3C0CE9D}"/>
          </ac:spMkLst>
        </pc:spChg>
      </pc:sldChg>
      <pc:sldChg chg="modSp add del mod">
        <pc:chgData name="Piyumika Kithulgoda Gamage" userId="8130ac14-9727-4963-a006-512f362f8357" providerId="ADAL" clId="{ECF709CB-CDA8-4B5E-85F9-63D9EB829955}" dt="2024-05-26T08:41:31.741" v="1122"/>
        <pc:sldMkLst>
          <pc:docMk/>
          <pc:sldMk cId="2316874546" sldId="272"/>
        </pc:sldMkLst>
        <pc:spChg chg="mod">
          <ac:chgData name="Piyumika Kithulgoda Gamage" userId="8130ac14-9727-4963-a006-512f362f8357" providerId="ADAL" clId="{ECF709CB-CDA8-4B5E-85F9-63D9EB829955}" dt="2024-05-26T08:41:31.741" v="1122"/>
          <ac:spMkLst>
            <pc:docMk/>
            <pc:sldMk cId="2316874546" sldId="272"/>
            <ac:spMk id="3" creationId="{00000000-0000-0000-0000-000000000000}"/>
          </ac:spMkLst>
        </pc:spChg>
      </pc:sldChg>
      <pc:sldChg chg="addSp modSp add mod modClrScheme chgLayout">
        <pc:chgData name="Piyumika Kithulgoda Gamage" userId="8130ac14-9727-4963-a006-512f362f8357" providerId="ADAL" clId="{ECF709CB-CDA8-4B5E-85F9-63D9EB829955}" dt="2024-05-26T09:47:28.396" v="1906" actId="113"/>
        <pc:sldMkLst>
          <pc:docMk/>
          <pc:sldMk cId="3575421921" sldId="272"/>
        </pc:sldMkLst>
        <pc:spChg chg="mod">
          <ac:chgData name="Piyumika Kithulgoda Gamage" userId="8130ac14-9727-4963-a006-512f362f8357" providerId="ADAL" clId="{ECF709CB-CDA8-4B5E-85F9-63D9EB829955}" dt="2024-05-26T09:47:28.396" v="1906" actId="113"/>
          <ac:spMkLst>
            <pc:docMk/>
            <pc:sldMk cId="3575421921" sldId="272"/>
            <ac:spMk id="3" creationId="{00000000-0000-0000-0000-000000000000}"/>
          </ac:spMkLst>
        </pc:spChg>
        <pc:spChg chg="add mod">
          <ac:chgData name="Piyumika Kithulgoda Gamage" userId="8130ac14-9727-4963-a006-512f362f8357" providerId="ADAL" clId="{ECF709CB-CDA8-4B5E-85F9-63D9EB829955}" dt="2024-05-26T09:46:45.619" v="1889" actId="120"/>
          <ac:spMkLst>
            <pc:docMk/>
            <pc:sldMk cId="3575421921" sldId="272"/>
            <ac:spMk id="8" creationId="{05510F7E-73DB-0C3F-444C-4A88373C72C9}"/>
          </ac:spMkLst>
        </pc:spChg>
      </pc:sldChg>
      <pc:sldChg chg="addSp modSp add mod modClrScheme chgLayout">
        <pc:chgData name="Piyumika Kithulgoda Gamage" userId="8130ac14-9727-4963-a006-512f362f8357" providerId="ADAL" clId="{ECF709CB-CDA8-4B5E-85F9-63D9EB829955}" dt="2024-05-26T09:58:46.756" v="1964" actId="113"/>
        <pc:sldMkLst>
          <pc:docMk/>
          <pc:sldMk cId="1728379992" sldId="273"/>
        </pc:sldMkLst>
        <pc:spChg chg="mod">
          <ac:chgData name="Piyumika Kithulgoda Gamage" userId="8130ac14-9727-4963-a006-512f362f8357" providerId="ADAL" clId="{ECF709CB-CDA8-4B5E-85F9-63D9EB829955}" dt="2024-05-26T09:58:46.756" v="1964" actId="113"/>
          <ac:spMkLst>
            <pc:docMk/>
            <pc:sldMk cId="1728379992" sldId="273"/>
            <ac:spMk id="3" creationId="{00000000-0000-0000-0000-000000000000}"/>
          </ac:spMkLst>
        </pc:spChg>
        <pc:spChg chg="add mod">
          <ac:chgData name="Piyumika Kithulgoda Gamage" userId="8130ac14-9727-4963-a006-512f362f8357" providerId="ADAL" clId="{ECF709CB-CDA8-4B5E-85F9-63D9EB829955}" dt="2024-05-26T09:57:55.450" v="1950" actId="20577"/>
          <ac:spMkLst>
            <pc:docMk/>
            <pc:sldMk cId="1728379992" sldId="273"/>
            <ac:spMk id="8" creationId="{F68E4DC4-9FE6-577C-3768-E72BAB12FD6A}"/>
          </ac:spMkLst>
        </pc:spChg>
      </pc:sldChg>
      <pc:sldChg chg="add del">
        <pc:chgData name="Piyumika Kithulgoda Gamage" userId="8130ac14-9727-4963-a006-512f362f8357" providerId="ADAL" clId="{ECF709CB-CDA8-4B5E-85F9-63D9EB829955}" dt="2024-05-26T08:41:31.741" v="1122"/>
        <pc:sldMkLst>
          <pc:docMk/>
          <pc:sldMk cId="2585549272" sldId="273"/>
        </pc:sldMkLst>
      </pc:sldChg>
      <pc:sldChg chg="addSp modSp add mod modClrScheme chgLayout">
        <pc:chgData name="Piyumika Kithulgoda Gamage" userId="8130ac14-9727-4963-a006-512f362f8357" providerId="ADAL" clId="{ECF709CB-CDA8-4B5E-85F9-63D9EB829955}" dt="2024-05-26T10:01:06.810" v="1998" actId="20577"/>
        <pc:sldMkLst>
          <pc:docMk/>
          <pc:sldMk cId="276870147" sldId="274"/>
        </pc:sldMkLst>
        <pc:spChg chg="mod">
          <ac:chgData name="Piyumika Kithulgoda Gamage" userId="8130ac14-9727-4963-a006-512f362f8357" providerId="ADAL" clId="{ECF709CB-CDA8-4B5E-85F9-63D9EB829955}" dt="2024-05-26T10:01:06.810" v="1998" actId="20577"/>
          <ac:spMkLst>
            <pc:docMk/>
            <pc:sldMk cId="276870147" sldId="274"/>
            <ac:spMk id="3" creationId="{00000000-0000-0000-0000-000000000000}"/>
          </ac:spMkLst>
        </pc:spChg>
        <pc:spChg chg="add mod">
          <ac:chgData name="Piyumika Kithulgoda Gamage" userId="8130ac14-9727-4963-a006-512f362f8357" providerId="ADAL" clId="{ECF709CB-CDA8-4B5E-85F9-63D9EB829955}" dt="2024-05-26T09:59:05.407" v="1969" actId="20577"/>
          <ac:spMkLst>
            <pc:docMk/>
            <pc:sldMk cId="276870147" sldId="274"/>
            <ac:spMk id="8" creationId="{F1E24510-E9A3-DFFF-2DEA-E3FA9EED14FD}"/>
          </ac:spMkLst>
        </pc:spChg>
      </pc:sldChg>
      <pc:sldChg chg="modSp add del mod">
        <pc:chgData name="Piyumika Kithulgoda Gamage" userId="8130ac14-9727-4963-a006-512f362f8357" providerId="ADAL" clId="{ECF709CB-CDA8-4B5E-85F9-63D9EB829955}" dt="2024-05-26T08:41:31.741" v="1122"/>
        <pc:sldMkLst>
          <pc:docMk/>
          <pc:sldMk cId="2926979021" sldId="274"/>
        </pc:sldMkLst>
        <pc:spChg chg="mod">
          <ac:chgData name="Piyumika Kithulgoda Gamage" userId="8130ac14-9727-4963-a006-512f362f8357" providerId="ADAL" clId="{ECF709CB-CDA8-4B5E-85F9-63D9EB829955}" dt="2024-05-26T08:41:31.741" v="1122"/>
          <ac:spMkLst>
            <pc:docMk/>
            <pc:sldMk cId="2926979021" sldId="274"/>
            <ac:spMk id="3" creationId="{00000000-0000-0000-0000-000000000000}"/>
          </ac:spMkLst>
        </pc:spChg>
      </pc:sldChg>
      <pc:sldChg chg="addSp modSp add mod modClrScheme chgLayout">
        <pc:chgData name="Piyumika Kithulgoda Gamage" userId="8130ac14-9727-4963-a006-512f362f8357" providerId="ADAL" clId="{ECF709CB-CDA8-4B5E-85F9-63D9EB829955}" dt="2024-05-26T09:17:14.082" v="1478" actId="20577"/>
        <pc:sldMkLst>
          <pc:docMk/>
          <pc:sldMk cId="48016103" sldId="275"/>
        </pc:sldMkLst>
        <pc:spChg chg="mod">
          <ac:chgData name="Piyumika Kithulgoda Gamage" userId="8130ac14-9727-4963-a006-512f362f8357" providerId="ADAL" clId="{ECF709CB-CDA8-4B5E-85F9-63D9EB829955}" dt="2024-05-26T09:17:00.997" v="1470" actId="14100"/>
          <ac:spMkLst>
            <pc:docMk/>
            <pc:sldMk cId="48016103" sldId="275"/>
            <ac:spMk id="3" creationId="{00000000-0000-0000-0000-000000000000}"/>
          </ac:spMkLst>
        </pc:spChg>
        <pc:spChg chg="add mod">
          <ac:chgData name="Piyumika Kithulgoda Gamage" userId="8130ac14-9727-4963-a006-512f362f8357" providerId="ADAL" clId="{ECF709CB-CDA8-4B5E-85F9-63D9EB829955}" dt="2024-05-26T09:17:14.082" v="1478" actId="20577"/>
          <ac:spMkLst>
            <pc:docMk/>
            <pc:sldMk cId="48016103" sldId="275"/>
            <ac:spMk id="8" creationId="{88E9915C-5D6E-1270-9A50-7AFB9DFEC099}"/>
          </ac:spMkLst>
        </pc:spChg>
      </pc:sldChg>
      <pc:sldChg chg="add del">
        <pc:chgData name="Piyumika Kithulgoda Gamage" userId="8130ac14-9727-4963-a006-512f362f8357" providerId="ADAL" clId="{ECF709CB-CDA8-4B5E-85F9-63D9EB829955}" dt="2024-05-26T08:41:31.741" v="1122"/>
        <pc:sldMkLst>
          <pc:docMk/>
          <pc:sldMk cId="3932466069" sldId="275"/>
        </pc:sldMkLst>
      </pc:sldChg>
      <pc:sldChg chg="modSp add del mod">
        <pc:chgData name="Piyumika Kithulgoda Gamage" userId="8130ac14-9727-4963-a006-512f362f8357" providerId="ADAL" clId="{ECF709CB-CDA8-4B5E-85F9-63D9EB829955}" dt="2024-05-26T08:41:31.741" v="1122"/>
        <pc:sldMkLst>
          <pc:docMk/>
          <pc:sldMk cId="2690297237" sldId="276"/>
        </pc:sldMkLst>
        <pc:spChg chg="mod">
          <ac:chgData name="Piyumika Kithulgoda Gamage" userId="8130ac14-9727-4963-a006-512f362f8357" providerId="ADAL" clId="{ECF709CB-CDA8-4B5E-85F9-63D9EB829955}" dt="2024-05-26T08:41:31.741" v="1122"/>
          <ac:spMkLst>
            <pc:docMk/>
            <pc:sldMk cId="2690297237" sldId="276"/>
            <ac:spMk id="3" creationId="{00000000-0000-0000-0000-000000000000}"/>
          </ac:spMkLst>
        </pc:spChg>
      </pc:sldChg>
      <pc:sldChg chg="addSp modSp add mod modClrScheme chgLayout">
        <pc:chgData name="Piyumika Kithulgoda Gamage" userId="8130ac14-9727-4963-a006-512f362f8357" providerId="ADAL" clId="{ECF709CB-CDA8-4B5E-85F9-63D9EB829955}" dt="2024-05-26T10:14:34.501" v="2121" actId="20577"/>
        <pc:sldMkLst>
          <pc:docMk/>
          <pc:sldMk cId="4284604483" sldId="276"/>
        </pc:sldMkLst>
        <pc:spChg chg="add mod">
          <ac:chgData name="Piyumika Kithulgoda Gamage" userId="8130ac14-9727-4963-a006-512f362f8357" providerId="ADAL" clId="{ECF709CB-CDA8-4B5E-85F9-63D9EB829955}" dt="2024-05-26T10:14:34.501" v="2121" actId="20577"/>
          <ac:spMkLst>
            <pc:docMk/>
            <pc:sldMk cId="4284604483" sldId="276"/>
            <ac:spMk id="2" creationId="{57434368-A88C-E883-C52A-6449544F17CD}"/>
          </ac:spMkLst>
        </pc:spChg>
        <pc:spChg chg="mod ord">
          <ac:chgData name="Piyumika Kithulgoda Gamage" userId="8130ac14-9727-4963-a006-512f362f8357" providerId="ADAL" clId="{ECF709CB-CDA8-4B5E-85F9-63D9EB829955}" dt="2024-05-26T10:14:25.810" v="2118" actId="26606"/>
          <ac:spMkLst>
            <pc:docMk/>
            <pc:sldMk cId="4284604483" sldId="276"/>
            <ac:spMk id="3" creationId="{BE486376-3442-8C5B-9AF8-4B9A05E794DF}"/>
          </ac:spMkLst>
        </pc:spChg>
        <pc:picChg chg="add mod">
          <ac:chgData name="Piyumika Kithulgoda Gamage" userId="8130ac14-9727-4963-a006-512f362f8357" providerId="ADAL" clId="{ECF709CB-CDA8-4B5E-85F9-63D9EB829955}" dt="2024-05-26T10:14:25.810" v="2118" actId="26606"/>
          <ac:picMkLst>
            <pc:docMk/>
            <pc:sldMk cId="4284604483" sldId="276"/>
            <ac:picMk id="4" creationId="{300CF0C7-9AC3-6447-B620-E8182871EC42}"/>
          </ac:picMkLst>
        </pc:picChg>
      </pc:sldChg>
      <pc:sldChg chg="add del">
        <pc:chgData name="Piyumika Kithulgoda Gamage" userId="8130ac14-9727-4963-a006-512f362f8357" providerId="ADAL" clId="{ECF709CB-CDA8-4B5E-85F9-63D9EB829955}" dt="2024-05-26T08:41:31.741" v="1122"/>
        <pc:sldMkLst>
          <pc:docMk/>
          <pc:sldMk cId="416275222" sldId="277"/>
        </pc:sldMkLst>
      </pc:sldChg>
      <pc:sldChg chg="addSp delSp modSp add mod">
        <pc:chgData name="Piyumika Kithulgoda Gamage" userId="8130ac14-9727-4963-a006-512f362f8357" providerId="ADAL" clId="{ECF709CB-CDA8-4B5E-85F9-63D9EB829955}" dt="2024-05-26T10:27:41.240" v="2257" actId="20577"/>
        <pc:sldMkLst>
          <pc:docMk/>
          <pc:sldMk cId="1860861133" sldId="277"/>
        </pc:sldMkLst>
        <pc:spChg chg="add">
          <ac:chgData name="Piyumika Kithulgoda Gamage" userId="8130ac14-9727-4963-a006-512f362f8357" providerId="ADAL" clId="{ECF709CB-CDA8-4B5E-85F9-63D9EB829955}" dt="2024-05-26T10:20:10.134" v="2124"/>
          <ac:spMkLst>
            <pc:docMk/>
            <pc:sldMk cId="1860861133" sldId="277"/>
            <ac:spMk id="2" creationId="{B74AC60B-8F37-ACB9-191B-CBCC891A48A6}"/>
          </ac:spMkLst>
        </pc:spChg>
        <pc:spChg chg="add del mod">
          <ac:chgData name="Piyumika Kithulgoda Gamage" userId="8130ac14-9727-4963-a006-512f362f8357" providerId="ADAL" clId="{ECF709CB-CDA8-4B5E-85F9-63D9EB829955}" dt="2024-05-26T10:22:06.203" v="2154" actId="1076"/>
          <ac:spMkLst>
            <pc:docMk/>
            <pc:sldMk cId="1860861133" sldId="277"/>
            <ac:spMk id="3" creationId="{BE486376-3442-8C5B-9AF8-4B9A05E794DF}"/>
          </ac:spMkLst>
        </pc:spChg>
        <pc:spChg chg="add">
          <ac:chgData name="Piyumika Kithulgoda Gamage" userId="8130ac14-9727-4963-a006-512f362f8357" providerId="ADAL" clId="{ECF709CB-CDA8-4B5E-85F9-63D9EB829955}" dt="2024-05-26T10:20:10.134" v="2124"/>
          <ac:spMkLst>
            <pc:docMk/>
            <pc:sldMk cId="1860861133" sldId="277"/>
            <ac:spMk id="4" creationId="{E720020C-CB64-D3DD-D869-2A4708ACA622}"/>
          </ac:spMkLst>
        </pc:spChg>
        <pc:spChg chg="add">
          <ac:chgData name="Piyumika Kithulgoda Gamage" userId="8130ac14-9727-4963-a006-512f362f8357" providerId="ADAL" clId="{ECF709CB-CDA8-4B5E-85F9-63D9EB829955}" dt="2024-05-26T10:20:10.134" v="2124"/>
          <ac:spMkLst>
            <pc:docMk/>
            <pc:sldMk cId="1860861133" sldId="277"/>
            <ac:spMk id="5" creationId="{A65A74B4-BD13-34DD-74BF-F3114D230940}"/>
          </ac:spMkLst>
        </pc:spChg>
        <pc:spChg chg="add mod">
          <ac:chgData name="Piyumika Kithulgoda Gamage" userId="8130ac14-9727-4963-a006-512f362f8357" providerId="ADAL" clId="{ECF709CB-CDA8-4B5E-85F9-63D9EB829955}" dt="2024-05-26T10:27:41.240" v="2257" actId="20577"/>
          <ac:spMkLst>
            <pc:docMk/>
            <pc:sldMk cId="1860861133" sldId="277"/>
            <ac:spMk id="6" creationId="{763DFA36-96C4-2872-542B-A467254D121C}"/>
          </ac:spMkLst>
        </pc:spChg>
        <pc:graphicFrameChg chg="add mod">
          <ac:chgData name="Piyumika Kithulgoda Gamage" userId="8130ac14-9727-4963-a006-512f362f8357" providerId="ADAL" clId="{ECF709CB-CDA8-4B5E-85F9-63D9EB829955}" dt="2024-05-26T10:21:27.941" v="2147" actId="12084"/>
          <ac:graphicFrameMkLst>
            <pc:docMk/>
            <pc:sldMk cId="1860861133" sldId="277"/>
            <ac:graphicFrameMk id="7" creationId="{B4FA39ED-97C7-595E-C889-8B77B1AD369F}"/>
          </ac:graphicFrameMkLst>
        </pc:graphicFrameChg>
        <pc:picChg chg="add">
          <ac:chgData name="Piyumika Kithulgoda Gamage" userId="8130ac14-9727-4963-a006-512f362f8357" providerId="ADAL" clId="{ECF709CB-CDA8-4B5E-85F9-63D9EB829955}" dt="2024-05-26T10:20:10.134" v="2124"/>
          <ac:picMkLst>
            <pc:docMk/>
            <pc:sldMk cId="1860861133" sldId="277"/>
            <ac:picMk id="5121" creationId="{93970721-EB03-6CC5-D85F-2414438F87E0}"/>
          </ac:picMkLst>
        </pc:picChg>
      </pc:sldChg>
      <pc:sldChg chg="addSp modSp add mod">
        <pc:chgData name="Piyumika Kithulgoda Gamage" userId="8130ac14-9727-4963-a006-512f362f8357" providerId="ADAL" clId="{ECF709CB-CDA8-4B5E-85F9-63D9EB829955}" dt="2024-05-26T10:26:13.014" v="2207" actId="113"/>
        <pc:sldMkLst>
          <pc:docMk/>
          <pc:sldMk cId="1190873086" sldId="278"/>
        </pc:sldMkLst>
        <pc:spChg chg="add mod">
          <ac:chgData name="Piyumika Kithulgoda Gamage" userId="8130ac14-9727-4963-a006-512f362f8357" providerId="ADAL" clId="{ECF709CB-CDA8-4B5E-85F9-63D9EB829955}" dt="2024-05-26T10:22:31.629" v="2168" actId="27636"/>
          <ac:spMkLst>
            <pc:docMk/>
            <pc:sldMk cId="1190873086" sldId="278"/>
            <ac:spMk id="2" creationId="{E261AA92-C0C4-91DF-8FCF-B18A8583CDCB}"/>
          </ac:spMkLst>
        </pc:spChg>
        <pc:spChg chg="mod">
          <ac:chgData name="Piyumika Kithulgoda Gamage" userId="8130ac14-9727-4963-a006-512f362f8357" providerId="ADAL" clId="{ECF709CB-CDA8-4B5E-85F9-63D9EB829955}" dt="2024-05-26T10:26:13.014" v="2207" actId="113"/>
          <ac:spMkLst>
            <pc:docMk/>
            <pc:sldMk cId="1190873086" sldId="278"/>
            <ac:spMk id="3" creationId="{BE486376-3442-8C5B-9AF8-4B9A05E794DF}"/>
          </ac:spMkLst>
        </pc:spChg>
      </pc:sldChg>
      <pc:sldChg chg="modSp add del mod">
        <pc:chgData name="Piyumika Kithulgoda Gamage" userId="8130ac14-9727-4963-a006-512f362f8357" providerId="ADAL" clId="{ECF709CB-CDA8-4B5E-85F9-63D9EB829955}" dt="2024-05-26T08:41:31.741" v="1122"/>
        <pc:sldMkLst>
          <pc:docMk/>
          <pc:sldMk cId="2495823485" sldId="278"/>
        </pc:sldMkLst>
        <pc:spChg chg="mod">
          <ac:chgData name="Piyumika Kithulgoda Gamage" userId="8130ac14-9727-4963-a006-512f362f8357" providerId="ADAL" clId="{ECF709CB-CDA8-4B5E-85F9-63D9EB829955}" dt="2024-05-26T08:41:31.741" v="1122"/>
          <ac:spMkLst>
            <pc:docMk/>
            <pc:sldMk cId="2495823485" sldId="278"/>
            <ac:spMk id="3" creationId="{00000000-0000-0000-0000-000000000000}"/>
          </ac:spMkLst>
        </pc:spChg>
      </pc:sldChg>
      <pc:sldChg chg="add del">
        <pc:chgData name="Piyumika Kithulgoda Gamage" userId="8130ac14-9727-4963-a006-512f362f8357" providerId="ADAL" clId="{ECF709CB-CDA8-4B5E-85F9-63D9EB829955}" dt="2024-05-26T08:41:31.741" v="1122"/>
        <pc:sldMkLst>
          <pc:docMk/>
          <pc:sldMk cId="1758714160" sldId="279"/>
        </pc:sldMkLst>
      </pc:sldChg>
      <pc:sldChg chg="addSp modSp add mod">
        <pc:chgData name="Piyumika Kithulgoda Gamage" userId="8130ac14-9727-4963-a006-512f362f8357" providerId="ADAL" clId="{ECF709CB-CDA8-4B5E-85F9-63D9EB829955}" dt="2024-05-26T10:27:54.921" v="2262" actId="27636"/>
        <pc:sldMkLst>
          <pc:docMk/>
          <pc:sldMk cId="2446421227" sldId="279"/>
        </pc:sldMkLst>
        <pc:spChg chg="add mod">
          <ac:chgData name="Piyumika Kithulgoda Gamage" userId="8130ac14-9727-4963-a006-512f362f8357" providerId="ADAL" clId="{ECF709CB-CDA8-4B5E-85F9-63D9EB829955}" dt="2024-05-26T10:27:51.434" v="2260"/>
          <ac:spMkLst>
            <pc:docMk/>
            <pc:sldMk cId="2446421227" sldId="279"/>
            <ac:spMk id="2" creationId="{B6ACA0E4-A546-3B46-4386-21A1FE15451F}"/>
          </ac:spMkLst>
        </pc:spChg>
        <pc:spChg chg="mod">
          <ac:chgData name="Piyumika Kithulgoda Gamage" userId="8130ac14-9727-4963-a006-512f362f8357" providerId="ADAL" clId="{ECF709CB-CDA8-4B5E-85F9-63D9EB829955}" dt="2024-05-26T10:27:54.921" v="2262" actId="27636"/>
          <ac:spMkLst>
            <pc:docMk/>
            <pc:sldMk cId="2446421227" sldId="279"/>
            <ac:spMk id="3" creationId="{BE486376-3442-8C5B-9AF8-4B9A05E794DF}"/>
          </ac:spMkLst>
        </pc:spChg>
      </pc:sldChg>
      <pc:sldChg chg="add del">
        <pc:chgData name="Piyumika Kithulgoda Gamage" userId="8130ac14-9727-4963-a006-512f362f8357" providerId="ADAL" clId="{ECF709CB-CDA8-4B5E-85F9-63D9EB829955}" dt="2024-05-26T08:41:31.741" v="1122"/>
        <pc:sldMkLst>
          <pc:docMk/>
          <pc:sldMk cId="1204759855" sldId="280"/>
        </pc:sldMkLst>
      </pc:sldChg>
      <pc:sldChg chg="addSp modSp add mod">
        <pc:chgData name="Piyumika Kithulgoda Gamage" userId="8130ac14-9727-4963-a006-512f362f8357" providerId="ADAL" clId="{ECF709CB-CDA8-4B5E-85F9-63D9EB829955}" dt="2024-05-26T10:43:59.760" v="2485" actId="27636"/>
        <pc:sldMkLst>
          <pc:docMk/>
          <pc:sldMk cId="1668900974" sldId="280"/>
        </pc:sldMkLst>
        <pc:spChg chg="add mod">
          <ac:chgData name="Piyumika Kithulgoda Gamage" userId="8130ac14-9727-4963-a006-512f362f8357" providerId="ADAL" clId="{ECF709CB-CDA8-4B5E-85F9-63D9EB829955}" dt="2024-05-26T10:43:36.507" v="2475" actId="20577"/>
          <ac:spMkLst>
            <pc:docMk/>
            <pc:sldMk cId="1668900974" sldId="280"/>
            <ac:spMk id="2" creationId="{B4A9A3AA-893D-8C2E-63A7-D414B8D75CE1}"/>
          </ac:spMkLst>
        </pc:spChg>
        <pc:spChg chg="mod">
          <ac:chgData name="Piyumika Kithulgoda Gamage" userId="8130ac14-9727-4963-a006-512f362f8357" providerId="ADAL" clId="{ECF709CB-CDA8-4B5E-85F9-63D9EB829955}" dt="2024-05-26T10:43:59.760" v="2485" actId="27636"/>
          <ac:spMkLst>
            <pc:docMk/>
            <pc:sldMk cId="1668900974" sldId="280"/>
            <ac:spMk id="3" creationId="{BE486376-3442-8C5B-9AF8-4B9A05E794DF}"/>
          </ac:spMkLst>
        </pc:spChg>
      </pc:sldChg>
      <pc:sldChg chg="del">
        <pc:chgData name="Piyumika Kithulgoda Gamage" userId="8130ac14-9727-4963-a006-512f362f8357" providerId="ADAL" clId="{ECF709CB-CDA8-4B5E-85F9-63D9EB829955}" dt="2024-05-25T21:57:43.996" v="0" actId="47"/>
        <pc:sldMkLst>
          <pc:docMk/>
          <pc:sldMk cId="248311886" sldId="281"/>
        </pc:sldMkLst>
      </pc:sldChg>
      <pc:sldChg chg="addSp modSp add mod">
        <pc:chgData name="Piyumika Kithulgoda Gamage" userId="8130ac14-9727-4963-a006-512f362f8357" providerId="ADAL" clId="{ECF709CB-CDA8-4B5E-85F9-63D9EB829955}" dt="2024-05-26T10:48:48.603" v="2561" actId="27636"/>
        <pc:sldMkLst>
          <pc:docMk/>
          <pc:sldMk cId="253128874" sldId="281"/>
        </pc:sldMkLst>
        <pc:spChg chg="add mod">
          <ac:chgData name="Piyumika Kithulgoda Gamage" userId="8130ac14-9727-4963-a006-512f362f8357" providerId="ADAL" clId="{ECF709CB-CDA8-4B5E-85F9-63D9EB829955}" dt="2024-05-26T10:47:06.058" v="2523" actId="20577"/>
          <ac:spMkLst>
            <pc:docMk/>
            <pc:sldMk cId="253128874" sldId="281"/>
            <ac:spMk id="2" creationId="{7F844F40-1FDD-0170-6959-2633228464FD}"/>
          </ac:spMkLst>
        </pc:spChg>
        <pc:spChg chg="mod">
          <ac:chgData name="Piyumika Kithulgoda Gamage" userId="8130ac14-9727-4963-a006-512f362f8357" providerId="ADAL" clId="{ECF709CB-CDA8-4B5E-85F9-63D9EB829955}" dt="2024-05-26T10:48:48.603" v="2561" actId="27636"/>
          <ac:spMkLst>
            <pc:docMk/>
            <pc:sldMk cId="253128874" sldId="281"/>
            <ac:spMk id="3" creationId="{BE486376-3442-8C5B-9AF8-4B9A05E794DF}"/>
          </ac:spMkLst>
        </pc:spChg>
      </pc:sldChg>
      <pc:sldChg chg="modSp add del mod">
        <pc:chgData name="Piyumika Kithulgoda Gamage" userId="8130ac14-9727-4963-a006-512f362f8357" providerId="ADAL" clId="{ECF709CB-CDA8-4B5E-85F9-63D9EB829955}" dt="2024-05-26T08:41:31.741" v="1122"/>
        <pc:sldMkLst>
          <pc:docMk/>
          <pc:sldMk cId="1529699091" sldId="281"/>
        </pc:sldMkLst>
        <pc:spChg chg="mod">
          <ac:chgData name="Piyumika Kithulgoda Gamage" userId="8130ac14-9727-4963-a006-512f362f8357" providerId="ADAL" clId="{ECF709CB-CDA8-4B5E-85F9-63D9EB829955}" dt="2024-05-26T08:41:31.741" v="1122"/>
          <ac:spMkLst>
            <pc:docMk/>
            <pc:sldMk cId="1529699091" sldId="281"/>
            <ac:spMk id="3" creationId="{00000000-0000-0000-0000-000000000000}"/>
          </ac:spMkLst>
        </pc:spChg>
      </pc:sldChg>
      <pc:sldChg chg="addSp modSp add mod">
        <pc:chgData name="Piyumika Kithulgoda Gamage" userId="8130ac14-9727-4963-a006-512f362f8357" providerId="ADAL" clId="{ECF709CB-CDA8-4B5E-85F9-63D9EB829955}" dt="2024-05-26T11:12:22.690" v="2862" actId="14100"/>
        <pc:sldMkLst>
          <pc:docMk/>
          <pc:sldMk cId="2239305758" sldId="282"/>
        </pc:sldMkLst>
        <pc:spChg chg="add mod">
          <ac:chgData name="Piyumika Kithulgoda Gamage" userId="8130ac14-9727-4963-a006-512f362f8357" providerId="ADAL" clId="{ECF709CB-CDA8-4B5E-85F9-63D9EB829955}" dt="2024-05-26T11:07:47.805" v="2776" actId="14100"/>
          <ac:spMkLst>
            <pc:docMk/>
            <pc:sldMk cId="2239305758" sldId="282"/>
            <ac:spMk id="2" creationId="{98662BB5-35D0-7835-F028-724F815B0713}"/>
          </ac:spMkLst>
        </pc:spChg>
        <pc:spChg chg="mod">
          <ac:chgData name="Piyumika Kithulgoda Gamage" userId="8130ac14-9727-4963-a006-512f362f8357" providerId="ADAL" clId="{ECF709CB-CDA8-4B5E-85F9-63D9EB829955}" dt="2024-05-26T11:12:22.690" v="2862" actId="14100"/>
          <ac:spMkLst>
            <pc:docMk/>
            <pc:sldMk cId="2239305758" sldId="282"/>
            <ac:spMk id="3" creationId="{BE486376-3442-8C5B-9AF8-4B9A05E794DF}"/>
          </ac:spMkLst>
        </pc:spChg>
      </pc:sldChg>
      <pc:sldChg chg="del">
        <pc:chgData name="Piyumika Kithulgoda Gamage" userId="8130ac14-9727-4963-a006-512f362f8357" providerId="ADAL" clId="{ECF709CB-CDA8-4B5E-85F9-63D9EB829955}" dt="2024-05-25T21:57:43.996" v="0" actId="47"/>
        <pc:sldMkLst>
          <pc:docMk/>
          <pc:sldMk cId="1846535011" sldId="283"/>
        </pc:sldMkLst>
      </pc:sldChg>
      <pc:sldChg chg="add del">
        <pc:chgData name="Piyumika Kithulgoda Gamage" userId="8130ac14-9727-4963-a006-512f362f8357" providerId="ADAL" clId="{ECF709CB-CDA8-4B5E-85F9-63D9EB829955}" dt="2024-05-26T08:41:31.741" v="1122"/>
        <pc:sldMkLst>
          <pc:docMk/>
          <pc:sldMk cId="4242175609" sldId="283"/>
        </pc:sldMkLst>
      </pc:sldChg>
      <pc:sldChg chg="del">
        <pc:chgData name="Piyumika Kithulgoda Gamage" userId="8130ac14-9727-4963-a006-512f362f8357" providerId="ADAL" clId="{ECF709CB-CDA8-4B5E-85F9-63D9EB829955}" dt="2024-05-25T21:57:43.996" v="0" actId="47"/>
        <pc:sldMkLst>
          <pc:docMk/>
          <pc:sldMk cId="51292185" sldId="284"/>
        </pc:sldMkLst>
      </pc:sldChg>
      <pc:sldChg chg="add del">
        <pc:chgData name="Piyumika Kithulgoda Gamage" userId="8130ac14-9727-4963-a006-512f362f8357" providerId="ADAL" clId="{ECF709CB-CDA8-4B5E-85F9-63D9EB829955}" dt="2024-05-26T08:41:31.741" v="1122"/>
        <pc:sldMkLst>
          <pc:docMk/>
          <pc:sldMk cId="2694506886" sldId="284"/>
        </pc:sldMkLst>
      </pc:sldChg>
      <pc:sldChg chg="modSp add del mod">
        <pc:chgData name="Piyumika Kithulgoda Gamage" userId="8130ac14-9727-4963-a006-512f362f8357" providerId="ADAL" clId="{ECF709CB-CDA8-4B5E-85F9-63D9EB829955}" dt="2024-05-26T08:41:31.741" v="1122"/>
        <pc:sldMkLst>
          <pc:docMk/>
          <pc:sldMk cId="653614530" sldId="285"/>
        </pc:sldMkLst>
        <pc:spChg chg="mod">
          <ac:chgData name="Piyumika Kithulgoda Gamage" userId="8130ac14-9727-4963-a006-512f362f8357" providerId="ADAL" clId="{ECF709CB-CDA8-4B5E-85F9-63D9EB829955}" dt="2024-05-26T08:41:31.741" v="1122"/>
          <ac:spMkLst>
            <pc:docMk/>
            <pc:sldMk cId="653614530" sldId="285"/>
            <ac:spMk id="3" creationId="{00000000-0000-0000-0000-000000000000}"/>
          </ac:spMkLst>
        </pc:spChg>
      </pc:sldChg>
      <pc:sldChg chg="del">
        <pc:chgData name="Piyumika Kithulgoda Gamage" userId="8130ac14-9727-4963-a006-512f362f8357" providerId="ADAL" clId="{ECF709CB-CDA8-4B5E-85F9-63D9EB829955}" dt="2024-05-25T21:57:43.996" v="0" actId="47"/>
        <pc:sldMkLst>
          <pc:docMk/>
          <pc:sldMk cId="4208276109" sldId="285"/>
        </pc:sldMkLst>
      </pc:sldChg>
      <pc:sldChg chg="addSp delSp modSp add del mod modClrScheme chgLayout">
        <pc:chgData name="Piyumika Kithulgoda Gamage" userId="8130ac14-9727-4963-a006-512f362f8357" providerId="ADAL" clId="{ECF709CB-CDA8-4B5E-85F9-63D9EB829955}" dt="2024-05-26T08:40:34.698" v="1107" actId="47"/>
        <pc:sldMkLst>
          <pc:docMk/>
          <pc:sldMk cId="405175230" sldId="287"/>
        </pc:sldMkLst>
        <pc:spChg chg="add del mod">
          <ac:chgData name="Piyumika Kithulgoda Gamage" userId="8130ac14-9727-4963-a006-512f362f8357" providerId="ADAL" clId="{ECF709CB-CDA8-4B5E-85F9-63D9EB829955}" dt="2024-05-25T22:25:47.171" v="278" actId="26606"/>
          <ac:spMkLst>
            <pc:docMk/>
            <pc:sldMk cId="405175230" sldId="287"/>
            <ac:spMk id="2" creationId="{C5DCF802-A6EA-B115-1C0F-0FF5969A4A1F}"/>
          </ac:spMkLst>
        </pc:spChg>
        <pc:spChg chg="del mod">
          <ac:chgData name="Piyumika Kithulgoda Gamage" userId="8130ac14-9727-4963-a006-512f362f8357" providerId="ADAL" clId="{ECF709CB-CDA8-4B5E-85F9-63D9EB829955}" dt="2024-05-25T22:25:42.153" v="276" actId="478"/>
          <ac:spMkLst>
            <pc:docMk/>
            <pc:sldMk cId="405175230" sldId="287"/>
            <ac:spMk id="4" creationId="{BB1B243D-D1FA-AFB4-A51C-E6FCCCAE4FD0}"/>
          </ac:spMkLst>
        </pc:spChg>
        <pc:spChg chg="add mod">
          <ac:chgData name="Piyumika Kithulgoda Gamage" userId="8130ac14-9727-4963-a006-512f362f8357" providerId="ADAL" clId="{ECF709CB-CDA8-4B5E-85F9-63D9EB829955}" dt="2024-05-25T23:24:53.798" v="1030" actId="6549"/>
          <ac:spMkLst>
            <pc:docMk/>
            <pc:sldMk cId="405175230" sldId="287"/>
            <ac:spMk id="5" creationId="{5F9CA8A8-6489-A5DA-F1C1-04C68699768A}"/>
          </ac:spMkLst>
        </pc:spChg>
        <pc:spChg chg="add mod">
          <ac:chgData name="Piyumika Kithulgoda Gamage" userId="8130ac14-9727-4963-a006-512f362f8357" providerId="ADAL" clId="{ECF709CB-CDA8-4B5E-85F9-63D9EB829955}" dt="2024-05-25T23:14:42.690" v="845" actId="120"/>
          <ac:spMkLst>
            <pc:docMk/>
            <pc:sldMk cId="405175230" sldId="287"/>
            <ac:spMk id="10" creationId="{85854DF5-BF0F-B918-58E8-ED25A948035A}"/>
          </ac:spMkLst>
        </pc:spChg>
        <pc:spChg chg="add del mod">
          <ac:chgData name="Piyumika Kithulgoda Gamage" userId="8130ac14-9727-4963-a006-512f362f8357" providerId="ADAL" clId="{ECF709CB-CDA8-4B5E-85F9-63D9EB829955}" dt="2024-05-25T22:25:50.276" v="279" actId="478"/>
          <ac:spMkLst>
            <pc:docMk/>
            <pc:sldMk cId="405175230" sldId="287"/>
            <ac:spMk id="12" creationId="{A96FAF47-4426-2159-F2D8-F9C9EF348BF8}"/>
          </ac:spMkLst>
        </pc:spChg>
      </pc:sldChg>
      <pc:sldChg chg="add del">
        <pc:chgData name="Piyumika Kithulgoda Gamage" userId="8130ac14-9727-4963-a006-512f362f8357" providerId="ADAL" clId="{ECF709CB-CDA8-4B5E-85F9-63D9EB829955}" dt="2024-05-26T08:41:31.741" v="1122"/>
        <pc:sldMkLst>
          <pc:docMk/>
          <pc:sldMk cId="2088172290" sldId="287"/>
        </pc:sldMkLst>
      </pc:sldChg>
      <pc:sldChg chg="addSp delSp modSp add del mod modClrScheme chgLayout">
        <pc:chgData name="Piyumika Kithulgoda Gamage" userId="8130ac14-9727-4963-a006-512f362f8357" providerId="ADAL" clId="{ECF709CB-CDA8-4B5E-85F9-63D9EB829955}" dt="2024-05-26T08:40:34.698" v="1107" actId="47"/>
        <pc:sldMkLst>
          <pc:docMk/>
          <pc:sldMk cId="2446182327" sldId="288"/>
        </pc:sldMkLst>
        <pc:spChg chg="add del mod">
          <ac:chgData name="Piyumika Kithulgoda Gamage" userId="8130ac14-9727-4963-a006-512f362f8357" providerId="ADAL" clId="{ECF709CB-CDA8-4B5E-85F9-63D9EB829955}" dt="2024-05-25T22:00:57.698" v="42" actId="26606"/>
          <ac:spMkLst>
            <pc:docMk/>
            <pc:sldMk cId="2446182327" sldId="288"/>
            <ac:spMk id="2" creationId="{B9CBB1E1-2833-3BA9-40D6-060EF3892E38}"/>
          </ac:spMkLst>
        </pc:spChg>
        <pc:spChg chg="del mod">
          <ac:chgData name="Piyumika Kithulgoda Gamage" userId="8130ac14-9727-4963-a006-512f362f8357" providerId="ADAL" clId="{ECF709CB-CDA8-4B5E-85F9-63D9EB829955}" dt="2024-05-25T22:00:47.870" v="40" actId="478"/>
          <ac:spMkLst>
            <pc:docMk/>
            <pc:sldMk cId="2446182327" sldId="288"/>
            <ac:spMk id="3" creationId="{1315FFF1-43FC-FCFE-BEC0-38B41837CFA3}"/>
          </ac:spMkLst>
        </pc:spChg>
        <pc:spChg chg="add mod">
          <ac:chgData name="Piyumika Kithulgoda Gamage" userId="8130ac14-9727-4963-a006-512f362f8357" providerId="ADAL" clId="{ECF709CB-CDA8-4B5E-85F9-63D9EB829955}" dt="2024-05-25T23:18:30.421" v="926" actId="20577"/>
          <ac:spMkLst>
            <pc:docMk/>
            <pc:sldMk cId="2446182327" sldId="288"/>
            <ac:spMk id="5" creationId="{1F0E7F22-1CEF-F2E4-A674-80121FAE9633}"/>
          </ac:spMkLst>
        </pc:spChg>
        <pc:spChg chg="add mod">
          <ac:chgData name="Piyumika Kithulgoda Gamage" userId="8130ac14-9727-4963-a006-512f362f8357" providerId="ADAL" clId="{ECF709CB-CDA8-4B5E-85F9-63D9EB829955}" dt="2024-05-25T22:42:39.802" v="456" actId="120"/>
          <ac:spMkLst>
            <pc:docMk/>
            <pc:sldMk cId="2446182327" sldId="288"/>
            <ac:spMk id="10" creationId="{41B4608D-8033-3A89-4163-B324814637EF}"/>
          </ac:spMkLst>
        </pc:spChg>
        <pc:spChg chg="add del mod">
          <ac:chgData name="Piyumika Kithulgoda Gamage" userId="8130ac14-9727-4963-a006-512f362f8357" providerId="ADAL" clId="{ECF709CB-CDA8-4B5E-85F9-63D9EB829955}" dt="2024-05-25T22:01:01.273" v="43" actId="478"/>
          <ac:spMkLst>
            <pc:docMk/>
            <pc:sldMk cId="2446182327" sldId="288"/>
            <ac:spMk id="12" creationId="{F39787D5-C8E7-A141-0E4C-193FDF810541}"/>
          </ac:spMkLst>
        </pc:spChg>
      </pc:sldChg>
      <pc:sldChg chg="del">
        <pc:chgData name="Piyumika Kithulgoda Gamage" userId="8130ac14-9727-4963-a006-512f362f8357" providerId="ADAL" clId="{ECF709CB-CDA8-4B5E-85F9-63D9EB829955}" dt="2024-05-25T21:57:43.996" v="0" actId="47"/>
        <pc:sldMkLst>
          <pc:docMk/>
          <pc:sldMk cId="3243072164" sldId="288"/>
        </pc:sldMkLst>
      </pc:sldChg>
      <pc:sldChg chg="del">
        <pc:chgData name="Piyumika Kithulgoda Gamage" userId="8130ac14-9727-4963-a006-512f362f8357" providerId="ADAL" clId="{ECF709CB-CDA8-4B5E-85F9-63D9EB829955}" dt="2024-05-25T21:57:43.996" v="0" actId="47"/>
        <pc:sldMkLst>
          <pc:docMk/>
          <pc:sldMk cId="2779259505" sldId="289"/>
        </pc:sldMkLst>
      </pc:sldChg>
      <pc:sldChg chg="addSp delSp modSp add del mod modClrScheme chgLayout">
        <pc:chgData name="Piyumika Kithulgoda Gamage" userId="8130ac14-9727-4963-a006-512f362f8357" providerId="ADAL" clId="{ECF709CB-CDA8-4B5E-85F9-63D9EB829955}" dt="2024-05-26T08:40:34.698" v="1107" actId="47"/>
        <pc:sldMkLst>
          <pc:docMk/>
          <pc:sldMk cId="3616352126" sldId="289"/>
        </pc:sldMkLst>
        <pc:spChg chg="mod ord">
          <ac:chgData name="Piyumika Kithulgoda Gamage" userId="8130ac14-9727-4963-a006-512f362f8357" providerId="ADAL" clId="{ECF709CB-CDA8-4B5E-85F9-63D9EB829955}" dt="2024-05-25T23:19:00.234" v="955" actId="20577"/>
          <ac:spMkLst>
            <pc:docMk/>
            <pc:sldMk cId="3616352126" sldId="289"/>
            <ac:spMk id="3" creationId="{1315FFF1-43FC-FCFE-BEC0-38B41837CFA3}"/>
          </ac:spMkLst>
        </pc:spChg>
        <pc:spChg chg="add del mod">
          <ac:chgData name="Piyumika Kithulgoda Gamage" userId="8130ac14-9727-4963-a006-512f362f8357" providerId="ADAL" clId="{ECF709CB-CDA8-4B5E-85F9-63D9EB829955}" dt="2024-05-25T22:35:34.109" v="389" actId="26606"/>
          <ac:spMkLst>
            <pc:docMk/>
            <pc:sldMk cId="3616352126" sldId="289"/>
            <ac:spMk id="8" creationId="{BA47FA25-CBBC-5ABC-74A2-CCE4155028DF}"/>
          </ac:spMkLst>
        </pc:spChg>
        <pc:spChg chg="add mod">
          <ac:chgData name="Piyumika Kithulgoda Gamage" userId="8130ac14-9727-4963-a006-512f362f8357" providerId="ADAL" clId="{ECF709CB-CDA8-4B5E-85F9-63D9EB829955}" dt="2024-05-25T22:39:52.809" v="432" actId="26606"/>
          <ac:spMkLst>
            <pc:docMk/>
            <pc:sldMk cId="3616352126" sldId="289"/>
            <ac:spMk id="13" creationId="{76C36EA5-70D3-055A-0222-FD454043EB22}"/>
          </ac:spMkLst>
        </pc:spChg>
        <pc:picChg chg="add mod ord">
          <ac:chgData name="Piyumika Kithulgoda Gamage" userId="8130ac14-9727-4963-a006-512f362f8357" providerId="ADAL" clId="{ECF709CB-CDA8-4B5E-85F9-63D9EB829955}" dt="2024-05-25T22:39:52.809" v="432" actId="26606"/>
          <ac:picMkLst>
            <pc:docMk/>
            <pc:sldMk cId="3616352126" sldId="289"/>
            <ac:picMk id="2" creationId="{CCFEE4D3-AF28-4C16-D741-CD5B73EE93CD}"/>
          </ac:picMkLst>
        </pc:picChg>
      </pc:sldChg>
      <pc:sldChg chg="del">
        <pc:chgData name="Piyumika Kithulgoda Gamage" userId="8130ac14-9727-4963-a006-512f362f8357" providerId="ADAL" clId="{ECF709CB-CDA8-4B5E-85F9-63D9EB829955}" dt="2024-05-25T21:57:43.996" v="0" actId="47"/>
        <pc:sldMkLst>
          <pc:docMk/>
          <pc:sldMk cId="1767512393" sldId="290"/>
        </pc:sldMkLst>
      </pc:sldChg>
      <pc:sldChg chg="del">
        <pc:chgData name="Piyumika Kithulgoda Gamage" userId="8130ac14-9727-4963-a006-512f362f8357" providerId="ADAL" clId="{ECF709CB-CDA8-4B5E-85F9-63D9EB829955}" dt="2024-05-25T21:57:43.996" v="0" actId="47"/>
        <pc:sldMkLst>
          <pc:docMk/>
          <pc:sldMk cId="2926603474" sldId="291"/>
        </pc:sldMkLst>
      </pc:sldChg>
      <pc:sldChg chg="addSp delSp modSp add del mod modClrScheme chgLayout">
        <pc:chgData name="Piyumika Kithulgoda Gamage" userId="8130ac14-9727-4963-a006-512f362f8357" providerId="ADAL" clId="{ECF709CB-CDA8-4B5E-85F9-63D9EB829955}" dt="2024-05-26T08:40:34.698" v="1107" actId="47"/>
        <pc:sldMkLst>
          <pc:docMk/>
          <pc:sldMk cId="1938197706" sldId="292"/>
        </pc:sldMkLst>
        <pc:spChg chg="add del mod">
          <ac:chgData name="Piyumika Kithulgoda Gamage" userId="8130ac14-9727-4963-a006-512f362f8357" providerId="ADAL" clId="{ECF709CB-CDA8-4B5E-85F9-63D9EB829955}" dt="2024-05-25T22:05:01.801" v="148" actId="26606"/>
          <ac:spMkLst>
            <pc:docMk/>
            <pc:sldMk cId="1938197706" sldId="292"/>
            <ac:spMk id="2" creationId="{6D044318-8101-56E0-03B0-C0A035AB0643}"/>
          </ac:spMkLst>
        </pc:spChg>
        <pc:spChg chg="del mod">
          <ac:chgData name="Piyumika Kithulgoda Gamage" userId="8130ac14-9727-4963-a006-512f362f8357" providerId="ADAL" clId="{ECF709CB-CDA8-4B5E-85F9-63D9EB829955}" dt="2024-05-25T22:04:58.082" v="146" actId="478"/>
          <ac:spMkLst>
            <pc:docMk/>
            <pc:sldMk cId="1938197706" sldId="292"/>
            <ac:spMk id="3" creationId="{1315FFF1-43FC-FCFE-BEC0-38B41837CFA3}"/>
          </ac:spMkLst>
        </pc:spChg>
        <pc:spChg chg="add mod">
          <ac:chgData name="Piyumika Kithulgoda Gamage" userId="8130ac14-9727-4963-a006-512f362f8357" providerId="ADAL" clId="{ECF709CB-CDA8-4B5E-85F9-63D9EB829955}" dt="2024-05-25T22:51:40.572" v="603" actId="113"/>
          <ac:spMkLst>
            <pc:docMk/>
            <pc:sldMk cId="1938197706" sldId="292"/>
            <ac:spMk id="5" creationId="{2AACACDE-4FEE-359D-16D2-65141C297AB1}"/>
          </ac:spMkLst>
        </pc:spChg>
        <pc:spChg chg="add mod">
          <ac:chgData name="Piyumika Kithulgoda Gamage" userId="8130ac14-9727-4963-a006-512f362f8357" providerId="ADAL" clId="{ECF709CB-CDA8-4B5E-85F9-63D9EB829955}" dt="2024-05-25T22:51:21.761" v="597" actId="20577"/>
          <ac:spMkLst>
            <pc:docMk/>
            <pc:sldMk cId="1938197706" sldId="292"/>
            <ac:spMk id="10" creationId="{462A4F1C-789A-EB9E-D359-2517DB4F2424}"/>
          </ac:spMkLst>
        </pc:spChg>
        <pc:spChg chg="add del mod">
          <ac:chgData name="Piyumika Kithulgoda Gamage" userId="8130ac14-9727-4963-a006-512f362f8357" providerId="ADAL" clId="{ECF709CB-CDA8-4B5E-85F9-63D9EB829955}" dt="2024-05-25T22:05:04.781" v="149" actId="478"/>
          <ac:spMkLst>
            <pc:docMk/>
            <pc:sldMk cId="1938197706" sldId="292"/>
            <ac:spMk id="12" creationId="{53B05B64-BF0E-2151-FE3E-C84EB37AF862}"/>
          </ac:spMkLst>
        </pc:spChg>
      </pc:sldChg>
      <pc:sldChg chg="addSp delSp modSp add del mod modClrScheme chgLayout">
        <pc:chgData name="Piyumika Kithulgoda Gamage" userId="8130ac14-9727-4963-a006-512f362f8357" providerId="ADAL" clId="{ECF709CB-CDA8-4B5E-85F9-63D9EB829955}" dt="2024-05-26T08:40:34.698" v="1107" actId="47"/>
        <pc:sldMkLst>
          <pc:docMk/>
          <pc:sldMk cId="2150623038" sldId="293"/>
        </pc:sldMkLst>
        <pc:spChg chg="add del mod">
          <ac:chgData name="Piyumika Kithulgoda Gamage" userId="8130ac14-9727-4963-a006-512f362f8357" providerId="ADAL" clId="{ECF709CB-CDA8-4B5E-85F9-63D9EB829955}" dt="2024-05-25T22:05:58.481" v="175" actId="26606"/>
          <ac:spMkLst>
            <pc:docMk/>
            <pc:sldMk cId="2150623038" sldId="293"/>
            <ac:spMk id="2" creationId="{324E943D-D99C-6A64-44D7-E3862936C221}"/>
          </ac:spMkLst>
        </pc:spChg>
        <pc:spChg chg="del mod">
          <ac:chgData name="Piyumika Kithulgoda Gamage" userId="8130ac14-9727-4963-a006-512f362f8357" providerId="ADAL" clId="{ECF709CB-CDA8-4B5E-85F9-63D9EB829955}" dt="2024-05-25T22:05:52.844" v="173" actId="478"/>
          <ac:spMkLst>
            <pc:docMk/>
            <pc:sldMk cId="2150623038" sldId="293"/>
            <ac:spMk id="3" creationId="{1315FFF1-43FC-FCFE-BEC0-38B41837CFA3}"/>
          </ac:spMkLst>
        </pc:spChg>
        <pc:spChg chg="add mod">
          <ac:chgData name="Piyumika Kithulgoda Gamage" userId="8130ac14-9727-4963-a006-512f362f8357" providerId="ADAL" clId="{ECF709CB-CDA8-4B5E-85F9-63D9EB829955}" dt="2024-05-25T22:52:51.096" v="616" actId="15"/>
          <ac:spMkLst>
            <pc:docMk/>
            <pc:sldMk cId="2150623038" sldId="293"/>
            <ac:spMk id="5" creationId="{7B3A5FB7-544E-4B3B-0C79-BF9E5DC41F0D}"/>
          </ac:spMkLst>
        </pc:spChg>
        <pc:spChg chg="add mod">
          <ac:chgData name="Piyumika Kithulgoda Gamage" userId="8130ac14-9727-4963-a006-512f362f8357" providerId="ADAL" clId="{ECF709CB-CDA8-4B5E-85F9-63D9EB829955}" dt="2024-05-25T22:55:41.597" v="652" actId="120"/>
          <ac:spMkLst>
            <pc:docMk/>
            <pc:sldMk cId="2150623038" sldId="293"/>
            <ac:spMk id="10" creationId="{926DC536-5554-C478-2621-A5EF04371FD8}"/>
          </ac:spMkLst>
        </pc:spChg>
        <pc:spChg chg="add del mod">
          <ac:chgData name="Piyumika Kithulgoda Gamage" userId="8130ac14-9727-4963-a006-512f362f8357" providerId="ADAL" clId="{ECF709CB-CDA8-4B5E-85F9-63D9EB829955}" dt="2024-05-25T22:06:06.938" v="179" actId="478"/>
          <ac:spMkLst>
            <pc:docMk/>
            <pc:sldMk cId="2150623038" sldId="293"/>
            <ac:spMk id="12" creationId="{548FCFF1-C273-4E38-0313-8949A194E536}"/>
          </ac:spMkLst>
        </pc:spChg>
      </pc:sldChg>
      <pc:sldChg chg="del">
        <pc:chgData name="Piyumika Kithulgoda Gamage" userId="8130ac14-9727-4963-a006-512f362f8357" providerId="ADAL" clId="{ECF709CB-CDA8-4B5E-85F9-63D9EB829955}" dt="2024-05-25T21:57:43.996" v="0" actId="47"/>
        <pc:sldMkLst>
          <pc:docMk/>
          <pc:sldMk cId="3237120434" sldId="294"/>
        </pc:sldMkLst>
      </pc:sldChg>
      <pc:sldChg chg="del">
        <pc:chgData name="Piyumika Kithulgoda Gamage" userId="8130ac14-9727-4963-a006-512f362f8357" providerId="ADAL" clId="{ECF709CB-CDA8-4B5E-85F9-63D9EB829955}" dt="2024-05-25T21:57:43.996" v="0" actId="47"/>
        <pc:sldMkLst>
          <pc:docMk/>
          <pc:sldMk cId="4063864537" sldId="297"/>
        </pc:sldMkLst>
      </pc:sldChg>
      <pc:sldChg chg="addSp delSp modSp add del mod">
        <pc:chgData name="Piyumika Kithulgoda Gamage" userId="8130ac14-9727-4963-a006-512f362f8357" providerId="ADAL" clId="{ECF709CB-CDA8-4B5E-85F9-63D9EB829955}" dt="2024-05-27T13:10:52.200" v="2946" actId="20577"/>
        <pc:sldMkLst>
          <pc:docMk/>
          <pc:sldMk cId="745738017" sldId="298"/>
        </pc:sldMkLst>
        <pc:spChg chg="add mod">
          <ac:chgData name="Piyumika Kithulgoda Gamage" userId="8130ac14-9727-4963-a006-512f362f8357" providerId="ADAL" clId="{ECF709CB-CDA8-4B5E-85F9-63D9EB829955}" dt="2024-05-27T13:10:52.200" v="2946" actId="20577"/>
          <ac:spMkLst>
            <pc:docMk/>
            <pc:sldMk cId="745738017" sldId="298"/>
            <ac:spMk id="3" creationId="{38D8AE3F-0FA2-B736-A16F-903BCEEAAB08}"/>
          </ac:spMkLst>
        </pc:spChg>
        <pc:spChg chg="del mod">
          <ac:chgData name="Piyumika Kithulgoda Gamage" userId="8130ac14-9727-4963-a006-512f362f8357" providerId="ADAL" clId="{ECF709CB-CDA8-4B5E-85F9-63D9EB829955}" dt="2024-05-26T10:05:21.754" v="2036" actId="12084"/>
          <ac:spMkLst>
            <pc:docMk/>
            <pc:sldMk cId="745738017" sldId="298"/>
            <ac:spMk id="6" creationId="{49F0F81E-EA81-96EC-491A-239E29DA432A}"/>
          </ac:spMkLst>
        </pc:spChg>
        <pc:spChg chg="del mod">
          <ac:chgData name="Piyumika Kithulgoda Gamage" userId="8130ac14-9727-4963-a006-512f362f8357" providerId="ADAL" clId="{ECF709CB-CDA8-4B5E-85F9-63D9EB829955}" dt="2024-05-27T13:09:22.778" v="2943" actId="478"/>
          <ac:spMkLst>
            <pc:docMk/>
            <pc:sldMk cId="745738017" sldId="298"/>
            <ac:spMk id="8" creationId="{88ED9453-277C-204F-BD72-DCE03B1E8BBA}"/>
          </ac:spMkLst>
        </pc:spChg>
        <pc:graphicFrameChg chg="add mod modGraphic">
          <ac:chgData name="Piyumika Kithulgoda Gamage" userId="8130ac14-9727-4963-a006-512f362f8357" providerId="ADAL" clId="{ECF709CB-CDA8-4B5E-85F9-63D9EB829955}" dt="2024-05-27T13:09:28.215" v="2945" actId="14100"/>
          <ac:graphicFrameMkLst>
            <pc:docMk/>
            <pc:sldMk cId="745738017" sldId="298"/>
            <ac:graphicFrameMk id="2" creationId="{67820081-FCDD-F360-D340-0A1747828673}"/>
          </ac:graphicFrameMkLst>
        </pc:graphicFrameChg>
      </pc:sldChg>
      <pc:sldChg chg="addSp delSp modSp add del mod modClrScheme chgLayout">
        <pc:chgData name="Piyumika Kithulgoda Gamage" userId="8130ac14-9727-4963-a006-512f362f8357" providerId="ADAL" clId="{ECF709CB-CDA8-4B5E-85F9-63D9EB829955}" dt="2024-05-25T22:02:43.546" v="73" actId="47"/>
        <pc:sldMkLst>
          <pc:docMk/>
          <pc:sldMk cId="4090041829" sldId="298"/>
        </pc:sldMkLst>
        <pc:spChg chg="add del mod">
          <ac:chgData name="Piyumika Kithulgoda Gamage" userId="8130ac14-9727-4963-a006-512f362f8357" providerId="ADAL" clId="{ECF709CB-CDA8-4B5E-85F9-63D9EB829955}" dt="2024-05-25T22:01:26.715" v="53" actId="26606"/>
          <ac:spMkLst>
            <pc:docMk/>
            <pc:sldMk cId="4090041829" sldId="298"/>
            <ac:spMk id="2" creationId="{E6BA26B2-3A4F-323C-E1DC-EA0AEA11CEB5}"/>
          </ac:spMkLst>
        </pc:spChg>
        <pc:spChg chg="del mod">
          <ac:chgData name="Piyumika Kithulgoda Gamage" userId="8130ac14-9727-4963-a006-512f362f8357" providerId="ADAL" clId="{ECF709CB-CDA8-4B5E-85F9-63D9EB829955}" dt="2024-05-25T22:01:22.541" v="51" actId="478"/>
          <ac:spMkLst>
            <pc:docMk/>
            <pc:sldMk cId="4090041829" sldId="298"/>
            <ac:spMk id="3" creationId="{1315FFF1-43FC-FCFE-BEC0-38B41837CFA3}"/>
          </ac:spMkLst>
        </pc:spChg>
        <pc:spChg chg="add mod">
          <ac:chgData name="Piyumika Kithulgoda Gamage" userId="8130ac14-9727-4963-a006-512f362f8357" providerId="ADAL" clId="{ECF709CB-CDA8-4B5E-85F9-63D9EB829955}" dt="2024-05-25T22:01:41.643" v="56" actId="21"/>
          <ac:spMkLst>
            <pc:docMk/>
            <pc:sldMk cId="4090041829" sldId="298"/>
            <ac:spMk id="5" creationId="{32065CB8-04B7-FEEC-3ACB-10AEFE102CBA}"/>
          </ac:spMkLst>
        </pc:spChg>
        <pc:spChg chg="add mod">
          <ac:chgData name="Piyumika Kithulgoda Gamage" userId="8130ac14-9727-4963-a006-512f362f8357" providerId="ADAL" clId="{ECF709CB-CDA8-4B5E-85F9-63D9EB829955}" dt="2024-05-25T22:01:26.715" v="53" actId="26606"/>
          <ac:spMkLst>
            <pc:docMk/>
            <pc:sldMk cId="4090041829" sldId="298"/>
            <ac:spMk id="10" creationId="{9FC25640-D10C-3EB0-9E71-C13C9AA35EFB}"/>
          </ac:spMkLst>
        </pc:spChg>
        <pc:spChg chg="add del mod">
          <ac:chgData name="Piyumika Kithulgoda Gamage" userId="8130ac14-9727-4963-a006-512f362f8357" providerId="ADAL" clId="{ECF709CB-CDA8-4B5E-85F9-63D9EB829955}" dt="2024-05-25T22:01:31.234" v="54" actId="478"/>
          <ac:spMkLst>
            <pc:docMk/>
            <pc:sldMk cId="4090041829" sldId="298"/>
            <ac:spMk id="12" creationId="{152AD6E9-116B-433C-7DB3-5183435CD768}"/>
          </ac:spMkLst>
        </pc:spChg>
      </pc:sldChg>
      <pc:sldChg chg="add del">
        <pc:chgData name="Piyumika Kithulgoda Gamage" userId="8130ac14-9727-4963-a006-512f362f8357" providerId="ADAL" clId="{ECF709CB-CDA8-4B5E-85F9-63D9EB829955}" dt="2024-05-26T08:41:31.741" v="1122"/>
        <pc:sldMkLst>
          <pc:docMk/>
          <pc:sldMk cId="276865200" sldId="299"/>
        </pc:sldMkLst>
      </pc:sldChg>
      <pc:sldChg chg="addSp delSp modSp add mod">
        <pc:chgData name="Piyumika Kithulgoda Gamage" userId="8130ac14-9727-4963-a006-512f362f8357" providerId="ADAL" clId="{ECF709CB-CDA8-4B5E-85F9-63D9EB829955}" dt="2024-05-27T13:11:07.476" v="2956" actId="20577"/>
        <pc:sldMkLst>
          <pc:docMk/>
          <pc:sldMk cId="380240259" sldId="299"/>
        </pc:sldMkLst>
        <pc:spChg chg="add mod">
          <ac:chgData name="Piyumika Kithulgoda Gamage" userId="8130ac14-9727-4963-a006-512f362f8357" providerId="ADAL" clId="{ECF709CB-CDA8-4B5E-85F9-63D9EB829955}" dt="2024-05-26T10:58:41.791" v="2664" actId="14100"/>
          <ac:spMkLst>
            <pc:docMk/>
            <pc:sldMk cId="380240259" sldId="299"/>
            <ac:spMk id="3" creationId="{50AD87DB-A680-1218-AC93-FA828812AFE2}"/>
          </ac:spMkLst>
        </pc:spChg>
        <pc:spChg chg="add del mod">
          <ac:chgData name="Piyumika Kithulgoda Gamage" userId="8130ac14-9727-4963-a006-512f362f8357" providerId="ADAL" clId="{ECF709CB-CDA8-4B5E-85F9-63D9EB829955}" dt="2024-05-26T11:00:24.933" v="2687" actId="12084"/>
          <ac:spMkLst>
            <pc:docMk/>
            <pc:sldMk cId="380240259" sldId="299"/>
            <ac:spMk id="6" creationId="{49F0F81E-EA81-96EC-491A-239E29DA432A}"/>
          </ac:spMkLst>
        </pc:spChg>
        <pc:spChg chg="add del mod">
          <ac:chgData name="Piyumika Kithulgoda Gamage" userId="8130ac14-9727-4963-a006-512f362f8357" providerId="ADAL" clId="{ECF709CB-CDA8-4B5E-85F9-63D9EB829955}" dt="2024-05-26T11:03:50.835" v="2725" actId="478"/>
          <ac:spMkLst>
            <pc:docMk/>
            <pc:sldMk cId="380240259" sldId="299"/>
            <ac:spMk id="7" creationId="{262A092D-42C0-4CE9-380C-5CF7C00C127E}"/>
          </ac:spMkLst>
        </pc:spChg>
        <pc:spChg chg="mod">
          <ac:chgData name="Piyumika Kithulgoda Gamage" userId="8130ac14-9727-4963-a006-512f362f8357" providerId="ADAL" clId="{ECF709CB-CDA8-4B5E-85F9-63D9EB829955}" dt="2024-05-27T13:11:07.476" v="2956" actId="20577"/>
          <ac:spMkLst>
            <pc:docMk/>
            <pc:sldMk cId="380240259" sldId="299"/>
            <ac:spMk id="8" creationId="{88ED9453-277C-204F-BD72-DCE03B1E8BBA}"/>
          </ac:spMkLst>
        </pc:spChg>
        <pc:graphicFrameChg chg="add mod">
          <ac:chgData name="Piyumika Kithulgoda Gamage" userId="8130ac14-9727-4963-a006-512f362f8357" providerId="ADAL" clId="{ECF709CB-CDA8-4B5E-85F9-63D9EB829955}" dt="2024-05-26T11:00:02.019" v="2683" actId="12084"/>
          <ac:graphicFrameMkLst>
            <pc:docMk/>
            <pc:sldMk cId="380240259" sldId="299"/>
            <ac:graphicFrameMk id="4" creationId="{0E576088-B90A-5351-18CD-8868428AF40F}"/>
          </ac:graphicFrameMkLst>
        </pc:graphicFrameChg>
        <pc:graphicFrameChg chg="add mod modGraphic">
          <ac:chgData name="Piyumika Kithulgoda Gamage" userId="8130ac14-9727-4963-a006-512f362f8357" providerId="ADAL" clId="{ECF709CB-CDA8-4B5E-85F9-63D9EB829955}" dt="2024-05-26T11:05:31.501" v="2738" actId="20577"/>
          <ac:graphicFrameMkLst>
            <pc:docMk/>
            <pc:sldMk cId="380240259" sldId="299"/>
            <ac:graphicFrameMk id="5" creationId="{21872946-A127-6FE1-39B0-D5C1E360DA48}"/>
          </ac:graphicFrameMkLst>
        </pc:graphicFrameChg>
      </pc:sldChg>
      <pc:sldChg chg="modSp del ord">
        <pc:chgData name="Piyumika Kithulgoda Gamage" userId="8130ac14-9727-4963-a006-512f362f8357" providerId="ADAL" clId="{ECF709CB-CDA8-4B5E-85F9-63D9EB829955}" dt="2024-05-26T08:40:34.698" v="1107" actId="47"/>
        <pc:sldMkLst>
          <pc:docMk/>
          <pc:sldMk cId="3155095531" sldId="299"/>
        </pc:sldMkLst>
        <pc:graphicFrameChg chg="mod">
          <ac:chgData name="Piyumika Kithulgoda Gamage" userId="8130ac14-9727-4963-a006-512f362f8357" providerId="ADAL" clId="{ECF709CB-CDA8-4B5E-85F9-63D9EB829955}" dt="2024-05-25T22:34:22.880" v="376" actId="255"/>
          <ac:graphicFrameMkLst>
            <pc:docMk/>
            <pc:sldMk cId="3155095531" sldId="299"/>
            <ac:graphicFrameMk id="2" creationId="{E2412D52-F901-0180-9469-10B97E7886EE}"/>
          </ac:graphicFrameMkLst>
        </pc:graphicFrameChg>
      </pc:sldChg>
      <pc:sldChg chg="addSp modSp add mod">
        <pc:chgData name="Piyumika Kithulgoda Gamage" userId="8130ac14-9727-4963-a006-512f362f8357" providerId="ADAL" clId="{ECF709CB-CDA8-4B5E-85F9-63D9EB829955}" dt="2024-05-26T11:13:42.872" v="2891" actId="1076"/>
        <pc:sldMkLst>
          <pc:docMk/>
          <pc:sldMk cId="1027081326" sldId="300"/>
        </pc:sldMkLst>
        <pc:spChg chg="add mod">
          <ac:chgData name="Piyumika Kithulgoda Gamage" userId="8130ac14-9727-4963-a006-512f362f8357" providerId="ADAL" clId="{ECF709CB-CDA8-4B5E-85F9-63D9EB829955}" dt="2024-05-26T11:13:40.188" v="2890" actId="1076"/>
          <ac:spMkLst>
            <pc:docMk/>
            <pc:sldMk cId="1027081326" sldId="300"/>
            <ac:spMk id="2" creationId="{8A902494-9C7C-9FA3-2CA3-8BD4AEA910DF}"/>
          </ac:spMkLst>
        </pc:spChg>
        <pc:spChg chg="mod">
          <ac:chgData name="Piyumika Kithulgoda Gamage" userId="8130ac14-9727-4963-a006-512f362f8357" providerId="ADAL" clId="{ECF709CB-CDA8-4B5E-85F9-63D9EB829955}" dt="2024-05-26T11:13:42.872" v="2891" actId="1076"/>
          <ac:spMkLst>
            <pc:docMk/>
            <pc:sldMk cId="1027081326" sldId="300"/>
            <ac:spMk id="3" creationId="{58AF8F2E-8C16-AA6D-AEA1-E53BCB65F975}"/>
          </ac:spMkLst>
        </pc:spChg>
      </pc:sldChg>
      <pc:sldChg chg="addSp modSp add del mod modClrScheme chgLayout">
        <pc:chgData name="Piyumika Kithulgoda Gamage" userId="8130ac14-9727-4963-a006-512f362f8357" providerId="ADAL" clId="{ECF709CB-CDA8-4B5E-85F9-63D9EB829955}" dt="2024-05-26T08:40:34.698" v="1107" actId="47"/>
        <pc:sldMkLst>
          <pc:docMk/>
          <pc:sldMk cId="1546590388" sldId="300"/>
        </pc:sldMkLst>
        <pc:spChg chg="mod">
          <ac:chgData name="Piyumika Kithulgoda Gamage" userId="8130ac14-9727-4963-a006-512f362f8357" providerId="ADAL" clId="{ECF709CB-CDA8-4B5E-85F9-63D9EB829955}" dt="2024-05-25T23:19:26.183" v="960" actId="20577"/>
          <ac:spMkLst>
            <pc:docMk/>
            <pc:sldMk cId="1546590388" sldId="300"/>
            <ac:spMk id="3" creationId="{1315FFF1-43FC-FCFE-BEC0-38B41837CFA3}"/>
          </ac:spMkLst>
        </pc:spChg>
        <pc:spChg chg="add mod">
          <ac:chgData name="Piyumika Kithulgoda Gamage" userId="8130ac14-9727-4963-a006-512f362f8357" providerId="ADAL" clId="{ECF709CB-CDA8-4B5E-85F9-63D9EB829955}" dt="2024-05-25T22:55:36.273" v="651" actId="120"/>
          <ac:spMkLst>
            <pc:docMk/>
            <pc:sldMk cId="1546590388" sldId="300"/>
            <ac:spMk id="8" creationId="{46612086-406D-A183-BB7B-824413CAECFC}"/>
          </ac:spMkLst>
        </pc:spChg>
      </pc:sldChg>
      <pc:sldChg chg="add del">
        <pc:chgData name="Piyumika Kithulgoda Gamage" userId="8130ac14-9727-4963-a006-512f362f8357" providerId="ADAL" clId="{ECF709CB-CDA8-4B5E-85F9-63D9EB829955}" dt="2024-05-26T08:41:31.741" v="1122"/>
        <pc:sldMkLst>
          <pc:docMk/>
          <pc:sldMk cId="4203328829" sldId="300"/>
        </pc:sldMkLst>
      </pc:sldChg>
      <pc:sldChg chg="modSp add del mod">
        <pc:chgData name="Piyumika Kithulgoda Gamage" userId="8130ac14-9727-4963-a006-512f362f8357" providerId="ADAL" clId="{ECF709CB-CDA8-4B5E-85F9-63D9EB829955}" dt="2024-05-25T22:04:46.488" v="143" actId="47"/>
        <pc:sldMkLst>
          <pc:docMk/>
          <pc:sldMk cId="3081889914" sldId="301"/>
        </pc:sldMkLst>
        <pc:spChg chg="mod">
          <ac:chgData name="Piyumika Kithulgoda Gamage" userId="8130ac14-9727-4963-a006-512f362f8357" providerId="ADAL" clId="{ECF709CB-CDA8-4B5E-85F9-63D9EB829955}" dt="2024-05-25T22:03:58.194" v="106" actId="27636"/>
          <ac:spMkLst>
            <pc:docMk/>
            <pc:sldMk cId="3081889914" sldId="301"/>
            <ac:spMk id="3" creationId="{1315FFF1-43FC-FCFE-BEC0-38B41837CFA3}"/>
          </ac:spMkLst>
        </pc:spChg>
      </pc:sldChg>
      <pc:sldChg chg="add del">
        <pc:chgData name="Piyumika Kithulgoda Gamage" userId="8130ac14-9727-4963-a006-512f362f8357" providerId="ADAL" clId="{ECF709CB-CDA8-4B5E-85F9-63D9EB829955}" dt="2024-05-26T08:41:31.741" v="1122"/>
        <pc:sldMkLst>
          <pc:docMk/>
          <pc:sldMk cId="3444012571" sldId="301"/>
        </pc:sldMkLst>
      </pc:sldChg>
      <pc:sldChg chg="addSp delSp modSp add mod modClrScheme chgLayout">
        <pc:chgData name="Piyumika Kithulgoda Gamage" userId="8130ac14-9727-4963-a006-512f362f8357" providerId="ADAL" clId="{ECF709CB-CDA8-4B5E-85F9-63D9EB829955}" dt="2024-05-27T13:08:55.103" v="2941" actId="120"/>
        <pc:sldMkLst>
          <pc:docMk/>
          <pc:sldMk cId="4136455196" sldId="301"/>
        </pc:sldMkLst>
        <pc:spChg chg="add mod">
          <ac:chgData name="Piyumika Kithulgoda Gamage" userId="8130ac14-9727-4963-a006-512f362f8357" providerId="ADAL" clId="{ECF709CB-CDA8-4B5E-85F9-63D9EB829955}" dt="2024-05-27T13:08:14.633" v="2919" actId="478"/>
          <ac:spMkLst>
            <pc:docMk/>
            <pc:sldMk cId="4136455196" sldId="301"/>
            <ac:spMk id="2" creationId="{A9AA97CC-2BAF-5635-C1CA-24E6FCB6A26B}"/>
          </ac:spMkLst>
        </pc:spChg>
        <pc:spChg chg="add mod">
          <ac:chgData name="Piyumika Kithulgoda Gamage" userId="8130ac14-9727-4963-a006-512f362f8357" providerId="ADAL" clId="{ECF709CB-CDA8-4B5E-85F9-63D9EB829955}" dt="2024-05-26T09:10:46.793" v="1436" actId="5793"/>
          <ac:spMkLst>
            <pc:docMk/>
            <pc:sldMk cId="4136455196" sldId="301"/>
            <ac:spMk id="3" creationId="{00000000-0000-0000-0000-000000000000}"/>
          </ac:spMkLst>
        </pc:spChg>
        <pc:spChg chg="add del mod">
          <ac:chgData name="Piyumika Kithulgoda Gamage" userId="8130ac14-9727-4963-a006-512f362f8357" providerId="ADAL" clId="{ECF709CB-CDA8-4B5E-85F9-63D9EB829955}" dt="2024-05-27T13:08:55.103" v="2941" actId="120"/>
          <ac:spMkLst>
            <pc:docMk/>
            <pc:sldMk cId="4136455196" sldId="301"/>
            <ac:spMk id="5" creationId="{A580673E-AB83-ECB3-BED6-F79A459F1D6C}"/>
          </ac:spMkLst>
        </pc:spChg>
        <pc:spChg chg="add del mod">
          <ac:chgData name="Piyumika Kithulgoda Gamage" userId="8130ac14-9727-4963-a006-512f362f8357" providerId="ADAL" clId="{ECF709CB-CDA8-4B5E-85F9-63D9EB829955}" dt="2024-05-27T13:08:21.068" v="2923" actId="22"/>
          <ac:spMkLst>
            <pc:docMk/>
            <pc:sldMk cId="4136455196" sldId="301"/>
            <ac:spMk id="6" creationId="{50340FE4-786E-2C24-896C-EA9D1313E95F}"/>
          </ac:spMkLst>
        </pc:spChg>
        <pc:spChg chg="add del mod">
          <ac:chgData name="Piyumika Kithulgoda Gamage" userId="8130ac14-9727-4963-a006-512f362f8357" providerId="ADAL" clId="{ECF709CB-CDA8-4B5E-85F9-63D9EB829955}" dt="2024-05-26T08:45:54.757" v="1252" actId="26606"/>
          <ac:spMkLst>
            <pc:docMk/>
            <pc:sldMk cId="4136455196" sldId="301"/>
            <ac:spMk id="6" creationId="{E9A0350E-211F-2CB0-CC6F-D912898F3E3E}"/>
          </ac:spMkLst>
        </pc:spChg>
        <pc:spChg chg="add del mod">
          <ac:chgData name="Piyumika Kithulgoda Gamage" userId="8130ac14-9727-4963-a006-512f362f8357" providerId="ADAL" clId="{ECF709CB-CDA8-4B5E-85F9-63D9EB829955}" dt="2024-05-26T08:44:41.377" v="1236" actId="26606"/>
          <ac:spMkLst>
            <pc:docMk/>
            <pc:sldMk cId="4136455196" sldId="301"/>
            <ac:spMk id="8" creationId="{A580673E-AB83-ECB3-BED6-F79A459F1D6C}"/>
          </ac:spMkLst>
        </pc:spChg>
        <pc:spChg chg="add del mod">
          <ac:chgData name="Piyumika Kithulgoda Gamage" userId="8130ac14-9727-4963-a006-512f362f8357" providerId="ADAL" clId="{ECF709CB-CDA8-4B5E-85F9-63D9EB829955}" dt="2024-05-26T08:44:41.377" v="1236" actId="26606"/>
          <ac:spMkLst>
            <pc:docMk/>
            <pc:sldMk cId="4136455196" sldId="301"/>
            <ac:spMk id="10" creationId="{E9A0350E-211F-2CB0-CC6F-D912898F3E3E}"/>
          </ac:spMkLst>
        </pc:spChg>
        <pc:spChg chg="add del mod">
          <ac:chgData name="Piyumika Kithulgoda Gamage" userId="8130ac14-9727-4963-a006-512f362f8357" providerId="ADAL" clId="{ECF709CB-CDA8-4B5E-85F9-63D9EB829955}" dt="2024-05-26T08:47:46.136" v="1253"/>
          <ac:spMkLst>
            <pc:docMk/>
            <pc:sldMk cId="4136455196" sldId="301"/>
            <ac:spMk id="11" creationId="{681D62A5-0FE6-2A45-D728-95318D29593D}"/>
          </ac:spMkLst>
        </pc:spChg>
        <pc:spChg chg="del mod replId">
          <ac:chgData name="Piyumika Kithulgoda Gamage" userId="8130ac14-9727-4963-a006-512f362f8357" providerId="ADAL" clId="{ECF709CB-CDA8-4B5E-85F9-63D9EB829955}" dt="2024-05-26T08:50:45.584" v="1271" actId="26606"/>
          <ac:spMkLst>
            <pc:docMk/>
            <pc:sldMk cId="4136455196" sldId="301"/>
            <ac:spMk id="2052" creationId="{00000000-0000-0000-0000-000000000000}"/>
          </ac:spMkLst>
        </pc:spChg>
        <pc:picChg chg="add mod">
          <ac:chgData name="Piyumika Kithulgoda Gamage" userId="8130ac14-9727-4963-a006-512f362f8357" providerId="ADAL" clId="{ECF709CB-CDA8-4B5E-85F9-63D9EB829955}" dt="2024-05-26T08:50:48.301" v="1272" actId="1076"/>
          <ac:picMkLst>
            <pc:docMk/>
            <pc:sldMk cId="4136455196" sldId="301"/>
            <ac:picMk id="2050" creationId="{03E45F92-9665-6F22-9B94-86C990C820ED}"/>
          </ac:picMkLst>
        </pc:picChg>
      </pc:sldChg>
      <pc:sldChg chg="addSp modSp add del mod modClrScheme chgLayout">
        <pc:chgData name="Piyumika Kithulgoda Gamage" userId="8130ac14-9727-4963-a006-512f362f8357" providerId="ADAL" clId="{ECF709CB-CDA8-4B5E-85F9-63D9EB829955}" dt="2024-05-26T09:27:40.273" v="1568" actId="47"/>
        <pc:sldMkLst>
          <pc:docMk/>
          <pc:sldMk cId="278395878" sldId="302"/>
        </pc:sldMkLst>
        <pc:spChg chg="add mod">
          <ac:chgData name="Piyumika Kithulgoda Gamage" userId="8130ac14-9727-4963-a006-512f362f8357" providerId="ADAL" clId="{ECF709CB-CDA8-4B5E-85F9-63D9EB829955}" dt="2024-05-26T09:26:14.261" v="1554" actId="14100"/>
          <ac:spMkLst>
            <pc:docMk/>
            <pc:sldMk cId="278395878" sldId="302"/>
            <ac:spMk id="2" creationId="{E78D921A-C06F-FEF0-7BEE-36E784D68C87}"/>
          </ac:spMkLst>
        </pc:spChg>
        <pc:spChg chg="mod">
          <ac:chgData name="Piyumika Kithulgoda Gamage" userId="8130ac14-9727-4963-a006-512f362f8357" providerId="ADAL" clId="{ECF709CB-CDA8-4B5E-85F9-63D9EB829955}" dt="2024-05-26T09:26:37.757" v="1567" actId="20577"/>
          <ac:spMkLst>
            <pc:docMk/>
            <pc:sldMk cId="278395878" sldId="302"/>
            <ac:spMk id="3" creationId="{00000000-0000-0000-0000-000000000000}"/>
          </ac:spMkLst>
        </pc:spChg>
        <pc:spChg chg="add mod">
          <ac:chgData name="Piyumika Kithulgoda Gamage" userId="8130ac14-9727-4963-a006-512f362f8357" providerId="ADAL" clId="{ECF709CB-CDA8-4B5E-85F9-63D9EB829955}" dt="2024-05-26T09:26:14.261" v="1554" actId="14100"/>
          <ac:spMkLst>
            <pc:docMk/>
            <pc:sldMk cId="278395878" sldId="302"/>
            <ac:spMk id="4" creationId="{65E2B3CA-D0F1-C748-DDE5-CA801F87FF80}"/>
          </ac:spMkLst>
        </pc:spChg>
        <pc:spChg chg="add mod">
          <ac:chgData name="Piyumika Kithulgoda Gamage" userId="8130ac14-9727-4963-a006-512f362f8357" providerId="ADAL" clId="{ECF709CB-CDA8-4B5E-85F9-63D9EB829955}" dt="2024-05-26T09:26:14.261" v="1554" actId="14100"/>
          <ac:spMkLst>
            <pc:docMk/>
            <pc:sldMk cId="278395878" sldId="302"/>
            <ac:spMk id="5" creationId="{A68705E7-C1EE-1F7D-AA8C-E4CCE87F7B13}"/>
          </ac:spMkLst>
        </pc:spChg>
        <pc:spChg chg="add mod">
          <ac:chgData name="Piyumika Kithulgoda Gamage" userId="8130ac14-9727-4963-a006-512f362f8357" providerId="ADAL" clId="{ECF709CB-CDA8-4B5E-85F9-63D9EB829955}" dt="2024-05-26T09:26:14.261" v="1554" actId="14100"/>
          <ac:spMkLst>
            <pc:docMk/>
            <pc:sldMk cId="278395878" sldId="302"/>
            <ac:spMk id="6" creationId="{3302CB73-E833-640D-9EA8-FD2BF1F51DA8}"/>
          </ac:spMkLst>
        </pc:spChg>
        <pc:spChg chg="add mod">
          <ac:chgData name="Piyumika Kithulgoda Gamage" userId="8130ac14-9727-4963-a006-512f362f8357" providerId="ADAL" clId="{ECF709CB-CDA8-4B5E-85F9-63D9EB829955}" dt="2024-05-26T09:26:14.261" v="1554" actId="14100"/>
          <ac:spMkLst>
            <pc:docMk/>
            <pc:sldMk cId="278395878" sldId="302"/>
            <ac:spMk id="7" creationId="{E3C7EB51-5B18-9D4A-B35E-D07F46C33491}"/>
          </ac:spMkLst>
        </pc:spChg>
        <pc:spChg chg="add mod">
          <ac:chgData name="Piyumika Kithulgoda Gamage" userId="8130ac14-9727-4963-a006-512f362f8357" providerId="ADAL" clId="{ECF709CB-CDA8-4B5E-85F9-63D9EB829955}" dt="2024-05-26T09:24:14.536" v="1546" actId="120"/>
          <ac:spMkLst>
            <pc:docMk/>
            <pc:sldMk cId="278395878" sldId="302"/>
            <ac:spMk id="8" creationId="{F7698445-F1E3-FC51-9A84-7FD998B73215}"/>
          </ac:spMkLst>
        </pc:spChg>
      </pc:sldChg>
      <pc:sldChg chg="addSp delSp modSp add del mod modClrScheme chgLayout">
        <pc:chgData name="Piyumika Kithulgoda Gamage" userId="8130ac14-9727-4963-a006-512f362f8357" providerId="ADAL" clId="{ECF709CB-CDA8-4B5E-85F9-63D9EB829955}" dt="2024-05-26T08:40:34.698" v="1107" actId="47"/>
        <pc:sldMkLst>
          <pc:docMk/>
          <pc:sldMk cId="836466852" sldId="302"/>
        </pc:sldMkLst>
        <pc:spChg chg="add del mod">
          <ac:chgData name="Piyumika Kithulgoda Gamage" userId="8130ac14-9727-4963-a006-512f362f8357" providerId="ADAL" clId="{ECF709CB-CDA8-4B5E-85F9-63D9EB829955}" dt="2024-05-25T22:27:46.587" v="305" actId="26606"/>
          <ac:spMkLst>
            <pc:docMk/>
            <pc:sldMk cId="836466852" sldId="302"/>
            <ac:spMk id="2" creationId="{E5188A5D-73BB-2507-65B2-7BDCF26C97C9}"/>
          </ac:spMkLst>
        </pc:spChg>
        <pc:spChg chg="del mod">
          <ac:chgData name="Piyumika Kithulgoda Gamage" userId="8130ac14-9727-4963-a006-512f362f8357" providerId="ADAL" clId="{ECF709CB-CDA8-4B5E-85F9-63D9EB829955}" dt="2024-05-25T22:27:42.211" v="303" actId="478"/>
          <ac:spMkLst>
            <pc:docMk/>
            <pc:sldMk cId="836466852" sldId="302"/>
            <ac:spMk id="4" creationId="{BB1B243D-D1FA-AFB4-A51C-E6FCCCAE4FD0}"/>
          </ac:spMkLst>
        </pc:spChg>
        <pc:spChg chg="add mod">
          <ac:chgData name="Piyumika Kithulgoda Gamage" userId="8130ac14-9727-4963-a006-512f362f8357" providerId="ADAL" clId="{ECF709CB-CDA8-4B5E-85F9-63D9EB829955}" dt="2024-05-25T23:09:29.189" v="778" actId="21"/>
          <ac:spMkLst>
            <pc:docMk/>
            <pc:sldMk cId="836466852" sldId="302"/>
            <ac:spMk id="5" creationId="{B98E8533-4101-B51B-534C-7D8B01561AD8}"/>
          </ac:spMkLst>
        </pc:spChg>
        <pc:spChg chg="add mod">
          <ac:chgData name="Piyumika Kithulgoda Gamage" userId="8130ac14-9727-4963-a006-512f362f8357" providerId="ADAL" clId="{ECF709CB-CDA8-4B5E-85F9-63D9EB829955}" dt="2024-05-25T23:09:33.212" v="780" actId="120"/>
          <ac:spMkLst>
            <pc:docMk/>
            <pc:sldMk cId="836466852" sldId="302"/>
            <ac:spMk id="10" creationId="{1C5EE474-3498-9BC1-BF1E-37D0CCAC6266}"/>
          </ac:spMkLst>
        </pc:spChg>
        <pc:spChg chg="add del mod">
          <ac:chgData name="Piyumika Kithulgoda Gamage" userId="8130ac14-9727-4963-a006-512f362f8357" providerId="ADAL" clId="{ECF709CB-CDA8-4B5E-85F9-63D9EB829955}" dt="2024-05-25T22:27:50.852" v="306" actId="478"/>
          <ac:spMkLst>
            <pc:docMk/>
            <pc:sldMk cId="836466852" sldId="302"/>
            <ac:spMk id="12" creationId="{41E2C137-15C1-6845-8A01-040C3040E4E2}"/>
          </ac:spMkLst>
        </pc:spChg>
      </pc:sldChg>
      <pc:sldChg chg="addSp delSp modSp add del mod modClrScheme chgLayout">
        <pc:chgData name="Piyumika Kithulgoda Gamage" userId="8130ac14-9727-4963-a006-512f362f8357" providerId="ADAL" clId="{ECF709CB-CDA8-4B5E-85F9-63D9EB829955}" dt="2024-05-26T08:40:34.698" v="1107" actId="47"/>
        <pc:sldMkLst>
          <pc:docMk/>
          <pc:sldMk cId="2977527979" sldId="303"/>
        </pc:sldMkLst>
        <pc:spChg chg="add del mod">
          <ac:chgData name="Piyumika Kithulgoda Gamage" userId="8130ac14-9727-4963-a006-512f362f8357" providerId="ADAL" clId="{ECF709CB-CDA8-4B5E-85F9-63D9EB829955}" dt="2024-05-25T22:29:18.549" v="324" actId="26606"/>
          <ac:spMkLst>
            <pc:docMk/>
            <pc:sldMk cId="2977527979" sldId="303"/>
            <ac:spMk id="2" creationId="{637EF844-259B-D203-72FF-316A4CAF36F0}"/>
          </ac:spMkLst>
        </pc:spChg>
        <pc:spChg chg="del mod">
          <ac:chgData name="Piyumika Kithulgoda Gamage" userId="8130ac14-9727-4963-a006-512f362f8357" providerId="ADAL" clId="{ECF709CB-CDA8-4B5E-85F9-63D9EB829955}" dt="2024-05-25T22:29:12.082" v="322" actId="478"/>
          <ac:spMkLst>
            <pc:docMk/>
            <pc:sldMk cId="2977527979" sldId="303"/>
            <ac:spMk id="4" creationId="{BB1B243D-D1FA-AFB4-A51C-E6FCCCAE4FD0}"/>
          </ac:spMkLst>
        </pc:spChg>
        <pc:spChg chg="add mod">
          <ac:chgData name="Piyumika Kithulgoda Gamage" userId="8130ac14-9727-4963-a006-512f362f8357" providerId="ADAL" clId="{ECF709CB-CDA8-4B5E-85F9-63D9EB829955}" dt="2024-05-25T23:09:45.128" v="784" actId="21"/>
          <ac:spMkLst>
            <pc:docMk/>
            <pc:sldMk cId="2977527979" sldId="303"/>
            <ac:spMk id="5" creationId="{96EB19B9-0B37-C1EA-FE5C-3A60CAF4C812}"/>
          </ac:spMkLst>
        </pc:spChg>
        <pc:spChg chg="add mod">
          <ac:chgData name="Piyumika Kithulgoda Gamage" userId="8130ac14-9727-4963-a006-512f362f8357" providerId="ADAL" clId="{ECF709CB-CDA8-4B5E-85F9-63D9EB829955}" dt="2024-05-25T23:10:23.809" v="801" actId="20577"/>
          <ac:spMkLst>
            <pc:docMk/>
            <pc:sldMk cId="2977527979" sldId="303"/>
            <ac:spMk id="10" creationId="{6923ACE4-CC9C-09F7-095E-3BEDF5C61A21}"/>
          </ac:spMkLst>
        </pc:spChg>
        <pc:spChg chg="add del mod">
          <ac:chgData name="Piyumika Kithulgoda Gamage" userId="8130ac14-9727-4963-a006-512f362f8357" providerId="ADAL" clId="{ECF709CB-CDA8-4B5E-85F9-63D9EB829955}" dt="2024-05-25T22:29:20.803" v="325" actId="478"/>
          <ac:spMkLst>
            <pc:docMk/>
            <pc:sldMk cId="2977527979" sldId="303"/>
            <ac:spMk id="12" creationId="{2D69CA5F-AD7D-1077-F74B-16D99A7594A0}"/>
          </ac:spMkLst>
        </pc:spChg>
      </pc:sldChg>
      <pc:sldChg chg="addSp modSp add mod modClrScheme chgLayout">
        <pc:chgData name="Piyumika Kithulgoda Gamage" userId="8130ac14-9727-4963-a006-512f362f8357" providerId="ADAL" clId="{ECF709CB-CDA8-4B5E-85F9-63D9EB829955}" dt="2024-05-26T09:43:04.474" v="1817" actId="113"/>
        <pc:sldMkLst>
          <pc:docMk/>
          <pc:sldMk cId="4159361566" sldId="303"/>
        </pc:sldMkLst>
        <pc:spChg chg="mod">
          <ac:chgData name="Piyumika Kithulgoda Gamage" userId="8130ac14-9727-4963-a006-512f362f8357" providerId="ADAL" clId="{ECF709CB-CDA8-4B5E-85F9-63D9EB829955}" dt="2024-05-26T09:43:04.474" v="1817" actId="113"/>
          <ac:spMkLst>
            <pc:docMk/>
            <pc:sldMk cId="4159361566" sldId="303"/>
            <ac:spMk id="3" creationId="{00000000-0000-0000-0000-000000000000}"/>
          </ac:spMkLst>
        </pc:spChg>
        <pc:spChg chg="add mod">
          <ac:chgData name="Piyumika Kithulgoda Gamage" userId="8130ac14-9727-4963-a006-512f362f8357" providerId="ADAL" clId="{ECF709CB-CDA8-4B5E-85F9-63D9EB829955}" dt="2024-05-26T09:42:15.487" v="1789" actId="20577"/>
          <ac:spMkLst>
            <pc:docMk/>
            <pc:sldMk cId="4159361566" sldId="303"/>
            <ac:spMk id="8" creationId="{43A5A2A0-6805-3B75-D049-90AE85DE5750}"/>
          </ac:spMkLst>
        </pc:spChg>
      </pc:sldChg>
      <pc:sldChg chg="addSp delSp modSp add mod">
        <pc:chgData name="Piyumika Kithulgoda Gamage" userId="8130ac14-9727-4963-a006-512f362f8357" providerId="ADAL" clId="{ECF709CB-CDA8-4B5E-85F9-63D9EB829955}" dt="2024-05-26T10:41:15.073" v="2443" actId="403"/>
        <pc:sldMkLst>
          <pc:docMk/>
          <pc:sldMk cId="1454388011" sldId="304"/>
        </pc:sldMkLst>
        <pc:spChg chg="add mod">
          <ac:chgData name="Piyumika Kithulgoda Gamage" userId="8130ac14-9727-4963-a006-512f362f8357" providerId="ADAL" clId="{ECF709CB-CDA8-4B5E-85F9-63D9EB829955}" dt="2024-05-26T10:28:13.455" v="2265"/>
          <ac:spMkLst>
            <pc:docMk/>
            <pc:sldMk cId="1454388011" sldId="304"/>
            <ac:spMk id="2" creationId="{36101EDB-5A1D-85F1-B248-D3A387B5EBA5}"/>
          </ac:spMkLst>
        </pc:spChg>
        <pc:spChg chg="add del mod">
          <ac:chgData name="Piyumika Kithulgoda Gamage" userId="8130ac14-9727-4963-a006-512f362f8357" providerId="ADAL" clId="{ECF709CB-CDA8-4B5E-85F9-63D9EB829955}" dt="2024-05-26T10:31:33.504" v="2286" actId="478"/>
          <ac:spMkLst>
            <pc:docMk/>
            <pc:sldMk cId="1454388011" sldId="304"/>
            <ac:spMk id="3" creationId="{BE486376-3442-8C5B-9AF8-4B9A05E794DF}"/>
          </ac:spMkLst>
        </pc:spChg>
        <pc:spChg chg="add del mod">
          <ac:chgData name="Piyumika Kithulgoda Gamage" userId="8130ac14-9727-4963-a006-512f362f8357" providerId="ADAL" clId="{ECF709CB-CDA8-4B5E-85F9-63D9EB829955}" dt="2024-05-26T10:39:46.147" v="2431" actId="122"/>
          <ac:spMkLst>
            <pc:docMk/>
            <pc:sldMk cId="1454388011" sldId="304"/>
            <ac:spMk id="5" creationId="{965B0AAE-2A12-D858-6439-BC7A13D37C80}"/>
          </ac:spMkLst>
        </pc:spChg>
        <pc:spChg chg="add mod">
          <ac:chgData name="Piyumika Kithulgoda Gamage" userId="8130ac14-9727-4963-a006-512f362f8357" providerId="ADAL" clId="{ECF709CB-CDA8-4B5E-85F9-63D9EB829955}" dt="2024-05-26T10:41:15.073" v="2443" actId="403"/>
          <ac:spMkLst>
            <pc:docMk/>
            <pc:sldMk cId="1454388011" sldId="304"/>
            <ac:spMk id="6" creationId="{21AE3C1B-1A12-B006-73D1-1183629B420A}"/>
          </ac:spMkLst>
        </pc:spChg>
        <pc:graphicFrameChg chg="add mod">
          <ac:chgData name="Piyumika Kithulgoda Gamage" userId="8130ac14-9727-4963-a006-512f362f8357" providerId="ADAL" clId="{ECF709CB-CDA8-4B5E-85F9-63D9EB829955}" dt="2024-05-26T10:30:39.237" v="2283" actId="12084"/>
          <ac:graphicFrameMkLst>
            <pc:docMk/>
            <pc:sldMk cId="1454388011" sldId="304"/>
            <ac:graphicFrameMk id="4" creationId="{B5F566C6-A75A-34CF-7B69-62F23B27D840}"/>
          </ac:graphicFrameMkLst>
        </pc:graphicFrameChg>
      </pc:sldChg>
      <pc:sldChg chg="addSp modSp add del mod modClrScheme chgLayout">
        <pc:chgData name="Piyumika Kithulgoda Gamage" userId="8130ac14-9727-4963-a006-512f362f8357" providerId="ADAL" clId="{ECF709CB-CDA8-4B5E-85F9-63D9EB829955}" dt="2024-05-26T08:40:34.698" v="1107" actId="47"/>
        <pc:sldMkLst>
          <pc:docMk/>
          <pc:sldMk cId="2890735563" sldId="304"/>
        </pc:sldMkLst>
        <pc:spChg chg="mod">
          <ac:chgData name="Piyumika Kithulgoda Gamage" userId="8130ac14-9727-4963-a006-512f362f8357" providerId="ADAL" clId="{ECF709CB-CDA8-4B5E-85F9-63D9EB829955}" dt="2024-05-25T23:10:42.991" v="804" actId="21"/>
          <ac:spMkLst>
            <pc:docMk/>
            <pc:sldMk cId="2890735563" sldId="304"/>
            <ac:spMk id="4" creationId="{BB1B243D-D1FA-AFB4-A51C-E6FCCCAE4FD0}"/>
          </ac:spMkLst>
        </pc:spChg>
        <pc:spChg chg="add mod">
          <ac:chgData name="Piyumika Kithulgoda Gamage" userId="8130ac14-9727-4963-a006-512f362f8357" providerId="ADAL" clId="{ECF709CB-CDA8-4B5E-85F9-63D9EB829955}" dt="2024-05-25T23:10:46.349" v="806" actId="120"/>
          <ac:spMkLst>
            <pc:docMk/>
            <pc:sldMk cId="2890735563" sldId="304"/>
            <ac:spMk id="9" creationId="{5C52D326-06A2-F077-532C-834FA4F3413C}"/>
          </ac:spMkLst>
        </pc:spChg>
      </pc:sldChg>
      <pc:sldChg chg="add del">
        <pc:chgData name="Piyumika Kithulgoda Gamage" userId="8130ac14-9727-4963-a006-512f362f8357" providerId="ADAL" clId="{ECF709CB-CDA8-4B5E-85F9-63D9EB829955}" dt="2024-05-25T21:59:03.286" v="22" actId="47"/>
        <pc:sldMkLst>
          <pc:docMk/>
          <pc:sldMk cId="3047820283" sldId="305"/>
        </pc:sldMkLst>
      </pc:sldChg>
      <pc:sldChg chg="addSp modSp add del mod">
        <pc:chgData name="Piyumika Kithulgoda Gamage" userId="8130ac14-9727-4963-a006-512f362f8357" providerId="ADAL" clId="{ECF709CB-CDA8-4B5E-85F9-63D9EB829955}" dt="2024-05-26T10:46:27.515" v="2513" actId="47"/>
        <pc:sldMkLst>
          <pc:docMk/>
          <pc:sldMk cId="3774135891" sldId="305"/>
        </pc:sldMkLst>
        <pc:spChg chg="add mod">
          <ac:chgData name="Piyumika Kithulgoda Gamage" userId="8130ac14-9727-4963-a006-512f362f8357" providerId="ADAL" clId="{ECF709CB-CDA8-4B5E-85F9-63D9EB829955}" dt="2024-05-26T10:44:34.568" v="2488"/>
          <ac:spMkLst>
            <pc:docMk/>
            <pc:sldMk cId="3774135891" sldId="305"/>
            <ac:spMk id="2" creationId="{E3BF329A-605B-8810-7BC4-43F4CEC84C55}"/>
          </ac:spMkLst>
        </pc:spChg>
        <pc:spChg chg="mod">
          <ac:chgData name="Piyumika Kithulgoda Gamage" userId="8130ac14-9727-4963-a006-512f362f8357" providerId="ADAL" clId="{ECF709CB-CDA8-4B5E-85F9-63D9EB829955}" dt="2024-05-26T10:45:38.547" v="2512" actId="313"/>
          <ac:spMkLst>
            <pc:docMk/>
            <pc:sldMk cId="3774135891" sldId="305"/>
            <ac:spMk id="3" creationId="{BE486376-3442-8C5B-9AF8-4B9A05E794DF}"/>
          </ac:spMkLst>
        </pc:spChg>
      </pc:sldChg>
      <pc:sldChg chg="addSp delSp modSp add del mod modClrScheme chgLayout">
        <pc:chgData name="Piyumika Kithulgoda Gamage" userId="8130ac14-9727-4963-a006-512f362f8357" providerId="ADAL" clId="{ECF709CB-CDA8-4B5E-85F9-63D9EB829955}" dt="2024-05-26T08:40:34.698" v="1107" actId="47"/>
        <pc:sldMkLst>
          <pc:docMk/>
          <pc:sldMk cId="2050390002" sldId="306"/>
        </pc:sldMkLst>
        <pc:spChg chg="del mod ord">
          <ac:chgData name="Piyumika Kithulgoda Gamage" userId="8130ac14-9727-4963-a006-512f362f8357" providerId="ADAL" clId="{ECF709CB-CDA8-4B5E-85F9-63D9EB829955}" dt="2024-05-25T22:09:24.281" v="222" actId="478"/>
          <ac:spMkLst>
            <pc:docMk/>
            <pc:sldMk cId="2050390002" sldId="306"/>
            <ac:spMk id="3" creationId="{77BDBFB3-71C2-C434-5252-4F792DBA0069}"/>
          </ac:spMkLst>
        </pc:spChg>
        <pc:spChg chg="add del mod">
          <ac:chgData name="Piyumika Kithulgoda Gamage" userId="8130ac14-9727-4963-a006-512f362f8357" providerId="ADAL" clId="{ECF709CB-CDA8-4B5E-85F9-63D9EB829955}" dt="2024-05-25T22:09:06.057" v="213" actId="478"/>
          <ac:spMkLst>
            <pc:docMk/>
            <pc:sldMk cId="2050390002" sldId="306"/>
            <ac:spMk id="4" creationId="{D0B24329-1CFD-F71F-82C0-29EA84B6AB11}"/>
          </ac:spMkLst>
        </pc:spChg>
        <pc:spChg chg="add del mod">
          <ac:chgData name="Piyumika Kithulgoda Gamage" userId="8130ac14-9727-4963-a006-512f362f8357" providerId="ADAL" clId="{ECF709CB-CDA8-4B5E-85F9-63D9EB829955}" dt="2024-05-25T22:10:20.837" v="240" actId="478"/>
          <ac:spMkLst>
            <pc:docMk/>
            <pc:sldMk cId="2050390002" sldId="306"/>
            <ac:spMk id="5" creationId="{40868CE7-90DC-8651-D5FD-94F6D257DB3B}"/>
          </ac:spMkLst>
        </pc:spChg>
        <pc:spChg chg="add del">
          <ac:chgData name="Piyumika Kithulgoda Gamage" userId="8130ac14-9727-4963-a006-512f362f8357" providerId="ADAL" clId="{ECF709CB-CDA8-4B5E-85F9-63D9EB829955}" dt="2024-05-25T22:09:33.149" v="224" actId="478"/>
          <ac:spMkLst>
            <pc:docMk/>
            <pc:sldMk cId="2050390002" sldId="306"/>
            <ac:spMk id="7" creationId="{8A965633-3C89-676F-146B-18A4B9CEDDB9}"/>
          </ac:spMkLst>
        </pc:spChg>
        <pc:spChg chg="add del mod">
          <ac:chgData name="Piyumika Kithulgoda Gamage" userId="8130ac14-9727-4963-a006-512f362f8357" providerId="ADAL" clId="{ECF709CB-CDA8-4B5E-85F9-63D9EB829955}" dt="2024-05-25T22:07:30.239" v="188" actId="26606"/>
          <ac:spMkLst>
            <pc:docMk/>
            <pc:sldMk cId="2050390002" sldId="306"/>
            <ac:spMk id="8" creationId="{D2C97DB3-E2C6-938E-3B4C-6035CEAC2AC7}"/>
          </ac:spMkLst>
        </pc:spChg>
        <pc:spChg chg="add del mod">
          <ac:chgData name="Piyumika Kithulgoda Gamage" userId="8130ac14-9727-4963-a006-512f362f8357" providerId="ADAL" clId="{ECF709CB-CDA8-4B5E-85F9-63D9EB829955}" dt="2024-05-25T22:07:30.239" v="188" actId="26606"/>
          <ac:spMkLst>
            <pc:docMk/>
            <pc:sldMk cId="2050390002" sldId="306"/>
            <ac:spMk id="10" creationId="{B7A21C57-65DF-211C-7BB6-BF2EBA7EA0E2}"/>
          </ac:spMkLst>
        </pc:spChg>
        <pc:spChg chg="add del mod">
          <ac:chgData name="Piyumika Kithulgoda Gamage" userId="8130ac14-9727-4963-a006-512f362f8357" providerId="ADAL" clId="{ECF709CB-CDA8-4B5E-85F9-63D9EB829955}" dt="2024-05-25T23:21:43.703" v="986" actId="478"/>
          <ac:spMkLst>
            <pc:docMk/>
            <pc:sldMk cId="2050390002" sldId="306"/>
            <ac:spMk id="11" creationId="{E04575EE-1A13-A1F1-F832-D5CECB30E389}"/>
          </ac:spMkLst>
        </pc:spChg>
        <pc:spChg chg="add mod">
          <ac:chgData name="Piyumika Kithulgoda Gamage" userId="8130ac14-9727-4963-a006-512f362f8357" providerId="ADAL" clId="{ECF709CB-CDA8-4B5E-85F9-63D9EB829955}" dt="2024-05-25T23:23:10.873" v="1004" actId="113"/>
          <ac:spMkLst>
            <pc:docMk/>
            <pc:sldMk cId="2050390002" sldId="306"/>
            <ac:spMk id="14" creationId="{8952D945-D7B1-972B-3AFB-CD877D107D18}"/>
          </ac:spMkLst>
        </pc:spChg>
        <pc:spChg chg="add del mod">
          <ac:chgData name="Piyumika Kithulgoda Gamage" userId="8130ac14-9727-4963-a006-512f362f8357" providerId="ADAL" clId="{ECF709CB-CDA8-4B5E-85F9-63D9EB829955}" dt="2024-05-25T22:07:30.239" v="187" actId="26606"/>
          <ac:spMkLst>
            <pc:docMk/>
            <pc:sldMk cId="2050390002" sldId="306"/>
            <ac:spMk id="1031" creationId="{BE7D42D7-A8F5-E3A6-2A7F-C24575599508}"/>
          </ac:spMkLst>
        </pc:spChg>
        <pc:spChg chg="add del mod">
          <ac:chgData name="Piyumika Kithulgoda Gamage" userId="8130ac14-9727-4963-a006-512f362f8357" providerId="ADAL" clId="{ECF709CB-CDA8-4B5E-85F9-63D9EB829955}" dt="2024-05-25T22:07:47.856" v="192" actId="478"/>
          <ac:spMkLst>
            <pc:docMk/>
            <pc:sldMk cId="2050390002" sldId="306"/>
            <ac:spMk id="1033" creationId="{15F65D3E-B38C-7673-D98C-D825A3EC5FED}"/>
          </ac:spMkLst>
        </pc:spChg>
        <pc:spChg chg="add mod">
          <ac:chgData name="Piyumika Kithulgoda Gamage" userId="8130ac14-9727-4963-a006-512f362f8357" providerId="ADAL" clId="{ECF709CB-CDA8-4B5E-85F9-63D9EB829955}" dt="2024-05-25T23:22:58.887" v="1001" actId="1076"/>
          <ac:spMkLst>
            <pc:docMk/>
            <pc:sldMk cId="2050390002" sldId="306"/>
            <ac:spMk id="1034" creationId="{A1A214A3-9F2A-E7C9-8F5F-7A7C5224133D}"/>
          </ac:spMkLst>
        </pc:spChg>
        <pc:spChg chg="add del mod">
          <ac:chgData name="Piyumika Kithulgoda Gamage" userId="8130ac14-9727-4963-a006-512f362f8357" providerId="ADAL" clId="{ECF709CB-CDA8-4B5E-85F9-63D9EB829955}" dt="2024-05-25T22:07:45.971" v="191" actId="478"/>
          <ac:spMkLst>
            <pc:docMk/>
            <pc:sldMk cId="2050390002" sldId="306"/>
            <ac:spMk id="1035" creationId="{17CD818B-2B46-4244-7453-A2D09A56B91C}"/>
          </ac:spMkLst>
        </pc:spChg>
        <pc:graphicFrameChg chg="add mod modGraphic">
          <ac:chgData name="Piyumika Kithulgoda Gamage" userId="8130ac14-9727-4963-a006-512f362f8357" providerId="ADAL" clId="{ECF709CB-CDA8-4B5E-85F9-63D9EB829955}" dt="2024-05-25T23:23:04.073" v="1002" actId="1076"/>
          <ac:graphicFrameMkLst>
            <pc:docMk/>
            <pc:sldMk cId="2050390002" sldId="306"/>
            <ac:graphicFrameMk id="12" creationId="{520F6A16-639C-5F5B-4C85-187A0A704E45}"/>
          </ac:graphicFrameMkLst>
        </pc:graphicFrameChg>
        <pc:picChg chg="add del mod ord">
          <ac:chgData name="Piyumika Kithulgoda Gamage" userId="8130ac14-9727-4963-a006-512f362f8357" providerId="ADAL" clId="{ECF709CB-CDA8-4B5E-85F9-63D9EB829955}" dt="2024-05-25T22:10:11.604" v="237" actId="478"/>
          <ac:picMkLst>
            <pc:docMk/>
            <pc:sldMk cId="2050390002" sldId="306"/>
            <ac:picMk id="1026" creationId="{C4192007-7123-7EC2-93AC-58CE64E5D813}"/>
          </ac:picMkLst>
        </pc:picChg>
      </pc:sldChg>
      <pc:sldChg chg="add del">
        <pc:chgData name="Piyumika Kithulgoda Gamage" userId="8130ac14-9727-4963-a006-512f362f8357" providerId="ADAL" clId="{ECF709CB-CDA8-4B5E-85F9-63D9EB829955}" dt="2024-05-26T10:49:09.652" v="2562" actId="47"/>
        <pc:sldMkLst>
          <pc:docMk/>
          <pc:sldMk cId="2295414362" sldId="306"/>
        </pc:sldMkLst>
      </pc:sldChg>
      <pc:sldChg chg="addSp modSp add del mod modClrScheme chgLayout">
        <pc:chgData name="Piyumika Kithulgoda Gamage" userId="8130ac14-9727-4963-a006-512f362f8357" providerId="ADAL" clId="{ECF709CB-CDA8-4B5E-85F9-63D9EB829955}" dt="2024-05-25T22:22:23.816" v="250" actId="47"/>
        <pc:sldMkLst>
          <pc:docMk/>
          <pc:sldMk cId="4259929667" sldId="307"/>
        </pc:sldMkLst>
        <pc:spChg chg="mod">
          <ac:chgData name="Piyumika Kithulgoda Gamage" userId="8130ac14-9727-4963-a006-512f362f8357" providerId="ADAL" clId="{ECF709CB-CDA8-4B5E-85F9-63D9EB829955}" dt="2024-05-25T22:08:27.059" v="201" actId="21"/>
          <ac:spMkLst>
            <pc:docMk/>
            <pc:sldMk cId="4259929667" sldId="307"/>
            <ac:spMk id="3" creationId="{77BDBFB3-71C2-C434-5252-4F792DBA0069}"/>
          </ac:spMkLst>
        </pc:spChg>
        <pc:spChg chg="add mod">
          <ac:chgData name="Piyumika Kithulgoda Gamage" userId="8130ac14-9727-4963-a006-512f362f8357" providerId="ADAL" clId="{ECF709CB-CDA8-4B5E-85F9-63D9EB829955}" dt="2024-05-25T22:08:21.286" v="200"/>
          <ac:spMkLst>
            <pc:docMk/>
            <pc:sldMk cId="4259929667" sldId="307"/>
            <ac:spMk id="8" creationId="{53C9E2FC-9E08-90E9-B080-86E2C6906318}"/>
          </ac:spMkLst>
        </pc:spChg>
        <pc:spChg chg="add mod">
          <ac:chgData name="Piyumika Kithulgoda Gamage" userId="8130ac14-9727-4963-a006-512f362f8357" providerId="ADAL" clId="{ECF709CB-CDA8-4B5E-85F9-63D9EB829955}" dt="2024-05-25T22:08:13.301" v="198" actId="26606"/>
          <ac:spMkLst>
            <pc:docMk/>
            <pc:sldMk cId="4259929667" sldId="307"/>
            <ac:spMk id="10" creationId="{A61263B5-F363-33CA-5228-1D8C81A01537}"/>
          </ac:spMkLst>
        </pc:spChg>
      </pc:sldChg>
      <pc:sldChg chg="modSp add del mod">
        <pc:chgData name="Piyumika Kithulgoda Gamage" userId="8130ac14-9727-4963-a006-512f362f8357" providerId="ADAL" clId="{ECF709CB-CDA8-4B5E-85F9-63D9EB829955}" dt="2024-05-25T22:23:32.568" v="265" actId="47"/>
        <pc:sldMkLst>
          <pc:docMk/>
          <pc:sldMk cId="1784580702" sldId="308"/>
        </pc:sldMkLst>
        <pc:spChg chg="mod">
          <ac:chgData name="Piyumika Kithulgoda Gamage" userId="8130ac14-9727-4963-a006-512f362f8357" providerId="ADAL" clId="{ECF709CB-CDA8-4B5E-85F9-63D9EB829955}" dt="2024-05-25T22:23:04.259" v="253" actId="27636"/>
          <ac:spMkLst>
            <pc:docMk/>
            <pc:sldMk cId="1784580702" sldId="308"/>
            <ac:spMk id="3" creationId="{77BDBFB3-71C2-C434-5252-4F792DBA0069}"/>
          </ac:spMkLst>
        </pc:spChg>
      </pc:sldChg>
      <pc:sldChg chg="addSp delSp modSp add del mod modClrScheme chgLayout">
        <pc:chgData name="Piyumika Kithulgoda Gamage" userId="8130ac14-9727-4963-a006-512f362f8357" providerId="ADAL" clId="{ECF709CB-CDA8-4B5E-85F9-63D9EB829955}" dt="2024-05-26T08:40:34.698" v="1107" actId="47"/>
        <pc:sldMkLst>
          <pc:docMk/>
          <pc:sldMk cId="2502915555" sldId="309"/>
        </pc:sldMkLst>
        <pc:spChg chg="add del mod">
          <ac:chgData name="Piyumika Kithulgoda Gamage" userId="8130ac14-9727-4963-a006-512f362f8357" providerId="ADAL" clId="{ECF709CB-CDA8-4B5E-85F9-63D9EB829955}" dt="2024-05-25T22:26:39.174" v="290" actId="26606"/>
          <ac:spMkLst>
            <pc:docMk/>
            <pc:sldMk cId="2502915555" sldId="309"/>
            <ac:spMk id="2" creationId="{418B97E0-FC12-4B62-02C5-C223BBE93D47}"/>
          </ac:spMkLst>
        </pc:spChg>
        <pc:spChg chg="del mod">
          <ac:chgData name="Piyumika Kithulgoda Gamage" userId="8130ac14-9727-4963-a006-512f362f8357" providerId="ADAL" clId="{ECF709CB-CDA8-4B5E-85F9-63D9EB829955}" dt="2024-05-25T22:26:34.751" v="288" actId="478"/>
          <ac:spMkLst>
            <pc:docMk/>
            <pc:sldMk cId="2502915555" sldId="309"/>
            <ac:spMk id="4" creationId="{BB1B243D-D1FA-AFB4-A51C-E6FCCCAE4FD0}"/>
          </ac:spMkLst>
        </pc:spChg>
        <pc:spChg chg="add mod">
          <ac:chgData name="Piyumika Kithulgoda Gamage" userId="8130ac14-9727-4963-a006-512f362f8357" providerId="ADAL" clId="{ECF709CB-CDA8-4B5E-85F9-63D9EB829955}" dt="2024-05-25T23:09:18.125" v="774" actId="21"/>
          <ac:spMkLst>
            <pc:docMk/>
            <pc:sldMk cId="2502915555" sldId="309"/>
            <ac:spMk id="5" creationId="{1146642D-4ADE-55D5-5A2D-2C9558346794}"/>
          </ac:spMkLst>
        </pc:spChg>
        <pc:spChg chg="add mod">
          <ac:chgData name="Piyumika Kithulgoda Gamage" userId="8130ac14-9727-4963-a006-512f362f8357" providerId="ADAL" clId="{ECF709CB-CDA8-4B5E-85F9-63D9EB829955}" dt="2024-05-25T23:09:24.518" v="777" actId="20577"/>
          <ac:spMkLst>
            <pc:docMk/>
            <pc:sldMk cId="2502915555" sldId="309"/>
            <ac:spMk id="10" creationId="{6F48BC1E-0B81-C0C2-D99D-2C5BDF3421F8}"/>
          </ac:spMkLst>
        </pc:spChg>
        <pc:spChg chg="add del mod">
          <ac:chgData name="Piyumika Kithulgoda Gamage" userId="8130ac14-9727-4963-a006-512f362f8357" providerId="ADAL" clId="{ECF709CB-CDA8-4B5E-85F9-63D9EB829955}" dt="2024-05-25T22:27:25.283" v="299" actId="478"/>
          <ac:spMkLst>
            <pc:docMk/>
            <pc:sldMk cId="2502915555" sldId="309"/>
            <ac:spMk id="12" creationId="{F113A908-02AE-E95C-0F85-D24A16CF5AFD}"/>
          </ac:spMkLst>
        </pc:spChg>
      </pc:sldChg>
      <pc:sldChg chg="addSp delSp modSp add del mod modClrScheme chgLayout">
        <pc:chgData name="Piyumika Kithulgoda Gamage" userId="8130ac14-9727-4963-a006-512f362f8357" providerId="ADAL" clId="{ECF709CB-CDA8-4B5E-85F9-63D9EB829955}" dt="2024-05-26T08:40:34.698" v="1107" actId="47"/>
        <pc:sldMkLst>
          <pc:docMk/>
          <pc:sldMk cId="3601099693" sldId="310"/>
        </pc:sldMkLst>
        <pc:spChg chg="add del mod">
          <ac:chgData name="Piyumika Kithulgoda Gamage" userId="8130ac14-9727-4963-a006-512f362f8357" providerId="ADAL" clId="{ECF709CB-CDA8-4B5E-85F9-63D9EB829955}" dt="2024-05-25T22:28:42.711" v="317" actId="26606"/>
          <ac:spMkLst>
            <pc:docMk/>
            <pc:sldMk cId="3601099693" sldId="310"/>
            <ac:spMk id="2" creationId="{CDEDC90E-E77C-7099-513E-1D6788D64D63}"/>
          </ac:spMkLst>
        </pc:spChg>
        <pc:spChg chg="del mod">
          <ac:chgData name="Piyumika Kithulgoda Gamage" userId="8130ac14-9727-4963-a006-512f362f8357" providerId="ADAL" clId="{ECF709CB-CDA8-4B5E-85F9-63D9EB829955}" dt="2024-05-25T22:28:39.116" v="315" actId="478"/>
          <ac:spMkLst>
            <pc:docMk/>
            <pc:sldMk cId="3601099693" sldId="310"/>
            <ac:spMk id="4" creationId="{BB1B243D-D1FA-AFB4-A51C-E6FCCCAE4FD0}"/>
          </ac:spMkLst>
        </pc:spChg>
        <pc:spChg chg="add mod">
          <ac:chgData name="Piyumika Kithulgoda Gamage" userId="8130ac14-9727-4963-a006-512f362f8357" providerId="ADAL" clId="{ECF709CB-CDA8-4B5E-85F9-63D9EB829955}" dt="2024-05-25T23:09:36.956" v="781" actId="21"/>
          <ac:spMkLst>
            <pc:docMk/>
            <pc:sldMk cId="3601099693" sldId="310"/>
            <ac:spMk id="5" creationId="{77A8DCD5-43B9-65FD-CF46-9B3D87FF29C5}"/>
          </ac:spMkLst>
        </pc:spChg>
        <pc:spChg chg="add mod">
          <ac:chgData name="Piyumika Kithulgoda Gamage" userId="8130ac14-9727-4963-a006-512f362f8357" providerId="ADAL" clId="{ECF709CB-CDA8-4B5E-85F9-63D9EB829955}" dt="2024-05-25T23:09:41.142" v="783" actId="120"/>
          <ac:spMkLst>
            <pc:docMk/>
            <pc:sldMk cId="3601099693" sldId="310"/>
            <ac:spMk id="10" creationId="{1582C387-BDFA-092A-C63F-B3941570018E}"/>
          </ac:spMkLst>
        </pc:spChg>
        <pc:spChg chg="add del mod">
          <ac:chgData name="Piyumika Kithulgoda Gamage" userId="8130ac14-9727-4963-a006-512f362f8357" providerId="ADAL" clId="{ECF709CB-CDA8-4B5E-85F9-63D9EB829955}" dt="2024-05-25T22:28:47.655" v="318" actId="478"/>
          <ac:spMkLst>
            <pc:docMk/>
            <pc:sldMk cId="3601099693" sldId="310"/>
            <ac:spMk id="12" creationId="{39D84B44-62A6-1472-B021-82B69B74C79A}"/>
          </ac:spMkLst>
        </pc:spChg>
      </pc:sldChg>
      <pc:sldChg chg="addSp modSp add del mod modClrScheme chgLayout">
        <pc:chgData name="Piyumika Kithulgoda Gamage" userId="8130ac14-9727-4963-a006-512f362f8357" providerId="ADAL" clId="{ECF709CB-CDA8-4B5E-85F9-63D9EB829955}" dt="2024-05-26T08:40:34.698" v="1107" actId="47"/>
        <pc:sldMkLst>
          <pc:docMk/>
          <pc:sldMk cId="3383477215" sldId="311"/>
        </pc:sldMkLst>
        <pc:spChg chg="mod">
          <ac:chgData name="Piyumika Kithulgoda Gamage" userId="8130ac14-9727-4963-a006-512f362f8357" providerId="ADAL" clId="{ECF709CB-CDA8-4B5E-85F9-63D9EB829955}" dt="2024-05-25T23:10:04.305" v="791" actId="21"/>
          <ac:spMkLst>
            <pc:docMk/>
            <pc:sldMk cId="3383477215" sldId="311"/>
            <ac:spMk id="4" creationId="{BB1B243D-D1FA-AFB4-A51C-E6FCCCAE4FD0}"/>
          </ac:spMkLst>
        </pc:spChg>
        <pc:spChg chg="add mod">
          <ac:chgData name="Piyumika Kithulgoda Gamage" userId="8130ac14-9727-4963-a006-512f362f8357" providerId="ADAL" clId="{ECF709CB-CDA8-4B5E-85F9-63D9EB829955}" dt="2024-05-25T23:10:13.836" v="797" actId="20577"/>
          <ac:spMkLst>
            <pc:docMk/>
            <pc:sldMk cId="3383477215" sldId="311"/>
            <ac:spMk id="9" creationId="{DF372AC9-A636-38A0-AC2D-553585DF2AED}"/>
          </ac:spMkLst>
        </pc:spChg>
      </pc:sldChg>
      <pc:sldChg chg="addSp modSp add del mod modClrScheme chgLayout">
        <pc:chgData name="Piyumika Kithulgoda Gamage" userId="8130ac14-9727-4963-a006-512f362f8357" providerId="ADAL" clId="{ECF709CB-CDA8-4B5E-85F9-63D9EB829955}" dt="2024-05-26T08:40:34.698" v="1107" actId="47"/>
        <pc:sldMkLst>
          <pc:docMk/>
          <pc:sldMk cId="336138031" sldId="312"/>
        </pc:sldMkLst>
        <pc:spChg chg="mod">
          <ac:chgData name="Piyumika Kithulgoda Gamage" userId="8130ac14-9727-4963-a006-512f362f8357" providerId="ADAL" clId="{ECF709CB-CDA8-4B5E-85F9-63D9EB829955}" dt="2024-05-25T23:09:52.224" v="788" actId="21"/>
          <ac:spMkLst>
            <pc:docMk/>
            <pc:sldMk cId="336138031" sldId="312"/>
            <ac:spMk id="4" creationId="{BB1B243D-D1FA-AFB4-A51C-E6FCCCAE4FD0}"/>
          </ac:spMkLst>
        </pc:spChg>
        <pc:spChg chg="add mod">
          <ac:chgData name="Piyumika Kithulgoda Gamage" userId="8130ac14-9727-4963-a006-512f362f8357" providerId="ADAL" clId="{ECF709CB-CDA8-4B5E-85F9-63D9EB829955}" dt="2024-05-25T23:10:28.448" v="803" actId="20577"/>
          <ac:spMkLst>
            <pc:docMk/>
            <pc:sldMk cId="336138031" sldId="312"/>
            <ac:spMk id="9" creationId="{D745D0F0-4C44-A70A-3911-4EBAC3B1AA40}"/>
          </ac:spMkLst>
        </pc:spChg>
      </pc:sldChg>
      <pc:sldChg chg="addSp modSp add del mod modClrScheme chgLayout">
        <pc:chgData name="Piyumika Kithulgoda Gamage" userId="8130ac14-9727-4963-a006-512f362f8357" providerId="ADAL" clId="{ECF709CB-CDA8-4B5E-85F9-63D9EB829955}" dt="2024-05-26T08:40:34.698" v="1107" actId="47"/>
        <pc:sldMkLst>
          <pc:docMk/>
          <pc:sldMk cId="591098271" sldId="313"/>
        </pc:sldMkLst>
        <pc:spChg chg="mod">
          <ac:chgData name="Piyumika Kithulgoda Gamage" userId="8130ac14-9727-4963-a006-512f362f8357" providerId="ADAL" clId="{ECF709CB-CDA8-4B5E-85F9-63D9EB829955}" dt="2024-05-25T23:11:47.051" v="814" actId="20577"/>
          <ac:spMkLst>
            <pc:docMk/>
            <pc:sldMk cId="591098271" sldId="313"/>
            <ac:spMk id="4" creationId="{BB1B243D-D1FA-AFB4-A51C-E6FCCCAE4FD0}"/>
          </ac:spMkLst>
        </pc:spChg>
        <pc:spChg chg="add mod">
          <ac:chgData name="Piyumika Kithulgoda Gamage" userId="8130ac14-9727-4963-a006-512f362f8357" providerId="ADAL" clId="{ECF709CB-CDA8-4B5E-85F9-63D9EB829955}" dt="2024-05-25T23:11:42.681" v="813" actId="113"/>
          <ac:spMkLst>
            <pc:docMk/>
            <pc:sldMk cId="591098271" sldId="313"/>
            <ac:spMk id="9" creationId="{575075DC-D9A4-0292-EE4F-0D5A0E9EBE41}"/>
          </ac:spMkLst>
        </pc:spChg>
      </pc:sldChg>
      <pc:sldChg chg="modSp add del mod">
        <pc:chgData name="Piyumika Kithulgoda Gamage" userId="8130ac14-9727-4963-a006-512f362f8357" providerId="ADAL" clId="{ECF709CB-CDA8-4B5E-85F9-63D9EB829955}" dt="2024-05-25T22:35:02.026" v="387" actId="47"/>
        <pc:sldMkLst>
          <pc:docMk/>
          <pc:sldMk cId="2741097227" sldId="314"/>
        </pc:sldMkLst>
        <pc:spChg chg="mod">
          <ac:chgData name="Piyumika Kithulgoda Gamage" userId="8130ac14-9727-4963-a006-512f362f8357" providerId="ADAL" clId="{ECF709CB-CDA8-4B5E-85F9-63D9EB829955}" dt="2024-05-25T22:34:39.292" v="377" actId="21"/>
          <ac:spMkLst>
            <pc:docMk/>
            <pc:sldMk cId="2741097227" sldId="314"/>
            <ac:spMk id="3" creationId="{1315FFF1-43FC-FCFE-BEC0-38B41837CFA3}"/>
          </ac:spMkLst>
        </pc:spChg>
      </pc:sldChg>
      <pc:sldChg chg="addSp delSp modSp add del mod modClrScheme chgLayout">
        <pc:chgData name="Piyumika Kithulgoda Gamage" userId="8130ac14-9727-4963-a006-512f362f8357" providerId="ADAL" clId="{ECF709CB-CDA8-4B5E-85F9-63D9EB829955}" dt="2024-05-26T08:40:34.698" v="1107" actId="47"/>
        <pc:sldMkLst>
          <pc:docMk/>
          <pc:sldMk cId="1274501921" sldId="315"/>
        </pc:sldMkLst>
        <pc:spChg chg="del mod">
          <ac:chgData name="Piyumika Kithulgoda Gamage" userId="8130ac14-9727-4963-a006-512f362f8357" providerId="ADAL" clId="{ECF709CB-CDA8-4B5E-85F9-63D9EB829955}" dt="2024-05-25T22:58:26.529" v="680" actId="478"/>
          <ac:spMkLst>
            <pc:docMk/>
            <pc:sldMk cId="1274501921" sldId="315"/>
            <ac:spMk id="3" creationId="{521E0BD2-F336-0B57-A461-4AE5EF3A765C}"/>
          </ac:spMkLst>
        </pc:spChg>
        <pc:spChg chg="add del mod">
          <ac:chgData name="Piyumika Kithulgoda Gamage" userId="8130ac14-9727-4963-a006-512f362f8357" providerId="ADAL" clId="{ECF709CB-CDA8-4B5E-85F9-63D9EB829955}" dt="2024-05-25T23:23:58.032" v="1007" actId="478"/>
          <ac:spMkLst>
            <pc:docMk/>
            <pc:sldMk cId="1274501921" sldId="315"/>
            <ac:spMk id="5" creationId="{74E2A055-164E-D7F7-644F-C9120C0DAC7B}"/>
          </ac:spMkLst>
        </pc:spChg>
        <pc:spChg chg="add del mod">
          <ac:chgData name="Piyumika Kithulgoda Gamage" userId="8130ac14-9727-4963-a006-512f362f8357" providerId="ADAL" clId="{ECF709CB-CDA8-4B5E-85F9-63D9EB829955}" dt="2024-05-25T22:58:29.245" v="681" actId="478"/>
          <ac:spMkLst>
            <pc:docMk/>
            <pc:sldMk cId="1274501921" sldId="315"/>
            <ac:spMk id="6" creationId="{8CDE2128-12C1-B163-7EBE-4B5711CDAB7A}"/>
          </ac:spMkLst>
        </pc:spChg>
        <pc:spChg chg="add mod">
          <ac:chgData name="Piyumika Kithulgoda Gamage" userId="8130ac14-9727-4963-a006-512f362f8357" providerId="ADAL" clId="{ECF709CB-CDA8-4B5E-85F9-63D9EB829955}" dt="2024-05-25T23:24:29.919" v="1028" actId="12"/>
          <ac:spMkLst>
            <pc:docMk/>
            <pc:sldMk cId="1274501921" sldId="315"/>
            <ac:spMk id="7" creationId="{A18E4D21-F6EC-D4AA-B05F-E8C22AA2DD88}"/>
          </ac:spMkLst>
        </pc:spChg>
        <pc:spChg chg="add mod">
          <ac:chgData name="Piyumika Kithulgoda Gamage" userId="8130ac14-9727-4963-a006-512f362f8357" providerId="ADAL" clId="{ECF709CB-CDA8-4B5E-85F9-63D9EB829955}" dt="2024-05-25T23:24:38.680" v="1029" actId="1076"/>
          <ac:spMkLst>
            <pc:docMk/>
            <pc:sldMk cId="1274501921" sldId="315"/>
            <ac:spMk id="10" creationId="{9518A307-C928-C638-78EF-135DF188B4EC}"/>
          </ac:spMkLst>
        </pc:spChg>
        <pc:graphicFrameChg chg="add del mod modGraphic">
          <ac:chgData name="Piyumika Kithulgoda Gamage" userId="8130ac14-9727-4963-a006-512f362f8357" providerId="ADAL" clId="{ECF709CB-CDA8-4B5E-85F9-63D9EB829955}" dt="2024-05-25T22:58:10.471" v="675" actId="478"/>
          <ac:graphicFrameMkLst>
            <pc:docMk/>
            <pc:sldMk cId="1274501921" sldId="315"/>
            <ac:graphicFrameMk id="2" creationId="{05D82384-7304-C657-2FDF-3ACDBC15F4A7}"/>
          </ac:graphicFrameMkLst>
        </pc:graphicFrameChg>
      </pc:sldChg>
      <pc:sldChg chg="addSp delSp modSp add del mod modClrScheme chgLayout">
        <pc:chgData name="Piyumika Kithulgoda Gamage" userId="8130ac14-9727-4963-a006-512f362f8357" providerId="ADAL" clId="{ECF709CB-CDA8-4B5E-85F9-63D9EB829955}" dt="2024-05-26T08:40:34.698" v="1107" actId="47"/>
        <pc:sldMkLst>
          <pc:docMk/>
          <pc:sldMk cId="529622520" sldId="316"/>
        </pc:sldMkLst>
        <pc:spChg chg="mod">
          <ac:chgData name="Piyumika Kithulgoda Gamage" userId="8130ac14-9727-4963-a006-512f362f8357" providerId="ADAL" clId="{ECF709CB-CDA8-4B5E-85F9-63D9EB829955}" dt="2024-05-25T22:32:05.725" v="361" actId="33524"/>
          <ac:spMkLst>
            <pc:docMk/>
            <pc:sldMk cId="529622520" sldId="316"/>
            <ac:spMk id="2" creationId="{898640CF-CDBC-5350-7ADF-9C9C8AC15E1F}"/>
          </ac:spMkLst>
        </pc:spChg>
        <pc:spChg chg="mod ord">
          <ac:chgData name="Piyumika Kithulgoda Gamage" userId="8130ac14-9727-4963-a006-512f362f8357" providerId="ADAL" clId="{ECF709CB-CDA8-4B5E-85F9-63D9EB829955}" dt="2024-05-25T23:15:42.240" v="846"/>
          <ac:spMkLst>
            <pc:docMk/>
            <pc:sldMk cId="529622520" sldId="316"/>
            <ac:spMk id="3" creationId="{90C8453D-6031-602E-ABBC-1178D1DCB6C8}"/>
          </ac:spMkLst>
        </pc:spChg>
        <pc:spChg chg="add del mod">
          <ac:chgData name="Piyumika Kithulgoda Gamage" userId="8130ac14-9727-4963-a006-512f362f8357" providerId="ADAL" clId="{ECF709CB-CDA8-4B5E-85F9-63D9EB829955}" dt="2024-05-25T22:31:56.580" v="360" actId="26606"/>
          <ac:spMkLst>
            <pc:docMk/>
            <pc:sldMk cId="529622520" sldId="316"/>
            <ac:spMk id="8" creationId="{89065FBA-C4C4-E377-B28D-0B444596EE3D}"/>
          </ac:spMkLst>
        </pc:spChg>
        <pc:picChg chg="add mod">
          <ac:chgData name="Piyumika Kithulgoda Gamage" userId="8130ac14-9727-4963-a006-512f362f8357" providerId="ADAL" clId="{ECF709CB-CDA8-4B5E-85F9-63D9EB829955}" dt="2024-05-25T22:32:11.726" v="362" actId="26606"/>
          <ac:picMkLst>
            <pc:docMk/>
            <pc:sldMk cId="529622520" sldId="316"/>
            <ac:picMk id="2050" creationId="{6B160F8B-3627-AAE5-E7B9-3978DD9FAC77}"/>
          </ac:picMkLst>
        </pc:picChg>
      </pc:sldChg>
      <pc:sldChg chg="addSp delSp modSp mod">
        <pc:chgData name="Piyumika Kithulgoda Gamage" userId="8130ac14-9727-4963-a006-512f362f8357" providerId="ADAL" clId="{ECF709CB-CDA8-4B5E-85F9-63D9EB829955}" dt="2024-05-27T09:52:37.570" v="2918" actId="20577"/>
        <pc:sldMkLst>
          <pc:docMk/>
          <pc:sldMk cId="4041403823" sldId="354"/>
        </pc:sldMkLst>
        <pc:spChg chg="add del">
          <ac:chgData name="Piyumika Kithulgoda Gamage" userId="8130ac14-9727-4963-a006-512f362f8357" providerId="ADAL" clId="{ECF709CB-CDA8-4B5E-85F9-63D9EB829955}" dt="2024-05-26T08:42:19.871" v="1135" actId="478"/>
          <ac:spMkLst>
            <pc:docMk/>
            <pc:sldMk cId="4041403823" sldId="354"/>
            <ac:spMk id="3" creationId="{5FAAA43B-342B-0409-4BBC-FC30224E8C3E}"/>
          </ac:spMkLst>
        </pc:spChg>
        <pc:spChg chg="mod">
          <ac:chgData name="Piyumika Kithulgoda Gamage" userId="8130ac14-9727-4963-a006-512f362f8357" providerId="ADAL" clId="{ECF709CB-CDA8-4B5E-85F9-63D9EB829955}" dt="2024-05-26T08:42:43.786" v="1153" actId="20577"/>
          <ac:spMkLst>
            <pc:docMk/>
            <pc:sldMk cId="4041403823" sldId="354"/>
            <ac:spMk id="5" creationId="{E8FBFAA6-7D53-4F46-B4FA-B6E25AA48337}"/>
          </ac:spMkLst>
        </pc:spChg>
        <pc:spChg chg="add del">
          <ac:chgData name="Piyumika Kithulgoda Gamage" userId="8130ac14-9727-4963-a006-512f362f8357" providerId="ADAL" clId="{ECF709CB-CDA8-4B5E-85F9-63D9EB829955}" dt="2024-05-26T08:42:15.202" v="1134" actId="478"/>
          <ac:spMkLst>
            <pc:docMk/>
            <pc:sldMk cId="4041403823" sldId="354"/>
            <ac:spMk id="6" creationId="{B4A3FB1A-4297-8F3A-7761-A90A26EE4ED8}"/>
          </ac:spMkLst>
        </pc:spChg>
        <pc:spChg chg="mod">
          <ac:chgData name="Piyumika Kithulgoda Gamage" userId="8130ac14-9727-4963-a006-512f362f8357" providerId="ADAL" clId="{ECF709CB-CDA8-4B5E-85F9-63D9EB829955}" dt="2024-05-27T09:52:37.570" v="2918" actId="20577"/>
          <ac:spMkLst>
            <pc:docMk/>
            <pc:sldMk cId="4041403823" sldId="354"/>
            <ac:spMk id="7" creationId="{673C1525-F3A6-4A8D-B8F9-227D18C2359A}"/>
          </ac:spMkLst>
        </pc:spChg>
        <pc:spChg chg="mod">
          <ac:chgData name="Piyumika Kithulgoda Gamage" userId="8130ac14-9727-4963-a006-512f362f8357" providerId="ADAL" clId="{ECF709CB-CDA8-4B5E-85F9-63D9EB829955}" dt="2024-05-27T08:27:30.545" v="2917"/>
          <ac:spMkLst>
            <pc:docMk/>
            <pc:sldMk cId="4041403823" sldId="354"/>
            <ac:spMk id="6146" creationId="{00000000-0000-0000-0000-000000000000}"/>
          </ac:spMkLst>
        </pc:spChg>
      </pc:sldChg>
      <pc:sldChg chg="new del">
        <pc:chgData name="Piyumika Kithulgoda Gamage" userId="8130ac14-9727-4963-a006-512f362f8357" providerId="ADAL" clId="{ECF709CB-CDA8-4B5E-85F9-63D9EB829955}" dt="2024-05-26T09:40:31.066" v="1769" actId="47"/>
        <pc:sldMkLst>
          <pc:docMk/>
          <pc:sldMk cId="2628958956" sldId="355"/>
        </pc:sldMkLst>
      </pc:sldChg>
      <pc:sldChg chg="addSp delSp modSp add del mod modClrScheme chgLayout">
        <pc:chgData name="Piyumika Kithulgoda Gamage" userId="8130ac14-9727-4963-a006-512f362f8357" providerId="ADAL" clId="{ECF709CB-CDA8-4B5E-85F9-63D9EB829955}" dt="2024-05-26T08:40:34.698" v="1107" actId="47"/>
        <pc:sldMkLst>
          <pc:docMk/>
          <pc:sldMk cId="3739758128" sldId="355"/>
        </pc:sldMkLst>
        <pc:spChg chg="add del mod">
          <ac:chgData name="Piyumika Kithulgoda Gamage" userId="8130ac14-9727-4963-a006-512f362f8357" providerId="ADAL" clId="{ECF709CB-CDA8-4B5E-85F9-63D9EB829955}" dt="2024-05-25T22:02:55.241" v="78" actId="26606"/>
          <ac:spMkLst>
            <pc:docMk/>
            <pc:sldMk cId="3739758128" sldId="355"/>
            <ac:spMk id="2" creationId="{F609185A-7011-1511-ACA7-9846988A0773}"/>
          </ac:spMkLst>
        </pc:spChg>
        <pc:spChg chg="del mod">
          <ac:chgData name="Piyumika Kithulgoda Gamage" userId="8130ac14-9727-4963-a006-512f362f8357" providerId="ADAL" clId="{ECF709CB-CDA8-4B5E-85F9-63D9EB829955}" dt="2024-05-25T22:02:51.529" v="76" actId="478"/>
          <ac:spMkLst>
            <pc:docMk/>
            <pc:sldMk cId="3739758128" sldId="355"/>
            <ac:spMk id="3" creationId="{1315FFF1-43FC-FCFE-BEC0-38B41837CFA3}"/>
          </ac:spMkLst>
        </pc:spChg>
        <pc:spChg chg="add mod">
          <ac:chgData name="Piyumika Kithulgoda Gamage" userId="8130ac14-9727-4963-a006-512f362f8357" providerId="ADAL" clId="{ECF709CB-CDA8-4B5E-85F9-63D9EB829955}" dt="2024-05-25T22:46:09.137" v="519" actId="5793"/>
          <ac:spMkLst>
            <pc:docMk/>
            <pc:sldMk cId="3739758128" sldId="355"/>
            <ac:spMk id="5" creationId="{81EC098E-01ED-3D1F-1E3E-E10269641D88}"/>
          </ac:spMkLst>
        </pc:spChg>
        <pc:spChg chg="add mod">
          <ac:chgData name="Piyumika Kithulgoda Gamage" userId="8130ac14-9727-4963-a006-512f362f8357" providerId="ADAL" clId="{ECF709CB-CDA8-4B5E-85F9-63D9EB829955}" dt="2024-05-25T22:55:33.510" v="650" actId="120"/>
          <ac:spMkLst>
            <pc:docMk/>
            <pc:sldMk cId="3739758128" sldId="355"/>
            <ac:spMk id="10" creationId="{843400B1-F4DA-A886-9768-7D4A49614A0F}"/>
          </ac:spMkLst>
        </pc:spChg>
        <pc:spChg chg="add del mod">
          <ac:chgData name="Piyumika Kithulgoda Gamage" userId="8130ac14-9727-4963-a006-512f362f8357" providerId="ADAL" clId="{ECF709CB-CDA8-4B5E-85F9-63D9EB829955}" dt="2024-05-25T22:03:10.294" v="82" actId="478"/>
          <ac:spMkLst>
            <pc:docMk/>
            <pc:sldMk cId="3739758128" sldId="355"/>
            <ac:spMk id="12" creationId="{A05D325B-A0B8-DDD9-D7ED-A50F315800F4}"/>
          </ac:spMkLst>
        </pc:spChg>
      </pc:sldChg>
      <pc:sldChg chg="del">
        <pc:chgData name="Piyumika Kithulgoda Gamage" userId="8130ac14-9727-4963-a006-512f362f8357" providerId="ADAL" clId="{ECF709CB-CDA8-4B5E-85F9-63D9EB829955}" dt="2024-05-25T21:57:43.996" v="0" actId="47"/>
        <pc:sldMkLst>
          <pc:docMk/>
          <pc:sldMk cId="4147016941" sldId="355"/>
        </pc:sldMkLst>
      </pc:sldChg>
      <pc:sldChg chg="modSp add del mod">
        <pc:chgData name="Piyumika Kithulgoda Gamage" userId="8130ac14-9727-4963-a006-512f362f8357" providerId="ADAL" clId="{ECF709CB-CDA8-4B5E-85F9-63D9EB829955}" dt="2024-05-26T09:40:56.622" v="1776" actId="47"/>
        <pc:sldMkLst>
          <pc:docMk/>
          <pc:sldMk cId="1684832504" sldId="356"/>
        </pc:sldMkLst>
        <pc:spChg chg="mod">
          <ac:chgData name="Piyumika Kithulgoda Gamage" userId="8130ac14-9727-4963-a006-512f362f8357" providerId="ADAL" clId="{ECF709CB-CDA8-4B5E-85F9-63D9EB829955}" dt="2024-05-26T09:40:51.466" v="1774"/>
          <ac:spMkLst>
            <pc:docMk/>
            <pc:sldMk cId="1684832504" sldId="356"/>
            <ac:spMk id="8" creationId="{E0E99B68-EEEF-2CFC-ABFA-D7ABBF312B3A}"/>
          </ac:spMkLst>
        </pc:spChg>
      </pc:sldChg>
      <pc:sldChg chg="del">
        <pc:chgData name="Piyumika Kithulgoda Gamage" userId="8130ac14-9727-4963-a006-512f362f8357" providerId="ADAL" clId="{ECF709CB-CDA8-4B5E-85F9-63D9EB829955}" dt="2024-05-25T21:57:43.996" v="0" actId="47"/>
        <pc:sldMkLst>
          <pc:docMk/>
          <pc:sldMk cId="2394180643" sldId="356"/>
        </pc:sldMkLst>
      </pc:sldChg>
      <pc:sldChg chg="addSp delSp modSp new del mod modClrScheme chgLayout">
        <pc:chgData name="Piyumika Kithulgoda Gamage" userId="8130ac14-9727-4963-a006-512f362f8357" providerId="ADAL" clId="{ECF709CB-CDA8-4B5E-85F9-63D9EB829955}" dt="2024-05-25T23:26:55.931" v="1051" actId="47"/>
        <pc:sldMkLst>
          <pc:docMk/>
          <pc:sldMk cId="3292559315" sldId="356"/>
        </pc:sldMkLst>
        <pc:spChg chg="del">
          <ac:chgData name="Piyumika Kithulgoda Gamage" userId="8130ac14-9727-4963-a006-512f362f8357" providerId="ADAL" clId="{ECF709CB-CDA8-4B5E-85F9-63D9EB829955}" dt="2024-05-25T23:12:32.690" v="818" actId="26606"/>
          <ac:spMkLst>
            <pc:docMk/>
            <pc:sldMk cId="3292559315" sldId="356"/>
            <ac:spMk id="2" creationId="{C2124271-DC63-705A-08C9-A2471E1887C5}"/>
          </ac:spMkLst>
        </pc:spChg>
        <pc:spChg chg="del mod">
          <ac:chgData name="Piyumika Kithulgoda Gamage" userId="8130ac14-9727-4963-a006-512f362f8357" providerId="ADAL" clId="{ECF709CB-CDA8-4B5E-85F9-63D9EB829955}" dt="2024-05-25T23:13:26.995" v="825" actId="478"/>
          <ac:spMkLst>
            <pc:docMk/>
            <pc:sldMk cId="3292559315" sldId="356"/>
            <ac:spMk id="3" creationId="{46AE23B9-9A00-0C7A-0E2F-307D58CD7241}"/>
          </ac:spMkLst>
        </pc:spChg>
        <pc:spChg chg="del">
          <ac:chgData name="Piyumika Kithulgoda Gamage" userId="8130ac14-9727-4963-a006-512f362f8357" providerId="ADAL" clId="{ECF709CB-CDA8-4B5E-85F9-63D9EB829955}" dt="2024-05-25T23:12:32.690" v="818" actId="26606"/>
          <ac:spMkLst>
            <pc:docMk/>
            <pc:sldMk cId="3292559315" sldId="356"/>
            <ac:spMk id="4" creationId="{C5B95F75-5700-05B6-9F70-E810D4718D88}"/>
          </ac:spMkLst>
        </pc:spChg>
        <pc:spChg chg="add del mod">
          <ac:chgData name="Piyumika Kithulgoda Gamage" userId="8130ac14-9727-4963-a006-512f362f8357" providerId="ADAL" clId="{ECF709CB-CDA8-4B5E-85F9-63D9EB829955}" dt="2024-05-25T23:25:17.265" v="1034" actId="21"/>
          <ac:spMkLst>
            <pc:docMk/>
            <pc:sldMk cId="3292559315" sldId="356"/>
            <ac:spMk id="7" creationId="{369D1E0E-AD3B-78E9-0947-4577837A4B47}"/>
          </ac:spMkLst>
        </pc:spChg>
        <pc:spChg chg="add mod">
          <ac:chgData name="Piyumika Kithulgoda Gamage" userId="8130ac14-9727-4963-a006-512f362f8357" providerId="ADAL" clId="{ECF709CB-CDA8-4B5E-85F9-63D9EB829955}" dt="2024-05-25T23:25:37.157" v="1038" actId="1076"/>
          <ac:spMkLst>
            <pc:docMk/>
            <pc:sldMk cId="3292559315" sldId="356"/>
            <ac:spMk id="8" creationId="{369D1E0E-AD3B-78E9-0947-4577837A4B47}"/>
          </ac:spMkLst>
        </pc:spChg>
        <pc:spChg chg="add del mod">
          <ac:chgData name="Piyumika Kithulgoda Gamage" userId="8130ac14-9727-4963-a006-512f362f8357" providerId="ADAL" clId="{ECF709CB-CDA8-4B5E-85F9-63D9EB829955}" dt="2024-05-25T23:14:02.792" v="832" actId="26606"/>
          <ac:spMkLst>
            <pc:docMk/>
            <pc:sldMk cId="3292559315" sldId="356"/>
            <ac:spMk id="9" creationId="{1C56362E-B2C9-F824-A8A2-DCD6CE95E6D7}"/>
          </ac:spMkLst>
        </pc:spChg>
        <pc:picChg chg="add del mod ord">
          <ac:chgData name="Piyumika Kithulgoda Gamage" userId="8130ac14-9727-4963-a006-512f362f8357" providerId="ADAL" clId="{ECF709CB-CDA8-4B5E-85F9-63D9EB829955}" dt="2024-05-25T23:26:32.134" v="1044" actId="21"/>
          <ac:picMkLst>
            <pc:docMk/>
            <pc:sldMk cId="3292559315" sldId="356"/>
            <ac:picMk id="5" creationId="{0E4C992D-FF58-C6F0-3D0F-FB41F22DA423}"/>
          </ac:picMkLst>
        </pc:picChg>
        <pc:picChg chg="add del mod">
          <ac:chgData name="Piyumika Kithulgoda Gamage" userId="8130ac14-9727-4963-a006-512f362f8357" providerId="ADAL" clId="{ECF709CB-CDA8-4B5E-85F9-63D9EB829955}" dt="2024-05-25T23:26:38.981" v="1046" actId="478"/>
          <ac:picMkLst>
            <pc:docMk/>
            <pc:sldMk cId="3292559315" sldId="356"/>
            <ac:picMk id="10" creationId="{0E4C992D-FF58-C6F0-3D0F-FB41F22DA423}"/>
          </ac:picMkLst>
        </pc:picChg>
        <pc:picChg chg="add mod">
          <ac:chgData name="Piyumika Kithulgoda Gamage" userId="8130ac14-9727-4963-a006-512f362f8357" providerId="ADAL" clId="{ECF709CB-CDA8-4B5E-85F9-63D9EB829955}" dt="2024-05-25T23:26:46.556" v="1049"/>
          <ac:picMkLst>
            <pc:docMk/>
            <pc:sldMk cId="3292559315" sldId="356"/>
            <ac:picMk id="11" creationId="{D8248936-525B-6188-E41D-5FA99E1FA900}"/>
          </ac:picMkLst>
        </pc:picChg>
        <pc:picChg chg="add del mod">
          <ac:chgData name="Piyumika Kithulgoda Gamage" userId="8130ac14-9727-4963-a006-512f362f8357" providerId="ADAL" clId="{ECF709CB-CDA8-4B5E-85F9-63D9EB829955}" dt="2024-05-25T23:13:24.378" v="824" actId="21"/>
          <ac:picMkLst>
            <pc:docMk/>
            <pc:sldMk cId="3292559315" sldId="356"/>
            <ac:picMk id="3074" creationId="{0E4C992D-FF58-C6F0-3D0F-FB41F22DA423}"/>
          </ac:picMkLst>
        </pc:picChg>
        <pc:picChg chg="add del mod">
          <ac:chgData name="Piyumika Kithulgoda Gamage" userId="8130ac14-9727-4963-a006-512f362f8357" providerId="ADAL" clId="{ECF709CB-CDA8-4B5E-85F9-63D9EB829955}" dt="2024-05-25T23:26:44.828" v="1048" actId="21"/>
          <ac:picMkLst>
            <pc:docMk/>
            <pc:sldMk cId="3292559315" sldId="356"/>
            <ac:picMk id="3076" creationId="{D8248936-525B-6188-E41D-5FA99E1FA900}"/>
          </ac:picMkLst>
        </pc:picChg>
      </pc:sldChg>
      <pc:sldChg chg="modSp add del">
        <pc:chgData name="Piyumika Kithulgoda Gamage" userId="8130ac14-9727-4963-a006-512f362f8357" providerId="ADAL" clId="{ECF709CB-CDA8-4B5E-85F9-63D9EB829955}" dt="2024-05-25T22:23:51.975" v="267" actId="47"/>
        <pc:sldMkLst>
          <pc:docMk/>
          <pc:sldMk cId="4070112831" sldId="356"/>
        </pc:sldMkLst>
        <pc:picChg chg="mod">
          <ac:chgData name="Piyumika Kithulgoda Gamage" userId="8130ac14-9727-4963-a006-512f362f8357" providerId="ADAL" clId="{ECF709CB-CDA8-4B5E-85F9-63D9EB829955}" dt="2024-05-25T22:23:35.945" v="266" actId="1076"/>
          <ac:picMkLst>
            <pc:docMk/>
            <pc:sldMk cId="4070112831" sldId="356"/>
            <ac:picMk id="4" creationId="{0F6EDBE6-739C-70F6-9917-0975BD6EB833}"/>
          </ac:picMkLst>
        </pc:picChg>
      </pc:sldChg>
      <pc:sldChg chg="addSp delSp modSp add del mod">
        <pc:chgData name="Piyumika Kithulgoda Gamage" userId="8130ac14-9727-4963-a006-512f362f8357" providerId="ADAL" clId="{ECF709CB-CDA8-4B5E-85F9-63D9EB829955}" dt="2024-05-26T08:40:34.698" v="1107" actId="47"/>
        <pc:sldMkLst>
          <pc:docMk/>
          <pc:sldMk cId="2845671684" sldId="357"/>
        </pc:sldMkLst>
        <pc:spChg chg="add del mod">
          <ac:chgData name="Piyumika Kithulgoda Gamage" userId="8130ac14-9727-4963-a006-512f362f8357" providerId="ADAL" clId="{ECF709CB-CDA8-4B5E-85F9-63D9EB829955}" dt="2024-05-25T23:27:22.039" v="1058"/>
          <ac:spMkLst>
            <pc:docMk/>
            <pc:sldMk cId="2845671684" sldId="357"/>
            <ac:spMk id="3" creationId="{7B3B855A-273E-B679-3671-25A32D620A82}"/>
          </ac:spMkLst>
        </pc:spChg>
        <pc:spChg chg="mod">
          <ac:chgData name="Piyumika Kithulgoda Gamage" userId="8130ac14-9727-4963-a006-512f362f8357" providerId="ADAL" clId="{ECF709CB-CDA8-4B5E-85F9-63D9EB829955}" dt="2024-05-25T23:30:13.961" v="1093" actId="1076"/>
          <ac:spMkLst>
            <pc:docMk/>
            <pc:sldMk cId="2845671684" sldId="357"/>
            <ac:spMk id="8" creationId="{369D1E0E-AD3B-78E9-0947-4577837A4B47}"/>
          </ac:spMkLst>
        </pc:spChg>
        <pc:picChg chg="del">
          <ac:chgData name="Piyumika Kithulgoda Gamage" userId="8130ac14-9727-4963-a006-512f362f8357" providerId="ADAL" clId="{ECF709CB-CDA8-4B5E-85F9-63D9EB829955}" dt="2024-05-25T23:27:49.936" v="1062" actId="478"/>
          <ac:picMkLst>
            <pc:docMk/>
            <pc:sldMk cId="2845671684" sldId="357"/>
            <ac:picMk id="11" creationId="{D8248936-525B-6188-E41D-5FA99E1FA900}"/>
          </ac:picMkLst>
        </pc:picChg>
        <pc:picChg chg="add mod">
          <ac:chgData name="Piyumika Kithulgoda Gamage" userId="8130ac14-9727-4963-a006-512f362f8357" providerId="ADAL" clId="{ECF709CB-CDA8-4B5E-85F9-63D9EB829955}" dt="2024-05-25T23:29:52.440" v="1081" actId="1076"/>
          <ac:picMkLst>
            <pc:docMk/>
            <pc:sldMk cId="2845671684" sldId="357"/>
            <ac:picMk id="1026" creationId="{9A5EF4DD-DA1B-063C-0603-2C25869D0E6B}"/>
          </ac:picMkLst>
        </pc:picChg>
        <pc:picChg chg="add del mod">
          <ac:chgData name="Piyumika Kithulgoda Gamage" userId="8130ac14-9727-4963-a006-512f362f8357" providerId="ADAL" clId="{ECF709CB-CDA8-4B5E-85F9-63D9EB829955}" dt="2024-05-25T23:30:18.261" v="1095" actId="1076"/>
          <ac:picMkLst>
            <pc:docMk/>
            <pc:sldMk cId="2845671684" sldId="357"/>
            <ac:picMk id="4098" creationId="{8CEA2847-49E0-43BC-4A45-EBC98151B892}"/>
          </ac:picMkLst>
        </pc:picChg>
      </pc:sldChg>
      <pc:sldChg chg="del">
        <pc:chgData name="Piyumika Kithulgoda Gamage" userId="8130ac14-9727-4963-a006-512f362f8357" providerId="ADAL" clId="{ECF709CB-CDA8-4B5E-85F9-63D9EB829955}" dt="2024-05-25T21:57:43.996" v="0" actId="47"/>
        <pc:sldMkLst>
          <pc:docMk/>
          <pc:sldMk cId="3010695707" sldId="357"/>
        </pc:sldMkLst>
      </pc:sldChg>
      <pc:sldChg chg="del">
        <pc:chgData name="Piyumika Kithulgoda Gamage" userId="8130ac14-9727-4963-a006-512f362f8357" providerId="ADAL" clId="{ECF709CB-CDA8-4B5E-85F9-63D9EB829955}" dt="2024-05-25T21:57:43.996" v="0" actId="47"/>
        <pc:sldMkLst>
          <pc:docMk/>
          <pc:sldMk cId="910462670" sldId="358"/>
        </pc:sldMkLst>
      </pc:sldChg>
      <pc:sldChg chg="new del">
        <pc:chgData name="Piyumika Kithulgoda Gamage" userId="8130ac14-9727-4963-a006-512f362f8357" providerId="ADAL" clId="{ECF709CB-CDA8-4B5E-85F9-63D9EB829955}" dt="2024-05-25T23:28:23.775" v="1064" actId="47"/>
        <pc:sldMkLst>
          <pc:docMk/>
          <pc:sldMk cId="2529934313" sldId="358"/>
        </pc:sldMkLst>
      </pc:sldChg>
      <pc:sldChg chg="add del">
        <pc:chgData name="Piyumika Kithulgoda Gamage" userId="8130ac14-9727-4963-a006-512f362f8357" providerId="ADAL" clId="{ECF709CB-CDA8-4B5E-85F9-63D9EB829955}" dt="2024-05-26T08:40:28.976" v="1106"/>
        <pc:sldMkLst>
          <pc:docMk/>
          <pc:sldMk cId="2834501810" sldId="358"/>
        </pc:sldMkLst>
      </pc:sldChg>
      <pc:sldChg chg="add del">
        <pc:chgData name="Piyumika Kithulgoda Gamage" userId="8130ac14-9727-4963-a006-512f362f8357" providerId="ADAL" clId="{ECF709CB-CDA8-4B5E-85F9-63D9EB829955}" dt="2024-05-26T08:40:28.976" v="1106"/>
        <pc:sldMkLst>
          <pc:docMk/>
          <pc:sldMk cId="4203328829" sldId="359"/>
        </pc:sldMkLst>
      </pc:sldChg>
      <pc:sldChg chg="add del">
        <pc:chgData name="Piyumika Kithulgoda Gamage" userId="8130ac14-9727-4963-a006-512f362f8357" providerId="ADAL" clId="{ECF709CB-CDA8-4B5E-85F9-63D9EB829955}" dt="2024-05-26T08:40:28.976" v="1106"/>
        <pc:sldMkLst>
          <pc:docMk/>
          <pc:sldMk cId="2088172290" sldId="360"/>
        </pc:sldMkLst>
      </pc:sldChg>
      <pc:sldChg chg="add del">
        <pc:chgData name="Piyumika Kithulgoda Gamage" userId="8130ac14-9727-4963-a006-512f362f8357" providerId="ADAL" clId="{ECF709CB-CDA8-4B5E-85F9-63D9EB829955}" dt="2024-05-26T08:40:28.976" v="1106"/>
        <pc:sldMkLst>
          <pc:docMk/>
          <pc:sldMk cId="213238397" sldId="361"/>
        </pc:sldMkLst>
      </pc:sldChg>
      <pc:sldChg chg="add del">
        <pc:chgData name="Piyumika Kithulgoda Gamage" userId="8130ac14-9727-4963-a006-512f362f8357" providerId="ADAL" clId="{ECF709CB-CDA8-4B5E-85F9-63D9EB829955}" dt="2024-05-26T08:40:28.976" v="1106"/>
        <pc:sldMkLst>
          <pc:docMk/>
          <pc:sldMk cId="276865200" sldId="362"/>
        </pc:sldMkLst>
      </pc:sldChg>
      <pc:sldChg chg="add del">
        <pc:chgData name="Piyumika Kithulgoda Gamage" userId="8130ac14-9727-4963-a006-512f362f8357" providerId="ADAL" clId="{ECF709CB-CDA8-4B5E-85F9-63D9EB829955}" dt="2024-05-26T08:40:28.976" v="1106"/>
        <pc:sldMkLst>
          <pc:docMk/>
          <pc:sldMk cId="2959234560" sldId="363"/>
        </pc:sldMkLst>
      </pc:sldChg>
      <pc:sldMasterChg chg="delSldLayout">
        <pc:chgData name="Piyumika Kithulgoda Gamage" userId="8130ac14-9727-4963-a006-512f362f8357" providerId="ADAL" clId="{ECF709CB-CDA8-4B5E-85F9-63D9EB829955}" dt="2024-05-25T21:57:43.996" v="0" actId="47"/>
        <pc:sldMasterMkLst>
          <pc:docMk/>
          <pc:sldMasterMk cId="0" sldId="2147483677"/>
        </pc:sldMasterMkLst>
        <pc:sldLayoutChg chg="del">
          <pc:chgData name="Piyumika Kithulgoda Gamage" userId="8130ac14-9727-4963-a006-512f362f8357" providerId="ADAL" clId="{ECF709CB-CDA8-4B5E-85F9-63D9EB829955}" dt="2024-05-25T21:57:43.996" v="0" actId="47"/>
          <pc:sldLayoutMkLst>
            <pc:docMk/>
            <pc:sldMasterMk cId="0" sldId="2147483677"/>
            <pc:sldLayoutMk cId="2691152662" sldId="2147483788"/>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68E57D-EE2E-4D11-8408-8508555FF5E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C588275D-0F67-45BF-A7E9-384968725614}">
      <dgm:prSet phldrT="[Text]" custT="1"/>
      <dgm:spPr/>
      <dgm:t>
        <a:bodyPr/>
        <a:lstStyle/>
        <a:p>
          <a:pPr>
            <a:buNone/>
          </a:pPr>
          <a:r>
            <a:rPr lang="en-GB" sz="2200" b="1" dirty="0"/>
            <a:t>Lifestyle Trends: </a:t>
          </a:r>
        </a:p>
        <a:p>
          <a:pPr>
            <a:buNone/>
          </a:pPr>
          <a:r>
            <a:rPr lang="en-GB" sz="2200" dirty="0"/>
            <a:t>What are the local lifestyle trends? Understanding lifestyle trends helps businesses tailor their products and marketing strategies to meet local preferences.</a:t>
          </a:r>
        </a:p>
      </dgm:t>
    </dgm:pt>
    <dgm:pt modelId="{861DBD6D-D01E-4D97-B302-D4394A5D97EF}" type="parTrans" cxnId="{68A811B0-921F-44F3-A293-E83022DF83E7}">
      <dgm:prSet/>
      <dgm:spPr/>
      <dgm:t>
        <a:bodyPr/>
        <a:lstStyle/>
        <a:p>
          <a:endParaRPr lang="en-GB" sz="2200"/>
        </a:p>
      </dgm:t>
    </dgm:pt>
    <dgm:pt modelId="{93BC3E58-7E8C-46E0-A645-BDCECAAD94A1}" type="sibTrans" cxnId="{68A811B0-921F-44F3-A293-E83022DF83E7}">
      <dgm:prSet/>
      <dgm:spPr/>
      <dgm:t>
        <a:bodyPr/>
        <a:lstStyle/>
        <a:p>
          <a:endParaRPr lang="en-GB" sz="2200"/>
        </a:p>
      </dgm:t>
    </dgm:pt>
    <dgm:pt modelId="{D847A040-4CD6-4AC6-BA00-6DDBEEA392BA}">
      <dgm:prSet custT="1"/>
      <dgm:spPr/>
      <dgm:t>
        <a:bodyPr/>
        <a:lstStyle/>
        <a:p>
          <a:r>
            <a:rPr lang="en-GB" sz="2200" b="1" dirty="0"/>
            <a:t>Demographics: </a:t>
          </a:r>
        </a:p>
        <a:p>
          <a:r>
            <a:rPr lang="en-GB" sz="2200" dirty="0"/>
            <a:t>What are the country’s current demographics, and how are they changing? Demographics provide insights into the age, gender, and population distribution, influencing market segmentation and targeting.</a:t>
          </a:r>
        </a:p>
      </dgm:t>
    </dgm:pt>
    <dgm:pt modelId="{8C00AD23-20F8-455C-94CD-A1F81FDB7727}" type="parTrans" cxnId="{C4B5F696-FE4C-468A-8D98-7865C307570A}">
      <dgm:prSet/>
      <dgm:spPr/>
      <dgm:t>
        <a:bodyPr/>
        <a:lstStyle/>
        <a:p>
          <a:endParaRPr lang="en-GB" sz="2200"/>
        </a:p>
      </dgm:t>
    </dgm:pt>
    <dgm:pt modelId="{DE047BC8-3F72-4E84-B286-D9C8E1BB20CE}" type="sibTrans" cxnId="{C4B5F696-FE4C-468A-8D98-7865C307570A}">
      <dgm:prSet/>
      <dgm:spPr/>
      <dgm:t>
        <a:bodyPr/>
        <a:lstStyle/>
        <a:p>
          <a:endParaRPr lang="en-GB" sz="2200"/>
        </a:p>
      </dgm:t>
    </dgm:pt>
    <dgm:pt modelId="{81E1B18C-9144-4856-9A1D-58E84E1E4188}" type="pres">
      <dgm:prSet presAssocID="{8D68E57D-EE2E-4D11-8408-8508555FF5E2}" presName="diagram" presStyleCnt="0">
        <dgm:presLayoutVars>
          <dgm:dir/>
          <dgm:resizeHandles val="exact"/>
        </dgm:presLayoutVars>
      </dgm:prSet>
      <dgm:spPr/>
    </dgm:pt>
    <dgm:pt modelId="{33415968-5C33-4F5E-AB2A-C5E09BB4FC00}" type="pres">
      <dgm:prSet presAssocID="{C588275D-0F67-45BF-A7E9-384968725614}" presName="node" presStyleLbl="node1" presStyleIdx="0" presStyleCnt="2">
        <dgm:presLayoutVars>
          <dgm:bulletEnabled val="1"/>
        </dgm:presLayoutVars>
      </dgm:prSet>
      <dgm:spPr/>
    </dgm:pt>
    <dgm:pt modelId="{A6D5CB38-7402-4A1D-BB41-33B44394C9CB}" type="pres">
      <dgm:prSet presAssocID="{93BC3E58-7E8C-46E0-A645-BDCECAAD94A1}" presName="sibTrans" presStyleCnt="0"/>
      <dgm:spPr/>
    </dgm:pt>
    <dgm:pt modelId="{3993F510-AEF2-4F37-A65E-F01AF018DF50}" type="pres">
      <dgm:prSet presAssocID="{D847A040-4CD6-4AC6-BA00-6DDBEEA392BA}" presName="node" presStyleLbl="node1" presStyleIdx="1" presStyleCnt="2">
        <dgm:presLayoutVars>
          <dgm:bulletEnabled val="1"/>
        </dgm:presLayoutVars>
      </dgm:prSet>
      <dgm:spPr/>
    </dgm:pt>
  </dgm:ptLst>
  <dgm:cxnLst>
    <dgm:cxn modelId="{A834570E-3707-4D66-AFBE-EAD033283749}" type="presOf" srcId="{8D68E57D-EE2E-4D11-8408-8508555FF5E2}" destId="{81E1B18C-9144-4856-9A1D-58E84E1E4188}" srcOrd="0" destOrd="0" presId="urn:microsoft.com/office/officeart/2005/8/layout/default"/>
    <dgm:cxn modelId="{13242017-5B64-4E15-AD48-8B29C087F205}" type="presOf" srcId="{C588275D-0F67-45BF-A7E9-384968725614}" destId="{33415968-5C33-4F5E-AB2A-C5E09BB4FC00}" srcOrd="0" destOrd="0" presId="urn:microsoft.com/office/officeart/2005/8/layout/default"/>
    <dgm:cxn modelId="{8225377C-8139-49C8-BC5D-B9C0EADE6851}" type="presOf" srcId="{D847A040-4CD6-4AC6-BA00-6DDBEEA392BA}" destId="{3993F510-AEF2-4F37-A65E-F01AF018DF50}" srcOrd="0" destOrd="0" presId="urn:microsoft.com/office/officeart/2005/8/layout/default"/>
    <dgm:cxn modelId="{C4B5F696-FE4C-468A-8D98-7865C307570A}" srcId="{8D68E57D-EE2E-4D11-8408-8508555FF5E2}" destId="{D847A040-4CD6-4AC6-BA00-6DDBEEA392BA}" srcOrd="1" destOrd="0" parTransId="{8C00AD23-20F8-455C-94CD-A1F81FDB7727}" sibTransId="{DE047BC8-3F72-4E84-B286-D9C8E1BB20CE}"/>
    <dgm:cxn modelId="{68A811B0-921F-44F3-A293-E83022DF83E7}" srcId="{8D68E57D-EE2E-4D11-8408-8508555FF5E2}" destId="{C588275D-0F67-45BF-A7E9-384968725614}" srcOrd="0" destOrd="0" parTransId="{861DBD6D-D01E-4D97-B302-D4394A5D97EF}" sibTransId="{93BC3E58-7E8C-46E0-A645-BDCECAAD94A1}"/>
    <dgm:cxn modelId="{3E26EB1C-1D42-4A8A-8400-3A5DA0A70D1B}" type="presParOf" srcId="{81E1B18C-9144-4856-9A1D-58E84E1E4188}" destId="{33415968-5C33-4F5E-AB2A-C5E09BB4FC00}" srcOrd="0" destOrd="0" presId="urn:microsoft.com/office/officeart/2005/8/layout/default"/>
    <dgm:cxn modelId="{35896ED3-195A-4CDB-95EE-305AB1489C91}" type="presParOf" srcId="{81E1B18C-9144-4856-9A1D-58E84E1E4188}" destId="{A6D5CB38-7402-4A1D-BB41-33B44394C9CB}" srcOrd="1" destOrd="0" presId="urn:microsoft.com/office/officeart/2005/8/layout/default"/>
    <dgm:cxn modelId="{6FF1D3D2-42B0-452E-86B0-C82756F83C21}" type="presParOf" srcId="{81E1B18C-9144-4856-9A1D-58E84E1E4188}" destId="{3993F510-AEF2-4F37-A65E-F01AF018DF50}"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D68E57D-EE2E-4D11-8408-8508555FF5E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E11044A6-B1C4-4BF7-B510-52F8EDD74336}">
      <dgm:prSet custT="1"/>
      <dgm:spPr/>
      <dgm:t>
        <a:bodyPr/>
        <a:lstStyle/>
        <a:p>
          <a:pPr algn="just"/>
          <a:r>
            <a:rPr lang="en-GB" sz="2200" b="1" dirty="0"/>
            <a:t>Education and Income: </a:t>
          </a:r>
        </a:p>
        <a:p>
          <a:pPr algn="just"/>
          <a:r>
            <a:rPr lang="en-GB" sz="2200" dirty="0"/>
            <a:t>What is the level and distribution of education and income? Education and income levels affect purchasing power, consumer preferences, and the demand for certain products and services.</a:t>
          </a:r>
        </a:p>
      </dgm:t>
    </dgm:pt>
    <dgm:pt modelId="{77B86CBE-7C81-4C6B-872A-D87013DEE30F}" type="parTrans" cxnId="{5A17C21D-CDE4-4F73-B59B-25C56623483A}">
      <dgm:prSet/>
      <dgm:spPr/>
      <dgm:t>
        <a:bodyPr/>
        <a:lstStyle/>
        <a:p>
          <a:endParaRPr lang="en-GB"/>
        </a:p>
      </dgm:t>
    </dgm:pt>
    <dgm:pt modelId="{DB0DF3A0-B1EB-470A-91C7-253117F540D5}" type="sibTrans" cxnId="{5A17C21D-CDE4-4F73-B59B-25C56623483A}">
      <dgm:prSet/>
      <dgm:spPr/>
      <dgm:t>
        <a:bodyPr/>
        <a:lstStyle/>
        <a:p>
          <a:endParaRPr lang="en-GB"/>
        </a:p>
      </dgm:t>
    </dgm:pt>
    <dgm:pt modelId="{4BF8C67A-4D38-4E46-8EC6-43BD00E50AEC}">
      <dgm:prSet custT="1"/>
      <dgm:spPr/>
      <dgm:t>
        <a:bodyPr/>
        <a:lstStyle/>
        <a:p>
          <a:pPr algn="just"/>
          <a:r>
            <a:rPr lang="en-GB" sz="2200" b="1" dirty="0"/>
            <a:t>Religion: </a:t>
          </a:r>
        </a:p>
        <a:p>
          <a:pPr algn="just"/>
          <a:r>
            <a:rPr lang="en-GB" sz="2200" dirty="0"/>
            <a:t>What are the dominant local religions, and what influence do they have on consumer attitudes and opinions? Religion can significantly influence cultural norms, values, and consumer behaviour.</a:t>
          </a:r>
        </a:p>
      </dgm:t>
    </dgm:pt>
    <dgm:pt modelId="{6DBC6FF3-AAA7-46F0-878D-A6B1ED8B530A}" type="parTrans" cxnId="{FEAAD748-6EB4-4F82-9B18-531E216EA129}">
      <dgm:prSet/>
      <dgm:spPr/>
      <dgm:t>
        <a:bodyPr/>
        <a:lstStyle/>
        <a:p>
          <a:endParaRPr lang="en-GB"/>
        </a:p>
      </dgm:t>
    </dgm:pt>
    <dgm:pt modelId="{08D15AFD-ACF8-4A08-B569-15BF1A32B28E}" type="sibTrans" cxnId="{FEAAD748-6EB4-4F82-9B18-531E216EA129}">
      <dgm:prSet/>
      <dgm:spPr/>
      <dgm:t>
        <a:bodyPr/>
        <a:lstStyle/>
        <a:p>
          <a:endParaRPr lang="en-GB"/>
        </a:p>
      </dgm:t>
    </dgm:pt>
    <dgm:pt modelId="{D18F49A5-1C47-4F11-989D-DE0E4CCD4088}">
      <dgm:prSet custT="1"/>
      <dgm:spPr/>
      <dgm:t>
        <a:bodyPr/>
        <a:lstStyle/>
        <a:p>
          <a:pPr algn="just"/>
          <a:r>
            <a:rPr lang="en-GB" sz="2200" b="1" dirty="0"/>
            <a:t>Consumerism: </a:t>
          </a:r>
        </a:p>
        <a:p>
          <a:pPr algn="just"/>
          <a:r>
            <a:rPr lang="en-GB" sz="2200" dirty="0"/>
            <a:t>What is the level of consumerism, and what are the popular attitudes toward it? Understanding consumer attitudes towards spending and consumption helps in forecasting market demand and planning marketing strategies.</a:t>
          </a:r>
        </a:p>
      </dgm:t>
    </dgm:pt>
    <dgm:pt modelId="{DEEBEE5B-EACB-4AE1-9E1F-987CBEFBA38B}" type="parTrans" cxnId="{CA3B48B7-3133-42D8-9E73-DBB4568DC276}">
      <dgm:prSet/>
      <dgm:spPr/>
      <dgm:t>
        <a:bodyPr/>
        <a:lstStyle/>
        <a:p>
          <a:endParaRPr lang="en-GB"/>
        </a:p>
      </dgm:t>
    </dgm:pt>
    <dgm:pt modelId="{50C60399-8D08-4851-B682-D166F2E24B7E}" type="sibTrans" cxnId="{CA3B48B7-3133-42D8-9E73-DBB4568DC276}">
      <dgm:prSet/>
      <dgm:spPr/>
      <dgm:t>
        <a:bodyPr/>
        <a:lstStyle/>
        <a:p>
          <a:endParaRPr lang="en-GB"/>
        </a:p>
      </dgm:t>
    </dgm:pt>
    <dgm:pt modelId="{81E1B18C-9144-4856-9A1D-58E84E1E4188}" type="pres">
      <dgm:prSet presAssocID="{8D68E57D-EE2E-4D11-8408-8508555FF5E2}" presName="diagram" presStyleCnt="0">
        <dgm:presLayoutVars>
          <dgm:dir/>
          <dgm:resizeHandles val="exact"/>
        </dgm:presLayoutVars>
      </dgm:prSet>
      <dgm:spPr/>
    </dgm:pt>
    <dgm:pt modelId="{F5A5A4EC-8EF3-4A5E-8B50-2B75B32FC64C}" type="pres">
      <dgm:prSet presAssocID="{E11044A6-B1C4-4BF7-B510-52F8EDD74336}" presName="node" presStyleLbl="node1" presStyleIdx="0" presStyleCnt="3" custScaleY="181710">
        <dgm:presLayoutVars>
          <dgm:bulletEnabled val="1"/>
        </dgm:presLayoutVars>
      </dgm:prSet>
      <dgm:spPr/>
    </dgm:pt>
    <dgm:pt modelId="{48D051CF-D89C-4476-A69B-9FFD598F1E8F}" type="pres">
      <dgm:prSet presAssocID="{DB0DF3A0-B1EB-470A-91C7-253117F540D5}" presName="sibTrans" presStyleCnt="0"/>
      <dgm:spPr/>
    </dgm:pt>
    <dgm:pt modelId="{CAF60E33-F60A-465B-82C5-9E69E58A8C42}" type="pres">
      <dgm:prSet presAssocID="{4BF8C67A-4D38-4E46-8EC6-43BD00E50AEC}" presName="node" presStyleLbl="node1" presStyleIdx="1" presStyleCnt="3" custScaleX="97041" custScaleY="181710">
        <dgm:presLayoutVars>
          <dgm:bulletEnabled val="1"/>
        </dgm:presLayoutVars>
      </dgm:prSet>
      <dgm:spPr/>
    </dgm:pt>
    <dgm:pt modelId="{EE42E340-08A6-4399-900E-26D9C544AD4E}" type="pres">
      <dgm:prSet presAssocID="{08D15AFD-ACF8-4A08-B569-15BF1A32B28E}" presName="sibTrans" presStyleCnt="0"/>
      <dgm:spPr/>
    </dgm:pt>
    <dgm:pt modelId="{8D63F8FB-7FCE-418C-A79C-FD4EEDE90A6A}" type="pres">
      <dgm:prSet presAssocID="{D18F49A5-1C47-4F11-989D-DE0E4CCD4088}" presName="node" presStyleLbl="node1" presStyleIdx="2" presStyleCnt="3" custScaleX="111039" custScaleY="181710">
        <dgm:presLayoutVars>
          <dgm:bulletEnabled val="1"/>
        </dgm:presLayoutVars>
      </dgm:prSet>
      <dgm:spPr/>
    </dgm:pt>
  </dgm:ptLst>
  <dgm:cxnLst>
    <dgm:cxn modelId="{C112F601-DDC9-42CE-86E7-276E93610DB7}" type="presOf" srcId="{D18F49A5-1C47-4F11-989D-DE0E4CCD4088}" destId="{8D63F8FB-7FCE-418C-A79C-FD4EEDE90A6A}" srcOrd="0" destOrd="0" presId="urn:microsoft.com/office/officeart/2005/8/layout/default"/>
    <dgm:cxn modelId="{A834570E-3707-4D66-AFBE-EAD033283749}" type="presOf" srcId="{8D68E57D-EE2E-4D11-8408-8508555FF5E2}" destId="{81E1B18C-9144-4856-9A1D-58E84E1E4188}" srcOrd="0" destOrd="0" presId="urn:microsoft.com/office/officeart/2005/8/layout/default"/>
    <dgm:cxn modelId="{5A17C21D-CDE4-4F73-B59B-25C56623483A}" srcId="{8D68E57D-EE2E-4D11-8408-8508555FF5E2}" destId="{E11044A6-B1C4-4BF7-B510-52F8EDD74336}" srcOrd="0" destOrd="0" parTransId="{77B86CBE-7C81-4C6B-872A-D87013DEE30F}" sibTransId="{DB0DF3A0-B1EB-470A-91C7-253117F540D5}"/>
    <dgm:cxn modelId="{FEAAD748-6EB4-4F82-9B18-531E216EA129}" srcId="{8D68E57D-EE2E-4D11-8408-8508555FF5E2}" destId="{4BF8C67A-4D38-4E46-8EC6-43BD00E50AEC}" srcOrd="1" destOrd="0" parTransId="{6DBC6FF3-AAA7-46F0-878D-A6B1ED8B530A}" sibTransId="{08D15AFD-ACF8-4A08-B569-15BF1A32B28E}"/>
    <dgm:cxn modelId="{A394886E-A701-4E88-9718-89E0BAB0D2D6}" type="presOf" srcId="{4BF8C67A-4D38-4E46-8EC6-43BD00E50AEC}" destId="{CAF60E33-F60A-465B-82C5-9E69E58A8C42}" srcOrd="0" destOrd="0" presId="urn:microsoft.com/office/officeart/2005/8/layout/default"/>
    <dgm:cxn modelId="{1100255A-B697-43D2-B9E6-F6722B8793F5}" type="presOf" srcId="{E11044A6-B1C4-4BF7-B510-52F8EDD74336}" destId="{F5A5A4EC-8EF3-4A5E-8B50-2B75B32FC64C}" srcOrd="0" destOrd="0" presId="urn:microsoft.com/office/officeart/2005/8/layout/default"/>
    <dgm:cxn modelId="{CA3B48B7-3133-42D8-9E73-DBB4568DC276}" srcId="{8D68E57D-EE2E-4D11-8408-8508555FF5E2}" destId="{D18F49A5-1C47-4F11-989D-DE0E4CCD4088}" srcOrd="2" destOrd="0" parTransId="{DEEBEE5B-EACB-4AE1-9E1F-987CBEFBA38B}" sibTransId="{50C60399-8D08-4851-B682-D166F2E24B7E}"/>
    <dgm:cxn modelId="{743D3D77-41D5-4DC4-8A31-A383D1D6FD1C}" type="presParOf" srcId="{81E1B18C-9144-4856-9A1D-58E84E1E4188}" destId="{F5A5A4EC-8EF3-4A5E-8B50-2B75B32FC64C}" srcOrd="0" destOrd="0" presId="urn:microsoft.com/office/officeart/2005/8/layout/default"/>
    <dgm:cxn modelId="{E2C16F81-01E9-4251-9F36-504CE0E79CD2}" type="presParOf" srcId="{81E1B18C-9144-4856-9A1D-58E84E1E4188}" destId="{48D051CF-D89C-4476-A69B-9FFD598F1E8F}" srcOrd="1" destOrd="0" presId="urn:microsoft.com/office/officeart/2005/8/layout/default"/>
    <dgm:cxn modelId="{72161CED-6B7A-4430-9C27-A8149258B621}" type="presParOf" srcId="{81E1B18C-9144-4856-9A1D-58E84E1E4188}" destId="{CAF60E33-F60A-465B-82C5-9E69E58A8C42}" srcOrd="2" destOrd="0" presId="urn:microsoft.com/office/officeart/2005/8/layout/default"/>
    <dgm:cxn modelId="{7498BBA1-1E0A-4E0C-AF36-7203D6C0E80C}" type="presParOf" srcId="{81E1B18C-9144-4856-9A1D-58E84E1E4188}" destId="{EE42E340-08A6-4399-900E-26D9C544AD4E}" srcOrd="3" destOrd="0" presId="urn:microsoft.com/office/officeart/2005/8/layout/default"/>
    <dgm:cxn modelId="{08560DA6-F18C-48AC-9A80-6B72234B9C03}" type="presParOf" srcId="{81E1B18C-9144-4856-9A1D-58E84E1E4188}" destId="{8D63F8FB-7FCE-418C-A79C-FD4EEDE90A6A}"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44377C1-B370-43F9-A241-BAEC911FFB43}" type="doc">
      <dgm:prSet loTypeId="urn:microsoft.com/office/officeart/2005/8/layout/bList2" loCatId="list" qsTypeId="urn:microsoft.com/office/officeart/2005/8/quickstyle/simple1" qsCatId="simple" csTypeId="urn:microsoft.com/office/officeart/2005/8/colors/accent1_2" csCatId="accent1" phldr="1"/>
      <dgm:spPr/>
      <dgm:t>
        <a:bodyPr/>
        <a:lstStyle/>
        <a:p>
          <a:endParaRPr lang="en-GB"/>
        </a:p>
      </dgm:t>
    </dgm:pt>
    <dgm:pt modelId="{BE9CDF2E-76FB-46A4-8D5D-DB82B3CC1DAC}">
      <dgm:prSet custT="1"/>
      <dgm:spPr/>
      <dgm:t>
        <a:bodyPr/>
        <a:lstStyle/>
        <a:p>
          <a:r>
            <a:rPr lang="en-GB" sz="1200" dirty="0"/>
            <a:t>PESTEL analysis on Coca-Cola</a:t>
          </a:r>
        </a:p>
      </dgm:t>
    </dgm:pt>
    <dgm:pt modelId="{FDF925BF-5300-4BD8-BCA8-7BE1D892BA4D}" type="parTrans" cxnId="{D7C3B980-C13F-4930-AFBA-D171DAA9B6C9}">
      <dgm:prSet/>
      <dgm:spPr/>
      <dgm:t>
        <a:bodyPr/>
        <a:lstStyle/>
        <a:p>
          <a:endParaRPr lang="en-GB" sz="1200"/>
        </a:p>
      </dgm:t>
    </dgm:pt>
    <dgm:pt modelId="{408379C6-9599-466B-84D0-4BC868CB0B94}" type="sibTrans" cxnId="{D7C3B980-C13F-4930-AFBA-D171DAA9B6C9}">
      <dgm:prSet/>
      <dgm:spPr/>
      <dgm:t>
        <a:bodyPr/>
        <a:lstStyle/>
        <a:p>
          <a:endParaRPr lang="en-GB" sz="1200"/>
        </a:p>
      </dgm:t>
    </dgm:pt>
    <dgm:pt modelId="{BA494DAB-153F-4EDA-BFA1-CB6C4482A2CF}">
      <dgm:prSet custT="1"/>
      <dgm:spPr/>
      <dgm:t>
        <a:bodyPr/>
        <a:lstStyle/>
        <a:p>
          <a:r>
            <a:rPr lang="en-GB" sz="1200"/>
            <a:t>Group 1: Political Factors</a:t>
          </a:r>
        </a:p>
      </dgm:t>
    </dgm:pt>
    <dgm:pt modelId="{35754C40-6B34-4837-9234-D386311C65F9}" type="parTrans" cxnId="{518BF810-831B-4B7A-9781-5AD5B6421ABC}">
      <dgm:prSet/>
      <dgm:spPr/>
      <dgm:t>
        <a:bodyPr/>
        <a:lstStyle/>
        <a:p>
          <a:endParaRPr lang="en-GB" sz="1200"/>
        </a:p>
      </dgm:t>
    </dgm:pt>
    <dgm:pt modelId="{30F7A6FE-DE7A-443C-806A-55094CFA4327}" type="sibTrans" cxnId="{518BF810-831B-4B7A-9781-5AD5B6421ABC}">
      <dgm:prSet/>
      <dgm:spPr/>
      <dgm:t>
        <a:bodyPr/>
        <a:lstStyle/>
        <a:p>
          <a:endParaRPr lang="en-GB" sz="1200"/>
        </a:p>
      </dgm:t>
    </dgm:pt>
    <dgm:pt modelId="{FAE28215-D90F-4467-A1D4-494C5DF37B18}">
      <dgm:prSet custT="1"/>
      <dgm:spPr/>
      <dgm:t>
        <a:bodyPr/>
        <a:lstStyle/>
        <a:p>
          <a:r>
            <a:rPr lang="en-GB" sz="1200" dirty="0"/>
            <a:t>Investigate how changes in US trade tariffs influence Coca-Cola’s supply chain.</a:t>
          </a:r>
        </a:p>
      </dgm:t>
    </dgm:pt>
    <dgm:pt modelId="{E7D8A470-3498-4C8C-BF4E-AABCC777F151}" type="parTrans" cxnId="{BA80896D-50D8-4ABD-9F00-DF27A2B6AAC0}">
      <dgm:prSet/>
      <dgm:spPr/>
      <dgm:t>
        <a:bodyPr/>
        <a:lstStyle/>
        <a:p>
          <a:endParaRPr lang="en-GB" sz="1200"/>
        </a:p>
      </dgm:t>
    </dgm:pt>
    <dgm:pt modelId="{34FD53C6-29B3-4727-9376-48BF5BA6B678}" type="sibTrans" cxnId="{BA80896D-50D8-4ABD-9F00-DF27A2B6AAC0}">
      <dgm:prSet/>
      <dgm:spPr/>
      <dgm:t>
        <a:bodyPr/>
        <a:lstStyle/>
        <a:p>
          <a:endParaRPr lang="en-GB" sz="1200"/>
        </a:p>
      </dgm:t>
    </dgm:pt>
    <dgm:pt modelId="{67061359-41DF-46EE-AE0C-B69DF472A388}">
      <dgm:prSet custT="1"/>
      <dgm:spPr/>
      <dgm:t>
        <a:bodyPr/>
        <a:lstStyle/>
        <a:p>
          <a:r>
            <a:rPr lang="en-GB" sz="1200"/>
            <a:t>Group 2: Economic Factors</a:t>
          </a:r>
        </a:p>
      </dgm:t>
    </dgm:pt>
    <dgm:pt modelId="{55C64DDE-4A4B-4AFB-885C-55E82170A3E0}" type="parTrans" cxnId="{25D02C37-60A4-424A-AD85-4E4F9DD69EE5}">
      <dgm:prSet/>
      <dgm:spPr/>
      <dgm:t>
        <a:bodyPr/>
        <a:lstStyle/>
        <a:p>
          <a:endParaRPr lang="en-GB" sz="1200"/>
        </a:p>
      </dgm:t>
    </dgm:pt>
    <dgm:pt modelId="{9125EC27-D3E1-46C8-A1A0-1E17D01199F0}" type="sibTrans" cxnId="{25D02C37-60A4-424A-AD85-4E4F9DD69EE5}">
      <dgm:prSet/>
      <dgm:spPr/>
      <dgm:t>
        <a:bodyPr/>
        <a:lstStyle/>
        <a:p>
          <a:endParaRPr lang="en-GB" sz="1200"/>
        </a:p>
      </dgm:t>
    </dgm:pt>
    <dgm:pt modelId="{2578BCDF-4D6F-454E-8234-63B7873C3E97}">
      <dgm:prSet custT="1"/>
      <dgm:spPr/>
      <dgm:t>
        <a:bodyPr/>
        <a:lstStyle/>
        <a:p>
          <a:endParaRPr lang="en-GB" sz="1200" dirty="0"/>
        </a:p>
      </dgm:t>
    </dgm:pt>
    <dgm:pt modelId="{6A1F4D25-68B8-4086-A28B-14141DA83CD1}" type="parTrans" cxnId="{7844C494-FEF8-49BA-9FAE-A933A75CF4BD}">
      <dgm:prSet/>
      <dgm:spPr/>
      <dgm:t>
        <a:bodyPr/>
        <a:lstStyle/>
        <a:p>
          <a:endParaRPr lang="en-GB" sz="1200"/>
        </a:p>
      </dgm:t>
    </dgm:pt>
    <dgm:pt modelId="{83BF553C-4C30-40F5-AAE8-BB906A449219}" type="sibTrans" cxnId="{7844C494-FEF8-49BA-9FAE-A933A75CF4BD}">
      <dgm:prSet/>
      <dgm:spPr/>
      <dgm:t>
        <a:bodyPr/>
        <a:lstStyle/>
        <a:p>
          <a:endParaRPr lang="en-GB" sz="1200"/>
        </a:p>
      </dgm:t>
    </dgm:pt>
    <dgm:pt modelId="{DDBD8D13-D352-4626-8116-FAAA458B06DB}">
      <dgm:prSet custT="1"/>
      <dgm:spPr/>
      <dgm:t>
        <a:bodyPr/>
        <a:lstStyle/>
        <a:p>
          <a:r>
            <a:rPr lang="en-GB" sz="1200" dirty="0"/>
            <a:t>Assess how fluctuations in currency exchange rates impact Coca-Cola’s profits in international markets.</a:t>
          </a:r>
        </a:p>
      </dgm:t>
    </dgm:pt>
    <dgm:pt modelId="{97B7E2E9-DB69-4F01-9655-712C19ABA7B3}" type="parTrans" cxnId="{C3F6BC3B-9463-4335-973D-49A540DAC310}">
      <dgm:prSet/>
      <dgm:spPr/>
      <dgm:t>
        <a:bodyPr/>
        <a:lstStyle/>
        <a:p>
          <a:endParaRPr lang="en-GB" sz="1200"/>
        </a:p>
      </dgm:t>
    </dgm:pt>
    <dgm:pt modelId="{20477E99-DA58-42C6-8715-F5A522B19349}" type="sibTrans" cxnId="{C3F6BC3B-9463-4335-973D-49A540DAC310}">
      <dgm:prSet/>
      <dgm:spPr/>
      <dgm:t>
        <a:bodyPr/>
        <a:lstStyle/>
        <a:p>
          <a:endParaRPr lang="en-GB" sz="1200"/>
        </a:p>
      </dgm:t>
    </dgm:pt>
    <dgm:pt modelId="{AAF65F52-DFA3-415A-90CD-735F26C0325F}">
      <dgm:prSet custT="1"/>
      <dgm:spPr/>
      <dgm:t>
        <a:bodyPr/>
        <a:lstStyle/>
        <a:p>
          <a:r>
            <a:rPr lang="en-GB" sz="1200"/>
            <a:t>Group 3: Sociological Factors</a:t>
          </a:r>
        </a:p>
      </dgm:t>
    </dgm:pt>
    <dgm:pt modelId="{5439C0AF-9318-4F76-AA08-F62D2FE8DF51}" type="parTrans" cxnId="{94243C9C-142D-481E-BB96-7D8EC4CA6E4F}">
      <dgm:prSet/>
      <dgm:spPr/>
      <dgm:t>
        <a:bodyPr/>
        <a:lstStyle/>
        <a:p>
          <a:endParaRPr lang="en-GB" sz="1200"/>
        </a:p>
      </dgm:t>
    </dgm:pt>
    <dgm:pt modelId="{BFAB7D2E-2170-42CE-AFB4-58A77A8F4E71}" type="sibTrans" cxnId="{94243C9C-142D-481E-BB96-7D8EC4CA6E4F}">
      <dgm:prSet/>
      <dgm:spPr/>
      <dgm:t>
        <a:bodyPr/>
        <a:lstStyle/>
        <a:p>
          <a:endParaRPr lang="en-GB" sz="1200"/>
        </a:p>
      </dgm:t>
    </dgm:pt>
    <dgm:pt modelId="{D2B1D025-357E-44D1-83D6-7F9A76B4FE64}">
      <dgm:prSet custT="1"/>
      <dgm:spPr/>
      <dgm:t>
        <a:bodyPr/>
        <a:lstStyle/>
        <a:p>
          <a:endParaRPr lang="en-GB" sz="1200" dirty="0"/>
        </a:p>
      </dgm:t>
    </dgm:pt>
    <dgm:pt modelId="{2DE0D603-E15F-46F3-AC12-B1880C585FA5}" type="parTrans" cxnId="{B500642E-D2F5-4509-9B4E-357F75DAD332}">
      <dgm:prSet/>
      <dgm:spPr/>
      <dgm:t>
        <a:bodyPr/>
        <a:lstStyle/>
        <a:p>
          <a:endParaRPr lang="en-GB" sz="1200"/>
        </a:p>
      </dgm:t>
    </dgm:pt>
    <dgm:pt modelId="{ECC6B1DE-4857-4F41-B60E-FFA9D3C8E771}" type="sibTrans" cxnId="{B500642E-D2F5-4509-9B4E-357F75DAD332}">
      <dgm:prSet/>
      <dgm:spPr/>
      <dgm:t>
        <a:bodyPr/>
        <a:lstStyle/>
        <a:p>
          <a:endParaRPr lang="en-GB" sz="1200"/>
        </a:p>
      </dgm:t>
    </dgm:pt>
    <dgm:pt modelId="{3410C6F8-640B-485F-A7D6-DAA5EF681F21}">
      <dgm:prSet custT="1"/>
      <dgm:spPr/>
      <dgm:t>
        <a:bodyPr/>
        <a:lstStyle/>
        <a:p>
          <a:r>
            <a:rPr lang="en-GB" sz="1200" dirty="0"/>
            <a:t>Evaluate how changing health trends influence Coca-Cola’s product offerings and marketing strategies.</a:t>
          </a:r>
        </a:p>
      </dgm:t>
    </dgm:pt>
    <dgm:pt modelId="{E49B3B2C-AA0E-4D51-B170-984E7BF01E4F}" type="parTrans" cxnId="{F9542FBD-AED7-461F-9815-9016ABC35AED}">
      <dgm:prSet/>
      <dgm:spPr/>
      <dgm:t>
        <a:bodyPr/>
        <a:lstStyle/>
        <a:p>
          <a:endParaRPr lang="en-GB" sz="1200"/>
        </a:p>
      </dgm:t>
    </dgm:pt>
    <dgm:pt modelId="{0CACC34E-C90E-4EAD-AB3B-49839787B023}" type="sibTrans" cxnId="{F9542FBD-AED7-461F-9815-9016ABC35AED}">
      <dgm:prSet/>
      <dgm:spPr/>
      <dgm:t>
        <a:bodyPr/>
        <a:lstStyle/>
        <a:p>
          <a:endParaRPr lang="en-GB" sz="1200"/>
        </a:p>
      </dgm:t>
    </dgm:pt>
    <dgm:pt modelId="{946A6674-311F-46ED-AF52-D18B99F4847E}">
      <dgm:prSet custT="1"/>
      <dgm:spPr/>
      <dgm:t>
        <a:bodyPr/>
        <a:lstStyle/>
        <a:p>
          <a:r>
            <a:rPr lang="en-GB" sz="1200"/>
            <a:t>Group 4: Technological Factors</a:t>
          </a:r>
        </a:p>
      </dgm:t>
    </dgm:pt>
    <dgm:pt modelId="{E83205A5-5A44-416E-888C-68C1C0D8B262}" type="parTrans" cxnId="{2F6BA3AD-C9F5-4F0E-9247-A7F5E5A89D53}">
      <dgm:prSet/>
      <dgm:spPr/>
      <dgm:t>
        <a:bodyPr/>
        <a:lstStyle/>
        <a:p>
          <a:endParaRPr lang="en-GB" sz="1200"/>
        </a:p>
      </dgm:t>
    </dgm:pt>
    <dgm:pt modelId="{2CA75996-3DA4-4D32-BE91-82375E02A9C0}" type="sibTrans" cxnId="{2F6BA3AD-C9F5-4F0E-9247-A7F5E5A89D53}">
      <dgm:prSet/>
      <dgm:spPr/>
      <dgm:t>
        <a:bodyPr/>
        <a:lstStyle/>
        <a:p>
          <a:endParaRPr lang="en-GB" sz="1200"/>
        </a:p>
      </dgm:t>
    </dgm:pt>
    <dgm:pt modelId="{E67B188C-044D-4C70-B28E-3F8775DD2C18}">
      <dgm:prSet custT="1"/>
      <dgm:spPr/>
      <dgm:t>
        <a:bodyPr/>
        <a:lstStyle/>
        <a:p>
          <a:endParaRPr lang="en-GB" sz="1200" dirty="0"/>
        </a:p>
      </dgm:t>
    </dgm:pt>
    <dgm:pt modelId="{194CA474-C5BC-4803-8CEA-301CBB92948C}" type="parTrans" cxnId="{CDD8CA37-8CCE-4B48-B5AC-CA994724B817}">
      <dgm:prSet/>
      <dgm:spPr/>
      <dgm:t>
        <a:bodyPr/>
        <a:lstStyle/>
        <a:p>
          <a:endParaRPr lang="en-GB" sz="1200"/>
        </a:p>
      </dgm:t>
    </dgm:pt>
    <dgm:pt modelId="{1AA4F746-8053-4984-8E50-1916DD144DA2}" type="sibTrans" cxnId="{CDD8CA37-8CCE-4B48-B5AC-CA994724B817}">
      <dgm:prSet/>
      <dgm:spPr/>
      <dgm:t>
        <a:bodyPr/>
        <a:lstStyle/>
        <a:p>
          <a:endParaRPr lang="en-GB" sz="1200"/>
        </a:p>
      </dgm:t>
    </dgm:pt>
    <dgm:pt modelId="{00979238-A93D-4FE2-98DC-3C91A3E00F0C}">
      <dgm:prSet custT="1"/>
      <dgm:spPr/>
      <dgm:t>
        <a:bodyPr/>
        <a:lstStyle/>
        <a:p>
          <a:r>
            <a:rPr lang="en-GB" sz="1200" dirty="0"/>
            <a:t>Analyse the impact of digital marketing and automation in Coca-Cola's production processes.</a:t>
          </a:r>
        </a:p>
      </dgm:t>
    </dgm:pt>
    <dgm:pt modelId="{A63F06BF-E1D9-4F50-94B2-F0FA1CAC2D7F}" type="parTrans" cxnId="{4F77CC0A-9E4C-4718-9E15-E523D3BFD6A8}">
      <dgm:prSet/>
      <dgm:spPr/>
      <dgm:t>
        <a:bodyPr/>
        <a:lstStyle/>
        <a:p>
          <a:endParaRPr lang="en-GB" sz="1200"/>
        </a:p>
      </dgm:t>
    </dgm:pt>
    <dgm:pt modelId="{5A56582A-A12F-476C-A23C-0DF66886DE85}" type="sibTrans" cxnId="{4F77CC0A-9E4C-4718-9E15-E523D3BFD6A8}">
      <dgm:prSet/>
      <dgm:spPr/>
      <dgm:t>
        <a:bodyPr/>
        <a:lstStyle/>
        <a:p>
          <a:endParaRPr lang="en-GB" sz="1200"/>
        </a:p>
      </dgm:t>
    </dgm:pt>
    <dgm:pt modelId="{E4B841D8-C390-4110-A569-0E7B5A65CA96}">
      <dgm:prSet custT="1"/>
      <dgm:spPr/>
      <dgm:t>
        <a:bodyPr/>
        <a:lstStyle/>
        <a:p>
          <a:r>
            <a:rPr lang="en-GB" sz="1200"/>
            <a:t>Group 5: Legal Factors</a:t>
          </a:r>
        </a:p>
      </dgm:t>
    </dgm:pt>
    <dgm:pt modelId="{C5732635-9FCD-491A-B7D6-0DC3CFAFD968}" type="parTrans" cxnId="{BCA75B19-B80D-4CAA-96DD-54FDCABCC18B}">
      <dgm:prSet/>
      <dgm:spPr/>
      <dgm:t>
        <a:bodyPr/>
        <a:lstStyle/>
        <a:p>
          <a:endParaRPr lang="en-GB" sz="1200"/>
        </a:p>
      </dgm:t>
    </dgm:pt>
    <dgm:pt modelId="{38AC9FCD-E29E-41FF-8806-621D6CFFD39F}" type="sibTrans" cxnId="{BCA75B19-B80D-4CAA-96DD-54FDCABCC18B}">
      <dgm:prSet/>
      <dgm:spPr/>
      <dgm:t>
        <a:bodyPr/>
        <a:lstStyle/>
        <a:p>
          <a:endParaRPr lang="en-GB" sz="1200"/>
        </a:p>
      </dgm:t>
    </dgm:pt>
    <dgm:pt modelId="{5FD55195-07CB-4E26-AE58-196800CF60FA}">
      <dgm:prSet custT="1"/>
      <dgm:spPr/>
      <dgm:t>
        <a:bodyPr/>
        <a:lstStyle/>
        <a:p>
          <a:endParaRPr lang="en-GB" sz="1200" dirty="0"/>
        </a:p>
      </dgm:t>
    </dgm:pt>
    <dgm:pt modelId="{B2CDD021-B80E-4FC7-B28A-68B785021050}" type="parTrans" cxnId="{EC645DF8-6D2C-47AB-9A48-402C42460B27}">
      <dgm:prSet/>
      <dgm:spPr/>
      <dgm:t>
        <a:bodyPr/>
        <a:lstStyle/>
        <a:p>
          <a:endParaRPr lang="en-GB" sz="1200"/>
        </a:p>
      </dgm:t>
    </dgm:pt>
    <dgm:pt modelId="{55CB6637-2C1E-4C3A-BAE7-87ECCFAC1683}" type="sibTrans" cxnId="{EC645DF8-6D2C-47AB-9A48-402C42460B27}">
      <dgm:prSet/>
      <dgm:spPr/>
      <dgm:t>
        <a:bodyPr/>
        <a:lstStyle/>
        <a:p>
          <a:endParaRPr lang="en-GB" sz="1200"/>
        </a:p>
      </dgm:t>
    </dgm:pt>
    <dgm:pt modelId="{063A8613-05AA-41B2-9451-3C3BC6528A10}">
      <dgm:prSet custT="1"/>
      <dgm:spPr/>
      <dgm:t>
        <a:bodyPr/>
        <a:lstStyle/>
        <a:p>
          <a:r>
            <a:rPr lang="en-GB" sz="1200" dirty="0"/>
            <a:t>Discuss how European regulations on sugar content in beverages affect Coca-Cola’s product formulations and labelling.</a:t>
          </a:r>
        </a:p>
      </dgm:t>
    </dgm:pt>
    <dgm:pt modelId="{D3D6C364-1F5F-4171-9037-FE7E4661ADB4}" type="parTrans" cxnId="{61D02490-A840-4C3F-B20C-FD5C5C4A7B07}">
      <dgm:prSet/>
      <dgm:spPr/>
      <dgm:t>
        <a:bodyPr/>
        <a:lstStyle/>
        <a:p>
          <a:endParaRPr lang="en-GB" sz="1200"/>
        </a:p>
      </dgm:t>
    </dgm:pt>
    <dgm:pt modelId="{A8A45633-8D8F-4775-A695-DE66762F6A4C}" type="sibTrans" cxnId="{61D02490-A840-4C3F-B20C-FD5C5C4A7B07}">
      <dgm:prSet/>
      <dgm:spPr/>
      <dgm:t>
        <a:bodyPr/>
        <a:lstStyle/>
        <a:p>
          <a:endParaRPr lang="en-GB" sz="1200"/>
        </a:p>
      </dgm:t>
    </dgm:pt>
    <dgm:pt modelId="{6F043C9F-04AD-47FD-A8CA-4E04B0EB67B4}">
      <dgm:prSet custT="1"/>
      <dgm:spPr/>
      <dgm:t>
        <a:bodyPr/>
        <a:lstStyle/>
        <a:p>
          <a:r>
            <a:rPr lang="en-GB" sz="1200" dirty="0"/>
            <a:t>Conduct a PESTEL analysis on Coca-Cola Company in the global business context. Use examples to support your analysis.</a:t>
          </a:r>
        </a:p>
      </dgm:t>
    </dgm:pt>
    <dgm:pt modelId="{6461534F-FFDA-4E34-9628-6D84E6B5A9A1}" type="parTrans" cxnId="{5705F263-5109-4381-9D1F-E25256A536A8}">
      <dgm:prSet/>
      <dgm:spPr/>
      <dgm:t>
        <a:bodyPr/>
        <a:lstStyle/>
        <a:p>
          <a:endParaRPr lang="en-GB" sz="1200"/>
        </a:p>
      </dgm:t>
    </dgm:pt>
    <dgm:pt modelId="{66AB7829-8C23-43AE-8C11-ECF5C7B983C8}" type="sibTrans" cxnId="{5705F263-5109-4381-9D1F-E25256A536A8}">
      <dgm:prSet/>
      <dgm:spPr/>
      <dgm:t>
        <a:bodyPr/>
        <a:lstStyle/>
        <a:p>
          <a:endParaRPr lang="en-GB" sz="1200"/>
        </a:p>
      </dgm:t>
    </dgm:pt>
    <dgm:pt modelId="{144570F2-63E3-41DB-9DD1-327B7A94DCC5}" type="pres">
      <dgm:prSet presAssocID="{B44377C1-B370-43F9-A241-BAEC911FFB43}" presName="diagram" presStyleCnt="0">
        <dgm:presLayoutVars>
          <dgm:dir/>
          <dgm:animLvl val="lvl"/>
          <dgm:resizeHandles val="exact"/>
        </dgm:presLayoutVars>
      </dgm:prSet>
      <dgm:spPr/>
    </dgm:pt>
    <dgm:pt modelId="{D3BD2395-A469-430F-945C-5A9568A26453}" type="pres">
      <dgm:prSet presAssocID="{BE9CDF2E-76FB-46A4-8D5D-DB82B3CC1DAC}" presName="compNode" presStyleCnt="0"/>
      <dgm:spPr/>
    </dgm:pt>
    <dgm:pt modelId="{3D6A4730-7C43-4608-978B-A01A729351E6}" type="pres">
      <dgm:prSet presAssocID="{BE9CDF2E-76FB-46A4-8D5D-DB82B3CC1DAC}" presName="childRect" presStyleLbl="bgAcc1" presStyleIdx="0" presStyleCnt="6">
        <dgm:presLayoutVars>
          <dgm:bulletEnabled val="1"/>
        </dgm:presLayoutVars>
      </dgm:prSet>
      <dgm:spPr/>
    </dgm:pt>
    <dgm:pt modelId="{AB93D70C-3A8D-49F2-AAC4-4C4CF9C6E4F8}" type="pres">
      <dgm:prSet presAssocID="{BE9CDF2E-76FB-46A4-8D5D-DB82B3CC1DAC}" presName="parentText" presStyleLbl="node1" presStyleIdx="0" presStyleCnt="0">
        <dgm:presLayoutVars>
          <dgm:chMax val="0"/>
          <dgm:bulletEnabled val="1"/>
        </dgm:presLayoutVars>
      </dgm:prSet>
      <dgm:spPr/>
    </dgm:pt>
    <dgm:pt modelId="{E6D210B9-B7C5-447A-9D78-C4C3D8567E4B}" type="pres">
      <dgm:prSet presAssocID="{BE9CDF2E-76FB-46A4-8D5D-DB82B3CC1DAC}" presName="parentRect" presStyleLbl="alignNode1" presStyleIdx="0" presStyleCnt="6"/>
      <dgm:spPr/>
    </dgm:pt>
    <dgm:pt modelId="{88AD6FCB-5ED9-4D97-8F09-871674C97733}" type="pres">
      <dgm:prSet presAssocID="{BE9CDF2E-76FB-46A4-8D5D-DB82B3CC1DAC}" presName="adorn" presStyleLbl="fgAccFollowNode1" presStyleIdx="0" presStyleCnt="6"/>
      <dgm:spPr/>
    </dgm:pt>
    <dgm:pt modelId="{BF8E37C5-0126-44EB-B377-7FF6B1637617}" type="pres">
      <dgm:prSet presAssocID="{408379C6-9599-466B-84D0-4BC868CB0B94}" presName="sibTrans" presStyleLbl="sibTrans2D1" presStyleIdx="0" presStyleCnt="0"/>
      <dgm:spPr/>
    </dgm:pt>
    <dgm:pt modelId="{9E5BF472-9659-43F2-8D76-44A0BAA0B457}" type="pres">
      <dgm:prSet presAssocID="{BA494DAB-153F-4EDA-BFA1-CB6C4482A2CF}" presName="compNode" presStyleCnt="0"/>
      <dgm:spPr/>
    </dgm:pt>
    <dgm:pt modelId="{D3C0686E-5F6E-4EF2-9E82-F3934AD76884}" type="pres">
      <dgm:prSet presAssocID="{BA494DAB-153F-4EDA-BFA1-CB6C4482A2CF}" presName="childRect" presStyleLbl="bgAcc1" presStyleIdx="1" presStyleCnt="6">
        <dgm:presLayoutVars>
          <dgm:bulletEnabled val="1"/>
        </dgm:presLayoutVars>
      </dgm:prSet>
      <dgm:spPr/>
    </dgm:pt>
    <dgm:pt modelId="{3C0434FA-6F3B-444E-8C8E-D5F4A6B07CCF}" type="pres">
      <dgm:prSet presAssocID="{BA494DAB-153F-4EDA-BFA1-CB6C4482A2CF}" presName="parentText" presStyleLbl="node1" presStyleIdx="0" presStyleCnt="0">
        <dgm:presLayoutVars>
          <dgm:chMax val="0"/>
          <dgm:bulletEnabled val="1"/>
        </dgm:presLayoutVars>
      </dgm:prSet>
      <dgm:spPr/>
    </dgm:pt>
    <dgm:pt modelId="{903576D5-0B33-4282-B77C-2F440203F5A7}" type="pres">
      <dgm:prSet presAssocID="{BA494DAB-153F-4EDA-BFA1-CB6C4482A2CF}" presName="parentRect" presStyleLbl="alignNode1" presStyleIdx="1" presStyleCnt="6"/>
      <dgm:spPr/>
    </dgm:pt>
    <dgm:pt modelId="{51C8D060-23EF-45BF-9AF7-434324F26833}" type="pres">
      <dgm:prSet presAssocID="{BA494DAB-153F-4EDA-BFA1-CB6C4482A2CF}" presName="adorn" presStyleLbl="fgAccFollowNode1" presStyleIdx="1" presStyleCnt="6"/>
      <dgm:spPr/>
    </dgm:pt>
    <dgm:pt modelId="{3F078592-4CF3-4751-A296-BACD25FC2CAA}" type="pres">
      <dgm:prSet presAssocID="{30F7A6FE-DE7A-443C-806A-55094CFA4327}" presName="sibTrans" presStyleLbl="sibTrans2D1" presStyleIdx="0" presStyleCnt="0"/>
      <dgm:spPr/>
    </dgm:pt>
    <dgm:pt modelId="{8F0BA4EE-CCAC-4EBA-A643-DFEC088FA0A5}" type="pres">
      <dgm:prSet presAssocID="{67061359-41DF-46EE-AE0C-B69DF472A388}" presName="compNode" presStyleCnt="0"/>
      <dgm:spPr/>
    </dgm:pt>
    <dgm:pt modelId="{5A7CD7A5-4871-449A-BEE1-F57C2472224F}" type="pres">
      <dgm:prSet presAssocID="{67061359-41DF-46EE-AE0C-B69DF472A388}" presName="childRect" presStyleLbl="bgAcc1" presStyleIdx="2" presStyleCnt="6">
        <dgm:presLayoutVars>
          <dgm:bulletEnabled val="1"/>
        </dgm:presLayoutVars>
      </dgm:prSet>
      <dgm:spPr/>
    </dgm:pt>
    <dgm:pt modelId="{927FB726-3C79-4649-B283-1AFA0D9D9E1C}" type="pres">
      <dgm:prSet presAssocID="{67061359-41DF-46EE-AE0C-B69DF472A388}" presName="parentText" presStyleLbl="node1" presStyleIdx="0" presStyleCnt="0">
        <dgm:presLayoutVars>
          <dgm:chMax val="0"/>
          <dgm:bulletEnabled val="1"/>
        </dgm:presLayoutVars>
      </dgm:prSet>
      <dgm:spPr/>
    </dgm:pt>
    <dgm:pt modelId="{1C0077CA-E913-4C45-B07E-639147158BC6}" type="pres">
      <dgm:prSet presAssocID="{67061359-41DF-46EE-AE0C-B69DF472A388}" presName="parentRect" presStyleLbl="alignNode1" presStyleIdx="2" presStyleCnt="6"/>
      <dgm:spPr/>
    </dgm:pt>
    <dgm:pt modelId="{7E7E97F2-2CCE-4848-9C9D-F901D8965739}" type="pres">
      <dgm:prSet presAssocID="{67061359-41DF-46EE-AE0C-B69DF472A388}" presName="adorn" presStyleLbl="fgAccFollowNode1" presStyleIdx="2" presStyleCnt="6"/>
      <dgm:spPr/>
    </dgm:pt>
    <dgm:pt modelId="{25907E5B-D959-4103-AE57-D0AC7D676909}" type="pres">
      <dgm:prSet presAssocID="{9125EC27-D3E1-46C8-A1A0-1E17D01199F0}" presName="sibTrans" presStyleLbl="sibTrans2D1" presStyleIdx="0" presStyleCnt="0"/>
      <dgm:spPr/>
    </dgm:pt>
    <dgm:pt modelId="{4D3EFB89-F70B-435F-A2CC-910F7E8FD8EA}" type="pres">
      <dgm:prSet presAssocID="{AAF65F52-DFA3-415A-90CD-735F26C0325F}" presName="compNode" presStyleCnt="0"/>
      <dgm:spPr/>
    </dgm:pt>
    <dgm:pt modelId="{C2EC4C8E-0608-4AC8-994B-F28358D7D2B5}" type="pres">
      <dgm:prSet presAssocID="{AAF65F52-DFA3-415A-90CD-735F26C0325F}" presName="childRect" presStyleLbl="bgAcc1" presStyleIdx="3" presStyleCnt="6">
        <dgm:presLayoutVars>
          <dgm:bulletEnabled val="1"/>
        </dgm:presLayoutVars>
      </dgm:prSet>
      <dgm:spPr/>
    </dgm:pt>
    <dgm:pt modelId="{7D8F299C-DB45-4C4D-B413-BB3CDF699E80}" type="pres">
      <dgm:prSet presAssocID="{AAF65F52-DFA3-415A-90CD-735F26C0325F}" presName="parentText" presStyleLbl="node1" presStyleIdx="0" presStyleCnt="0">
        <dgm:presLayoutVars>
          <dgm:chMax val="0"/>
          <dgm:bulletEnabled val="1"/>
        </dgm:presLayoutVars>
      </dgm:prSet>
      <dgm:spPr/>
    </dgm:pt>
    <dgm:pt modelId="{D2019966-8497-43F0-BB2E-FAC210662AC5}" type="pres">
      <dgm:prSet presAssocID="{AAF65F52-DFA3-415A-90CD-735F26C0325F}" presName="parentRect" presStyleLbl="alignNode1" presStyleIdx="3" presStyleCnt="6"/>
      <dgm:spPr/>
    </dgm:pt>
    <dgm:pt modelId="{18EE98E7-4670-4927-BC06-87241BA801E5}" type="pres">
      <dgm:prSet presAssocID="{AAF65F52-DFA3-415A-90CD-735F26C0325F}" presName="adorn" presStyleLbl="fgAccFollowNode1" presStyleIdx="3" presStyleCnt="6"/>
      <dgm:spPr/>
    </dgm:pt>
    <dgm:pt modelId="{B92B2F60-4347-4318-AF01-D2BCBC1F01A2}" type="pres">
      <dgm:prSet presAssocID="{BFAB7D2E-2170-42CE-AFB4-58A77A8F4E71}" presName="sibTrans" presStyleLbl="sibTrans2D1" presStyleIdx="0" presStyleCnt="0"/>
      <dgm:spPr/>
    </dgm:pt>
    <dgm:pt modelId="{8A5707EC-F571-4454-8A6F-A5F3E4968E21}" type="pres">
      <dgm:prSet presAssocID="{946A6674-311F-46ED-AF52-D18B99F4847E}" presName="compNode" presStyleCnt="0"/>
      <dgm:spPr/>
    </dgm:pt>
    <dgm:pt modelId="{F41655D7-24C5-4669-9DEC-A8A2225BB2DA}" type="pres">
      <dgm:prSet presAssocID="{946A6674-311F-46ED-AF52-D18B99F4847E}" presName="childRect" presStyleLbl="bgAcc1" presStyleIdx="4" presStyleCnt="6">
        <dgm:presLayoutVars>
          <dgm:bulletEnabled val="1"/>
        </dgm:presLayoutVars>
      </dgm:prSet>
      <dgm:spPr/>
    </dgm:pt>
    <dgm:pt modelId="{2548EA0A-6957-4CBD-A692-8EBBDFA72E71}" type="pres">
      <dgm:prSet presAssocID="{946A6674-311F-46ED-AF52-D18B99F4847E}" presName="parentText" presStyleLbl="node1" presStyleIdx="0" presStyleCnt="0">
        <dgm:presLayoutVars>
          <dgm:chMax val="0"/>
          <dgm:bulletEnabled val="1"/>
        </dgm:presLayoutVars>
      </dgm:prSet>
      <dgm:spPr/>
    </dgm:pt>
    <dgm:pt modelId="{AF7DFA95-AA34-4250-80A4-F6EC5E5FF662}" type="pres">
      <dgm:prSet presAssocID="{946A6674-311F-46ED-AF52-D18B99F4847E}" presName="parentRect" presStyleLbl="alignNode1" presStyleIdx="4" presStyleCnt="6"/>
      <dgm:spPr/>
    </dgm:pt>
    <dgm:pt modelId="{27E0EF3F-863A-47E1-99B9-26E79B362FF8}" type="pres">
      <dgm:prSet presAssocID="{946A6674-311F-46ED-AF52-D18B99F4847E}" presName="adorn" presStyleLbl="fgAccFollowNode1" presStyleIdx="4" presStyleCnt="6"/>
      <dgm:spPr/>
    </dgm:pt>
    <dgm:pt modelId="{B45751AB-EF26-442B-8915-AD79E210E8C8}" type="pres">
      <dgm:prSet presAssocID="{2CA75996-3DA4-4D32-BE91-82375E02A9C0}" presName="sibTrans" presStyleLbl="sibTrans2D1" presStyleIdx="0" presStyleCnt="0"/>
      <dgm:spPr/>
    </dgm:pt>
    <dgm:pt modelId="{C2684C84-C695-49FB-AC40-0B258C9A9EA9}" type="pres">
      <dgm:prSet presAssocID="{E4B841D8-C390-4110-A569-0E7B5A65CA96}" presName="compNode" presStyleCnt="0"/>
      <dgm:spPr/>
    </dgm:pt>
    <dgm:pt modelId="{4F73B9AF-ADD1-4DCF-8363-87C3E6639BE5}" type="pres">
      <dgm:prSet presAssocID="{E4B841D8-C390-4110-A569-0E7B5A65CA96}" presName="childRect" presStyleLbl="bgAcc1" presStyleIdx="5" presStyleCnt="6">
        <dgm:presLayoutVars>
          <dgm:bulletEnabled val="1"/>
        </dgm:presLayoutVars>
      </dgm:prSet>
      <dgm:spPr/>
    </dgm:pt>
    <dgm:pt modelId="{7B214442-AC47-4D2F-96B8-A5E2213D3D6B}" type="pres">
      <dgm:prSet presAssocID="{E4B841D8-C390-4110-A569-0E7B5A65CA96}" presName="parentText" presStyleLbl="node1" presStyleIdx="0" presStyleCnt="0">
        <dgm:presLayoutVars>
          <dgm:chMax val="0"/>
          <dgm:bulletEnabled val="1"/>
        </dgm:presLayoutVars>
      </dgm:prSet>
      <dgm:spPr/>
    </dgm:pt>
    <dgm:pt modelId="{92178910-AB49-4FE8-8750-F9E1EC421A83}" type="pres">
      <dgm:prSet presAssocID="{E4B841D8-C390-4110-A569-0E7B5A65CA96}" presName="parentRect" presStyleLbl="alignNode1" presStyleIdx="5" presStyleCnt="6"/>
      <dgm:spPr/>
    </dgm:pt>
    <dgm:pt modelId="{5F556128-2210-4CFD-9F0D-D4DE49341974}" type="pres">
      <dgm:prSet presAssocID="{E4B841D8-C390-4110-A569-0E7B5A65CA96}" presName="adorn" presStyleLbl="fgAccFollowNode1" presStyleIdx="5" presStyleCnt="6"/>
      <dgm:spPr/>
    </dgm:pt>
  </dgm:ptLst>
  <dgm:cxnLst>
    <dgm:cxn modelId="{BA174F03-9883-4A88-8481-B223792085F8}" type="presOf" srcId="{E4B841D8-C390-4110-A569-0E7B5A65CA96}" destId="{7B214442-AC47-4D2F-96B8-A5E2213D3D6B}" srcOrd="0" destOrd="0" presId="urn:microsoft.com/office/officeart/2005/8/layout/bList2"/>
    <dgm:cxn modelId="{4F77CC0A-9E4C-4718-9E15-E523D3BFD6A8}" srcId="{946A6674-311F-46ED-AF52-D18B99F4847E}" destId="{00979238-A93D-4FE2-98DC-3C91A3E00F0C}" srcOrd="1" destOrd="0" parTransId="{A63F06BF-E1D9-4F50-94B2-F0FA1CAC2D7F}" sibTransId="{5A56582A-A12F-476C-A23C-0DF66886DE85}"/>
    <dgm:cxn modelId="{5751E60B-181A-46BE-9D66-D679D5475782}" type="presOf" srcId="{2CA75996-3DA4-4D32-BE91-82375E02A9C0}" destId="{B45751AB-EF26-442B-8915-AD79E210E8C8}" srcOrd="0" destOrd="0" presId="urn:microsoft.com/office/officeart/2005/8/layout/bList2"/>
    <dgm:cxn modelId="{518BF810-831B-4B7A-9781-5AD5B6421ABC}" srcId="{B44377C1-B370-43F9-A241-BAEC911FFB43}" destId="{BA494DAB-153F-4EDA-BFA1-CB6C4482A2CF}" srcOrd="1" destOrd="0" parTransId="{35754C40-6B34-4837-9234-D386311C65F9}" sibTransId="{30F7A6FE-DE7A-443C-806A-55094CFA4327}"/>
    <dgm:cxn modelId="{97E8E711-3C07-437E-AA2D-E260E198549B}" type="presOf" srcId="{5FD55195-07CB-4E26-AE58-196800CF60FA}" destId="{4F73B9AF-ADD1-4DCF-8363-87C3E6639BE5}" srcOrd="0" destOrd="0" presId="urn:microsoft.com/office/officeart/2005/8/layout/bList2"/>
    <dgm:cxn modelId="{48773B18-8E3C-4BAA-8F46-38EEFB7A5B83}" type="presOf" srcId="{063A8613-05AA-41B2-9451-3C3BC6528A10}" destId="{4F73B9AF-ADD1-4DCF-8363-87C3E6639BE5}" srcOrd="0" destOrd="1" presId="urn:microsoft.com/office/officeart/2005/8/layout/bList2"/>
    <dgm:cxn modelId="{BCA75B19-B80D-4CAA-96DD-54FDCABCC18B}" srcId="{B44377C1-B370-43F9-A241-BAEC911FFB43}" destId="{E4B841D8-C390-4110-A569-0E7B5A65CA96}" srcOrd="5" destOrd="0" parTransId="{C5732635-9FCD-491A-B7D6-0DC3CFAFD968}" sibTransId="{38AC9FCD-E29E-41FF-8806-621D6CFFD39F}"/>
    <dgm:cxn modelId="{2D49A219-5E8F-4F29-B21A-6FD05ADE0190}" type="presOf" srcId="{E4B841D8-C390-4110-A569-0E7B5A65CA96}" destId="{92178910-AB49-4FE8-8750-F9E1EC421A83}" srcOrd="1" destOrd="0" presId="urn:microsoft.com/office/officeart/2005/8/layout/bList2"/>
    <dgm:cxn modelId="{4933DD28-FFE4-4712-BFD2-ABC3E2D5E661}" type="presOf" srcId="{BA494DAB-153F-4EDA-BFA1-CB6C4482A2CF}" destId="{903576D5-0B33-4282-B77C-2F440203F5A7}" srcOrd="1" destOrd="0" presId="urn:microsoft.com/office/officeart/2005/8/layout/bList2"/>
    <dgm:cxn modelId="{B500642E-D2F5-4509-9B4E-357F75DAD332}" srcId="{AAF65F52-DFA3-415A-90CD-735F26C0325F}" destId="{D2B1D025-357E-44D1-83D6-7F9A76B4FE64}" srcOrd="0" destOrd="0" parTransId="{2DE0D603-E15F-46F3-AC12-B1880C585FA5}" sibTransId="{ECC6B1DE-4857-4F41-B60E-FFA9D3C8E771}"/>
    <dgm:cxn modelId="{25D02C37-60A4-424A-AD85-4E4F9DD69EE5}" srcId="{B44377C1-B370-43F9-A241-BAEC911FFB43}" destId="{67061359-41DF-46EE-AE0C-B69DF472A388}" srcOrd="2" destOrd="0" parTransId="{55C64DDE-4A4B-4AFB-885C-55E82170A3E0}" sibTransId="{9125EC27-D3E1-46C8-A1A0-1E17D01199F0}"/>
    <dgm:cxn modelId="{CDD8CA37-8CCE-4B48-B5AC-CA994724B817}" srcId="{946A6674-311F-46ED-AF52-D18B99F4847E}" destId="{E67B188C-044D-4C70-B28E-3F8775DD2C18}" srcOrd="0" destOrd="0" parTransId="{194CA474-C5BC-4803-8CEA-301CBB92948C}" sibTransId="{1AA4F746-8053-4984-8E50-1916DD144DA2}"/>
    <dgm:cxn modelId="{4FD10B3B-7548-4132-9AF7-7A69A896CEFD}" type="presOf" srcId="{9125EC27-D3E1-46C8-A1A0-1E17D01199F0}" destId="{25907E5B-D959-4103-AE57-D0AC7D676909}" srcOrd="0" destOrd="0" presId="urn:microsoft.com/office/officeart/2005/8/layout/bList2"/>
    <dgm:cxn modelId="{C3F6BC3B-9463-4335-973D-49A540DAC310}" srcId="{67061359-41DF-46EE-AE0C-B69DF472A388}" destId="{DDBD8D13-D352-4626-8116-FAAA458B06DB}" srcOrd="1" destOrd="0" parTransId="{97B7E2E9-DB69-4F01-9655-712C19ABA7B3}" sibTransId="{20477E99-DA58-42C6-8715-F5A522B19349}"/>
    <dgm:cxn modelId="{8F50CE5C-92EF-4799-9CBB-5C555A612E0A}" type="presOf" srcId="{BA494DAB-153F-4EDA-BFA1-CB6C4482A2CF}" destId="{3C0434FA-6F3B-444E-8C8E-D5F4A6B07CCF}" srcOrd="0" destOrd="0" presId="urn:microsoft.com/office/officeart/2005/8/layout/bList2"/>
    <dgm:cxn modelId="{5705F263-5109-4381-9D1F-E25256A536A8}" srcId="{BE9CDF2E-76FB-46A4-8D5D-DB82B3CC1DAC}" destId="{6F043C9F-04AD-47FD-A8CA-4E04B0EB67B4}" srcOrd="0" destOrd="0" parTransId="{6461534F-FFDA-4E34-9628-6D84E6B5A9A1}" sibTransId="{66AB7829-8C23-43AE-8C11-ECF5C7B983C8}"/>
    <dgm:cxn modelId="{B7B50D47-70F9-4865-A89B-EADCCAC6E4B3}" type="presOf" srcId="{3410C6F8-640B-485F-A7D6-DAA5EF681F21}" destId="{C2EC4C8E-0608-4AC8-994B-F28358D7D2B5}" srcOrd="0" destOrd="1" presId="urn:microsoft.com/office/officeart/2005/8/layout/bList2"/>
    <dgm:cxn modelId="{BA80896D-50D8-4ABD-9F00-DF27A2B6AAC0}" srcId="{BA494DAB-153F-4EDA-BFA1-CB6C4482A2CF}" destId="{FAE28215-D90F-4467-A1D4-494C5DF37B18}" srcOrd="0" destOrd="0" parTransId="{E7D8A470-3498-4C8C-BF4E-AABCC777F151}" sibTransId="{34FD53C6-29B3-4727-9376-48BF5BA6B678}"/>
    <dgm:cxn modelId="{C18BE551-100D-452E-BE86-297D87215E3A}" type="presOf" srcId="{30F7A6FE-DE7A-443C-806A-55094CFA4327}" destId="{3F078592-4CF3-4751-A296-BACD25FC2CAA}" srcOrd="0" destOrd="0" presId="urn:microsoft.com/office/officeart/2005/8/layout/bList2"/>
    <dgm:cxn modelId="{7CC29C78-A137-4988-9C37-BD78A5258AB7}" type="presOf" srcId="{00979238-A93D-4FE2-98DC-3C91A3E00F0C}" destId="{F41655D7-24C5-4669-9DEC-A8A2225BB2DA}" srcOrd="0" destOrd="1" presId="urn:microsoft.com/office/officeart/2005/8/layout/bList2"/>
    <dgm:cxn modelId="{D7C3B980-C13F-4930-AFBA-D171DAA9B6C9}" srcId="{B44377C1-B370-43F9-A241-BAEC911FFB43}" destId="{BE9CDF2E-76FB-46A4-8D5D-DB82B3CC1DAC}" srcOrd="0" destOrd="0" parTransId="{FDF925BF-5300-4BD8-BCA8-7BE1D892BA4D}" sibTransId="{408379C6-9599-466B-84D0-4BC868CB0B94}"/>
    <dgm:cxn modelId="{61D02490-A840-4C3F-B20C-FD5C5C4A7B07}" srcId="{E4B841D8-C390-4110-A569-0E7B5A65CA96}" destId="{063A8613-05AA-41B2-9451-3C3BC6528A10}" srcOrd="1" destOrd="0" parTransId="{D3D6C364-1F5F-4171-9037-FE7E4661ADB4}" sibTransId="{A8A45633-8D8F-4775-A695-DE66762F6A4C}"/>
    <dgm:cxn modelId="{7844C494-FEF8-49BA-9FAE-A933A75CF4BD}" srcId="{67061359-41DF-46EE-AE0C-B69DF472A388}" destId="{2578BCDF-4D6F-454E-8234-63B7873C3E97}" srcOrd="0" destOrd="0" parTransId="{6A1F4D25-68B8-4086-A28B-14141DA83CD1}" sibTransId="{83BF553C-4C30-40F5-AAE8-BB906A449219}"/>
    <dgm:cxn modelId="{DAB9F295-971D-411C-8256-168C7C1F093D}" type="presOf" srcId="{B44377C1-B370-43F9-A241-BAEC911FFB43}" destId="{144570F2-63E3-41DB-9DD1-327B7A94DCC5}" srcOrd="0" destOrd="0" presId="urn:microsoft.com/office/officeart/2005/8/layout/bList2"/>
    <dgm:cxn modelId="{94243C9C-142D-481E-BB96-7D8EC4CA6E4F}" srcId="{B44377C1-B370-43F9-A241-BAEC911FFB43}" destId="{AAF65F52-DFA3-415A-90CD-735F26C0325F}" srcOrd="3" destOrd="0" parTransId="{5439C0AF-9318-4F76-AA08-F62D2FE8DF51}" sibTransId="{BFAB7D2E-2170-42CE-AFB4-58A77A8F4E71}"/>
    <dgm:cxn modelId="{D4ABDAA3-4B05-49E2-9F85-8B02AEBD0F1A}" type="presOf" srcId="{DDBD8D13-D352-4626-8116-FAAA458B06DB}" destId="{5A7CD7A5-4871-449A-BEE1-F57C2472224F}" srcOrd="0" destOrd="1" presId="urn:microsoft.com/office/officeart/2005/8/layout/bList2"/>
    <dgm:cxn modelId="{2F6BA3AD-C9F5-4F0E-9247-A7F5E5A89D53}" srcId="{B44377C1-B370-43F9-A241-BAEC911FFB43}" destId="{946A6674-311F-46ED-AF52-D18B99F4847E}" srcOrd="4" destOrd="0" parTransId="{E83205A5-5A44-416E-888C-68C1C0D8B262}" sibTransId="{2CA75996-3DA4-4D32-BE91-82375E02A9C0}"/>
    <dgm:cxn modelId="{D3972BB1-9E10-4105-ACF6-6F80574C9B91}" type="presOf" srcId="{AAF65F52-DFA3-415A-90CD-735F26C0325F}" destId="{D2019966-8497-43F0-BB2E-FAC210662AC5}" srcOrd="1" destOrd="0" presId="urn:microsoft.com/office/officeart/2005/8/layout/bList2"/>
    <dgm:cxn modelId="{33F417B5-5596-42C9-909E-C9F182A0D653}" type="presOf" srcId="{67061359-41DF-46EE-AE0C-B69DF472A388}" destId="{1C0077CA-E913-4C45-B07E-639147158BC6}" srcOrd="1" destOrd="0" presId="urn:microsoft.com/office/officeart/2005/8/layout/bList2"/>
    <dgm:cxn modelId="{BFBC0CB8-DD8D-4338-8ACF-EF9802C01A2F}" type="presOf" srcId="{BE9CDF2E-76FB-46A4-8D5D-DB82B3CC1DAC}" destId="{AB93D70C-3A8D-49F2-AAC4-4C4CF9C6E4F8}" srcOrd="0" destOrd="0" presId="urn:microsoft.com/office/officeart/2005/8/layout/bList2"/>
    <dgm:cxn modelId="{075B63BC-F1CC-472A-A4DE-BC8124031C69}" type="presOf" srcId="{408379C6-9599-466B-84D0-4BC868CB0B94}" destId="{BF8E37C5-0126-44EB-B377-7FF6B1637617}" srcOrd="0" destOrd="0" presId="urn:microsoft.com/office/officeart/2005/8/layout/bList2"/>
    <dgm:cxn modelId="{7D9F0FBD-0B15-40DD-A542-B544234E93FA}" type="presOf" srcId="{AAF65F52-DFA3-415A-90CD-735F26C0325F}" destId="{7D8F299C-DB45-4C4D-B413-BB3CDF699E80}" srcOrd="0" destOrd="0" presId="urn:microsoft.com/office/officeart/2005/8/layout/bList2"/>
    <dgm:cxn modelId="{F9542FBD-AED7-461F-9815-9016ABC35AED}" srcId="{AAF65F52-DFA3-415A-90CD-735F26C0325F}" destId="{3410C6F8-640B-485F-A7D6-DAA5EF681F21}" srcOrd="1" destOrd="0" parTransId="{E49B3B2C-AA0E-4D51-B170-984E7BF01E4F}" sibTransId="{0CACC34E-C90E-4EAD-AB3B-49839787B023}"/>
    <dgm:cxn modelId="{7141B1C1-EFB5-4A4E-B0E9-FE9383BF32B8}" type="presOf" srcId="{E67B188C-044D-4C70-B28E-3F8775DD2C18}" destId="{F41655D7-24C5-4669-9DEC-A8A2225BB2DA}" srcOrd="0" destOrd="0" presId="urn:microsoft.com/office/officeart/2005/8/layout/bList2"/>
    <dgm:cxn modelId="{759F06C4-0783-4520-9E62-79336C581563}" type="presOf" srcId="{67061359-41DF-46EE-AE0C-B69DF472A388}" destId="{927FB726-3C79-4649-B283-1AFA0D9D9E1C}" srcOrd="0" destOrd="0" presId="urn:microsoft.com/office/officeart/2005/8/layout/bList2"/>
    <dgm:cxn modelId="{CBD3E4C5-FE4D-410A-90BB-832C61E4C7ED}" type="presOf" srcId="{946A6674-311F-46ED-AF52-D18B99F4847E}" destId="{AF7DFA95-AA34-4250-80A4-F6EC5E5FF662}" srcOrd="1" destOrd="0" presId="urn:microsoft.com/office/officeart/2005/8/layout/bList2"/>
    <dgm:cxn modelId="{999E69C9-CBF2-4DF9-9DEC-299345A03A34}" type="presOf" srcId="{946A6674-311F-46ED-AF52-D18B99F4847E}" destId="{2548EA0A-6957-4CBD-A692-8EBBDFA72E71}" srcOrd="0" destOrd="0" presId="urn:microsoft.com/office/officeart/2005/8/layout/bList2"/>
    <dgm:cxn modelId="{BAC448CA-1B9D-457E-85AE-FF9BCF631F91}" type="presOf" srcId="{6F043C9F-04AD-47FD-A8CA-4E04B0EB67B4}" destId="{3D6A4730-7C43-4608-978B-A01A729351E6}" srcOrd="0" destOrd="0" presId="urn:microsoft.com/office/officeart/2005/8/layout/bList2"/>
    <dgm:cxn modelId="{8BD609CE-AC1E-4A9B-B2FE-6EB1D63F8975}" type="presOf" srcId="{2578BCDF-4D6F-454E-8234-63B7873C3E97}" destId="{5A7CD7A5-4871-449A-BEE1-F57C2472224F}" srcOrd="0" destOrd="0" presId="urn:microsoft.com/office/officeart/2005/8/layout/bList2"/>
    <dgm:cxn modelId="{F6022CD1-3454-4A55-B35E-6D24462E1E29}" type="presOf" srcId="{BE9CDF2E-76FB-46A4-8D5D-DB82B3CC1DAC}" destId="{E6D210B9-B7C5-447A-9D78-C4C3D8567E4B}" srcOrd="1" destOrd="0" presId="urn:microsoft.com/office/officeart/2005/8/layout/bList2"/>
    <dgm:cxn modelId="{3DEFD1D1-BAF1-45D9-ADEC-5CD5C9F0293A}" type="presOf" srcId="{BFAB7D2E-2170-42CE-AFB4-58A77A8F4E71}" destId="{B92B2F60-4347-4318-AF01-D2BCBC1F01A2}" srcOrd="0" destOrd="0" presId="urn:microsoft.com/office/officeart/2005/8/layout/bList2"/>
    <dgm:cxn modelId="{FDB7A5E3-E8AD-428E-9FB9-245698304AFE}" type="presOf" srcId="{D2B1D025-357E-44D1-83D6-7F9A76B4FE64}" destId="{C2EC4C8E-0608-4AC8-994B-F28358D7D2B5}" srcOrd="0" destOrd="0" presId="urn:microsoft.com/office/officeart/2005/8/layout/bList2"/>
    <dgm:cxn modelId="{C67036E4-A435-4D9A-A84A-54EFE9E5B182}" type="presOf" srcId="{FAE28215-D90F-4467-A1D4-494C5DF37B18}" destId="{D3C0686E-5F6E-4EF2-9E82-F3934AD76884}" srcOrd="0" destOrd="0" presId="urn:microsoft.com/office/officeart/2005/8/layout/bList2"/>
    <dgm:cxn modelId="{EC645DF8-6D2C-47AB-9A48-402C42460B27}" srcId="{E4B841D8-C390-4110-A569-0E7B5A65CA96}" destId="{5FD55195-07CB-4E26-AE58-196800CF60FA}" srcOrd="0" destOrd="0" parTransId="{B2CDD021-B80E-4FC7-B28A-68B785021050}" sibTransId="{55CB6637-2C1E-4C3A-BAE7-87ECCFAC1683}"/>
    <dgm:cxn modelId="{B25E3ADD-064A-4216-834A-D8182F66D0B3}" type="presParOf" srcId="{144570F2-63E3-41DB-9DD1-327B7A94DCC5}" destId="{D3BD2395-A469-430F-945C-5A9568A26453}" srcOrd="0" destOrd="0" presId="urn:microsoft.com/office/officeart/2005/8/layout/bList2"/>
    <dgm:cxn modelId="{061096A1-5529-4967-AC37-F3B9B20D45DD}" type="presParOf" srcId="{D3BD2395-A469-430F-945C-5A9568A26453}" destId="{3D6A4730-7C43-4608-978B-A01A729351E6}" srcOrd="0" destOrd="0" presId="urn:microsoft.com/office/officeart/2005/8/layout/bList2"/>
    <dgm:cxn modelId="{58343DEF-3A3B-4B1B-ABA3-FCCD92BA990D}" type="presParOf" srcId="{D3BD2395-A469-430F-945C-5A9568A26453}" destId="{AB93D70C-3A8D-49F2-AAC4-4C4CF9C6E4F8}" srcOrd="1" destOrd="0" presId="urn:microsoft.com/office/officeart/2005/8/layout/bList2"/>
    <dgm:cxn modelId="{8A614726-5619-4EBE-A1C7-B7793122F458}" type="presParOf" srcId="{D3BD2395-A469-430F-945C-5A9568A26453}" destId="{E6D210B9-B7C5-447A-9D78-C4C3D8567E4B}" srcOrd="2" destOrd="0" presId="urn:microsoft.com/office/officeart/2005/8/layout/bList2"/>
    <dgm:cxn modelId="{B752755F-B8CB-46FD-A091-ECF959EAFF7A}" type="presParOf" srcId="{D3BD2395-A469-430F-945C-5A9568A26453}" destId="{88AD6FCB-5ED9-4D97-8F09-871674C97733}" srcOrd="3" destOrd="0" presId="urn:microsoft.com/office/officeart/2005/8/layout/bList2"/>
    <dgm:cxn modelId="{CFC1B20E-CBE6-4F00-A390-2E49C730B663}" type="presParOf" srcId="{144570F2-63E3-41DB-9DD1-327B7A94DCC5}" destId="{BF8E37C5-0126-44EB-B377-7FF6B1637617}" srcOrd="1" destOrd="0" presId="urn:microsoft.com/office/officeart/2005/8/layout/bList2"/>
    <dgm:cxn modelId="{96F2A11F-3FC4-47AE-99A5-497A0923126D}" type="presParOf" srcId="{144570F2-63E3-41DB-9DD1-327B7A94DCC5}" destId="{9E5BF472-9659-43F2-8D76-44A0BAA0B457}" srcOrd="2" destOrd="0" presId="urn:microsoft.com/office/officeart/2005/8/layout/bList2"/>
    <dgm:cxn modelId="{A83C8DCC-A1BE-40B5-84A0-A5FBC23015F1}" type="presParOf" srcId="{9E5BF472-9659-43F2-8D76-44A0BAA0B457}" destId="{D3C0686E-5F6E-4EF2-9E82-F3934AD76884}" srcOrd="0" destOrd="0" presId="urn:microsoft.com/office/officeart/2005/8/layout/bList2"/>
    <dgm:cxn modelId="{8FF93688-68F0-4FE3-AE0C-3FD2AF4A00CA}" type="presParOf" srcId="{9E5BF472-9659-43F2-8D76-44A0BAA0B457}" destId="{3C0434FA-6F3B-444E-8C8E-D5F4A6B07CCF}" srcOrd="1" destOrd="0" presId="urn:microsoft.com/office/officeart/2005/8/layout/bList2"/>
    <dgm:cxn modelId="{AB1BFBE9-335C-46DD-BB4D-CD69CB6B0A3B}" type="presParOf" srcId="{9E5BF472-9659-43F2-8D76-44A0BAA0B457}" destId="{903576D5-0B33-4282-B77C-2F440203F5A7}" srcOrd="2" destOrd="0" presId="urn:microsoft.com/office/officeart/2005/8/layout/bList2"/>
    <dgm:cxn modelId="{A9622FC8-46CA-4792-B8D2-3E89B3CA8371}" type="presParOf" srcId="{9E5BF472-9659-43F2-8D76-44A0BAA0B457}" destId="{51C8D060-23EF-45BF-9AF7-434324F26833}" srcOrd="3" destOrd="0" presId="urn:microsoft.com/office/officeart/2005/8/layout/bList2"/>
    <dgm:cxn modelId="{4DC13A94-8B80-493B-B0BC-02730F86FB3A}" type="presParOf" srcId="{144570F2-63E3-41DB-9DD1-327B7A94DCC5}" destId="{3F078592-4CF3-4751-A296-BACD25FC2CAA}" srcOrd="3" destOrd="0" presId="urn:microsoft.com/office/officeart/2005/8/layout/bList2"/>
    <dgm:cxn modelId="{6BDAF5A6-F252-4F35-9C5A-233FD7E57937}" type="presParOf" srcId="{144570F2-63E3-41DB-9DD1-327B7A94DCC5}" destId="{8F0BA4EE-CCAC-4EBA-A643-DFEC088FA0A5}" srcOrd="4" destOrd="0" presId="urn:microsoft.com/office/officeart/2005/8/layout/bList2"/>
    <dgm:cxn modelId="{2D4EB64E-F74F-483F-8B15-D5C75400308C}" type="presParOf" srcId="{8F0BA4EE-CCAC-4EBA-A643-DFEC088FA0A5}" destId="{5A7CD7A5-4871-449A-BEE1-F57C2472224F}" srcOrd="0" destOrd="0" presId="urn:microsoft.com/office/officeart/2005/8/layout/bList2"/>
    <dgm:cxn modelId="{8D60DC4C-4A1C-4F7A-BFB7-BB3B047EA709}" type="presParOf" srcId="{8F0BA4EE-CCAC-4EBA-A643-DFEC088FA0A5}" destId="{927FB726-3C79-4649-B283-1AFA0D9D9E1C}" srcOrd="1" destOrd="0" presId="urn:microsoft.com/office/officeart/2005/8/layout/bList2"/>
    <dgm:cxn modelId="{B763D33A-4BAF-4F5D-B75E-D8A0F35C25A0}" type="presParOf" srcId="{8F0BA4EE-CCAC-4EBA-A643-DFEC088FA0A5}" destId="{1C0077CA-E913-4C45-B07E-639147158BC6}" srcOrd="2" destOrd="0" presId="urn:microsoft.com/office/officeart/2005/8/layout/bList2"/>
    <dgm:cxn modelId="{9F372ECB-1478-4120-943A-26280E4090A8}" type="presParOf" srcId="{8F0BA4EE-CCAC-4EBA-A643-DFEC088FA0A5}" destId="{7E7E97F2-2CCE-4848-9C9D-F901D8965739}" srcOrd="3" destOrd="0" presId="urn:microsoft.com/office/officeart/2005/8/layout/bList2"/>
    <dgm:cxn modelId="{687ED889-3449-42AD-A907-7690E567B901}" type="presParOf" srcId="{144570F2-63E3-41DB-9DD1-327B7A94DCC5}" destId="{25907E5B-D959-4103-AE57-D0AC7D676909}" srcOrd="5" destOrd="0" presId="urn:microsoft.com/office/officeart/2005/8/layout/bList2"/>
    <dgm:cxn modelId="{D1F3825C-324C-4096-9FC9-131D11FAB392}" type="presParOf" srcId="{144570F2-63E3-41DB-9DD1-327B7A94DCC5}" destId="{4D3EFB89-F70B-435F-A2CC-910F7E8FD8EA}" srcOrd="6" destOrd="0" presId="urn:microsoft.com/office/officeart/2005/8/layout/bList2"/>
    <dgm:cxn modelId="{FBC66971-4684-4BE2-91B6-C560B5E479FC}" type="presParOf" srcId="{4D3EFB89-F70B-435F-A2CC-910F7E8FD8EA}" destId="{C2EC4C8E-0608-4AC8-994B-F28358D7D2B5}" srcOrd="0" destOrd="0" presId="urn:microsoft.com/office/officeart/2005/8/layout/bList2"/>
    <dgm:cxn modelId="{B34B951A-235D-46A6-BACC-27E4BA3350FE}" type="presParOf" srcId="{4D3EFB89-F70B-435F-A2CC-910F7E8FD8EA}" destId="{7D8F299C-DB45-4C4D-B413-BB3CDF699E80}" srcOrd="1" destOrd="0" presId="urn:microsoft.com/office/officeart/2005/8/layout/bList2"/>
    <dgm:cxn modelId="{DFB57E76-A902-4D46-9702-2AF44FC4A742}" type="presParOf" srcId="{4D3EFB89-F70B-435F-A2CC-910F7E8FD8EA}" destId="{D2019966-8497-43F0-BB2E-FAC210662AC5}" srcOrd="2" destOrd="0" presId="urn:microsoft.com/office/officeart/2005/8/layout/bList2"/>
    <dgm:cxn modelId="{9B88C04E-838D-4815-9654-518D1FC06450}" type="presParOf" srcId="{4D3EFB89-F70B-435F-A2CC-910F7E8FD8EA}" destId="{18EE98E7-4670-4927-BC06-87241BA801E5}" srcOrd="3" destOrd="0" presId="urn:microsoft.com/office/officeart/2005/8/layout/bList2"/>
    <dgm:cxn modelId="{EF3FFE61-8C2A-49F3-BFF2-9E03AE1CD5B0}" type="presParOf" srcId="{144570F2-63E3-41DB-9DD1-327B7A94DCC5}" destId="{B92B2F60-4347-4318-AF01-D2BCBC1F01A2}" srcOrd="7" destOrd="0" presId="urn:microsoft.com/office/officeart/2005/8/layout/bList2"/>
    <dgm:cxn modelId="{82B6CE0F-D020-4714-8249-3AD6CBB0DD4F}" type="presParOf" srcId="{144570F2-63E3-41DB-9DD1-327B7A94DCC5}" destId="{8A5707EC-F571-4454-8A6F-A5F3E4968E21}" srcOrd="8" destOrd="0" presId="urn:microsoft.com/office/officeart/2005/8/layout/bList2"/>
    <dgm:cxn modelId="{05375000-EB3B-471B-B231-8CFF2A848041}" type="presParOf" srcId="{8A5707EC-F571-4454-8A6F-A5F3E4968E21}" destId="{F41655D7-24C5-4669-9DEC-A8A2225BB2DA}" srcOrd="0" destOrd="0" presId="urn:microsoft.com/office/officeart/2005/8/layout/bList2"/>
    <dgm:cxn modelId="{47EF7F65-843D-4487-8F20-336021EE3898}" type="presParOf" srcId="{8A5707EC-F571-4454-8A6F-A5F3E4968E21}" destId="{2548EA0A-6957-4CBD-A692-8EBBDFA72E71}" srcOrd="1" destOrd="0" presId="urn:microsoft.com/office/officeart/2005/8/layout/bList2"/>
    <dgm:cxn modelId="{42070DD3-C03A-4B07-899A-EE20E6FA473B}" type="presParOf" srcId="{8A5707EC-F571-4454-8A6F-A5F3E4968E21}" destId="{AF7DFA95-AA34-4250-80A4-F6EC5E5FF662}" srcOrd="2" destOrd="0" presId="urn:microsoft.com/office/officeart/2005/8/layout/bList2"/>
    <dgm:cxn modelId="{2089B98D-985F-49E0-8EE6-7674B231DD66}" type="presParOf" srcId="{8A5707EC-F571-4454-8A6F-A5F3E4968E21}" destId="{27E0EF3F-863A-47E1-99B9-26E79B362FF8}" srcOrd="3" destOrd="0" presId="urn:microsoft.com/office/officeart/2005/8/layout/bList2"/>
    <dgm:cxn modelId="{7099CC99-98C3-48FA-B812-904CDB7B2B1C}" type="presParOf" srcId="{144570F2-63E3-41DB-9DD1-327B7A94DCC5}" destId="{B45751AB-EF26-442B-8915-AD79E210E8C8}" srcOrd="9" destOrd="0" presId="urn:microsoft.com/office/officeart/2005/8/layout/bList2"/>
    <dgm:cxn modelId="{C1E889F2-4E68-407A-A7C1-FDE2CCD1D50A}" type="presParOf" srcId="{144570F2-63E3-41DB-9DD1-327B7A94DCC5}" destId="{C2684C84-C695-49FB-AC40-0B258C9A9EA9}" srcOrd="10" destOrd="0" presId="urn:microsoft.com/office/officeart/2005/8/layout/bList2"/>
    <dgm:cxn modelId="{B23D5527-E841-4FFA-BD33-6482D06A24DD}" type="presParOf" srcId="{C2684C84-C695-49FB-AC40-0B258C9A9EA9}" destId="{4F73B9AF-ADD1-4DCF-8363-87C3E6639BE5}" srcOrd="0" destOrd="0" presId="urn:microsoft.com/office/officeart/2005/8/layout/bList2"/>
    <dgm:cxn modelId="{150BA087-0486-4146-BD83-77DCE4B1D50C}" type="presParOf" srcId="{C2684C84-C695-49FB-AC40-0B258C9A9EA9}" destId="{7B214442-AC47-4D2F-96B8-A5E2213D3D6B}" srcOrd="1" destOrd="0" presId="urn:microsoft.com/office/officeart/2005/8/layout/bList2"/>
    <dgm:cxn modelId="{7CBE97C6-72B5-4577-ABA9-1FB6B19518ED}" type="presParOf" srcId="{C2684C84-C695-49FB-AC40-0B258C9A9EA9}" destId="{92178910-AB49-4FE8-8750-F9E1EC421A83}" srcOrd="2" destOrd="0" presId="urn:microsoft.com/office/officeart/2005/8/layout/bList2"/>
    <dgm:cxn modelId="{B5191904-E9BB-4EE8-8FB5-A96089BCCF94}" type="presParOf" srcId="{C2684C84-C695-49FB-AC40-0B258C9A9EA9}" destId="{5F556128-2210-4CFD-9F0D-D4DE49341974}" srcOrd="3" destOrd="0" presId="urn:microsoft.com/office/officeart/2005/8/layout/b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415968-5C33-4F5E-AB2A-C5E09BB4FC00}">
      <dsp:nvSpPr>
        <dsp:cNvPr id="0" name=""/>
        <dsp:cNvSpPr/>
      </dsp:nvSpPr>
      <dsp:spPr>
        <a:xfrm>
          <a:off x="1367" y="308386"/>
          <a:ext cx="5332751" cy="319965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dirty="0"/>
            <a:t>Lifestyle Trends: </a:t>
          </a:r>
        </a:p>
        <a:p>
          <a:pPr marL="0" lvl="0" indent="0" algn="ctr" defTabSz="977900">
            <a:lnSpc>
              <a:spcPct val="90000"/>
            </a:lnSpc>
            <a:spcBef>
              <a:spcPct val="0"/>
            </a:spcBef>
            <a:spcAft>
              <a:spcPct val="35000"/>
            </a:spcAft>
            <a:buNone/>
          </a:pPr>
          <a:r>
            <a:rPr lang="en-GB" sz="2200" kern="1200" dirty="0"/>
            <a:t>What are the local lifestyle trends? Understanding lifestyle trends helps businesses tailor their products and marketing strategies to meet local preferences.</a:t>
          </a:r>
        </a:p>
      </dsp:txBody>
      <dsp:txXfrm>
        <a:off x="1367" y="308386"/>
        <a:ext cx="5332751" cy="3199650"/>
      </dsp:txXfrm>
    </dsp:sp>
    <dsp:sp modelId="{3993F510-AEF2-4F37-A65E-F01AF018DF50}">
      <dsp:nvSpPr>
        <dsp:cNvPr id="0" name=""/>
        <dsp:cNvSpPr/>
      </dsp:nvSpPr>
      <dsp:spPr>
        <a:xfrm>
          <a:off x="5867393" y="308386"/>
          <a:ext cx="5332751" cy="319965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dirty="0"/>
            <a:t>Demographics: </a:t>
          </a:r>
        </a:p>
        <a:p>
          <a:pPr marL="0" lvl="0" indent="0" algn="ctr" defTabSz="977900">
            <a:lnSpc>
              <a:spcPct val="90000"/>
            </a:lnSpc>
            <a:spcBef>
              <a:spcPct val="0"/>
            </a:spcBef>
            <a:spcAft>
              <a:spcPct val="35000"/>
            </a:spcAft>
            <a:buNone/>
          </a:pPr>
          <a:r>
            <a:rPr lang="en-GB" sz="2200" kern="1200" dirty="0"/>
            <a:t>What are the country’s current demographics, and how are they changing? Demographics provide insights into the age, gender, and population distribution, influencing market segmentation and targeting.</a:t>
          </a:r>
        </a:p>
      </dsp:txBody>
      <dsp:txXfrm>
        <a:off x="5867393" y="308386"/>
        <a:ext cx="5332751" cy="31996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5A4EC-8EF3-4A5E-8B50-2B75B32FC64C}">
      <dsp:nvSpPr>
        <dsp:cNvPr id="0" name=""/>
        <dsp:cNvSpPr/>
      </dsp:nvSpPr>
      <dsp:spPr>
        <a:xfrm>
          <a:off x="2135" y="299732"/>
          <a:ext cx="3412960" cy="372101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GB" sz="2200" b="1" kern="1200" dirty="0"/>
            <a:t>Education and Income: </a:t>
          </a:r>
        </a:p>
        <a:p>
          <a:pPr marL="0" lvl="0" indent="0" algn="just" defTabSz="977900">
            <a:lnSpc>
              <a:spcPct val="90000"/>
            </a:lnSpc>
            <a:spcBef>
              <a:spcPct val="0"/>
            </a:spcBef>
            <a:spcAft>
              <a:spcPct val="35000"/>
            </a:spcAft>
            <a:buNone/>
          </a:pPr>
          <a:r>
            <a:rPr lang="en-GB" sz="2200" kern="1200" dirty="0"/>
            <a:t>What is the level and distribution of education and income? Education and income levels affect purchasing power, consumer preferences, and the demand for certain products and services.</a:t>
          </a:r>
        </a:p>
      </dsp:txBody>
      <dsp:txXfrm>
        <a:off x="2135" y="299732"/>
        <a:ext cx="3412960" cy="3721014"/>
      </dsp:txXfrm>
    </dsp:sp>
    <dsp:sp modelId="{CAF60E33-F60A-465B-82C5-9E69E58A8C42}">
      <dsp:nvSpPr>
        <dsp:cNvPr id="0" name=""/>
        <dsp:cNvSpPr/>
      </dsp:nvSpPr>
      <dsp:spPr>
        <a:xfrm>
          <a:off x="3756392" y="299732"/>
          <a:ext cx="3311971" cy="372101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GB" sz="2200" b="1" kern="1200" dirty="0"/>
            <a:t>Religion: </a:t>
          </a:r>
        </a:p>
        <a:p>
          <a:pPr marL="0" lvl="0" indent="0" algn="just" defTabSz="977900">
            <a:lnSpc>
              <a:spcPct val="90000"/>
            </a:lnSpc>
            <a:spcBef>
              <a:spcPct val="0"/>
            </a:spcBef>
            <a:spcAft>
              <a:spcPct val="35000"/>
            </a:spcAft>
            <a:buNone/>
          </a:pPr>
          <a:r>
            <a:rPr lang="en-GB" sz="2200" kern="1200" dirty="0"/>
            <a:t>What are the dominant local religions, and what influence do they have on consumer attitudes and opinions? Religion can significantly influence cultural norms, values, and consumer behaviour.</a:t>
          </a:r>
        </a:p>
      </dsp:txBody>
      <dsp:txXfrm>
        <a:off x="3756392" y="299732"/>
        <a:ext cx="3311971" cy="3721014"/>
      </dsp:txXfrm>
    </dsp:sp>
    <dsp:sp modelId="{8D63F8FB-7FCE-418C-A79C-FD4EEDE90A6A}">
      <dsp:nvSpPr>
        <dsp:cNvPr id="0" name=""/>
        <dsp:cNvSpPr/>
      </dsp:nvSpPr>
      <dsp:spPr>
        <a:xfrm>
          <a:off x="7409659" y="299732"/>
          <a:ext cx="3789717" cy="372101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GB" sz="2200" b="1" kern="1200" dirty="0"/>
            <a:t>Consumerism: </a:t>
          </a:r>
        </a:p>
        <a:p>
          <a:pPr marL="0" lvl="0" indent="0" algn="just" defTabSz="977900">
            <a:lnSpc>
              <a:spcPct val="90000"/>
            </a:lnSpc>
            <a:spcBef>
              <a:spcPct val="0"/>
            </a:spcBef>
            <a:spcAft>
              <a:spcPct val="35000"/>
            </a:spcAft>
            <a:buNone/>
          </a:pPr>
          <a:r>
            <a:rPr lang="en-GB" sz="2200" kern="1200" dirty="0"/>
            <a:t>What is the level of consumerism, and what are the popular attitudes toward it? Understanding consumer attitudes towards spending and consumption helps in forecasting market demand and planning marketing strategies.</a:t>
          </a:r>
        </a:p>
      </dsp:txBody>
      <dsp:txXfrm>
        <a:off x="7409659" y="299732"/>
        <a:ext cx="3789717" cy="37210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6A4730-7C43-4608-978B-A01A729351E6}">
      <dsp:nvSpPr>
        <dsp:cNvPr id="0" name=""/>
        <dsp:cNvSpPr/>
      </dsp:nvSpPr>
      <dsp:spPr>
        <a:xfrm>
          <a:off x="170857" y="4426"/>
          <a:ext cx="1943321" cy="1450648"/>
        </a:xfrm>
        <a:prstGeom prst="round2SameRect">
          <a:avLst>
            <a:gd name="adj1" fmla="val 8000"/>
            <a:gd name="adj2" fmla="val 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45720" rIns="15240" bIns="15240" numCol="1" spcCol="1270" anchor="t" anchorCtr="0">
          <a:noAutofit/>
        </a:bodyPr>
        <a:lstStyle/>
        <a:p>
          <a:pPr marL="114300" lvl="1" indent="-114300" algn="l" defTabSz="533400">
            <a:lnSpc>
              <a:spcPct val="90000"/>
            </a:lnSpc>
            <a:spcBef>
              <a:spcPct val="0"/>
            </a:spcBef>
            <a:spcAft>
              <a:spcPct val="15000"/>
            </a:spcAft>
            <a:buChar char="•"/>
          </a:pPr>
          <a:r>
            <a:rPr lang="en-GB" sz="1200" kern="1200" dirty="0"/>
            <a:t>Conduct a PESTEL analysis on Coca-Cola Company in the global business context. Use examples to support your analysis.</a:t>
          </a:r>
        </a:p>
      </dsp:txBody>
      <dsp:txXfrm>
        <a:off x="204847" y="38416"/>
        <a:ext cx="1875341" cy="1416658"/>
      </dsp:txXfrm>
    </dsp:sp>
    <dsp:sp modelId="{E6D210B9-B7C5-447A-9D78-C4C3D8567E4B}">
      <dsp:nvSpPr>
        <dsp:cNvPr id="0" name=""/>
        <dsp:cNvSpPr/>
      </dsp:nvSpPr>
      <dsp:spPr>
        <a:xfrm>
          <a:off x="170857" y="1455074"/>
          <a:ext cx="1943321" cy="623778"/>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0" rIns="15240" bIns="0" numCol="1" spcCol="1270" anchor="ctr" anchorCtr="0">
          <a:noAutofit/>
        </a:bodyPr>
        <a:lstStyle/>
        <a:p>
          <a:pPr marL="0" lvl="0" indent="0" algn="l" defTabSz="533400">
            <a:lnSpc>
              <a:spcPct val="90000"/>
            </a:lnSpc>
            <a:spcBef>
              <a:spcPct val="0"/>
            </a:spcBef>
            <a:spcAft>
              <a:spcPct val="35000"/>
            </a:spcAft>
            <a:buNone/>
          </a:pPr>
          <a:r>
            <a:rPr lang="en-GB" sz="1200" kern="1200" dirty="0"/>
            <a:t>PESTEL analysis on Coca-Cola</a:t>
          </a:r>
        </a:p>
      </dsp:txBody>
      <dsp:txXfrm>
        <a:off x="170857" y="1455074"/>
        <a:ext cx="1368536" cy="623778"/>
      </dsp:txXfrm>
    </dsp:sp>
    <dsp:sp modelId="{88AD6FCB-5ED9-4D97-8F09-871674C97733}">
      <dsp:nvSpPr>
        <dsp:cNvPr id="0" name=""/>
        <dsp:cNvSpPr/>
      </dsp:nvSpPr>
      <dsp:spPr>
        <a:xfrm>
          <a:off x="1594367" y="1554156"/>
          <a:ext cx="680162" cy="680162"/>
        </a:xfrm>
        <a:prstGeom prst="ellipse">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3C0686E-5F6E-4EF2-9E82-F3934AD76884}">
      <dsp:nvSpPr>
        <dsp:cNvPr id="0" name=""/>
        <dsp:cNvSpPr/>
      </dsp:nvSpPr>
      <dsp:spPr>
        <a:xfrm>
          <a:off x="2443036" y="4426"/>
          <a:ext cx="1943321" cy="1450648"/>
        </a:xfrm>
        <a:prstGeom prst="round2SameRect">
          <a:avLst>
            <a:gd name="adj1" fmla="val 8000"/>
            <a:gd name="adj2" fmla="val 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45720" rIns="15240" bIns="15240" numCol="1" spcCol="1270" anchor="t" anchorCtr="0">
          <a:noAutofit/>
        </a:bodyPr>
        <a:lstStyle/>
        <a:p>
          <a:pPr marL="114300" lvl="1" indent="-114300" algn="l" defTabSz="533400">
            <a:lnSpc>
              <a:spcPct val="90000"/>
            </a:lnSpc>
            <a:spcBef>
              <a:spcPct val="0"/>
            </a:spcBef>
            <a:spcAft>
              <a:spcPct val="15000"/>
            </a:spcAft>
            <a:buChar char="•"/>
          </a:pPr>
          <a:r>
            <a:rPr lang="en-GB" sz="1200" kern="1200" dirty="0"/>
            <a:t>Investigate how changes in US trade tariffs influence Coca-Cola’s supply chain.</a:t>
          </a:r>
        </a:p>
      </dsp:txBody>
      <dsp:txXfrm>
        <a:off x="2477026" y="38416"/>
        <a:ext cx="1875341" cy="1416658"/>
      </dsp:txXfrm>
    </dsp:sp>
    <dsp:sp modelId="{903576D5-0B33-4282-B77C-2F440203F5A7}">
      <dsp:nvSpPr>
        <dsp:cNvPr id="0" name=""/>
        <dsp:cNvSpPr/>
      </dsp:nvSpPr>
      <dsp:spPr>
        <a:xfrm>
          <a:off x="2443036" y="1455074"/>
          <a:ext cx="1943321" cy="623778"/>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0" rIns="15240" bIns="0" numCol="1" spcCol="1270" anchor="ctr" anchorCtr="0">
          <a:noAutofit/>
        </a:bodyPr>
        <a:lstStyle/>
        <a:p>
          <a:pPr marL="0" lvl="0" indent="0" algn="l" defTabSz="533400">
            <a:lnSpc>
              <a:spcPct val="90000"/>
            </a:lnSpc>
            <a:spcBef>
              <a:spcPct val="0"/>
            </a:spcBef>
            <a:spcAft>
              <a:spcPct val="35000"/>
            </a:spcAft>
            <a:buNone/>
          </a:pPr>
          <a:r>
            <a:rPr lang="en-GB" sz="1200" kern="1200"/>
            <a:t>Group 1: Political Factors</a:t>
          </a:r>
        </a:p>
      </dsp:txBody>
      <dsp:txXfrm>
        <a:off x="2443036" y="1455074"/>
        <a:ext cx="1368536" cy="623778"/>
      </dsp:txXfrm>
    </dsp:sp>
    <dsp:sp modelId="{51C8D060-23EF-45BF-9AF7-434324F26833}">
      <dsp:nvSpPr>
        <dsp:cNvPr id="0" name=""/>
        <dsp:cNvSpPr/>
      </dsp:nvSpPr>
      <dsp:spPr>
        <a:xfrm>
          <a:off x="3866545" y="1554156"/>
          <a:ext cx="680162" cy="680162"/>
        </a:xfrm>
        <a:prstGeom prst="ellipse">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A7CD7A5-4871-449A-BEE1-F57C2472224F}">
      <dsp:nvSpPr>
        <dsp:cNvPr id="0" name=""/>
        <dsp:cNvSpPr/>
      </dsp:nvSpPr>
      <dsp:spPr>
        <a:xfrm>
          <a:off x="4715214" y="4426"/>
          <a:ext cx="1943321" cy="1450648"/>
        </a:xfrm>
        <a:prstGeom prst="round2SameRect">
          <a:avLst>
            <a:gd name="adj1" fmla="val 8000"/>
            <a:gd name="adj2" fmla="val 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45720" rIns="15240" bIns="15240" numCol="1" spcCol="1270" anchor="t" anchorCtr="0">
          <a:noAutofit/>
        </a:bodyPr>
        <a:lstStyle/>
        <a:p>
          <a:pPr marL="114300" lvl="1" indent="-114300" algn="l" defTabSz="533400">
            <a:lnSpc>
              <a:spcPct val="90000"/>
            </a:lnSpc>
            <a:spcBef>
              <a:spcPct val="0"/>
            </a:spcBef>
            <a:spcAft>
              <a:spcPct val="15000"/>
            </a:spcAft>
            <a:buChar char="•"/>
          </a:pPr>
          <a:endParaRPr lang="en-GB" sz="1200" kern="1200" dirty="0"/>
        </a:p>
        <a:p>
          <a:pPr marL="114300" lvl="1" indent="-114300" algn="l" defTabSz="533400">
            <a:lnSpc>
              <a:spcPct val="90000"/>
            </a:lnSpc>
            <a:spcBef>
              <a:spcPct val="0"/>
            </a:spcBef>
            <a:spcAft>
              <a:spcPct val="15000"/>
            </a:spcAft>
            <a:buChar char="•"/>
          </a:pPr>
          <a:r>
            <a:rPr lang="en-GB" sz="1200" kern="1200" dirty="0"/>
            <a:t>Assess how fluctuations in currency exchange rates impact Coca-Cola’s profits in international markets.</a:t>
          </a:r>
        </a:p>
      </dsp:txBody>
      <dsp:txXfrm>
        <a:off x="4749204" y="38416"/>
        <a:ext cx="1875341" cy="1416658"/>
      </dsp:txXfrm>
    </dsp:sp>
    <dsp:sp modelId="{1C0077CA-E913-4C45-B07E-639147158BC6}">
      <dsp:nvSpPr>
        <dsp:cNvPr id="0" name=""/>
        <dsp:cNvSpPr/>
      </dsp:nvSpPr>
      <dsp:spPr>
        <a:xfrm>
          <a:off x="4715214" y="1455074"/>
          <a:ext cx="1943321" cy="623778"/>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0" rIns="15240" bIns="0" numCol="1" spcCol="1270" anchor="ctr" anchorCtr="0">
          <a:noAutofit/>
        </a:bodyPr>
        <a:lstStyle/>
        <a:p>
          <a:pPr marL="0" lvl="0" indent="0" algn="l" defTabSz="533400">
            <a:lnSpc>
              <a:spcPct val="90000"/>
            </a:lnSpc>
            <a:spcBef>
              <a:spcPct val="0"/>
            </a:spcBef>
            <a:spcAft>
              <a:spcPct val="35000"/>
            </a:spcAft>
            <a:buNone/>
          </a:pPr>
          <a:r>
            <a:rPr lang="en-GB" sz="1200" kern="1200"/>
            <a:t>Group 2: Economic Factors</a:t>
          </a:r>
        </a:p>
      </dsp:txBody>
      <dsp:txXfrm>
        <a:off x="4715214" y="1455074"/>
        <a:ext cx="1368536" cy="623778"/>
      </dsp:txXfrm>
    </dsp:sp>
    <dsp:sp modelId="{7E7E97F2-2CCE-4848-9C9D-F901D8965739}">
      <dsp:nvSpPr>
        <dsp:cNvPr id="0" name=""/>
        <dsp:cNvSpPr/>
      </dsp:nvSpPr>
      <dsp:spPr>
        <a:xfrm>
          <a:off x="6138724" y="1554156"/>
          <a:ext cx="680162" cy="680162"/>
        </a:xfrm>
        <a:prstGeom prst="ellipse">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2EC4C8E-0608-4AC8-994B-F28358D7D2B5}">
      <dsp:nvSpPr>
        <dsp:cNvPr id="0" name=""/>
        <dsp:cNvSpPr/>
      </dsp:nvSpPr>
      <dsp:spPr>
        <a:xfrm>
          <a:off x="6987392" y="4426"/>
          <a:ext cx="1943321" cy="1450648"/>
        </a:xfrm>
        <a:prstGeom prst="round2SameRect">
          <a:avLst>
            <a:gd name="adj1" fmla="val 8000"/>
            <a:gd name="adj2" fmla="val 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45720" rIns="15240" bIns="15240" numCol="1" spcCol="1270" anchor="t" anchorCtr="0">
          <a:noAutofit/>
        </a:bodyPr>
        <a:lstStyle/>
        <a:p>
          <a:pPr marL="114300" lvl="1" indent="-114300" algn="l" defTabSz="533400">
            <a:lnSpc>
              <a:spcPct val="90000"/>
            </a:lnSpc>
            <a:spcBef>
              <a:spcPct val="0"/>
            </a:spcBef>
            <a:spcAft>
              <a:spcPct val="15000"/>
            </a:spcAft>
            <a:buChar char="•"/>
          </a:pPr>
          <a:endParaRPr lang="en-GB" sz="1200" kern="1200" dirty="0"/>
        </a:p>
        <a:p>
          <a:pPr marL="114300" lvl="1" indent="-114300" algn="l" defTabSz="533400">
            <a:lnSpc>
              <a:spcPct val="90000"/>
            </a:lnSpc>
            <a:spcBef>
              <a:spcPct val="0"/>
            </a:spcBef>
            <a:spcAft>
              <a:spcPct val="15000"/>
            </a:spcAft>
            <a:buChar char="•"/>
          </a:pPr>
          <a:r>
            <a:rPr lang="en-GB" sz="1200" kern="1200" dirty="0"/>
            <a:t>Evaluate how changing health trends influence Coca-Cola’s product offerings and marketing strategies.</a:t>
          </a:r>
        </a:p>
      </dsp:txBody>
      <dsp:txXfrm>
        <a:off x="7021382" y="38416"/>
        <a:ext cx="1875341" cy="1416658"/>
      </dsp:txXfrm>
    </dsp:sp>
    <dsp:sp modelId="{D2019966-8497-43F0-BB2E-FAC210662AC5}">
      <dsp:nvSpPr>
        <dsp:cNvPr id="0" name=""/>
        <dsp:cNvSpPr/>
      </dsp:nvSpPr>
      <dsp:spPr>
        <a:xfrm>
          <a:off x="6987392" y="1455074"/>
          <a:ext cx="1943321" cy="623778"/>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0" rIns="15240" bIns="0" numCol="1" spcCol="1270" anchor="ctr" anchorCtr="0">
          <a:noAutofit/>
        </a:bodyPr>
        <a:lstStyle/>
        <a:p>
          <a:pPr marL="0" lvl="0" indent="0" algn="l" defTabSz="533400">
            <a:lnSpc>
              <a:spcPct val="90000"/>
            </a:lnSpc>
            <a:spcBef>
              <a:spcPct val="0"/>
            </a:spcBef>
            <a:spcAft>
              <a:spcPct val="35000"/>
            </a:spcAft>
            <a:buNone/>
          </a:pPr>
          <a:r>
            <a:rPr lang="en-GB" sz="1200" kern="1200"/>
            <a:t>Group 3: Sociological Factors</a:t>
          </a:r>
        </a:p>
      </dsp:txBody>
      <dsp:txXfrm>
        <a:off x="6987392" y="1455074"/>
        <a:ext cx="1368536" cy="623778"/>
      </dsp:txXfrm>
    </dsp:sp>
    <dsp:sp modelId="{18EE98E7-4670-4927-BC06-87241BA801E5}">
      <dsp:nvSpPr>
        <dsp:cNvPr id="0" name=""/>
        <dsp:cNvSpPr/>
      </dsp:nvSpPr>
      <dsp:spPr>
        <a:xfrm>
          <a:off x="8410902" y="1554156"/>
          <a:ext cx="680162" cy="680162"/>
        </a:xfrm>
        <a:prstGeom prst="ellipse">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41655D7-24C5-4669-9DEC-A8A2225BB2DA}">
      <dsp:nvSpPr>
        <dsp:cNvPr id="0" name=""/>
        <dsp:cNvSpPr/>
      </dsp:nvSpPr>
      <dsp:spPr>
        <a:xfrm>
          <a:off x="9259570" y="4426"/>
          <a:ext cx="1943321" cy="1450648"/>
        </a:xfrm>
        <a:prstGeom prst="round2SameRect">
          <a:avLst>
            <a:gd name="adj1" fmla="val 8000"/>
            <a:gd name="adj2" fmla="val 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45720" rIns="15240" bIns="15240" numCol="1" spcCol="1270" anchor="t" anchorCtr="0">
          <a:noAutofit/>
        </a:bodyPr>
        <a:lstStyle/>
        <a:p>
          <a:pPr marL="114300" lvl="1" indent="-114300" algn="l" defTabSz="533400">
            <a:lnSpc>
              <a:spcPct val="90000"/>
            </a:lnSpc>
            <a:spcBef>
              <a:spcPct val="0"/>
            </a:spcBef>
            <a:spcAft>
              <a:spcPct val="15000"/>
            </a:spcAft>
            <a:buChar char="•"/>
          </a:pPr>
          <a:endParaRPr lang="en-GB" sz="1200" kern="1200" dirty="0"/>
        </a:p>
        <a:p>
          <a:pPr marL="114300" lvl="1" indent="-114300" algn="l" defTabSz="533400">
            <a:lnSpc>
              <a:spcPct val="90000"/>
            </a:lnSpc>
            <a:spcBef>
              <a:spcPct val="0"/>
            </a:spcBef>
            <a:spcAft>
              <a:spcPct val="15000"/>
            </a:spcAft>
            <a:buChar char="•"/>
          </a:pPr>
          <a:r>
            <a:rPr lang="en-GB" sz="1200" kern="1200" dirty="0"/>
            <a:t>Analyse the impact of digital marketing and automation in Coca-Cola's production processes.</a:t>
          </a:r>
        </a:p>
      </dsp:txBody>
      <dsp:txXfrm>
        <a:off x="9293560" y="38416"/>
        <a:ext cx="1875341" cy="1416658"/>
      </dsp:txXfrm>
    </dsp:sp>
    <dsp:sp modelId="{AF7DFA95-AA34-4250-80A4-F6EC5E5FF662}">
      <dsp:nvSpPr>
        <dsp:cNvPr id="0" name=""/>
        <dsp:cNvSpPr/>
      </dsp:nvSpPr>
      <dsp:spPr>
        <a:xfrm>
          <a:off x="9259570" y="1455074"/>
          <a:ext cx="1943321" cy="623778"/>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0" rIns="15240" bIns="0" numCol="1" spcCol="1270" anchor="ctr" anchorCtr="0">
          <a:noAutofit/>
        </a:bodyPr>
        <a:lstStyle/>
        <a:p>
          <a:pPr marL="0" lvl="0" indent="0" algn="l" defTabSz="533400">
            <a:lnSpc>
              <a:spcPct val="90000"/>
            </a:lnSpc>
            <a:spcBef>
              <a:spcPct val="0"/>
            </a:spcBef>
            <a:spcAft>
              <a:spcPct val="35000"/>
            </a:spcAft>
            <a:buNone/>
          </a:pPr>
          <a:r>
            <a:rPr lang="en-GB" sz="1200" kern="1200"/>
            <a:t>Group 4: Technological Factors</a:t>
          </a:r>
        </a:p>
      </dsp:txBody>
      <dsp:txXfrm>
        <a:off x="9259570" y="1455074"/>
        <a:ext cx="1368536" cy="623778"/>
      </dsp:txXfrm>
    </dsp:sp>
    <dsp:sp modelId="{27E0EF3F-863A-47E1-99B9-26E79B362FF8}">
      <dsp:nvSpPr>
        <dsp:cNvPr id="0" name=""/>
        <dsp:cNvSpPr/>
      </dsp:nvSpPr>
      <dsp:spPr>
        <a:xfrm>
          <a:off x="10683080" y="1554156"/>
          <a:ext cx="680162" cy="680162"/>
        </a:xfrm>
        <a:prstGeom prst="ellipse">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F73B9AF-ADD1-4DCF-8363-87C3E6639BE5}">
      <dsp:nvSpPr>
        <dsp:cNvPr id="0" name=""/>
        <dsp:cNvSpPr/>
      </dsp:nvSpPr>
      <dsp:spPr>
        <a:xfrm>
          <a:off x="4715214" y="2571189"/>
          <a:ext cx="1943321" cy="1450648"/>
        </a:xfrm>
        <a:prstGeom prst="round2SameRect">
          <a:avLst>
            <a:gd name="adj1" fmla="val 8000"/>
            <a:gd name="adj2" fmla="val 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45720" rIns="15240" bIns="15240" numCol="1" spcCol="1270" anchor="t" anchorCtr="0">
          <a:noAutofit/>
        </a:bodyPr>
        <a:lstStyle/>
        <a:p>
          <a:pPr marL="114300" lvl="1" indent="-114300" algn="l" defTabSz="533400">
            <a:lnSpc>
              <a:spcPct val="90000"/>
            </a:lnSpc>
            <a:spcBef>
              <a:spcPct val="0"/>
            </a:spcBef>
            <a:spcAft>
              <a:spcPct val="15000"/>
            </a:spcAft>
            <a:buChar char="•"/>
          </a:pPr>
          <a:endParaRPr lang="en-GB" sz="1200" kern="1200" dirty="0"/>
        </a:p>
        <a:p>
          <a:pPr marL="114300" lvl="1" indent="-114300" algn="l" defTabSz="533400">
            <a:lnSpc>
              <a:spcPct val="90000"/>
            </a:lnSpc>
            <a:spcBef>
              <a:spcPct val="0"/>
            </a:spcBef>
            <a:spcAft>
              <a:spcPct val="15000"/>
            </a:spcAft>
            <a:buChar char="•"/>
          </a:pPr>
          <a:r>
            <a:rPr lang="en-GB" sz="1200" kern="1200" dirty="0"/>
            <a:t>Discuss how European regulations on sugar content in beverages affect Coca-Cola’s product formulations and labelling.</a:t>
          </a:r>
        </a:p>
      </dsp:txBody>
      <dsp:txXfrm>
        <a:off x="4749204" y="2605179"/>
        <a:ext cx="1875341" cy="1416658"/>
      </dsp:txXfrm>
    </dsp:sp>
    <dsp:sp modelId="{92178910-AB49-4FE8-8750-F9E1EC421A83}">
      <dsp:nvSpPr>
        <dsp:cNvPr id="0" name=""/>
        <dsp:cNvSpPr/>
      </dsp:nvSpPr>
      <dsp:spPr>
        <a:xfrm>
          <a:off x="4715214" y="4021837"/>
          <a:ext cx="1943321" cy="623778"/>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0" rIns="15240" bIns="0" numCol="1" spcCol="1270" anchor="ctr" anchorCtr="0">
          <a:noAutofit/>
        </a:bodyPr>
        <a:lstStyle/>
        <a:p>
          <a:pPr marL="0" lvl="0" indent="0" algn="l" defTabSz="533400">
            <a:lnSpc>
              <a:spcPct val="90000"/>
            </a:lnSpc>
            <a:spcBef>
              <a:spcPct val="0"/>
            </a:spcBef>
            <a:spcAft>
              <a:spcPct val="35000"/>
            </a:spcAft>
            <a:buNone/>
          </a:pPr>
          <a:r>
            <a:rPr lang="en-GB" sz="1200" kern="1200"/>
            <a:t>Group 5: Legal Factors</a:t>
          </a:r>
        </a:p>
      </dsp:txBody>
      <dsp:txXfrm>
        <a:off x="4715214" y="4021837"/>
        <a:ext cx="1368536" cy="623778"/>
      </dsp:txXfrm>
    </dsp:sp>
    <dsp:sp modelId="{5F556128-2210-4CFD-9F0D-D4DE49341974}">
      <dsp:nvSpPr>
        <dsp:cNvPr id="0" name=""/>
        <dsp:cNvSpPr/>
      </dsp:nvSpPr>
      <dsp:spPr>
        <a:xfrm>
          <a:off x="6138724" y="4120919"/>
          <a:ext cx="680162" cy="680162"/>
        </a:xfrm>
        <a:prstGeom prst="ellipse">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bList2">
  <dgm:title val=""/>
  <dgm:desc val=""/>
  <dgm:catLst>
    <dgm:cat type="list" pri="7000"/>
    <dgm:cat type="convert" pri="16000"/>
    <dgm:cat type="picture" pri="28000"/>
    <dgm:cat type="pictureconvert" pri="28000"/>
  </dgm:catLst>
  <dgm:sampData useDef="1">
    <dgm:dataModel>
      <dgm:pt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dir/>
      <dgm:animLvl val="lvl"/>
      <dgm:resizeHandles val="exact"/>
    </dgm:varLst>
    <dgm:choose name="Name0">
      <dgm:if name="Name1" axis="self"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08"/>
      <dgm:constr type="sp" refType="w" refFor="ch" refForName="compNode" op="equ" fact="0.16"/>
      <dgm:constr type="primFontSz" for="des" forName="parentText" op="equ" val="65"/>
      <dgm:constr type="primFontSz" for="des" forName="childRect" op="equ" val="65"/>
    </dgm:constrLst>
    <dgm:ruleLst/>
    <dgm:forEach name="nodesForEach" axis="ch" ptType="node">
      <dgm:layoutNode name="compNode">
        <dgm:alg type="composite">
          <dgm:param type="ar" val="0.943"/>
        </dgm:alg>
        <dgm:shape xmlns:r="http://schemas.openxmlformats.org/officeDocument/2006/relationships" r:blip="">
          <dgm:adjLst/>
        </dgm:shape>
        <dgm:presOf/>
        <dgm:choose name="Name3">
          <dgm:if name="Name4" axis="self" func="var" arg="dir" op="equ" val="norm">
            <dgm:constrLst>
              <dgm:constr type="w" val="1"/>
              <dgm:constr type="h" refType="w" fact="1.06"/>
              <dgm:constr type="h" for="ch" forName="childRect" refType="h" fact="0.65"/>
              <dgm:constr type="w" for="ch" forName="childRect" refType="w" fact="0.923"/>
              <dgm:constr type="l" for="ch" forName="childRect"/>
              <dgm:constr type="t" for="ch" forName="childRect"/>
              <dgm:constr type="w" for="ch" forName="parentText" refType="w" fact="0.65"/>
              <dgm:constr type="h" for="ch" forName="parentText" refType="h" refFor="ch" refForName="childRect" fact="0.43"/>
              <dgm:constr type="l" for="ch" forName="parentText"/>
              <dgm:constr type="t" for="ch" forName="parentText" refType="h" refFor="ch" refForName="childRect"/>
              <dgm:constr type="w" for="ch" forName="parentRect" refType="w" fact="0.923"/>
              <dgm:constr type="h" for="ch" forName="parentRect" refType="h" refFor="ch" refForName="parentText"/>
              <dgm:constr type="l" for="ch" forName="parentRect"/>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r" for="ch" forName="adorn" refType="w"/>
            </dgm:constrLst>
          </dgm:if>
          <dgm:else name="Name5">
            <dgm:constrLst>
              <dgm:constr type="w" val="1"/>
              <dgm:constr type="h" refType="w" fact="1.06"/>
              <dgm:constr type="h" for="ch" forName="childRect" refType="h" fact="0.65"/>
              <dgm:constr type="w" for="ch" forName="childRect" refType="w" fact="0.923"/>
              <dgm:constr type="r" for="ch" forName="childRect" refType="w"/>
              <dgm:constr type="t" for="ch" forName="childRect"/>
              <dgm:constr type="w" for="ch" forName="parentText" refType="w" fact="0.65"/>
              <dgm:constr type="h" for="ch" forName="parentText" refType="h" refFor="ch" refForName="childRect" fact="0.43"/>
              <dgm:constr type="r" for="ch" forName="parentText" refType="w"/>
              <dgm:constr type="t" for="ch" forName="parentText" refType="h" refFor="ch" refForName="childRect"/>
              <dgm:constr type="w" for="ch" forName="parentRect" refType="w" fact="0.923"/>
              <dgm:constr type="h" for="ch" forName="parentRect" refType="h" refFor="ch" refForName="parentText"/>
              <dgm:constr type="r" for="ch" forName="parentRect" refType="w"/>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l" for="ch" forName="adorn"/>
            </dgm:constrLst>
          </dgm:else>
        </dgm:choose>
        <dgm:ruleLst/>
        <dgm:layoutNode name="childRect" styleLbl="bgAcc1">
          <dgm:varLst>
            <dgm:bulletEnabled val="1"/>
          </dgm:varLst>
          <dgm:alg type="tx">
            <dgm:param type="stBulletLvl" val="1"/>
          </dgm:alg>
          <dgm:shape xmlns:r="http://schemas.openxmlformats.org/officeDocument/2006/relationships" type="round2SameRect" r:blip="">
            <dgm:adjLst>
              <dgm:adj idx="1" val="0.08"/>
            </dgm:adjLst>
          </dgm:shape>
          <dgm:presOf axis="des" ptType="node"/>
          <dgm:constrLst>
            <dgm:constr type="secFontSz" refType="primFontSz"/>
            <dgm:constr type="tMarg" refType="primFontSz" fact="0.3"/>
            <dgm:constr type="bMarg" refType="primFontSz" fact="0.1"/>
            <dgm:constr type="lMarg" refType="primFontSz" fact="0.1"/>
            <dgm:constr type="rMarg" refType="primFontSz" fact="0.1"/>
          </dgm:constrLst>
          <dgm:ruleLst>
            <dgm:rule type="primFontSz" val="5" fact="NaN" max="NaN"/>
          </dgm:ruleLst>
        </dgm:layoutNode>
        <dgm:layoutNode name="parentText">
          <dgm:varLst>
            <dgm:chMax val="0"/>
            <dgm:bulletEnabled val="1"/>
          </dgm:varLst>
          <dgm:choose name="Name6">
            <dgm:if name="Name7" func="var" arg="dir" op="equ" val="norm">
              <dgm:alg type="tx">
                <dgm:param type="parTxLTRAlign" val="l"/>
                <dgm:param type="parTxRTLAlign" val="l"/>
              </dgm:alg>
            </dgm:if>
            <dgm:else name="Name8">
              <dgm:alg type="tx">
                <dgm:param type="parTxLTRAlign" val="r"/>
                <dgm:param type="parTxRTLAlign" val="r"/>
              </dgm:alg>
            </dgm:else>
          </dgm:choose>
          <dgm:shape xmlns:r="http://schemas.openxmlformats.org/officeDocument/2006/relationships" type="rect" r:blip="" zOrderOff="1" hideGeom="1">
            <dgm:adjLst/>
          </dgm:shape>
          <dgm:presOf axis="self" ptType="node"/>
          <dgm:constrLst>
            <dgm:constr type="tMarg"/>
            <dgm:constr type="bMarg"/>
            <dgm:constr type="lMarg" refType="primFontSz" fact="0.3"/>
            <dgm:constr type="rMarg" refType="primFontSz" fact="0.1"/>
          </dgm:constrLst>
          <dgm:ruleLst>
            <dgm:rule type="primFontSz" val="5" fact="NaN" max="NaN"/>
          </dgm:ruleLst>
        </dgm:layoutNode>
        <dgm:layoutNode name="parentRect" styleLbl="alignNode1">
          <dgm:alg type="sp"/>
          <dgm:shape xmlns:r="http://schemas.openxmlformats.org/officeDocument/2006/relationships" type="rect" r:blip="">
            <dgm:adjLst/>
          </dgm:shape>
          <dgm:presOf axis="self" ptType="node"/>
          <dgm:constrLst/>
          <dgm:ruleLst/>
        </dgm:layoutNode>
        <dgm:layoutNode name="adorn" styleLbl="fgAccFollowNod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constr type="w" val="1"/>
            <dgm:constr type="h" refType="w"/>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1"/>
          </a:p>
          <a:p>
            <a:pPr marL="0" marR="0" lvl="0" indent="0" algn="l" defTabSz="914400" rtl="0" eaLnBrk="1" fontAlgn="auto" latinLnBrk="0" hangingPunct="1">
              <a:lnSpc>
                <a:spcPct val="100000"/>
              </a:lnSpc>
              <a:spcBef>
                <a:spcPts val="0"/>
              </a:spcBef>
              <a:spcAft>
                <a:spcPts val="0"/>
              </a:spcAft>
              <a:buClrTx/>
              <a:buSzTx/>
              <a:buFontTx/>
              <a:buNone/>
              <a:tabLst/>
              <a:defRPr/>
            </a:pPr>
            <a:r>
              <a:rPr lang="en-US" b="1"/>
              <a:t>Note:</a:t>
            </a:r>
            <a:r>
              <a:rPr lang="en-US"/>
              <a:t> Lecturer to fill-in knowledge gaps and make corrections after students explain.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In addition, make sure they can differentiate between </a:t>
            </a:r>
            <a:r>
              <a:rPr lang="en-US" b="1"/>
              <a:t>Local</a:t>
            </a:r>
            <a:r>
              <a:rPr lang="en-US"/>
              <a:t>, </a:t>
            </a:r>
            <a:r>
              <a:rPr lang="en-US" b="1"/>
              <a:t>National</a:t>
            </a:r>
            <a:r>
              <a:rPr lang="en-US"/>
              <a:t> and </a:t>
            </a:r>
            <a:r>
              <a:rPr lang="en-US" b="1"/>
              <a:t>International</a:t>
            </a:r>
            <a:r>
              <a:rPr lang="en-US"/>
              <a:t> Business. Same with Private and Public sectors.</a:t>
            </a:r>
          </a:p>
          <a:p>
            <a:endParaRPr lang="en-US"/>
          </a:p>
        </p:txBody>
      </p:sp>
    </p:spTree>
    <p:extLst>
      <p:ext uri="{BB962C8B-B14F-4D97-AF65-F5344CB8AC3E}">
        <p14:creationId xmlns:p14="http://schemas.microsoft.com/office/powerpoint/2010/main" val="28452087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27</a:t>
            </a:fld>
            <a:endParaRPr lang="en-GB" altLang="en-US"/>
          </a:p>
        </p:txBody>
      </p:sp>
    </p:spTree>
    <p:extLst>
      <p:ext uri="{BB962C8B-B14F-4D97-AF65-F5344CB8AC3E}">
        <p14:creationId xmlns:p14="http://schemas.microsoft.com/office/powerpoint/2010/main" val="35587807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13/10/2024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13/10/2024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13/10/2024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13/10/2024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13/10/2024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13/10/2024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13/10/2024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13/10/2024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13/10/2024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13/10/2024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13/10/2024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hapter divider">
    <p:spTree>
      <p:nvGrpSpPr>
        <p:cNvPr id="1" name=""/>
        <p:cNvGrpSpPr/>
        <p:nvPr/>
      </p:nvGrpSpPr>
      <p:grpSpPr>
        <a:xfrm>
          <a:off x="0" y="0"/>
          <a:ext cx="0" cy="0"/>
          <a:chOff x="0" y="0"/>
          <a:chExt cx="0" cy="0"/>
        </a:xfrm>
      </p:grpSpPr>
      <p:pic>
        <p:nvPicPr>
          <p:cNvPr id="3" name="Picture 2" descr="Shape, icon, circle&#10;&#10;Description automatically generated">
            <a:extLst>
              <a:ext uri="{FF2B5EF4-FFF2-40B4-BE49-F238E27FC236}">
                <a16:creationId xmlns:a16="http://schemas.microsoft.com/office/drawing/2014/main" id="{FF95DCAE-54A9-8C41-8C99-4552F262E4E9}"/>
              </a:ext>
            </a:extLst>
          </p:cNvPr>
          <p:cNvPicPr>
            <a:picLocks noChangeAspect="1"/>
          </p:cNvPicPr>
          <p:nvPr userDrawn="1"/>
        </p:nvPicPr>
        <p:blipFill>
          <a:blip r:embed="rId2">
            <a:alphaModFix amt="50000"/>
          </a:blip>
          <a:stretch>
            <a:fillRect/>
          </a:stretch>
        </p:blipFill>
        <p:spPr>
          <a:xfrm>
            <a:off x="-2542348" y="838507"/>
            <a:ext cx="6858000" cy="6858000"/>
          </a:xfrm>
          <a:prstGeom prst="rect">
            <a:avLst/>
          </a:prstGeom>
        </p:spPr>
      </p:pic>
      <p:pic>
        <p:nvPicPr>
          <p:cNvPr id="4" name="Picture 3">
            <a:extLst>
              <a:ext uri="{FF2B5EF4-FFF2-40B4-BE49-F238E27FC236}">
                <a16:creationId xmlns:a16="http://schemas.microsoft.com/office/drawing/2014/main" id="{3982D34F-EA4B-D444-87E3-AFCA8FBBC83D}"/>
              </a:ext>
            </a:extLst>
          </p:cNvPr>
          <p:cNvPicPr>
            <a:picLocks noChangeAspect="1"/>
          </p:cNvPicPr>
          <p:nvPr userDrawn="1"/>
        </p:nvPicPr>
        <p:blipFill>
          <a:blip r:embed="rId3">
            <a:alphaModFix amt="50000"/>
          </a:blip>
          <a:stretch>
            <a:fillRect/>
          </a:stretch>
        </p:blipFill>
        <p:spPr>
          <a:xfrm>
            <a:off x="7664390" y="-701780"/>
            <a:ext cx="6858000" cy="6858000"/>
          </a:xfrm>
          <a:prstGeom prst="rect">
            <a:avLst/>
          </a:prstGeom>
        </p:spPr>
      </p:pic>
      <p:pic>
        <p:nvPicPr>
          <p:cNvPr id="5" name="Picture 4" descr="Icon&#10;&#10;Description automatically generated with medium confidence">
            <a:extLst>
              <a:ext uri="{FF2B5EF4-FFF2-40B4-BE49-F238E27FC236}">
                <a16:creationId xmlns:a16="http://schemas.microsoft.com/office/drawing/2014/main" id="{4D5DE938-57BE-E443-BE6B-EC315A2859A2}"/>
              </a:ext>
            </a:extLst>
          </p:cNvPr>
          <p:cNvPicPr>
            <a:picLocks noChangeAspect="1"/>
          </p:cNvPicPr>
          <p:nvPr userDrawn="1"/>
        </p:nvPicPr>
        <p:blipFill>
          <a:blip r:embed="rId4" cstate="screen">
            <a:alphaModFix amt="50000"/>
            <a:extLst>
              <a:ext uri="{28A0092B-C50C-407E-A947-70E740481C1C}">
                <a14:useLocalDpi xmlns:a14="http://schemas.microsoft.com/office/drawing/2010/main"/>
              </a:ext>
            </a:extLst>
          </a:blip>
          <a:stretch>
            <a:fillRect/>
          </a:stretch>
        </p:blipFill>
        <p:spPr>
          <a:xfrm rot="7923834">
            <a:off x="4078255" y="4822672"/>
            <a:ext cx="4894518" cy="4894518"/>
          </a:xfrm>
          <a:prstGeom prst="rect">
            <a:avLst/>
          </a:prstGeom>
        </p:spPr>
      </p:pic>
    </p:spTree>
    <p:extLst>
      <p:ext uri="{BB962C8B-B14F-4D97-AF65-F5344CB8AC3E}">
        <p14:creationId xmlns:p14="http://schemas.microsoft.com/office/powerpoint/2010/main" val="3040600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13/10/2024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7qrahnx94nc?feature=oembed" TargetMode="Externa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airswift.com/blog/global-expansion" TargetMode="External"/><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hyperlink" Target="https://opentext.wsu.edu/mktg360/chapter/6-2-how-markets-are-segment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a:t>LCBB4016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1240256" y="3789040"/>
            <a:ext cx="9711487" cy="12729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3</a:t>
            </a:r>
          </a:p>
          <a:p>
            <a:pPr eaLnBrk="1" hangingPunct="1"/>
            <a:r>
              <a:rPr lang="en-GB" altLang="en-US" sz="4000" dirty="0">
                <a:solidFill>
                  <a:srgbClr val="FFFF00"/>
                </a:solidFill>
              </a:rPr>
              <a:t>Application of Business models</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Global </a:t>
            </a:r>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Business Environment</a:t>
            </a:r>
          </a:p>
          <a:p>
            <a:pPr eaLnBrk="1" hangingPunct="1"/>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4041403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A4D4103-A077-25D8-4D8D-43049858F12B}"/>
              </a:ext>
            </a:extLst>
          </p:cNvPr>
          <p:cNvSpPr>
            <a:spLocks noGrp="1"/>
          </p:cNvSpPr>
          <p:nvPr>
            <p:ph type="title"/>
          </p:nvPr>
        </p:nvSpPr>
        <p:spPr>
          <a:xfrm>
            <a:off x="551384" y="548680"/>
            <a:ext cx="10972800" cy="1143000"/>
          </a:xfrm>
        </p:spPr>
        <p:txBody>
          <a:bodyPr/>
          <a:lstStyle/>
          <a:p>
            <a:pPr algn="l"/>
            <a:r>
              <a:rPr lang="en-GB" sz="3200" b="1" dirty="0"/>
              <a:t>By the end of this session, students should be able to: </a:t>
            </a:r>
            <a:endParaRPr lang="en-US" sz="3200" b="1" dirty="0"/>
          </a:p>
        </p:txBody>
      </p:sp>
      <p:sp>
        <p:nvSpPr>
          <p:cNvPr id="3" name="Subtitle 2"/>
          <p:cNvSpPr>
            <a:spLocks noGrp="1"/>
          </p:cNvSpPr>
          <p:nvPr>
            <p:ph idx="1"/>
          </p:nvPr>
        </p:nvSpPr>
        <p:spPr>
          <a:xfrm>
            <a:off x="551384" y="1484784"/>
            <a:ext cx="10972800" cy="3917032"/>
          </a:xfrm>
        </p:spPr>
        <p:txBody>
          <a:bodyPr vert="horz" wrap="square" lIns="91440" tIns="45720" rIns="91440" bIns="45720" rtlCol="0" anchor="t">
            <a:normAutofit/>
          </a:bodyPr>
          <a:lstStyle/>
          <a:p>
            <a:pPr algn="just"/>
            <a:endParaRPr lang="en-GB" dirty="0"/>
          </a:p>
          <a:p>
            <a:pPr marL="0" indent="0" algn="just">
              <a:buNone/>
            </a:pPr>
            <a:r>
              <a:rPr lang="en-GB" b="1" dirty="0"/>
              <a:t>Apply PESTEL Analysis in the context of the global business environment</a:t>
            </a:r>
          </a:p>
          <a:p>
            <a:pPr marL="457200" indent="-457200" algn="just">
              <a:buFont typeface="Arial" panose="020B0604020202020204" pitchFamily="34" charset="0"/>
              <a:buChar char="•"/>
            </a:pPr>
            <a:r>
              <a:rPr lang="en-GB" dirty="0"/>
              <a:t>Introduce and evaluate the PESTEL framework..</a:t>
            </a: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1" name="Title 1">
            <a:extLst>
              <a:ext uri="{FF2B5EF4-FFF2-40B4-BE49-F238E27FC236}">
                <a16:creationId xmlns:a16="http://schemas.microsoft.com/office/drawing/2014/main" id="{A6BF3732-B722-F5E7-F024-B5630D5EF713}"/>
              </a:ext>
            </a:extLst>
          </p:cNvPr>
          <p:cNvSpPr>
            <a:spLocks noGrp="1"/>
          </p:cNvSpPr>
          <p:nvPr>
            <p:ph type="title"/>
          </p:nvPr>
        </p:nvSpPr>
        <p:spPr>
          <a:xfrm>
            <a:off x="609600" y="274638"/>
            <a:ext cx="10972800" cy="1143000"/>
          </a:xfrm>
        </p:spPr>
        <p:txBody>
          <a:bodyPr/>
          <a:lstStyle/>
          <a:p>
            <a:pPr>
              <a:lnSpc>
                <a:spcPct val="90000"/>
              </a:lnSpc>
            </a:pPr>
            <a:r>
              <a:rPr lang="en-GB" sz="3200" b="1" dirty="0"/>
              <a:t>PESTEL Analysis</a:t>
            </a:r>
            <a:endParaRPr lang="en-US" sz="3200" dirty="0"/>
          </a:p>
        </p:txBody>
      </p:sp>
      <p:pic>
        <p:nvPicPr>
          <p:cNvPr id="1026" name="Picture 2" descr="PESTEL analysis. Source: the authors ...">
            <a:extLst>
              <a:ext uri="{FF2B5EF4-FFF2-40B4-BE49-F238E27FC236}">
                <a16:creationId xmlns:a16="http://schemas.microsoft.com/office/drawing/2014/main" id="{FDB86245-2E9A-C0DB-6CF5-1917B9D2380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99456" y="1417638"/>
            <a:ext cx="3888432" cy="3769050"/>
          </a:xfrm>
          <a:prstGeom prst="rect">
            <a:avLst/>
          </a:prstGeom>
          <a:solidFill>
            <a:srgbClr val="FFFFFF"/>
          </a:solidFill>
        </p:spPr>
      </p:pic>
      <p:sp>
        <p:nvSpPr>
          <p:cNvPr id="3" name="Subtitle 2"/>
          <p:cNvSpPr>
            <a:spLocks noGrp="1"/>
          </p:cNvSpPr>
          <p:nvPr>
            <p:ph sz="half" idx="2"/>
          </p:nvPr>
        </p:nvSpPr>
        <p:spPr>
          <a:xfrm>
            <a:off x="5231904" y="1599669"/>
            <a:ext cx="6120680" cy="3989040"/>
          </a:xfrm>
        </p:spPr>
        <p:txBody>
          <a:bodyPr vert="horz" wrap="square" lIns="91440" tIns="45720" rIns="91440" bIns="45720" rtlCol="0" anchor="t">
            <a:noAutofit/>
          </a:bodyPr>
          <a:lstStyle/>
          <a:p>
            <a:pPr marL="0" indent="0" algn="just">
              <a:lnSpc>
                <a:spcPct val="90000"/>
              </a:lnSpc>
              <a:buNone/>
            </a:pPr>
            <a:r>
              <a:rPr lang="en-GB" sz="3200" b="1" dirty="0"/>
              <a:t>PESTEL</a:t>
            </a:r>
            <a:r>
              <a:rPr lang="en-GB" sz="3200" dirty="0"/>
              <a:t> is an acronym for the political, economic, sociocultural, technological, environmental, and legal contexts in which a firm operates.</a:t>
            </a:r>
          </a:p>
        </p:txBody>
      </p:sp>
    </p:spTree>
    <p:extLst>
      <p:ext uri="{BB962C8B-B14F-4D97-AF65-F5344CB8AC3E}">
        <p14:creationId xmlns:p14="http://schemas.microsoft.com/office/powerpoint/2010/main" val="27340549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C7162-BAC9-4EE9-6ED7-1383FF822CEB}"/>
              </a:ext>
            </a:extLst>
          </p:cNvPr>
          <p:cNvSpPr>
            <a:spLocks noGrp="1"/>
          </p:cNvSpPr>
          <p:nvPr>
            <p:ph type="title"/>
          </p:nvPr>
        </p:nvSpPr>
        <p:spPr>
          <a:xfrm>
            <a:off x="609600" y="274638"/>
            <a:ext cx="10972800" cy="850106"/>
          </a:xfrm>
        </p:spPr>
        <p:txBody>
          <a:bodyPr/>
          <a:lstStyle/>
          <a:p>
            <a:r>
              <a:rPr lang="en-GB" sz="3200" b="1" dirty="0"/>
              <a:t>PESTEL Analysis</a:t>
            </a:r>
            <a:endParaRPr lang="en-GB" sz="3200" dirty="0"/>
          </a:p>
        </p:txBody>
      </p:sp>
      <p:sp>
        <p:nvSpPr>
          <p:cNvPr id="6" name="TextBox 5">
            <a:extLst>
              <a:ext uri="{FF2B5EF4-FFF2-40B4-BE49-F238E27FC236}">
                <a16:creationId xmlns:a16="http://schemas.microsoft.com/office/drawing/2014/main" id="{E9D12472-7DD3-A40E-29FE-C35213CE9051}"/>
              </a:ext>
            </a:extLst>
          </p:cNvPr>
          <p:cNvSpPr txBox="1"/>
          <p:nvPr/>
        </p:nvSpPr>
        <p:spPr>
          <a:xfrm>
            <a:off x="983432" y="1438201"/>
            <a:ext cx="10225136" cy="3748719"/>
          </a:xfrm>
          <a:prstGeom prst="rect">
            <a:avLst/>
          </a:prstGeom>
          <a:noFill/>
        </p:spPr>
        <p:txBody>
          <a:bodyPr wrap="square">
            <a:spAutoFit/>
          </a:bodyPr>
          <a:lstStyle/>
          <a:p>
            <a:pPr algn="just">
              <a:lnSpc>
                <a:spcPct val="90000"/>
              </a:lnSpc>
            </a:pPr>
            <a:r>
              <a:rPr lang="en-GB" sz="2200" dirty="0"/>
              <a:t>A </a:t>
            </a:r>
            <a:r>
              <a:rPr lang="en-GB" sz="2200" b="1" dirty="0"/>
              <a:t>PESTEL</a:t>
            </a:r>
            <a:r>
              <a:rPr lang="en-GB" sz="2200" dirty="0"/>
              <a:t> analysis helps managers gain a better understanding of the opportunities and threats they face; consequently, the analysis aids in building a better vision of the future business landscape and how the firm might compete profitably. </a:t>
            </a:r>
          </a:p>
          <a:p>
            <a:pPr algn="just">
              <a:lnSpc>
                <a:spcPct val="90000"/>
              </a:lnSpc>
            </a:pPr>
            <a:endParaRPr lang="en-GB" sz="2200" dirty="0"/>
          </a:p>
          <a:p>
            <a:pPr algn="just">
              <a:lnSpc>
                <a:spcPct val="90000"/>
              </a:lnSpc>
            </a:pPr>
            <a:r>
              <a:rPr lang="en-GB" sz="2200" dirty="0"/>
              <a:t>Often used for existing challenges, </a:t>
            </a:r>
            <a:r>
              <a:rPr lang="en-GB" sz="2200" b="1" dirty="0"/>
              <a:t>PESTEL</a:t>
            </a:r>
            <a:r>
              <a:rPr lang="en-GB" sz="2200" dirty="0"/>
              <a:t> is also helpful for new market research.</a:t>
            </a:r>
          </a:p>
          <a:p>
            <a:pPr algn="just">
              <a:lnSpc>
                <a:spcPct val="90000"/>
              </a:lnSpc>
            </a:pPr>
            <a:endParaRPr lang="en-GB" sz="2200" dirty="0"/>
          </a:p>
          <a:p>
            <a:pPr algn="just">
              <a:lnSpc>
                <a:spcPct val="90000"/>
              </a:lnSpc>
            </a:pPr>
            <a:r>
              <a:rPr lang="en-GB" sz="2200" dirty="0"/>
              <a:t>Understanding </a:t>
            </a:r>
            <a:r>
              <a:rPr lang="en-GB" sz="2200" b="1" dirty="0"/>
              <a:t>PESTEL</a:t>
            </a:r>
            <a:r>
              <a:rPr lang="en-GB" sz="2200" dirty="0"/>
              <a:t> is critical prior to entry into a new country or region.</a:t>
            </a:r>
          </a:p>
          <a:p>
            <a:pPr algn="just">
              <a:lnSpc>
                <a:spcPct val="90000"/>
              </a:lnSpc>
            </a:pPr>
            <a:endParaRPr lang="en-GB" sz="2200" dirty="0"/>
          </a:p>
          <a:p>
            <a:pPr algn="just">
              <a:lnSpc>
                <a:spcPct val="90000"/>
              </a:lnSpc>
            </a:pPr>
            <a:r>
              <a:rPr lang="en-GB" sz="2200" dirty="0"/>
              <a:t>The fact that a strategy is congruent with </a:t>
            </a:r>
            <a:r>
              <a:rPr lang="en-GB" sz="2200" b="1" dirty="0"/>
              <a:t>PESTEL</a:t>
            </a:r>
            <a:r>
              <a:rPr lang="en-GB" sz="2200" dirty="0"/>
              <a:t> in the home environment gives no assurance that it will also align in other countries.</a:t>
            </a:r>
          </a:p>
        </p:txBody>
      </p:sp>
    </p:spTree>
    <p:extLst>
      <p:ext uri="{BB962C8B-B14F-4D97-AF65-F5344CB8AC3E}">
        <p14:creationId xmlns:p14="http://schemas.microsoft.com/office/powerpoint/2010/main" val="24219311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8E9915C-5D6E-1270-9A50-7AFB9DFEC099}"/>
              </a:ext>
            </a:extLst>
          </p:cNvPr>
          <p:cNvSpPr>
            <a:spLocks noGrp="1"/>
          </p:cNvSpPr>
          <p:nvPr>
            <p:ph type="title"/>
          </p:nvPr>
        </p:nvSpPr>
        <p:spPr>
          <a:xfrm>
            <a:off x="609600" y="274638"/>
            <a:ext cx="10972800" cy="1143000"/>
          </a:xfrm>
        </p:spPr>
        <p:txBody>
          <a:bodyPr/>
          <a:lstStyle/>
          <a:p>
            <a:r>
              <a:rPr lang="en-GB" sz="4400" b="1" dirty="0"/>
              <a:t>PESTEL Analysis: Cont. </a:t>
            </a:r>
            <a:endParaRPr lang="en-US" b="1" dirty="0"/>
          </a:p>
        </p:txBody>
      </p:sp>
      <p:sp>
        <p:nvSpPr>
          <p:cNvPr id="3" name="Subtitle 2"/>
          <p:cNvSpPr>
            <a:spLocks noGrp="1"/>
          </p:cNvSpPr>
          <p:nvPr>
            <p:ph idx="1"/>
          </p:nvPr>
        </p:nvSpPr>
        <p:spPr>
          <a:xfrm>
            <a:off x="609600" y="1340768"/>
            <a:ext cx="10598968" cy="4176465"/>
          </a:xfrm>
        </p:spPr>
        <p:txBody>
          <a:bodyPr vert="horz" wrap="square" lIns="91440" tIns="45720" rIns="91440" bIns="45720" rtlCol="0" anchor="t">
            <a:normAutofit/>
          </a:bodyPr>
          <a:lstStyle/>
          <a:p>
            <a:pPr algn="just">
              <a:lnSpc>
                <a:spcPct val="90000"/>
              </a:lnSpc>
            </a:pPr>
            <a:endParaRPr lang="en-GB" sz="2500" dirty="0"/>
          </a:p>
          <a:p>
            <a:pPr marL="0" indent="0" algn="just">
              <a:lnSpc>
                <a:spcPct val="90000"/>
              </a:lnSpc>
              <a:buNone/>
            </a:pPr>
            <a:r>
              <a:rPr lang="en-GB" sz="3600" dirty="0"/>
              <a:t>PESTEL analysis can be used to analyse the challenges and opportunities of a global expansion. Business leaders can decide if it is a viable opportunity by analysing the new market.</a:t>
            </a:r>
          </a:p>
          <a:p>
            <a:pPr algn="just">
              <a:lnSpc>
                <a:spcPct val="90000"/>
              </a:lnSpc>
            </a:pPr>
            <a:endParaRPr lang="en-GB" sz="2500" dirty="0"/>
          </a:p>
        </p:txBody>
      </p:sp>
    </p:spTree>
    <p:extLst>
      <p:ext uri="{BB962C8B-B14F-4D97-AF65-F5344CB8AC3E}">
        <p14:creationId xmlns:p14="http://schemas.microsoft.com/office/powerpoint/2010/main" val="480161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E67DFF16-E7D9-7509-9E43-3B5951F9A250}"/>
              </a:ext>
            </a:extLst>
          </p:cNvPr>
          <p:cNvSpPr>
            <a:spLocks noGrp="1"/>
          </p:cNvSpPr>
          <p:nvPr>
            <p:ph type="title"/>
          </p:nvPr>
        </p:nvSpPr>
        <p:spPr>
          <a:xfrm>
            <a:off x="609600" y="274638"/>
            <a:ext cx="10972800" cy="850106"/>
          </a:xfrm>
        </p:spPr>
        <p:txBody>
          <a:bodyPr wrap="square" anchor="ctr">
            <a:normAutofit/>
          </a:bodyPr>
          <a:lstStyle/>
          <a:p>
            <a:r>
              <a:rPr lang="en-GB" sz="3200" b="1" dirty="0"/>
              <a:t>Political Factors</a:t>
            </a:r>
            <a:endParaRPr lang="en-US" sz="3200" dirty="0"/>
          </a:p>
        </p:txBody>
      </p:sp>
      <p:sp>
        <p:nvSpPr>
          <p:cNvPr id="3" name="Subtitle 2"/>
          <p:cNvSpPr>
            <a:spLocks noGrp="1"/>
          </p:cNvSpPr>
          <p:nvPr>
            <p:ph sz="half" idx="1"/>
          </p:nvPr>
        </p:nvSpPr>
        <p:spPr>
          <a:xfrm>
            <a:off x="633022" y="1340768"/>
            <a:ext cx="10719562" cy="648072"/>
          </a:xfrm>
        </p:spPr>
        <p:txBody>
          <a:bodyPr vert="horz" wrap="square" lIns="91440" tIns="45720" rIns="91440" bIns="45720" rtlCol="0" anchor="t">
            <a:noAutofit/>
          </a:bodyPr>
          <a:lstStyle/>
          <a:p>
            <a:pPr marL="0" indent="0" algn="just">
              <a:lnSpc>
                <a:spcPct val="90000"/>
              </a:lnSpc>
              <a:buNone/>
            </a:pPr>
            <a:r>
              <a:rPr lang="en-GB" sz="2200" dirty="0"/>
              <a:t>Political factors encompass government policies, political stability, tax policies, trade tariffs, and regulatory frameworks.</a:t>
            </a:r>
          </a:p>
          <a:p>
            <a:pPr marL="457200" indent="-457200" algn="just">
              <a:lnSpc>
                <a:spcPct val="90000"/>
              </a:lnSpc>
              <a:buChar char="•"/>
            </a:pPr>
            <a:endParaRPr lang="en-GB" sz="2200" dirty="0"/>
          </a:p>
        </p:txBody>
      </p:sp>
      <p:pic>
        <p:nvPicPr>
          <p:cNvPr id="5" name="Picture 4">
            <a:extLst>
              <a:ext uri="{FF2B5EF4-FFF2-40B4-BE49-F238E27FC236}">
                <a16:creationId xmlns:a16="http://schemas.microsoft.com/office/drawing/2014/main" id="{111E9155-DF22-856B-7F5A-4B0C1898B40A}"/>
              </a:ext>
            </a:extLst>
          </p:cNvPr>
          <p:cNvPicPr>
            <a:picLocks noChangeAspect="1"/>
          </p:cNvPicPr>
          <p:nvPr/>
        </p:nvPicPr>
        <p:blipFill>
          <a:blip r:embed="rId2"/>
          <a:stretch>
            <a:fillRect/>
          </a:stretch>
        </p:blipFill>
        <p:spPr>
          <a:xfrm>
            <a:off x="2927648" y="2060848"/>
            <a:ext cx="6120680" cy="3488788"/>
          </a:xfrm>
          <a:prstGeom prst="rect">
            <a:avLst/>
          </a:prstGeom>
          <a:noFill/>
        </p:spPr>
      </p:pic>
    </p:spTree>
    <p:extLst>
      <p:ext uri="{BB962C8B-B14F-4D97-AF65-F5344CB8AC3E}">
        <p14:creationId xmlns:p14="http://schemas.microsoft.com/office/powerpoint/2010/main" val="6429381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E67DFF16-E7D9-7509-9E43-3B5951F9A250}"/>
              </a:ext>
            </a:extLst>
          </p:cNvPr>
          <p:cNvSpPr>
            <a:spLocks noGrp="1"/>
          </p:cNvSpPr>
          <p:nvPr>
            <p:ph type="title"/>
          </p:nvPr>
        </p:nvSpPr>
        <p:spPr>
          <a:xfrm>
            <a:off x="609600" y="274638"/>
            <a:ext cx="10972800" cy="1143000"/>
          </a:xfrm>
        </p:spPr>
        <p:txBody>
          <a:bodyPr wrap="square" anchor="ctr">
            <a:normAutofit/>
          </a:bodyPr>
          <a:lstStyle/>
          <a:p>
            <a:r>
              <a:rPr lang="en-GB" sz="3200" b="1" dirty="0"/>
              <a:t>Political Factors: Key Considerations</a:t>
            </a:r>
            <a:endParaRPr lang="en-US" sz="3200" dirty="0"/>
          </a:p>
        </p:txBody>
      </p:sp>
      <p:sp>
        <p:nvSpPr>
          <p:cNvPr id="3" name="Subtitle 2"/>
          <p:cNvSpPr>
            <a:spLocks noGrp="1"/>
          </p:cNvSpPr>
          <p:nvPr>
            <p:ph sz="half" idx="1"/>
          </p:nvPr>
        </p:nvSpPr>
        <p:spPr>
          <a:xfrm>
            <a:off x="609600" y="1484784"/>
            <a:ext cx="10526960" cy="4104457"/>
          </a:xfrm>
        </p:spPr>
        <p:txBody>
          <a:bodyPr vert="horz" wrap="square" lIns="91440" tIns="45720" rIns="91440" bIns="45720" rtlCol="0" anchor="t">
            <a:noAutofit/>
          </a:bodyPr>
          <a:lstStyle/>
          <a:p>
            <a:pPr>
              <a:lnSpc>
                <a:spcPct val="90000"/>
              </a:lnSpc>
            </a:pPr>
            <a:r>
              <a:rPr lang="en-GB" sz="2200" b="1" dirty="0"/>
              <a:t>Political Stability</a:t>
            </a:r>
            <a:r>
              <a:rPr lang="en-GB" sz="2200" dirty="0"/>
              <a:t>: How stable is the political environment in the prospective country? Political instability can significantly impact business operations and investment decisions.</a:t>
            </a:r>
          </a:p>
          <a:p>
            <a:pPr>
              <a:lnSpc>
                <a:spcPct val="90000"/>
              </a:lnSpc>
            </a:pPr>
            <a:r>
              <a:rPr lang="en-GB" sz="2200" b="1" dirty="0"/>
              <a:t>Taxation Policies</a:t>
            </a:r>
            <a:r>
              <a:rPr lang="en-GB" sz="2200" dirty="0"/>
              <a:t>: What are the local taxation policies? How do these affect your business? Understanding the tax environment is crucial for financial planning and compliance.</a:t>
            </a:r>
          </a:p>
          <a:p>
            <a:pPr>
              <a:lnSpc>
                <a:spcPct val="90000"/>
              </a:lnSpc>
            </a:pPr>
            <a:r>
              <a:rPr lang="en-GB" sz="2200" b="1" dirty="0"/>
              <a:t>Trade Agreements</a:t>
            </a:r>
            <a:r>
              <a:rPr lang="en-GB" sz="2200" dirty="0"/>
              <a:t>: Is the government involved in trading agreements, such as the European Union (EU), the North American Free Trade Agreement (NAFTA), or the Association of Southeast Asian Nations (ASEAN)? Such agreements can influence market access and operational costs.</a:t>
            </a:r>
          </a:p>
          <a:p>
            <a:pPr>
              <a:lnSpc>
                <a:spcPct val="90000"/>
              </a:lnSpc>
            </a:pPr>
            <a:r>
              <a:rPr lang="en-GB" sz="2200" b="1" dirty="0"/>
              <a:t>Foreign Trade Regulations</a:t>
            </a:r>
            <a:r>
              <a:rPr lang="en-GB" sz="2200" dirty="0"/>
              <a:t>: What are the country’s foreign-trade regulations? These regulations can affect import and export activities, tariffs, and compliance requirements.</a:t>
            </a:r>
          </a:p>
          <a:p>
            <a:pPr>
              <a:lnSpc>
                <a:spcPct val="90000"/>
              </a:lnSpc>
            </a:pPr>
            <a:endParaRPr lang="en-GB" sz="2200" dirty="0"/>
          </a:p>
          <a:p>
            <a:pPr marL="457200" indent="-457200">
              <a:lnSpc>
                <a:spcPct val="90000"/>
              </a:lnSpc>
              <a:buChar char="•"/>
            </a:pPr>
            <a:endParaRPr lang="en-GB" sz="2200" dirty="0"/>
          </a:p>
        </p:txBody>
      </p:sp>
    </p:spTree>
    <p:extLst>
      <p:ext uri="{BB962C8B-B14F-4D97-AF65-F5344CB8AC3E}">
        <p14:creationId xmlns:p14="http://schemas.microsoft.com/office/powerpoint/2010/main" val="3101487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2FD796CD-66EC-8B14-47C2-7B9693500E66}"/>
              </a:ext>
            </a:extLst>
          </p:cNvPr>
          <p:cNvSpPr>
            <a:spLocks noGrp="1"/>
          </p:cNvSpPr>
          <p:nvPr>
            <p:ph type="title"/>
          </p:nvPr>
        </p:nvSpPr>
        <p:spPr>
          <a:xfrm>
            <a:off x="609600" y="274638"/>
            <a:ext cx="10972800" cy="850106"/>
          </a:xfrm>
        </p:spPr>
        <p:txBody>
          <a:bodyPr/>
          <a:lstStyle/>
          <a:p>
            <a:r>
              <a:rPr lang="en-GB" sz="3200" b="1" dirty="0"/>
              <a:t>Economic Factors</a:t>
            </a:r>
            <a:endParaRPr lang="en-US" sz="3200" dirty="0"/>
          </a:p>
        </p:txBody>
      </p:sp>
      <p:sp>
        <p:nvSpPr>
          <p:cNvPr id="3" name="Subtitle 2"/>
          <p:cNvSpPr>
            <a:spLocks noGrp="1"/>
          </p:cNvSpPr>
          <p:nvPr>
            <p:ph idx="1"/>
          </p:nvPr>
        </p:nvSpPr>
        <p:spPr>
          <a:xfrm>
            <a:off x="551384" y="1286354"/>
            <a:ext cx="10729192" cy="702486"/>
          </a:xfrm>
        </p:spPr>
        <p:txBody>
          <a:bodyPr vert="horz" wrap="square" lIns="91440" tIns="45720" rIns="91440" bIns="45720" rtlCol="0" anchor="t">
            <a:normAutofit fontScale="85000" lnSpcReduction="10000"/>
          </a:bodyPr>
          <a:lstStyle/>
          <a:p>
            <a:pPr marL="0" indent="0" algn="just">
              <a:lnSpc>
                <a:spcPct val="90000"/>
              </a:lnSpc>
              <a:buNone/>
            </a:pPr>
            <a:r>
              <a:rPr lang="en-GB" sz="2200" dirty="0"/>
              <a:t>Economic factors include economic growth, exchange rates, inflation rates, and interest rates. These factors influence business operations, investment decisions, and overall market potential.</a:t>
            </a:r>
          </a:p>
          <a:p>
            <a:pPr marL="0" indent="0" algn="just">
              <a:lnSpc>
                <a:spcPct val="90000"/>
              </a:lnSpc>
              <a:buNone/>
            </a:pPr>
            <a:endParaRPr lang="en-GB" sz="2200" dirty="0"/>
          </a:p>
          <a:p>
            <a:pPr marL="0" indent="0">
              <a:lnSpc>
                <a:spcPct val="90000"/>
              </a:lnSpc>
              <a:buNone/>
            </a:pPr>
            <a:endParaRPr lang="en-GB" sz="1800" dirty="0"/>
          </a:p>
        </p:txBody>
      </p:sp>
      <p:sp>
        <p:nvSpPr>
          <p:cNvPr id="5" name="Speech Bubble: Rectangle 4">
            <a:extLst>
              <a:ext uri="{FF2B5EF4-FFF2-40B4-BE49-F238E27FC236}">
                <a16:creationId xmlns:a16="http://schemas.microsoft.com/office/drawing/2014/main" id="{ABEAB62C-250C-E252-5A50-A2E32B8B145E}"/>
              </a:ext>
            </a:extLst>
          </p:cNvPr>
          <p:cNvSpPr/>
          <p:nvPr/>
        </p:nvSpPr>
        <p:spPr>
          <a:xfrm>
            <a:off x="609600" y="2204864"/>
            <a:ext cx="10670976" cy="1944216"/>
          </a:xfrm>
          <a:prstGeom prst="wedge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indent="0">
              <a:lnSpc>
                <a:spcPct val="90000"/>
              </a:lnSpc>
              <a:buNone/>
            </a:pPr>
            <a:r>
              <a:rPr lang="en-GB" sz="2200" dirty="0"/>
              <a:t>Inflation rates, interest rates, tariffs, the growth of local and foreign national economies, and exchange rates are critical. </a:t>
            </a:r>
          </a:p>
          <a:p>
            <a:pPr marL="0" indent="0">
              <a:lnSpc>
                <a:spcPct val="90000"/>
              </a:lnSpc>
              <a:buNone/>
            </a:pPr>
            <a:r>
              <a:rPr lang="en-GB" sz="2200" dirty="0"/>
              <a:t>Unemployment, availability of critical labour, and the local cost of labour also have a strong bearing on business operations and strategic planning.</a:t>
            </a:r>
          </a:p>
          <a:p>
            <a:pPr algn="ctr"/>
            <a:endParaRPr lang="en-GB" sz="2200" dirty="0"/>
          </a:p>
        </p:txBody>
      </p:sp>
    </p:spTree>
    <p:extLst>
      <p:ext uri="{BB962C8B-B14F-4D97-AF65-F5344CB8AC3E}">
        <p14:creationId xmlns:p14="http://schemas.microsoft.com/office/powerpoint/2010/main" val="25748780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2FD796CD-66EC-8B14-47C2-7B9693500E66}"/>
              </a:ext>
            </a:extLst>
          </p:cNvPr>
          <p:cNvSpPr>
            <a:spLocks noGrp="1"/>
          </p:cNvSpPr>
          <p:nvPr>
            <p:ph type="title"/>
          </p:nvPr>
        </p:nvSpPr>
        <p:spPr>
          <a:xfrm>
            <a:off x="609600" y="274638"/>
            <a:ext cx="10972800" cy="850106"/>
          </a:xfrm>
        </p:spPr>
        <p:txBody>
          <a:bodyPr/>
          <a:lstStyle/>
          <a:p>
            <a:r>
              <a:rPr lang="en-GB" sz="3200" b="1" dirty="0"/>
              <a:t>Economic Factors: Key Considerations</a:t>
            </a:r>
            <a:endParaRPr lang="en-US" sz="3200" b="1" dirty="0"/>
          </a:p>
        </p:txBody>
      </p:sp>
      <p:sp>
        <p:nvSpPr>
          <p:cNvPr id="3" name="Subtitle 2"/>
          <p:cNvSpPr>
            <a:spLocks noGrp="1"/>
          </p:cNvSpPr>
          <p:nvPr>
            <p:ph idx="1"/>
          </p:nvPr>
        </p:nvSpPr>
        <p:spPr>
          <a:xfrm>
            <a:off x="551384" y="1340768"/>
            <a:ext cx="10729192" cy="4302886"/>
          </a:xfrm>
        </p:spPr>
        <p:txBody>
          <a:bodyPr vert="horz" wrap="square" lIns="91440" tIns="45720" rIns="91440" bIns="45720" rtlCol="0" anchor="t">
            <a:noAutofit/>
          </a:bodyPr>
          <a:lstStyle/>
          <a:p>
            <a:pPr algn="just">
              <a:lnSpc>
                <a:spcPct val="90000"/>
              </a:lnSpc>
            </a:pPr>
            <a:r>
              <a:rPr lang="en-GB" sz="2000" b="1" dirty="0"/>
              <a:t>Interest Rates: </a:t>
            </a:r>
            <a:r>
              <a:rPr lang="en-GB" sz="2000" dirty="0"/>
              <a:t>What are the current and forecast interest rates? Interest rates impact borrowing costs, investment strategies, and consumer spending.</a:t>
            </a:r>
          </a:p>
          <a:p>
            <a:pPr algn="just">
              <a:lnSpc>
                <a:spcPct val="90000"/>
              </a:lnSpc>
            </a:pPr>
            <a:r>
              <a:rPr lang="en-GB" sz="2000" b="1" dirty="0"/>
              <a:t>Inflation:</a:t>
            </a:r>
            <a:r>
              <a:rPr lang="en-GB" sz="2000" dirty="0"/>
              <a:t> What is the current level of inflation in the prospective country? What is it forecast to be? How does this affect the possible growth of your market? Inflation affects purchasing power, pricing strategies, and cost structures.</a:t>
            </a:r>
          </a:p>
          <a:p>
            <a:pPr algn="just">
              <a:lnSpc>
                <a:spcPct val="90000"/>
              </a:lnSpc>
            </a:pPr>
            <a:r>
              <a:rPr lang="en-GB" sz="2000" b="1" dirty="0"/>
              <a:t>Employment Levels: </a:t>
            </a:r>
            <a:r>
              <a:rPr lang="en-GB" sz="2000" dirty="0"/>
              <a:t>What are local employment levels per capita, and how are they changing? Employment levels indicate labour availability and consumer spending capacity.</a:t>
            </a:r>
          </a:p>
          <a:p>
            <a:pPr algn="just">
              <a:lnSpc>
                <a:spcPct val="90000"/>
              </a:lnSpc>
            </a:pPr>
            <a:r>
              <a:rPr lang="en-GB" sz="2000" b="1" dirty="0"/>
              <a:t>Economic Growth: </a:t>
            </a:r>
            <a:r>
              <a:rPr lang="en-GB" sz="2000" dirty="0"/>
              <a:t>What are the long-term prospects for the country’s economy, gross domestic product (GDP) per capita, and other economic factors? Economic growth signals the overall health of the economy and potential market opportunities.</a:t>
            </a:r>
          </a:p>
          <a:p>
            <a:pPr algn="just">
              <a:lnSpc>
                <a:spcPct val="90000"/>
              </a:lnSpc>
            </a:pPr>
            <a:r>
              <a:rPr lang="en-GB" sz="2000" b="1" dirty="0"/>
              <a:t>Exchange Rates: </a:t>
            </a:r>
            <a:r>
              <a:rPr lang="en-GB" sz="2000" dirty="0"/>
              <a:t>What are the current exchange rates between critical markets, and how will they affect production and distribution of your goods? Exchange rate fluctuations can impact import/export costs, pricing, and profitability.</a:t>
            </a:r>
          </a:p>
          <a:p>
            <a:pPr marL="0" indent="0" algn="just">
              <a:lnSpc>
                <a:spcPct val="90000"/>
              </a:lnSpc>
              <a:buNone/>
            </a:pPr>
            <a:endParaRPr lang="en-GB" sz="2000" dirty="0"/>
          </a:p>
        </p:txBody>
      </p:sp>
    </p:spTree>
    <p:extLst>
      <p:ext uri="{BB962C8B-B14F-4D97-AF65-F5344CB8AC3E}">
        <p14:creationId xmlns:p14="http://schemas.microsoft.com/office/powerpoint/2010/main" val="17871967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E0E99B68-EEEF-2CFC-ABFA-D7ABBF312B3A}"/>
              </a:ext>
            </a:extLst>
          </p:cNvPr>
          <p:cNvSpPr>
            <a:spLocks noGrp="1"/>
          </p:cNvSpPr>
          <p:nvPr>
            <p:ph type="title"/>
          </p:nvPr>
        </p:nvSpPr>
        <p:spPr>
          <a:xfrm>
            <a:off x="609600" y="274638"/>
            <a:ext cx="10972800" cy="646569"/>
          </a:xfrm>
        </p:spPr>
        <p:txBody>
          <a:bodyPr/>
          <a:lstStyle/>
          <a:p>
            <a:r>
              <a:rPr lang="en-GB" sz="3200" b="1" dirty="0"/>
              <a:t>Sociocultural Factors</a:t>
            </a:r>
            <a:endParaRPr lang="en-US" sz="3200" dirty="0"/>
          </a:p>
        </p:txBody>
      </p:sp>
      <p:graphicFrame>
        <p:nvGraphicFramePr>
          <p:cNvPr id="4" name="Diagram 3">
            <a:extLst>
              <a:ext uri="{FF2B5EF4-FFF2-40B4-BE49-F238E27FC236}">
                <a16:creationId xmlns:a16="http://schemas.microsoft.com/office/drawing/2014/main" id="{644D2880-69DA-A974-EEE9-51494F56429B}"/>
              </a:ext>
            </a:extLst>
          </p:cNvPr>
          <p:cNvGraphicFramePr/>
          <p:nvPr>
            <p:extLst>
              <p:ext uri="{D42A27DB-BD31-4B8C-83A1-F6EECF244321}">
                <p14:modId xmlns:p14="http://schemas.microsoft.com/office/powerpoint/2010/main" val="481840408"/>
              </p:ext>
            </p:extLst>
          </p:nvPr>
        </p:nvGraphicFramePr>
        <p:xfrm>
          <a:off x="551384" y="1911379"/>
          <a:ext cx="11201512" cy="3816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Content Placeholder 4">
            <a:extLst>
              <a:ext uri="{FF2B5EF4-FFF2-40B4-BE49-F238E27FC236}">
                <a16:creationId xmlns:a16="http://schemas.microsoft.com/office/drawing/2014/main" id="{2A0262CD-5A89-7A88-6AAD-219533B76F6C}"/>
              </a:ext>
            </a:extLst>
          </p:cNvPr>
          <p:cNvSpPr>
            <a:spLocks noGrp="1"/>
          </p:cNvSpPr>
          <p:nvPr>
            <p:ph idx="1"/>
          </p:nvPr>
        </p:nvSpPr>
        <p:spPr>
          <a:xfrm>
            <a:off x="723956" y="1052736"/>
            <a:ext cx="10972800" cy="720080"/>
          </a:xfrm>
        </p:spPr>
        <p:txBody>
          <a:bodyPr/>
          <a:lstStyle/>
          <a:p>
            <a:pPr marL="0" indent="0">
              <a:lnSpc>
                <a:spcPct val="90000"/>
              </a:lnSpc>
              <a:buNone/>
            </a:pPr>
            <a:r>
              <a:rPr lang="en-GB" sz="2200" dirty="0"/>
              <a:t>Sociocultural factors involve societal trends, demographics, cultural attitudes, and lifestyle changes. These factors impact consumer behaviour, product demand, and market strategies.</a:t>
            </a:r>
          </a:p>
        </p:txBody>
      </p:sp>
    </p:spTree>
    <p:extLst>
      <p:ext uri="{BB962C8B-B14F-4D97-AF65-F5344CB8AC3E}">
        <p14:creationId xmlns:p14="http://schemas.microsoft.com/office/powerpoint/2010/main" val="32235799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E0E99B68-EEEF-2CFC-ABFA-D7ABBF312B3A}"/>
              </a:ext>
            </a:extLst>
          </p:cNvPr>
          <p:cNvSpPr>
            <a:spLocks noGrp="1"/>
          </p:cNvSpPr>
          <p:nvPr>
            <p:ph type="title"/>
          </p:nvPr>
        </p:nvSpPr>
        <p:spPr>
          <a:xfrm>
            <a:off x="609600" y="274638"/>
            <a:ext cx="10972800" cy="1143000"/>
          </a:xfrm>
        </p:spPr>
        <p:txBody>
          <a:bodyPr/>
          <a:lstStyle/>
          <a:p>
            <a:r>
              <a:rPr lang="en-GB" sz="3200" b="1" dirty="0"/>
              <a:t>Sociocultural Factors Cont.</a:t>
            </a:r>
            <a:endParaRPr lang="en-US" sz="3200" dirty="0"/>
          </a:p>
        </p:txBody>
      </p:sp>
      <p:graphicFrame>
        <p:nvGraphicFramePr>
          <p:cNvPr id="4" name="Diagram 3">
            <a:extLst>
              <a:ext uri="{FF2B5EF4-FFF2-40B4-BE49-F238E27FC236}">
                <a16:creationId xmlns:a16="http://schemas.microsoft.com/office/drawing/2014/main" id="{644D2880-69DA-A974-EEE9-51494F56429B}"/>
              </a:ext>
            </a:extLst>
          </p:cNvPr>
          <p:cNvGraphicFramePr/>
          <p:nvPr>
            <p:extLst>
              <p:ext uri="{D42A27DB-BD31-4B8C-83A1-F6EECF244321}">
                <p14:modId xmlns:p14="http://schemas.microsoft.com/office/powerpoint/2010/main" val="131818519"/>
              </p:ext>
            </p:extLst>
          </p:nvPr>
        </p:nvGraphicFramePr>
        <p:xfrm>
          <a:off x="609600" y="1340768"/>
          <a:ext cx="11201512" cy="43204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808540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7869D05-8D88-BAE3-66E1-A785F3C0CE9D}"/>
              </a:ext>
            </a:extLst>
          </p:cNvPr>
          <p:cNvSpPr>
            <a:spLocks noGrp="1"/>
          </p:cNvSpPr>
          <p:nvPr>
            <p:ph type="title"/>
          </p:nvPr>
        </p:nvSpPr>
        <p:spPr>
          <a:xfrm>
            <a:off x="609600" y="274638"/>
            <a:ext cx="10972800" cy="1143000"/>
          </a:xfrm>
        </p:spPr>
        <p:txBody>
          <a:bodyPr/>
          <a:lstStyle/>
          <a:p>
            <a:pPr>
              <a:lnSpc>
                <a:spcPct val="90000"/>
              </a:lnSpc>
            </a:pPr>
            <a:r>
              <a:rPr lang="en-GB" sz="3200" b="1" dirty="0"/>
              <a:t>Technological Factors</a:t>
            </a:r>
            <a:endParaRPr lang="en-US" sz="3200" b="1" dirty="0"/>
          </a:p>
        </p:txBody>
      </p:sp>
      <p:sp>
        <p:nvSpPr>
          <p:cNvPr id="3" name="Subtitle 2"/>
          <p:cNvSpPr>
            <a:spLocks noGrp="1"/>
          </p:cNvSpPr>
          <p:nvPr>
            <p:ph idx="1"/>
          </p:nvPr>
        </p:nvSpPr>
        <p:spPr>
          <a:xfrm>
            <a:off x="609600" y="1988840"/>
            <a:ext cx="10972800" cy="1756792"/>
          </a:xfrm>
        </p:spPr>
        <p:txBody>
          <a:bodyPr vert="horz" wrap="square" lIns="91440" tIns="45720" rIns="91440" bIns="45720" rtlCol="0" anchor="t">
            <a:normAutofit/>
          </a:bodyPr>
          <a:lstStyle/>
          <a:p>
            <a:pPr>
              <a:lnSpc>
                <a:spcPct val="90000"/>
              </a:lnSpc>
            </a:pPr>
            <a:endParaRPr lang="en-GB" sz="2200" dirty="0"/>
          </a:p>
          <a:p>
            <a:pPr marL="0" indent="0">
              <a:lnSpc>
                <a:spcPct val="90000"/>
              </a:lnSpc>
              <a:buNone/>
            </a:pPr>
            <a:r>
              <a:rPr lang="en-GB" sz="2200" dirty="0"/>
              <a:t>Technological factors encompass innovations, research and development, automation, and technological awareness. These factors influence business operations, competitive advantage, and market potential.</a:t>
            </a:r>
          </a:p>
        </p:txBody>
      </p:sp>
    </p:spTree>
    <p:extLst>
      <p:ext uri="{BB962C8B-B14F-4D97-AF65-F5344CB8AC3E}">
        <p14:creationId xmlns:p14="http://schemas.microsoft.com/office/powerpoint/2010/main" val="22438724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7869D05-8D88-BAE3-66E1-A785F3C0CE9D}"/>
              </a:ext>
            </a:extLst>
          </p:cNvPr>
          <p:cNvSpPr>
            <a:spLocks noGrp="1"/>
          </p:cNvSpPr>
          <p:nvPr>
            <p:ph type="title"/>
          </p:nvPr>
        </p:nvSpPr>
        <p:spPr>
          <a:xfrm>
            <a:off x="609600" y="274638"/>
            <a:ext cx="10972800" cy="922114"/>
          </a:xfrm>
        </p:spPr>
        <p:txBody>
          <a:bodyPr/>
          <a:lstStyle/>
          <a:p>
            <a:pPr>
              <a:lnSpc>
                <a:spcPct val="90000"/>
              </a:lnSpc>
            </a:pPr>
            <a:br>
              <a:rPr lang="en-GB" sz="3200" dirty="0"/>
            </a:br>
            <a:r>
              <a:rPr lang="en-GB" sz="3200" b="1" dirty="0"/>
              <a:t>Technological Factors- Key Considerations</a:t>
            </a:r>
            <a:endParaRPr lang="en-US" sz="3200" b="1" dirty="0"/>
          </a:p>
        </p:txBody>
      </p:sp>
      <p:sp>
        <p:nvSpPr>
          <p:cNvPr id="3" name="Subtitle 2"/>
          <p:cNvSpPr>
            <a:spLocks noGrp="1"/>
          </p:cNvSpPr>
          <p:nvPr>
            <p:ph idx="1"/>
          </p:nvPr>
        </p:nvSpPr>
        <p:spPr>
          <a:xfrm>
            <a:off x="609600" y="1412776"/>
            <a:ext cx="10972800" cy="4320479"/>
          </a:xfrm>
        </p:spPr>
        <p:txBody>
          <a:bodyPr vert="horz" wrap="square" lIns="91440" tIns="45720" rIns="91440" bIns="45720" rtlCol="0" anchor="t">
            <a:normAutofit/>
          </a:bodyPr>
          <a:lstStyle/>
          <a:p>
            <a:pPr marL="342000">
              <a:lnSpc>
                <a:spcPct val="170000"/>
              </a:lnSpc>
              <a:spcBef>
                <a:spcPts val="0"/>
              </a:spcBef>
            </a:pPr>
            <a:r>
              <a:rPr lang="en-GB" sz="2000" b="1" dirty="0"/>
              <a:t>Research and Development Funding</a:t>
            </a:r>
            <a:r>
              <a:rPr lang="en-GB" sz="2000" dirty="0"/>
              <a:t>: To what level do the local government and industry fund research, and are those levels changing? Investment in R&amp;D is critical for technological advancements and innovation.</a:t>
            </a:r>
          </a:p>
          <a:p>
            <a:pPr marL="342000">
              <a:lnSpc>
                <a:spcPct val="170000"/>
              </a:lnSpc>
              <a:spcBef>
                <a:spcPts val="0"/>
              </a:spcBef>
            </a:pPr>
            <a:r>
              <a:rPr lang="en-GB" sz="2000" b="1" dirty="0"/>
              <a:t>Interest and Focus on Technology</a:t>
            </a:r>
            <a:r>
              <a:rPr lang="en-GB" sz="2000" dirty="0"/>
              <a:t>: What is the local government’s and industry’s level of interest and focus on technology? High levels of interest can drive rapid technological adoption and development.</a:t>
            </a:r>
          </a:p>
          <a:p>
            <a:pPr marL="342000">
              <a:lnSpc>
                <a:spcPct val="170000"/>
              </a:lnSpc>
              <a:spcBef>
                <a:spcPts val="0"/>
              </a:spcBef>
            </a:pPr>
            <a:r>
              <a:rPr lang="en-GB" sz="2000" b="1" dirty="0"/>
              <a:t>Technology Maturity</a:t>
            </a:r>
            <a:r>
              <a:rPr lang="en-GB" sz="2000" dirty="0"/>
              <a:t>: How mature is the technology? Assessing the maturity of technology helps in understanding its reliability, market readiness, and potential for integration</a:t>
            </a:r>
          </a:p>
        </p:txBody>
      </p:sp>
    </p:spTree>
    <p:extLst>
      <p:ext uri="{BB962C8B-B14F-4D97-AF65-F5344CB8AC3E}">
        <p14:creationId xmlns:p14="http://schemas.microsoft.com/office/powerpoint/2010/main" val="41935847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7869D05-8D88-BAE3-66E1-A785F3C0CE9D}"/>
              </a:ext>
            </a:extLst>
          </p:cNvPr>
          <p:cNvSpPr>
            <a:spLocks noGrp="1"/>
          </p:cNvSpPr>
          <p:nvPr>
            <p:ph type="title"/>
          </p:nvPr>
        </p:nvSpPr>
        <p:spPr>
          <a:xfrm>
            <a:off x="609600" y="274638"/>
            <a:ext cx="10972800" cy="922114"/>
          </a:xfrm>
        </p:spPr>
        <p:txBody>
          <a:bodyPr/>
          <a:lstStyle/>
          <a:p>
            <a:pPr>
              <a:lnSpc>
                <a:spcPct val="90000"/>
              </a:lnSpc>
            </a:pPr>
            <a:br>
              <a:rPr lang="en-GB" sz="3200" dirty="0"/>
            </a:br>
            <a:r>
              <a:rPr lang="en-GB" sz="3200" b="1" dirty="0"/>
              <a:t>Technological Factors-Key Considerations Cont.</a:t>
            </a:r>
            <a:endParaRPr lang="en-US" sz="3200" b="1" dirty="0"/>
          </a:p>
        </p:txBody>
      </p:sp>
      <p:sp>
        <p:nvSpPr>
          <p:cNvPr id="3" name="Subtitle 2"/>
          <p:cNvSpPr>
            <a:spLocks noGrp="1"/>
          </p:cNvSpPr>
          <p:nvPr>
            <p:ph idx="1"/>
          </p:nvPr>
        </p:nvSpPr>
        <p:spPr>
          <a:xfrm>
            <a:off x="609600" y="1362472"/>
            <a:ext cx="10972800" cy="4133055"/>
          </a:xfrm>
        </p:spPr>
        <p:txBody>
          <a:bodyPr vert="horz" wrap="square" lIns="91440" tIns="45720" rIns="91440" bIns="45720" rtlCol="0" anchor="t">
            <a:noAutofit/>
          </a:bodyPr>
          <a:lstStyle/>
          <a:p>
            <a:pPr marL="342000">
              <a:lnSpc>
                <a:spcPct val="170000"/>
              </a:lnSpc>
              <a:spcBef>
                <a:spcPts val="0"/>
              </a:spcBef>
            </a:pPr>
            <a:r>
              <a:rPr lang="en-GB" sz="1800" b="1" dirty="0"/>
              <a:t>Intellectual Property Issues</a:t>
            </a:r>
            <a:r>
              <a:rPr lang="en-GB" sz="1800" dirty="0"/>
              <a:t>: What is the status of intellectual property issues in the local environment? Strong IP protection encourages innovation and investment by safeguarding creators' rights.</a:t>
            </a:r>
          </a:p>
          <a:p>
            <a:pPr marL="342000">
              <a:lnSpc>
                <a:spcPct val="170000"/>
              </a:lnSpc>
              <a:spcBef>
                <a:spcPts val="0"/>
              </a:spcBef>
            </a:pPr>
            <a:r>
              <a:rPr lang="en-GB" sz="1800" b="1" dirty="0"/>
              <a:t>Disruptive Technologies</a:t>
            </a:r>
            <a:r>
              <a:rPr lang="en-GB" sz="1800" dirty="0"/>
              <a:t>: Are potentially disruptive technologies in adjacent industries creeping in at the edges of the focal industry? Disruptive technologies can transform industries by introducing new ways of operating and competing.</a:t>
            </a:r>
          </a:p>
          <a:p>
            <a:pPr marL="342000">
              <a:lnSpc>
                <a:spcPct val="170000"/>
              </a:lnSpc>
              <a:spcBef>
                <a:spcPts val="0"/>
              </a:spcBef>
            </a:pPr>
            <a:r>
              <a:rPr lang="en-GB" sz="1800" b="1" dirty="0"/>
              <a:t>Opportunities for Innovation</a:t>
            </a:r>
            <a:r>
              <a:rPr lang="en-GB" sz="1800" dirty="0"/>
              <a:t>: New technology may also provide the opportunity for more innovative products and services, such as online stock trading and remote working. Such changes have the potential to change the face of the business landscape.</a:t>
            </a:r>
          </a:p>
        </p:txBody>
      </p:sp>
    </p:spTree>
    <p:extLst>
      <p:ext uri="{BB962C8B-B14F-4D97-AF65-F5344CB8AC3E}">
        <p14:creationId xmlns:p14="http://schemas.microsoft.com/office/powerpoint/2010/main" val="27671884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05510F7E-73DB-0C3F-444C-4A88373C72C9}"/>
              </a:ext>
            </a:extLst>
          </p:cNvPr>
          <p:cNvSpPr>
            <a:spLocks noGrp="1"/>
          </p:cNvSpPr>
          <p:nvPr>
            <p:ph type="title"/>
          </p:nvPr>
        </p:nvSpPr>
        <p:spPr>
          <a:xfrm>
            <a:off x="609600" y="274638"/>
            <a:ext cx="10972800" cy="1143000"/>
          </a:xfrm>
        </p:spPr>
        <p:txBody>
          <a:bodyPr/>
          <a:lstStyle/>
          <a:p>
            <a:r>
              <a:rPr lang="en-GB" sz="3200" b="1" dirty="0"/>
              <a:t>Environmental Factors</a:t>
            </a:r>
            <a:endParaRPr lang="en-US" sz="3200" dirty="0"/>
          </a:p>
        </p:txBody>
      </p:sp>
      <p:sp>
        <p:nvSpPr>
          <p:cNvPr id="3" name="Subtitle 2"/>
          <p:cNvSpPr>
            <a:spLocks noGrp="1"/>
          </p:cNvSpPr>
          <p:nvPr>
            <p:ph idx="1"/>
          </p:nvPr>
        </p:nvSpPr>
        <p:spPr>
          <a:xfrm>
            <a:off x="609600" y="1556792"/>
            <a:ext cx="10972800" cy="4176464"/>
          </a:xfrm>
        </p:spPr>
        <p:txBody>
          <a:bodyPr vert="horz" wrap="square" lIns="91440" tIns="45720" rIns="91440" bIns="45720" rtlCol="0" anchor="t">
            <a:normAutofit/>
          </a:bodyPr>
          <a:lstStyle/>
          <a:p>
            <a:pPr marL="0" indent="0" algn="just">
              <a:lnSpc>
                <a:spcPct val="90000"/>
              </a:lnSpc>
              <a:buNone/>
            </a:pPr>
            <a:r>
              <a:rPr lang="en-GB" sz="3300" dirty="0"/>
              <a:t>Environmental factors include ecological and environmental aspects such as climate change, sustainability, and environmental regulations. These factors affect business operations, compliance, and public perception.</a:t>
            </a:r>
          </a:p>
        </p:txBody>
      </p:sp>
    </p:spTree>
    <p:extLst>
      <p:ext uri="{BB962C8B-B14F-4D97-AF65-F5344CB8AC3E}">
        <p14:creationId xmlns:p14="http://schemas.microsoft.com/office/powerpoint/2010/main" val="35754219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05510F7E-73DB-0C3F-444C-4A88373C72C9}"/>
              </a:ext>
            </a:extLst>
          </p:cNvPr>
          <p:cNvSpPr>
            <a:spLocks noGrp="1"/>
          </p:cNvSpPr>
          <p:nvPr>
            <p:ph type="title"/>
          </p:nvPr>
        </p:nvSpPr>
        <p:spPr>
          <a:xfrm>
            <a:off x="609600" y="274638"/>
            <a:ext cx="10972800" cy="922114"/>
          </a:xfrm>
        </p:spPr>
        <p:txBody>
          <a:bodyPr/>
          <a:lstStyle/>
          <a:p>
            <a:r>
              <a:rPr lang="en-GB" sz="3200" b="1" dirty="0"/>
              <a:t>Environmental Factors - Key Considerations</a:t>
            </a:r>
            <a:endParaRPr lang="en-US" sz="3200" dirty="0"/>
          </a:p>
        </p:txBody>
      </p:sp>
      <p:sp>
        <p:nvSpPr>
          <p:cNvPr id="3" name="Subtitle 2"/>
          <p:cNvSpPr>
            <a:spLocks noGrp="1"/>
          </p:cNvSpPr>
          <p:nvPr>
            <p:ph idx="1"/>
          </p:nvPr>
        </p:nvSpPr>
        <p:spPr>
          <a:xfrm>
            <a:off x="609600" y="1268760"/>
            <a:ext cx="10972800" cy="4464496"/>
          </a:xfrm>
        </p:spPr>
        <p:txBody>
          <a:bodyPr vert="horz" wrap="square" lIns="91440" tIns="45720" rIns="91440" bIns="45720" rtlCol="0" anchor="t">
            <a:normAutofit/>
          </a:bodyPr>
          <a:lstStyle/>
          <a:p>
            <a:pPr>
              <a:lnSpc>
                <a:spcPct val="90000"/>
              </a:lnSpc>
            </a:pPr>
            <a:r>
              <a:rPr lang="en-GB" sz="2200" b="1" dirty="0"/>
              <a:t>Local Environmental Issues: </a:t>
            </a:r>
            <a:r>
              <a:rPr lang="en-GB" sz="2200" dirty="0"/>
              <a:t>What are the local environmental issues? Understanding the specific environmental challenges in a region helps businesses plan for compliance and sustainability initiatives.</a:t>
            </a:r>
          </a:p>
          <a:p>
            <a:pPr>
              <a:lnSpc>
                <a:spcPct val="90000"/>
              </a:lnSpc>
            </a:pPr>
            <a:r>
              <a:rPr lang="en-GB" sz="2200" b="1" dirty="0"/>
              <a:t>Pending Ecological Issues: </a:t>
            </a:r>
            <a:r>
              <a:rPr lang="en-GB" sz="2200" dirty="0"/>
              <a:t>Are there any pending ecological or environmental issues relevant to your industry? Awareness of upcoming environmental concerns can help businesses proactively address potential impacts.</a:t>
            </a:r>
          </a:p>
          <a:p>
            <a:pPr>
              <a:lnSpc>
                <a:spcPct val="90000"/>
              </a:lnSpc>
            </a:pPr>
            <a:r>
              <a:rPr lang="en-GB" sz="2200" b="1" dirty="0"/>
              <a:t>Impact of Activist Groups: </a:t>
            </a:r>
            <a:r>
              <a:rPr lang="en-GB" sz="2200" dirty="0"/>
              <a:t>How do the activities of international activist groups (e.g., Greenpeace, Earth First!, and People for the Ethical Treatment of Animals [PETA]) affect your business? Activist groups can influence public opinion, regulatory changes, and business practices.</a:t>
            </a:r>
          </a:p>
        </p:txBody>
      </p:sp>
    </p:spTree>
    <p:extLst>
      <p:ext uri="{BB962C8B-B14F-4D97-AF65-F5344CB8AC3E}">
        <p14:creationId xmlns:p14="http://schemas.microsoft.com/office/powerpoint/2010/main" val="41424072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05510F7E-73DB-0C3F-444C-4A88373C72C9}"/>
              </a:ext>
            </a:extLst>
          </p:cNvPr>
          <p:cNvSpPr>
            <a:spLocks noGrp="1"/>
          </p:cNvSpPr>
          <p:nvPr>
            <p:ph type="title"/>
          </p:nvPr>
        </p:nvSpPr>
        <p:spPr>
          <a:xfrm>
            <a:off x="609600" y="274638"/>
            <a:ext cx="10972800" cy="922114"/>
          </a:xfrm>
        </p:spPr>
        <p:txBody>
          <a:bodyPr/>
          <a:lstStyle/>
          <a:p>
            <a:r>
              <a:rPr lang="en-GB" sz="3200" b="1" dirty="0"/>
              <a:t>Environmental Factors - Key Considerations Cont. </a:t>
            </a:r>
            <a:endParaRPr lang="en-US" sz="3200" dirty="0"/>
          </a:p>
        </p:txBody>
      </p:sp>
      <p:sp>
        <p:nvSpPr>
          <p:cNvPr id="3" name="Subtitle 2"/>
          <p:cNvSpPr>
            <a:spLocks noGrp="1"/>
          </p:cNvSpPr>
          <p:nvPr>
            <p:ph idx="1"/>
          </p:nvPr>
        </p:nvSpPr>
        <p:spPr>
          <a:xfrm>
            <a:off x="609600" y="1268760"/>
            <a:ext cx="10972800" cy="4464496"/>
          </a:xfrm>
        </p:spPr>
        <p:txBody>
          <a:bodyPr vert="horz" wrap="square" lIns="91440" tIns="45720" rIns="91440" bIns="45720" rtlCol="0" anchor="t">
            <a:normAutofit/>
          </a:bodyPr>
          <a:lstStyle/>
          <a:p>
            <a:pPr>
              <a:lnSpc>
                <a:spcPct val="90000"/>
              </a:lnSpc>
            </a:pPr>
            <a:r>
              <a:rPr lang="en-GB" sz="2200" b="1" dirty="0"/>
              <a:t>Environmental Protection Laws: </a:t>
            </a:r>
            <a:r>
              <a:rPr lang="en-GB" sz="2200" dirty="0"/>
              <a:t>Are there environmental protection laws? Compliance with local and international environmental regulations is crucial for avoiding legal issues and fines.</a:t>
            </a:r>
          </a:p>
          <a:p>
            <a:pPr marL="0" indent="0">
              <a:lnSpc>
                <a:spcPct val="90000"/>
              </a:lnSpc>
              <a:buNone/>
            </a:pPr>
            <a:endParaRPr lang="en-GB" sz="2200" dirty="0"/>
          </a:p>
          <a:p>
            <a:pPr>
              <a:lnSpc>
                <a:spcPct val="90000"/>
              </a:lnSpc>
            </a:pPr>
            <a:r>
              <a:rPr lang="en-GB" sz="2200" b="1" dirty="0"/>
              <a:t>Regulations on Waste Disposal and Energy Consumption: </a:t>
            </a:r>
            <a:r>
              <a:rPr lang="en-GB" sz="2200" dirty="0"/>
              <a:t>What are the regulations regarding waste disposal and energy consumption? Adhering to these regulations ensures sustainable operations and reduces environmental impact.</a:t>
            </a:r>
          </a:p>
          <a:p>
            <a:pPr>
              <a:lnSpc>
                <a:spcPct val="90000"/>
              </a:lnSpc>
            </a:pPr>
            <a:endParaRPr lang="en-GB" sz="2200" dirty="0"/>
          </a:p>
          <a:p>
            <a:pPr marL="0" indent="0">
              <a:lnSpc>
                <a:spcPct val="90000"/>
              </a:lnSpc>
              <a:buNone/>
            </a:pPr>
            <a:endParaRPr lang="en-GB" sz="1800" dirty="0"/>
          </a:p>
        </p:txBody>
      </p:sp>
    </p:spTree>
    <p:extLst>
      <p:ext uri="{BB962C8B-B14F-4D97-AF65-F5344CB8AC3E}">
        <p14:creationId xmlns:p14="http://schemas.microsoft.com/office/powerpoint/2010/main" val="2345693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05510F7E-73DB-0C3F-444C-4A88373C72C9}"/>
              </a:ext>
            </a:extLst>
          </p:cNvPr>
          <p:cNvSpPr>
            <a:spLocks noGrp="1"/>
          </p:cNvSpPr>
          <p:nvPr>
            <p:ph type="title"/>
          </p:nvPr>
        </p:nvSpPr>
        <p:spPr>
          <a:xfrm>
            <a:off x="609600" y="274638"/>
            <a:ext cx="10972800" cy="922114"/>
          </a:xfrm>
        </p:spPr>
        <p:txBody>
          <a:bodyPr/>
          <a:lstStyle/>
          <a:p>
            <a:r>
              <a:rPr lang="en-GB" sz="3200" b="1" dirty="0"/>
              <a:t>Environmental Factors - Key Considerations Cont. </a:t>
            </a:r>
            <a:endParaRPr lang="en-US" sz="3200" dirty="0"/>
          </a:p>
        </p:txBody>
      </p:sp>
      <p:sp>
        <p:nvSpPr>
          <p:cNvPr id="3" name="Subtitle 2"/>
          <p:cNvSpPr>
            <a:spLocks noGrp="1"/>
          </p:cNvSpPr>
          <p:nvPr>
            <p:ph idx="1"/>
          </p:nvPr>
        </p:nvSpPr>
        <p:spPr>
          <a:xfrm>
            <a:off x="609600" y="1268760"/>
            <a:ext cx="10972800" cy="4464496"/>
          </a:xfrm>
        </p:spPr>
        <p:txBody>
          <a:bodyPr vert="horz" wrap="square" lIns="91440" tIns="45720" rIns="91440" bIns="45720" rtlCol="0" anchor="t">
            <a:normAutofit/>
          </a:bodyPr>
          <a:lstStyle/>
          <a:p>
            <a:pPr>
              <a:lnSpc>
                <a:spcPct val="90000"/>
              </a:lnSpc>
            </a:pPr>
            <a:r>
              <a:rPr lang="en-GB" sz="2200" b="1" dirty="0"/>
              <a:t>Corporate Environmental Footprint: </a:t>
            </a:r>
            <a:r>
              <a:rPr lang="en-GB" sz="2200" dirty="0"/>
              <a:t>Environmental factors are also evaluated on the footprint left by a firm on its respective surroundings. For consumer-product companies like PepsiCo, this can encompass waste management and organic farming practices used in the countries where raw materials are obtained.</a:t>
            </a:r>
          </a:p>
          <a:p>
            <a:pPr>
              <a:lnSpc>
                <a:spcPct val="90000"/>
              </a:lnSpc>
            </a:pPr>
            <a:endParaRPr lang="en-GB" sz="2200" dirty="0"/>
          </a:p>
          <a:p>
            <a:pPr>
              <a:lnSpc>
                <a:spcPct val="90000"/>
              </a:lnSpc>
            </a:pPr>
            <a:r>
              <a:rPr lang="en-GB" sz="2200" b="1" dirty="0"/>
              <a:t>Sustainable Packaging: </a:t>
            </a:r>
            <a:r>
              <a:rPr lang="en-GB" sz="2200" dirty="0"/>
              <a:t>Similarly, in consumer markets, it may refer to the degree to which packaging is biodegradable or recyclable. Sustainable packaging practices enhance brand reputation and align with consumer preferences for eco-friendly products.</a:t>
            </a:r>
          </a:p>
          <a:p>
            <a:pPr>
              <a:lnSpc>
                <a:spcPct val="90000"/>
              </a:lnSpc>
            </a:pPr>
            <a:endParaRPr lang="en-GB" sz="1800" dirty="0"/>
          </a:p>
        </p:txBody>
      </p:sp>
    </p:spTree>
    <p:extLst>
      <p:ext uri="{BB962C8B-B14F-4D97-AF65-F5344CB8AC3E}">
        <p14:creationId xmlns:p14="http://schemas.microsoft.com/office/powerpoint/2010/main" val="19687306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68E4DC4-9FE6-577C-3768-E72BAB12FD6A}"/>
              </a:ext>
            </a:extLst>
          </p:cNvPr>
          <p:cNvSpPr>
            <a:spLocks noGrp="1"/>
          </p:cNvSpPr>
          <p:nvPr>
            <p:ph type="title"/>
          </p:nvPr>
        </p:nvSpPr>
        <p:spPr>
          <a:xfrm>
            <a:off x="609600" y="463513"/>
            <a:ext cx="10972800" cy="733239"/>
          </a:xfrm>
        </p:spPr>
        <p:txBody>
          <a:bodyPr/>
          <a:lstStyle/>
          <a:p>
            <a:r>
              <a:rPr lang="en-GB" sz="3200" b="1" dirty="0"/>
              <a:t>Legal Factors</a:t>
            </a:r>
            <a:endParaRPr lang="en-US" sz="3200" dirty="0"/>
          </a:p>
        </p:txBody>
      </p:sp>
      <p:sp>
        <p:nvSpPr>
          <p:cNvPr id="3" name="Subtitle 2"/>
          <p:cNvSpPr>
            <a:spLocks noGrp="1"/>
          </p:cNvSpPr>
          <p:nvPr>
            <p:ph idx="1"/>
          </p:nvPr>
        </p:nvSpPr>
        <p:spPr>
          <a:xfrm>
            <a:off x="609600" y="1844824"/>
            <a:ext cx="10972800" cy="3672409"/>
          </a:xfrm>
        </p:spPr>
        <p:txBody>
          <a:bodyPr vert="horz" wrap="square" lIns="91440" tIns="45720" rIns="91440" bIns="45720" rtlCol="0" anchor="t">
            <a:normAutofit/>
          </a:bodyPr>
          <a:lstStyle/>
          <a:p>
            <a:pPr marL="0" indent="0">
              <a:lnSpc>
                <a:spcPct val="90000"/>
              </a:lnSpc>
              <a:buNone/>
            </a:pPr>
            <a:r>
              <a:rPr lang="en-GB" sz="2200" dirty="0"/>
              <a:t>Legal factors encompass the various laws and regulations that can impact a business. These include laws related to monopolies, intellectual property, consumer protection, and employment. Understanding these factors is crucial for ensuring compliance and managing risk within different markets.</a:t>
            </a:r>
          </a:p>
        </p:txBody>
      </p:sp>
    </p:spTree>
    <p:extLst>
      <p:ext uri="{BB962C8B-B14F-4D97-AF65-F5344CB8AC3E}">
        <p14:creationId xmlns:p14="http://schemas.microsoft.com/office/powerpoint/2010/main" val="17283799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68E4DC4-9FE6-577C-3768-E72BAB12FD6A}"/>
              </a:ext>
            </a:extLst>
          </p:cNvPr>
          <p:cNvSpPr>
            <a:spLocks noGrp="1"/>
          </p:cNvSpPr>
          <p:nvPr>
            <p:ph type="title"/>
          </p:nvPr>
        </p:nvSpPr>
        <p:spPr>
          <a:xfrm>
            <a:off x="609600" y="463513"/>
            <a:ext cx="10972800" cy="733239"/>
          </a:xfrm>
        </p:spPr>
        <p:txBody>
          <a:bodyPr/>
          <a:lstStyle/>
          <a:p>
            <a:r>
              <a:rPr lang="en-GB" sz="3200" b="1" dirty="0"/>
              <a:t>Legal Factors: Key Considerations</a:t>
            </a:r>
            <a:endParaRPr lang="en-US" sz="3200" dirty="0"/>
          </a:p>
        </p:txBody>
      </p:sp>
      <p:sp>
        <p:nvSpPr>
          <p:cNvPr id="3" name="Subtitle 2"/>
          <p:cNvSpPr>
            <a:spLocks noGrp="1"/>
          </p:cNvSpPr>
          <p:nvPr>
            <p:ph idx="1"/>
          </p:nvPr>
        </p:nvSpPr>
        <p:spPr>
          <a:xfrm>
            <a:off x="609600" y="1700808"/>
            <a:ext cx="10972800" cy="3816425"/>
          </a:xfrm>
        </p:spPr>
        <p:txBody>
          <a:bodyPr vert="horz" wrap="square" lIns="91440" tIns="45720" rIns="91440" bIns="45720" rtlCol="0" anchor="t">
            <a:normAutofit/>
          </a:bodyPr>
          <a:lstStyle/>
          <a:p>
            <a:pPr>
              <a:lnSpc>
                <a:spcPct val="90000"/>
              </a:lnSpc>
            </a:pPr>
            <a:r>
              <a:rPr lang="en-GB" sz="2200" b="1" dirty="0"/>
              <a:t>Monopolies and Private Property</a:t>
            </a:r>
            <a:r>
              <a:rPr lang="en-GB" sz="2200" dirty="0"/>
              <a:t>: Local government regulations regarding monopolies and private property can influence market competition and business operations. For example, antitrust laws prevent monopolistic practices and promote fair competition.</a:t>
            </a:r>
          </a:p>
          <a:p>
            <a:pPr>
              <a:lnSpc>
                <a:spcPct val="90000"/>
              </a:lnSpc>
            </a:pPr>
            <a:r>
              <a:rPr lang="en-GB" sz="2200" b="1" dirty="0"/>
              <a:t>Intellectual Property Protections</a:t>
            </a:r>
            <a:r>
              <a:rPr lang="en-GB" sz="2200" dirty="0"/>
              <a:t>: Legal protections for intellectual property (IP) ensure that businesses can safeguard their innovations, brands, and creations. This includes patents, trademarks, and copyrights.</a:t>
            </a:r>
          </a:p>
        </p:txBody>
      </p:sp>
    </p:spTree>
    <p:extLst>
      <p:ext uri="{BB962C8B-B14F-4D97-AF65-F5344CB8AC3E}">
        <p14:creationId xmlns:p14="http://schemas.microsoft.com/office/powerpoint/2010/main" val="36645080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68E4DC4-9FE6-577C-3768-E72BAB12FD6A}"/>
              </a:ext>
            </a:extLst>
          </p:cNvPr>
          <p:cNvSpPr>
            <a:spLocks noGrp="1"/>
          </p:cNvSpPr>
          <p:nvPr>
            <p:ph type="title"/>
          </p:nvPr>
        </p:nvSpPr>
        <p:spPr>
          <a:xfrm>
            <a:off x="609600" y="463513"/>
            <a:ext cx="10972800" cy="733239"/>
          </a:xfrm>
        </p:spPr>
        <p:txBody>
          <a:bodyPr/>
          <a:lstStyle/>
          <a:p>
            <a:r>
              <a:rPr lang="en-GB" sz="3200" b="1" dirty="0"/>
              <a:t>Legal Factors: Key Considerations Cont.</a:t>
            </a:r>
            <a:endParaRPr lang="en-US" sz="3200" dirty="0"/>
          </a:p>
        </p:txBody>
      </p:sp>
      <p:sp>
        <p:nvSpPr>
          <p:cNvPr id="3" name="Subtitle 2"/>
          <p:cNvSpPr>
            <a:spLocks noGrp="1"/>
          </p:cNvSpPr>
          <p:nvPr>
            <p:ph idx="1"/>
          </p:nvPr>
        </p:nvSpPr>
        <p:spPr>
          <a:xfrm>
            <a:off x="609600" y="1268760"/>
            <a:ext cx="10972800" cy="4248473"/>
          </a:xfrm>
        </p:spPr>
        <p:txBody>
          <a:bodyPr vert="horz" wrap="square" lIns="91440" tIns="45720" rIns="91440" bIns="45720" rtlCol="0" anchor="t">
            <a:normAutofit/>
          </a:bodyPr>
          <a:lstStyle/>
          <a:p>
            <a:pPr>
              <a:lnSpc>
                <a:spcPct val="90000"/>
              </a:lnSpc>
            </a:pPr>
            <a:r>
              <a:rPr lang="en-GB" sz="2200" b="1" dirty="0"/>
              <a:t>Consumer Laws</a:t>
            </a:r>
            <a:r>
              <a:rPr lang="en-GB" sz="2200" dirty="0"/>
              <a:t>: Relevant consumer laws are designed to protect customers from unfair business practices and ensure product safety and quality. These laws can affect product </a:t>
            </a:r>
            <a:r>
              <a:rPr lang="en-GB" sz="2200" dirty="0" err="1"/>
              <a:t>labeling</a:t>
            </a:r>
            <a:r>
              <a:rPr lang="en-GB" sz="2200" dirty="0"/>
              <a:t>, advertising, and customer rights.</a:t>
            </a:r>
          </a:p>
          <a:p>
            <a:pPr>
              <a:lnSpc>
                <a:spcPct val="90000"/>
              </a:lnSpc>
            </a:pPr>
            <a:r>
              <a:rPr lang="en-GB" sz="2200" b="1" dirty="0"/>
              <a:t>Employment, Health and Safety, and Product Safety Laws</a:t>
            </a:r>
            <a:r>
              <a:rPr lang="en-GB" sz="2200" dirty="0"/>
              <a:t>: The status of employment laws, health and safety regulations, and product safety standards is crucial for businesses. Compliance with these laws ensures a safe working environment, fair </a:t>
            </a:r>
            <a:r>
              <a:rPr lang="en-GB" sz="2200" dirty="0" err="1"/>
              <a:t>labor</a:t>
            </a:r>
            <a:r>
              <a:rPr lang="en-GB" sz="2200" dirty="0"/>
              <a:t> practices, and safe products for consumers.</a:t>
            </a:r>
          </a:p>
          <a:p>
            <a:pPr marL="0" indent="0">
              <a:lnSpc>
                <a:spcPct val="90000"/>
              </a:lnSpc>
              <a:buNone/>
            </a:pPr>
            <a:endParaRPr lang="en-GB" sz="2200" dirty="0"/>
          </a:p>
          <a:p>
            <a:pPr marL="0" indent="0">
              <a:lnSpc>
                <a:spcPct val="90000"/>
              </a:lnSpc>
              <a:buNone/>
            </a:pPr>
            <a:r>
              <a:rPr lang="en-GB" sz="2200" b="1" dirty="0"/>
              <a:t>Example:</a:t>
            </a:r>
          </a:p>
          <a:p>
            <a:pPr>
              <a:lnSpc>
                <a:spcPct val="90000"/>
              </a:lnSpc>
            </a:pPr>
            <a:r>
              <a:rPr lang="en-GB" sz="2200" b="1" dirty="0"/>
              <a:t>Coca-Cola’s Market Share Regulation: </a:t>
            </a:r>
            <a:r>
              <a:rPr lang="en-GB" sz="2200" dirty="0"/>
              <a:t>Coca-Cola’s market share in Europe exceeds 50 percent. As a result, regulators have mandated that the company provide shelf space in its coolers for competitive products to ensure greater consumer choice.</a:t>
            </a:r>
          </a:p>
          <a:p>
            <a:pPr marL="285750" indent="-285750">
              <a:lnSpc>
                <a:spcPct val="90000"/>
              </a:lnSpc>
              <a:buFont typeface="Arial"/>
              <a:buChar char="•"/>
            </a:pPr>
            <a:endParaRPr lang="en-GB" sz="2200" dirty="0"/>
          </a:p>
          <a:p>
            <a:pPr>
              <a:lnSpc>
                <a:spcPct val="90000"/>
              </a:lnSpc>
            </a:pPr>
            <a:endParaRPr lang="en-GB" sz="1800" dirty="0"/>
          </a:p>
        </p:txBody>
      </p:sp>
    </p:spTree>
    <p:extLst>
      <p:ext uri="{BB962C8B-B14F-4D97-AF65-F5344CB8AC3E}">
        <p14:creationId xmlns:p14="http://schemas.microsoft.com/office/powerpoint/2010/main" val="2193637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68E4DC4-9FE6-577C-3768-E72BAB12FD6A}"/>
              </a:ext>
            </a:extLst>
          </p:cNvPr>
          <p:cNvSpPr>
            <a:spLocks noGrp="1"/>
          </p:cNvSpPr>
          <p:nvPr>
            <p:ph type="title"/>
          </p:nvPr>
        </p:nvSpPr>
        <p:spPr>
          <a:xfrm>
            <a:off x="609600" y="463513"/>
            <a:ext cx="10972800" cy="733239"/>
          </a:xfrm>
        </p:spPr>
        <p:txBody>
          <a:bodyPr/>
          <a:lstStyle/>
          <a:p>
            <a:r>
              <a:rPr lang="en-GB" sz="3200" b="1" dirty="0"/>
              <a:t>Legal Factors: Key Considerations Cont. </a:t>
            </a:r>
            <a:endParaRPr lang="en-US" sz="3200" dirty="0"/>
          </a:p>
        </p:txBody>
      </p:sp>
      <p:sp>
        <p:nvSpPr>
          <p:cNvPr id="3" name="Subtitle 2"/>
          <p:cNvSpPr>
            <a:spLocks noGrp="1"/>
          </p:cNvSpPr>
          <p:nvPr>
            <p:ph idx="1"/>
          </p:nvPr>
        </p:nvSpPr>
        <p:spPr>
          <a:xfrm>
            <a:off x="609600" y="1268760"/>
            <a:ext cx="10972800" cy="4248473"/>
          </a:xfrm>
        </p:spPr>
        <p:txBody>
          <a:bodyPr vert="horz" wrap="square" lIns="91440" tIns="45720" rIns="91440" bIns="45720" rtlCol="0" anchor="t">
            <a:normAutofit/>
          </a:bodyPr>
          <a:lstStyle/>
          <a:p>
            <a:pPr marL="0" indent="0" algn="ctr">
              <a:lnSpc>
                <a:spcPct val="90000"/>
              </a:lnSpc>
              <a:buNone/>
            </a:pPr>
            <a:endParaRPr lang="en-GB" sz="2200" dirty="0"/>
          </a:p>
          <a:p>
            <a:pPr marL="0" indent="0" algn="ctr">
              <a:lnSpc>
                <a:spcPct val="90000"/>
              </a:lnSpc>
              <a:buNone/>
            </a:pPr>
            <a:r>
              <a:rPr lang="en-GB" sz="2200" b="1" dirty="0"/>
              <a:t>Example</a:t>
            </a:r>
          </a:p>
          <a:p>
            <a:pPr marL="0" indent="0" algn="ctr">
              <a:lnSpc>
                <a:spcPct val="90000"/>
              </a:lnSpc>
              <a:buNone/>
            </a:pPr>
            <a:endParaRPr lang="en-GB" sz="2200" b="1" dirty="0"/>
          </a:p>
          <a:p>
            <a:pPr marL="0" indent="0" algn="ctr">
              <a:lnSpc>
                <a:spcPct val="90000"/>
              </a:lnSpc>
              <a:buNone/>
            </a:pPr>
            <a:r>
              <a:rPr lang="en-GB" sz="2200" b="1" dirty="0"/>
              <a:t>Coca-Cola’s Market Share Regulation</a:t>
            </a:r>
          </a:p>
          <a:p>
            <a:pPr marL="0" indent="0" algn="ctr">
              <a:lnSpc>
                <a:spcPct val="90000"/>
              </a:lnSpc>
              <a:buNone/>
            </a:pPr>
            <a:r>
              <a:rPr lang="en-GB" sz="2200" dirty="0"/>
              <a:t>Coca-Cola’s market share in Europe exceeds 50 percent. As a result, regulators have mandated that the company provide shelf space in its coolers for competitive products to ensure greater consumer choice.</a:t>
            </a:r>
          </a:p>
          <a:p>
            <a:pPr marL="285750" indent="-285750" algn="ctr">
              <a:lnSpc>
                <a:spcPct val="90000"/>
              </a:lnSpc>
              <a:buFont typeface="Arial"/>
              <a:buChar char="•"/>
            </a:pPr>
            <a:endParaRPr lang="en-GB" sz="2200" dirty="0"/>
          </a:p>
          <a:p>
            <a:pPr algn="ctr">
              <a:lnSpc>
                <a:spcPct val="90000"/>
              </a:lnSpc>
            </a:pPr>
            <a:endParaRPr lang="en-GB" sz="1800" dirty="0"/>
          </a:p>
        </p:txBody>
      </p:sp>
    </p:spTree>
    <p:extLst>
      <p:ext uri="{BB962C8B-B14F-4D97-AF65-F5344CB8AC3E}">
        <p14:creationId xmlns:p14="http://schemas.microsoft.com/office/powerpoint/2010/main" val="12191313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1E24510-E9A3-DFFF-2DEA-E3FA9EED14FD}"/>
              </a:ext>
            </a:extLst>
          </p:cNvPr>
          <p:cNvSpPr>
            <a:spLocks noGrp="1"/>
          </p:cNvSpPr>
          <p:nvPr>
            <p:ph type="title"/>
          </p:nvPr>
        </p:nvSpPr>
        <p:spPr>
          <a:xfrm>
            <a:off x="609600" y="274638"/>
            <a:ext cx="10972800" cy="778098"/>
          </a:xfrm>
        </p:spPr>
        <p:txBody>
          <a:bodyPr/>
          <a:lstStyle/>
          <a:p>
            <a:r>
              <a:rPr lang="en-GB" sz="3200" b="1" dirty="0"/>
              <a:t>PESTEL and Globalisation</a:t>
            </a:r>
            <a:endParaRPr lang="en-US" sz="3200" dirty="0"/>
          </a:p>
        </p:txBody>
      </p:sp>
      <p:sp>
        <p:nvSpPr>
          <p:cNvPr id="3" name="Subtitle 2"/>
          <p:cNvSpPr>
            <a:spLocks noGrp="1"/>
          </p:cNvSpPr>
          <p:nvPr>
            <p:ph idx="1"/>
          </p:nvPr>
        </p:nvSpPr>
        <p:spPr>
          <a:xfrm>
            <a:off x="609600" y="1268760"/>
            <a:ext cx="10972800" cy="4248473"/>
          </a:xfrm>
        </p:spPr>
        <p:txBody>
          <a:bodyPr vert="horz" wrap="square" lIns="91440" tIns="45720" rIns="91440" bIns="45720" rtlCol="0" anchor="t">
            <a:normAutofit/>
          </a:bodyPr>
          <a:lstStyle/>
          <a:p>
            <a:pPr algn="just">
              <a:lnSpc>
                <a:spcPct val="90000"/>
              </a:lnSpc>
            </a:pPr>
            <a:r>
              <a:rPr lang="en-GB" sz="2000" dirty="0"/>
              <a:t>Over the past decade, new markets have been opened to foreign competitors, whole industries have been deregulated, and state-run enterprises have been privatised. Consequently, globalisation has become a fact of life in almost every industry.</a:t>
            </a:r>
          </a:p>
          <a:p>
            <a:pPr algn="just">
              <a:lnSpc>
                <a:spcPct val="90000"/>
              </a:lnSpc>
            </a:pPr>
            <a:r>
              <a:rPr lang="en-GB" sz="2000" dirty="0"/>
              <a:t>This entails much more than companies simply exporting products to another country. Some industries that aren’t normally considered global do, in fact, have strictly domestic players. However, these companies often compete alongside firms with operations in multiple countries; in many cases, both sets of firms are doing equally well.</a:t>
            </a:r>
          </a:p>
          <a:p>
            <a:pPr algn="just">
              <a:lnSpc>
                <a:spcPct val="90000"/>
              </a:lnSpc>
            </a:pPr>
            <a:r>
              <a:rPr lang="en-GB" sz="2000" dirty="0"/>
              <a:t>In contrast, in a truly global industry, the core product is standardized, the marketing approach is relatively uniform, and competitive strategies are integrated across different international markets.</a:t>
            </a:r>
          </a:p>
          <a:p>
            <a:pPr algn="just">
              <a:lnSpc>
                <a:spcPct val="90000"/>
              </a:lnSpc>
            </a:pPr>
            <a:endParaRPr lang="en-GB" sz="2000" dirty="0"/>
          </a:p>
          <a:p>
            <a:pPr algn="just">
              <a:lnSpc>
                <a:spcPct val="90000"/>
              </a:lnSpc>
            </a:pPr>
            <a:r>
              <a:rPr lang="en-GB" sz="2000" dirty="0"/>
              <a:t>Example: For instance, the automotive industry showcases globalization with companies like Toyota and Ford standardising their core products while tailoring their marketing strategies to fit various international markets.</a:t>
            </a:r>
          </a:p>
        </p:txBody>
      </p:sp>
    </p:spTree>
    <p:extLst>
      <p:ext uri="{BB962C8B-B14F-4D97-AF65-F5344CB8AC3E}">
        <p14:creationId xmlns:p14="http://schemas.microsoft.com/office/powerpoint/2010/main" val="2768701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PEST Analysis (PESTLE) Explained with Example">
            <a:hlinkClick r:id="" action="ppaction://media"/>
            <a:extLst>
              <a:ext uri="{FF2B5EF4-FFF2-40B4-BE49-F238E27FC236}">
                <a16:creationId xmlns:a16="http://schemas.microsoft.com/office/drawing/2014/main" id="{45359E55-B82E-B9D4-F6FF-333EE80085C3}"/>
              </a:ext>
            </a:extLst>
          </p:cNvPr>
          <p:cNvPicPr>
            <a:picLocks noGrp="1" noRot="1" noChangeAspect="1"/>
          </p:cNvPicPr>
          <p:nvPr>
            <p:ph idx="1"/>
            <a:videoFile r:link="rId1"/>
          </p:nvPr>
        </p:nvPicPr>
        <p:blipFill>
          <a:blip r:embed="rId3"/>
          <a:stretch>
            <a:fillRect/>
          </a:stretch>
        </p:blipFill>
        <p:spPr>
          <a:xfrm>
            <a:off x="1559496" y="476672"/>
            <a:ext cx="8897937" cy="5027613"/>
          </a:xfrm>
        </p:spPr>
      </p:pic>
    </p:spTree>
    <p:extLst>
      <p:ext uri="{BB962C8B-B14F-4D97-AF65-F5344CB8AC3E}">
        <p14:creationId xmlns:p14="http://schemas.microsoft.com/office/powerpoint/2010/main" val="40964429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67820081-FCDD-F360-D340-0A1747828673}"/>
              </a:ext>
            </a:extLst>
          </p:cNvPr>
          <p:cNvGraphicFramePr/>
          <p:nvPr>
            <p:extLst>
              <p:ext uri="{D42A27DB-BD31-4B8C-83A1-F6EECF244321}">
                <p14:modId xmlns:p14="http://schemas.microsoft.com/office/powerpoint/2010/main" val="3553527320"/>
              </p:ext>
            </p:extLst>
          </p:nvPr>
        </p:nvGraphicFramePr>
        <p:xfrm>
          <a:off x="466554" y="1268760"/>
          <a:ext cx="11534101" cy="48055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1">
            <a:extLst>
              <a:ext uri="{FF2B5EF4-FFF2-40B4-BE49-F238E27FC236}">
                <a16:creationId xmlns:a16="http://schemas.microsoft.com/office/drawing/2014/main" id="{38D8AE3F-0FA2-B736-A16F-903BCEEAAB08}"/>
              </a:ext>
            </a:extLst>
          </p:cNvPr>
          <p:cNvSpPr txBox="1">
            <a:spLocks/>
          </p:cNvSpPr>
          <p:nvPr/>
        </p:nvSpPr>
        <p:spPr>
          <a:xfrm>
            <a:off x="609600" y="274638"/>
            <a:ext cx="10972800" cy="1143000"/>
          </a:xfrm>
          <a:prstGeom prst="rect">
            <a:avLst/>
          </a:prstGeom>
        </p:spPr>
        <p:txBody>
          <a:bodyPr wrap="square" anchor="ctr">
            <a:norm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l"/>
            <a:r>
              <a:rPr lang="en-US" sz="3600" b="1" dirty="0"/>
              <a:t>Activity</a:t>
            </a:r>
          </a:p>
        </p:txBody>
      </p:sp>
    </p:spTree>
    <p:extLst>
      <p:ext uri="{BB962C8B-B14F-4D97-AF65-F5344CB8AC3E}">
        <p14:creationId xmlns:p14="http://schemas.microsoft.com/office/powerpoint/2010/main" val="7457380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AF8F2E-8C16-AA6D-AEA1-E53BCB65F975}"/>
              </a:ext>
            </a:extLst>
          </p:cNvPr>
          <p:cNvSpPr>
            <a:spLocks noGrp="1"/>
          </p:cNvSpPr>
          <p:nvPr>
            <p:ph idx="1"/>
          </p:nvPr>
        </p:nvSpPr>
        <p:spPr>
          <a:xfrm>
            <a:off x="419350" y="1412776"/>
            <a:ext cx="11171383" cy="4222720"/>
          </a:xfrm>
        </p:spPr>
        <p:txBody>
          <a:bodyPr vert="horz" lIns="91440" tIns="45720" rIns="91440" bIns="45720" rtlCol="0" anchor="t">
            <a:normAutofit/>
          </a:bodyPr>
          <a:lstStyle/>
          <a:p>
            <a:pPr marL="0" indent="0" algn="just">
              <a:buNone/>
            </a:pPr>
            <a:endParaRPr lang="en-GB" sz="2200" dirty="0"/>
          </a:p>
          <a:p>
            <a:pPr marL="0" indent="0" algn="just">
              <a:buNone/>
            </a:pPr>
            <a:r>
              <a:rPr lang="en-GB" sz="2200" dirty="0"/>
              <a:t>PESTEL Analysis</a:t>
            </a:r>
          </a:p>
          <a:p>
            <a:pPr marL="0" indent="0" algn="just">
              <a:buNone/>
            </a:pPr>
            <a:endParaRPr lang="en-GB" sz="2200" b="1" dirty="0"/>
          </a:p>
          <a:p>
            <a:pPr marL="0" indent="0" algn="just">
              <a:buNone/>
            </a:pPr>
            <a:r>
              <a:rPr lang="en-GB" sz="2200" b="1" dirty="0"/>
              <a:t>Further Study Questions</a:t>
            </a:r>
          </a:p>
          <a:p>
            <a:pPr marL="514350" indent="-514350" algn="just">
              <a:buFont typeface="+mj-lt"/>
              <a:buAutoNum type="arabicPeriod"/>
            </a:pPr>
            <a:r>
              <a:rPr lang="en-GB" sz="2200" dirty="0"/>
              <a:t>How do PESTEL factors influence business strategy and competitiveness?</a:t>
            </a:r>
          </a:p>
        </p:txBody>
      </p:sp>
      <p:sp>
        <p:nvSpPr>
          <p:cNvPr id="2" name="Title 7">
            <a:extLst>
              <a:ext uri="{FF2B5EF4-FFF2-40B4-BE49-F238E27FC236}">
                <a16:creationId xmlns:a16="http://schemas.microsoft.com/office/drawing/2014/main" id="{8A902494-9C7C-9FA3-2CA3-8BD4AEA910DF}"/>
              </a:ext>
            </a:extLst>
          </p:cNvPr>
          <p:cNvSpPr txBox="1">
            <a:spLocks/>
          </p:cNvSpPr>
          <p:nvPr/>
        </p:nvSpPr>
        <p:spPr bwMode="auto">
          <a:xfrm>
            <a:off x="575925" y="250299"/>
            <a:ext cx="11027367" cy="8442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indent="0" algn="l">
              <a:buNone/>
            </a:pPr>
            <a:r>
              <a:rPr lang="en-GB" sz="3200" b="1" dirty="0"/>
              <a:t>Summary</a:t>
            </a:r>
          </a:p>
        </p:txBody>
      </p:sp>
    </p:spTree>
    <p:extLst>
      <p:ext uri="{BB962C8B-B14F-4D97-AF65-F5344CB8AC3E}">
        <p14:creationId xmlns:p14="http://schemas.microsoft.com/office/powerpoint/2010/main" val="10270813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97B71123-3D1B-C0DF-8218-D5FC9788CD7E}"/>
              </a:ext>
            </a:extLst>
          </p:cNvPr>
          <p:cNvSpPr>
            <a:spLocks noGrp="1"/>
          </p:cNvSpPr>
          <p:nvPr>
            <p:ph type="title"/>
          </p:nvPr>
        </p:nvSpPr>
        <p:spPr>
          <a:xfrm>
            <a:off x="609600" y="274638"/>
            <a:ext cx="10972800" cy="1143000"/>
          </a:xfrm>
        </p:spPr>
        <p:txBody>
          <a:bodyPr/>
          <a:lstStyle/>
          <a:p>
            <a:r>
              <a:rPr lang="en-US" sz="3200" b="1" dirty="0"/>
              <a:t>References </a:t>
            </a:r>
          </a:p>
        </p:txBody>
      </p:sp>
      <p:sp>
        <p:nvSpPr>
          <p:cNvPr id="3" name="Subtitle 2"/>
          <p:cNvSpPr>
            <a:spLocks noGrp="1"/>
          </p:cNvSpPr>
          <p:nvPr>
            <p:ph sz="half" idx="2"/>
          </p:nvPr>
        </p:nvSpPr>
        <p:spPr>
          <a:xfrm>
            <a:off x="609600" y="1196752"/>
            <a:ext cx="10166920" cy="4392489"/>
          </a:xfrm>
        </p:spPr>
        <p:txBody>
          <a:bodyPr vert="horz" wrap="square" lIns="91440" tIns="45720" rIns="91440" bIns="45720" rtlCol="0" anchor="t">
            <a:normAutofit/>
          </a:bodyPr>
          <a:lstStyle/>
          <a:p>
            <a:pPr>
              <a:lnSpc>
                <a:spcPct val="90000"/>
              </a:lnSpc>
            </a:pPr>
            <a:r>
              <a:rPr lang="en-GB" sz="1700" dirty="0" err="1"/>
              <a:t>Fiumara</a:t>
            </a:r>
            <a:r>
              <a:rPr lang="en-GB" sz="1700" dirty="0"/>
              <a:t>. L and  </a:t>
            </a:r>
            <a:r>
              <a:rPr lang="en-GB" sz="1700" dirty="0" err="1"/>
              <a:t>Boyle.R</a:t>
            </a:r>
            <a:r>
              <a:rPr lang="en-GB" sz="1700" i="1" dirty="0"/>
              <a:t>  (2023) . </a:t>
            </a:r>
            <a:r>
              <a:rPr lang="en-GB" sz="1700" dirty="0"/>
              <a:t>AVAILABLE AT: </a:t>
            </a:r>
            <a:r>
              <a:rPr lang="en-GB" sz="1700" dirty="0">
                <a:hlinkClick r:id="rId3"/>
              </a:rPr>
              <a:t>Navigating global expansion strategy using the PESTEL framework (airswift.com)</a:t>
            </a:r>
            <a:r>
              <a:rPr lang="en-GB" sz="1700" dirty="0"/>
              <a:t>(</a:t>
            </a:r>
            <a:r>
              <a:rPr lang="en-GB" sz="1700" dirty="0" err="1"/>
              <a:t>Acccesses</a:t>
            </a:r>
            <a:r>
              <a:rPr lang="en-GB" sz="1700" dirty="0"/>
              <a:t> 13th April 2024)</a:t>
            </a:r>
          </a:p>
          <a:p>
            <a:pPr>
              <a:lnSpc>
                <a:spcPct val="90000"/>
              </a:lnSpc>
            </a:pPr>
            <a:r>
              <a:rPr lang="en-GB" sz="1700" dirty="0" err="1"/>
              <a:t>Mariados</a:t>
            </a:r>
            <a:r>
              <a:rPr lang="en-GB" sz="1700" dirty="0"/>
              <a:t>. B.J (2024</a:t>
            </a:r>
            <a:r>
              <a:rPr lang="en-GB" sz="1700" u="sng" dirty="0"/>
              <a:t>) </a:t>
            </a:r>
            <a:r>
              <a:rPr lang="en-GB" sz="1700" dirty="0"/>
              <a:t>6.2 global market opportunity assessment – </a:t>
            </a:r>
            <a:r>
              <a:rPr lang="en-GB" sz="1700" dirty="0" err="1"/>
              <a:t>pestel</a:t>
            </a:r>
            <a:r>
              <a:rPr lang="en-GB" sz="1700" dirty="0"/>
              <a:t> analysis. Available at:</a:t>
            </a:r>
            <a:r>
              <a:rPr lang="en-GB" sz="1700" u="sng" dirty="0"/>
              <a:t> </a:t>
            </a:r>
            <a:r>
              <a:rPr lang="en-GB" sz="1700" dirty="0">
                <a:hlinkClick r:id="rId4"/>
              </a:rPr>
              <a:t>6.2 Global Market Opportunity Assessment – PESTEL Analysis – Core Principles of International Marketing (wsu.edu)</a:t>
            </a:r>
            <a:r>
              <a:rPr lang="en-GB" sz="1700" dirty="0"/>
              <a:t> (</a:t>
            </a:r>
            <a:r>
              <a:rPr lang="en-GB" sz="1700" dirty="0" err="1"/>
              <a:t>Acccesses</a:t>
            </a:r>
            <a:r>
              <a:rPr lang="en-GB" sz="1700" dirty="0"/>
              <a:t> 13th April 2024)</a:t>
            </a:r>
          </a:p>
          <a:p>
            <a:pPr>
              <a:lnSpc>
                <a:spcPct val="90000"/>
              </a:lnSpc>
            </a:pPr>
            <a:r>
              <a:rPr lang="en-GB" sz="1700" dirty="0"/>
              <a:t>Morrison, J. (2017). The Global Business Environment Challenges and Responsibilities. 4th ed. London: Palgrave</a:t>
            </a:r>
            <a:endParaRPr lang="en-GB" sz="1800" u="none" strike="noStrike" kern="1200" baseline="0" dirty="0">
              <a:solidFill>
                <a:srgbClr val="373D3F"/>
              </a:solidFill>
            </a:endParaRPr>
          </a:p>
          <a:p>
            <a:pPr rtl="0"/>
            <a:r>
              <a:rPr lang="en-GB" sz="1800" u="none" strike="noStrike" kern="1200" baseline="0" dirty="0">
                <a:solidFill>
                  <a:srgbClr val="373D3F"/>
                </a:solidFill>
              </a:rPr>
              <a:t>Whittington, R., Angwin, D., </a:t>
            </a:r>
            <a:r>
              <a:rPr lang="en-GB" sz="1800" u="none" strike="noStrike" kern="1200" baseline="0" dirty="0" err="1">
                <a:solidFill>
                  <a:srgbClr val="373D3F"/>
                </a:solidFill>
              </a:rPr>
              <a:t>Regné</a:t>
            </a:r>
            <a:r>
              <a:rPr lang="en-GB" sz="1800" i="0" u="none" strike="noStrike" kern="1200" baseline="0" dirty="0" err="1">
                <a:solidFill>
                  <a:srgbClr val="373D3F"/>
                </a:solidFill>
              </a:rPr>
              <a:t>r</a:t>
            </a:r>
            <a:r>
              <a:rPr lang="en-GB" sz="1800" i="0" u="none" strike="noStrike" kern="1200" baseline="0" dirty="0">
                <a:solidFill>
                  <a:srgbClr val="373D3F"/>
                </a:solidFill>
              </a:rPr>
              <a:t>, P., Johnson, G., Scholes, K. (2020). Exploring Strategy: Text and Cases. 12th ed. Pearson Education Limited.</a:t>
            </a:r>
            <a:endParaRPr lang="en-GB" sz="1700" dirty="0"/>
          </a:p>
        </p:txBody>
      </p:sp>
    </p:spTree>
    <p:extLst>
      <p:ext uri="{BB962C8B-B14F-4D97-AF65-F5344CB8AC3E}">
        <p14:creationId xmlns:p14="http://schemas.microsoft.com/office/powerpoint/2010/main" val="243406989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0</TotalTime>
  <Words>2131</Words>
  <Application>Microsoft Office PowerPoint</Application>
  <PresentationFormat>Widescreen</PresentationFormat>
  <Paragraphs>128</Paragraphs>
  <Slides>27</Slides>
  <Notes>2</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Aharoni</vt:lpstr>
      <vt:lpstr>Arial</vt:lpstr>
      <vt:lpstr>Myriad Pro</vt:lpstr>
      <vt:lpstr>Verdana</vt:lpstr>
      <vt:lpstr>20140311PresentationUWTSDTemplate</vt:lpstr>
      <vt:lpstr>LCBB4016 </vt:lpstr>
      <vt:lpstr>By the end of this session, students should be able to: </vt:lpstr>
      <vt:lpstr>PESTEL Analysis</vt:lpstr>
      <vt:lpstr>PESTEL Analysis</vt:lpstr>
      <vt:lpstr>PESTEL Analysis: Cont. </vt:lpstr>
      <vt:lpstr>Political Factors</vt:lpstr>
      <vt:lpstr>Political Factors: Key Considerations</vt:lpstr>
      <vt:lpstr>Economic Factors</vt:lpstr>
      <vt:lpstr>Economic Factors: Key Considerations</vt:lpstr>
      <vt:lpstr>Sociocultural Factors</vt:lpstr>
      <vt:lpstr>Sociocultural Factors Cont.</vt:lpstr>
      <vt:lpstr>Technological Factors</vt:lpstr>
      <vt:lpstr> Technological Factors- Key Considerations</vt:lpstr>
      <vt:lpstr> Technological Factors-Key Considerations Cont.</vt:lpstr>
      <vt:lpstr>Environmental Factors</vt:lpstr>
      <vt:lpstr>Environmental Factors - Key Considerations</vt:lpstr>
      <vt:lpstr>Environmental Factors - Key Considerations Cont. </vt:lpstr>
      <vt:lpstr>Environmental Factors - Key Considerations Cont. </vt:lpstr>
      <vt:lpstr>Legal Factors</vt:lpstr>
      <vt:lpstr>Legal Factors: Key Considerations</vt:lpstr>
      <vt:lpstr>Legal Factors: Key Considerations Cont.</vt:lpstr>
      <vt:lpstr>Legal Factors: Key Considerations Cont. </vt:lpstr>
      <vt:lpstr>PESTEL and Globalisation</vt:lpstr>
      <vt:lpstr>PowerPoint Presentation</vt:lpstr>
      <vt:lpstr>PowerPoint Presentation</vt:lpstr>
      <vt:lpstr>PowerPoint Presentation</vt:lpstr>
      <vt:lpstr>References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136</cp:revision>
  <cp:lastPrinted>2018-07-09T15:27:01Z</cp:lastPrinted>
  <dcterms:created xsi:type="dcterms:W3CDTF">2002-10-07T19:43:58Z</dcterms:created>
  <dcterms:modified xsi:type="dcterms:W3CDTF">2024-10-13T11:08:24Z</dcterms:modified>
</cp:coreProperties>
</file>