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7" r:id="rId3"/>
    <p:sldId id="267" r:id="rId4"/>
    <p:sldId id="268" r:id="rId5"/>
    <p:sldId id="269" r:id="rId6"/>
    <p:sldId id="270" r:id="rId7"/>
    <p:sldId id="273" r:id="rId8"/>
    <p:sldId id="276" r:id="rId9"/>
    <p:sldId id="274" r:id="rId10"/>
    <p:sldId id="275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8A9B8A-BBCA-0B44-8654-526B84B2D181}" v="1" dt="2020-11-29T20:22:59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208"/>
  </p:normalViewPr>
  <p:slideViewPr>
    <p:cSldViewPr snapToGrid="0" snapToObjects="1">
      <p:cViewPr varScale="1">
        <p:scale>
          <a:sx n="90" d="100"/>
          <a:sy n="90" d="100"/>
        </p:scale>
        <p:origin x="232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038999-F737-4492-BFAB-7C68449ADA09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3DF9D3-0649-4434-8FC5-1A37EA734752}">
      <dgm:prSet/>
      <dgm:spPr/>
      <dgm:t>
        <a:bodyPr/>
        <a:lstStyle/>
        <a:p>
          <a:pPr>
            <a:defRPr b="1"/>
          </a:pPr>
          <a:r>
            <a:rPr lang="en-GB"/>
            <a:t>Discussion Task – </a:t>
          </a:r>
          <a:endParaRPr lang="en-US"/>
        </a:p>
      </dgm:t>
    </dgm:pt>
    <dgm:pt modelId="{15B91743-1A5B-4728-B189-6FDE23244DBF}" type="parTrans" cxnId="{C697371B-E182-4627-B8E0-9EDC9B767731}">
      <dgm:prSet/>
      <dgm:spPr/>
      <dgm:t>
        <a:bodyPr/>
        <a:lstStyle/>
        <a:p>
          <a:endParaRPr lang="en-US"/>
        </a:p>
      </dgm:t>
    </dgm:pt>
    <dgm:pt modelId="{34F6E8F8-EB06-430B-B4E1-4DE066B1B0EF}" type="sibTrans" cxnId="{C697371B-E182-4627-B8E0-9EDC9B767731}">
      <dgm:prSet/>
      <dgm:spPr/>
      <dgm:t>
        <a:bodyPr/>
        <a:lstStyle/>
        <a:p>
          <a:endParaRPr lang="en-US"/>
        </a:p>
      </dgm:t>
    </dgm:pt>
    <dgm:pt modelId="{AA9A9410-B65E-48C0-90B4-873B4AD195F1}">
      <dgm:prSet/>
      <dgm:spPr/>
      <dgm:t>
        <a:bodyPr/>
        <a:lstStyle/>
        <a:p>
          <a:pPr>
            <a:defRPr b="1"/>
          </a:pPr>
          <a:r>
            <a:rPr lang="en-GB"/>
            <a:t>“the relationship between physical education and sport”</a:t>
          </a:r>
          <a:endParaRPr lang="en-US"/>
        </a:p>
      </dgm:t>
    </dgm:pt>
    <dgm:pt modelId="{6EE2E1E6-BF5A-4530-96FA-7149171CD118}" type="parTrans" cxnId="{336A1925-B90A-404C-977E-102A186E90BC}">
      <dgm:prSet/>
      <dgm:spPr/>
      <dgm:t>
        <a:bodyPr/>
        <a:lstStyle/>
        <a:p>
          <a:endParaRPr lang="en-US"/>
        </a:p>
      </dgm:t>
    </dgm:pt>
    <dgm:pt modelId="{AE0ABA2C-5B50-4D8D-89B8-E069805E5544}" type="sibTrans" cxnId="{336A1925-B90A-404C-977E-102A186E90BC}">
      <dgm:prSet/>
      <dgm:spPr/>
      <dgm:t>
        <a:bodyPr/>
        <a:lstStyle/>
        <a:p>
          <a:endParaRPr lang="en-US"/>
        </a:p>
      </dgm:t>
    </dgm:pt>
    <dgm:pt modelId="{614B3DDD-8BB1-42D0-850A-005E4BF35C71}">
      <dgm:prSet/>
      <dgm:spPr/>
      <dgm:t>
        <a:bodyPr/>
        <a:lstStyle/>
        <a:p>
          <a:r>
            <a:rPr lang="en-GB"/>
            <a:t>Consider: </a:t>
          </a:r>
          <a:endParaRPr lang="en-US"/>
        </a:p>
      </dgm:t>
    </dgm:pt>
    <dgm:pt modelId="{82B5CA03-12AC-4835-B76E-C4B0A541A9AA}" type="parTrans" cxnId="{5F990108-36A6-4512-9DBC-ECB5FB38B328}">
      <dgm:prSet/>
      <dgm:spPr/>
      <dgm:t>
        <a:bodyPr/>
        <a:lstStyle/>
        <a:p>
          <a:endParaRPr lang="en-US"/>
        </a:p>
      </dgm:t>
    </dgm:pt>
    <dgm:pt modelId="{7E6CD360-9B8D-4C95-9236-E55DA9389B27}" type="sibTrans" cxnId="{5F990108-36A6-4512-9DBC-ECB5FB38B328}">
      <dgm:prSet/>
      <dgm:spPr/>
      <dgm:t>
        <a:bodyPr/>
        <a:lstStyle/>
        <a:p>
          <a:endParaRPr lang="en-US"/>
        </a:p>
      </dgm:t>
    </dgm:pt>
    <dgm:pt modelId="{C770BD27-AC74-460B-8374-25E8129A1B1C}">
      <dgm:prSet/>
      <dgm:spPr/>
      <dgm:t>
        <a:bodyPr/>
        <a:lstStyle/>
        <a:p>
          <a:r>
            <a:rPr lang="en-GB"/>
            <a:t>Are they different, the same, exclusive?</a:t>
          </a:r>
          <a:endParaRPr lang="en-US"/>
        </a:p>
      </dgm:t>
    </dgm:pt>
    <dgm:pt modelId="{5B81D73C-CB10-488B-811D-CE6EB0DCCB85}" type="parTrans" cxnId="{69E80DFE-3C7E-4370-A271-3F279BB2B710}">
      <dgm:prSet/>
      <dgm:spPr/>
      <dgm:t>
        <a:bodyPr/>
        <a:lstStyle/>
        <a:p>
          <a:endParaRPr lang="en-US"/>
        </a:p>
      </dgm:t>
    </dgm:pt>
    <dgm:pt modelId="{84882290-64D0-4E42-A5B7-16B0556555C8}" type="sibTrans" cxnId="{69E80DFE-3C7E-4370-A271-3F279BB2B710}">
      <dgm:prSet/>
      <dgm:spPr/>
      <dgm:t>
        <a:bodyPr/>
        <a:lstStyle/>
        <a:p>
          <a:endParaRPr lang="en-US"/>
        </a:p>
      </dgm:t>
    </dgm:pt>
    <dgm:pt modelId="{20E2BF69-38C6-43B1-A1D6-865397887F6F}" type="pres">
      <dgm:prSet presAssocID="{DA038999-F737-4492-BFAB-7C68449ADA09}" presName="root" presStyleCnt="0">
        <dgm:presLayoutVars>
          <dgm:dir/>
          <dgm:resizeHandles val="exact"/>
        </dgm:presLayoutVars>
      </dgm:prSet>
      <dgm:spPr/>
    </dgm:pt>
    <dgm:pt modelId="{D46A1F05-18E5-42DD-9B9A-811938004387}" type="pres">
      <dgm:prSet presAssocID="{2A3DF9D3-0649-4434-8FC5-1A37EA734752}" presName="compNode" presStyleCnt="0"/>
      <dgm:spPr/>
    </dgm:pt>
    <dgm:pt modelId="{45E5A30A-8714-487E-9406-87690927EFEF}" type="pres">
      <dgm:prSet presAssocID="{2A3DF9D3-0649-4434-8FC5-1A37EA73475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F733899-5C3C-44B6-9AA7-FD3E3D9C30D3}" type="pres">
      <dgm:prSet presAssocID="{2A3DF9D3-0649-4434-8FC5-1A37EA734752}" presName="iconSpace" presStyleCnt="0"/>
      <dgm:spPr/>
    </dgm:pt>
    <dgm:pt modelId="{2065616B-D8DF-4FFA-AC5D-98A10E1F48CF}" type="pres">
      <dgm:prSet presAssocID="{2A3DF9D3-0649-4434-8FC5-1A37EA734752}" presName="parTx" presStyleLbl="revTx" presStyleIdx="0" presStyleCnt="4">
        <dgm:presLayoutVars>
          <dgm:chMax val="0"/>
          <dgm:chPref val="0"/>
        </dgm:presLayoutVars>
      </dgm:prSet>
      <dgm:spPr/>
    </dgm:pt>
    <dgm:pt modelId="{FDE33B97-6367-4FC7-A0FD-A4D16B81F3E2}" type="pres">
      <dgm:prSet presAssocID="{2A3DF9D3-0649-4434-8FC5-1A37EA734752}" presName="txSpace" presStyleCnt="0"/>
      <dgm:spPr/>
    </dgm:pt>
    <dgm:pt modelId="{87935666-BD3B-4286-B81E-260931954D2A}" type="pres">
      <dgm:prSet presAssocID="{2A3DF9D3-0649-4434-8FC5-1A37EA734752}" presName="desTx" presStyleLbl="revTx" presStyleIdx="1" presStyleCnt="4">
        <dgm:presLayoutVars/>
      </dgm:prSet>
      <dgm:spPr/>
    </dgm:pt>
    <dgm:pt modelId="{1C990B68-4A42-4DB0-BE86-132E4E2BF1AC}" type="pres">
      <dgm:prSet presAssocID="{34F6E8F8-EB06-430B-B4E1-4DE066B1B0EF}" presName="sibTrans" presStyleCnt="0"/>
      <dgm:spPr/>
    </dgm:pt>
    <dgm:pt modelId="{4BAE887E-CB82-40F2-94EC-5989AF35A217}" type="pres">
      <dgm:prSet presAssocID="{AA9A9410-B65E-48C0-90B4-873B4AD195F1}" presName="compNode" presStyleCnt="0"/>
      <dgm:spPr/>
    </dgm:pt>
    <dgm:pt modelId="{C01548F8-6188-41FF-BF77-4CFC9CF58465}" type="pres">
      <dgm:prSet presAssocID="{AA9A9410-B65E-48C0-90B4-873B4AD195F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7D8E9D6B-15AC-4070-AE72-E6645B4929E3}" type="pres">
      <dgm:prSet presAssocID="{AA9A9410-B65E-48C0-90B4-873B4AD195F1}" presName="iconSpace" presStyleCnt="0"/>
      <dgm:spPr/>
    </dgm:pt>
    <dgm:pt modelId="{1EB58C92-EE2F-4D95-A5BE-96634BD38552}" type="pres">
      <dgm:prSet presAssocID="{AA9A9410-B65E-48C0-90B4-873B4AD195F1}" presName="parTx" presStyleLbl="revTx" presStyleIdx="2" presStyleCnt="4">
        <dgm:presLayoutVars>
          <dgm:chMax val="0"/>
          <dgm:chPref val="0"/>
        </dgm:presLayoutVars>
      </dgm:prSet>
      <dgm:spPr/>
    </dgm:pt>
    <dgm:pt modelId="{6BD4F328-3436-4513-AAEF-68BCCA9CA31A}" type="pres">
      <dgm:prSet presAssocID="{AA9A9410-B65E-48C0-90B4-873B4AD195F1}" presName="txSpace" presStyleCnt="0"/>
      <dgm:spPr/>
    </dgm:pt>
    <dgm:pt modelId="{06B71D0A-DC3D-4D38-96FC-D1CAB2EDA97B}" type="pres">
      <dgm:prSet presAssocID="{AA9A9410-B65E-48C0-90B4-873B4AD195F1}" presName="desTx" presStyleLbl="revTx" presStyleIdx="3" presStyleCnt="4">
        <dgm:presLayoutVars/>
      </dgm:prSet>
      <dgm:spPr/>
    </dgm:pt>
  </dgm:ptLst>
  <dgm:cxnLst>
    <dgm:cxn modelId="{5F990108-36A6-4512-9DBC-ECB5FB38B328}" srcId="{AA9A9410-B65E-48C0-90B4-873B4AD195F1}" destId="{614B3DDD-8BB1-42D0-850A-005E4BF35C71}" srcOrd="0" destOrd="0" parTransId="{82B5CA03-12AC-4835-B76E-C4B0A541A9AA}" sibTransId="{7E6CD360-9B8D-4C95-9236-E55DA9389B27}"/>
    <dgm:cxn modelId="{EA49F50D-670F-4D2F-9407-E4965BFAB223}" type="presOf" srcId="{AA9A9410-B65E-48C0-90B4-873B4AD195F1}" destId="{1EB58C92-EE2F-4D95-A5BE-96634BD38552}" srcOrd="0" destOrd="0" presId="urn:microsoft.com/office/officeart/2018/5/layout/CenteredIconLabelDescriptionList"/>
    <dgm:cxn modelId="{E8BFEF15-6AB3-4416-8627-A01423D11B3E}" type="presOf" srcId="{2A3DF9D3-0649-4434-8FC5-1A37EA734752}" destId="{2065616B-D8DF-4FFA-AC5D-98A10E1F48CF}" srcOrd="0" destOrd="0" presId="urn:microsoft.com/office/officeart/2018/5/layout/CenteredIconLabelDescriptionList"/>
    <dgm:cxn modelId="{C697371B-E182-4627-B8E0-9EDC9B767731}" srcId="{DA038999-F737-4492-BFAB-7C68449ADA09}" destId="{2A3DF9D3-0649-4434-8FC5-1A37EA734752}" srcOrd="0" destOrd="0" parTransId="{15B91743-1A5B-4728-B189-6FDE23244DBF}" sibTransId="{34F6E8F8-EB06-430B-B4E1-4DE066B1B0EF}"/>
    <dgm:cxn modelId="{336A1925-B90A-404C-977E-102A186E90BC}" srcId="{DA038999-F737-4492-BFAB-7C68449ADA09}" destId="{AA9A9410-B65E-48C0-90B4-873B4AD195F1}" srcOrd="1" destOrd="0" parTransId="{6EE2E1E6-BF5A-4530-96FA-7149171CD118}" sibTransId="{AE0ABA2C-5B50-4D8D-89B8-E069805E5544}"/>
    <dgm:cxn modelId="{7A79D657-C07D-4311-B040-CC77F747CFB7}" type="presOf" srcId="{C770BD27-AC74-460B-8374-25E8129A1B1C}" destId="{06B71D0A-DC3D-4D38-96FC-D1CAB2EDA97B}" srcOrd="0" destOrd="1" presId="urn:microsoft.com/office/officeart/2018/5/layout/CenteredIconLabelDescriptionList"/>
    <dgm:cxn modelId="{2AF38261-4CFD-48E9-B6A1-E51383B0DEC9}" type="presOf" srcId="{DA038999-F737-4492-BFAB-7C68449ADA09}" destId="{20E2BF69-38C6-43B1-A1D6-865397887F6F}" srcOrd="0" destOrd="0" presId="urn:microsoft.com/office/officeart/2018/5/layout/CenteredIconLabelDescriptionList"/>
    <dgm:cxn modelId="{9C8E3E97-D2C7-4A25-8A11-2DC478646824}" type="presOf" srcId="{614B3DDD-8BB1-42D0-850A-005E4BF35C71}" destId="{06B71D0A-DC3D-4D38-96FC-D1CAB2EDA97B}" srcOrd="0" destOrd="0" presId="urn:microsoft.com/office/officeart/2018/5/layout/CenteredIconLabelDescriptionList"/>
    <dgm:cxn modelId="{69E80DFE-3C7E-4370-A271-3F279BB2B710}" srcId="{614B3DDD-8BB1-42D0-850A-005E4BF35C71}" destId="{C770BD27-AC74-460B-8374-25E8129A1B1C}" srcOrd="0" destOrd="0" parTransId="{5B81D73C-CB10-488B-811D-CE6EB0DCCB85}" sibTransId="{84882290-64D0-4E42-A5B7-16B0556555C8}"/>
    <dgm:cxn modelId="{49CA2D10-D010-4635-AADE-C942E848AFD7}" type="presParOf" srcId="{20E2BF69-38C6-43B1-A1D6-865397887F6F}" destId="{D46A1F05-18E5-42DD-9B9A-811938004387}" srcOrd="0" destOrd="0" presId="urn:microsoft.com/office/officeart/2018/5/layout/CenteredIconLabelDescriptionList"/>
    <dgm:cxn modelId="{78F43F88-73AB-48CE-AE2A-B48F0BC1A13C}" type="presParOf" srcId="{D46A1F05-18E5-42DD-9B9A-811938004387}" destId="{45E5A30A-8714-487E-9406-87690927EFEF}" srcOrd="0" destOrd="0" presId="urn:microsoft.com/office/officeart/2018/5/layout/CenteredIconLabelDescriptionList"/>
    <dgm:cxn modelId="{D2BEEA8B-D319-4992-A381-6761289294A0}" type="presParOf" srcId="{D46A1F05-18E5-42DD-9B9A-811938004387}" destId="{1F733899-5C3C-44B6-9AA7-FD3E3D9C30D3}" srcOrd="1" destOrd="0" presId="urn:microsoft.com/office/officeart/2018/5/layout/CenteredIconLabelDescriptionList"/>
    <dgm:cxn modelId="{4FABE8DF-D32C-4980-99F3-FBF1B8CD7EA4}" type="presParOf" srcId="{D46A1F05-18E5-42DD-9B9A-811938004387}" destId="{2065616B-D8DF-4FFA-AC5D-98A10E1F48CF}" srcOrd="2" destOrd="0" presId="urn:microsoft.com/office/officeart/2018/5/layout/CenteredIconLabelDescriptionList"/>
    <dgm:cxn modelId="{5CBD566F-ED9A-41BB-A062-B9BC436E57E1}" type="presParOf" srcId="{D46A1F05-18E5-42DD-9B9A-811938004387}" destId="{FDE33B97-6367-4FC7-A0FD-A4D16B81F3E2}" srcOrd="3" destOrd="0" presId="urn:microsoft.com/office/officeart/2018/5/layout/CenteredIconLabelDescriptionList"/>
    <dgm:cxn modelId="{EA71891C-7D1E-4ABA-AF4D-CC982353CD48}" type="presParOf" srcId="{D46A1F05-18E5-42DD-9B9A-811938004387}" destId="{87935666-BD3B-4286-B81E-260931954D2A}" srcOrd="4" destOrd="0" presId="urn:microsoft.com/office/officeart/2018/5/layout/CenteredIconLabelDescriptionList"/>
    <dgm:cxn modelId="{96C45193-9ED6-4B7C-B293-E71FAFD3A09F}" type="presParOf" srcId="{20E2BF69-38C6-43B1-A1D6-865397887F6F}" destId="{1C990B68-4A42-4DB0-BE86-132E4E2BF1AC}" srcOrd="1" destOrd="0" presId="urn:microsoft.com/office/officeart/2018/5/layout/CenteredIconLabelDescriptionList"/>
    <dgm:cxn modelId="{394B7D12-F695-4D7F-9A27-F486174385A9}" type="presParOf" srcId="{20E2BF69-38C6-43B1-A1D6-865397887F6F}" destId="{4BAE887E-CB82-40F2-94EC-5989AF35A217}" srcOrd="2" destOrd="0" presId="urn:microsoft.com/office/officeart/2018/5/layout/CenteredIconLabelDescriptionList"/>
    <dgm:cxn modelId="{C80116B9-A5F8-4A6E-88C4-ADE93B57BDE8}" type="presParOf" srcId="{4BAE887E-CB82-40F2-94EC-5989AF35A217}" destId="{C01548F8-6188-41FF-BF77-4CFC9CF58465}" srcOrd="0" destOrd="0" presId="urn:microsoft.com/office/officeart/2018/5/layout/CenteredIconLabelDescriptionList"/>
    <dgm:cxn modelId="{27C923FE-5AC3-49E5-ACEB-A2CA0FC1BE96}" type="presParOf" srcId="{4BAE887E-CB82-40F2-94EC-5989AF35A217}" destId="{7D8E9D6B-15AC-4070-AE72-E6645B4929E3}" srcOrd="1" destOrd="0" presId="urn:microsoft.com/office/officeart/2018/5/layout/CenteredIconLabelDescriptionList"/>
    <dgm:cxn modelId="{954ACCEF-158F-471A-BF15-9BEE85D594E8}" type="presParOf" srcId="{4BAE887E-CB82-40F2-94EC-5989AF35A217}" destId="{1EB58C92-EE2F-4D95-A5BE-96634BD38552}" srcOrd="2" destOrd="0" presId="urn:microsoft.com/office/officeart/2018/5/layout/CenteredIconLabelDescriptionList"/>
    <dgm:cxn modelId="{C85F9C88-8EA9-4E46-B65F-BD31108F730B}" type="presParOf" srcId="{4BAE887E-CB82-40F2-94EC-5989AF35A217}" destId="{6BD4F328-3436-4513-AAEF-68BCCA9CA31A}" srcOrd="3" destOrd="0" presId="urn:microsoft.com/office/officeart/2018/5/layout/CenteredIconLabelDescriptionList"/>
    <dgm:cxn modelId="{2C2F8FD3-384C-45B3-BD17-8B070FB6BF09}" type="presParOf" srcId="{4BAE887E-CB82-40F2-94EC-5989AF35A217}" destId="{06B71D0A-DC3D-4D38-96FC-D1CAB2EDA97B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E101D4-7C1A-404E-8D7E-6C4A7337060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ACEBC25-41DC-4054-9EF4-2C89B6AF1D91}">
      <dgm:prSet/>
      <dgm:spPr/>
      <dgm:t>
        <a:bodyPr/>
        <a:lstStyle/>
        <a:p>
          <a:r>
            <a:rPr lang="en-GB"/>
            <a:t>“Substitution model”</a:t>
          </a:r>
          <a:endParaRPr lang="en-US"/>
        </a:p>
      </dgm:t>
    </dgm:pt>
    <dgm:pt modelId="{A86B20D0-F739-4131-AD90-6BADB0DDDE46}" type="parTrans" cxnId="{68C1C12E-05FA-4620-AFCC-EAFF6BA2F097}">
      <dgm:prSet/>
      <dgm:spPr/>
      <dgm:t>
        <a:bodyPr/>
        <a:lstStyle/>
        <a:p>
          <a:endParaRPr lang="en-US"/>
        </a:p>
      </dgm:t>
    </dgm:pt>
    <dgm:pt modelId="{A99E050F-8222-461F-8255-47CF3E1F0A67}" type="sibTrans" cxnId="{68C1C12E-05FA-4620-AFCC-EAFF6BA2F097}">
      <dgm:prSet/>
      <dgm:spPr/>
      <dgm:t>
        <a:bodyPr/>
        <a:lstStyle/>
        <a:p>
          <a:endParaRPr lang="en-US"/>
        </a:p>
      </dgm:t>
    </dgm:pt>
    <dgm:pt modelId="{8A70DC18-6458-41BF-85CD-51CA9FB667AD}">
      <dgm:prSet/>
      <dgm:spPr/>
      <dgm:t>
        <a:bodyPr/>
        <a:lstStyle/>
        <a:p>
          <a:r>
            <a:rPr lang="en-GB"/>
            <a:t>“Versus model”</a:t>
          </a:r>
          <a:endParaRPr lang="en-US"/>
        </a:p>
      </dgm:t>
    </dgm:pt>
    <dgm:pt modelId="{EDA4E917-6A8F-4A5C-A94E-873410CFAC06}" type="parTrans" cxnId="{13D10A02-6B23-4E3B-86B4-E91B5D784770}">
      <dgm:prSet/>
      <dgm:spPr/>
      <dgm:t>
        <a:bodyPr/>
        <a:lstStyle/>
        <a:p>
          <a:endParaRPr lang="en-US"/>
        </a:p>
      </dgm:t>
    </dgm:pt>
    <dgm:pt modelId="{B814CBEC-F791-41B4-B6A0-A78EBD12E5FB}" type="sibTrans" cxnId="{13D10A02-6B23-4E3B-86B4-E91B5D784770}">
      <dgm:prSet/>
      <dgm:spPr/>
      <dgm:t>
        <a:bodyPr/>
        <a:lstStyle/>
        <a:p>
          <a:endParaRPr lang="en-US"/>
        </a:p>
      </dgm:t>
    </dgm:pt>
    <dgm:pt modelId="{F29A22FC-A4DA-412D-B46A-CC63906FE98C}">
      <dgm:prSet/>
      <dgm:spPr/>
      <dgm:t>
        <a:bodyPr/>
        <a:lstStyle/>
        <a:p>
          <a:r>
            <a:rPr lang="en-GB"/>
            <a:t>“Reinforcement model”</a:t>
          </a:r>
          <a:endParaRPr lang="en-US"/>
        </a:p>
      </dgm:t>
    </dgm:pt>
    <dgm:pt modelId="{EE036C05-7EB6-461E-9000-E73D24E8C9B9}" type="parTrans" cxnId="{ECE87350-3A7F-474A-8D91-D2F16E076602}">
      <dgm:prSet/>
      <dgm:spPr/>
      <dgm:t>
        <a:bodyPr/>
        <a:lstStyle/>
        <a:p>
          <a:endParaRPr lang="en-US"/>
        </a:p>
      </dgm:t>
    </dgm:pt>
    <dgm:pt modelId="{C2901218-4B33-4EEE-92DB-0349BE902BBA}" type="sibTrans" cxnId="{ECE87350-3A7F-474A-8D91-D2F16E076602}">
      <dgm:prSet/>
      <dgm:spPr/>
      <dgm:t>
        <a:bodyPr/>
        <a:lstStyle/>
        <a:p>
          <a:endParaRPr lang="en-US"/>
        </a:p>
      </dgm:t>
    </dgm:pt>
    <dgm:pt modelId="{82E7D62D-5904-4A37-BB9F-841006CA95EF}">
      <dgm:prSet/>
      <dgm:spPr/>
      <dgm:t>
        <a:bodyPr/>
        <a:lstStyle/>
        <a:p>
          <a:r>
            <a:rPr lang="en-GB"/>
            <a:t>“Sequence model”</a:t>
          </a:r>
          <a:endParaRPr lang="en-US"/>
        </a:p>
      </dgm:t>
    </dgm:pt>
    <dgm:pt modelId="{B43365CE-54DC-453D-84A8-E0FA542CBB82}" type="parTrans" cxnId="{3FABA339-7E54-4D78-9FE5-0CA4F0C3FF3F}">
      <dgm:prSet/>
      <dgm:spPr/>
      <dgm:t>
        <a:bodyPr/>
        <a:lstStyle/>
        <a:p>
          <a:endParaRPr lang="en-US"/>
        </a:p>
      </dgm:t>
    </dgm:pt>
    <dgm:pt modelId="{A714FB02-F17B-42FB-8483-DB9E42B17284}" type="sibTrans" cxnId="{3FABA339-7E54-4D78-9FE5-0CA4F0C3FF3F}">
      <dgm:prSet/>
      <dgm:spPr/>
      <dgm:t>
        <a:bodyPr/>
        <a:lstStyle/>
        <a:p>
          <a:endParaRPr lang="en-US"/>
        </a:p>
      </dgm:t>
    </dgm:pt>
    <dgm:pt modelId="{2956D6A7-C7B5-4FBB-AF8F-7F7028882DCA}">
      <dgm:prSet/>
      <dgm:spPr/>
      <dgm:t>
        <a:bodyPr/>
        <a:lstStyle/>
        <a:p>
          <a:r>
            <a:rPr lang="en-GB"/>
            <a:t>“Integration model”</a:t>
          </a:r>
          <a:endParaRPr lang="en-US"/>
        </a:p>
      </dgm:t>
    </dgm:pt>
    <dgm:pt modelId="{1E7D2FE8-2CCC-4C68-9EF2-03B24EEAF9F4}" type="parTrans" cxnId="{1ECEF345-3159-41C3-A92B-88E6B3E87C71}">
      <dgm:prSet/>
      <dgm:spPr/>
      <dgm:t>
        <a:bodyPr/>
        <a:lstStyle/>
        <a:p>
          <a:endParaRPr lang="en-US"/>
        </a:p>
      </dgm:t>
    </dgm:pt>
    <dgm:pt modelId="{D507B498-FD29-418C-8BF5-4D6792EF20E2}" type="sibTrans" cxnId="{1ECEF345-3159-41C3-A92B-88E6B3E87C71}">
      <dgm:prSet/>
      <dgm:spPr/>
      <dgm:t>
        <a:bodyPr/>
        <a:lstStyle/>
        <a:p>
          <a:endParaRPr lang="en-US"/>
        </a:p>
      </dgm:t>
    </dgm:pt>
    <dgm:pt modelId="{EAB0ECAF-3AAD-DC46-A882-08857D246684}" type="pres">
      <dgm:prSet presAssocID="{54E101D4-7C1A-404E-8D7E-6C4A7337060A}" presName="linear" presStyleCnt="0">
        <dgm:presLayoutVars>
          <dgm:animLvl val="lvl"/>
          <dgm:resizeHandles val="exact"/>
        </dgm:presLayoutVars>
      </dgm:prSet>
      <dgm:spPr/>
    </dgm:pt>
    <dgm:pt modelId="{0231F5E8-A406-6048-9B40-E30F432501A0}" type="pres">
      <dgm:prSet presAssocID="{8ACEBC25-41DC-4054-9EF4-2C89B6AF1D9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AEDB9B-3D01-084D-A6C1-2DDB0A6690C9}" type="pres">
      <dgm:prSet presAssocID="{A99E050F-8222-461F-8255-47CF3E1F0A67}" presName="spacer" presStyleCnt="0"/>
      <dgm:spPr/>
    </dgm:pt>
    <dgm:pt modelId="{2CFAA213-858B-C947-9806-625F075EE16D}" type="pres">
      <dgm:prSet presAssocID="{8A70DC18-6458-41BF-85CD-51CA9FB667A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C6BB4CB-3DCF-E545-A8B1-A949760774AB}" type="pres">
      <dgm:prSet presAssocID="{B814CBEC-F791-41B4-B6A0-A78EBD12E5FB}" presName="spacer" presStyleCnt="0"/>
      <dgm:spPr/>
    </dgm:pt>
    <dgm:pt modelId="{EF12A3CE-F150-A94C-9D76-CDF6CC32F06A}" type="pres">
      <dgm:prSet presAssocID="{F29A22FC-A4DA-412D-B46A-CC63906FE98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C6C9CB7-A7FC-1348-8558-B141F73CFB66}" type="pres">
      <dgm:prSet presAssocID="{C2901218-4B33-4EEE-92DB-0349BE902BBA}" presName="spacer" presStyleCnt="0"/>
      <dgm:spPr/>
    </dgm:pt>
    <dgm:pt modelId="{07DC8410-51C9-5443-A9A7-BD863ACED32A}" type="pres">
      <dgm:prSet presAssocID="{82E7D62D-5904-4A37-BB9F-841006CA95E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808B822-CE73-8340-80B5-3D6AB61B79F2}" type="pres">
      <dgm:prSet presAssocID="{A714FB02-F17B-42FB-8483-DB9E42B17284}" presName="spacer" presStyleCnt="0"/>
      <dgm:spPr/>
    </dgm:pt>
    <dgm:pt modelId="{A5D47D16-A756-E443-8607-614974F364C8}" type="pres">
      <dgm:prSet presAssocID="{2956D6A7-C7B5-4FBB-AF8F-7F7028882DC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D10A02-6B23-4E3B-86B4-E91B5D784770}" srcId="{54E101D4-7C1A-404E-8D7E-6C4A7337060A}" destId="{8A70DC18-6458-41BF-85CD-51CA9FB667AD}" srcOrd="1" destOrd="0" parTransId="{EDA4E917-6A8F-4A5C-A94E-873410CFAC06}" sibTransId="{B814CBEC-F791-41B4-B6A0-A78EBD12E5FB}"/>
    <dgm:cxn modelId="{4E7A1504-B7CA-D847-AA67-0AE2435D3F30}" type="presOf" srcId="{F29A22FC-A4DA-412D-B46A-CC63906FE98C}" destId="{EF12A3CE-F150-A94C-9D76-CDF6CC32F06A}" srcOrd="0" destOrd="0" presId="urn:microsoft.com/office/officeart/2005/8/layout/vList2"/>
    <dgm:cxn modelId="{4039260A-6979-9C4D-9F68-9485913190B8}" type="presOf" srcId="{54E101D4-7C1A-404E-8D7E-6C4A7337060A}" destId="{EAB0ECAF-3AAD-DC46-A882-08857D246684}" srcOrd="0" destOrd="0" presId="urn:microsoft.com/office/officeart/2005/8/layout/vList2"/>
    <dgm:cxn modelId="{68C1C12E-05FA-4620-AFCC-EAFF6BA2F097}" srcId="{54E101D4-7C1A-404E-8D7E-6C4A7337060A}" destId="{8ACEBC25-41DC-4054-9EF4-2C89B6AF1D91}" srcOrd="0" destOrd="0" parTransId="{A86B20D0-F739-4131-AD90-6BADB0DDDE46}" sibTransId="{A99E050F-8222-461F-8255-47CF3E1F0A67}"/>
    <dgm:cxn modelId="{3FABA339-7E54-4D78-9FE5-0CA4F0C3FF3F}" srcId="{54E101D4-7C1A-404E-8D7E-6C4A7337060A}" destId="{82E7D62D-5904-4A37-BB9F-841006CA95EF}" srcOrd="3" destOrd="0" parTransId="{B43365CE-54DC-453D-84A8-E0FA542CBB82}" sibTransId="{A714FB02-F17B-42FB-8483-DB9E42B17284}"/>
    <dgm:cxn modelId="{1ECEF345-3159-41C3-A92B-88E6B3E87C71}" srcId="{54E101D4-7C1A-404E-8D7E-6C4A7337060A}" destId="{2956D6A7-C7B5-4FBB-AF8F-7F7028882DCA}" srcOrd="4" destOrd="0" parTransId="{1E7D2FE8-2CCC-4C68-9EF2-03B24EEAF9F4}" sibTransId="{D507B498-FD29-418C-8BF5-4D6792EF20E2}"/>
    <dgm:cxn modelId="{ECE87350-3A7F-474A-8D91-D2F16E076602}" srcId="{54E101D4-7C1A-404E-8D7E-6C4A7337060A}" destId="{F29A22FC-A4DA-412D-B46A-CC63906FE98C}" srcOrd="2" destOrd="0" parTransId="{EE036C05-7EB6-461E-9000-E73D24E8C9B9}" sibTransId="{C2901218-4B33-4EEE-92DB-0349BE902BBA}"/>
    <dgm:cxn modelId="{CA9D5C59-BDDB-3148-9B90-A4D3535DD74F}" type="presOf" srcId="{8A70DC18-6458-41BF-85CD-51CA9FB667AD}" destId="{2CFAA213-858B-C947-9806-625F075EE16D}" srcOrd="0" destOrd="0" presId="urn:microsoft.com/office/officeart/2005/8/layout/vList2"/>
    <dgm:cxn modelId="{24000F6B-EE14-6347-B14E-7C4779E84081}" type="presOf" srcId="{82E7D62D-5904-4A37-BB9F-841006CA95EF}" destId="{07DC8410-51C9-5443-A9A7-BD863ACED32A}" srcOrd="0" destOrd="0" presId="urn:microsoft.com/office/officeart/2005/8/layout/vList2"/>
    <dgm:cxn modelId="{EF99D46C-48A0-7D44-9140-5AE207BE2420}" type="presOf" srcId="{2956D6A7-C7B5-4FBB-AF8F-7F7028882DCA}" destId="{A5D47D16-A756-E443-8607-614974F364C8}" srcOrd="0" destOrd="0" presId="urn:microsoft.com/office/officeart/2005/8/layout/vList2"/>
    <dgm:cxn modelId="{BDEB23C7-D085-E84B-B741-2D4CA3AC70D5}" type="presOf" srcId="{8ACEBC25-41DC-4054-9EF4-2C89B6AF1D91}" destId="{0231F5E8-A406-6048-9B40-E30F432501A0}" srcOrd="0" destOrd="0" presId="urn:microsoft.com/office/officeart/2005/8/layout/vList2"/>
    <dgm:cxn modelId="{51651889-2FF3-D84A-851D-6E0FC007D6F0}" type="presParOf" srcId="{EAB0ECAF-3AAD-DC46-A882-08857D246684}" destId="{0231F5E8-A406-6048-9B40-E30F432501A0}" srcOrd="0" destOrd="0" presId="urn:microsoft.com/office/officeart/2005/8/layout/vList2"/>
    <dgm:cxn modelId="{8ADB93AE-D53B-A84A-BCA5-CFC2CB4DCC27}" type="presParOf" srcId="{EAB0ECAF-3AAD-DC46-A882-08857D246684}" destId="{EBAEDB9B-3D01-084D-A6C1-2DDB0A6690C9}" srcOrd="1" destOrd="0" presId="urn:microsoft.com/office/officeart/2005/8/layout/vList2"/>
    <dgm:cxn modelId="{0C17387D-5D8C-5F47-BA90-E801827BB8EF}" type="presParOf" srcId="{EAB0ECAF-3AAD-DC46-A882-08857D246684}" destId="{2CFAA213-858B-C947-9806-625F075EE16D}" srcOrd="2" destOrd="0" presId="urn:microsoft.com/office/officeart/2005/8/layout/vList2"/>
    <dgm:cxn modelId="{443AD519-36E7-0E4A-91A9-A5E65C31BF57}" type="presParOf" srcId="{EAB0ECAF-3AAD-DC46-A882-08857D246684}" destId="{2C6BB4CB-3DCF-E545-A8B1-A949760774AB}" srcOrd="3" destOrd="0" presId="urn:microsoft.com/office/officeart/2005/8/layout/vList2"/>
    <dgm:cxn modelId="{77CB594B-4B2F-BD47-9343-AD9E04A85A9F}" type="presParOf" srcId="{EAB0ECAF-3AAD-DC46-A882-08857D246684}" destId="{EF12A3CE-F150-A94C-9D76-CDF6CC32F06A}" srcOrd="4" destOrd="0" presId="urn:microsoft.com/office/officeart/2005/8/layout/vList2"/>
    <dgm:cxn modelId="{5530D1C9-A3BC-1141-9B49-BB828B243CFF}" type="presParOf" srcId="{EAB0ECAF-3AAD-DC46-A882-08857D246684}" destId="{DC6C9CB7-A7FC-1348-8558-B141F73CFB66}" srcOrd="5" destOrd="0" presId="urn:microsoft.com/office/officeart/2005/8/layout/vList2"/>
    <dgm:cxn modelId="{6690738C-60EA-5145-AA00-0E3D0466BB3C}" type="presParOf" srcId="{EAB0ECAF-3AAD-DC46-A882-08857D246684}" destId="{07DC8410-51C9-5443-A9A7-BD863ACED32A}" srcOrd="6" destOrd="0" presId="urn:microsoft.com/office/officeart/2005/8/layout/vList2"/>
    <dgm:cxn modelId="{9F8ECE73-3E55-D94C-AAF4-17F38EC625C7}" type="presParOf" srcId="{EAB0ECAF-3AAD-DC46-A882-08857D246684}" destId="{4808B822-CE73-8340-80B5-3D6AB61B79F2}" srcOrd="7" destOrd="0" presId="urn:microsoft.com/office/officeart/2005/8/layout/vList2"/>
    <dgm:cxn modelId="{D75520B5-009D-324E-939B-39D6E3854618}" type="presParOf" srcId="{EAB0ECAF-3AAD-DC46-A882-08857D246684}" destId="{A5D47D16-A756-E443-8607-614974F364C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5A30A-8714-487E-9406-87690927EFEF}">
      <dsp:nvSpPr>
        <dsp:cNvPr id="0" name=""/>
        <dsp:cNvSpPr/>
      </dsp:nvSpPr>
      <dsp:spPr>
        <a:xfrm>
          <a:off x="1963800" y="718816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5616B-D8DF-4FFA-AC5D-98A10E1F48CF}">
      <dsp:nvSpPr>
        <dsp:cNvPr id="0" name=""/>
        <dsp:cNvSpPr/>
      </dsp:nvSpPr>
      <dsp:spPr>
        <a:xfrm>
          <a:off x="559800" y="235637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Discussion Task – </a:t>
          </a:r>
          <a:endParaRPr lang="en-US" sz="2300" kern="1200"/>
        </a:p>
      </dsp:txBody>
      <dsp:txXfrm>
        <a:off x="559800" y="2356371"/>
        <a:ext cx="4320000" cy="648000"/>
      </dsp:txXfrm>
    </dsp:sp>
    <dsp:sp modelId="{87935666-BD3B-4286-B81E-260931954D2A}">
      <dsp:nvSpPr>
        <dsp:cNvPr id="0" name=""/>
        <dsp:cNvSpPr/>
      </dsp:nvSpPr>
      <dsp:spPr>
        <a:xfrm>
          <a:off x="559800" y="3062769"/>
          <a:ext cx="4320000" cy="575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1548F8-6188-41FF-BF77-4CFC9CF58465}">
      <dsp:nvSpPr>
        <dsp:cNvPr id="0" name=""/>
        <dsp:cNvSpPr/>
      </dsp:nvSpPr>
      <dsp:spPr>
        <a:xfrm>
          <a:off x="7039800" y="718816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58C92-EE2F-4D95-A5BE-96634BD38552}">
      <dsp:nvSpPr>
        <dsp:cNvPr id="0" name=""/>
        <dsp:cNvSpPr/>
      </dsp:nvSpPr>
      <dsp:spPr>
        <a:xfrm>
          <a:off x="5635800" y="235637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“the relationship between physical education and sport”</a:t>
          </a:r>
          <a:endParaRPr lang="en-US" sz="2300" kern="1200"/>
        </a:p>
      </dsp:txBody>
      <dsp:txXfrm>
        <a:off x="5635800" y="2356371"/>
        <a:ext cx="4320000" cy="648000"/>
      </dsp:txXfrm>
    </dsp:sp>
    <dsp:sp modelId="{06B71D0A-DC3D-4D38-96FC-D1CAB2EDA97B}">
      <dsp:nvSpPr>
        <dsp:cNvPr id="0" name=""/>
        <dsp:cNvSpPr/>
      </dsp:nvSpPr>
      <dsp:spPr>
        <a:xfrm>
          <a:off x="5635800" y="3062769"/>
          <a:ext cx="4320000" cy="575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Consider: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Are they different, the same, exclusive?</a:t>
          </a:r>
          <a:endParaRPr lang="en-US" sz="1700" kern="1200"/>
        </a:p>
      </dsp:txBody>
      <dsp:txXfrm>
        <a:off x="5635800" y="3062769"/>
        <a:ext cx="4320000" cy="575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1F5E8-A406-6048-9B40-E30F432501A0}">
      <dsp:nvSpPr>
        <dsp:cNvPr id="0" name=""/>
        <dsp:cNvSpPr/>
      </dsp:nvSpPr>
      <dsp:spPr>
        <a:xfrm>
          <a:off x="0" y="189166"/>
          <a:ext cx="5257800" cy="9354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“Substitution model”</a:t>
          </a:r>
          <a:endParaRPr lang="en-US" sz="3900" kern="1200"/>
        </a:p>
      </dsp:txBody>
      <dsp:txXfrm>
        <a:off x="45663" y="234829"/>
        <a:ext cx="5166474" cy="844089"/>
      </dsp:txXfrm>
    </dsp:sp>
    <dsp:sp modelId="{2CFAA213-858B-C947-9806-625F075EE16D}">
      <dsp:nvSpPr>
        <dsp:cNvPr id="0" name=""/>
        <dsp:cNvSpPr/>
      </dsp:nvSpPr>
      <dsp:spPr>
        <a:xfrm>
          <a:off x="0" y="1236901"/>
          <a:ext cx="5257800" cy="935415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“Versus model”</a:t>
          </a:r>
          <a:endParaRPr lang="en-US" sz="3900" kern="1200"/>
        </a:p>
      </dsp:txBody>
      <dsp:txXfrm>
        <a:off x="45663" y="1282564"/>
        <a:ext cx="5166474" cy="844089"/>
      </dsp:txXfrm>
    </dsp:sp>
    <dsp:sp modelId="{EF12A3CE-F150-A94C-9D76-CDF6CC32F06A}">
      <dsp:nvSpPr>
        <dsp:cNvPr id="0" name=""/>
        <dsp:cNvSpPr/>
      </dsp:nvSpPr>
      <dsp:spPr>
        <a:xfrm>
          <a:off x="0" y="2284636"/>
          <a:ext cx="5257800" cy="93541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“Reinforcement model”</a:t>
          </a:r>
          <a:endParaRPr lang="en-US" sz="3900" kern="1200"/>
        </a:p>
      </dsp:txBody>
      <dsp:txXfrm>
        <a:off x="45663" y="2330299"/>
        <a:ext cx="5166474" cy="844089"/>
      </dsp:txXfrm>
    </dsp:sp>
    <dsp:sp modelId="{07DC8410-51C9-5443-A9A7-BD863ACED32A}">
      <dsp:nvSpPr>
        <dsp:cNvPr id="0" name=""/>
        <dsp:cNvSpPr/>
      </dsp:nvSpPr>
      <dsp:spPr>
        <a:xfrm>
          <a:off x="0" y="3332371"/>
          <a:ext cx="5257800" cy="935415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“Sequence model”</a:t>
          </a:r>
          <a:endParaRPr lang="en-US" sz="3900" kern="1200"/>
        </a:p>
      </dsp:txBody>
      <dsp:txXfrm>
        <a:off x="45663" y="3378034"/>
        <a:ext cx="5166474" cy="844089"/>
      </dsp:txXfrm>
    </dsp:sp>
    <dsp:sp modelId="{A5D47D16-A756-E443-8607-614974F364C8}">
      <dsp:nvSpPr>
        <dsp:cNvPr id="0" name=""/>
        <dsp:cNvSpPr/>
      </dsp:nvSpPr>
      <dsp:spPr>
        <a:xfrm>
          <a:off x="0" y="4380106"/>
          <a:ext cx="5257800" cy="93541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“Integration model”</a:t>
          </a:r>
          <a:endParaRPr lang="en-US" sz="3900" kern="1200"/>
        </a:p>
      </dsp:txBody>
      <dsp:txXfrm>
        <a:off x="45663" y="4425769"/>
        <a:ext cx="5166474" cy="84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2DA31-A79A-4E49-9BB6-B0D9F9451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75475-9F49-0549-B9B3-4A1D08A049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F2282-0132-D749-8995-9327585E6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FF260-4CC0-CD46-A0C2-4D67648D7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C34FC-D663-5643-A1A9-17D8C8E9B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209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033EE-3292-5D4C-9E9C-D608E1504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FCF51-A569-0241-9169-315FF1D1A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C58ED-10B4-0847-BE8B-6305A2995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85B1B-4479-454F-89F2-20CC4D0C9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48BBF-B0CB-F746-A65B-B6CA728D0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64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B3525-3BA8-9A4B-A9BB-6C5387550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9409B7-C5EF-C84C-A090-045F00DFC4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26EFB-C8FC-274F-8BFC-A0F96CBF7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C5ED0-F998-534B-9BE0-0ED44C10B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CA4E7-5D8F-B541-B40B-3315B89C3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565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B03C-7A7B-D24D-B59B-017E34389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80369-2329-3A49-A5DC-4D8C34AC6B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6F3F31-99DC-E345-A3A4-3EB24A777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937E35-01D8-1740-B98A-D06000224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BFD3AF-87A1-D143-B043-3999C1C01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AD786-CBD1-A24A-8939-13AF74DF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722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5DA1B-9172-AB4E-8F23-AD1BCB5DB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EF920-38E8-2543-877B-43F07D439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F8961-555F-CA48-8403-3049252654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B07265-A381-DC40-AA60-30CAE5D706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4B8D9-D4AB-844F-B4B5-AF341AE6F1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2E41CC-C5DC-C542-9A55-66A587E05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901D05-8A5C-7D44-8904-3321A74E5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9AC942-3702-3543-AB32-928871BA5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36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478BF-4994-6E4C-B963-07C781C8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9931B-2D2E-1F46-A219-C1BBACCEF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C790F4-4148-1D42-B2CA-8335E1689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8C42E3-4265-BE49-A61C-53025ACF5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451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6AEC3B-AB24-2C4E-B72D-E434CC2A8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81E2F4-F266-1D4B-B2FC-BC6ADD56D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8F57F-8429-2441-882D-9F711D202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39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E1845-AE86-FB40-A5F3-10917B884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26515-B733-744D-A557-D78CC2AF3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821DBC-94EE-3148-AC60-A258E5AB4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F0A093-3783-464A-8E49-9C239FF9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9C741-C73C-5940-86D0-EE3F96B4B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45536-64ED-0D45-B821-F4EDE1300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5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F470E-31F0-2440-97C9-3D1D06536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6C3E99-544D-DE43-82A0-C14771B573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8023D4-4F5E-864D-BD33-D4D07DD40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CDDA4B-140D-8345-A929-B3834B02C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ED4F9-2C53-304F-8F59-04664225E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27EC3-53E3-5F45-A29F-9D951ED19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411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5A6EC-D365-7246-A8B3-4A12D2A57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D370E0-1940-8B47-9D68-7DE12454D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0A82-06C1-A941-8A95-0ED757B9E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460C0-5696-5C41-8A4A-29533B476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96207-EE81-2F4C-90AA-92AF246E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53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DBBC64-50AA-5F4E-8557-CD4B2046AC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2D079F-BBB3-0E4D-AE31-6129A59D95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A680E4-2FFB-7946-857C-D07534301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03080-4F36-AA47-A2DE-F01318913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8B9F3-594B-3245-9AB5-20CD4B649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666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B73B84-8A2E-9B4A-AF57-D298DE3B0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E8488-0D9C-6749-AE81-AE4DAAFD9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4057-2550-F940-B49B-4EECE58848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CADE3-C64A-AC4D-AF5C-18F6E9F1B71F}" type="datetimeFigureOut">
              <a:rPr lang="en-US" smtClean="0"/>
              <a:t>11/29/20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E79A7-9510-6747-87EA-A2A268EBA9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DF30C-5F49-D843-B152-7F2391DE41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E4DB3-5A60-5F4F-9EF7-2D2E7703F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975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77046-CF5C-E843-A651-CA18007CBB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42" y="637953"/>
            <a:ext cx="8272458" cy="3189507"/>
          </a:xfrm>
        </p:spPr>
        <p:txBody>
          <a:bodyPr>
            <a:normAutofit/>
          </a:bodyPr>
          <a:lstStyle/>
          <a:p>
            <a:pPr algn="l"/>
            <a:r>
              <a:rPr lang="en-US" sz="8000">
                <a:solidFill>
                  <a:srgbClr val="FFFFFF"/>
                </a:solidFill>
              </a:rPr>
              <a:t>Sport &amp; Physical Education</a:t>
            </a: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9B5FE7-1185-F248-93A8-9C38AEDD4F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342" y="4377268"/>
            <a:ext cx="7970903" cy="1280582"/>
          </a:xfrm>
        </p:spPr>
        <p:txBody>
          <a:bodyPr anchor="t">
            <a:normAutofit/>
          </a:bodyPr>
          <a:lstStyle/>
          <a:p>
            <a:pPr algn="l"/>
            <a:r>
              <a:rPr lang="en-US" sz="3200" dirty="0">
                <a:solidFill>
                  <a:srgbClr val="FEFFFF"/>
                </a:solidFill>
              </a:rPr>
              <a:t>Dylan Blain</a:t>
            </a: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232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E490-1D38-254A-81AE-B9C67C65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Sport – An important Cultural Entity</a:t>
            </a:r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6843F74-4CB1-C44A-9357-FB72F2321F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1662" y="1825625"/>
            <a:ext cx="9068676" cy="4351338"/>
          </a:xfrm>
        </p:spPr>
      </p:pic>
    </p:spTree>
    <p:extLst>
      <p:ext uri="{BB962C8B-B14F-4D97-AF65-F5344CB8AC3E}">
        <p14:creationId xmlns:p14="http://schemas.microsoft.com/office/powerpoint/2010/main" val="585310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90662" y="4267832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What is the relationship between Sport &amp; physical education?</a:t>
            </a:r>
          </a:p>
        </p:txBody>
      </p:sp>
      <p:sp>
        <p:nvSpPr>
          <p:cNvPr id="16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 descr="Sport Balls">
            <a:extLst>
              <a:ext uri="{FF2B5EF4-FFF2-40B4-BE49-F238E27FC236}">
                <a16:creationId xmlns:a16="http://schemas.microsoft.com/office/drawing/2014/main" id="{39B0C42E-70F9-42B2-B2CB-44F82FD5BD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0919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Physical Education &amp; Sport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C6A8EC-8A0D-4A38-B3A3-5BAF69F31C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89936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4961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Murdoch (1990) – Models for relationship between Sport &amp; PE</a:t>
            </a: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D8FF69C-53BA-4596-AAC9-E21F3643A3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906327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861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170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196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95E59CC-7059-4455-9789-EDFBBE8F5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7983" r="60644" b="14447"/>
          <a:stretch/>
        </p:blipFill>
        <p:spPr>
          <a:xfrm>
            <a:off x="2777490" y="2"/>
            <a:ext cx="6185757" cy="6857999"/>
          </a:xfrm>
          <a:custGeom>
            <a:avLst/>
            <a:gdLst>
              <a:gd name="connsiteX0" fmla="*/ 0 w 9414510"/>
              <a:gd name="connsiteY0" fmla="*/ 0 h 6857999"/>
              <a:gd name="connsiteX1" fmla="*/ 9414510 w 9414510"/>
              <a:gd name="connsiteY1" fmla="*/ 0 h 6857999"/>
              <a:gd name="connsiteX2" fmla="*/ 9414510 w 9414510"/>
              <a:gd name="connsiteY2" fmla="*/ 6857999 h 6857999"/>
              <a:gd name="connsiteX3" fmla="*/ 0 w 9414510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414510" h="6857999">
                <a:moveTo>
                  <a:pt x="0" y="0"/>
                </a:moveTo>
                <a:lnTo>
                  <a:pt x="9414510" y="0"/>
                </a:lnTo>
                <a:lnTo>
                  <a:pt x="9414510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A70A86-7DF0-D646-95D8-65A020A26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3F3F3F"/>
                </a:solidFill>
              </a:rPr>
              <a:t>Sport &amp; Physical Education (Hastie &amp; Mesquita, 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5061F-D152-2248-B5D5-0FBE555B3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5550" y="1032987"/>
            <a:ext cx="5246370" cy="4792027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A ‘double edged sword’</a:t>
            </a:r>
          </a:p>
          <a:p>
            <a:r>
              <a:rPr lang="en-US" sz="2400">
                <a:solidFill>
                  <a:srgbClr val="FFFFFF"/>
                </a:solidFill>
              </a:rPr>
              <a:t>Game play is popular / preference for game play</a:t>
            </a:r>
          </a:p>
          <a:p>
            <a:r>
              <a:rPr lang="en-US" sz="2400">
                <a:solidFill>
                  <a:srgbClr val="FFFFFF"/>
                </a:solidFill>
              </a:rPr>
              <a:t>Team-based activities popular where pupils can compete and interact</a:t>
            </a:r>
          </a:p>
          <a:p>
            <a:endParaRPr lang="en-US" sz="2400">
              <a:solidFill>
                <a:srgbClr val="FFFFFF"/>
              </a:solidFill>
            </a:endParaRPr>
          </a:p>
          <a:p>
            <a:r>
              <a:rPr lang="en-US" sz="2400">
                <a:solidFill>
                  <a:srgbClr val="FFFFFF"/>
                </a:solidFill>
              </a:rPr>
              <a:t>Some students demonstrate dissatisfaction at games instruction (mostly those with low skill levels or girls)</a:t>
            </a:r>
          </a:p>
          <a:p>
            <a:r>
              <a:rPr lang="en-US" sz="2400">
                <a:solidFill>
                  <a:srgbClr val="FFFFFF"/>
                </a:solidFill>
              </a:rPr>
              <a:t>Boring and irrelevant content</a:t>
            </a:r>
          </a:p>
        </p:txBody>
      </p:sp>
    </p:spTree>
    <p:extLst>
      <p:ext uri="{BB962C8B-B14F-4D97-AF65-F5344CB8AC3E}">
        <p14:creationId xmlns:p14="http://schemas.microsoft.com/office/powerpoint/2010/main" val="2777494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429D6E-577A-DE47-BF61-82DC45402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Dissatisfaction with Sport-based 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3EDD7-21BA-3447-8AE8-BFF04770B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Content is boring and irrelevant</a:t>
            </a:r>
          </a:p>
          <a:p>
            <a:r>
              <a:rPr lang="en-US" sz="2400">
                <a:solidFill>
                  <a:srgbClr val="000000"/>
                </a:solidFill>
              </a:rPr>
              <a:t>Students underchallenged</a:t>
            </a:r>
          </a:p>
          <a:p>
            <a:r>
              <a:rPr lang="en-US" sz="2400">
                <a:solidFill>
                  <a:srgbClr val="000000"/>
                </a:solidFill>
              </a:rPr>
              <a:t>Discriminatory or abusive practices where aggressive male players control both access to and conduct of games – marginalizing lower skilled pupils and girls.</a:t>
            </a:r>
          </a:p>
          <a:p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952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FA113B9-FB9B-674E-9CBD-13AFFEF23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6997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 we deliver sport in a way that is satisfactory to all?</a:t>
            </a:r>
            <a:b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How? </a:t>
            </a:r>
            <a:b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does this look like?</a:t>
            </a:r>
          </a:p>
        </p:txBody>
      </p:sp>
    </p:spTree>
    <p:extLst>
      <p:ext uri="{BB962C8B-B14F-4D97-AF65-F5344CB8AC3E}">
        <p14:creationId xmlns:p14="http://schemas.microsoft.com/office/powerpoint/2010/main" val="1633367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340E50-AEBE-BC4D-AED1-5499F0073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Shift towards Game play/pupil centered Sport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91688-FE8A-174C-92BA-EBAC0914D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Second generation models - Strong statements of democratic/student centered practice (Ennis, 2014) .</a:t>
            </a:r>
          </a:p>
          <a:p>
            <a:pPr lvl="1"/>
            <a:r>
              <a:rPr lang="en-US">
                <a:solidFill>
                  <a:srgbClr val="000000"/>
                </a:solidFill>
              </a:rPr>
              <a:t>Sport Education (Siedentop, 1995)</a:t>
            </a:r>
          </a:p>
          <a:p>
            <a:pPr lvl="1"/>
            <a:r>
              <a:rPr lang="en-US">
                <a:solidFill>
                  <a:srgbClr val="000000"/>
                </a:solidFill>
              </a:rPr>
              <a:t>TGFU (Bunker &amp; Thorpe, 1985)</a:t>
            </a:r>
          </a:p>
          <a:p>
            <a:pPr lvl="1"/>
            <a:r>
              <a:rPr lang="en-US">
                <a:solidFill>
                  <a:srgbClr val="000000"/>
                </a:solidFill>
              </a:rPr>
              <a:t>Tactical Games</a:t>
            </a:r>
          </a:p>
          <a:p>
            <a:pPr lvl="1"/>
            <a:r>
              <a:rPr lang="en-US">
                <a:solidFill>
                  <a:srgbClr val="000000"/>
                </a:solidFill>
              </a:rPr>
              <a:t>Game Sense</a:t>
            </a:r>
          </a:p>
          <a:p>
            <a:pPr lvl="1"/>
            <a:r>
              <a:rPr lang="en-US">
                <a:solidFill>
                  <a:srgbClr val="000000"/>
                </a:solidFill>
              </a:rPr>
              <a:t>Play practice</a:t>
            </a:r>
          </a:p>
          <a:p>
            <a:pPr lvl="1"/>
            <a:endParaRPr lang="en-US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Game skill best developed through authentic and meaningful experiences</a:t>
            </a:r>
          </a:p>
          <a:p>
            <a:endParaRPr lang="en-US" sz="24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238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953B5EC-5C47-4521-BBC8-B7BBB3816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D95061B-ADFC-4592-8BB1-0D542F6F6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910443" y="6117999"/>
            <a:ext cx="5449824" cy="740001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2F195F1-4D59-4482-B01A-ECBC35CC8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Sport Balls">
            <a:extLst>
              <a:ext uri="{FF2B5EF4-FFF2-40B4-BE49-F238E27FC236}">
                <a16:creationId xmlns:a16="http://schemas.microsoft.com/office/drawing/2014/main" id="{A03817DA-084B-4EBB-9338-B65D01AC2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05500" y="698500"/>
            <a:ext cx="5422900" cy="5435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2E8B6D-E438-114F-A959-9B4832F49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00" y="540167"/>
            <a:ext cx="4633192" cy="2135867"/>
          </a:xfrm>
        </p:spPr>
        <p:txBody>
          <a:bodyPr anchor="b">
            <a:normAutofit/>
          </a:bodyPr>
          <a:lstStyle/>
          <a:p>
            <a:r>
              <a:rPr lang="en-US" sz="480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6E1F1-8CB1-9F41-AAFB-E2C9C56A6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2870200"/>
            <a:ext cx="4622800" cy="3086100"/>
          </a:xfrm>
        </p:spPr>
        <p:txBody>
          <a:bodyPr wrap="square" anchor="t">
            <a:normAutofit/>
          </a:bodyPr>
          <a:lstStyle/>
          <a:p>
            <a:r>
              <a:rPr lang="en-US"/>
              <a:t>What type of research is needed to better understand what represents the best way to deliver Sport based PE?  </a:t>
            </a:r>
          </a:p>
        </p:txBody>
      </p:sp>
    </p:spTree>
    <p:extLst>
      <p:ext uri="{BB962C8B-B14F-4D97-AF65-F5344CB8AC3E}">
        <p14:creationId xmlns:p14="http://schemas.microsoft.com/office/powerpoint/2010/main" val="252416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DA383-AF7A-4844-90D5-996971120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Research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85BE0B9-2C48-E142-A01D-F3A89CD82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279473"/>
            <a:ext cx="10515600" cy="3443641"/>
          </a:xfrm>
        </p:spPr>
      </p:pic>
    </p:spTree>
    <p:extLst>
      <p:ext uri="{BB962C8B-B14F-4D97-AF65-F5344CB8AC3E}">
        <p14:creationId xmlns:p14="http://schemas.microsoft.com/office/powerpoint/2010/main" val="37404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6E104-E311-924C-8FA0-216D683C5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C2865-F9F7-1640-9D68-EE552A95C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Sport is an important cultural entity</a:t>
            </a:r>
          </a:p>
          <a:p>
            <a:r>
              <a:rPr lang="en-US" dirty="0"/>
              <a:t>There appears to have been a shift from Sport-based PE to Health-based PE</a:t>
            </a:r>
          </a:p>
          <a:p>
            <a:r>
              <a:rPr lang="en-US" dirty="0"/>
              <a:t>Is Sport the problem, or is it the manner in which it is taught which has marginalized some pupils?</a:t>
            </a:r>
          </a:p>
          <a:p>
            <a:r>
              <a:rPr lang="en-US" dirty="0"/>
              <a:t>Research needed on how Sport based PE can be delivered to provide positive experiences for the majority of pupils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529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335</Words>
  <Application>Microsoft Macintosh PowerPoint</Application>
  <PresentationFormat>Widescreen</PresentationFormat>
  <Paragraphs>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Helvetica Neue Medium</vt:lpstr>
      <vt:lpstr>Office Theme</vt:lpstr>
      <vt:lpstr>Sport &amp; Physical Education</vt:lpstr>
      <vt:lpstr>Sport – An important Cultural Entity</vt:lpstr>
      <vt:lpstr>PowerPoint Presentation</vt:lpstr>
      <vt:lpstr>Physical Education &amp; Sport</vt:lpstr>
      <vt:lpstr>Murdoch (1990) – Models for relationship between Sport &amp; PE</vt:lpstr>
      <vt:lpstr>Sport &amp; Physical Education (Hastie &amp; Mesquita, 2016)</vt:lpstr>
      <vt:lpstr>Dissatisfaction with Sport-based PE</vt:lpstr>
      <vt:lpstr>Can we deliver sport in a way that is satisfactory to all?  How?  What does this look like?</vt:lpstr>
      <vt:lpstr>Shift towards Game play/pupil centered Sport</vt:lpstr>
      <vt:lpstr>Research</vt:lpstr>
      <vt:lpstr>Future Research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&amp; Physical Education</dc:title>
  <dc:creator>Dylan Blain</dc:creator>
  <cp:lastModifiedBy>Dylan Blain</cp:lastModifiedBy>
  <cp:revision>2</cp:revision>
  <dcterms:created xsi:type="dcterms:W3CDTF">2020-11-29T20:14:24Z</dcterms:created>
  <dcterms:modified xsi:type="dcterms:W3CDTF">2020-11-29T20:23:09Z</dcterms:modified>
</cp:coreProperties>
</file>