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9" r:id="rId2"/>
    <p:sldId id="260" r:id="rId3"/>
    <p:sldId id="256" r:id="rId4"/>
    <p:sldId id="257" r:id="rId5"/>
    <p:sldId id="261" r:id="rId6"/>
    <p:sldId id="262" r:id="rId7"/>
    <p:sldId id="263" r:id="rId8"/>
    <p:sldId id="264" r:id="rId9"/>
    <p:sldId id="265" r:id="rId10"/>
    <p:sldId id="266" r:id="rId11"/>
    <p:sldId id="267" r:id="rId12"/>
    <p:sldId id="268"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D35C7CDA-1646-40C3-B044-7247C00C4CE6}">
          <p14:sldIdLst>
            <p14:sldId id="259"/>
            <p14:sldId id="260"/>
          </p14:sldIdLst>
        </p14:section>
        <p14:section name="Untitled Section" id="{A8C88E50-2E95-4438-8343-896C0E145242}">
          <p14:sldIdLst>
            <p14:sldId id="256"/>
            <p14:sldId id="257"/>
            <p14:sldId id="261"/>
            <p14:sldId id="262"/>
            <p14:sldId id="263"/>
            <p14:sldId id="264"/>
            <p14:sldId id="265"/>
            <p14:sldId id="266"/>
            <p14:sldId id="267"/>
            <p14:sldId id="268"/>
            <p14:sldId id="258"/>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ew" initials="N" lastIdx="1" clrIdx="0">
    <p:extLst>
      <p:ext uri="{19B8F6BF-5375-455C-9EA6-DF929625EA0E}">
        <p15:presenceInfo xmlns:p15="http://schemas.microsoft.com/office/powerpoint/2012/main" userId="New"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E60625-438A-408E-B44F-0FF65723CF4D}" v="391" dt="2022-07-23T16:46:49.386"/>
    <p1510:client id="{3732C3EA-C4C8-455D-91D8-5EC05E392F1D}" v="242" dt="2022-07-24T10:56:09.241"/>
    <p1510:client id="{7CB0497A-2D18-45B1-B93D-3E105CF9920B}" v="356" dt="2022-07-23T18:38:25.494"/>
    <p1510:client id="{9BAC20F3-A614-49B3-9246-D4873B4F95D0}" v="5" dt="2022-07-23T18:56:41.1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vin Gary Arkaah (2118811)" userId="1003200198accea1" providerId="None" clId="Web-{7CB0497A-2D18-45B1-B93D-3E105CF9920B}"/>
    <pc:docChg chg="addSld modSld modSection">
      <pc:chgData name="Kelvin Gary Arkaah (2118811)" userId="1003200198accea1" providerId="None" clId="Web-{7CB0497A-2D18-45B1-B93D-3E105CF9920B}" dt="2022-07-23T18:38:25.494" v="357" actId="20577"/>
      <pc:docMkLst>
        <pc:docMk/>
      </pc:docMkLst>
      <pc:sldChg chg="modSp">
        <pc:chgData name="Kelvin Gary Arkaah (2118811)" userId="1003200198accea1" providerId="None" clId="Web-{7CB0497A-2D18-45B1-B93D-3E105CF9920B}" dt="2022-07-23T18:38:25.494" v="357" actId="20577"/>
        <pc:sldMkLst>
          <pc:docMk/>
          <pc:sldMk cId="2433858923" sldId="258"/>
        </pc:sldMkLst>
        <pc:spChg chg="mod">
          <ac:chgData name="Kelvin Gary Arkaah (2118811)" userId="1003200198accea1" providerId="None" clId="Web-{7CB0497A-2D18-45B1-B93D-3E105CF9920B}" dt="2022-07-23T18:38:25.494" v="357" actId="20577"/>
          <ac:spMkLst>
            <pc:docMk/>
            <pc:sldMk cId="2433858923" sldId="258"/>
            <ac:spMk id="2" creationId="{E87C371B-5E51-A533-FB19-C4E60C91F5CD}"/>
          </ac:spMkLst>
        </pc:spChg>
      </pc:sldChg>
      <pc:sldChg chg="modSp">
        <pc:chgData name="Kelvin Gary Arkaah (2118811)" userId="1003200198accea1" providerId="None" clId="Web-{7CB0497A-2D18-45B1-B93D-3E105CF9920B}" dt="2022-07-23T17:26:51.069" v="201" actId="20577"/>
        <pc:sldMkLst>
          <pc:docMk/>
          <pc:sldMk cId="3704328319" sldId="260"/>
        </pc:sldMkLst>
        <pc:spChg chg="mod">
          <ac:chgData name="Kelvin Gary Arkaah (2118811)" userId="1003200198accea1" providerId="None" clId="Web-{7CB0497A-2D18-45B1-B93D-3E105CF9920B}" dt="2022-07-23T17:26:51.069" v="201" actId="20577"/>
          <ac:spMkLst>
            <pc:docMk/>
            <pc:sldMk cId="3704328319" sldId="260"/>
            <ac:spMk id="3" creationId="{E522621F-8336-11AA-B0A9-B66D97783EF3}"/>
          </ac:spMkLst>
        </pc:spChg>
        <pc:graphicFrameChg chg="mod">
          <ac:chgData name="Kelvin Gary Arkaah (2118811)" userId="1003200198accea1" providerId="None" clId="Web-{7CB0497A-2D18-45B1-B93D-3E105CF9920B}" dt="2022-07-23T17:24:04.086" v="101" actId="1076"/>
          <ac:graphicFrameMkLst>
            <pc:docMk/>
            <pc:sldMk cId="3704328319" sldId="260"/>
            <ac:graphicFrameMk id="5" creationId="{26DC1BC3-C3B3-66A1-B279-B3001DA29E0B}"/>
          </ac:graphicFrameMkLst>
        </pc:graphicFrameChg>
      </pc:sldChg>
      <pc:sldChg chg="modSp">
        <pc:chgData name="Kelvin Gary Arkaah (2118811)" userId="1003200198accea1" providerId="None" clId="Web-{7CB0497A-2D18-45B1-B93D-3E105CF9920B}" dt="2022-07-23T17:08:44.504" v="39" actId="14100"/>
        <pc:sldMkLst>
          <pc:docMk/>
          <pc:sldMk cId="2309241781" sldId="261"/>
        </pc:sldMkLst>
        <pc:spChg chg="mod">
          <ac:chgData name="Kelvin Gary Arkaah (2118811)" userId="1003200198accea1" providerId="None" clId="Web-{7CB0497A-2D18-45B1-B93D-3E105CF9920B}" dt="2022-07-23T17:08:44.504" v="39" actId="14100"/>
          <ac:spMkLst>
            <pc:docMk/>
            <pc:sldMk cId="2309241781" sldId="261"/>
            <ac:spMk id="3" creationId="{808CDE6C-9E86-0667-B426-21F838A69DEA}"/>
          </ac:spMkLst>
        </pc:spChg>
      </pc:sldChg>
      <pc:sldChg chg="modSp new">
        <pc:chgData name="Kelvin Gary Arkaah (2118811)" userId="1003200198accea1" providerId="None" clId="Web-{7CB0497A-2D18-45B1-B93D-3E105CF9920B}" dt="2022-07-23T17:18:57.967" v="85" actId="20577"/>
        <pc:sldMkLst>
          <pc:docMk/>
          <pc:sldMk cId="662140190" sldId="262"/>
        </pc:sldMkLst>
        <pc:spChg chg="mod">
          <ac:chgData name="Kelvin Gary Arkaah (2118811)" userId="1003200198accea1" providerId="None" clId="Web-{7CB0497A-2D18-45B1-B93D-3E105CF9920B}" dt="2022-07-23T17:18:57.967" v="85" actId="20577"/>
          <ac:spMkLst>
            <pc:docMk/>
            <pc:sldMk cId="662140190" sldId="262"/>
            <ac:spMk id="2" creationId="{ED7D4B81-4AF4-5E34-A28B-893FCD0378CC}"/>
          </ac:spMkLst>
        </pc:spChg>
        <pc:spChg chg="mod">
          <ac:chgData name="Kelvin Gary Arkaah (2118811)" userId="1003200198accea1" providerId="None" clId="Web-{7CB0497A-2D18-45B1-B93D-3E105CF9920B}" dt="2022-07-23T17:10:35.728" v="42" actId="20577"/>
          <ac:spMkLst>
            <pc:docMk/>
            <pc:sldMk cId="662140190" sldId="262"/>
            <ac:spMk id="3" creationId="{465F9C78-9F20-4C63-E4FB-01A8CE6DEF0A}"/>
          </ac:spMkLst>
        </pc:spChg>
      </pc:sldChg>
      <pc:sldChg chg="modSp new">
        <pc:chgData name="Kelvin Gary Arkaah (2118811)" userId="1003200198accea1" providerId="None" clId="Web-{7CB0497A-2D18-45B1-B93D-3E105CF9920B}" dt="2022-07-23T17:16:06.554" v="65" actId="20577"/>
        <pc:sldMkLst>
          <pc:docMk/>
          <pc:sldMk cId="2411828936" sldId="263"/>
        </pc:sldMkLst>
        <pc:spChg chg="mod">
          <ac:chgData name="Kelvin Gary Arkaah (2118811)" userId="1003200198accea1" providerId="None" clId="Web-{7CB0497A-2D18-45B1-B93D-3E105CF9920B}" dt="2022-07-23T17:15:55.928" v="63" actId="20577"/>
          <ac:spMkLst>
            <pc:docMk/>
            <pc:sldMk cId="2411828936" sldId="263"/>
            <ac:spMk id="2" creationId="{4CF5B106-6ABC-4F06-2631-554626AB5336}"/>
          </ac:spMkLst>
        </pc:spChg>
        <pc:spChg chg="mod">
          <ac:chgData name="Kelvin Gary Arkaah (2118811)" userId="1003200198accea1" providerId="None" clId="Web-{7CB0497A-2D18-45B1-B93D-3E105CF9920B}" dt="2022-07-23T17:16:06.554" v="65" actId="20577"/>
          <ac:spMkLst>
            <pc:docMk/>
            <pc:sldMk cId="2411828936" sldId="263"/>
            <ac:spMk id="3" creationId="{CA90600C-0CAF-0A63-6B0A-D2337C62E7A2}"/>
          </ac:spMkLst>
        </pc:spChg>
      </pc:sldChg>
      <pc:sldChg chg="modSp new">
        <pc:chgData name="Kelvin Gary Arkaah (2118811)" userId="1003200198accea1" providerId="None" clId="Web-{7CB0497A-2D18-45B1-B93D-3E105CF9920B}" dt="2022-07-23T17:53:12.744" v="211" actId="20577"/>
        <pc:sldMkLst>
          <pc:docMk/>
          <pc:sldMk cId="2865527270" sldId="264"/>
        </pc:sldMkLst>
        <pc:spChg chg="mod">
          <ac:chgData name="Kelvin Gary Arkaah (2118811)" userId="1003200198accea1" providerId="None" clId="Web-{7CB0497A-2D18-45B1-B93D-3E105CF9920B}" dt="2022-07-23T17:48:18.718" v="208" actId="20577"/>
          <ac:spMkLst>
            <pc:docMk/>
            <pc:sldMk cId="2865527270" sldId="264"/>
            <ac:spMk id="2" creationId="{2C0961CF-77CB-DE4C-C422-B5FCB3E8DF7A}"/>
          </ac:spMkLst>
        </pc:spChg>
        <pc:spChg chg="mod">
          <ac:chgData name="Kelvin Gary Arkaah (2118811)" userId="1003200198accea1" providerId="None" clId="Web-{7CB0497A-2D18-45B1-B93D-3E105CF9920B}" dt="2022-07-23T17:53:12.744" v="211" actId="20577"/>
          <ac:spMkLst>
            <pc:docMk/>
            <pc:sldMk cId="2865527270" sldId="264"/>
            <ac:spMk id="3" creationId="{0B46B3DE-121A-88EA-C243-B54C15E17B10}"/>
          </ac:spMkLst>
        </pc:spChg>
      </pc:sldChg>
      <pc:sldChg chg="modSp new">
        <pc:chgData name="Kelvin Gary Arkaah (2118811)" userId="1003200198accea1" providerId="None" clId="Web-{7CB0497A-2D18-45B1-B93D-3E105CF9920B}" dt="2022-07-23T18:12:45.229" v="231" actId="20577"/>
        <pc:sldMkLst>
          <pc:docMk/>
          <pc:sldMk cId="2506369924" sldId="265"/>
        </pc:sldMkLst>
        <pc:spChg chg="mod">
          <ac:chgData name="Kelvin Gary Arkaah (2118811)" userId="1003200198accea1" providerId="None" clId="Web-{7CB0497A-2D18-45B1-B93D-3E105CF9920B}" dt="2022-07-23T18:11:03.991" v="222" actId="20577"/>
          <ac:spMkLst>
            <pc:docMk/>
            <pc:sldMk cId="2506369924" sldId="265"/>
            <ac:spMk id="2" creationId="{77A82A05-E69A-FF42-7B65-D383B465BC46}"/>
          </ac:spMkLst>
        </pc:spChg>
        <pc:spChg chg="mod">
          <ac:chgData name="Kelvin Gary Arkaah (2118811)" userId="1003200198accea1" providerId="None" clId="Web-{7CB0497A-2D18-45B1-B93D-3E105CF9920B}" dt="2022-07-23T18:12:45.229" v="231" actId="20577"/>
          <ac:spMkLst>
            <pc:docMk/>
            <pc:sldMk cId="2506369924" sldId="265"/>
            <ac:spMk id="3" creationId="{E06A1E53-7DF8-2EEB-48ED-6C13F7448AA1}"/>
          </ac:spMkLst>
        </pc:spChg>
      </pc:sldChg>
      <pc:sldChg chg="modSp new">
        <pc:chgData name="Kelvin Gary Arkaah (2118811)" userId="1003200198accea1" providerId="None" clId="Web-{7CB0497A-2D18-45B1-B93D-3E105CF9920B}" dt="2022-07-23T18:34:51.408" v="317" actId="20577"/>
        <pc:sldMkLst>
          <pc:docMk/>
          <pc:sldMk cId="2331798373" sldId="266"/>
        </pc:sldMkLst>
        <pc:spChg chg="mod">
          <ac:chgData name="Kelvin Gary Arkaah (2118811)" userId="1003200198accea1" providerId="None" clId="Web-{7CB0497A-2D18-45B1-B93D-3E105CF9920B}" dt="2022-07-23T18:17:18.334" v="245" actId="20577"/>
          <ac:spMkLst>
            <pc:docMk/>
            <pc:sldMk cId="2331798373" sldId="266"/>
            <ac:spMk id="2" creationId="{64E6C175-EC62-B133-DC86-1235C275D917}"/>
          </ac:spMkLst>
        </pc:spChg>
        <pc:spChg chg="mod">
          <ac:chgData name="Kelvin Gary Arkaah (2118811)" userId="1003200198accea1" providerId="None" clId="Web-{7CB0497A-2D18-45B1-B93D-3E105CF9920B}" dt="2022-07-23T18:34:51.408" v="317" actId="20577"/>
          <ac:spMkLst>
            <pc:docMk/>
            <pc:sldMk cId="2331798373" sldId="266"/>
            <ac:spMk id="3" creationId="{281A099F-DF12-C371-0E96-01A09ACE8B18}"/>
          </ac:spMkLst>
        </pc:spChg>
      </pc:sldChg>
      <pc:sldChg chg="modSp new">
        <pc:chgData name="Kelvin Gary Arkaah (2118811)" userId="1003200198accea1" providerId="None" clId="Web-{7CB0497A-2D18-45B1-B93D-3E105CF9920B}" dt="2022-07-23T18:38:10.384" v="355" actId="20577"/>
        <pc:sldMkLst>
          <pc:docMk/>
          <pc:sldMk cId="78950176" sldId="267"/>
        </pc:sldMkLst>
        <pc:spChg chg="mod">
          <ac:chgData name="Kelvin Gary Arkaah (2118811)" userId="1003200198accea1" providerId="None" clId="Web-{7CB0497A-2D18-45B1-B93D-3E105CF9920B}" dt="2022-07-23T18:35:28.910" v="339" actId="20577"/>
          <ac:spMkLst>
            <pc:docMk/>
            <pc:sldMk cId="78950176" sldId="267"/>
            <ac:spMk id="2" creationId="{E01E4B3E-8CB9-0694-EB21-7837FB143A29}"/>
          </ac:spMkLst>
        </pc:spChg>
        <pc:spChg chg="mod">
          <ac:chgData name="Kelvin Gary Arkaah (2118811)" userId="1003200198accea1" providerId="None" clId="Web-{7CB0497A-2D18-45B1-B93D-3E105CF9920B}" dt="2022-07-23T18:38:10.384" v="355" actId="20577"/>
          <ac:spMkLst>
            <pc:docMk/>
            <pc:sldMk cId="78950176" sldId="267"/>
            <ac:spMk id="3" creationId="{CF593408-BBEB-9A52-45A4-AE824CC81BBF}"/>
          </ac:spMkLst>
        </pc:spChg>
      </pc:sldChg>
    </pc:docChg>
  </pc:docChgLst>
  <pc:docChgLst>
    <pc:chgData name="Kelvin Gary Arkaah (2118811)" userId="1003200198accea1" providerId="None" clId="Web-{9BAC20F3-A614-49B3-9246-D4873B4F95D0}"/>
    <pc:docChg chg="modSld addMainMaster delMainMaster">
      <pc:chgData name="Kelvin Gary Arkaah (2118811)" userId="1003200198accea1" providerId="None" clId="Web-{9BAC20F3-A614-49B3-9246-D4873B4F95D0}" dt="2022-07-23T18:56:41.158" v="4"/>
      <pc:docMkLst>
        <pc:docMk/>
      </pc:docMkLst>
      <pc:sldChg chg="modSp mod modClrScheme chgLayout">
        <pc:chgData name="Kelvin Gary Arkaah (2118811)" userId="1003200198accea1" providerId="None" clId="Web-{9BAC20F3-A614-49B3-9246-D4873B4F95D0}" dt="2022-07-23T18:56:41.158" v="4"/>
        <pc:sldMkLst>
          <pc:docMk/>
          <pc:sldMk cId="1163069392" sldId="256"/>
        </pc:sldMkLst>
        <pc:spChg chg="mod ord">
          <ac:chgData name="Kelvin Gary Arkaah (2118811)" userId="1003200198accea1" providerId="None" clId="Web-{9BAC20F3-A614-49B3-9246-D4873B4F95D0}" dt="2022-07-23T18:56:41.158" v="4"/>
          <ac:spMkLst>
            <pc:docMk/>
            <pc:sldMk cId="1163069392" sldId="256"/>
            <ac:spMk id="2" creationId="{F6FBA178-B4EB-7A68-E881-193319223DF4}"/>
          </ac:spMkLst>
        </pc:spChg>
        <pc:spChg chg="mod ord">
          <ac:chgData name="Kelvin Gary Arkaah (2118811)" userId="1003200198accea1" providerId="None" clId="Web-{9BAC20F3-A614-49B3-9246-D4873B4F95D0}" dt="2022-07-23T18:56:41.158" v="4"/>
          <ac:spMkLst>
            <pc:docMk/>
            <pc:sldMk cId="1163069392" sldId="256"/>
            <ac:spMk id="3" creationId="{B8313ED9-6203-091C-58FC-5A2AA75BACD4}"/>
          </ac:spMkLst>
        </pc:spChg>
      </pc:sldChg>
      <pc:sldChg chg="modSp mod modClrScheme chgLayout">
        <pc:chgData name="Kelvin Gary Arkaah (2118811)" userId="1003200198accea1" providerId="None" clId="Web-{9BAC20F3-A614-49B3-9246-D4873B4F95D0}" dt="2022-07-23T18:56:41.158" v="4"/>
        <pc:sldMkLst>
          <pc:docMk/>
          <pc:sldMk cId="450689721" sldId="257"/>
        </pc:sldMkLst>
        <pc:spChg chg="mod ord">
          <ac:chgData name="Kelvin Gary Arkaah (2118811)" userId="1003200198accea1" providerId="None" clId="Web-{9BAC20F3-A614-49B3-9246-D4873B4F95D0}" dt="2022-07-23T18:56:41.158" v="4"/>
          <ac:spMkLst>
            <pc:docMk/>
            <pc:sldMk cId="450689721" sldId="257"/>
            <ac:spMk id="2" creationId="{846A7A96-122E-CEB4-1072-5F5EA691DC93}"/>
          </ac:spMkLst>
        </pc:spChg>
        <pc:spChg chg="mod ord">
          <ac:chgData name="Kelvin Gary Arkaah (2118811)" userId="1003200198accea1" providerId="None" clId="Web-{9BAC20F3-A614-49B3-9246-D4873B4F95D0}" dt="2022-07-23T18:56:41.158" v="4"/>
          <ac:spMkLst>
            <pc:docMk/>
            <pc:sldMk cId="450689721" sldId="257"/>
            <ac:spMk id="3" creationId="{1D4CF1A2-A5EE-054A-C53B-8B4BAA9C382C}"/>
          </ac:spMkLst>
        </pc:spChg>
      </pc:sldChg>
      <pc:sldChg chg="modSp mod modClrScheme chgLayout">
        <pc:chgData name="Kelvin Gary Arkaah (2118811)" userId="1003200198accea1" providerId="None" clId="Web-{9BAC20F3-A614-49B3-9246-D4873B4F95D0}" dt="2022-07-23T18:56:41.158" v="4"/>
        <pc:sldMkLst>
          <pc:docMk/>
          <pc:sldMk cId="2433858923" sldId="258"/>
        </pc:sldMkLst>
        <pc:spChg chg="mod ord">
          <ac:chgData name="Kelvin Gary Arkaah (2118811)" userId="1003200198accea1" providerId="None" clId="Web-{9BAC20F3-A614-49B3-9246-D4873B4F95D0}" dt="2022-07-23T18:56:41.158" v="4"/>
          <ac:spMkLst>
            <pc:docMk/>
            <pc:sldMk cId="2433858923" sldId="258"/>
            <ac:spMk id="2" creationId="{E87C371B-5E51-A533-FB19-C4E60C91F5CD}"/>
          </ac:spMkLst>
        </pc:spChg>
      </pc:sldChg>
      <pc:sldChg chg="modSp mod modClrScheme chgLayout">
        <pc:chgData name="Kelvin Gary Arkaah (2118811)" userId="1003200198accea1" providerId="None" clId="Web-{9BAC20F3-A614-49B3-9246-D4873B4F95D0}" dt="2022-07-23T18:56:41.158" v="4"/>
        <pc:sldMkLst>
          <pc:docMk/>
          <pc:sldMk cId="4196982600" sldId="259"/>
        </pc:sldMkLst>
        <pc:spChg chg="mod ord">
          <ac:chgData name="Kelvin Gary Arkaah (2118811)" userId="1003200198accea1" providerId="None" clId="Web-{9BAC20F3-A614-49B3-9246-D4873B4F95D0}" dt="2022-07-23T18:56:41.158" v="4"/>
          <ac:spMkLst>
            <pc:docMk/>
            <pc:sldMk cId="4196982600" sldId="259"/>
            <ac:spMk id="2" creationId="{570C829F-ACC9-213E-04F4-ED504C5635AD}"/>
          </ac:spMkLst>
        </pc:spChg>
        <pc:spChg chg="mod ord">
          <ac:chgData name="Kelvin Gary Arkaah (2118811)" userId="1003200198accea1" providerId="None" clId="Web-{9BAC20F3-A614-49B3-9246-D4873B4F95D0}" dt="2022-07-23T18:56:41.158" v="4"/>
          <ac:spMkLst>
            <pc:docMk/>
            <pc:sldMk cId="4196982600" sldId="259"/>
            <ac:spMk id="3" creationId="{661AB186-AF98-1E91-72A6-BC851CCD8574}"/>
          </ac:spMkLst>
        </pc:spChg>
      </pc:sldChg>
      <pc:sldChg chg="modSp mod modClrScheme chgLayout">
        <pc:chgData name="Kelvin Gary Arkaah (2118811)" userId="1003200198accea1" providerId="None" clId="Web-{9BAC20F3-A614-49B3-9246-D4873B4F95D0}" dt="2022-07-23T18:56:41.158" v="4"/>
        <pc:sldMkLst>
          <pc:docMk/>
          <pc:sldMk cId="3704328319" sldId="260"/>
        </pc:sldMkLst>
        <pc:spChg chg="mod ord">
          <ac:chgData name="Kelvin Gary Arkaah (2118811)" userId="1003200198accea1" providerId="None" clId="Web-{9BAC20F3-A614-49B3-9246-D4873B4F95D0}" dt="2022-07-23T18:56:41.158" v="4"/>
          <ac:spMkLst>
            <pc:docMk/>
            <pc:sldMk cId="3704328319" sldId="260"/>
            <ac:spMk id="2" creationId="{8FD3C76B-8EC9-FFFE-1DEB-1C5B59272B46}"/>
          </ac:spMkLst>
        </pc:spChg>
        <pc:spChg chg="mod ord">
          <ac:chgData name="Kelvin Gary Arkaah (2118811)" userId="1003200198accea1" providerId="None" clId="Web-{9BAC20F3-A614-49B3-9246-D4873B4F95D0}" dt="2022-07-23T18:56:41.158" v="4"/>
          <ac:spMkLst>
            <pc:docMk/>
            <pc:sldMk cId="3704328319" sldId="260"/>
            <ac:spMk id="3" creationId="{E522621F-8336-11AA-B0A9-B66D97783EF3}"/>
          </ac:spMkLst>
        </pc:spChg>
      </pc:sldChg>
      <pc:sldChg chg="modSp mod modClrScheme chgLayout">
        <pc:chgData name="Kelvin Gary Arkaah (2118811)" userId="1003200198accea1" providerId="None" clId="Web-{9BAC20F3-A614-49B3-9246-D4873B4F95D0}" dt="2022-07-23T18:56:41.158" v="4"/>
        <pc:sldMkLst>
          <pc:docMk/>
          <pc:sldMk cId="2309241781" sldId="261"/>
        </pc:sldMkLst>
        <pc:spChg chg="mod ord">
          <ac:chgData name="Kelvin Gary Arkaah (2118811)" userId="1003200198accea1" providerId="None" clId="Web-{9BAC20F3-A614-49B3-9246-D4873B4F95D0}" dt="2022-07-23T18:56:41.158" v="4"/>
          <ac:spMkLst>
            <pc:docMk/>
            <pc:sldMk cId="2309241781" sldId="261"/>
            <ac:spMk id="2" creationId="{B508AB8D-40FF-BDF3-FD7F-524A793F86DC}"/>
          </ac:spMkLst>
        </pc:spChg>
        <pc:spChg chg="mod ord">
          <ac:chgData name="Kelvin Gary Arkaah (2118811)" userId="1003200198accea1" providerId="None" clId="Web-{9BAC20F3-A614-49B3-9246-D4873B4F95D0}" dt="2022-07-23T18:56:41.158" v="4"/>
          <ac:spMkLst>
            <pc:docMk/>
            <pc:sldMk cId="2309241781" sldId="261"/>
            <ac:spMk id="3" creationId="{808CDE6C-9E86-0667-B426-21F838A69DEA}"/>
          </ac:spMkLst>
        </pc:spChg>
      </pc:sldChg>
      <pc:sldChg chg="modSp mod modClrScheme chgLayout">
        <pc:chgData name="Kelvin Gary Arkaah (2118811)" userId="1003200198accea1" providerId="None" clId="Web-{9BAC20F3-A614-49B3-9246-D4873B4F95D0}" dt="2022-07-23T18:56:41.158" v="4"/>
        <pc:sldMkLst>
          <pc:docMk/>
          <pc:sldMk cId="662140190" sldId="262"/>
        </pc:sldMkLst>
        <pc:spChg chg="mod ord">
          <ac:chgData name="Kelvin Gary Arkaah (2118811)" userId="1003200198accea1" providerId="None" clId="Web-{9BAC20F3-A614-49B3-9246-D4873B4F95D0}" dt="2022-07-23T18:56:41.158" v="4"/>
          <ac:spMkLst>
            <pc:docMk/>
            <pc:sldMk cId="662140190" sldId="262"/>
            <ac:spMk id="2" creationId="{ED7D4B81-4AF4-5E34-A28B-893FCD0378CC}"/>
          </ac:spMkLst>
        </pc:spChg>
        <pc:spChg chg="mod ord">
          <ac:chgData name="Kelvin Gary Arkaah (2118811)" userId="1003200198accea1" providerId="None" clId="Web-{9BAC20F3-A614-49B3-9246-D4873B4F95D0}" dt="2022-07-23T18:56:41.158" v="4"/>
          <ac:spMkLst>
            <pc:docMk/>
            <pc:sldMk cId="662140190" sldId="262"/>
            <ac:spMk id="3" creationId="{465F9C78-9F20-4C63-E4FB-01A8CE6DEF0A}"/>
          </ac:spMkLst>
        </pc:spChg>
      </pc:sldChg>
      <pc:sldChg chg="modSp mod modClrScheme chgLayout">
        <pc:chgData name="Kelvin Gary Arkaah (2118811)" userId="1003200198accea1" providerId="None" clId="Web-{9BAC20F3-A614-49B3-9246-D4873B4F95D0}" dt="2022-07-23T18:56:41.158" v="4"/>
        <pc:sldMkLst>
          <pc:docMk/>
          <pc:sldMk cId="2411828936" sldId="263"/>
        </pc:sldMkLst>
        <pc:spChg chg="mod ord">
          <ac:chgData name="Kelvin Gary Arkaah (2118811)" userId="1003200198accea1" providerId="None" clId="Web-{9BAC20F3-A614-49B3-9246-D4873B4F95D0}" dt="2022-07-23T18:56:41.158" v="4"/>
          <ac:spMkLst>
            <pc:docMk/>
            <pc:sldMk cId="2411828936" sldId="263"/>
            <ac:spMk id="2" creationId="{4CF5B106-6ABC-4F06-2631-554626AB5336}"/>
          </ac:spMkLst>
        </pc:spChg>
        <pc:spChg chg="mod ord">
          <ac:chgData name="Kelvin Gary Arkaah (2118811)" userId="1003200198accea1" providerId="None" clId="Web-{9BAC20F3-A614-49B3-9246-D4873B4F95D0}" dt="2022-07-23T18:56:41.158" v="4"/>
          <ac:spMkLst>
            <pc:docMk/>
            <pc:sldMk cId="2411828936" sldId="263"/>
            <ac:spMk id="3" creationId="{CA90600C-0CAF-0A63-6B0A-D2337C62E7A2}"/>
          </ac:spMkLst>
        </pc:spChg>
      </pc:sldChg>
      <pc:sldChg chg="modSp mod modClrScheme chgLayout">
        <pc:chgData name="Kelvin Gary Arkaah (2118811)" userId="1003200198accea1" providerId="None" clId="Web-{9BAC20F3-A614-49B3-9246-D4873B4F95D0}" dt="2022-07-23T18:56:41.158" v="4"/>
        <pc:sldMkLst>
          <pc:docMk/>
          <pc:sldMk cId="2865527270" sldId="264"/>
        </pc:sldMkLst>
        <pc:spChg chg="mod ord">
          <ac:chgData name="Kelvin Gary Arkaah (2118811)" userId="1003200198accea1" providerId="None" clId="Web-{9BAC20F3-A614-49B3-9246-D4873B4F95D0}" dt="2022-07-23T18:56:41.158" v="4"/>
          <ac:spMkLst>
            <pc:docMk/>
            <pc:sldMk cId="2865527270" sldId="264"/>
            <ac:spMk id="2" creationId="{2C0961CF-77CB-DE4C-C422-B5FCB3E8DF7A}"/>
          </ac:spMkLst>
        </pc:spChg>
        <pc:spChg chg="mod ord">
          <ac:chgData name="Kelvin Gary Arkaah (2118811)" userId="1003200198accea1" providerId="None" clId="Web-{9BAC20F3-A614-49B3-9246-D4873B4F95D0}" dt="2022-07-23T18:56:41.158" v="4"/>
          <ac:spMkLst>
            <pc:docMk/>
            <pc:sldMk cId="2865527270" sldId="264"/>
            <ac:spMk id="3" creationId="{0B46B3DE-121A-88EA-C243-B54C15E17B10}"/>
          </ac:spMkLst>
        </pc:spChg>
      </pc:sldChg>
      <pc:sldChg chg="modSp mod modClrScheme chgLayout">
        <pc:chgData name="Kelvin Gary Arkaah (2118811)" userId="1003200198accea1" providerId="None" clId="Web-{9BAC20F3-A614-49B3-9246-D4873B4F95D0}" dt="2022-07-23T18:56:41.158" v="4"/>
        <pc:sldMkLst>
          <pc:docMk/>
          <pc:sldMk cId="2506369924" sldId="265"/>
        </pc:sldMkLst>
        <pc:spChg chg="mod ord">
          <ac:chgData name="Kelvin Gary Arkaah (2118811)" userId="1003200198accea1" providerId="None" clId="Web-{9BAC20F3-A614-49B3-9246-D4873B4F95D0}" dt="2022-07-23T18:56:41.158" v="4"/>
          <ac:spMkLst>
            <pc:docMk/>
            <pc:sldMk cId="2506369924" sldId="265"/>
            <ac:spMk id="2" creationId="{77A82A05-E69A-FF42-7B65-D383B465BC46}"/>
          </ac:spMkLst>
        </pc:spChg>
        <pc:spChg chg="mod ord">
          <ac:chgData name="Kelvin Gary Arkaah (2118811)" userId="1003200198accea1" providerId="None" clId="Web-{9BAC20F3-A614-49B3-9246-D4873B4F95D0}" dt="2022-07-23T18:56:41.158" v="4"/>
          <ac:spMkLst>
            <pc:docMk/>
            <pc:sldMk cId="2506369924" sldId="265"/>
            <ac:spMk id="3" creationId="{E06A1E53-7DF8-2EEB-48ED-6C13F7448AA1}"/>
          </ac:spMkLst>
        </pc:spChg>
      </pc:sldChg>
      <pc:sldChg chg="modSp mod modClrScheme chgLayout">
        <pc:chgData name="Kelvin Gary Arkaah (2118811)" userId="1003200198accea1" providerId="None" clId="Web-{9BAC20F3-A614-49B3-9246-D4873B4F95D0}" dt="2022-07-23T18:56:41.158" v="4"/>
        <pc:sldMkLst>
          <pc:docMk/>
          <pc:sldMk cId="2331798373" sldId="266"/>
        </pc:sldMkLst>
        <pc:spChg chg="mod ord">
          <ac:chgData name="Kelvin Gary Arkaah (2118811)" userId="1003200198accea1" providerId="None" clId="Web-{9BAC20F3-A614-49B3-9246-D4873B4F95D0}" dt="2022-07-23T18:56:41.158" v="4"/>
          <ac:spMkLst>
            <pc:docMk/>
            <pc:sldMk cId="2331798373" sldId="266"/>
            <ac:spMk id="2" creationId="{64E6C175-EC62-B133-DC86-1235C275D917}"/>
          </ac:spMkLst>
        </pc:spChg>
        <pc:spChg chg="mod ord">
          <ac:chgData name="Kelvin Gary Arkaah (2118811)" userId="1003200198accea1" providerId="None" clId="Web-{9BAC20F3-A614-49B3-9246-D4873B4F95D0}" dt="2022-07-23T18:56:41.158" v="4"/>
          <ac:spMkLst>
            <pc:docMk/>
            <pc:sldMk cId="2331798373" sldId="266"/>
            <ac:spMk id="3" creationId="{281A099F-DF12-C371-0E96-01A09ACE8B18}"/>
          </ac:spMkLst>
        </pc:spChg>
      </pc:sldChg>
      <pc:sldChg chg="modSp mod modClrScheme chgLayout">
        <pc:chgData name="Kelvin Gary Arkaah (2118811)" userId="1003200198accea1" providerId="None" clId="Web-{9BAC20F3-A614-49B3-9246-D4873B4F95D0}" dt="2022-07-23T18:56:41.158" v="4"/>
        <pc:sldMkLst>
          <pc:docMk/>
          <pc:sldMk cId="78950176" sldId="267"/>
        </pc:sldMkLst>
        <pc:spChg chg="mod ord">
          <ac:chgData name="Kelvin Gary Arkaah (2118811)" userId="1003200198accea1" providerId="None" clId="Web-{9BAC20F3-A614-49B3-9246-D4873B4F95D0}" dt="2022-07-23T18:56:41.158" v="4"/>
          <ac:spMkLst>
            <pc:docMk/>
            <pc:sldMk cId="78950176" sldId="267"/>
            <ac:spMk id="2" creationId="{E01E4B3E-8CB9-0694-EB21-7837FB143A29}"/>
          </ac:spMkLst>
        </pc:spChg>
        <pc:spChg chg="mod ord">
          <ac:chgData name="Kelvin Gary Arkaah (2118811)" userId="1003200198accea1" providerId="None" clId="Web-{9BAC20F3-A614-49B3-9246-D4873B4F95D0}" dt="2022-07-23T18:56:41.158" v="4"/>
          <ac:spMkLst>
            <pc:docMk/>
            <pc:sldMk cId="78950176" sldId="267"/>
            <ac:spMk id="3" creationId="{CF593408-BBEB-9A52-45A4-AE824CC81BBF}"/>
          </ac:spMkLst>
        </pc:spChg>
      </pc:sldChg>
      <pc:sldMasterChg chg="del delSldLayout">
        <pc:chgData name="Kelvin Gary Arkaah (2118811)" userId="1003200198accea1" providerId="None" clId="Web-{9BAC20F3-A614-49B3-9246-D4873B4F95D0}" dt="2022-07-23T18:50:03.587" v="0"/>
        <pc:sldMasterMkLst>
          <pc:docMk/>
          <pc:sldMasterMk cId="2954826500" sldId="2147483648"/>
        </pc:sldMasterMkLst>
        <pc:sldLayoutChg chg="del">
          <pc:chgData name="Kelvin Gary Arkaah (2118811)" userId="1003200198accea1" providerId="None" clId="Web-{9BAC20F3-A614-49B3-9246-D4873B4F95D0}" dt="2022-07-23T18:50:03.587" v="0"/>
          <pc:sldLayoutMkLst>
            <pc:docMk/>
            <pc:sldMasterMk cId="2954826500" sldId="2147483648"/>
            <pc:sldLayoutMk cId="3983242902" sldId="2147483649"/>
          </pc:sldLayoutMkLst>
        </pc:sldLayoutChg>
        <pc:sldLayoutChg chg="del">
          <pc:chgData name="Kelvin Gary Arkaah (2118811)" userId="1003200198accea1" providerId="None" clId="Web-{9BAC20F3-A614-49B3-9246-D4873B4F95D0}" dt="2022-07-23T18:50:03.587" v="0"/>
          <pc:sldLayoutMkLst>
            <pc:docMk/>
            <pc:sldMasterMk cId="2954826500" sldId="2147483648"/>
            <pc:sldLayoutMk cId="1234056517" sldId="2147483650"/>
          </pc:sldLayoutMkLst>
        </pc:sldLayoutChg>
        <pc:sldLayoutChg chg="del">
          <pc:chgData name="Kelvin Gary Arkaah (2118811)" userId="1003200198accea1" providerId="None" clId="Web-{9BAC20F3-A614-49B3-9246-D4873B4F95D0}" dt="2022-07-23T18:50:03.587" v="0"/>
          <pc:sldLayoutMkLst>
            <pc:docMk/>
            <pc:sldMasterMk cId="2954826500" sldId="2147483648"/>
            <pc:sldLayoutMk cId="2933578032" sldId="2147483651"/>
          </pc:sldLayoutMkLst>
        </pc:sldLayoutChg>
        <pc:sldLayoutChg chg="del">
          <pc:chgData name="Kelvin Gary Arkaah (2118811)" userId="1003200198accea1" providerId="None" clId="Web-{9BAC20F3-A614-49B3-9246-D4873B4F95D0}" dt="2022-07-23T18:50:03.587" v="0"/>
          <pc:sldLayoutMkLst>
            <pc:docMk/>
            <pc:sldMasterMk cId="2954826500" sldId="2147483648"/>
            <pc:sldLayoutMk cId="3647152622" sldId="2147483652"/>
          </pc:sldLayoutMkLst>
        </pc:sldLayoutChg>
        <pc:sldLayoutChg chg="del">
          <pc:chgData name="Kelvin Gary Arkaah (2118811)" userId="1003200198accea1" providerId="None" clId="Web-{9BAC20F3-A614-49B3-9246-D4873B4F95D0}" dt="2022-07-23T18:50:03.587" v="0"/>
          <pc:sldLayoutMkLst>
            <pc:docMk/>
            <pc:sldMasterMk cId="2954826500" sldId="2147483648"/>
            <pc:sldLayoutMk cId="2259021964" sldId="2147483653"/>
          </pc:sldLayoutMkLst>
        </pc:sldLayoutChg>
        <pc:sldLayoutChg chg="del">
          <pc:chgData name="Kelvin Gary Arkaah (2118811)" userId="1003200198accea1" providerId="None" clId="Web-{9BAC20F3-A614-49B3-9246-D4873B4F95D0}" dt="2022-07-23T18:50:03.587" v="0"/>
          <pc:sldLayoutMkLst>
            <pc:docMk/>
            <pc:sldMasterMk cId="2954826500" sldId="2147483648"/>
            <pc:sldLayoutMk cId="652443626" sldId="2147483654"/>
          </pc:sldLayoutMkLst>
        </pc:sldLayoutChg>
        <pc:sldLayoutChg chg="del">
          <pc:chgData name="Kelvin Gary Arkaah (2118811)" userId="1003200198accea1" providerId="None" clId="Web-{9BAC20F3-A614-49B3-9246-D4873B4F95D0}" dt="2022-07-23T18:50:03.587" v="0"/>
          <pc:sldLayoutMkLst>
            <pc:docMk/>
            <pc:sldMasterMk cId="2954826500" sldId="2147483648"/>
            <pc:sldLayoutMk cId="744165477" sldId="2147483655"/>
          </pc:sldLayoutMkLst>
        </pc:sldLayoutChg>
        <pc:sldLayoutChg chg="del">
          <pc:chgData name="Kelvin Gary Arkaah (2118811)" userId="1003200198accea1" providerId="None" clId="Web-{9BAC20F3-A614-49B3-9246-D4873B4F95D0}" dt="2022-07-23T18:50:03.587" v="0"/>
          <pc:sldLayoutMkLst>
            <pc:docMk/>
            <pc:sldMasterMk cId="2954826500" sldId="2147483648"/>
            <pc:sldLayoutMk cId="2387784784" sldId="2147483656"/>
          </pc:sldLayoutMkLst>
        </pc:sldLayoutChg>
        <pc:sldLayoutChg chg="del">
          <pc:chgData name="Kelvin Gary Arkaah (2118811)" userId="1003200198accea1" providerId="None" clId="Web-{9BAC20F3-A614-49B3-9246-D4873B4F95D0}" dt="2022-07-23T18:50:03.587" v="0"/>
          <pc:sldLayoutMkLst>
            <pc:docMk/>
            <pc:sldMasterMk cId="2954826500" sldId="2147483648"/>
            <pc:sldLayoutMk cId="2892778228" sldId="2147483657"/>
          </pc:sldLayoutMkLst>
        </pc:sldLayoutChg>
        <pc:sldLayoutChg chg="del">
          <pc:chgData name="Kelvin Gary Arkaah (2118811)" userId="1003200198accea1" providerId="None" clId="Web-{9BAC20F3-A614-49B3-9246-D4873B4F95D0}" dt="2022-07-23T18:50:03.587" v="0"/>
          <pc:sldLayoutMkLst>
            <pc:docMk/>
            <pc:sldMasterMk cId="2954826500" sldId="2147483648"/>
            <pc:sldLayoutMk cId="1203966696" sldId="2147483658"/>
          </pc:sldLayoutMkLst>
        </pc:sldLayoutChg>
        <pc:sldLayoutChg chg="del">
          <pc:chgData name="Kelvin Gary Arkaah (2118811)" userId="1003200198accea1" providerId="None" clId="Web-{9BAC20F3-A614-49B3-9246-D4873B4F95D0}" dt="2022-07-23T18:50:03.587" v="0"/>
          <pc:sldLayoutMkLst>
            <pc:docMk/>
            <pc:sldMasterMk cId="2954826500" sldId="2147483648"/>
            <pc:sldLayoutMk cId="3775250868" sldId="2147483659"/>
          </pc:sldLayoutMkLst>
        </pc:sldLayoutChg>
      </pc:sldMasterChg>
      <pc:sldMasterChg chg="add del addSldLayout delSldLayout modSldLayout">
        <pc:chgData name="Kelvin Gary Arkaah (2118811)" userId="1003200198accea1" providerId="None" clId="Web-{9BAC20F3-A614-49B3-9246-D4873B4F95D0}" dt="2022-07-23T18:55:34.016" v="1"/>
        <pc:sldMasterMkLst>
          <pc:docMk/>
          <pc:sldMasterMk cId="1961245578" sldId="2147483660"/>
        </pc:sldMasterMkLst>
        <pc:sldLayoutChg chg="add del mod replId">
          <pc:chgData name="Kelvin Gary Arkaah (2118811)" userId="1003200198accea1" providerId="None" clId="Web-{9BAC20F3-A614-49B3-9246-D4873B4F95D0}" dt="2022-07-23T18:55:34.016" v="1"/>
          <pc:sldLayoutMkLst>
            <pc:docMk/>
            <pc:sldMasterMk cId="1961245578" sldId="2147483660"/>
            <pc:sldLayoutMk cId="1665473451" sldId="2147483661"/>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867358270" sldId="2147483662"/>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3985771902" sldId="2147483663"/>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3513081648" sldId="2147483664"/>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4150681410" sldId="2147483665"/>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1972904551" sldId="2147483666"/>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3384045269" sldId="2147483667"/>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1408230404" sldId="2147483668"/>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2886135546" sldId="2147483669"/>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2162491179" sldId="2147483670"/>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1820760426" sldId="2147483671"/>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1338459661" sldId="2147483672"/>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1289598182" sldId="2147483673"/>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164476519" sldId="2147483674"/>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1285831849" sldId="2147483675"/>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2322132478" sldId="2147483676"/>
          </pc:sldLayoutMkLst>
        </pc:sldLayoutChg>
        <pc:sldLayoutChg chg="add del mod replId">
          <pc:chgData name="Kelvin Gary Arkaah (2118811)" userId="1003200198accea1" providerId="None" clId="Web-{9BAC20F3-A614-49B3-9246-D4873B4F95D0}" dt="2022-07-23T18:55:34.016" v="1"/>
          <pc:sldLayoutMkLst>
            <pc:docMk/>
            <pc:sldMasterMk cId="1961245578" sldId="2147483660"/>
            <pc:sldLayoutMk cId="1342742897" sldId="2147483677"/>
          </pc:sldLayoutMkLst>
        </pc:sldLayoutChg>
      </pc:sldMasterChg>
      <pc:sldMasterChg chg="add del addSldLayout delSldLayout modSldLayout">
        <pc:chgData name="Kelvin Gary Arkaah (2118811)" userId="1003200198accea1" providerId="None" clId="Web-{9BAC20F3-A614-49B3-9246-D4873B4F95D0}" dt="2022-07-23T18:56:04.157" v="2"/>
        <pc:sldMasterMkLst>
          <pc:docMk/>
          <pc:sldMasterMk cId="1597775958" sldId="2147483678"/>
        </pc:sldMasterMkLst>
        <pc:sldLayoutChg chg="add del mod replId">
          <pc:chgData name="Kelvin Gary Arkaah (2118811)" userId="1003200198accea1" providerId="None" clId="Web-{9BAC20F3-A614-49B3-9246-D4873B4F95D0}" dt="2022-07-23T18:56:04.157" v="2"/>
          <pc:sldLayoutMkLst>
            <pc:docMk/>
            <pc:sldMasterMk cId="1597775958" sldId="2147483678"/>
            <pc:sldLayoutMk cId="1507387145" sldId="2147483679"/>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3017535360" sldId="2147483680"/>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2910777996" sldId="2147483681"/>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138411855" sldId="2147483682"/>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1699423805" sldId="2147483683"/>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236403068" sldId="2147483684"/>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3050121435" sldId="2147483685"/>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3907483931" sldId="2147483686"/>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980106247" sldId="2147483687"/>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3858838027" sldId="2147483688"/>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1410400151" sldId="2147483689"/>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1448696570" sldId="2147483690"/>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1636127006" sldId="2147483691"/>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870268166" sldId="2147483692"/>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496393902" sldId="2147483693"/>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3706831173" sldId="2147483694"/>
          </pc:sldLayoutMkLst>
        </pc:sldLayoutChg>
        <pc:sldLayoutChg chg="add del mod replId">
          <pc:chgData name="Kelvin Gary Arkaah (2118811)" userId="1003200198accea1" providerId="None" clId="Web-{9BAC20F3-A614-49B3-9246-D4873B4F95D0}" dt="2022-07-23T18:56:04.157" v="2"/>
          <pc:sldLayoutMkLst>
            <pc:docMk/>
            <pc:sldMasterMk cId="1597775958" sldId="2147483678"/>
            <pc:sldLayoutMk cId="2167326768" sldId="2147483695"/>
          </pc:sldLayoutMkLst>
        </pc:sldLayoutChg>
      </pc:sldMasterChg>
      <pc:sldMasterChg chg="add del addSldLayout delSldLayout modSldLayout">
        <pc:chgData name="Kelvin Gary Arkaah (2118811)" userId="1003200198accea1" providerId="None" clId="Web-{9BAC20F3-A614-49B3-9246-D4873B4F95D0}" dt="2022-07-23T18:56:11.970" v="3"/>
        <pc:sldMasterMkLst>
          <pc:docMk/>
          <pc:sldMasterMk cId="291374007" sldId="2147483696"/>
        </pc:sldMasterMkLst>
        <pc:sldLayoutChg chg="add del mod replId">
          <pc:chgData name="Kelvin Gary Arkaah (2118811)" userId="1003200198accea1" providerId="None" clId="Web-{9BAC20F3-A614-49B3-9246-D4873B4F95D0}" dt="2022-07-23T18:56:11.970" v="3"/>
          <pc:sldLayoutMkLst>
            <pc:docMk/>
            <pc:sldMasterMk cId="291374007" sldId="2147483696"/>
            <pc:sldLayoutMk cId="3778121428" sldId="2147483697"/>
          </pc:sldLayoutMkLst>
        </pc:sldLayoutChg>
        <pc:sldLayoutChg chg="add del mod replId">
          <pc:chgData name="Kelvin Gary Arkaah (2118811)" userId="1003200198accea1" providerId="None" clId="Web-{9BAC20F3-A614-49B3-9246-D4873B4F95D0}" dt="2022-07-23T18:56:11.970" v="3"/>
          <pc:sldLayoutMkLst>
            <pc:docMk/>
            <pc:sldMasterMk cId="291374007" sldId="2147483696"/>
            <pc:sldLayoutMk cId="2803996147" sldId="2147483698"/>
          </pc:sldLayoutMkLst>
        </pc:sldLayoutChg>
        <pc:sldLayoutChg chg="add del mod replId">
          <pc:chgData name="Kelvin Gary Arkaah (2118811)" userId="1003200198accea1" providerId="None" clId="Web-{9BAC20F3-A614-49B3-9246-D4873B4F95D0}" dt="2022-07-23T18:56:11.970" v="3"/>
          <pc:sldLayoutMkLst>
            <pc:docMk/>
            <pc:sldMasterMk cId="291374007" sldId="2147483696"/>
            <pc:sldLayoutMk cId="1166122476" sldId="2147483699"/>
          </pc:sldLayoutMkLst>
        </pc:sldLayoutChg>
        <pc:sldLayoutChg chg="add del mod replId">
          <pc:chgData name="Kelvin Gary Arkaah (2118811)" userId="1003200198accea1" providerId="None" clId="Web-{9BAC20F3-A614-49B3-9246-D4873B4F95D0}" dt="2022-07-23T18:56:11.970" v="3"/>
          <pc:sldLayoutMkLst>
            <pc:docMk/>
            <pc:sldMasterMk cId="291374007" sldId="2147483696"/>
            <pc:sldLayoutMk cId="1092634765" sldId="2147483700"/>
          </pc:sldLayoutMkLst>
        </pc:sldLayoutChg>
        <pc:sldLayoutChg chg="add del mod replId">
          <pc:chgData name="Kelvin Gary Arkaah (2118811)" userId="1003200198accea1" providerId="None" clId="Web-{9BAC20F3-A614-49B3-9246-D4873B4F95D0}" dt="2022-07-23T18:56:11.970" v="3"/>
          <pc:sldLayoutMkLst>
            <pc:docMk/>
            <pc:sldMasterMk cId="291374007" sldId="2147483696"/>
            <pc:sldLayoutMk cId="1640585615" sldId="2147483701"/>
          </pc:sldLayoutMkLst>
        </pc:sldLayoutChg>
        <pc:sldLayoutChg chg="add del mod replId">
          <pc:chgData name="Kelvin Gary Arkaah (2118811)" userId="1003200198accea1" providerId="None" clId="Web-{9BAC20F3-A614-49B3-9246-D4873B4F95D0}" dt="2022-07-23T18:56:11.970" v="3"/>
          <pc:sldLayoutMkLst>
            <pc:docMk/>
            <pc:sldMasterMk cId="291374007" sldId="2147483696"/>
            <pc:sldLayoutMk cId="812544987" sldId="2147483702"/>
          </pc:sldLayoutMkLst>
        </pc:sldLayoutChg>
        <pc:sldLayoutChg chg="add del mod replId">
          <pc:chgData name="Kelvin Gary Arkaah (2118811)" userId="1003200198accea1" providerId="None" clId="Web-{9BAC20F3-A614-49B3-9246-D4873B4F95D0}" dt="2022-07-23T18:56:11.970" v="3"/>
          <pc:sldLayoutMkLst>
            <pc:docMk/>
            <pc:sldMasterMk cId="291374007" sldId="2147483696"/>
            <pc:sldLayoutMk cId="303666541" sldId="2147483703"/>
          </pc:sldLayoutMkLst>
        </pc:sldLayoutChg>
        <pc:sldLayoutChg chg="add del mod replId">
          <pc:chgData name="Kelvin Gary Arkaah (2118811)" userId="1003200198accea1" providerId="None" clId="Web-{9BAC20F3-A614-49B3-9246-D4873B4F95D0}" dt="2022-07-23T18:56:11.970" v="3"/>
          <pc:sldLayoutMkLst>
            <pc:docMk/>
            <pc:sldMasterMk cId="291374007" sldId="2147483696"/>
            <pc:sldLayoutMk cId="2868766710" sldId="2147483704"/>
          </pc:sldLayoutMkLst>
        </pc:sldLayoutChg>
        <pc:sldLayoutChg chg="add del mod replId">
          <pc:chgData name="Kelvin Gary Arkaah (2118811)" userId="1003200198accea1" providerId="None" clId="Web-{9BAC20F3-A614-49B3-9246-D4873B4F95D0}" dt="2022-07-23T18:56:11.970" v="3"/>
          <pc:sldLayoutMkLst>
            <pc:docMk/>
            <pc:sldMasterMk cId="291374007" sldId="2147483696"/>
            <pc:sldLayoutMk cId="1326600571" sldId="2147483705"/>
          </pc:sldLayoutMkLst>
        </pc:sldLayoutChg>
        <pc:sldLayoutChg chg="add del mod replId">
          <pc:chgData name="Kelvin Gary Arkaah (2118811)" userId="1003200198accea1" providerId="None" clId="Web-{9BAC20F3-A614-49B3-9246-D4873B4F95D0}" dt="2022-07-23T18:56:11.970" v="3"/>
          <pc:sldLayoutMkLst>
            <pc:docMk/>
            <pc:sldMasterMk cId="291374007" sldId="2147483696"/>
            <pc:sldLayoutMk cId="977030328" sldId="2147483706"/>
          </pc:sldLayoutMkLst>
        </pc:sldLayoutChg>
        <pc:sldLayoutChg chg="add del mod replId">
          <pc:chgData name="Kelvin Gary Arkaah (2118811)" userId="1003200198accea1" providerId="None" clId="Web-{9BAC20F3-A614-49B3-9246-D4873B4F95D0}" dt="2022-07-23T18:56:11.970" v="3"/>
          <pc:sldLayoutMkLst>
            <pc:docMk/>
            <pc:sldMasterMk cId="291374007" sldId="2147483696"/>
            <pc:sldLayoutMk cId="2519517275" sldId="2147483707"/>
          </pc:sldLayoutMkLst>
        </pc:sldLayoutChg>
      </pc:sldMasterChg>
      <pc:sldMasterChg chg="add del addSldLayout delSldLayout modSldLayout">
        <pc:chgData name="Kelvin Gary Arkaah (2118811)" userId="1003200198accea1" providerId="None" clId="Web-{9BAC20F3-A614-49B3-9246-D4873B4F95D0}" dt="2022-07-23T18:56:41.158" v="4"/>
        <pc:sldMasterMkLst>
          <pc:docMk/>
          <pc:sldMasterMk cId="1061862375" sldId="2147483708"/>
        </pc:sldMasterMkLst>
        <pc:sldLayoutChg chg="add del mod replId">
          <pc:chgData name="Kelvin Gary Arkaah (2118811)" userId="1003200198accea1" providerId="None" clId="Web-{9BAC20F3-A614-49B3-9246-D4873B4F95D0}" dt="2022-07-23T18:56:41.158" v="4"/>
          <pc:sldLayoutMkLst>
            <pc:docMk/>
            <pc:sldMasterMk cId="1061862375" sldId="2147483708"/>
            <pc:sldLayoutMk cId="297537351" sldId="2147483709"/>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1657804000" sldId="2147483710"/>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1754006775" sldId="2147483711"/>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4096637218" sldId="2147483712"/>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1322841128" sldId="2147483713"/>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1208806061" sldId="2147483714"/>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4244792773" sldId="2147483715"/>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1982385802" sldId="2147483716"/>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558001585" sldId="2147483717"/>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1824037452" sldId="2147483718"/>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2100432992" sldId="2147483719"/>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1122111828" sldId="2147483720"/>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245747279" sldId="2147483721"/>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3490180955" sldId="2147483722"/>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439355934" sldId="2147483723"/>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2411122355" sldId="2147483724"/>
          </pc:sldLayoutMkLst>
        </pc:sldLayoutChg>
        <pc:sldLayoutChg chg="add del mod replId">
          <pc:chgData name="Kelvin Gary Arkaah (2118811)" userId="1003200198accea1" providerId="None" clId="Web-{9BAC20F3-A614-49B3-9246-D4873B4F95D0}" dt="2022-07-23T18:56:41.158" v="4"/>
          <pc:sldLayoutMkLst>
            <pc:docMk/>
            <pc:sldMasterMk cId="1061862375" sldId="2147483708"/>
            <pc:sldLayoutMk cId="1495953120" sldId="2147483725"/>
          </pc:sldLayoutMkLst>
        </pc:sldLayoutChg>
      </pc:sldMasterChg>
      <pc:sldMasterChg chg="add addSldLayout modSldLayout">
        <pc:chgData name="Kelvin Gary Arkaah (2118811)" userId="1003200198accea1" providerId="None" clId="Web-{9BAC20F3-A614-49B3-9246-D4873B4F95D0}" dt="2022-07-23T18:56:41.158" v="4"/>
        <pc:sldMasterMkLst>
          <pc:docMk/>
          <pc:sldMasterMk cId="3422536187" sldId="2147483726"/>
        </pc:sldMasterMkLst>
        <pc:sldLayoutChg chg="add mod replId">
          <pc:chgData name="Kelvin Gary Arkaah (2118811)" userId="1003200198accea1" providerId="None" clId="Web-{9BAC20F3-A614-49B3-9246-D4873B4F95D0}" dt="2022-07-23T18:56:41.158" v="4"/>
          <pc:sldLayoutMkLst>
            <pc:docMk/>
            <pc:sldMasterMk cId="3422536187" sldId="2147483726"/>
            <pc:sldLayoutMk cId="398384307" sldId="2147483727"/>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3185543526" sldId="2147483728"/>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23391441" sldId="2147483729"/>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3288284258" sldId="2147483730"/>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3709345642" sldId="2147483731"/>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1218398396" sldId="2147483732"/>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350785813" sldId="2147483733"/>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4155398573" sldId="2147483734"/>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2455593074" sldId="2147483735"/>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2610782450" sldId="2147483736"/>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1216640230" sldId="2147483737"/>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3406647458" sldId="2147483738"/>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1090464949" sldId="2147483739"/>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3199067655" sldId="2147483740"/>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1324123310" sldId="2147483741"/>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4173667516" sldId="2147483742"/>
          </pc:sldLayoutMkLst>
        </pc:sldLayoutChg>
        <pc:sldLayoutChg chg="add mod replId">
          <pc:chgData name="Kelvin Gary Arkaah (2118811)" userId="1003200198accea1" providerId="None" clId="Web-{9BAC20F3-A614-49B3-9246-D4873B4F95D0}" dt="2022-07-23T18:56:41.158" v="4"/>
          <pc:sldLayoutMkLst>
            <pc:docMk/>
            <pc:sldMasterMk cId="3422536187" sldId="2147483726"/>
            <pc:sldLayoutMk cId="899289325" sldId="2147483743"/>
          </pc:sldLayoutMkLst>
        </pc:sldLayoutChg>
      </pc:sldMasterChg>
    </pc:docChg>
  </pc:docChgLst>
  <pc:docChgLst>
    <pc:chgData name="Kelvin Gary Arkaah (2118811)" userId="1003200198accea1" providerId="None" clId="Web-{1FE60625-438A-408E-B44F-0FF65723CF4D}"/>
    <pc:docChg chg="addSld modSld sldOrd modSection">
      <pc:chgData name="Kelvin Gary Arkaah (2118811)" userId="1003200198accea1" providerId="None" clId="Web-{1FE60625-438A-408E-B44F-0FF65723CF4D}" dt="2022-07-23T16:46:49.386" v="382" actId="20577"/>
      <pc:docMkLst>
        <pc:docMk/>
      </pc:docMkLst>
      <pc:sldChg chg="ord">
        <pc:chgData name="Kelvin Gary Arkaah (2118811)" userId="1003200198accea1" providerId="None" clId="Web-{1FE60625-438A-408E-B44F-0FF65723CF4D}" dt="2022-07-23T14:02:20.205" v="2"/>
        <pc:sldMkLst>
          <pc:docMk/>
          <pc:sldMk cId="450689721" sldId="257"/>
        </pc:sldMkLst>
      </pc:sldChg>
      <pc:sldChg chg="modSp new ord">
        <pc:chgData name="Kelvin Gary Arkaah (2118811)" userId="1003200198accea1" providerId="None" clId="Web-{1FE60625-438A-408E-B44F-0FF65723CF4D}" dt="2022-07-23T14:20:50.315" v="277" actId="20577"/>
        <pc:sldMkLst>
          <pc:docMk/>
          <pc:sldMk cId="4196982600" sldId="259"/>
        </pc:sldMkLst>
        <pc:spChg chg="mod">
          <ac:chgData name="Kelvin Gary Arkaah (2118811)" userId="1003200198accea1" providerId="None" clId="Web-{1FE60625-438A-408E-B44F-0FF65723CF4D}" dt="2022-07-23T14:20:50.315" v="277" actId="20577"/>
          <ac:spMkLst>
            <pc:docMk/>
            <pc:sldMk cId="4196982600" sldId="259"/>
            <ac:spMk id="2" creationId="{570C829F-ACC9-213E-04F4-ED504C5635AD}"/>
          </ac:spMkLst>
        </pc:spChg>
        <pc:spChg chg="mod">
          <ac:chgData name="Kelvin Gary Arkaah (2118811)" userId="1003200198accea1" providerId="None" clId="Web-{1FE60625-438A-408E-B44F-0FF65723CF4D}" dt="2022-07-23T14:20:35.720" v="275" actId="20577"/>
          <ac:spMkLst>
            <pc:docMk/>
            <pc:sldMk cId="4196982600" sldId="259"/>
            <ac:spMk id="3" creationId="{661AB186-AF98-1E91-72A6-BC851CCD8574}"/>
          </ac:spMkLst>
        </pc:spChg>
      </pc:sldChg>
      <pc:sldChg chg="addSp modSp new">
        <pc:chgData name="Kelvin Gary Arkaah (2118811)" userId="1003200198accea1" providerId="None" clId="Web-{1FE60625-438A-408E-B44F-0FF65723CF4D}" dt="2022-07-23T16:18:52.824" v="320" actId="1076"/>
        <pc:sldMkLst>
          <pc:docMk/>
          <pc:sldMk cId="3704328319" sldId="260"/>
        </pc:sldMkLst>
        <pc:spChg chg="mod">
          <ac:chgData name="Kelvin Gary Arkaah (2118811)" userId="1003200198accea1" providerId="None" clId="Web-{1FE60625-438A-408E-B44F-0FF65723CF4D}" dt="2022-07-23T15:23:38.279" v="289" actId="20577"/>
          <ac:spMkLst>
            <pc:docMk/>
            <pc:sldMk cId="3704328319" sldId="260"/>
            <ac:spMk id="2" creationId="{8FD3C76B-8EC9-FFFE-1DEB-1C5B59272B46}"/>
          </ac:spMkLst>
        </pc:spChg>
        <pc:spChg chg="mod">
          <ac:chgData name="Kelvin Gary Arkaah (2118811)" userId="1003200198accea1" providerId="None" clId="Web-{1FE60625-438A-408E-B44F-0FF65723CF4D}" dt="2022-07-23T16:18:20.260" v="317" actId="20577"/>
          <ac:spMkLst>
            <pc:docMk/>
            <pc:sldMk cId="3704328319" sldId="260"/>
            <ac:spMk id="3" creationId="{E522621F-8336-11AA-B0A9-B66D97783EF3}"/>
          </ac:spMkLst>
        </pc:spChg>
        <pc:graphicFrameChg chg="add mod modGraphic">
          <ac:chgData name="Kelvin Gary Arkaah (2118811)" userId="1003200198accea1" providerId="None" clId="Web-{1FE60625-438A-408E-B44F-0FF65723CF4D}" dt="2022-07-23T16:18:52.824" v="320" actId="1076"/>
          <ac:graphicFrameMkLst>
            <pc:docMk/>
            <pc:sldMk cId="3704328319" sldId="260"/>
            <ac:graphicFrameMk id="5" creationId="{26DC1BC3-C3B3-66A1-B279-B3001DA29E0B}"/>
          </ac:graphicFrameMkLst>
        </pc:graphicFrameChg>
      </pc:sldChg>
      <pc:sldChg chg="modSp new">
        <pc:chgData name="Kelvin Gary Arkaah (2118811)" userId="1003200198accea1" providerId="None" clId="Web-{1FE60625-438A-408E-B44F-0FF65723CF4D}" dt="2022-07-23T16:46:49.386" v="382" actId="20577"/>
        <pc:sldMkLst>
          <pc:docMk/>
          <pc:sldMk cId="2309241781" sldId="261"/>
        </pc:sldMkLst>
        <pc:spChg chg="mod">
          <ac:chgData name="Kelvin Gary Arkaah (2118811)" userId="1003200198accea1" providerId="None" clId="Web-{1FE60625-438A-408E-B44F-0FF65723CF4D}" dt="2022-07-23T16:40:50.200" v="358" actId="20577"/>
          <ac:spMkLst>
            <pc:docMk/>
            <pc:sldMk cId="2309241781" sldId="261"/>
            <ac:spMk id="2" creationId="{B508AB8D-40FF-BDF3-FD7F-524A793F86DC}"/>
          </ac:spMkLst>
        </pc:spChg>
        <pc:spChg chg="mod">
          <ac:chgData name="Kelvin Gary Arkaah (2118811)" userId="1003200198accea1" providerId="None" clId="Web-{1FE60625-438A-408E-B44F-0FF65723CF4D}" dt="2022-07-23T16:46:49.386" v="382" actId="20577"/>
          <ac:spMkLst>
            <pc:docMk/>
            <pc:sldMk cId="2309241781" sldId="261"/>
            <ac:spMk id="3" creationId="{808CDE6C-9E86-0667-B426-21F838A69DEA}"/>
          </ac:spMkLst>
        </pc:spChg>
      </pc:sldChg>
    </pc:docChg>
  </pc:docChgLst>
  <pc:docChgLst>
    <pc:chgData name="Kelvin Gary Arkaah (2118811)" userId="1003200198accea1" providerId="None" clId="Web-{3732C3EA-C4C8-455D-91D8-5EC05E392F1D}"/>
    <pc:docChg chg="addSld modSld modSection">
      <pc:chgData name="Kelvin Gary Arkaah (2118811)" userId="1003200198accea1" providerId="None" clId="Web-{3732C3EA-C4C8-455D-91D8-5EC05E392F1D}" dt="2022-07-24T10:56:09.241" v="240" actId="20577"/>
      <pc:docMkLst>
        <pc:docMk/>
      </pc:docMkLst>
      <pc:sldChg chg="modSp new">
        <pc:chgData name="Kelvin Gary Arkaah (2118811)" userId="1003200198accea1" providerId="None" clId="Web-{3732C3EA-C4C8-455D-91D8-5EC05E392F1D}" dt="2022-07-24T10:56:09.241" v="240" actId="20577"/>
        <pc:sldMkLst>
          <pc:docMk/>
          <pc:sldMk cId="2273688504" sldId="268"/>
        </pc:sldMkLst>
        <pc:spChg chg="mod">
          <ac:chgData name="Kelvin Gary Arkaah (2118811)" userId="1003200198accea1" providerId="None" clId="Web-{3732C3EA-C4C8-455D-91D8-5EC05E392F1D}" dt="2022-07-24T10:42:19.313" v="12" actId="20577"/>
          <ac:spMkLst>
            <pc:docMk/>
            <pc:sldMk cId="2273688504" sldId="268"/>
            <ac:spMk id="2" creationId="{C309E944-1A1E-5D33-06B6-29C41C8BF54C}"/>
          </ac:spMkLst>
        </pc:spChg>
        <pc:spChg chg="mod">
          <ac:chgData name="Kelvin Gary Arkaah (2118811)" userId="1003200198accea1" providerId="None" clId="Web-{3732C3EA-C4C8-455D-91D8-5EC05E392F1D}" dt="2022-07-24T10:56:09.241" v="240" actId="20577"/>
          <ac:spMkLst>
            <pc:docMk/>
            <pc:sldMk cId="2273688504" sldId="268"/>
            <ac:spMk id="3" creationId="{CC783DC6-EED2-7C5C-B7B1-A231A9A1A9C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8384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85543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391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509A250-FF31-4206-8172-F9D3106AACB1}"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88284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509A250-FF31-4206-8172-F9D3106AACB1}" type="datetimeFigureOut">
              <a:rPr lang="en-US" dirty="0"/>
              <a:t>7/24/2022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09345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7/24/2022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18398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7/24/2022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0785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7/24/2022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55398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55593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10782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166402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066474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90464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7/24/2022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990676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7/24/2022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241233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736675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99289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7/24/2022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422536187"/>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iznewske.com/wilbur-schramm-model-of-communication/" TargetMode="External"/><Relationship Id="rId2" Type="http://schemas.openxmlformats.org/officeDocument/2006/relationships/hyperlink" Target="https://study.com/learn/lesson/shannon-weaver-model-communication-theory-parts-transmission-model.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C829F-ACC9-213E-04F4-ED504C5635AD}"/>
              </a:ext>
            </a:extLst>
          </p:cNvPr>
          <p:cNvSpPr>
            <a:spLocks noGrp="1"/>
          </p:cNvSpPr>
          <p:nvPr>
            <p:ph type="title"/>
          </p:nvPr>
        </p:nvSpPr>
        <p:spPr/>
        <p:txBody>
          <a:bodyPr/>
          <a:lstStyle/>
          <a:p>
            <a:r>
              <a:rPr lang="en-GB" dirty="0">
                <a:cs typeface="Calibri Light"/>
              </a:rPr>
              <a:t>    </a:t>
            </a:r>
            <a:r>
              <a:rPr lang="en-GB" b="1" u="sng" dirty="0">
                <a:cs typeface="Calibri Light"/>
              </a:rPr>
              <a:t>EFFECTIVE TEAM WORK AND COMMUNICATION :BMSW4002</a:t>
            </a:r>
          </a:p>
        </p:txBody>
      </p:sp>
      <p:sp>
        <p:nvSpPr>
          <p:cNvPr id="3" name="Content Placeholder 2">
            <a:extLst>
              <a:ext uri="{FF2B5EF4-FFF2-40B4-BE49-F238E27FC236}">
                <a16:creationId xmlns:a16="http://schemas.microsoft.com/office/drawing/2014/main" id="{661AB186-AF98-1E91-72A6-BC851CCD8574}"/>
              </a:ext>
            </a:extLst>
          </p:cNvPr>
          <p:cNvSpPr>
            <a:spLocks noGrp="1"/>
          </p:cNvSpPr>
          <p:nvPr>
            <p:ph idx="1"/>
          </p:nvPr>
        </p:nvSpPr>
        <p:spPr/>
        <p:txBody>
          <a:bodyPr vert="horz" lIns="91440" tIns="45720" rIns="91440" bIns="45720" rtlCol="0" anchor="t">
            <a:normAutofit/>
          </a:bodyPr>
          <a:lstStyle/>
          <a:p>
            <a:r>
              <a:rPr lang="en-GB" dirty="0">
                <a:cs typeface="Calibri"/>
              </a:rPr>
              <a:t>STUDENT NAMES : ANA MARIA LEMNARIU(2120848), KELVIN ARKAAH (2118811), TATI BANGOURA (2120469)</a:t>
            </a:r>
          </a:p>
          <a:p>
            <a:r>
              <a:rPr lang="en-GB" dirty="0">
                <a:cs typeface="Calibri"/>
              </a:rPr>
              <a:t>PROGRAMME: CERTIFICATE OF HIGHER EDUCATION SKILLS </a:t>
            </a:r>
          </a:p>
          <a:p>
            <a:r>
              <a:rPr lang="en-GB" dirty="0">
                <a:cs typeface="Calibri"/>
              </a:rPr>
              <a:t>LECTURER : JOANNE DAVIES </a:t>
            </a:r>
          </a:p>
          <a:p>
            <a:r>
              <a:rPr lang="en-GB" dirty="0">
                <a:cs typeface="Calibri"/>
              </a:rPr>
              <a:t>ASSIGNMENT TITLE : PRESENTATION – STRATEGIES FOR EFFECTIVE COMMUNICATION IN BUSINESSS SETTING </a:t>
            </a:r>
          </a:p>
        </p:txBody>
      </p:sp>
    </p:spTree>
    <p:extLst>
      <p:ext uri="{BB962C8B-B14F-4D97-AF65-F5344CB8AC3E}">
        <p14:creationId xmlns:p14="http://schemas.microsoft.com/office/powerpoint/2010/main" val="4196982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3C76B-8EC9-FFFE-1DEB-1C5B59272B46}"/>
              </a:ext>
            </a:extLst>
          </p:cNvPr>
          <p:cNvSpPr>
            <a:spLocks noGrp="1"/>
          </p:cNvSpPr>
          <p:nvPr>
            <p:ph type="title"/>
          </p:nvPr>
        </p:nvSpPr>
        <p:spPr/>
        <p:txBody>
          <a:bodyPr/>
          <a:lstStyle/>
          <a:p>
            <a:r>
              <a:rPr lang="en-GB" dirty="0">
                <a:cs typeface="Calibri Light"/>
              </a:rPr>
              <a:t>INTRODUCTION </a:t>
            </a:r>
          </a:p>
        </p:txBody>
      </p:sp>
      <p:sp>
        <p:nvSpPr>
          <p:cNvPr id="3" name="Content Placeholder 2">
            <a:extLst>
              <a:ext uri="{FF2B5EF4-FFF2-40B4-BE49-F238E27FC236}">
                <a16:creationId xmlns:a16="http://schemas.microsoft.com/office/drawing/2014/main" id="{E522621F-8336-11AA-B0A9-B66D97783EF3}"/>
              </a:ext>
            </a:extLst>
          </p:cNvPr>
          <p:cNvSpPr>
            <a:spLocks noGrp="1"/>
          </p:cNvSpPr>
          <p:nvPr>
            <p:ph idx="1"/>
          </p:nvPr>
        </p:nvSpPr>
        <p:spPr/>
        <p:txBody>
          <a:bodyPr vert="horz" lIns="91440" tIns="45720" rIns="91440" bIns="45720" rtlCol="0" anchor="t">
            <a:normAutofit/>
          </a:bodyPr>
          <a:lstStyle/>
          <a:p>
            <a:r>
              <a:rPr lang="en-GB" dirty="0">
                <a:ea typeface="+mn-lt"/>
                <a:cs typeface="+mn-lt"/>
              </a:rPr>
              <a:t>Communication is the act of conveying any information from one person to another with the help of a medium. The first party to transmit information is known as the sender, and the second party to receive it, decode it, and then respond appropriately is known as the receiver or the recipient. </a:t>
            </a:r>
          </a:p>
          <a:p>
            <a:r>
              <a:rPr lang="en-GB" dirty="0">
                <a:cs typeface="Calibri"/>
              </a:rPr>
              <a:t>Christian health care home use a series of model and theories to communicate in their organisation , models like </a:t>
            </a:r>
            <a:r>
              <a:rPr lang="en-GB" dirty="0" err="1">
                <a:cs typeface="Calibri"/>
              </a:rPr>
              <a:t>berlo's</a:t>
            </a:r>
            <a:r>
              <a:rPr lang="en-GB" dirty="0">
                <a:cs typeface="Calibri"/>
              </a:rPr>
              <a:t> model , </a:t>
            </a:r>
            <a:r>
              <a:rPr lang="en-GB" dirty="0" err="1">
                <a:cs typeface="Calibri"/>
              </a:rPr>
              <a:t>shannon</a:t>
            </a:r>
            <a:r>
              <a:rPr lang="en-GB" dirty="0">
                <a:cs typeface="Calibri"/>
              </a:rPr>
              <a:t> weaver model and other to help the progression of the </a:t>
            </a:r>
            <a:r>
              <a:rPr lang="en-GB">
                <a:cs typeface="Calibri"/>
              </a:rPr>
              <a:t>organisation .</a:t>
            </a:r>
          </a:p>
          <a:p>
            <a:endParaRPr lang="en-GB" dirty="0">
              <a:cs typeface="Calibri"/>
            </a:endParaRPr>
          </a:p>
        </p:txBody>
      </p:sp>
      <p:graphicFrame>
        <p:nvGraphicFramePr>
          <p:cNvPr id="5" name="Table 4">
            <a:extLst>
              <a:ext uri="{FF2B5EF4-FFF2-40B4-BE49-F238E27FC236}">
                <a16:creationId xmlns:a16="http://schemas.microsoft.com/office/drawing/2014/main" id="{26DC1BC3-C3B3-66A1-B279-B3001DA29E0B}"/>
              </a:ext>
            </a:extLst>
          </p:cNvPr>
          <p:cNvGraphicFramePr>
            <a:graphicFrameLocks noGrp="1"/>
          </p:cNvGraphicFramePr>
          <p:nvPr>
            <p:extLst>
              <p:ext uri="{D42A27DB-BD31-4B8C-83A1-F6EECF244321}">
                <p14:modId xmlns:p14="http://schemas.microsoft.com/office/powerpoint/2010/main" val="2458288119"/>
              </p:ext>
            </p:extLst>
          </p:nvPr>
        </p:nvGraphicFramePr>
        <p:xfrm>
          <a:off x="5665578" y="717143"/>
          <a:ext cx="3333750" cy="1214257"/>
        </p:xfrm>
        <a:graphic>
          <a:graphicData uri="http://schemas.openxmlformats.org/drawingml/2006/table">
            <a:tbl>
              <a:tblPr firstRow="1" bandRow="1">
                <a:tableStyleId>{5C22544A-7EE6-4342-B048-85BDC9FD1C3A}</a:tableStyleId>
              </a:tblPr>
              <a:tblGrid>
                <a:gridCol w="952500">
                  <a:extLst>
                    <a:ext uri="{9D8B030D-6E8A-4147-A177-3AD203B41FA5}">
                      <a16:colId xmlns:a16="http://schemas.microsoft.com/office/drawing/2014/main" val="4277909396"/>
                    </a:ext>
                  </a:extLst>
                </a:gridCol>
                <a:gridCol w="1428750">
                  <a:extLst>
                    <a:ext uri="{9D8B030D-6E8A-4147-A177-3AD203B41FA5}">
                      <a16:colId xmlns:a16="http://schemas.microsoft.com/office/drawing/2014/main" val="4230942264"/>
                    </a:ext>
                  </a:extLst>
                </a:gridCol>
                <a:gridCol w="952500">
                  <a:extLst>
                    <a:ext uri="{9D8B030D-6E8A-4147-A177-3AD203B41FA5}">
                      <a16:colId xmlns:a16="http://schemas.microsoft.com/office/drawing/2014/main" val="1821980826"/>
                    </a:ext>
                  </a:extLst>
                </a:gridCol>
              </a:tblGrid>
              <a:tr h="0">
                <a:tc>
                  <a:txBody>
                    <a:bodyPr/>
                    <a:lstStyle/>
                    <a:p>
                      <a:pPr algn="r"/>
                      <a:r>
                        <a:rPr lang="en-GB" dirty="0">
                          <a:effectLst/>
                        </a:rPr>
                        <a:t>Sender</a:t>
                      </a:r>
                    </a:p>
                  </a:txBody>
                  <a:tcPr marL="0" marR="0" marT="0" marB="0" anchor="ctr"/>
                </a:tc>
                <a:tc>
                  <a:txBody>
                    <a:bodyPr/>
                    <a:lstStyle/>
                    <a:p>
                      <a:pPr algn="ctr"/>
                      <a:r>
                        <a:rPr lang="en-GB" dirty="0">
                          <a:effectLst/>
                        </a:rPr>
                        <a:t>-----------------------------------</a:t>
                      </a:r>
                    </a:p>
                  </a:txBody>
                  <a:tcPr marL="0" marR="0" marT="0" marB="0" anchor="ctr"/>
                </a:tc>
                <a:tc>
                  <a:txBody>
                    <a:bodyPr/>
                    <a:lstStyle/>
                    <a:p>
                      <a:pPr algn="ctr"/>
                      <a:r>
                        <a:rPr lang="en-GB" dirty="0">
                          <a:effectLst/>
                        </a:rPr>
                        <a:t>Receiver</a:t>
                      </a:r>
                    </a:p>
                  </a:txBody>
                  <a:tcPr marL="0" marR="0" marT="0" marB="0" anchor="ctr"/>
                </a:tc>
                <a:extLst>
                  <a:ext uri="{0D108BD9-81ED-4DB2-BD59-A6C34878D82A}">
                    <a16:rowId xmlns:a16="http://schemas.microsoft.com/office/drawing/2014/main" val="3513157788"/>
                  </a:ext>
                </a:extLst>
              </a:tr>
              <a:tr h="391297">
                <a:tc>
                  <a:txBody>
                    <a:bodyPr/>
                    <a:lstStyle/>
                    <a:p>
                      <a:pPr algn="ctr"/>
                      <a:endParaRPr lang="en-GB" dirty="0">
                        <a:effectLst/>
                      </a:endParaRPr>
                    </a:p>
                  </a:txBody>
                  <a:tcPr marL="0" marR="0" marT="0" marB="0" anchor="ctr"/>
                </a:tc>
                <a:tc>
                  <a:txBody>
                    <a:bodyPr/>
                    <a:lstStyle/>
                    <a:p>
                      <a:pPr algn="ctr"/>
                      <a:r>
                        <a:rPr lang="en-GB" dirty="0">
                          <a:effectLst/>
                        </a:rPr>
                        <a:t>Information</a:t>
                      </a:r>
                    </a:p>
                  </a:txBody>
                  <a:tcPr marL="0" marR="0" marT="0" marB="0"/>
                </a:tc>
                <a:tc>
                  <a:txBody>
                    <a:bodyPr/>
                    <a:lstStyle/>
                    <a:p>
                      <a:pPr algn="ctr"/>
                      <a:endParaRPr lang="en-GB" dirty="0">
                        <a:effectLst/>
                      </a:endParaRPr>
                    </a:p>
                  </a:txBody>
                  <a:tcPr marL="0" marR="0" marT="0" marB="0" anchor="ctr"/>
                </a:tc>
                <a:extLst>
                  <a:ext uri="{0D108BD9-81ED-4DB2-BD59-A6C34878D82A}">
                    <a16:rowId xmlns:a16="http://schemas.microsoft.com/office/drawing/2014/main" val="157760985"/>
                  </a:ext>
                </a:extLst>
              </a:tr>
            </a:tbl>
          </a:graphicData>
        </a:graphic>
      </p:graphicFrame>
    </p:spTree>
    <p:extLst>
      <p:ext uri="{BB962C8B-B14F-4D97-AF65-F5344CB8AC3E}">
        <p14:creationId xmlns:p14="http://schemas.microsoft.com/office/powerpoint/2010/main" val="3704328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A178-B4EB-7A68-E881-193319223DF4}"/>
              </a:ext>
            </a:extLst>
          </p:cNvPr>
          <p:cNvSpPr>
            <a:spLocks noGrp="1"/>
          </p:cNvSpPr>
          <p:nvPr>
            <p:ph type="ctrTitle"/>
          </p:nvPr>
        </p:nvSpPr>
        <p:spPr>
          <a:xfrm>
            <a:off x="0" y="0"/>
            <a:ext cx="6136640" cy="2140545"/>
          </a:xfrm>
        </p:spPr>
        <p:txBody>
          <a:bodyPr>
            <a:normAutofit fontScale="90000"/>
          </a:bodyPr>
          <a:lstStyle/>
          <a:p>
            <a:pPr marL="285750" indent="-285750" algn="l">
              <a:lnSpc>
                <a:spcPct val="100000"/>
              </a:lnSpc>
              <a:spcAft>
                <a:spcPts val="800"/>
              </a:spcAft>
              <a:buFont typeface="Arial" panose="020B0604020202020204" pitchFamily="34" charset="0"/>
              <a:buChar char="•"/>
            </a:pPr>
            <a:r>
              <a:rPr lang="en-GB" sz="1800" b="1" dirty="0" err="1">
                <a:latin typeface="Arial" panose="020B0604020202020204" pitchFamily="34" charset="0"/>
                <a:ea typeface="Calibri" panose="020F0502020204030204" pitchFamily="34" charset="0"/>
                <a:cs typeface="Arial" panose="020B0604020202020204" pitchFamily="34" charset="0"/>
              </a:rPr>
              <a:t>B</a:t>
            </a:r>
            <a:r>
              <a:rPr lang="en-GB" sz="1800" b="1" dirty="0" err="1">
                <a:effectLst/>
                <a:latin typeface="Arial" panose="020B0604020202020204" pitchFamily="34" charset="0"/>
                <a:ea typeface="Calibri" panose="020F0502020204030204" pitchFamily="34" charset="0"/>
                <a:cs typeface="Arial" panose="020B0604020202020204" pitchFamily="34" charset="0"/>
              </a:rPr>
              <a:t>erlo’s</a:t>
            </a:r>
            <a:r>
              <a:rPr lang="en-GB" sz="1800" b="1" dirty="0">
                <a:effectLst/>
                <a:latin typeface="Arial" panose="020B0604020202020204" pitchFamily="34" charset="0"/>
                <a:ea typeface="Calibri" panose="020F0502020204030204" pitchFamily="34" charset="0"/>
                <a:cs typeface="Arial" panose="020B0604020202020204" pitchFamily="34" charset="0"/>
              </a:rPr>
              <a:t> model</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solidFill>
                  <a:srgbClr val="202124"/>
                </a:solidFill>
                <a:effectLst/>
                <a:latin typeface="Arial" panose="020B0604020202020204" pitchFamily="34" charset="0"/>
                <a:ea typeface="Calibri" panose="020F0502020204030204" pitchFamily="34" charset="0"/>
                <a:cs typeface="Arial" panose="020B0604020202020204" pitchFamily="34" charset="0"/>
              </a:rPr>
              <a:t>First off, the newscaster is the news source and the one who spreads the word. Television is the medium, and the news is the message. The recipients of the message who watch television are the final audience. The audience is unable to provide feedback in this situation</a:t>
            </a:r>
            <a:r>
              <a:rPr lang="en-GB" sz="1800"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400" dirty="0">
              <a:latin typeface="+mn-lt"/>
              <a:cs typeface="Arial" panose="020B0604020202020204" pitchFamily="34" charset="0"/>
            </a:endParaRPr>
          </a:p>
        </p:txBody>
      </p:sp>
      <p:sp>
        <p:nvSpPr>
          <p:cNvPr id="3" name="Subtitle 2">
            <a:extLst>
              <a:ext uri="{FF2B5EF4-FFF2-40B4-BE49-F238E27FC236}">
                <a16:creationId xmlns:a16="http://schemas.microsoft.com/office/drawing/2014/main" id="{B8313ED9-6203-091C-58FC-5A2AA75BACD4}"/>
              </a:ext>
            </a:extLst>
          </p:cNvPr>
          <p:cNvSpPr>
            <a:spLocks noGrp="1"/>
          </p:cNvSpPr>
          <p:nvPr>
            <p:ph type="subTitle" idx="1"/>
          </p:nvPr>
        </p:nvSpPr>
        <p:spPr>
          <a:xfrm>
            <a:off x="152400" y="1960880"/>
            <a:ext cx="7203440" cy="4815839"/>
          </a:xfrm>
        </p:spPr>
        <p:txBody>
          <a:bodyPr>
            <a:normAutofit/>
          </a:bodyPr>
          <a:lstStyle/>
          <a:p>
            <a:pPr marL="285750" indent="-285750" algn="l">
              <a:lnSpc>
                <a:spcPct val="100000"/>
              </a:lnSpc>
              <a:buFont typeface="Arial" panose="020B0604020202020204" pitchFamily="34" charset="0"/>
              <a:buChar char="•"/>
            </a:pPr>
            <a:r>
              <a:rPr lang="en-GB" sz="1600" b="1" dirty="0">
                <a:effectLst/>
                <a:latin typeface="Arial" panose="020B0604020202020204" pitchFamily="34" charset="0"/>
                <a:ea typeface="Calibri" panose="020F0502020204030204" pitchFamily="34" charset="0"/>
                <a:cs typeface="Arial" panose="020B0604020202020204" pitchFamily="34" charset="0"/>
              </a:rPr>
              <a:t>Schramm’s interactive model</a:t>
            </a:r>
          </a:p>
          <a:p>
            <a:pPr algn="l">
              <a:lnSpc>
                <a:spcPct val="100000"/>
              </a:lnSpc>
            </a:pPr>
            <a:r>
              <a:rPr lang="en-GB" sz="1600" dirty="0">
                <a:effectLst/>
                <a:latin typeface="Arial" panose="020B0604020202020204" pitchFamily="34" charset="0"/>
                <a:ea typeface="Calibri" panose="020F0502020204030204" pitchFamily="34" charset="0"/>
                <a:cs typeface="Arial" panose="020B0604020202020204" pitchFamily="34" charset="0"/>
              </a:rPr>
              <a:t>According to the Wilbur Schramm model of communication, communication is a two-way process between a sender and a receiver. Additionally, a message and a means of transmission for the message will exist (Schramm, 1948). This communication approach was put forth by Wilber Schramm in 1954. Coding and decoding are the two crucial procedures for efficient communication, in accordance with Schramm's communication paradigm. Additionally, he underlines that a message is not complete until the sender has heard back from the recipient.</a:t>
            </a:r>
          </a:p>
          <a:p>
            <a:pPr marL="285750" indent="-285750" algn="l">
              <a:lnSpc>
                <a:spcPct val="100000"/>
              </a:lnSpc>
              <a:buFont typeface="Arial" panose="020B0604020202020204" pitchFamily="34" charset="0"/>
              <a:buChar char="•"/>
            </a:pPr>
            <a:r>
              <a:rPr lang="en-GB" sz="1600" b="1" dirty="0">
                <a:latin typeface="Arial" panose="020B0604020202020204" pitchFamily="34" charset="0"/>
                <a:ea typeface="Calibri" panose="020F0502020204030204" pitchFamily="34" charset="0"/>
                <a:cs typeface="Arial" panose="020B0604020202020204" pitchFamily="34" charset="0"/>
              </a:rPr>
              <a:t>Shannon – Weaver Model</a:t>
            </a:r>
          </a:p>
          <a:p>
            <a:pPr algn="l">
              <a:lnSpc>
                <a:spcPct val="100000"/>
              </a:lnSpc>
            </a:pPr>
            <a:r>
              <a:rPr lang="en-GB" sz="1600" dirty="0">
                <a:effectLst/>
                <a:latin typeface="Arial" panose="020B0604020202020204" pitchFamily="34" charset="0"/>
                <a:ea typeface="Calibri" panose="020F0502020204030204" pitchFamily="34" charset="0"/>
                <a:cs typeface="Arial" panose="020B0604020202020204" pitchFamily="34" charset="0"/>
              </a:rPr>
              <a:t>To analyse the communication process, numerous models and theories have been established. The Shannon-Weaver model of communication is one of the most well-known. In 1948, Warren Weaver and Claude Shannon created this model. In order to explain how communication takes place between a sender and a receiver, the two created this mathematical communication theory. To describe how a message is sent and received, they initially created it as a linear model.</a:t>
            </a:r>
          </a:p>
          <a:p>
            <a:endParaRPr lang="en-GB" dirty="0"/>
          </a:p>
        </p:txBody>
      </p:sp>
      <p:pic>
        <p:nvPicPr>
          <p:cNvPr id="4" name="Picture 3" descr="Image result for berlo's model of communication in health and social care">
            <a:extLst>
              <a:ext uri="{FF2B5EF4-FFF2-40B4-BE49-F238E27FC236}">
                <a16:creationId xmlns:a16="http://schemas.microsoft.com/office/drawing/2014/main" id="{A674B840-BD2F-73E6-34BC-F18288AB029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55840" y="302260"/>
            <a:ext cx="3429635" cy="1815068"/>
          </a:xfrm>
          <a:prstGeom prst="rect">
            <a:avLst/>
          </a:prstGeom>
          <a:noFill/>
          <a:ln>
            <a:noFill/>
          </a:ln>
        </p:spPr>
      </p:pic>
      <p:pic>
        <p:nvPicPr>
          <p:cNvPr id="5" name="Picture 4" descr="Image result for Schramm's model of communication example">
            <a:extLst>
              <a:ext uri="{FF2B5EF4-FFF2-40B4-BE49-F238E27FC236}">
                <a16:creationId xmlns:a16="http://schemas.microsoft.com/office/drawing/2014/main" id="{D1F2CD1E-C329-DFAC-9DC4-B451FAF5587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39404" y="2714268"/>
            <a:ext cx="3311397" cy="1629648"/>
          </a:xfrm>
          <a:prstGeom prst="rect">
            <a:avLst/>
          </a:prstGeom>
          <a:noFill/>
          <a:ln>
            <a:noFill/>
          </a:ln>
        </p:spPr>
      </p:pic>
      <p:pic>
        <p:nvPicPr>
          <p:cNvPr id="7" name="Picture 6" descr="An arrowed sketch showing the seven components of the Shannon-Weaver communication model">
            <a:extLst>
              <a:ext uri="{FF2B5EF4-FFF2-40B4-BE49-F238E27FC236}">
                <a16:creationId xmlns:a16="http://schemas.microsoft.com/office/drawing/2014/main" id="{A4784BFA-A004-6B6F-DF19-71A5B7B174B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355840" y="4599940"/>
            <a:ext cx="4286250" cy="1955800"/>
          </a:xfrm>
          <a:prstGeom prst="rect">
            <a:avLst/>
          </a:prstGeom>
          <a:noFill/>
          <a:ln>
            <a:noFill/>
          </a:ln>
        </p:spPr>
      </p:pic>
    </p:spTree>
    <p:extLst>
      <p:ext uri="{BB962C8B-B14F-4D97-AF65-F5344CB8AC3E}">
        <p14:creationId xmlns:p14="http://schemas.microsoft.com/office/powerpoint/2010/main" val="1163069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A7A96-122E-CEB4-1072-5F5EA691DC93}"/>
              </a:ext>
            </a:extLst>
          </p:cNvPr>
          <p:cNvSpPr>
            <a:spLocks noGrp="1"/>
          </p:cNvSpPr>
          <p:nvPr>
            <p:ph type="title"/>
          </p:nvPr>
        </p:nvSpPr>
        <p:spPr>
          <a:xfrm>
            <a:off x="838200" y="365125"/>
            <a:ext cx="10515600" cy="315912"/>
          </a:xfrm>
        </p:spPr>
        <p:txBody>
          <a:bodyPr>
            <a:noAutofit/>
          </a:bodyPr>
          <a:lstStyle/>
          <a:p>
            <a:pPr algn="ctr"/>
            <a:r>
              <a:rPr lang="en-GB" sz="1800" b="1" dirty="0">
                <a:latin typeface="Arial" panose="020B0604020202020204" pitchFamily="34" charset="0"/>
                <a:cs typeface="Arial" panose="020B0604020202020204" pitchFamily="34" charset="0"/>
              </a:rPr>
              <a:t>Shannon – Weaver Model</a:t>
            </a:r>
          </a:p>
        </p:txBody>
      </p:sp>
      <p:sp>
        <p:nvSpPr>
          <p:cNvPr id="3" name="Content Placeholder 2">
            <a:extLst>
              <a:ext uri="{FF2B5EF4-FFF2-40B4-BE49-F238E27FC236}">
                <a16:creationId xmlns:a16="http://schemas.microsoft.com/office/drawing/2014/main" id="{1D4CF1A2-A5EE-054A-C53B-8B4BAA9C382C}"/>
              </a:ext>
            </a:extLst>
          </p:cNvPr>
          <p:cNvSpPr>
            <a:spLocks noGrp="1"/>
          </p:cNvSpPr>
          <p:nvPr>
            <p:ph idx="1"/>
          </p:nvPr>
        </p:nvSpPr>
        <p:spPr>
          <a:xfrm>
            <a:off x="736600" y="681037"/>
            <a:ext cx="11150600" cy="5933440"/>
          </a:xfrm>
        </p:spPr>
        <p:txBody>
          <a:bodyPr>
            <a:noAutofit/>
          </a:bodyPr>
          <a:lstStyle/>
          <a:p>
            <a:r>
              <a:rPr lang="en-GB" sz="1800" dirty="0">
                <a:latin typeface="Arial" panose="020B0604020202020204" pitchFamily="34" charset="0"/>
                <a:cs typeface="Arial" panose="020B0604020202020204" pitchFamily="34" charset="0"/>
              </a:rPr>
              <a:t>The Shannon-Weaver model has a number of advantages:</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it enables the detection and correction of noise or communication problems. </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divides the communication process into manageable pieces</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assesses communication as a process that can be measured.</a:t>
            </a:r>
          </a:p>
          <a:p>
            <a:r>
              <a:rPr lang="en-GB" sz="1800" dirty="0">
                <a:latin typeface="Arial" panose="020B0604020202020204" pitchFamily="34" charset="0"/>
                <a:cs typeface="Arial" panose="020B0604020202020204" pitchFamily="34" charset="0"/>
              </a:rPr>
              <a:t>Despite its advantages, it is subject to a number of complaints:</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First off, it works better for face-to-face communication but less well for mass and group communication</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 sender is active during conversation while the listener is passive</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Critics claim that because human communications are not mathematical in nature, it is misleading. </a:t>
            </a:r>
          </a:p>
          <a:p>
            <a:r>
              <a:rPr lang="en-GB" sz="1800" dirty="0">
                <a:latin typeface="Arial" panose="020B0604020202020204" pitchFamily="34" charset="0"/>
                <a:cs typeface="Arial" panose="020B0604020202020204" pitchFamily="34" charset="0"/>
              </a:rPr>
              <a:t>The Shannon weaver model is made up of seven essential elements: </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1. Sender </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2. Transmitter</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3. A channel  </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4. Noise- </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 5. Decoder </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6. Receiver </a:t>
            </a:r>
          </a:p>
          <a:p>
            <a:pPr>
              <a:buFont typeface="Wingdings" panose="05000000000000000000" pitchFamily="2" charset="2"/>
              <a:buChar char="ü"/>
            </a:pPr>
            <a:r>
              <a:rPr lang="en-GB" sz="1800" dirty="0">
                <a:latin typeface="Arial" panose="020B0604020202020204" pitchFamily="34" charset="0"/>
                <a:cs typeface="Arial" panose="020B0604020202020204" pitchFamily="34" charset="0"/>
              </a:rPr>
              <a:t>7. Feedback </a:t>
            </a:r>
          </a:p>
        </p:txBody>
      </p:sp>
      <p:pic>
        <p:nvPicPr>
          <p:cNvPr id="4" name="Picture 3" descr="An arrowed sketch showing the seven components of the Shannon-Weaver communication model">
            <a:extLst>
              <a:ext uri="{FF2B5EF4-FFF2-40B4-BE49-F238E27FC236}">
                <a16:creationId xmlns:a16="http://schemas.microsoft.com/office/drawing/2014/main" id="{6C249DB9-6294-469B-109B-BCDEC97A70E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63515" y="4381500"/>
            <a:ext cx="4286250" cy="1955800"/>
          </a:xfrm>
          <a:prstGeom prst="rect">
            <a:avLst/>
          </a:prstGeom>
          <a:noFill/>
          <a:ln>
            <a:noFill/>
          </a:ln>
        </p:spPr>
      </p:pic>
    </p:spTree>
    <p:extLst>
      <p:ext uri="{BB962C8B-B14F-4D97-AF65-F5344CB8AC3E}">
        <p14:creationId xmlns:p14="http://schemas.microsoft.com/office/powerpoint/2010/main" val="450689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8AB8D-40FF-BDF3-FD7F-524A793F86DC}"/>
              </a:ext>
            </a:extLst>
          </p:cNvPr>
          <p:cNvSpPr>
            <a:spLocks noGrp="1"/>
          </p:cNvSpPr>
          <p:nvPr>
            <p:ph type="title"/>
          </p:nvPr>
        </p:nvSpPr>
        <p:spPr/>
        <p:txBody>
          <a:bodyPr/>
          <a:lstStyle/>
          <a:p>
            <a:r>
              <a:rPr lang="en-GB">
                <a:cs typeface="Calibri Light"/>
              </a:rPr>
              <a:t>THEORIES AND MODELS RELATING TO </a:t>
            </a:r>
            <a:r>
              <a:rPr lang="en-GB" dirty="0">
                <a:cs typeface="Calibri Light"/>
              </a:rPr>
              <a:t>COMMUNICATION </a:t>
            </a:r>
            <a:endParaRPr lang="en-GB" dirty="0"/>
          </a:p>
        </p:txBody>
      </p:sp>
      <p:sp>
        <p:nvSpPr>
          <p:cNvPr id="3" name="Content Placeholder 2">
            <a:extLst>
              <a:ext uri="{FF2B5EF4-FFF2-40B4-BE49-F238E27FC236}">
                <a16:creationId xmlns:a16="http://schemas.microsoft.com/office/drawing/2014/main" id="{808CDE6C-9E86-0667-B426-21F838A69DEA}"/>
              </a:ext>
            </a:extLst>
          </p:cNvPr>
          <p:cNvSpPr>
            <a:spLocks noGrp="1"/>
          </p:cNvSpPr>
          <p:nvPr>
            <p:ph idx="1"/>
          </p:nvPr>
        </p:nvSpPr>
        <p:spPr>
          <a:xfrm>
            <a:off x="838200" y="1825625"/>
            <a:ext cx="10515600" cy="4811413"/>
          </a:xfrm>
        </p:spPr>
        <p:txBody>
          <a:bodyPr vert="horz" lIns="91440" tIns="45720" rIns="91440" bIns="45720" rtlCol="0" anchor="t">
            <a:normAutofit lnSpcReduction="10000"/>
          </a:bodyPr>
          <a:lstStyle/>
          <a:p>
            <a:r>
              <a:rPr lang="en-GB" dirty="0">
                <a:cs typeface="Calibri"/>
              </a:rPr>
              <a:t>Organisation use theories of communication model frame  such </a:t>
            </a:r>
            <a:r>
              <a:rPr lang="en-GB" b="1" dirty="0">
                <a:ea typeface="+mn-lt"/>
                <a:cs typeface="+mn-lt"/>
              </a:rPr>
              <a:t>Mechanistic , Psychological ,Social ,Systemic ,Critical  view point.</a:t>
            </a:r>
            <a:endParaRPr lang="en-GB" dirty="0">
              <a:ea typeface="+mn-lt"/>
              <a:cs typeface="+mn-lt"/>
            </a:endParaRPr>
          </a:p>
          <a:p>
            <a:r>
              <a:rPr lang="en-GB" dirty="0">
                <a:ea typeface="+mn-lt"/>
                <a:cs typeface="+mn-lt"/>
              </a:rPr>
              <a:t>Mechanistic - According to the mechanistic point of view, communication consists solely of the transmission of information from one person to another. The sender is the first party, and the receiver is the second.</a:t>
            </a:r>
            <a:endParaRPr lang="en-GB" b="1" dirty="0">
              <a:cs typeface="Calibri"/>
            </a:endParaRPr>
          </a:p>
          <a:p>
            <a:r>
              <a:rPr lang="en-GB" dirty="0">
                <a:ea typeface="+mn-lt"/>
                <a:cs typeface="+mn-lt"/>
              </a:rPr>
              <a:t>Psychological - From the psychological point of view, communication is actually the sender's ideas and feelings that he seeks to convey with the recipients rather than the information that is sent from the sender to the receiver. After the recipient has decoded the information, it also includes his or her feelings and reactions.</a:t>
            </a:r>
          </a:p>
          <a:p>
            <a:endParaRPr lang="en-GB" dirty="0">
              <a:cs typeface="Calibri"/>
            </a:endParaRPr>
          </a:p>
        </p:txBody>
      </p:sp>
    </p:spTree>
    <p:extLst>
      <p:ext uri="{BB962C8B-B14F-4D97-AF65-F5344CB8AC3E}">
        <p14:creationId xmlns:p14="http://schemas.microsoft.com/office/powerpoint/2010/main" val="2309241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D4B81-4AF4-5E34-A28B-893FCD0378CC}"/>
              </a:ext>
            </a:extLst>
          </p:cNvPr>
          <p:cNvSpPr>
            <a:spLocks noGrp="1"/>
          </p:cNvSpPr>
          <p:nvPr>
            <p:ph type="title"/>
          </p:nvPr>
        </p:nvSpPr>
        <p:spPr/>
        <p:txBody>
          <a:bodyPr/>
          <a:lstStyle/>
          <a:p>
            <a:r>
              <a:rPr lang="en-GB" dirty="0">
                <a:cs typeface="Calibri Light"/>
              </a:rPr>
              <a:t>Communication theory </a:t>
            </a:r>
            <a:r>
              <a:rPr lang="en-GB" dirty="0" err="1">
                <a:cs typeface="Calibri Light"/>
              </a:rPr>
              <a:t>famework</a:t>
            </a:r>
            <a:endParaRPr lang="en-GB" dirty="0" err="1"/>
          </a:p>
        </p:txBody>
      </p:sp>
      <p:sp>
        <p:nvSpPr>
          <p:cNvPr id="3" name="Content Placeholder 2">
            <a:extLst>
              <a:ext uri="{FF2B5EF4-FFF2-40B4-BE49-F238E27FC236}">
                <a16:creationId xmlns:a16="http://schemas.microsoft.com/office/drawing/2014/main" id="{465F9C78-9F20-4C63-E4FB-01A8CE6DEF0A}"/>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Social: According to the social perspective, communication results from interactions between the sender and the receiver. It simply states that speech content has a direct impact on communication. The social perspective of view is based on "how one communicates."</a:t>
            </a:r>
            <a:endParaRPr lang="en-GB">
              <a:cs typeface="Calibri" panose="020F0502020204030204"/>
            </a:endParaRPr>
          </a:p>
          <a:p>
            <a:r>
              <a:rPr lang="en-GB">
                <a:ea typeface="+mn-lt"/>
                <a:cs typeface="+mn-lt"/>
              </a:rPr>
              <a:t>Systemic - According to the systemic point of view, communication is truly a new and different message that is formed when different people read it in their own unique ways, reinterpret it, and then come to their own conclusions.</a:t>
            </a:r>
            <a:endParaRPr lang="en-GB"/>
          </a:p>
          <a:p>
            <a:r>
              <a:rPr lang="en-GB">
                <a:ea typeface="+mn-lt"/>
                <a:cs typeface="+mn-lt"/>
              </a:rPr>
              <a:t>Critical - According to the critical point of view, communication is merely a tool used by a person to demonstrate his or her position of authority among others.</a:t>
            </a:r>
            <a:endParaRPr lang="en-GB"/>
          </a:p>
        </p:txBody>
      </p:sp>
    </p:spTree>
    <p:extLst>
      <p:ext uri="{BB962C8B-B14F-4D97-AF65-F5344CB8AC3E}">
        <p14:creationId xmlns:p14="http://schemas.microsoft.com/office/powerpoint/2010/main" val="662140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5B106-6ABC-4F06-2631-554626AB5336}"/>
              </a:ext>
            </a:extLst>
          </p:cNvPr>
          <p:cNvSpPr>
            <a:spLocks noGrp="1"/>
          </p:cNvSpPr>
          <p:nvPr>
            <p:ph type="title"/>
          </p:nvPr>
        </p:nvSpPr>
        <p:spPr/>
        <p:txBody>
          <a:bodyPr/>
          <a:lstStyle/>
          <a:p>
            <a:r>
              <a:rPr lang="en-GB" dirty="0">
                <a:cs typeface="Calibri Light"/>
              </a:rPr>
              <a:t>COMMUNICATION THEORIES </a:t>
            </a:r>
          </a:p>
        </p:txBody>
      </p:sp>
      <p:sp>
        <p:nvSpPr>
          <p:cNvPr id="3" name="Content Placeholder 2">
            <a:extLst>
              <a:ext uri="{FF2B5EF4-FFF2-40B4-BE49-F238E27FC236}">
                <a16:creationId xmlns:a16="http://schemas.microsoft.com/office/drawing/2014/main" id="{CA90600C-0CAF-0A63-6B0A-D2337C62E7A2}"/>
              </a:ext>
            </a:extLst>
          </p:cNvPr>
          <p:cNvSpPr>
            <a:spLocks noGrp="1"/>
          </p:cNvSpPr>
          <p:nvPr>
            <p:ph idx="1"/>
          </p:nvPr>
        </p:nvSpPr>
        <p:spPr/>
        <p:txBody>
          <a:bodyPr vert="horz" lIns="91440" tIns="45720" rIns="91440" bIns="45720" rtlCol="0" anchor="t">
            <a:normAutofit/>
          </a:bodyPr>
          <a:lstStyle/>
          <a:p>
            <a:r>
              <a:rPr lang="en-GB" dirty="0">
                <a:ea typeface="+mn-lt"/>
                <a:cs typeface="+mn-lt"/>
              </a:rPr>
              <a:t>Can you picture a world without communication? You are in possession of an excellent concept, but you lack the ability to communicate it. You have an intense yearning for something but are unable to articulate it. The world would not be worth living in and life would be drab and lifeless. Such is communication's influence.</a:t>
            </a:r>
            <a:endParaRPr lang="en-GB" dirty="0"/>
          </a:p>
        </p:txBody>
      </p:sp>
    </p:spTree>
    <p:extLst>
      <p:ext uri="{BB962C8B-B14F-4D97-AF65-F5344CB8AC3E}">
        <p14:creationId xmlns:p14="http://schemas.microsoft.com/office/powerpoint/2010/main" val="2411828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961CF-77CB-DE4C-C422-B5FCB3E8DF7A}"/>
              </a:ext>
            </a:extLst>
          </p:cNvPr>
          <p:cNvSpPr>
            <a:spLocks noGrp="1"/>
          </p:cNvSpPr>
          <p:nvPr>
            <p:ph type="title"/>
          </p:nvPr>
        </p:nvSpPr>
        <p:spPr/>
        <p:txBody>
          <a:bodyPr/>
          <a:lstStyle/>
          <a:p>
            <a:r>
              <a:rPr lang="en-GB" dirty="0">
                <a:cs typeface="Calibri Light"/>
              </a:rPr>
              <a:t>COMMUNICATION BARRIERS </a:t>
            </a:r>
            <a:endParaRPr lang="en-GB" dirty="0"/>
          </a:p>
        </p:txBody>
      </p:sp>
      <p:sp>
        <p:nvSpPr>
          <p:cNvPr id="3" name="Content Placeholder 2">
            <a:extLst>
              <a:ext uri="{FF2B5EF4-FFF2-40B4-BE49-F238E27FC236}">
                <a16:creationId xmlns:a16="http://schemas.microsoft.com/office/drawing/2014/main" id="{0B46B3DE-121A-88EA-C243-B54C15E17B10}"/>
              </a:ext>
            </a:extLst>
          </p:cNvPr>
          <p:cNvSpPr>
            <a:spLocks noGrp="1"/>
          </p:cNvSpPr>
          <p:nvPr>
            <p:ph idx="1"/>
          </p:nvPr>
        </p:nvSpPr>
        <p:spPr/>
        <p:txBody>
          <a:bodyPr vert="horz" lIns="91440" tIns="45720" rIns="91440" bIns="45720" rtlCol="0" anchor="t">
            <a:normAutofit/>
          </a:bodyPr>
          <a:lstStyle/>
          <a:p>
            <a:r>
              <a:rPr lang="en-GB">
                <a:ea typeface="+mn-lt"/>
                <a:cs typeface="+mn-lt"/>
              </a:rPr>
              <a:t>Communication barriers are challenges that a person could run into when trying to communicate with someone. Anything that might distort or divert a person during communication can be one of these barriers. A sender, recipient, and message are all involved in this process.</a:t>
            </a:r>
            <a:endParaRPr lang="en-GB" dirty="0">
              <a:ea typeface="+mn-lt"/>
              <a:cs typeface="+mn-lt"/>
            </a:endParaRPr>
          </a:p>
          <a:p>
            <a:r>
              <a:rPr lang="en-GB">
                <a:ea typeface="+mn-lt"/>
                <a:cs typeface="+mn-lt"/>
              </a:rPr>
              <a:t>Language, cultural diversity, gender disparities, status disparities, and </a:t>
            </a:r>
            <a:r>
              <a:rPr lang="en-GB" dirty="0">
                <a:ea typeface="+mn-lt"/>
                <a:cs typeface="+mn-lt"/>
              </a:rPr>
              <a:t>physical separation are the five main barriers that can exist within a firm. These communication obstacles are certain things that can obstruct or hinder communication inside an organisation.</a:t>
            </a:r>
            <a:endParaRPr lang="en-GB" dirty="0">
              <a:cs typeface="Calibri"/>
            </a:endParaRPr>
          </a:p>
        </p:txBody>
      </p:sp>
    </p:spTree>
    <p:extLst>
      <p:ext uri="{BB962C8B-B14F-4D97-AF65-F5344CB8AC3E}">
        <p14:creationId xmlns:p14="http://schemas.microsoft.com/office/powerpoint/2010/main" val="2865527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82A05-E69A-FF42-7B65-D383B465BC46}"/>
              </a:ext>
            </a:extLst>
          </p:cNvPr>
          <p:cNvSpPr>
            <a:spLocks noGrp="1"/>
          </p:cNvSpPr>
          <p:nvPr>
            <p:ph type="title"/>
          </p:nvPr>
        </p:nvSpPr>
        <p:spPr/>
        <p:txBody>
          <a:bodyPr/>
          <a:lstStyle/>
          <a:p>
            <a:r>
              <a:rPr lang="en-GB" dirty="0">
                <a:cs typeface="Calibri Light"/>
              </a:rPr>
              <a:t>COMMUNICATION BARRIER </a:t>
            </a:r>
            <a:endParaRPr lang="en-GB" dirty="0"/>
          </a:p>
        </p:txBody>
      </p:sp>
      <p:sp>
        <p:nvSpPr>
          <p:cNvPr id="3" name="Content Placeholder 2">
            <a:extLst>
              <a:ext uri="{FF2B5EF4-FFF2-40B4-BE49-F238E27FC236}">
                <a16:creationId xmlns:a16="http://schemas.microsoft.com/office/drawing/2014/main" id="{E06A1E53-7DF8-2EEB-48ED-6C13F7448AA1}"/>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Physical barriers: Due to their surroundings, people can encounter difficulties in communicating.</a:t>
            </a:r>
            <a:endParaRPr lang="en-GB" dirty="0">
              <a:cs typeface="Calibri" panose="020F0502020204030204"/>
            </a:endParaRPr>
          </a:p>
          <a:p>
            <a:r>
              <a:rPr lang="en-GB" dirty="0">
                <a:ea typeface="+mn-lt"/>
                <a:cs typeface="+mn-lt"/>
              </a:rPr>
              <a:t>Emotional barriers - This barrier may be caused by the speaker's pre-existing feelings toward the subject or other participants in the conversation.</a:t>
            </a:r>
          </a:p>
          <a:p>
            <a:r>
              <a:rPr lang="en-GB" dirty="0">
                <a:ea typeface="+mn-lt"/>
                <a:cs typeface="+mn-lt"/>
              </a:rPr>
              <a:t>Cultural obstacles - These hurdles result from disparities in a number of areas, including power distance, religion, language, and tradition.</a:t>
            </a:r>
            <a:endParaRPr lang="en-GB" dirty="0"/>
          </a:p>
          <a:p>
            <a:r>
              <a:rPr lang="en-GB" dirty="0">
                <a:ea typeface="+mn-lt"/>
                <a:cs typeface="+mn-lt"/>
              </a:rPr>
              <a:t>Cognitive barriers are a confluence of emotional and cultural barriers, such as word connotation influencing the message during communication.</a:t>
            </a:r>
            <a:endParaRPr lang="en-GB" dirty="0"/>
          </a:p>
          <a:p>
            <a:r>
              <a:rPr lang="en-GB" dirty="0">
                <a:ea typeface="+mn-lt"/>
                <a:cs typeface="+mn-lt"/>
              </a:rPr>
              <a:t>Systematic obstacles - These obstacles are caused by a lack of organisation in the environment, which is frequently observed in offices where duties are not clearly defined or expressed.</a:t>
            </a:r>
            <a:endParaRPr lang="en-GB" dirty="0"/>
          </a:p>
          <a:p>
            <a:endParaRPr lang="en-GB" dirty="0">
              <a:cs typeface="Calibri"/>
            </a:endParaRPr>
          </a:p>
        </p:txBody>
      </p:sp>
    </p:spTree>
    <p:extLst>
      <p:ext uri="{BB962C8B-B14F-4D97-AF65-F5344CB8AC3E}">
        <p14:creationId xmlns:p14="http://schemas.microsoft.com/office/powerpoint/2010/main" val="250636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6C175-EC62-B133-DC86-1235C275D917}"/>
              </a:ext>
            </a:extLst>
          </p:cNvPr>
          <p:cNvSpPr>
            <a:spLocks noGrp="1"/>
          </p:cNvSpPr>
          <p:nvPr>
            <p:ph type="title"/>
          </p:nvPr>
        </p:nvSpPr>
        <p:spPr/>
        <p:txBody>
          <a:bodyPr/>
          <a:lstStyle/>
          <a:p>
            <a:r>
              <a:rPr lang="en-GB" dirty="0">
                <a:cs typeface="Calibri Light"/>
              </a:rPr>
              <a:t>COMMUNICATIONS CHANNELS </a:t>
            </a:r>
            <a:endParaRPr lang="en-GB" dirty="0"/>
          </a:p>
        </p:txBody>
      </p:sp>
      <p:sp>
        <p:nvSpPr>
          <p:cNvPr id="3" name="Content Placeholder 2">
            <a:extLst>
              <a:ext uri="{FF2B5EF4-FFF2-40B4-BE49-F238E27FC236}">
                <a16:creationId xmlns:a16="http://schemas.microsoft.com/office/drawing/2014/main" id="{281A099F-DF12-C371-0E96-01A09ACE8B18}"/>
              </a:ext>
            </a:extLst>
          </p:cNvPr>
          <p:cNvSpPr>
            <a:spLocks noGrp="1"/>
          </p:cNvSpPr>
          <p:nvPr>
            <p:ph idx="1"/>
          </p:nvPr>
        </p:nvSpPr>
        <p:spPr/>
        <p:txBody>
          <a:bodyPr vert="horz" lIns="91440" tIns="45720" rIns="91440" bIns="45720" rtlCol="0" anchor="t">
            <a:normAutofit/>
          </a:bodyPr>
          <a:lstStyle/>
          <a:p>
            <a:r>
              <a:rPr lang="en-GB" dirty="0">
                <a:cs typeface="Calibri"/>
              </a:rPr>
              <a:t>Communications  channels are means through which people are in </a:t>
            </a:r>
            <a:r>
              <a:rPr lang="en-GB" dirty="0" err="1">
                <a:cs typeface="Calibri"/>
              </a:rPr>
              <a:t>a</a:t>
            </a:r>
            <a:r>
              <a:rPr lang="en-GB" dirty="0">
                <a:cs typeface="Calibri"/>
              </a:rPr>
              <a:t> organisation talk to each other . </a:t>
            </a:r>
          </a:p>
          <a:p>
            <a:r>
              <a:rPr lang="en-GB" dirty="0">
                <a:ea typeface="+mn-lt"/>
                <a:cs typeface="+mn-lt"/>
              </a:rPr>
              <a:t>Mobile Communications channels </a:t>
            </a:r>
            <a:endParaRPr lang="en-GB" dirty="0">
              <a:cs typeface="Calibri"/>
            </a:endParaRPr>
          </a:p>
          <a:p>
            <a:r>
              <a:rPr lang="en-GB" dirty="0">
                <a:ea typeface="+mn-lt"/>
                <a:cs typeface="+mn-lt"/>
              </a:rPr>
              <a:t>When conveying a more sensitive or complicated message to a single person or small group, a mobile communication channel should be employed. With a mobile channel, the recipient can also benefit from interpreting the speaker's tone in addition to the message, allowing for an interactive dialogue. Some people within an organisation might choose to use this channel rather of a face-to-face channel to avoid the time and effort required to schedule a face-to-face meeting.</a:t>
            </a:r>
            <a:endParaRPr lang="en-GB" dirty="0"/>
          </a:p>
        </p:txBody>
      </p:sp>
    </p:spTree>
    <p:extLst>
      <p:ext uri="{BB962C8B-B14F-4D97-AF65-F5344CB8AC3E}">
        <p14:creationId xmlns:p14="http://schemas.microsoft.com/office/powerpoint/2010/main" val="2331798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E4B3E-8CB9-0694-EB21-7837FB143A29}"/>
              </a:ext>
            </a:extLst>
          </p:cNvPr>
          <p:cNvSpPr>
            <a:spLocks noGrp="1"/>
          </p:cNvSpPr>
          <p:nvPr>
            <p:ph type="title"/>
          </p:nvPr>
        </p:nvSpPr>
        <p:spPr/>
        <p:txBody>
          <a:bodyPr/>
          <a:lstStyle/>
          <a:p>
            <a:r>
              <a:rPr lang="en-GB" dirty="0">
                <a:cs typeface="Calibri Light"/>
              </a:rPr>
              <a:t>IMPROVEMENT OF COMMUNICATION</a:t>
            </a:r>
          </a:p>
        </p:txBody>
      </p:sp>
      <p:sp>
        <p:nvSpPr>
          <p:cNvPr id="3" name="Content Placeholder 2">
            <a:extLst>
              <a:ext uri="{FF2B5EF4-FFF2-40B4-BE49-F238E27FC236}">
                <a16:creationId xmlns:a16="http://schemas.microsoft.com/office/drawing/2014/main" id="{CF593408-BBEB-9A52-45A4-AE824CC81BBF}"/>
              </a:ext>
            </a:extLst>
          </p:cNvPr>
          <p:cNvSpPr>
            <a:spLocks noGrp="1"/>
          </p:cNvSpPr>
          <p:nvPr>
            <p:ph idx="1"/>
          </p:nvPr>
        </p:nvSpPr>
        <p:spPr/>
        <p:txBody>
          <a:bodyPr vert="horz" lIns="91440" tIns="45720" rIns="91440" bIns="45720" rtlCol="0" anchor="t">
            <a:normAutofit/>
          </a:bodyPr>
          <a:lstStyle/>
          <a:p>
            <a:r>
              <a:rPr lang="en-GB" dirty="0">
                <a:cs typeface="Calibri"/>
              </a:rPr>
              <a:t>Communication can be improved as follows </a:t>
            </a:r>
          </a:p>
          <a:p>
            <a:r>
              <a:rPr lang="en-GB" dirty="0">
                <a:ea typeface="+mn-lt"/>
                <a:cs typeface="+mn-lt"/>
              </a:rPr>
              <a:t>Understand your communication channels. ...</a:t>
            </a:r>
            <a:endParaRPr lang="en-GB" dirty="0">
              <a:cs typeface="Calibri"/>
            </a:endParaRPr>
          </a:p>
          <a:p>
            <a:r>
              <a:rPr lang="en-GB" dirty="0">
                <a:ea typeface="+mn-lt"/>
                <a:cs typeface="+mn-lt"/>
              </a:rPr>
              <a:t>How do you work with me? ...</a:t>
            </a:r>
            <a:endParaRPr lang="en-GB" dirty="0"/>
          </a:p>
          <a:p>
            <a:r>
              <a:rPr lang="en-GB" dirty="0">
                <a:ea typeface="+mn-lt"/>
                <a:cs typeface="+mn-lt"/>
              </a:rPr>
              <a:t>Keep communication Open. ...</a:t>
            </a:r>
            <a:endParaRPr lang="en-GB" dirty="0"/>
          </a:p>
          <a:p>
            <a:r>
              <a:rPr lang="en-GB" dirty="0">
                <a:ea typeface="+mn-lt"/>
                <a:cs typeface="+mn-lt"/>
              </a:rPr>
              <a:t>Seek first to understand. ...</a:t>
            </a:r>
            <a:endParaRPr lang="en-GB" dirty="0"/>
          </a:p>
          <a:p>
            <a:r>
              <a:rPr lang="en-GB" dirty="0">
                <a:ea typeface="+mn-lt"/>
                <a:cs typeface="+mn-lt"/>
              </a:rPr>
              <a:t>Listen. ...</a:t>
            </a:r>
            <a:endParaRPr lang="en-GB" dirty="0"/>
          </a:p>
          <a:p>
            <a:r>
              <a:rPr lang="en-GB" dirty="0">
                <a:ea typeface="+mn-lt"/>
                <a:cs typeface="+mn-lt"/>
              </a:rPr>
              <a:t>Focus on feedback. ...</a:t>
            </a:r>
            <a:endParaRPr lang="en-GB" dirty="0"/>
          </a:p>
          <a:p>
            <a:r>
              <a:rPr lang="en-GB" dirty="0">
                <a:ea typeface="+mn-lt"/>
                <a:cs typeface="+mn-lt"/>
              </a:rPr>
              <a:t>Take a good, hard look at your meetings</a:t>
            </a:r>
            <a:endParaRPr lang="en-GB" dirty="0"/>
          </a:p>
          <a:p>
            <a:endParaRPr lang="en-GB" dirty="0">
              <a:cs typeface="Calibri"/>
            </a:endParaRPr>
          </a:p>
        </p:txBody>
      </p:sp>
    </p:spTree>
    <p:extLst>
      <p:ext uri="{BB962C8B-B14F-4D97-AF65-F5344CB8AC3E}">
        <p14:creationId xmlns:p14="http://schemas.microsoft.com/office/powerpoint/2010/main" val="78950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9E944-1A1E-5D33-06B6-29C41C8BF54C}"/>
              </a:ext>
            </a:extLst>
          </p:cNvPr>
          <p:cNvSpPr>
            <a:spLocks noGrp="1"/>
          </p:cNvSpPr>
          <p:nvPr>
            <p:ph type="title"/>
          </p:nvPr>
        </p:nvSpPr>
        <p:spPr/>
        <p:txBody>
          <a:bodyPr/>
          <a:lstStyle/>
          <a:p>
            <a:r>
              <a:rPr lang="en-GB" dirty="0"/>
              <a:t>FEEDBACK </a:t>
            </a:r>
          </a:p>
        </p:txBody>
      </p:sp>
      <p:sp>
        <p:nvSpPr>
          <p:cNvPr id="3" name="Content Placeholder 2">
            <a:extLst>
              <a:ext uri="{FF2B5EF4-FFF2-40B4-BE49-F238E27FC236}">
                <a16:creationId xmlns:a16="http://schemas.microsoft.com/office/drawing/2014/main" id="{CC783DC6-EED2-7C5C-B7B1-A231A9A1A9C3}"/>
              </a:ext>
            </a:extLst>
          </p:cNvPr>
          <p:cNvSpPr>
            <a:spLocks noGrp="1"/>
          </p:cNvSpPr>
          <p:nvPr>
            <p:ph idx="1"/>
          </p:nvPr>
        </p:nvSpPr>
        <p:spPr/>
        <p:txBody>
          <a:bodyPr vert="horz" lIns="91440" tIns="45720" rIns="91440" bIns="45720" rtlCol="0" anchor="t">
            <a:normAutofit/>
          </a:bodyPr>
          <a:lstStyle/>
          <a:p>
            <a:r>
              <a:rPr lang="en-GB" dirty="0"/>
              <a:t>Team members ; kelvin , </a:t>
            </a:r>
            <a:r>
              <a:rPr lang="en-GB" dirty="0" err="1"/>
              <a:t>tati</a:t>
            </a:r>
            <a:r>
              <a:rPr lang="en-GB"/>
              <a:t> and Ana </a:t>
            </a:r>
          </a:p>
          <a:p>
            <a:r>
              <a:rPr lang="en-GB" dirty="0"/>
              <a:t>Team strength ; everyone knew was they were supposed to do to </a:t>
            </a:r>
            <a:r>
              <a:rPr lang="en-GB"/>
              <a:t>get the presentation done .</a:t>
            </a:r>
          </a:p>
          <a:p>
            <a:r>
              <a:rPr lang="en-GB" dirty="0"/>
              <a:t>Challenges that we overcame as a team ; we kept focus even though each and every one was busy </a:t>
            </a:r>
            <a:r>
              <a:rPr lang="en-GB"/>
              <a:t>throughout</a:t>
            </a:r>
            <a:r>
              <a:rPr lang="en-GB" dirty="0"/>
              <a:t> the week .</a:t>
            </a:r>
          </a:p>
          <a:p>
            <a:r>
              <a:rPr lang="en-GB" dirty="0"/>
              <a:t>What we will do differently next time we work together ; </a:t>
            </a:r>
            <a:r>
              <a:rPr lang="en-GB"/>
              <a:t>communicate and try meaning each other in person . </a:t>
            </a:r>
          </a:p>
          <a:p>
            <a:r>
              <a:rPr lang="en-GB"/>
              <a:t>Overall rate of our team work is a 7 </a:t>
            </a:r>
            <a:endParaRPr lang="en-GB" dirty="0"/>
          </a:p>
        </p:txBody>
      </p:sp>
    </p:spTree>
    <p:extLst>
      <p:ext uri="{BB962C8B-B14F-4D97-AF65-F5344CB8AC3E}">
        <p14:creationId xmlns:p14="http://schemas.microsoft.com/office/powerpoint/2010/main" val="2273688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C371B-5E51-A533-FB19-C4E60C91F5CD}"/>
              </a:ext>
            </a:extLst>
          </p:cNvPr>
          <p:cNvSpPr>
            <a:spLocks noGrp="1"/>
          </p:cNvSpPr>
          <p:nvPr>
            <p:ph type="title"/>
          </p:nvPr>
        </p:nvSpPr>
        <p:spPr>
          <a:xfrm>
            <a:off x="838200" y="365125"/>
            <a:ext cx="10515600" cy="4196715"/>
          </a:xfrm>
        </p:spPr>
        <p:txBody>
          <a:bodyPr/>
          <a:lstStyle/>
          <a:p>
            <a:pPr>
              <a:lnSpc>
                <a:spcPct val="107000"/>
              </a:lnSpc>
              <a:spcAft>
                <a:spcPts val="800"/>
              </a:spcAft>
            </a:pPr>
            <a:r>
              <a:rPr lang="en-GB" dirty="0"/>
              <a:t>References:</a:t>
            </a:r>
            <a:br>
              <a:rPr lang="en-GB" dirty="0"/>
            </a:br>
            <a:br>
              <a:rPr lang="en-GB" dirty="0"/>
            </a:br>
            <a:r>
              <a:rPr lang="en-GB" sz="1800" dirty="0">
                <a:effectLst/>
                <a:latin typeface="Calibri"/>
                <a:ea typeface="Calibri" panose="020F0502020204030204" pitchFamily="34" charset="0"/>
                <a:cs typeface="Times New Roman"/>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u="sng" dirty="0">
                <a:solidFill>
                  <a:srgbClr val="0563C1"/>
                </a:solidFill>
                <a:effectLst/>
                <a:latin typeface="Calibri"/>
                <a:ea typeface="Calibri" panose="020F0502020204030204" pitchFamily="34" charset="0"/>
                <a:cs typeface="Times New Roman"/>
                <a:hlinkClick r:id="rId2"/>
              </a:rPr>
              <a:t>https://study.com/learn/lesson/shannon-weaver-model-communication-theory-parts-transmission-model.html</a:t>
            </a:r>
            <a:br>
              <a:rPr lang="en-GB" sz="1800" u="sng"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u="sng" dirty="0">
                <a:solidFill>
                  <a:srgbClr val="0563C1"/>
                </a:solidFill>
                <a:effectLst/>
                <a:latin typeface="Calibri"/>
                <a:ea typeface="Calibri" panose="020F0502020204030204" pitchFamily="34" charset="0"/>
                <a:cs typeface="Times New Roman"/>
                <a:hlinkClick r:id="rId3"/>
              </a:rPr>
              <a:t>https://biznewske.com/wilbur-schramm-model-of-communication/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u="sng" dirty="0">
                <a:solidFill>
                  <a:srgbClr val="0563C1"/>
                </a:solidFill>
                <a:latin typeface="Calibri"/>
                <a:cs typeface="Times New Roman"/>
              </a:rPr>
              <a:t>study.com </a:t>
            </a:r>
            <a:br>
              <a:rPr lang="en-GB" sz="1800" u="sng" dirty="0">
                <a:solidFill>
                  <a:srgbClr val="0563C1"/>
                </a:solidFill>
                <a:latin typeface="Calibri"/>
                <a:cs typeface="Times New Roman"/>
              </a:rPr>
            </a:br>
            <a:r>
              <a:rPr lang="en-GB" sz="1800" u="sng">
                <a:solidFill>
                  <a:srgbClr val="0563C1"/>
                </a:solidFill>
                <a:latin typeface="Calibri"/>
                <a:cs typeface="Times New Roman"/>
              </a:rPr>
              <a:t>management studyguide.com </a:t>
            </a:r>
            <a:br>
              <a:rPr lang="en-GB" sz="1800" u="sng" dirty="0">
                <a:solidFill>
                  <a:srgbClr val="0563C1"/>
                </a:solidFill>
                <a:latin typeface="Calibri"/>
                <a:cs typeface="Times New Roman"/>
              </a:rPr>
            </a:br>
            <a:r>
              <a:rPr lang="en-GB" sz="1800" u="sng">
                <a:solidFill>
                  <a:srgbClr val="0563C1"/>
                </a:solidFill>
                <a:latin typeface="Calibri"/>
                <a:cs typeface="Times New Roman"/>
              </a:rPr>
              <a:t>chiron.com </a:t>
            </a:r>
            <a:endParaRPr lang="en-GB" dirty="0"/>
          </a:p>
        </p:txBody>
      </p:sp>
    </p:spTree>
    <p:extLst>
      <p:ext uri="{BB962C8B-B14F-4D97-AF65-F5344CB8AC3E}">
        <p14:creationId xmlns:p14="http://schemas.microsoft.com/office/powerpoint/2010/main" val="24338589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otalTime>79</TotalTime>
  <Words>401</Words>
  <Application>Microsoft Office PowerPoint</Application>
  <PresentationFormat>Widescreen</PresentationFormat>
  <Paragraphs>23</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    EFFECTIVE TEAM WORK AND COMMUNICATION :BMSW4002</vt:lpstr>
      <vt:lpstr>INTRODUCTION </vt:lpstr>
      <vt:lpstr>Berlo’s model   First off, the newscaster is the news source and the one who spreads the word. Television is the medium, and the news is the message. The recipients of the message who watch television are the final audience. The audience is unable to provide feedback in this situation. </vt:lpstr>
      <vt:lpstr>Shannon – Weaver Model</vt:lpstr>
      <vt:lpstr>THEORIES AND MODELS RELATING TO COMMUNICATION </vt:lpstr>
      <vt:lpstr>Communication theory famework</vt:lpstr>
      <vt:lpstr>COMMUNICATION THEORIES </vt:lpstr>
      <vt:lpstr>COMMUNICATION BARRIERS </vt:lpstr>
      <vt:lpstr>COMMUNICATION BARRIER </vt:lpstr>
      <vt:lpstr>COMMUNICATIONS CHANNELS </vt:lpstr>
      <vt:lpstr>IMPROVEMENT OF COMMUNICATION</vt:lpstr>
      <vt:lpstr>FEEDBACK </vt:lpstr>
      <vt:lpstr>References:    https://study.com/learn/lesson/shannon-weaver-model-communication-theory-parts-transmission-model.html  https://biznewske.com/wilbur-schramm-model-of-communication/ study.com  management studyguide.com  chiron.com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Berlo’s model   First off, the newscaster is the news source and the one who spreads the word. Television is the medium, and the news is the message. The recipients of the message who watch television are the final audience. The audience is unable to provide feedback in this situation. </dc:title>
  <dc:creator>New</dc:creator>
  <cp:lastModifiedBy>New</cp:lastModifiedBy>
  <cp:revision>300</cp:revision>
  <dcterms:created xsi:type="dcterms:W3CDTF">2022-07-20T19:18:15Z</dcterms:created>
  <dcterms:modified xsi:type="dcterms:W3CDTF">2022-07-24T10:56:09Z</dcterms:modified>
</cp:coreProperties>
</file>