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43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la Villard" userId="c104e3ea-e812-4b92-a3e7-b017a52a6fbb" providerId="ADAL" clId="{6039CA37-ED5C-46B7-9350-1ABE67A50A2E}"/>
    <pc:docChg chg="custSel addSld modSld sldOrd">
      <pc:chgData name="Lola Villard" userId="c104e3ea-e812-4b92-a3e7-b017a52a6fbb" providerId="ADAL" clId="{6039CA37-ED5C-46B7-9350-1ABE67A50A2E}" dt="2022-06-21T12:24:38.270" v="126" actId="20577"/>
      <pc:docMkLst>
        <pc:docMk/>
      </pc:docMkLst>
      <pc:sldChg chg="modSp new mod ord">
        <pc:chgData name="Lola Villard" userId="c104e3ea-e812-4b92-a3e7-b017a52a6fbb" providerId="ADAL" clId="{6039CA37-ED5C-46B7-9350-1ABE67A50A2E}" dt="2022-06-21T12:24:38.270" v="126" actId="20577"/>
        <pc:sldMkLst>
          <pc:docMk/>
          <pc:sldMk cId="140011674" sldId="259"/>
        </pc:sldMkLst>
        <pc:spChg chg="mod">
          <ac:chgData name="Lola Villard" userId="c104e3ea-e812-4b92-a3e7-b017a52a6fbb" providerId="ADAL" clId="{6039CA37-ED5C-46B7-9350-1ABE67A50A2E}" dt="2022-06-21T12:24:38.270" v="126" actId="20577"/>
          <ac:spMkLst>
            <pc:docMk/>
            <pc:sldMk cId="140011674" sldId="259"/>
            <ac:spMk id="2" creationId="{535404DD-DD53-210C-65C4-3F9D6FE3B02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34B64-6059-056C-FBC6-F7531DB94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77680F-8B8B-B68B-CBBD-C73B88AD4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06C7-B726-471D-A746-FF186503526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653AFB-BBC4-8122-3073-E9CDFDAEF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4A967-A4B1-2F0F-389D-E3234FF9C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619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4B760F-D564-1D19-45E9-3DA501B99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0E485-49D0-4BAC-CBAE-2FD8EA5CD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921CA-834E-2C77-0EA3-47FC6B356C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D06C7-B726-471D-A746-FF1865035268}" type="datetimeFigureOut">
              <a:rPr lang="en-GB" smtClean="0"/>
              <a:t>21/06/2022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9A846-89D8-03D5-F9C5-E4AC9607D6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F8A73-008B-4C82-8E95-3C2B5B18F4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659EF-859F-4959-B101-75BD0DED26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1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404DD-DD53-210C-65C4-3F9D6FE3B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26075"/>
          </a:xfrm>
        </p:spPr>
        <p:txBody>
          <a:bodyPr>
            <a:normAutofit/>
          </a:bodyPr>
          <a:lstStyle/>
          <a:p>
            <a:r>
              <a:rPr lang="en-GB" dirty="0"/>
              <a:t>Andrew Robson 2118063</a:t>
            </a:r>
            <a:br>
              <a:rPr lang="en-GB" dirty="0"/>
            </a:br>
            <a:r>
              <a:rPr lang="en-GB" dirty="0"/>
              <a:t>Module : BMIH4002 Food and Beverage Operations</a:t>
            </a:r>
            <a:br>
              <a:rPr lang="en-GB" dirty="0"/>
            </a:br>
            <a:r>
              <a:rPr lang="en-GB" dirty="0"/>
              <a:t>Lecturer : Steve Jones</a:t>
            </a:r>
          </a:p>
        </p:txBody>
      </p:sp>
    </p:spTree>
    <p:extLst>
      <p:ext uri="{BB962C8B-B14F-4D97-AF65-F5344CB8AC3E}">
        <p14:creationId xmlns:p14="http://schemas.microsoft.com/office/powerpoint/2010/main" val="140011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17384F-7C01-4504-7F24-A2E34B3DD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D1CBE0-6F6A-FFA5-8FBF-0E46CF1F2E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297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9D4B33-266D-DFBE-A47C-2DC66DC0A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2CD98B-C863-C463-C9AB-5D402647741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43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69CE42-279D-3A62-7C6B-06FE9C3AE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Arial" pitchFamily="34"/>
                <a:cs typeface="Arial" pitchFamily="34"/>
              </a:rPr>
              <a:t>Reference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4DB760-3C2C-D775-AB0C-5864F2FC7F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610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</Words>
  <Application>Microsoft Office PowerPoint</Application>
  <PresentationFormat>Widescreen</PresentationFormat>
  <Paragraphs>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Andrew Robson 2118063 Module : BMIH4002 Food and Beverage Operations Lecturer : Steve Jones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robson</dc:creator>
  <cp:lastModifiedBy>Lola Villard</cp:lastModifiedBy>
  <cp:revision>1</cp:revision>
  <dcterms:created xsi:type="dcterms:W3CDTF">2022-06-17T14:18:30Z</dcterms:created>
  <dcterms:modified xsi:type="dcterms:W3CDTF">2022-06-21T12:24:45Z</dcterms:modified>
</cp:coreProperties>
</file>