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3.xml" ContentType="application/vnd.openxmlformats-officedocument.theme+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theme/theme4.xml" ContentType="application/vnd.openxmlformats-officedocument.theme+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theme/theme7.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thumbnail" Target="docProps/thumbnail.jpeg"/><Relationship Id="rId2" Type="http://schemas.openxmlformats.org/officeDocument/2006/relationships/officeDocument" Target="ppt/presentation.xml"/><Relationship Id="rId1" Type="http://schemas.microsoft.com/office/2011/relationships/webextensiontaskpanes" Target="ppt/webextensions/taskpanes.xml"/><Relationship Id="rId5" Type="http://schemas.openxmlformats.org/officeDocument/2006/relationships/extended-properties" Target="docProps/app.xml"/><Relationship Id="rId4" Type="http://schemas.openxmlformats.org/package/2006/relationships/metadata/core-properties" Target="docProps/core.xml"/></Relationships>
</file>

<file path=ppt/presentation.xml><?xml version="1.0" encoding="utf-8"?>
<p:presentation xmlns:a="http://schemas.openxmlformats.org/drawingml/2006/main" xmlns:r="http://schemas.openxmlformats.org/officeDocument/2006/relationships" xmlns:p="http://schemas.openxmlformats.org/presentationml/2006/main" firstSlideNum="0" showSpecialPlsOnTitleSld="0" saveSubsetFonts="1">
  <p:sldMasterIdLst>
    <p:sldMasterId id="2147483878" r:id="rId1"/>
    <p:sldMasterId id="2147483880" r:id="rId2"/>
    <p:sldMasterId id="2147483892" r:id="rId3"/>
    <p:sldMasterId id="2147483895" r:id="rId4"/>
    <p:sldMasterId id="2147483907" r:id="rId5"/>
  </p:sldMasterIdLst>
  <p:notesMasterIdLst>
    <p:notesMasterId r:id="rId22"/>
  </p:notesMasterIdLst>
  <p:handoutMasterIdLst>
    <p:handoutMasterId r:id="rId23"/>
  </p:handoutMasterIdLst>
  <p:sldIdLst>
    <p:sldId id="793" r:id="rId6"/>
    <p:sldId id="794" r:id="rId7"/>
    <p:sldId id="807" r:id="rId8"/>
    <p:sldId id="813" r:id="rId9"/>
    <p:sldId id="810" r:id="rId10"/>
    <p:sldId id="835" r:id="rId11"/>
    <p:sldId id="845" r:id="rId12"/>
    <p:sldId id="816" r:id="rId13"/>
    <p:sldId id="815" r:id="rId14"/>
    <p:sldId id="836" r:id="rId15"/>
    <p:sldId id="837" r:id="rId16"/>
    <p:sldId id="826" r:id="rId17"/>
    <p:sldId id="843" r:id="rId18"/>
    <p:sldId id="589" r:id="rId19"/>
    <p:sldId id="401" r:id="rId20"/>
    <p:sldId id="844" r:id="rId21"/>
  </p:sldIdLst>
  <p:sldSz cx="9144000" cy="6858000" type="screen4x3"/>
  <p:notesSz cx="6854825" cy="9083675"/>
  <p:defaultTextStyle>
    <a:defPPr>
      <a:defRPr lang="en-US"/>
    </a:defPPr>
    <a:lvl1pPr algn="l" rtl="0" eaLnBrk="0" fontAlgn="base" hangingPunct="0">
      <a:spcBef>
        <a:spcPct val="0"/>
      </a:spcBef>
      <a:spcAft>
        <a:spcPct val="0"/>
      </a:spcAft>
      <a:defRPr sz="1000" b="1" kern="1200">
        <a:solidFill>
          <a:schemeClr val="tx1"/>
        </a:solidFill>
        <a:latin typeface="Arial" panose="020B0604020202020204" pitchFamily="34" charset="0"/>
        <a:ea typeface="+mn-ea"/>
        <a:cs typeface="+mn-cs"/>
      </a:defRPr>
    </a:lvl1pPr>
    <a:lvl2pPr marL="457200" algn="l" rtl="0" eaLnBrk="0" fontAlgn="base" hangingPunct="0">
      <a:spcBef>
        <a:spcPct val="0"/>
      </a:spcBef>
      <a:spcAft>
        <a:spcPct val="0"/>
      </a:spcAft>
      <a:defRPr sz="1000" b="1" kern="1200">
        <a:solidFill>
          <a:schemeClr val="tx1"/>
        </a:solidFill>
        <a:latin typeface="Arial" panose="020B0604020202020204" pitchFamily="34" charset="0"/>
        <a:ea typeface="+mn-ea"/>
        <a:cs typeface="+mn-cs"/>
      </a:defRPr>
    </a:lvl2pPr>
    <a:lvl3pPr marL="914400" algn="l" rtl="0" eaLnBrk="0" fontAlgn="base" hangingPunct="0">
      <a:spcBef>
        <a:spcPct val="0"/>
      </a:spcBef>
      <a:spcAft>
        <a:spcPct val="0"/>
      </a:spcAft>
      <a:defRPr sz="1000" b="1" kern="1200">
        <a:solidFill>
          <a:schemeClr val="tx1"/>
        </a:solidFill>
        <a:latin typeface="Arial" panose="020B0604020202020204" pitchFamily="34" charset="0"/>
        <a:ea typeface="+mn-ea"/>
        <a:cs typeface="+mn-cs"/>
      </a:defRPr>
    </a:lvl3pPr>
    <a:lvl4pPr marL="1371600" algn="l" rtl="0" eaLnBrk="0" fontAlgn="base" hangingPunct="0">
      <a:spcBef>
        <a:spcPct val="0"/>
      </a:spcBef>
      <a:spcAft>
        <a:spcPct val="0"/>
      </a:spcAft>
      <a:defRPr sz="1000" b="1" kern="1200">
        <a:solidFill>
          <a:schemeClr val="tx1"/>
        </a:solidFill>
        <a:latin typeface="Arial" panose="020B0604020202020204" pitchFamily="34" charset="0"/>
        <a:ea typeface="+mn-ea"/>
        <a:cs typeface="+mn-cs"/>
      </a:defRPr>
    </a:lvl4pPr>
    <a:lvl5pPr marL="1828800" algn="l" rtl="0" eaLnBrk="0" fontAlgn="base" hangingPunct="0">
      <a:spcBef>
        <a:spcPct val="0"/>
      </a:spcBef>
      <a:spcAft>
        <a:spcPct val="0"/>
      </a:spcAft>
      <a:defRPr sz="1000" b="1" kern="1200">
        <a:solidFill>
          <a:schemeClr val="tx1"/>
        </a:solidFill>
        <a:latin typeface="Arial" panose="020B0604020202020204" pitchFamily="34" charset="0"/>
        <a:ea typeface="+mn-ea"/>
        <a:cs typeface="+mn-cs"/>
      </a:defRPr>
    </a:lvl5pPr>
    <a:lvl6pPr marL="2286000" algn="l" defTabSz="914400" rtl="0" eaLnBrk="1" latinLnBrk="0" hangingPunct="1">
      <a:defRPr sz="1000" b="1" kern="1200">
        <a:solidFill>
          <a:schemeClr val="tx1"/>
        </a:solidFill>
        <a:latin typeface="Arial" panose="020B0604020202020204" pitchFamily="34" charset="0"/>
        <a:ea typeface="+mn-ea"/>
        <a:cs typeface="+mn-cs"/>
      </a:defRPr>
    </a:lvl6pPr>
    <a:lvl7pPr marL="2743200" algn="l" defTabSz="914400" rtl="0" eaLnBrk="1" latinLnBrk="0" hangingPunct="1">
      <a:defRPr sz="1000" b="1" kern="1200">
        <a:solidFill>
          <a:schemeClr val="tx1"/>
        </a:solidFill>
        <a:latin typeface="Arial" panose="020B0604020202020204" pitchFamily="34" charset="0"/>
        <a:ea typeface="+mn-ea"/>
        <a:cs typeface="+mn-cs"/>
      </a:defRPr>
    </a:lvl7pPr>
    <a:lvl8pPr marL="3200400" algn="l" defTabSz="914400" rtl="0" eaLnBrk="1" latinLnBrk="0" hangingPunct="1">
      <a:defRPr sz="1000" b="1" kern="1200">
        <a:solidFill>
          <a:schemeClr val="tx1"/>
        </a:solidFill>
        <a:latin typeface="Arial" panose="020B0604020202020204" pitchFamily="34" charset="0"/>
        <a:ea typeface="+mn-ea"/>
        <a:cs typeface="+mn-cs"/>
      </a:defRPr>
    </a:lvl8pPr>
    <a:lvl9pPr marL="3657600" algn="l" defTabSz="914400" rtl="0" eaLnBrk="1" latinLnBrk="0" hangingPunct="1">
      <a:defRPr sz="1000" b="1" kern="1200">
        <a:solidFill>
          <a:schemeClr val="tx1"/>
        </a:solidFill>
        <a:latin typeface="Arial" panose="020B0604020202020204"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showAnimation="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clrMru>
    <a:srgbClr val="085672"/>
    <a:srgbClr val="21B9EF"/>
    <a:srgbClr val="FFCC66"/>
    <a:srgbClr val="CC6600"/>
    <a:srgbClr val="255997"/>
    <a:srgbClr val="808000"/>
    <a:srgbClr val="008000"/>
    <a:srgbClr val="336600"/>
    <a:srgbClr val="006600"/>
    <a:srgbClr val="C0C0C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31DA20F-6F16-4326-BB87-304C89F5C1C8}" v="9" dt="2024-10-03T08:42:20.85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2623" autoAdjust="0"/>
    <p:restoredTop sz="93187" autoAdjust="0"/>
  </p:normalViewPr>
  <p:slideViewPr>
    <p:cSldViewPr>
      <p:cViewPr varScale="1">
        <p:scale>
          <a:sx n="109" d="100"/>
          <a:sy n="109" d="100"/>
        </p:scale>
        <p:origin x="1272" y="102"/>
      </p:cViewPr>
      <p:guideLst>
        <p:guide orient="horz" pos="2160"/>
        <p:guide pos="2880"/>
      </p:guideLst>
    </p:cSldViewPr>
  </p:slideViewPr>
  <p:outlineViewPr>
    <p:cViewPr>
      <p:scale>
        <a:sx n="33" d="100"/>
        <a:sy n="33" d="100"/>
      </p:scale>
      <p:origin x="0" y="0"/>
    </p:cViewPr>
  </p:outlineViewPr>
  <p:notesTextViewPr>
    <p:cViewPr>
      <p:scale>
        <a:sx n="3" d="2"/>
        <a:sy n="3" d="2"/>
      </p:scale>
      <p:origin x="0" y="0"/>
    </p:cViewPr>
  </p:notesTextViewPr>
  <p:sorterViewPr>
    <p:cViewPr>
      <p:scale>
        <a:sx n="66" d="100"/>
        <a:sy n="66" d="100"/>
      </p:scale>
      <p:origin x="0" y="0"/>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theme" Target="theme/theme1.xml"/><Relationship Id="rId3" Type="http://schemas.openxmlformats.org/officeDocument/2006/relationships/slideMaster" Target="slideMasters/slideMaster3.xml"/><Relationship Id="rId21" Type="http://schemas.openxmlformats.org/officeDocument/2006/relationships/slide" Target="slides/slide16.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viewProps" Target="viewProps.xml"/><Relationship Id="rId2" Type="http://schemas.openxmlformats.org/officeDocument/2006/relationships/slideMaster" Target="slideMasters/slideMaster2.xml"/><Relationship Id="rId16" Type="http://schemas.openxmlformats.org/officeDocument/2006/relationships/slide" Target="slides/slide11.xml"/><Relationship Id="rId20" Type="http://schemas.openxmlformats.org/officeDocument/2006/relationships/slide" Target="slides/slide15.xml"/><Relationship Id="rId29"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presProps" Target="presProps.xml"/><Relationship Id="rId5" Type="http://schemas.openxmlformats.org/officeDocument/2006/relationships/slideMaster" Target="slideMasters/slideMaster5.xml"/><Relationship Id="rId15" Type="http://schemas.openxmlformats.org/officeDocument/2006/relationships/slide" Target="slides/slide10.xml"/><Relationship Id="rId23" Type="http://schemas.openxmlformats.org/officeDocument/2006/relationships/handoutMaster" Target="handoutMasters/handoutMaster1.xml"/><Relationship Id="rId28" Type="http://schemas.microsoft.com/office/2016/11/relationships/changesInfo" Target="changesInfos/changesInfo1.xml"/><Relationship Id="rId10" Type="http://schemas.openxmlformats.org/officeDocument/2006/relationships/slide" Target="slides/slide5.xml"/><Relationship Id="rId19" Type="http://schemas.openxmlformats.org/officeDocument/2006/relationships/slide" Target="slides/slide14.xml"/><Relationship Id="rId4" Type="http://schemas.openxmlformats.org/officeDocument/2006/relationships/slideMaster" Target="slideMasters/slideMaster4.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notesMaster" Target="notesMasters/notesMaster1.xml"/><Relationship Id="rId27"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ulie Crossman" userId="d902ac89-ff56-4e5d-982f-3384b0284abe" providerId="ADAL" clId="{631DA20F-6F16-4326-BB87-304C89F5C1C8}"/>
    <pc:docChg chg="undo custSel addSld delSld modSld sldOrd">
      <pc:chgData name="Julie Crossman" userId="d902ac89-ff56-4e5d-982f-3384b0284abe" providerId="ADAL" clId="{631DA20F-6F16-4326-BB87-304C89F5C1C8}" dt="2024-10-11T17:11:18.418" v="196" actId="47"/>
      <pc:docMkLst>
        <pc:docMk/>
      </pc:docMkLst>
      <pc:sldChg chg="del">
        <pc:chgData name="Julie Crossman" userId="d902ac89-ff56-4e5d-982f-3384b0284abe" providerId="ADAL" clId="{631DA20F-6F16-4326-BB87-304C89F5C1C8}" dt="2024-10-11T17:10:02.594" v="180" actId="47"/>
        <pc:sldMkLst>
          <pc:docMk/>
          <pc:sldMk cId="1429330167" sldId="269"/>
        </pc:sldMkLst>
      </pc:sldChg>
      <pc:sldChg chg="del">
        <pc:chgData name="Julie Crossman" userId="d902ac89-ff56-4e5d-982f-3384b0284abe" providerId="ADAL" clId="{631DA20F-6F16-4326-BB87-304C89F5C1C8}" dt="2024-10-03T08:41:46.833" v="88" actId="47"/>
        <pc:sldMkLst>
          <pc:docMk/>
          <pc:sldMk cId="1003997756" sldId="270"/>
        </pc:sldMkLst>
      </pc:sldChg>
      <pc:sldChg chg="del">
        <pc:chgData name="Julie Crossman" userId="d902ac89-ff56-4e5d-982f-3384b0284abe" providerId="ADAL" clId="{631DA20F-6F16-4326-BB87-304C89F5C1C8}" dt="2024-10-11T17:11:18.418" v="196" actId="47"/>
        <pc:sldMkLst>
          <pc:docMk/>
          <pc:sldMk cId="2896112536" sldId="368"/>
        </pc:sldMkLst>
      </pc:sldChg>
      <pc:sldChg chg="del">
        <pc:chgData name="Julie Crossman" userId="d902ac89-ff56-4e5d-982f-3384b0284abe" providerId="ADAL" clId="{631DA20F-6F16-4326-BB87-304C89F5C1C8}" dt="2024-10-11T17:10:06.621" v="182" actId="47"/>
        <pc:sldMkLst>
          <pc:docMk/>
          <pc:sldMk cId="1421477918" sldId="390"/>
        </pc:sldMkLst>
      </pc:sldChg>
      <pc:sldChg chg="del">
        <pc:chgData name="Julie Crossman" userId="d902ac89-ff56-4e5d-982f-3384b0284abe" providerId="ADAL" clId="{631DA20F-6F16-4326-BB87-304C89F5C1C8}" dt="2024-10-11T17:10:11.501" v="183" actId="47"/>
        <pc:sldMkLst>
          <pc:docMk/>
          <pc:sldMk cId="784769798" sldId="391"/>
        </pc:sldMkLst>
      </pc:sldChg>
      <pc:sldChg chg="del">
        <pc:chgData name="Julie Crossman" userId="d902ac89-ff56-4e5d-982f-3384b0284abe" providerId="ADAL" clId="{631DA20F-6F16-4326-BB87-304C89F5C1C8}" dt="2024-10-11T17:10:17.002" v="186" actId="47"/>
        <pc:sldMkLst>
          <pc:docMk/>
          <pc:sldMk cId="2015219782" sldId="393"/>
        </pc:sldMkLst>
      </pc:sldChg>
      <pc:sldChg chg="del">
        <pc:chgData name="Julie Crossman" userId="d902ac89-ff56-4e5d-982f-3384b0284abe" providerId="ADAL" clId="{631DA20F-6F16-4326-BB87-304C89F5C1C8}" dt="2024-10-11T17:10:18.825" v="187" actId="47"/>
        <pc:sldMkLst>
          <pc:docMk/>
          <pc:sldMk cId="155908509" sldId="394"/>
        </pc:sldMkLst>
      </pc:sldChg>
      <pc:sldChg chg="del">
        <pc:chgData name="Julie Crossman" userId="d902ac89-ff56-4e5d-982f-3384b0284abe" providerId="ADAL" clId="{631DA20F-6F16-4326-BB87-304C89F5C1C8}" dt="2024-10-11T17:10:19.584" v="188" actId="47"/>
        <pc:sldMkLst>
          <pc:docMk/>
          <pc:sldMk cId="3911799372" sldId="395"/>
        </pc:sldMkLst>
      </pc:sldChg>
      <pc:sldChg chg="del">
        <pc:chgData name="Julie Crossman" userId="d902ac89-ff56-4e5d-982f-3384b0284abe" providerId="ADAL" clId="{631DA20F-6F16-4326-BB87-304C89F5C1C8}" dt="2024-10-11T17:10:23.576" v="190" actId="47"/>
        <pc:sldMkLst>
          <pc:docMk/>
          <pc:sldMk cId="3082121789" sldId="396"/>
        </pc:sldMkLst>
      </pc:sldChg>
      <pc:sldChg chg="del ord">
        <pc:chgData name="Julie Crossman" userId="d902ac89-ff56-4e5d-982f-3384b0284abe" providerId="ADAL" clId="{631DA20F-6F16-4326-BB87-304C89F5C1C8}" dt="2024-10-03T08:42:11.038" v="94" actId="2696"/>
        <pc:sldMkLst>
          <pc:docMk/>
          <pc:sldMk cId="2490452424" sldId="711"/>
        </pc:sldMkLst>
      </pc:sldChg>
      <pc:sldChg chg="del">
        <pc:chgData name="Julie Crossman" userId="d902ac89-ff56-4e5d-982f-3384b0284abe" providerId="ADAL" clId="{631DA20F-6F16-4326-BB87-304C89F5C1C8}" dt="2024-10-11T17:09:32.059" v="172" actId="47"/>
        <pc:sldMkLst>
          <pc:docMk/>
          <pc:sldMk cId="2937817074" sldId="711"/>
        </pc:sldMkLst>
      </pc:sldChg>
      <pc:sldChg chg="del">
        <pc:chgData name="Julie Crossman" userId="d902ac89-ff56-4e5d-982f-3384b0284abe" providerId="ADAL" clId="{631DA20F-6F16-4326-BB87-304C89F5C1C8}" dt="2024-10-03T08:41:47.357" v="89" actId="47"/>
        <pc:sldMkLst>
          <pc:docMk/>
          <pc:sldMk cId="2711497018" sldId="712"/>
        </pc:sldMkLst>
      </pc:sldChg>
      <pc:sldChg chg="modSp add del mod">
        <pc:chgData name="Julie Crossman" userId="d902ac89-ff56-4e5d-982f-3384b0284abe" providerId="ADAL" clId="{631DA20F-6F16-4326-BB87-304C89F5C1C8}" dt="2024-10-11T17:09:20.095" v="168" actId="47"/>
        <pc:sldMkLst>
          <pc:docMk/>
          <pc:sldMk cId="1472490444" sldId="793"/>
        </pc:sldMkLst>
        <pc:spChg chg="mod">
          <ac:chgData name="Julie Crossman" userId="d902ac89-ff56-4e5d-982f-3384b0284abe" providerId="ADAL" clId="{631DA20F-6F16-4326-BB87-304C89F5C1C8}" dt="2024-10-03T11:54:12.797" v="164" actId="6549"/>
          <ac:spMkLst>
            <pc:docMk/>
            <pc:sldMk cId="1472490444" sldId="793"/>
            <ac:spMk id="2" creationId="{A6E9004F-BFD6-4ADC-A0B5-89A9E2C7C48E}"/>
          </ac:spMkLst>
        </pc:spChg>
      </pc:sldChg>
      <pc:sldChg chg="del">
        <pc:chgData name="Julie Crossman" userId="d902ac89-ff56-4e5d-982f-3384b0284abe" providerId="ADAL" clId="{631DA20F-6F16-4326-BB87-304C89F5C1C8}" dt="2024-10-03T08:41:13.753" v="85" actId="47"/>
        <pc:sldMkLst>
          <pc:docMk/>
          <pc:sldMk cId="2604464892" sldId="809"/>
        </pc:sldMkLst>
      </pc:sldChg>
      <pc:sldChg chg="del">
        <pc:chgData name="Julie Crossman" userId="d902ac89-ff56-4e5d-982f-3384b0284abe" providerId="ADAL" clId="{631DA20F-6F16-4326-BB87-304C89F5C1C8}" dt="2024-10-11T17:09:39.113" v="175" actId="47"/>
        <pc:sldMkLst>
          <pc:docMk/>
          <pc:sldMk cId="3135632506" sldId="811"/>
        </pc:sldMkLst>
      </pc:sldChg>
      <pc:sldChg chg="del">
        <pc:chgData name="Julie Crossman" userId="d902ac89-ff56-4e5d-982f-3384b0284abe" providerId="ADAL" clId="{631DA20F-6F16-4326-BB87-304C89F5C1C8}" dt="2024-10-11T17:09:40.150" v="176" actId="47"/>
        <pc:sldMkLst>
          <pc:docMk/>
          <pc:sldMk cId="2462860543" sldId="812"/>
        </pc:sldMkLst>
      </pc:sldChg>
      <pc:sldChg chg="modSp mod">
        <pc:chgData name="Julie Crossman" userId="d902ac89-ff56-4e5d-982f-3384b0284abe" providerId="ADAL" clId="{631DA20F-6F16-4326-BB87-304C89F5C1C8}" dt="2024-10-03T08:54:46.303" v="163" actId="20577"/>
        <pc:sldMkLst>
          <pc:docMk/>
          <pc:sldMk cId="2999512580" sldId="813"/>
        </pc:sldMkLst>
        <pc:spChg chg="mod">
          <ac:chgData name="Julie Crossman" userId="d902ac89-ff56-4e5d-982f-3384b0284abe" providerId="ADAL" clId="{631DA20F-6F16-4326-BB87-304C89F5C1C8}" dt="2024-10-03T08:54:46.303" v="163" actId="20577"/>
          <ac:spMkLst>
            <pc:docMk/>
            <pc:sldMk cId="2999512580" sldId="813"/>
            <ac:spMk id="6" creationId="{DF61F54E-3979-4EB8-8951-E1DB7A22D329}"/>
          </ac:spMkLst>
        </pc:spChg>
        <pc:picChg chg="mod">
          <ac:chgData name="Julie Crossman" userId="d902ac89-ff56-4e5d-982f-3384b0284abe" providerId="ADAL" clId="{631DA20F-6F16-4326-BB87-304C89F5C1C8}" dt="2024-10-03T08:53:59.206" v="132" actId="1076"/>
          <ac:picMkLst>
            <pc:docMk/>
            <pc:sldMk cId="2999512580" sldId="813"/>
            <ac:picMk id="5" creationId="{17C5479E-9DAD-4230-A957-A2805357AAFF}"/>
          </ac:picMkLst>
        </pc:picChg>
      </pc:sldChg>
      <pc:sldChg chg="del">
        <pc:chgData name="Julie Crossman" userId="d902ac89-ff56-4e5d-982f-3384b0284abe" providerId="ADAL" clId="{631DA20F-6F16-4326-BB87-304C89F5C1C8}" dt="2024-10-03T08:38:19.013" v="69" actId="47"/>
        <pc:sldMkLst>
          <pc:docMk/>
          <pc:sldMk cId="2960898187" sldId="814"/>
        </pc:sldMkLst>
      </pc:sldChg>
      <pc:sldChg chg="del">
        <pc:chgData name="Julie Crossman" userId="d902ac89-ff56-4e5d-982f-3384b0284abe" providerId="ADAL" clId="{631DA20F-6F16-4326-BB87-304C89F5C1C8}" dt="2024-10-03T08:40:38.389" v="82" actId="47"/>
        <pc:sldMkLst>
          <pc:docMk/>
          <pc:sldMk cId="921929644" sldId="817"/>
        </pc:sldMkLst>
      </pc:sldChg>
      <pc:sldChg chg="del">
        <pc:chgData name="Julie Crossman" userId="d902ac89-ff56-4e5d-982f-3384b0284abe" providerId="ADAL" clId="{631DA20F-6F16-4326-BB87-304C89F5C1C8}" dt="2024-10-03T08:40:39.313" v="83" actId="47"/>
        <pc:sldMkLst>
          <pc:docMk/>
          <pc:sldMk cId="3567592697" sldId="818"/>
        </pc:sldMkLst>
      </pc:sldChg>
      <pc:sldChg chg="del">
        <pc:chgData name="Julie Crossman" userId="d902ac89-ff56-4e5d-982f-3384b0284abe" providerId="ADAL" clId="{631DA20F-6F16-4326-BB87-304C89F5C1C8}" dt="2024-10-03T08:40:30.417" v="81" actId="47"/>
        <pc:sldMkLst>
          <pc:docMk/>
          <pc:sldMk cId="1642191680" sldId="819"/>
        </pc:sldMkLst>
      </pc:sldChg>
      <pc:sldChg chg="del">
        <pc:chgData name="Julie Crossman" userId="d902ac89-ff56-4e5d-982f-3384b0284abe" providerId="ADAL" clId="{631DA20F-6F16-4326-BB87-304C89F5C1C8}" dt="2024-10-03T08:40:39.868" v="84" actId="47"/>
        <pc:sldMkLst>
          <pc:docMk/>
          <pc:sldMk cId="3891333489" sldId="820"/>
        </pc:sldMkLst>
      </pc:sldChg>
      <pc:sldChg chg="del">
        <pc:chgData name="Julie Crossman" userId="d902ac89-ff56-4e5d-982f-3384b0284abe" providerId="ADAL" clId="{631DA20F-6F16-4326-BB87-304C89F5C1C8}" dt="2024-10-03T08:41:38.179" v="87" actId="47"/>
        <pc:sldMkLst>
          <pc:docMk/>
          <pc:sldMk cId="866729898" sldId="821"/>
        </pc:sldMkLst>
      </pc:sldChg>
      <pc:sldChg chg="del">
        <pc:chgData name="Julie Crossman" userId="d902ac89-ff56-4e5d-982f-3384b0284abe" providerId="ADAL" clId="{631DA20F-6F16-4326-BB87-304C89F5C1C8}" dt="2024-10-03T08:41:37.390" v="86" actId="47"/>
        <pc:sldMkLst>
          <pc:docMk/>
          <pc:sldMk cId="3481856581" sldId="822"/>
        </pc:sldMkLst>
      </pc:sldChg>
      <pc:sldChg chg="del">
        <pc:chgData name="Julie Crossman" userId="d902ac89-ff56-4e5d-982f-3384b0284abe" providerId="ADAL" clId="{631DA20F-6F16-4326-BB87-304C89F5C1C8}" dt="2024-10-11T17:10:01.978" v="179" actId="47"/>
        <pc:sldMkLst>
          <pc:docMk/>
          <pc:sldMk cId="2332018279" sldId="824"/>
        </pc:sldMkLst>
      </pc:sldChg>
      <pc:sldChg chg="del">
        <pc:chgData name="Julie Crossman" userId="d902ac89-ff56-4e5d-982f-3384b0284abe" providerId="ADAL" clId="{631DA20F-6F16-4326-BB87-304C89F5C1C8}" dt="2024-10-11T17:10:31.942" v="193" actId="47"/>
        <pc:sldMkLst>
          <pc:docMk/>
          <pc:sldMk cId="1740544306" sldId="825"/>
        </pc:sldMkLst>
      </pc:sldChg>
      <pc:sldChg chg="add del ord">
        <pc:chgData name="Julie Crossman" userId="d902ac89-ff56-4e5d-982f-3384b0284abe" providerId="ADAL" clId="{631DA20F-6F16-4326-BB87-304C89F5C1C8}" dt="2024-10-11T17:09:55.889" v="178" actId="47"/>
        <pc:sldMkLst>
          <pc:docMk/>
          <pc:sldMk cId="95125718" sldId="826"/>
        </pc:sldMkLst>
      </pc:sldChg>
      <pc:sldChg chg="del">
        <pc:chgData name="Julie Crossman" userId="d902ac89-ff56-4e5d-982f-3384b0284abe" providerId="ADAL" clId="{631DA20F-6F16-4326-BB87-304C89F5C1C8}" dt="2024-10-11T17:10:27.913" v="192" actId="47"/>
        <pc:sldMkLst>
          <pc:docMk/>
          <pc:sldMk cId="2075099992" sldId="827"/>
        </pc:sldMkLst>
      </pc:sldChg>
      <pc:sldChg chg="del">
        <pc:chgData name="Julie Crossman" userId="d902ac89-ff56-4e5d-982f-3384b0284abe" providerId="ADAL" clId="{631DA20F-6F16-4326-BB87-304C89F5C1C8}" dt="2024-10-11T17:10:12.442" v="184" actId="47"/>
        <pc:sldMkLst>
          <pc:docMk/>
          <pc:sldMk cId="1698331701" sldId="828"/>
        </pc:sldMkLst>
      </pc:sldChg>
      <pc:sldChg chg="del">
        <pc:chgData name="Julie Crossman" userId="d902ac89-ff56-4e5d-982f-3384b0284abe" providerId="ADAL" clId="{631DA20F-6F16-4326-BB87-304C89F5C1C8}" dt="2024-10-11T17:10:05.932" v="181" actId="47"/>
        <pc:sldMkLst>
          <pc:docMk/>
          <pc:sldMk cId="2125061552" sldId="830"/>
        </pc:sldMkLst>
      </pc:sldChg>
      <pc:sldChg chg="del">
        <pc:chgData name="Julie Crossman" userId="d902ac89-ff56-4e5d-982f-3384b0284abe" providerId="ADAL" clId="{631DA20F-6F16-4326-BB87-304C89F5C1C8}" dt="2024-10-11T17:10:15.397" v="185" actId="47"/>
        <pc:sldMkLst>
          <pc:docMk/>
          <pc:sldMk cId="2993424963" sldId="831"/>
        </pc:sldMkLst>
      </pc:sldChg>
      <pc:sldChg chg="del">
        <pc:chgData name="Julie Crossman" userId="d902ac89-ff56-4e5d-982f-3384b0284abe" providerId="ADAL" clId="{631DA20F-6F16-4326-BB87-304C89F5C1C8}" dt="2024-10-11T17:10:20.179" v="189" actId="47"/>
        <pc:sldMkLst>
          <pc:docMk/>
          <pc:sldMk cId="1043868336" sldId="832"/>
        </pc:sldMkLst>
      </pc:sldChg>
      <pc:sldChg chg="del">
        <pc:chgData name="Julie Crossman" userId="d902ac89-ff56-4e5d-982f-3384b0284abe" providerId="ADAL" clId="{631DA20F-6F16-4326-BB87-304C89F5C1C8}" dt="2024-10-11T17:10:25.060" v="191" actId="47"/>
        <pc:sldMkLst>
          <pc:docMk/>
          <pc:sldMk cId="2466467823" sldId="833"/>
        </pc:sldMkLst>
      </pc:sldChg>
      <pc:sldChg chg="del">
        <pc:chgData name="Julie Crossman" userId="d902ac89-ff56-4e5d-982f-3384b0284abe" providerId="ADAL" clId="{631DA20F-6F16-4326-BB87-304C89F5C1C8}" dt="2024-10-03T08:35:22.367" v="41" actId="47"/>
        <pc:sldMkLst>
          <pc:docMk/>
          <pc:sldMk cId="3115120060" sldId="834"/>
        </pc:sldMkLst>
      </pc:sldChg>
      <pc:sldChg chg="add del">
        <pc:chgData name="Julie Crossman" userId="d902ac89-ff56-4e5d-982f-3384b0284abe" providerId="ADAL" clId="{631DA20F-6F16-4326-BB87-304C89F5C1C8}" dt="2024-10-11T17:09:25.540" v="169" actId="47"/>
        <pc:sldMkLst>
          <pc:docMk/>
          <pc:sldMk cId="1785937796" sldId="838"/>
        </pc:sldMkLst>
      </pc:sldChg>
      <pc:sldChg chg="del">
        <pc:chgData name="Julie Crossman" userId="d902ac89-ff56-4e5d-982f-3384b0284abe" providerId="ADAL" clId="{631DA20F-6F16-4326-BB87-304C89F5C1C8}" dt="2024-10-11T17:09:26.792" v="170" actId="47"/>
        <pc:sldMkLst>
          <pc:docMk/>
          <pc:sldMk cId="27316416" sldId="839"/>
        </pc:sldMkLst>
      </pc:sldChg>
      <pc:sldChg chg="del">
        <pc:chgData name="Julie Crossman" userId="d902ac89-ff56-4e5d-982f-3384b0284abe" providerId="ADAL" clId="{631DA20F-6F16-4326-BB87-304C89F5C1C8}" dt="2024-10-11T17:09:31.144" v="171" actId="47"/>
        <pc:sldMkLst>
          <pc:docMk/>
          <pc:sldMk cId="3760815818" sldId="840"/>
        </pc:sldMkLst>
      </pc:sldChg>
      <pc:sldChg chg="del">
        <pc:chgData name="Julie Crossman" userId="d902ac89-ff56-4e5d-982f-3384b0284abe" providerId="ADAL" clId="{631DA20F-6F16-4326-BB87-304C89F5C1C8}" dt="2024-10-11T17:09:32.812" v="173" actId="47"/>
        <pc:sldMkLst>
          <pc:docMk/>
          <pc:sldMk cId="1027212333" sldId="841"/>
        </pc:sldMkLst>
      </pc:sldChg>
      <pc:sldChg chg="del">
        <pc:chgData name="Julie Crossman" userId="d902ac89-ff56-4e5d-982f-3384b0284abe" providerId="ADAL" clId="{631DA20F-6F16-4326-BB87-304C89F5C1C8}" dt="2024-10-11T17:09:34.411" v="174" actId="47"/>
        <pc:sldMkLst>
          <pc:docMk/>
          <pc:sldMk cId="860284216" sldId="842"/>
        </pc:sldMkLst>
      </pc:sldChg>
      <pc:sldChg chg="ord">
        <pc:chgData name="Julie Crossman" userId="d902ac89-ff56-4e5d-982f-3384b0284abe" providerId="ADAL" clId="{631DA20F-6F16-4326-BB87-304C89F5C1C8}" dt="2024-10-11T17:11:14.059" v="195"/>
        <pc:sldMkLst>
          <pc:docMk/>
          <pc:sldMk cId="2947237070" sldId="844"/>
        </pc:sldMkLst>
      </pc:sldChg>
      <pc:sldChg chg="addSp modSp new mod">
        <pc:chgData name="Julie Crossman" userId="d902ac89-ff56-4e5d-982f-3384b0284abe" providerId="ADAL" clId="{631DA20F-6F16-4326-BB87-304C89F5C1C8}" dt="2024-10-03T08:37:20.009" v="68" actId="14100"/>
        <pc:sldMkLst>
          <pc:docMk/>
          <pc:sldMk cId="2641351304" sldId="845"/>
        </pc:sldMkLst>
        <pc:spChg chg="mod ord">
          <ac:chgData name="Julie Crossman" userId="d902ac89-ff56-4e5d-982f-3384b0284abe" providerId="ADAL" clId="{631DA20F-6F16-4326-BB87-304C89F5C1C8}" dt="2024-10-03T08:37:03.788" v="64" actId="207"/>
          <ac:spMkLst>
            <pc:docMk/>
            <pc:sldMk cId="2641351304" sldId="845"/>
            <ac:spMk id="2" creationId="{4C609588-F7E6-E6F8-F8CF-A4706369B45E}"/>
          </ac:spMkLst>
        </pc:spChg>
        <pc:spChg chg="mod">
          <ac:chgData name="Julie Crossman" userId="d902ac89-ff56-4e5d-982f-3384b0284abe" providerId="ADAL" clId="{631DA20F-6F16-4326-BB87-304C89F5C1C8}" dt="2024-10-03T08:36:10.401" v="61" actId="14100"/>
          <ac:spMkLst>
            <pc:docMk/>
            <pc:sldMk cId="2641351304" sldId="845"/>
            <ac:spMk id="3" creationId="{5049AA3C-1A86-F63E-734B-BD543E5D1D33}"/>
          </ac:spMkLst>
        </pc:spChg>
        <pc:picChg chg="add mod">
          <ac:chgData name="Julie Crossman" userId="d902ac89-ff56-4e5d-982f-3384b0284abe" providerId="ADAL" clId="{631DA20F-6F16-4326-BB87-304C89F5C1C8}" dt="2024-10-03T08:37:20.009" v="68" actId="14100"/>
          <ac:picMkLst>
            <pc:docMk/>
            <pc:sldMk cId="2641351304" sldId="845"/>
            <ac:picMk id="1026" creationId="{D4BBC1F7-D0D0-38E4-A5CB-1F769767AD46}"/>
          </ac:picMkLst>
        </pc:picChg>
      </pc:sldChg>
      <pc:sldChg chg="addSp delSp modSp new del mod modAnim">
        <pc:chgData name="Julie Crossman" userId="d902ac89-ff56-4e5d-982f-3384b0284abe" providerId="ADAL" clId="{631DA20F-6F16-4326-BB87-304C89F5C1C8}" dt="2024-10-03T08:40:15.484" v="80" actId="47"/>
        <pc:sldMkLst>
          <pc:docMk/>
          <pc:sldMk cId="1289867959" sldId="846"/>
        </pc:sldMkLst>
        <pc:spChg chg="del">
          <ac:chgData name="Julie Crossman" userId="d902ac89-ff56-4e5d-982f-3384b0284abe" providerId="ADAL" clId="{631DA20F-6F16-4326-BB87-304C89F5C1C8}" dt="2024-10-03T08:39:34.955" v="75"/>
          <ac:spMkLst>
            <pc:docMk/>
            <pc:sldMk cId="1289867959" sldId="846"/>
            <ac:spMk id="3" creationId="{AA15F651-16B7-3340-2691-546AC17C8343}"/>
          </ac:spMkLst>
        </pc:spChg>
        <pc:picChg chg="add mod">
          <ac:chgData name="Julie Crossman" userId="d902ac89-ff56-4e5d-982f-3384b0284abe" providerId="ADAL" clId="{631DA20F-6F16-4326-BB87-304C89F5C1C8}" dt="2024-10-03T08:39:56.782" v="79" actId="1076"/>
          <ac:picMkLst>
            <pc:docMk/>
            <pc:sldMk cId="1289867959" sldId="846"/>
            <ac:picMk id="4" creationId="{D21BE61D-733D-89F5-AE4C-607C83A62D7D}"/>
          </ac:picMkLst>
        </pc:pic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7.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146" name="Rectangle 2">
            <a:extLst>
              <a:ext uri="{FF2B5EF4-FFF2-40B4-BE49-F238E27FC236}">
                <a16:creationId xmlns:a16="http://schemas.microsoft.com/office/drawing/2014/main" id="{5B5EDEE3-803E-400C-A573-9899854F1072}"/>
              </a:ext>
            </a:extLst>
          </p:cNvPr>
          <p:cNvSpPr>
            <a:spLocks noGrp="1" noChangeArrowheads="1"/>
          </p:cNvSpPr>
          <p:nvPr>
            <p:ph type="hdr" sz="quarter"/>
          </p:nvPr>
        </p:nvSpPr>
        <p:spPr bwMode="auto">
          <a:xfrm>
            <a:off x="0" y="0"/>
            <a:ext cx="2970213" cy="454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074" tIns="45537" rIns="91074" bIns="45537" numCol="1" anchor="t" anchorCtr="0" compatLnSpc="1">
            <a:prstTxWarp prst="textNoShape">
              <a:avLst/>
            </a:prstTxWarp>
          </a:bodyPr>
          <a:lstStyle>
            <a:lvl1pPr defTabSz="911225" eaLnBrk="1" hangingPunct="1">
              <a:defRPr sz="1200" b="0">
                <a:latin typeface="Times New Roman" panose="02020603050405020304" pitchFamily="18" charset="0"/>
              </a:defRPr>
            </a:lvl1pPr>
          </a:lstStyle>
          <a:p>
            <a:pPr>
              <a:defRPr/>
            </a:pPr>
            <a:endParaRPr lang="en-US" altLang="en-US" dirty="0"/>
          </a:p>
        </p:txBody>
      </p:sp>
      <p:sp>
        <p:nvSpPr>
          <p:cNvPr id="6147" name="Rectangle 3">
            <a:extLst>
              <a:ext uri="{FF2B5EF4-FFF2-40B4-BE49-F238E27FC236}">
                <a16:creationId xmlns:a16="http://schemas.microsoft.com/office/drawing/2014/main" id="{55B09F7E-61FB-45F3-9F19-356A5288321E}"/>
              </a:ext>
            </a:extLst>
          </p:cNvPr>
          <p:cNvSpPr>
            <a:spLocks noGrp="1" noChangeArrowheads="1"/>
          </p:cNvSpPr>
          <p:nvPr>
            <p:ph type="dt" sz="quarter" idx="1"/>
          </p:nvPr>
        </p:nvSpPr>
        <p:spPr bwMode="auto">
          <a:xfrm>
            <a:off x="3884613" y="0"/>
            <a:ext cx="2970212" cy="454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074" tIns="45537" rIns="91074" bIns="45537" numCol="1" anchor="t" anchorCtr="0" compatLnSpc="1">
            <a:prstTxWarp prst="textNoShape">
              <a:avLst/>
            </a:prstTxWarp>
          </a:bodyPr>
          <a:lstStyle>
            <a:lvl1pPr algn="r" defTabSz="911225" eaLnBrk="1" hangingPunct="1">
              <a:defRPr sz="1200" b="0">
                <a:latin typeface="Times New Roman" panose="02020603050405020304" pitchFamily="18" charset="0"/>
              </a:defRPr>
            </a:lvl1pPr>
          </a:lstStyle>
          <a:p>
            <a:pPr>
              <a:defRPr/>
            </a:pPr>
            <a:endParaRPr lang="en-US" altLang="en-US" dirty="0"/>
          </a:p>
        </p:txBody>
      </p:sp>
      <p:sp>
        <p:nvSpPr>
          <p:cNvPr id="6148" name="Rectangle 4">
            <a:extLst>
              <a:ext uri="{FF2B5EF4-FFF2-40B4-BE49-F238E27FC236}">
                <a16:creationId xmlns:a16="http://schemas.microsoft.com/office/drawing/2014/main" id="{E943F7C8-BBC5-4F0D-A9A9-7B18BEC5BB2D}"/>
              </a:ext>
            </a:extLst>
          </p:cNvPr>
          <p:cNvSpPr>
            <a:spLocks noGrp="1" noChangeArrowheads="1"/>
          </p:cNvSpPr>
          <p:nvPr>
            <p:ph type="ftr" sz="quarter" idx="2"/>
          </p:nvPr>
        </p:nvSpPr>
        <p:spPr bwMode="auto">
          <a:xfrm>
            <a:off x="0" y="8629650"/>
            <a:ext cx="2970213" cy="454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074" tIns="45537" rIns="91074" bIns="45537" numCol="1" anchor="b" anchorCtr="0" compatLnSpc="1">
            <a:prstTxWarp prst="textNoShape">
              <a:avLst/>
            </a:prstTxWarp>
          </a:bodyPr>
          <a:lstStyle>
            <a:lvl1pPr defTabSz="911225" eaLnBrk="1" hangingPunct="1">
              <a:defRPr sz="1200" b="0">
                <a:latin typeface="Times New Roman" panose="02020603050405020304" pitchFamily="18" charset="0"/>
              </a:defRPr>
            </a:lvl1pPr>
          </a:lstStyle>
          <a:p>
            <a:pPr>
              <a:defRPr/>
            </a:pPr>
            <a:endParaRPr lang="en-US" altLang="en-US" dirty="0"/>
          </a:p>
        </p:txBody>
      </p:sp>
      <p:sp>
        <p:nvSpPr>
          <p:cNvPr id="6149" name="Rectangle 5">
            <a:extLst>
              <a:ext uri="{FF2B5EF4-FFF2-40B4-BE49-F238E27FC236}">
                <a16:creationId xmlns:a16="http://schemas.microsoft.com/office/drawing/2014/main" id="{B85A36A7-D541-44BF-AF59-E97146D06558}"/>
              </a:ext>
            </a:extLst>
          </p:cNvPr>
          <p:cNvSpPr>
            <a:spLocks noGrp="1" noChangeArrowheads="1"/>
          </p:cNvSpPr>
          <p:nvPr>
            <p:ph type="sldNum" sz="quarter" idx="3"/>
          </p:nvPr>
        </p:nvSpPr>
        <p:spPr bwMode="auto">
          <a:xfrm>
            <a:off x="3884613" y="8629650"/>
            <a:ext cx="2970212" cy="454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074" tIns="45537" rIns="91074" bIns="45537" numCol="1" anchor="b" anchorCtr="0" compatLnSpc="1">
            <a:prstTxWarp prst="textNoShape">
              <a:avLst/>
            </a:prstTxWarp>
          </a:bodyPr>
          <a:lstStyle>
            <a:lvl1pPr algn="r" defTabSz="911225" eaLnBrk="1" hangingPunct="1">
              <a:defRPr sz="1200" b="0">
                <a:latin typeface="Times New Roman" panose="02020603050405020304" pitchFamily="18" charset="0"/>
              </a:defRPr>
            </a:lvl1pPr>
          </a:lstStyle>
          <a:p>
            <a:fld id="{41619E4A-6993-4F2F-A044-49CF37C3DEE7}" type="slidenum">
              <a:rPr lang="en-US" altLang="en-US"/>
              <a:pPr/>
              <a:t>‹#›</a:t>
            </a:fld>
            <a:endParaRPr lang="en-US" altLang="en-US" dirty="0"/>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122" name="Rectangle 2">
            <a:extLst>
              <a:ext uri="{FF2B5EF4-FFF2-40B4-BE49-F238E27FC236}">
                <a16:creationId xmlns:a16="http://schemas.microsoft.com/office/drawing/2014/main" id="{421A7CCA-E97E-434D-9F6E-8EA5CC8F93ED}"/>
              </a:ext>
            </a:extLst>
          </p:cNvPr>
          <p:cNvSpPr>
            <a:spLocks noGrp="1" noChangeArrowheads="1"/>
          </p:cNvSpPr>
          <p:nvPr>
            <p:ph type="hdr" sz="quarter"/>
          </p:nvPr>
        </p:nvSpPr>
        <p:spPr bwMode="auto">
          <a:xfrm>
            <a:off x="0" y="0"/>
            <a:ext cx="2970213" cy="454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074" tIns="45537" rIns="91074" bIns="45537" numCol="1" anchor="t" anchorCtr="0" compatLnSpc="1">
            <a:prstTxWarp prst="textNoShape">
              <a:avLst/>
            </a:prstTxWarp>
          </a:bodyPr>
          <a:lstStyle>
            <a:lvl1pPr defTabSz="911225" eaLnBrk="1" hangingPunct="1">
              <a:defRPr sz="1200" b="0">
                <a:latin typeface="Times New Roman" panose="02020603050405020304" pitchFamily="18" charset="0"/>
              </a:defRPr>
            </a:lvl1pPr>
          </a:lstStyle>
          <a:p>
            <a:pPr>
              <a:defRPr/>
            </a:pPr>
            <a:endParaRPr lang="en-US" altLang="en-US" dirty="0"/>
          </a:p>
        </p:txBody>
      </p:sp>
      <p:sp>
        <p:nvSpPr>
          <p:cNvPr id="5123" name="Rectangle 3">
            <a:extLst>
              <a:ext uri="{FF2B5EF4-FFF2-40B4-BE49-F238E27FC236}">
                <a16:creationId xmlns:a16="http://schemas.microsoft.com/office/drawing/2014/main" id="{7B2F2481-3608-401B-9BA4-8C875D6B21D6}"/>
              </a:ext>
            </a:extLst>
          </p:cNvPr>
          <p:cNvSpPr>
            <a:spLocks noGrp="1" noChangeArrowheads="1"/>
          </p:cNvSpPr>
          <p:nvPr>
            <p:ph type="dt" idx="1"/>
          </p:nvPr>
        </p:nvSpPr>
        <p:spPr bwMode="auto">
          <a:xfrm>
            <a:off x="3884613" y="0"/>
            <a:ext cx="2970212" cy="454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074" tIns="45537" rIns="91074" bIns="45537" numCol="1" anchor="t" anchorCtr="0" compatLnSpc="1">
            <a:prstTxWarp prst="textNoShape">
              <a:avLst/>
            </a:prstTxWarp>
          </a:bodyPr>
          <a:lstStyle>
            <a:lvl1pPr algn="r" defTabSz="911225" eaLnBrk="1" hangingPunct="1">
              <a:defRPr sz="1200" b="0">
                <a:latin typeface="Times New Roman" panose="02020603050405020304" pitchFamily="18" charset="0"/>
              </a:defRPr>
            </a:lvl1pPr>
          </a:lstStyle>
          <a:p>
            <a:pPr>
              <a:defRPr/>
            </a:pPr>
            <a:endParaRPr lang="en-US" altLang="en-US" dirty="0"/>
          </a:p>
        </p:txBody>
      </p:sp>
      <p:sp>
        <p:nvSpPr>
          <p:cNvPr id="4100" name="Rectangle 4">
            <a:extLst>
              <a:ext uri="{FF2B5EF4-FFF2-40B4-BE49-F238E27FC236}">
                <a16:creationId xmlns:a16="http://schemas.microsoft.com/office/drawing/2014/main" id="{3590D4C2-C0E8-497F-A2A2-E9A14001C2D3}"/>
              </a:ext>
            </a:extLst>
          </p:cNvPr>
          <p:cNvSpPr>
            <a:spLocks noGrp="1" noRot="1" noChangeAspect="1" noChangeArrowheads="1" noTextEdit="1"/>
          </p:cNvSpPr>
          <p:nvPr>
            <p:ph type="sldImg" idx="2"/>
          </p:nvPr>
        </p:nvSpPr>
        <p:spPr bwMode="auto">
          <a:xfrm>
            <a:off x="1157288" y="681038"/>
            <a:ext cx="4541837" cy="3406775"/>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5125" name="Rectangle 5">
            <a:extLst>
              <a:ext uri="{FF2B5EF4-FFF2-40B4-BE49-F238E27FC236}">
                <a16:creationId xmlns:a16="http://schemas.microsoft.com/office/drawing/2014/main" id="{36704536-8FF8-4531-B34E-AEC5C19A2D9E}"/>
              </a:ext>
            </a:extLst>
          </p:cNvPr>
          <p:cNvSpPr>
            <a:spLocks noGrp="1" noChangeArrowheads="1"/>
          </p:cNvSpPr>
          <p:nvPr>
            <p:ph type="body" sz="quarter" idx="3"/>
          </p:nvPr>
        </p:nvSpPr>
        <p:spPr bwMode="auto">
          <a:xfrm>
            <a:off x="914400" y="4314825"/>
            <a:ext cx="5026025" cy="40878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074" tIns="45537" rIns="91074" bIns="45537" numCol="1" anchor="t" anchorCtr="0" compatLnSpc="1">
            <a:prstTxWarp prst="textNoShape">
              <a:avLst/>
            </a:prstTxWarp>
          </a:bodyPr>
          <a:lstStyle/>
          <a:p>
            <a:pPr lvl="0"/>
            <a:r>
              <a:rPr lang="en-US" altLang="en-US" noProof="0"/>
              <a:t>Click to edit Master text styles</a:t>
            </a:r>
          </a:p>
          <a:p>
            <a:pPr lvl="1"/>
            <a:r>
              <a:rPr lang="en-US" altLang="en-US" noProof="0"/>
              <a:t>Second level</a:t>
            </a:r>
          </a:p>
          <a:p>
            <a:pPr lvl="2"/>
            <a:r>
              <a:rPr lang="en-US" altLang="en-US" noProof="0"/>
              <a:t>Third level</a:t>
            </a:r>
          </a:p>
          <a:p>
            <a:pPr lvl="3"/>
            <a:r>
              <a:rPr lang="en-US" altLang="en-US" noProof="0"/>
              <a:t>Fourth level</a:t>
            </a:r>
          </a:p>
          <a:p>
            <a:pPr lvl="4"/>
            <a:r>
              <a:rPr lang="en-US" altLang="en-US" noProof="0"/>
              <a:t>Fifth level</a:t>
            </a:r>
          </a:p>
        </p:txBody>
      </p:sp>
      <p:sp>
        <p:nvSpPr>
          <p:cNvPr id="5126" name="Rectangle 6">
            <a:extLst>
              <a:ext uri="{FF2B5EF4-FFF2-40B4-BE49-F238E27FC236}">
                <a16:creationId xmlns:a16="http://schemas.microsoft.com/office/drawing/2014/main" id="{9429FB2A-7FB0-46D4-9991-9B8D8876B609}"/>
              </a:ext>
            </a:extLst>
          </p:cNvPr>
          <p:cNvSpPr>
            <a:spLocks noGrp="1" noChangeArrowheads="1"/>
          </p:cNvSpPr>
          <p:nvPr>
            <p:ph type="ftr" sz="quarter" idx="4"/>
          </p:nvPr>
        </p:nvSpPr>
        <p:spPr bwMode="auto">
          <a:xfrm>
            <a:off x="0" y="8629650"/>
            <a:ext cx="2970213" cy="454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074" tIns="45537" rIns="91074" bIns="45537" numCol="1" anchor="b" anchorCtr="0" compatLnSpc="1">
            <a:prstTxWarp prst="textNoShape">
              <a:avLst/>
            </a:prstTxWarp>
          </a:bodyPr>
          <a:lstStyle>
            <a:lvl1pPr defTabSz="911225" eaLnBrk="1" hangingPunct="1">
              <a:defRPr sz="1200" b="0">
                <a:latin typeface="Times New Roman" panose="02020603050405020304" pitchFamily="18" charset="0"/>
              </a:defRPr>
            </a:lvl1pPr>
          </a:lstStyle>
          <a:p>
            <a:pPr>
              <a:defRPr/>
            </a:pPr>
            <a:endParaRPr lang="en-US" altLang="en-US" dirty="0"/>
          </a:p>
        </p:txBody>
      </p:sp>
      <p:sp>
        <p:nvSpPr>
          <p:cNvPr id="5127" name="Rectangle 7">
            <a:extLst>
              <a:ext uri="{FF2B5EF4-FFF2-40B4-BE49-F238E27FC236}">
                <a16:creationId xmlns:a16="http://schemas.microsoft.com/office/drawing/2014/main" id="{B566019B-5687-4D60-AF58-9F464093C878}"/>
              </a:ext>
            </a:extLst>
          </p:cNvPr>
          <p:cNvSpPr>
            <a:spLocks noGrp="1" noChangeArrowheads="1"/>
          </p:cNvSpPr>
          <p:nvPr>
            <p:ph type="sldNum" sz="quarter" idx="5"/>
          </p:nvPr>
        </p:nvSpPr>
        <p:spPr bwMode="auto">
          <a:xfrm>
            <a:off x="3884613" y="8629650"/>
            <a:ext cx="2970212" cy="454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074" tIns="45537" rIns="91074" bIns="45537" numCol="1" anchor="b" anchorCtr="0" compatLnSpc="1">
            <a:prstTxWarp prst="textNoShape">
              <a:avLst/>
            </a:prstTxWarp>
          </a:bodyPr>
          <a:lstStyle>
            <a:lvl1pPr algn="r" defTabSz="911225" eaLnBrk="1" hangingPunct="1">
              <a:defRPr sz="1200" b="0">
                <a:latin typeface="Times New Roman" panose="02020603050405020304" pitchFamily="18" charset="0"/>
              </a:defRPr>
            </a:lvl1pPr>
          </a:lstStyle>
          <a:p>
            <a:fld id="{34DA9608-549B-4C06-95FD-868A3BC5443A}" type="slidenum">
              <a:rPr lang="en-US" altLang="en-US"/>
              <a:pPr/>
              <a:t>‹#›</a:t>
            </a:fld>
            <a:endParaRPr lang="en-US" altLang="en-US" dirty="0"/>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1pPr>
    <a:lvl2pPr marL="457200"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2pPr>
    <a:lvl3pPr marL="914400"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3pPr>
    <a:lvl4pPr marL="1371600"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4pPr>
    <a:lvl5pPr marL="1828800"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cs typeface="Calibri"/>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9C5E4A6-7B1B-B349-9119-F8C4EEFEB5C8}"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421305211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cs typeface="Calibri"/>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9C5E4A6-7B1B-B349-9119-F8C4EEFEB5C8}"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45022468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Incremental</a:t>
            </a:r>
            <a:r>
              <a:rPr lang="en-GB" dirty="0"/>
              <a:t>:</a:t>
            </a:r>
          </a:p>
          <a:p>
            <a:r>
              <a:rPr lang="en-GB" dirty="0"/>
              <a:t>Change on smaller scale, such as making small improvements</a:t>
            </a:r>
          </a:p>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r>
              <a:rPr kumimoji="0" lang="en-GB" sz="3200" b="1" i="0" u="none" strike="noStrike" kern="1200" cap="none" spc="0" normalizeH="0" baseline="0" noProof="0" dirty="0">
                <a:ln>
                  <a:noFill/>
                </a:ln>
                <a:solidFill>
                  <a:prstClr val="black"/>
                </a:solidFill>
                <a:effectLst/>
                <a:uLnTx/>
                <a:uFillTx/>
                <a:latin typeface="Myriad Pro"/>
                <a:ea typeface="+mn-ea"/>
                <a:cs typeface="+mn-cs"/>
              </a:rPr>
              <a:t>Strategic</a:t>
            </a:r>
            <a:r>
              <a:rPr kumimoji="0" lang="en-GB" sz="3200" b="0" i="0" u="none" strike="noStrike" kern="1200" cap="none" spc="0" normalizeH="0" baseline="0" noProof="0" dirty="0">
                <a:ln>
                  <a:noFill/>
                </a:ln>
                <a:solidFill>
                  <a:prstClr val="black"/>
                </a:solidFill>
                <a:effectLst/>
                <a:uLnTx/>
                <a:uFillTx/>
                <a:latin typeface="Myriad Pro"/>
                <a:ea typeface="+mn-ea"/>
                <a:cs typeface="+mn-cs"/>
              </a:rPr>
              <a:t>:</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3200" b="0" i="0" u="none" strike="noStrike" kern="1200" cap="none" spc="0" normalizeH="0" baseline="0" noProof="0" dirty="0">
                <a:ln>
                  <a:noFill/>
                </a:ln>
                <a:solidFill>
                  <a:prstClr val="black"/>
                </a:solidFill>
                <a:effectLst/>
                <a:uLnTx/>
                <a:uFillTx/>
                <a:latin typeface="Myriad Pro"/>
                <a:ea typeface="+mn-ea"/>
                <a:cs typeface="+mn-cs"/>
              </a:rPr>
              <a:t>Change on a larger scale, such as organisational restructuring</a:t>
            </a:r>
          </a:p>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r>
              <a:rPr kumimoji="0" lang="en-GB" sz="2800" b="1" i="0" u="none" strike="noStrike" kern="1200" cap="none" spc="0" normalizeH="0" baseline="0" noProof="0" dirty="0">
                <a:ln>
                  <a:noFill/>
                </a:ln>
                <a:solidFill>
                  <a:prstClr val="black"/>
                </a:solidFill>
                <a:effectLst/>
                <a:uLnTx/>
                <a:uFillTx/>
                <a:latin typeface="Myriad Pro"/>
                <a:ea typeface="+mn-ea"/>
                <a:cs typeface="+mn-cs"/>
              </a:rPr>
              <a:t>Transformational</a:t>
            </a:r>
            <a:r>
              <a:rPr kumimoji="0" lang="en-GB" sz="2800" b="0" i="0" u="none" strike="noStrike" kern="1200" cap="none" spc="0" normalizeH="0" baseline="0" noProof="0" dirty="0">
                <a:ln>
                  <a:noFill/>
                </a:ln>
                <a:solidFill>
                  <a:prstClr val="black"/>
                </a:solidFill>
                <a:effectLst/>
                <a:uLnTx/>
                <a:uFillTx/>
                <a:latin typeface="Myriad Pro"/>
                <a:ea typeface="+mn-ea"/>
                <a:cs typeface="+mn-cs"/>
              </a:rPr>
              <a:t>:</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2800" b="0" i="0" u="none" strike="noStrike" kern="1200" cap="none" spc="0" normalizeH="0" baseline="0" noProof="0" dirty="0">
                <a:ln>
                  <a:noFill/>
                </a:ln>
                <a:solidFill>
                  <a:prstClr val="black"/>
                </a:solidFill>
                <a:effectLst/>
                <a:uLnTx/>
                <a:uFillTx/>
                <a:latin typeface="Myriad Pro"/>
                <a:ea typeface="+mn-ea"/>
                <a:cs typeface="+mn-cs"/>
              </a:rPr>
              <a:t>Where the organisation moves to a radically different, and sometimes unknown, future state  </a:t>
            </a:r>
          </a:p>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endParaRPr lang="en-GB" dirty="0"/>
          </a:p>
        </p:txBody>
      </p:sp>
      <p:sp>
        <p:nvSpPr>
          <p:cNvPr id="4" name="Slide Number Placeholder 3"/>
          <p:cNvSpPr>
            <a:spLocks noGrp="1"/>
          </p:cNvSpPr>
          <p:nvPr>
            <p:ph type="sldNum" sz="quarter" idx="5"/>
          </p:nvPr>
        </p:nvSpPr>
        <p:spPr/>
        <p:txBody>
          <a:bodyPr/>
          <a:lstStyle/>
          <a:p>
            <a:fld id="{34DA9608-549B-4C06-95FD-868A3BC5443A}" type="slidenum">
              <a:rPr lang="en-US" altLang="en-US" smtClean="0"/>
              <a:pPr/>
              <a:t>3</a:t>
            </a:fld>
            <a:endParaRPr lang="en-US" altLang="en-US" dirty="0"/>
          </a:p>
        </p:txBody>
      </p:sp>
    </p:spTree>
    <p:extLst>
      <p:ext uri="{BB962C8B-B14F-4D97-AF65-F5344CB8AC3E}">
        <p14:creationId xmlns:p14="http://schemas.microsoft.com/office/powerpoint/2010/main" val="172342650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baseline="0" dirty="0">
                <a:solidFill>
                  <a:schemeClr val="tx1"/>
                </a:solidFill>
                <a:latin typeface="Times New Roman" panose="02020603050405020304" pitchFamily="18" charset="0"/>
                <a:ea typeface="+mn-ea"/>
                <a:cs typeface="+mn-cs"/>
              </a:rPr>
              <a:t>Today’s environment of extreme dynamism calls for a degree of courage, judgment, and flexibility that only humans and teams led by humans can bring. A predictable world can be effectively dealt with by algorithms and equations. A messy world cannot, even in an age of increasingly intelligent machines. </a:t>
            </a:r>
            <a:r>
              <a:rPr lang="en-GB" sz="1200" b="1" i="0" u="none" strike="noStrike" kern="1200" baseline="0" dirty="0">
                <a:solidFill>
                  <a:schemeClr val="tx1"/>
                </a:solidFill>
                <a:latin typeface="Times New Roman" panose="02020603050405020304" pitchFamily="18" charset="0"/>
                <a:ea typeface="+mn-ea"/>
                <a:cs typeface="+mn-cs"/>
              </a:rPr>
              <a:t> </a:t>
            </a:r>
            <a:endParaRPr lang="en-GB" dirty="0"/>
          </a:p>
        </p:txBody>
      </p:sp>
      <p:sp>
        <p:nvSpPr>
          <p:cNvPr id="4" name="Slide Number Placeholder 3"/>
          <p:cNvSpPr>
            <a:spLocks noGrp="1"/>
          </p:cNvSpPr>
          <p:nvPr>
            <p:ph type="sldNum" sz="quarter" idx="10"/>
          </p:nvPr>
        </p:nvSpPr>
        <p:spPr/>
        <p:txBody>
          <a:bodyPr/>
          <a:lstStyle/>
          <a:p>
            <a:pPr marL="0" marR="0" lvl="0" indent="0" algn="r" defTabSz="911225" rtl="0" eaLnBrk="1" fontAlgn="base" latinLnBrk="0" hangingPunct="1">
              <a:lnSpc>
                <a:spcPct val="100000"/>
              </a:lnSpc>
              <a:spcBef>
                <a:spcPct val="0"/>
              </a:spcBef>
              <a:spcAft>
                <a:spcPct val="0"/>
              </a:spcAft>
              <a:buClrTx/>
              <a:buSzTx/>
              <a:buFontTx/>
              <a:buNone/>
              <a:tabLst/>
              <a:defRPr/>
            </a:pPr>
            <a:fld id="{34DA9608-549B-4C06-95FD-868A3BC5443A}" type="slidenum">
              <a:rPr kumimoji="0" lang="en-US" altLang="en-US" sz="1200" b="0" i="0" u="none" strike="noStrike" kern="1200" cap="none" spc="0" normalizeH="0" baseline="0" noProof="0" smtClean="0">
                <a:ln>
                  <a:noFill/>
                </a:ln>
                <a:solidFill>
                  <a:srgbClr val="000000"/>
                </a:solidFill>
                <a:effectLst/>
                <a:uLnTx/>
                <a:uFillTx/>
                <a:latin typeface="Times New Roman" panose="02020603050405020304" pitchFamily="18" charset="0"/>
                <a:ea typeface="+mn-ea"/>
                <a:cs typeface="+mn-cs"/>
              </a:rPr>
              <a:pPr marL="0" marR="0" lvl="0" indent="0" algn="r" defTabSz="911225" rtl="0" eaLnBrk="1" fontAlgn="base" latinLnBrk="0" hangingPunct="1">
                <a:lnSpc>
                  <a:spcPct val="100000"/>
                </a:lnSpc>
                <a:spcBef>
                  <a:spcPct val="0"/>
                </a:spcBef>
                <a:spcAft>
                  <a:spcPct val="0"/>
                </a:spcAft>
                <a:buClrTx/>
                <a:buSzTx/>
                <a:buFontTx/>
                <a:buNone/>
                <a:tabLst/>
                <a:defRPr/>
              </a:pPr>
              <a:t>13</a:t>
            </a:fld>
            <a:endParaRPr kumimoji="0" lang="en-US" altLang="en-US" sz="12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mn-cs"/>
            </a:endParaRPr>
          </a:p>
        </p:txBody>
      </p:sp>
    </p:spTree>
    <p:extLst>
      <p:ext uri="{BB962C8B-B14F-4D97-AF65-F5344CB8AC3E}">
        <p14:creationId xmlns:p14="http://schemas.microsoft.com/office/powerpoint/2010/main" val="337957129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388A03F-A921-411A-AF2A-67D5AB8676D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39772622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4.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5.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a:t>Click to edit Master title style</a:t>
            </a:r>
            <a:endParaRPr lang="en-US"/>
          </a:p>
        </p:txBody>
      </p:sp>
    </p:spTree>
    <p:extLst>
      <p:ext uri="{BB962C8B-B14F-4D97-AF65-F5344CB8AC3E}">
        <p14:creationId xmlns:p14="http://schemas.microsoft.com/office/powerpoint/2010/main" val="100648962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email">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GB"/>
              <a:t>Click to edit Master title style</a:t>
            </a:r>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11/10/2024</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52865848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a:xfrm>
            <a:off x="457200" y="1600201"/>
            <a:ext cx="8229600" cy="391703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9C64F3F4-CE19-49F8-9EF4-FF4EE52031C2}" type="datetimeFigureOut">
              <a:rPr lang="en-GB" smtClean="0"/>
              <a:t>11/10/2024</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6683958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GB"/>
              <a:t>Click to edit Master title style</a:t>
            </a:r>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11/10/2024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4574793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9C64F3F4-CE19-49F8-9EF4-FF4EE52031C2}" type="datetimeFigureOut">
              <a:rPr lang="en-GB" smtClean="0"/>
              <a:t>11/10/2024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6601848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9C64F3F4-CE19-49F8-9EF4-FF4EE52031C2}" type="datetimeFigureOut">
              <a:rPr lang="en-GB" smtClean="0"/>
              <a:t>11/10/2024</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00480395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9C64F3F4-CE19-49F8-9EF4-FF4EE52031C2}" type="datetimeFigureOut">
              <a:rPr lang="en-GB" smtClean="0"/>
              <a:t>11/10/2024</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95368193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11/10/2024</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031915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a:t>Click to edit Master title style</a:t>
            </a:r>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11/10/2024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19958844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GB"/>
              <a:t>Click to edit Master title style</a:t>
            </a:r>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11/10/2024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6322708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9C64F3F4-CE19-49F8-9EF4-FF4EE52031C2}" type="datetimeFigureOut">
              <a:rPr lang="en-GB" smtClean="0"/>
              <a:t>11/10/2024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958225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9C64F3F4-CE19-49F8-9EF4-FF4EE52031C2}" type="datetimeFigureOut">
              <a:rPr lang="en-GB" smtClean="0"/>
              <a:t>11/10/2024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0410328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268665" y="365126"/>
            <a:ext cx="8611385"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268665" y="1825625"/>
            <a:ext cx="8611385"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53472557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628650" y="365127"/>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628650" y="6356352"/>
            <a:ext cx="2057400" cy="365125"/>
          </a:xfrm>
          <a:prstGeom prst="rect">
            <a:avLst/>
          </a:prstGeom>
        </p:spPr>
        <p:txBody>
          <a:bodyPr/>
          <a:lstStyle/>
          <a:p>
            <a:fld id="{379F1E6B-445D-CA46-80DE-7864B0ECB295}" type="datetimeFigureOut">
              <a:rPr lang="en-US" smtClean="0"/>
              <a:t>10/11/2024</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3028950" y="6356352"/>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6457950" y="6356352"/>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18672172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237310CF-D208-4DCA-A75D-36DC42B653E7}"/>
              </a:ext>
            </a:extLst>
          </p:cNvPr>
          <p:cNvSpPr>
            <a:spLocks noGrp="1"/>
          </p:cNvSpPr>
          <p:nvPr>
            <p:ph type="dt" sz="half" idx="10"/>
          </p:nvPr>
        </p:nvSpPr>
        <p:spPr>
          <a:xfrm>
            <a:off x="395288" y="6524625"/>
            <a:ext cx="971550" cy="219075"/>
          </a:xfrm>
        </p:spPr>
        <p:txBody>
          <a:bodyPr/>
          <a:lstStyle>
            <a:lvl1pPr>
              <a:defRPr/>
            </a:lvl1pPr>
          </a:lstStyle>
          <a:p>
            <a:pPr>
              <a:defRPr/>
            </a:pPr>
            <a:fld id="{402AE9DA-2056-4561-A1CD-CDDCA7D1D1D2}" type="datetimeFigureOut">
              <a:rPr lang="en-US"/>
              <a:pPr>
                <a:defRPr/>
              </a:pPr>
              <a:t>10/11/2024</a:t>
            </a:fld>
            <a:endParaRPr lang="en-US" dirty="0"/>
          </a:p>
        </p:txBody>
      </p:sp>
      <p:sp>
        <p:nvSpPr>
          <p:cNvPr id="5" name="Footer Placeholder 4">
            <a:extLst>
              <a:ext uri="{FF2B5EF4-FFF2-40B4-BE49-F238E27FC236}">
                <a16:creationId xmlns:a16="http://schemas.microsoft.com/office/drawing/2014/main" id="{88347D29-C3CD-4DCA-A699-5F614B3DD43B}"/>
              </a:ext>
            </a:extLst>
          </p:cNvPr>
          <p:cNvSpPr>
            <a:spLocks noGrp="1"/>
          </p:cNvSpPr>
          <p:nvPr>
            <p:ph type="ftr" sz="quarter" idx="11"/>
          </p:nvPr>
        </p:nvSpPr>
        <p:spPr>
          <a:xfrm>
            <a:off x="4140200" y="6381750"/>
            <a:ext cx="2895600" cy="365125"/>
          </a:xfrm>
          <a:prstGeom prst="rect">
            <a:avLst/>
          </a:prstGeom>
        </p:spPr>
        <p:txBody>
          <a:bodyPr/>
          <a:lstStyle>
            <a:lvl1pPr eaLnBrk="1" hangingPunct="1">
              <a:defRPr/>
            </a:lvl1pPr>
          </a:lstStyle>
          <a:p>
            <a:pPr>
              <a:defRPr/>
            </a:pPr>
            <a:endParaRPr lang="en-US" dirty="0"/>
          </a:p>
        </p:txBody>
      </p:sp>
      <p:sp>
        <p:nvSpPr>
          <p:cNvPr id="6" name="Slide Number Placeholder 5">
            <a:extLst>
              <a:ext uri="{FF2B5EF4-FFF2-40B4-BE49-F238E27FC236}">
                <a16:creationId xmlns:a16="http://schemas.microsoft.com/office/drawing/2014/main" id="{85F5665E-8A53-400F-A6A4-151256E0350A}"/>
              </a:ext>
            </a:extLst>
          </p:cNvPr>
          <p:cNvSpPr>
            <a:spLocks noGrp="1"/>
          </p:cNvSpPr>
          <p:nvPr>
            <p:ph type="sldNum" sz="quarter" idx="12"/>
          </p:nvPr>
        </p:nvSpPr>
        <p:spPr/>
        <p:txBody>
          <a:bodyPr/>
          <a:lstStyle>
            <a:lvl1pPr>
              <a:defRPr/>
            </a:lvl1pPr>
          </a:lstStyle>
          <a:p>
            <a:fld id="{91F3F627-4833-4259-9028-BD18A125CA43}" type="slidenum">
              <a:rPr lang="en-US" altLang="en-US"/>
              <a:pPr/>
              <a:t>‹#›</a:t>
            </a:fld>
            <a:endParaRPr lang="en-US" altLang="en-US" dirty="0"/>
          </a:p>
        </p:txBody>
      </p:sp>
    </p:spTree>
    <p:extLst>
      <p:ext uri="{BB962C8B-B14F-4D97-AF65-F5344CB8AC3E}">
        <p14:creationId xmlns:p14="http://schemas.microsoft.com/office/powerpoint/2010/main" val="393254608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94460C2-9137-421D-9C42-14645DA7458C}"/>
              </a:ext>
            </a:extLst>
          </p:cNvPr>
          <p:cNvSpPr>
            <a:spLocks noGrp="1"/>
          </p:cNvSpPr>
          <p:nvPr>
            <p:ph type="dt" sz="half" idx="10"/>
          </p:nvPr>
        </p:nvSpPr>
        <p:spPr/>
        <p:txBody>
          <a:bodyPr/>
          <a:lstStyle>
            <a:lvl1pPr>
              <a:defRPr/>
            </a:lvl1pPr>
          </a:lstStyle>
          <a:p>
            <a:pPr>
              <a:defRPr/>
            </a:pPr>
            <a:fld id="{3FC3F015-0184-46A2-815C-5CB3904927F0}" type="datetimeFigureOut">
              <a:rPr lang="en-US"/>
              <a:pPr>
                <a:defRPr/>
              </a:pPr>
              <a:t>10/11/2024</a:t>
            </a:fld>
            <a:endParaRPr lang="en-US" dirty="0"/>
          </a:p>
        </p:txBody>
      </p:sp>
      <p:sp>
        <p:nvSpPr>
          <p:cNvPr id="5" name="Footer Placeholder 4">
            <a:extLst>
              <a:ext uri="{FF2B5EF4-FFF2-40B4-BE49-F238E27FC236}">
                <a16:creationId xmlns:a16="http://schemas.microsoft.com/office/drawing/2014/main" id="{6A71C165-D8CB-4A35-AF99-8EC89CB7F0EB}"/>
              </a:ext>
            </a:extLst>
          </p:cNvPr>
          <p:cNvSpPr>
            <a:spLocks noGrp="1"/>
          </p:cNvSpPr>
          <p:nvPr>
            <p:ph type="ftr" sz="quarter" idx="11"/>
          </p:nvPr>
        </p:nvSpPr>
        <p:spPr>
          <a:xfrm>
            <a:off x="3132138" y="6461125"/>
            <a:ext cx="2895600" cy="365125"/>
          </a:xfrm>
          <a:prstGeom prst="rect">
            <a:avLst/>
          </a:prstGeom>
        </p:spPr>
        <p:txBody>
          <a:bodyPr/>
          <a:lstStyle>
            <a:lvl1pPr eaLnBrk="1" hangingPunct="1">
              <a:defRPr/>
            </a:lvl1pPr>
          </a:lstStyle>
          <a:p>
            <a:pPr>
              <a:defRPr/>
            </a:pPr>
            <a:endParaRPr lang="en-US" dirty="0"/>
          </a:p>
        </p:txBody>
      </p:sp>
      <p:sp>
        <p:nvSpPr>
          <p:cNvPr id="6" name="Slide Number Placeholder 5">
            <a:extLst>
              <a:ext uri="{FF2B5EF4-FFF2-40B4-BE49-F238E27FC236}">
                <a16:creationId xmlns:a16="http://schemas.microsoft.com/office/drawing/2014/main" id="{2306C28C-3BA3-4C93-A76C-700D703A88D7}"/>
              </a:ext>
            </a:extLst>
          </p:cNvPr>
          <p:cNvSpPr>
            <a:spLocks noGrp="1"/>
          </p:cNvSpPr>
          <p:nvPr>
            <p:ph type="sldNum" sz="quarter" idx="12"/>
          </p:nvPr>
        </p:nvSpPr>
        <p:spPr/>
        <p:txBody>
          <a:bodyPr/>
          <a:lstStyle>
            <a:lvl1pPr>
              <a:defRPr/>
            </a:lvl1pPr>
          </a:lstStyle>
          <a:p>
            <a:fld id="{393469D9-DC9B-479C-9AFD-02501356F58F}" type="slidenum">
              <a:rPr lang="en-US" altLang="en-US"/>
              <a:pPr/>
              <a:t>‹#›</a:t>
            </a:fld>
            <a:endParaRPr lang="en-US" altLang="en-US" dirty="0"/>
          </a:p>
        </p:txBody>
      </p:sp>
    </p:spTree>
    <p:extLst>
      <p:ext uri="{BB962C8B-B14F-4D97-AF65-F5344CB8AC3E}">
        <p14:creationId xmlns:p14="http://schemas.microsoft.com/office/powerpoint/2010/main" val="232373299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FC4CBED-6546-4C6C-A1F7-56A6D3B74542}"/>
              </a:ext>
            </a:extLst>
          </p:cNvPr>
          <p:cNvSpPr>
            <a:spLocks noGrp="1"/>
          </p:cNvSpPr>
          <p:nvPr>
            <p:ph type="dt" sz="half" idx="10"/>
          </p:nvPr>
        </p:nvSpPr>
        <p:spPr/>
        <p:txBody>
          <a:bodyPr/>
          <a:lstStyle>
            <a:lvl1pPr>
              <a:defRPr/>
            </a:lvl1pPr>
          </a:lstStyle>
          <a:p>
            <a:pPr>
              <a:defRPr/>
            </a:pPr>
            <a:fld id="{CFB567D1-7A73-4D28-B429-0B14532917F1}" type="datetimeFigureOut">
              <a:rPr lang="en-US"/>
              <a:pPr>
                <a:defRPr/>
              </a:pPr>
              <a:t>10/11/2024</a:t>
            </a:fld>
            <a:endParaRPr lang="en-US" dirty="0"/>
          </a:p>
        </p:txBody>
      </p:sp>
      <p:sp>
        <p:nvSpPr>
          <p:cNvPr id="5" name="Slide Number Placeholder 5">
            <a:extLst>
              <a:ext uri="{FF2B5EF4-FFF2-40B4-BE49-F238E27FC236}">
                <a16:creationId xmlns:a16="http://schemas.microsoft.com/office/drawing/2014/main" id="{9E12AFDA-0601-483F-9BAB-9914F5E69256}"/>
              </a:ext>
            </a:extLst>
          </p:cNvPr>
          <p:cNvSpPr>
            <a:spLocks noGrp="1"/>
          </p:cNvSpPr>
          <p:nvPr>
            <p:ph type="sldNum" sz="quarter" idx="11"/>
          </p:nvPr>
        </p:nvSpPr>
        <p:spPr/>
        <p:txBody>
          <a:bodyPr/>
          <a:lstStyle>
            <a:lvl1pPr>
              <a:defRPr/>
            </a:lvl1pPr>
          </a:lstStyle>
          <a:p>
            <a:fld id="{AEA72ABC-6BC6-49B6-AFDA-56524CD2D40A}" type="slidenum">
              <a:rPr lang="en-US" altLang="en-US"/>
              <a:pPr/>
              <a:t>‹#›</a:t>
            </a:fld>
            <a:endParaRPr lang="en-US" altLang="en-US" dirty="0"/>
          </a:p>
        </p:txBody>
      </p:sp>
    </p:spTree>
    <p:extLst>
      <p:ext uri="{BB962C8B-B14F-4D97-AF65-F5344CB8AC3E}">
        <p14:creationId xmlns:p14="http://schemas.microsoft.com/office/powerpoint/2010/main" val="402389367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10B3E8AC-8539-4C07-BD0E-DE5D6D02D8BB}"/>
              </a:ext>
            </a:extLst>
          </p:cNvPr>
          <p:cNvSpPr>
            <a:spLocks noGrp="1"/>
          </p:cNvSpPr>
          <p:nvPr>
            <p:ph type="dt" sz="half" idx="10"/>
          </p:nvPr>
        </p:nvSpPr>
        <p:spPr/>
        <p:txBody>
          <a:bodyPr/>
          <a:lstStyle>
            <a:lvl1pPr>
              <a:defRPr/>
            </a:lvl1pPr>
          </a:lstStyle>
          <a:p>
            <a:pPr>
              <a:defRPr/>
            </a:pPr>
            <a:fld id="{1D29530A-7918-494F-ACB4-20283BF012C7}" type="datetimeFigureOut">
              <a:rPr lang="en-US"/>
              <a:pPr>
                <a:defRPr/>
              </a:pPr>
              <a:t>10/11/2024</a:t>
            </a:fld>
            <a:endParaRPr lang="en-US" dirty="0"/>
          </a:p>
        </p:txBody>
      </p:sp>
      <p:sp>
        <p:nvSpPr>
          <p:cNvPr id="6" name="Slide Number Placeholder 5">
            <a:extLst>
              <a:ext uri="{FF2B5EF4-FFF2-40B4-BE49-F238E27FC236}">
                <a16:creationId xmlns:a16="http://schemas.microsoft.com/office/drawing/2014/main" id="{7FDA264A-A470-4CA1-B19A-1FEF7FA11D53}"/>
              </a:ext>
            </a:extLst>
          </p:cNvPr>
          <p:cNvSpPr>
            <a:spLocks noGrp="1"/>
          </p:cNvSpPr>
          <p:nvPr>
            <p:ph type="sldNum" sz="quarter" idx="11"/>
          </p:nvPr>
        </p:nvSpPr>
        <p:spPr/>
        <p:txBody>
          <a:bodyPr/>
          <a:lstStyle>
            <a:lvl1pPr>
              <a:defRPr/>
            </a:lvl1pPr>
          </a:lstStyle>
          <a:p>
            <a:fld id="{FE050CA8-2658-4F0A-A74E-E04F69843644}" type="slidenum">
              <a:rPr lang="en-US" altLang="en-US"/>
              <a:pPr/>
              <a:t>‹#›</a:t>
            </a:fld>
            <a:endParaRPr lang="en-US" altLang="en-US" dirty="0"/>
          </a:p>
        </p:txBody>
      </p:sp>
    </p:spTree>
    <p:extLst>
      <p:ext uri="{BB962C8B-B14F-4D97-AF65-F5344CB8AC3E}">
        <p14:creationId xmlns:p14="http://schemas.microsoft.com/office/powerpoint/2010/main" val="160215360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0834F37C-1F00-48DE-A8C4-ECFD6C547F4D}"/>
              </a:ext>
            </a:extLst>
          </p:cNvPr>
          <p:cNvSpPr>
            <a:spLocks noGrp="1"/>
          </p:cNvSpPr>
          <p:nvPr>
            <p:ph type="dt" sz="half" idx="10"/>
          </p:nvPr>
        </p:nvSpPr>
        <p:spPr/>
        <p:txBody>
          <a:bodyPr/>
          <a:lstStyle>
            <a:lvl1pPr>
              <a:defRPr/>
            </a:lvl1pPr>
          </a:lstStyle>
          <a:p>
            <a:pPr>
              <a:defRPr/>
            </a:pPr>
            <a:fld id="{8DE8FF3C-1E5E-4CA4-8599-004387968F42}" type="datetimeFigureOut">
              <a:rPr lang="en-US"/>
              <a:pPr>
                <a:defRPr/>
              </a:pPr>
              <a:t>10/11/2024</a:t>
            </a:fld>
            <a:endParaRPr lang="en-US" dirty="0"/>
          </a:p>
        </p:txBody>
      </p:sp>
      <p:sp>
        <p:nvSpPr>
          <p:cNvPr id="8" name="Slide Number Placeholder 5">
            <a:extLst>
              <a:ext uri="{FF2B5EF4-FFF2-40B4-BE49-F238E27FC236}">
                <a16:creationId xmlns:a16="http://schemas.microsoft.com/office/drawing/2014/main" id="{CBE00681-E2D9-46D1-B444-5A72E2F48D36}"/>
              </a:ext>
            </a:extLst>
          </p:cNvPr>
          <p:cNvSpPr>
            <a:spLocks noGrp="1"/>
          </p:cNvSpPr>
          <p:nvPr>
            <p:ph type="sldNum" sz="quarter" idx="11"/>
          </p:nvPr>
        </p:nvSpPr>
        <p:spPr/>
        <p:txBody>
          <a:bodyPr/>
          <a:lstStyle>
            <a:lvl1pPr>
              <a:defRPr/>
            </a:lvl1pPr>
          </a:lstStyle>
          <a:p>
            <a:fld id="{208B183F-D341-4049-B5FC-B5AF8DCCA76E}" type="slidenum">
              <a:rPr lang="en-US" altLang="en-US"/>
              <a:pPr/>
              <a:t>‹#›</a:t>
            </a:fld>
            <a:endParaRPr lang="en-US" altLang="en-US" dirty="0"/>
          </a:p>
        </p:txBody>
      </p:sp>
    </p:spTree>
    <p:extLst>
      <p:ext uri="{BB962C8B-B14F-4D97-AF65-F5344CB8AC3E}">
        <p14:creationId xmlns:p14="http://schemas.microsoft.com/office/powerpoint/2010/main" val="308524565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C0A41194-D772-4AC5-9EE4-B495CA6FFD62}"/>
              </a:ext>
            </a:extLst>
          </p:cNvPr>
          <p:cNvSpPr>
            <a:spLocks noGrp="1"/>
          </p:cNvSpPr>
          <p:nvPr>
            <p:ph type="dt" sz="half" idx="10"/>
          </p:nvPr>
        </p:nvSpPr>
        <p:spPr/>
        <p:txBody>
          <a:bodyPr/>
          <a:lstStyle>
            <a:lvl1pPr>
              <a:defRPr/>
            </a:lvl1pPr>
          </a:lstStyle>
          <a:p>
            <a:pPr>
              <a:defRPr/>
            </a:pPr>
            <a:fld id="{A056C26F-F1B7-4F3B-B3F4-ACE0D9A747DE}" type="datetimeFigureOut">
              <a:rPr lang="en-US"/>
              <a:pPr>
                <a:defRPr/>
              </a:pPr>
              <a:t>10/11/2024</a:t>
            </a:fld>
            <a:endParaRPr lang="en-US" dirty="0"/>
          </a:p>
        </p:txBody>
      </p:sp>
      <p:sp>
        <p:nvSpPr>
          <p:cNvPr id="4" name="Slide Number Placeholder 5">
            <a:extLst>
              <a:ext uri="{FF2B5EF4-FFF2-40B4-BE49-F238E27FC236}">
                <a16:creationId xmlns:a16="http://schemas.microsoft.com/office/drawing/2014/main" id="{552FC1F3-4E6A-4459-9219-F61F3D91E649}"/>
              </a:ext>
            </a:extLst>
          </p:cNvPr>
          <p:cNvSpPr>
            <a:spLocks noGrp="1"/>
          </p:cNvSpPr>
          <p:nvPr>
            <p:ph type="sldNum" sz="quarter" idx="11"/>
          </p:nvPr>
        </p:nvSpPr>
        <p:spPr/>
        <p:txBody>
          <a:bodyPr/>
          <a:lstStyle>
            <a:lvl1pPr>
              <a:defRPr/>
            </a:lvl1pPr>
          </a:lstStyle>
          <a:p>
            <a:fld id="{38A0D826-601F-4CCE-8E55-2081BFA7BDF4}" type="slidenum">
              <a:rPr lang="en-US" altLang="en-US"/>
              <a:pPr/>
              <a:t>‹#›</a:t>
            </a:fld>
            <a:endParaRPr lang="en-US" altLang="en-US" dirty="0"/>
          </a:p>
        </p:txBody>
      </p:sp>
    </p:spTree>
    <p:extLst>
      <p:ext uri="{BB962C8B-B14F-4D97-AF65-F5344CB8AC3E}">
        <p14:creationId xmlns:p14="http://schemas.microsoft.com/office/powerpoint/2010/main" val="65498737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853AE37B-ABD6-468B-9CE2-67A1107E0B40}"/>
              </a:ext>
            </a:extLst>
          </p:cNvPr>
          <p:cNvSpPr>
            <a:spLocks noGrp="1"/>
          </p:cNvSpPr>
          <p:nvPr>
            <p:ph type="dt" sz="half" idx="10"/>
          </p:nvPr>
        </p:nvSpPr>
        <p:spPr/>
        <p:txBody>
          <a:bodyPr/>
          <a:lstStyle>
            <a:lvl1pPr>
              <a:defRPr/>
            </a:lvl1pPr>
          </a:lstStyle>
          <a:p>
            <a:pPr>
              <a:defRPr/>
            </a:pPr>
            <a:fld id="{8A1221A0-025D-4279-933B-DE6F1305EEAE}" type="datetimeFigureOut">
              <a:rPr lang="en-US"/>
              <a:pPr>
                <a:defRPr/>
              </a:pPr>
              <a:t>10/11/2024</a:t>
            </a:fld>
            <a:endParaRPr lang="en-US" dirty="0"/>
          </a:p>
        </p:txBody>
      </p:sp>
      <p:sp>
        <p:nvSpPr>
          <p:cNvPr id="3" name="Slide Number Placeholder 5">
            <a:extLst>
              <a:ext uri="{FF2B5EF4-FFF2-40B4-BE49-F238E27FC236}">
                <a16:creationId xmlns:a16="http://schemas.microsoft.com/office/drawing/2014/main" id="{86F6FFC2-C815-4C3B-8D6E-41A10158BEDC}"/>
              </a:ext>
            </a:extLst>
          </p:cNvPr>
          <p:cNvSpPr>
            <a:spLocks noGrp="1"/>
          </p:cNvSpPr>
          <p:nvPr>
            <p:ph type="sldNum" sz="quarter" idx="11"/>
          </p:nvPr>
        </p:nvSpPr>
        <p:spPr/>
        <p:txBody>
          <a:bodyPr/>
          <a:lstStyle>
            <a:lvl1pPr>
              <a:defRPr/>
            </a:lvl1pPr>
          </a:lstStyle>
          <a:p>
            <a:fld id="{E2DB9D8E-8A6D-4727-96BE-F793365BBC9A}" type="slidenum">
              <a:rPr lang="en-US" altLang="en-US"/>
              <a:pPr/>
              <a:t>‹#›</a:t>
            </a:fld>
            <a:endParaRPr lang="en-US" altLang="en-US" dirty="0"/>
          </a:p>
        </p:txBody>
      </p:sp>
    </p:spTree>
    <p:extLst>
      <p:ext uri="{BB962C8B-B14F-4D97-AF65-F5344CB8AC3E}">
        <p14:creationId xmlns:p14="http://schemas.microsoft.com/office/powerpoint/2010/main" val="12786369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1A4250F3-CBDB-4A79-A409-ABA48097A0C7}"/>
              </a:ext>
            </a:extLst>
          </p:cNvPr>
          <p:cNvSpPr>
            <a:spLocks noGrp="1"/>
          </p:cNvSpPr>
          <p:nvPr>
            <p:ph type="dt" sz="half" idx="10"/>
          </p:nvPr>
        </p:nvSpPr>
        <p:spPr/>
        <p:txBody>
          <a:bodyPr/>
          <a:lstStyle>
            <a:lvl1pPr>
              <a:defRPr/>
            </a:lvl1pPr>
          </a:lstStyle>
          <a:p>
            <a:pPr>
              <a:defRPr/>
            </a:pPr>
            <a:fld id="{15C9DE3F-5799-4F99-89E3-46A8017CEB5A}" type="datetimeFigureOut">
              <a:rPr lang="en-US"/>
              <a:pPr>
                <a:defRPr/>
              </a:pPr>
              <a:t>10/11/2024</a:t>
            </a:fld>
            <a:endParaRPr lang="en-US" dirty="0"/>
          </a:p>
        </p:txBody>
      </p:sp>
      <p:sp>
        <p:nvSpPr>
          <p:cNvPr id="6" name="Slide Number Placeholder 5">
            <a:extLst>
              <a:ext uri="{FF2B5EF4-FFF2-40B4-BE49-F238E27FC236}">
                <a16:creationId xmlns:a16="http://schemas.microsoft.com/office/drawing/2014/main" id="{95F06879-4227-48AA-874F-A16A689EA075}"/>
              </a:ext>
            </a:extLst>
          </p:cNvPr>
          <p:cNvSpPr>
            <a:spLocks noGrp="1"/>
          </p:cNvSpPr>
          <p:nvPr>
            <p:ph type="sldNum" sz="quarter" idx="11"/>
          </p:nvPr>
        </p:nvSpPr>
        <p:spPr/>
        <p:txBody>
          <a:bodyPr/>
          <a:lstStyle>
            <a:lvl1pPr>
              <a:defRPr/>
            </a:lvl1pPr>
          </a:lstStyle>
          <a:p>
            <a:fld id="{9AC92756-0EBF-496D-8BB6-694E00B90F90}" type="slidenum">
              <a:rPr lang="en-US" altLang="en-US"/>
              <a:pPr/>
              <a:t>‹#›</a:t>
            </a:fld>
            <a:endParaRPr lang="en-US" altLang="en-US" dirty="0"/>
          </a:p>
        </p:txBody>
      </p:sp>
    </p:spTree>
    <p:extLst>
      <p:ext uri="{BB962C8B-B14F-4D97-AF65-F5344CB8AC3E}">
        <p14:creationId xmlns:p14="http://schemas.microsoft.com/office/powerpoint/2010/main" val="2937473560"/>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dirty="0"/>
              <a:t>Click icon to add picture</a:t>
            </a:r>
            <a:endParaRPr lang="en-GB" noProof="0" dirty="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E3B7D8F9-9E00-42A8-B93F-E28079E9D046}"/>
              </a:ext>
            </a:extLst>
          </p:cNvPr>
          <p:cNvSpPr>
            <a:spLocks noGrp="1"/>
          </p:cNvSpPr>
          <p:nvPr>
            <p:ph type="dt" sz="half" idx="10"/>
          </p:nvPr>
        </p:nvSpPr>
        <p:spPr/>
        <p:txBody>
          <a:bodyPr/>
          <a:lstStyle>
            <a:lvl1pPr>
              <a:defRPr/>
            </a:lvl1pPr>
          </a:lstStyle>
          <a:p>
            <a:pPr>
              <a:defRPr/>
            </a:pPr>
            <a:fld id="{EE6E28AB-C5B4-4D3C-97F6-27E5B2273FE3}" type="datetimeFigureOut">
              <a:rPr lang="en-US"/>
              <a:pPr>
                <a:defRPr/>
              </a:pPr>
              <a:t>10/11/2024</a:t>
            </a:fld>
            <a:endParaRPr lang="en-US" dirty="0"/>
          </a:p>
        </p:txBody>
      </p:sp>
      <p:sp>
        <p:nvSpPr>
          <p:cNvPr id="6" name="Slide Number Placeholder 5">
            <a:extLst>
              <a:ext uri="{FF2B5EF4-FFF2-40B4-BE49-F238E27FC236}">
                <a16:creationId xmlns:a16="http://schemas.microsoft.com/office/drawing/2014/main" id="{FF4A564E-68AD-4CF1-ABF0-F6F4A8BA490C}"/>
              </a:ext>
            </a:extLst>
          </p:cNvPr>
          <p:cNvSpPr>
            <a:spLocks noGrp="1"/>
          </p:cNvSpPr>
          <p:nvPr>
            <p:ph type="sldNum" sz="quarter" idx="11"/>
          </p:nvPr>
        </p:nvSpPr>
        <p:spPr/>
        <p:txBody>
          <a:bodyPr/>
          <a:lstStyle>
            <a:lvl1pPr>
              <a:defRPr/>
            </a:lvl1pPr>
          </a:lstStyle>
          <a:p>
            <a:fld id="{A174AF80-A817-450F-A5A0-BD5D6EA3BBD6}" type="slidenum">
              <a:rPr lang="en-US" altLang="en-US"/>
              <a:pPr/>
              <a:t>‹#›</a:t>
            </a:fld>
            <a:endParaRPr lang="en-US" altLang="en-US" dirty="0"/>
          </a:p>
        </p:txBody>
      </p:sp>
    </p:spTree>
    <p:extLst>
      <p:ext uri="{BB962C8B-B14F-4D97-AF65-F5344CB8AC3E}">
        <p14:creationId xmlns:p14="http://schemas.microsoft.com/office/powerpoint/2010/main" val="1915986007"/>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D5C6F50-43F9-4571-B95D-66E0861C6413}"/>
              </a:ext>
            </a:extLst>
          </p:cNvPr>
          <p:cNvSpPr>
            <a:spLocks noGrp="1"/>
          </p:cNvSpPr>
          <p:nvPr>
            <p:ph type="dt" sz="half" idx="10"/>
          </p:nvPr>
        </p:nvSpPr>
        <p:spPr/>
        <p:txBody>
          <a:bodyPr/>
          <a:lstStyle>
            <a:lvl1pPr>
              <a:defRPr/>
            </a:lvl1pPr>
          </a:lstStyle>
          <a:p>
            <a:pPr>
              <a:defRPr/>
            </a:pPr>
            <a:fld id="{DDEFB6C6-79C3-4F89-9C9E-8C1D8F30A73D}" type="datetimeFigureOut">
              <a:rPr lang="en-US"/>
              <a:pPr>
                <a:defRPr/>
              </a:pPr>
              <a:t>10/11/2024</a:t>
            </a:fld>
            <a:endParaRPr lang="en-US" dirty="0"/>
          </a:p>
        </p:txBody>
      </p:sp>
      <p:sp>
        <p:nvSpPr>
          <p:cNvPr id="5" name="Slide Number Placeholder 5">
            <a:extLst>
              <a:ext uri="{FF2B5EF4-FFF2-40B4-BE49-F238E27FC236}">
                <a16:creationId xmlns:a16="http://schemas.microsoft.com/office/drawing/2014/main" id="{BE1CBC72-8292-4953-88E2-432B96AEEAD0}"/>
              </a:ext>
            </a:extLst>
          </p:cNvPr>
          <p:cNvSpPr>
            <a:spLocks noGrp="1"/>
          </p:cNvSpPr>
          <p:nvPr>
            <p:ph type="sldNum" sz="quarter" idx="11"/>
          </p:nvPr>
        </p:nvSpPr>
        <p:spPr/>
        <p:txBody>
          <a:bodyPr/>
          <a:lstStyle>
            <a:lvl1pPr>
              <a:defRPr/>
            </a:lvl1pPr>
          </a:lstStyle>
          <a:p>
            <a:fld id="{DC3AF285-893A-4AEC-8FEE-2A8D58F41ACD}" type="slidenum">
              <a:rPr lang="en-US" altLang="en-US"/>
              <a:pPr/>
              <a:t>‹#›</a:t>
            </a:fld>
            <a:endParaRPr lang="en-US" altLang="en-US" dirty="0"/>
          </a:p>
        </p:txBody>
      </p:sp>
    </p:spTree>
    <p:extLst>
      <p:ext uri="{BB962C8B-B14F-4D97-AF65-F5344CB8AC3E}">
        <p14:creationId xmlns:p14="http://schemas.microsoft.com/office/powerpoint/2010/main" val="73158673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27F424B-3F4D-4DD7-920A-579FF8BB3C76}"/>
              </a:ext>
            </a:extLst>
          </p:cNvPr>
          <p:cNvSpPr>
            <a:spLocks noGrp="1"/>
          </p:cNvSpPr>
          <p:nvPr>
            <p:ph type="dt" sz="half" idx="10"/>
          </p:nvPr>
        </p:nvSpPr>
        <p:spPr/>
        <p:txBody>
          <a:bodyPr/>
          <a:lstStyle>
            <a:lvl1pPr>
              <a:defRPr/>
            </a:lvl1pPr>
          </a:lstStyle>
          <a:p>
            <a:pPr>
              <a:defRPr/>
            </a:pPr>
            <a:fld id="{BA7B6503-2913-4A70-9632-F71A1AE3CA2A}" type="datetimeFigureOut">
              <a:rPr lang="en-US"/>
              <a:pPr>
                <a:defRPr/>
              </a:pPr>
              <a:t>10/11/2024</a:t>
            </a:fld>
            <a:endParaRPr lang="en-US" dirty="0"/>
          </a:p>
        </p:txBody>
      </p:sp>
      <p:sp>
        <p:nvSpPr>
          <p:cNvPr id="5" name="Slide Number Placeholder 5">
            <a:extLst>
              <a:ext uri="{FF2B5EF4-FFF2-40B4-BE49-F238E27FC236}">
                <a16:creationId xmlns:a16="http://schemas.microsoft.com/office/drawing/2014/main" id="{B5F44F11-5C54-4BB5-8F00-B8982E6C96AB}"/>
              </a:ext>
            </a:extLst>
          </p:cNvPr>
          <p:cNvSpPr>
            <a:spLocks noGrp="1"/>
          </p:cNvSpPr>
          <p:nvPr>
            <p:ph type="sldNum" sz="quarter" idx="11"/>
          </p:nvPr>
        </p:nvSpPr>
        <p:spPr/>
        <p:txBody>
          <a:bodyPr/>
          <a:lstStyle>
            <a:lvl1pPr>
              <a:defRPr/>
            </a:lvl1pPr>
          </a:lstStyle>
          <a:p>
            <a:fld id="{8B1C11ED-A7A2-4B5C-9D9E-4DDF997ACE05}" type="slidenum">
              <a:rPr lang="en-US" altLang="en-US"/>
              <a:pPr/>
              <a:t>‹#›</a:t>
            </a:fld>
            <a:endParaRPr lang="en-US" altLang="en-US" dirty="0"/>
          </a:p>
        </p:txBody>
      </p:sp>
    </p:spTree>
    <p:extLst>
      <p:ext uri="{BB962C8B-B14F-4D97-AF65-F5344CB8AC3E}">
        <p14:creationId xmlns:p14="http://schemas.microsoft.com/office/powerpoint/2010/main" val="1234782173"/>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11/10/2024</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14850876"/>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11/10/2024</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52306456"/>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11/10/2024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46145848"/>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11/10/2024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961074996"/>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11/10/2024</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476080952"/>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11/10/2024</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440129226"/>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11/10/2024</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241922741"/>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11/10/2024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35579406"/>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11/10/2024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51768457"/>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11/10/2024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84739294"/>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11/10/2024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144522728"/>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9.xml"/><Relationship Id="rId13" Type="http://schemas.openxmlformats.org/officeDocument/2006/relationships/image" Target="../media/image2.jpeg"/><Relationship Id="rId3" Type="http://schemas.openxmlformats.org/officeDocument/2006/relationships/slideLayout" Target="../slideLayouts/slideLayout4.xml"/><Relationship Id="rId7" Type="http://schemas.openxmlformats.org/officeDocument/2006/relationships/slideLayout" Target="../slideLayouts/slideLayout8.xml"/><Relationship Id="rId12" Type="http://schemas.openxmlformats.org/officeDocument/2006/relationships/theme" Target="../theme/theme2.xml"/><Relationship Id="rId2" Type="http://schemas.openxmlformats.org/officeDocument/2006/relationships/slideLayout" Target="../slideLayouts/slideLayout3.xml"/><Relationship Id="rId1" Type="http://schemas.openxmlformats.org/officeDocument/2006/relationships/slideLayout" Target="../slideLayouts/slideLayout2.xml"/><Relationship Id="rId6" Type="http://schemas.openxmlformats.org/officeDocument/2006/relationships/slideLayout" Target="../slideLayouts/slideLayout7.xml"/><Relationship Id="rId11" Type="http://schemas.openxmlformats.org/officeDocument/2006/relationships/slideLayout" Target="../slideLayouts/slideLayout12.xml"/><Relationship Id="rId5" Type="http://schemas.openxmlformats.org/officeDocument/2006/relationships/slideLayout" Target="../slideLayouts/slideLayout6.xml"/><Relationship Id="rId10" Type="http://schemas.openxmlformats.org/officeDocument/2006/relationships/slideLayout" Target="../slideLayouts/slideLayout11.xml"/><Relationship Id="rId4" Type="http://schemas.openxmlformats.org/officeDocument/2006/relationships/slideLayout" Target="../slideLayouts/slideLayout5.xml"/><Relationship Id="rId9" Type="http://schemas.openxmlformats.org/officeDocument/2006/relationships/slideLayout" Target="../slideLayouts/slideLayout10.xml"/></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14.xml"/><Relationship Id="rId1" Type="http://schemas.openxmlformats.org/officeDocument/2006/relationships/slideLayout" Target="../slideLayouts/slideLayout13.xml"/><Relationship Id="rId4" Type="http://schemas.openxmlformats.org/officeDocument/2006/relationships/image" Target="../media/image4.png"/></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22.xml"/><Relationship Id="rId13" Type="http://schemas.openxmlformats.org/officeDocument/2006/relationships/image" Target="../media/image5.jpeg"/><Relationship Id="rId3" Type="http://schemas.openxmlformats.org/officeDocument/2006/relationships/slideLayout" Target="../slideLayouts/slideLayout17.xml"/><Relationship Id="rId7" Type="http://schemas.openxmlformats.org/officeDocument/2006/relationships/slideLayout" Target="../slideLayouts/slideLayout21.xml"/><Relationship Id="rId12" Type="http://schemas.openxmlformats.org/officeDocument/2006/relationships/theme" Target="../theme/theme4.xml"/><Relationship Id="rId2" Type="http://schemas.openxmlformats.org/officeDocument/2006/relationships/slideLayout" Target="../slideLayouts/slideLayout16.xml"/><Relationship Id="rId1" Type="http://schemas.openxmlformats.org/officeDocument/2006/relationships/slideLayout" Target="../slideLayouts/slideLayout15.xml"/><Relationship Id="rId6" Type="http://schemas.openxmlformats.org/officeDocument/2006/relationships/slideLayout" Target="../slideLayouts/slideLayout20.xml"/><Relationship Id="rId11" Type="http://schemas.openxmlformats.org/officeDocument/2006/relationships/slideLayout" Target="../slideLayouts/slideLayout25.xml"/><Relationship Id="rId5" Type="http://schemas.openxmlformats.org/officeDocument/2006/relationships/slideLayout" Target="../slideLayouts/slideLayout19.xml"/><Relationship Id="rId10" Type="http://schemas.openxmlformats.org/officeDocument/2006/relationships/slideLayout" Target="../slideLayouts/slideLayout24.xml"/><Relationship Id="rId4" Type="http://schemas.openxmlformats.org/officeDocument/2006/relationships/slideLayout" Target="../slideLayouts/slideLayout18.xml"/><Relationship Id="rId9" Type="http://schemas.openxmlformats.org/officeDocument/2006/relationships/slideLayout" Target="../slideLayouts/slideLayout23.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33.xml"/><Relationship Id="rId13" Type="http://schemas.openxmlformats.org/officeDocument/2006/relationships/image" Target="../media/image5.jpeg"/><Relationship Id="rId3" Type="http://schemas.openxmlformats.org/officeDocument/2006/relationships/slideLayout" Target="../slideLayouts/slideLayout28.xml"/><Relationship Id="rId7" Type="http://schemas.openxmlformats.org/officeDocument/2006/relationships/slideLayout" Target="../slideLayouts/slideLayout32.xml"/><Relationship Id="rId12" Type="http://schemas.openxmlformats.org/officeDocument/2006/relationships/theme" Target="../theme/theme5.xml"/><Relationship Id="rId2" Type="http://schemas.openxmlformats.org/officeDocument/2006/relationships/slideLayout" Target="../slideLayouts/slideLayout27.xml"/><Relationship Id="rId1" Type="http://schemas.openxmlformats.org/officeDocument/2006/relationships/slideLayout" Target="../slideLayouts/slideLayout26.xml"/><Relationship Id="rId6" Type="http://schemas.openxmlformats.org/officeDocument/2006/relationships/slideLayout" Target="../slideLayouts/slideLayout31.xml"/><Relationship Id="rId11" Type="http://schemas.openxmlformats.org/officeDocument/2006/relationships/slideLayout" Target="../slideLayouts/slideLayout36.xml"/><Relationship Id="rId5" Type="http://schemas.openxmlformats.org/officeDocument/2006/relationships/slideLayout" Target="../slideLayouts/slideLayout30.xml"/><Relationship Id="rId10" Type="http://schemas.openxmlformats.org/officeDocument/2006/relationships/slideLayout" Target="../slideLayouts/slideLayout35.xml"/><Relationship Id="rId4" Type="http://schemas.openxmlformats.org/officeDocument/2006/relationships/slideLayout" Target="../slideLayouts/slideLayout29.xml"/><Relationship Id="rId9" Type="http://schemas.openxmlformats.org/officeDocument/2006/relationships/slideLayout" Target="../slideLayouts/slideLayout34.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401584867"/>
      </p:ext>
    </p:extLst>
  </p:cSld>
  <p:clrMap bg1="lt1" tx1="dk1" bg2="lt2" tx2="dk2" accent1="accent1" accent2="accent2" accent3="accent3" accent4="accent4" accent5="accent5" accent6="accent6" hlink="hlink" folHlink="folHlink"/>
  <p:sldLayoutIdLst>
    <p:sldLayoutId id="214748387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email">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11/10/2024</a:t>
            </a:fld>
            <a:endParaRPr lang="en-GB"/>
          </a:p>
        </p:txBody>
      </p:sp>
      <p:sp>
        <p:nvSpPr>
          <p:cNvPr id="6" name="Slide Number Placeholder 5"/>
          <p:cNvSpPr>
            <a:spLocks noGrp="1"/>
          </p:cNvSpPr>
          <p:nvPr>
            <p:ph type="sldNum" sz="quarter" idx="4"/>
          </p:nvPr>
        </p:nvSpPr>
        <p:spPr>
          <a:xfrm>
            <a:off x="8028384" y="5085184"/>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a:p>
        </p:txBody>
      </p:sp>
    </p:spTree>
    <p:extLst>
      <p:ext uri="{BB962C8B-B14F-4D97-AF65-F5344CB8AC3E}">
        <p14:creationId xmlns:p14="http://schemas.microsoft.com/office/powerpoint/2010/main" val="2055438008"/>
      </p:ext>
    </p:extLst>
  </p:cSld>
  <p:clrMap bg1="lt1" tx1="dk1" bg2="lt2" tx2="dk2" accent1="accent1" accent2="accent2" accent3="accent3" accent4="accent4" accent5="accent5" accent6="accent6" hlink="hlink" folHlink="folHlink"/>
  <p:sldLayoutIdLst>
    <p:sldLayoutId id="2147483881" r:id="rId1"/>
    <p:sldLayoutId id="2147483882" r:id="rId2"/>
    <p:sldLayoutId id="2147483883" r:id="rId3"/>
    <p:sldLayoutId id="2147483884" r:id="rId4"/>
    <p:sldLayoutId id="2147483885" r:id="rId5"/>
    <p:sldLayoutId id="2147483886" r:id="rId6"/>
    <p:sldLayoutId id="2147483887" r:id="rId7"/>
    <p:sldLayoutId id="2147483888" r:id="rId8"/>
    <p:sldLayoutId id="2147483889" r:id="rId9"/>
    <p:sldLayoutId id="2147483890" r:id="rId10"/>
    <p:sldLayoutId id="214748389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4"/>
          <a:stretch>
            <a:fillRect/>
          </a:stretch>
        </p:blipFill>
        <p:spPr>
          <a:xfrm>
            <a:off x="0" y="0"/>
            <a:ext cx="9144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268665" y="365126"/>
            <a:ext cx="8611385"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268665" y="1825625"/>
            <a:ext cx="8611385"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523224848"/>
      </p:ext>
    </p:extLst>
  </p:cSld>
  <p:clrMap bg1="lt1" tx1="dk1" bg2="lt2" tx2="dk2" accent1="accent1" accent2="accent2" accent3="accent3" accent4="accent4" accent5="accent5" accent6="accent6" hlink="hlink" folHlink="folHlink"/>
  <p:sldLayoutIdLst>
    <p:sldLayoutId id="2147483893" r:id="rId1"/>
    <p:sldLayoutId id="2147483894" r:id="rId2"/>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C8754DC7-7F18-4385-9AB1-41F414A3F635}"/>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3" name="Text Placeholder 2">
            <a:extLst>
              <a:ext uri="{FF2B5EF4-FFF2-40B4-BE49-F238E27FC236}">
                <a16:creationId xmlns:a16="http://schemas.microsoft.com/office/drawing/2014/main" id="{0B7EBE12-6755-4CB4-A38A-85544100D111}"/>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C137F54C-81AE-4B4A-9E79-DA4B094291C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hangingPunct="1">
              <a:defRPr sz="1050">
                <a:solidFill>
                  <a:schemeClr val="tx1">
                    <a:tint val="75000"/>
                  </a:schemeClr>
                </a:solidFill>
              </a:defRPr>
            </a:lvl1pPr>
          </a:lstStyle>
          <a:p>
            <a:pPr>
              <a:defRPr/>
            </a:pPr>
            <a:fld id="{BA37ACC8-7FC2-4F28-B656-FE57FA73C17D}" type="datetimeFigureOut">
              <a:rPr lang="en-US"/>
              <a:pPr>
                <a:defRPr/>
              </a:pPr>
              <a:t>10/11/2024</a:t>
            </a:fld>
            <a:endParaRPr lang="en-US" dirty="0"/>
          </a:p>
        </p:txBody>
      </p:sp>
      <p:sp>
        <p:nvSpPr>
          <p:cNvPr id="6" name="Slide Number Placeholder 5">
            <a:extLst>
              <a:ext uri="{FF2B5EF4-FFF2-40B4-BE49-F238E27FC236}">
                <a16:creationId xmlns:a16="http://schemas.microsoft.com/office/drawing/2014/main" id="{4F9FE220-A09F-49F0-ABFD-BF514E08CB4B}"/>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defRPr>
            </a:lvl1pPr>
          </a:lstStyle>
          <a:p>
            <a:fld id="{98888853-D099-474E-AA42-47E919A0F69A}" type="slidenum">
              <a:rPr lang="en-US" altLang="en-US"/>
              <a:pPr/>
              <a:t>‹#›</a:t>
            </a:fld>
            <a:endParaRPr lang="en-US" altLang="en-US" dirty="0"/>
          </a:p>
        </p:txBody>
      </p:sp>
    </p:spTree>
    <p:extLst>
      <p:ext uri="{BB962C8B-B14F-4D97-AF65-F5344CB8AC3E}">
        <p14:creationId xmlns:p14="http://schemas.microsoft.com/office/powerpoint/2010/main" val="1248431793"/>
      </p:ext>
    </p:extLst>
  </p:cSld>
  <p:clrMap bg1="lt1" tx1="dk1" bg2="lt2" tx2="dk2" accent1="accent1" accent2="accent2" accent3="accent3" accent4="accent4" accent5="accent5" accent6="accent6" hlink="hlink" folHlink="folHlink"/>
  <p:sldLayoutIdLst>
    <p:sldLayoutId id="2147483896" r:id="rId1"/>
    <p:sldLayoutId id="2147483897" r:id="rId2"/>
    <p:sldLayoutId id="2147483898" r:id="rId3"/>
    <p:sldLayoutId id="2147483899" r:id="rId4"/>
    <p:sldLayoutId id="2147483900" r:id="rId5"/>
    <p:sldLayoutId id="2147483901" r:id="rId6"/>
    <p:sldLayoutId id="2147483902" r:id="rId7"/>
    <p:sldLayoutId id="2147483903" r:id="rId8"/>
    <p:sldLayoutId id="2147483904" r:id="rId9"/>
    <p:sldLayoutId id="2147483905" r:id="rId10"/>
    <p:sldLayoutId id="2147483906" r:id="rId11"/>
  </p:sldLayoutIdLs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2" presetClass="entr" presetSubtype="8" fill="hold" grpId="0"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left)">
                                      <p:cBhvr>
                                        <p:cTn id="7" dur="500"/>
                                        <p:tgtEl>
                                          <p:spTgt spid="3">
                                            <p:txEl>
                                              <p:pRg st="0" end="0"/>
                                            </p:txEl>
                                          </p:spTgt>
                                        </p:tgtEl>
                                      </p:cBhvr>
                                    </p:animEffect>
                                  </p:childTnLst>
                                </p:cTn>
                              </p:par>
                              <p:par>
                                <p:cTn id="8" presetID="22" presetClass="entr" presetSubtype="8" fill="hold" grpId="0"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wipe(left)">
                                      <p:cBhvr>
                                        <p:cTn id="10" dur="500"/>
                                        <p:tgtEl>
                                          <p:spTgt spid="3">
                                            <p:txEl>
                                              <p:pRg st="1" end="1"/>
                                            </p:txEl>
                                          </p:spTgt>
                                        </p:tgtEl>
                                      </p:cBhvr>
                                    </p:animEffect>
                                  </p:childTnLst>
                                </p:cTn>
                              </p:par>
                              <p:par>
                                <p:cTn id="11" presetID="22" presetClass="entr" presetSubtype="8"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wipe(left)">
                                      <p:cBhvr>
                                        <p:cTn id="13" dur="500"/>
                                        <p:tgtEl>
                                          <p:spTgt spid="3">
                                            <p:txEl>
                                              <p:pRg st="2" end="2"/>
                                            </p:txEl>
                                          </p:spTgt>
                                        </p:tgtEl>
                                      </p:cBhvr>
                                    </p:animEffect>
                                  </p:childTnLst>
                                </p:cTn>
                              </p:par>
                              <p:par>
                                <p:cTn id="14" presetID="22" presetClass="entr" presetSubtype="8" fill="hold" grpId="0" nodeType="withEffect">
                                  <p:stCondLst>
                                    <p:cond delay="0"/>
                                  </p:stCondLst>
                                  <p:childTnLst>
                                    <p:set>
                                      <p:cBhvr>
                                        <p:cTn id="15" dur="1" fill="hold">
                                          <p:stCondLst>
                                            <p:cond delay="0"/>
                                          </p:stCondLst>
                                        </p:cTn>
                                        <p:tgtEl>
                                          <p:spTgt spid="3">
                                            <p:txEl>
                                              <p:pRg st="3" end="3"/>
                                            </p:txEl>
                                          </p:spTgt>
                                        </p:tgtEl>
                                        <p:attrNameLst>
                                          <p:attrName>style.visibility</p:attrName>
                                        </p:attrNameLst>
                                      </p:cBhvr>
                                      <p:to>
                                        <p:strVal val="visible"/>
                                      </p:to>
                                    </p:set>
                                    <p:animEffect transition="in" filter="wipe(left)">
                                      <p:cBhvr>
                                        <p:cTn id="16" dur="500"/>
                                        <p:tgtEl>
                                          <p:spTgt spid="3">
                                            <p:txEl>
                                              <p:pRg st="3" end="3"/>
                                            </p:txEl>
                                          </p:spTgt>
                                        </p:tgtEl>
                                      </p:cBhvr>
                                    </p:animEffect>
                                  </p:childTnLst>
                                </p:cTn>
                              </p:par>
                              <p:par>
                                <p:cTn id="17" presetID="22" presetClass="entr" presetSubtype="8" fill="hold" grpId="0"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Effect transition="in" filter="wipe(left)">
                                      <p:cBhvr>
                                        <p:cTn id="19"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autoUpdateAnimBg="0" advAuto="0">
        <p:tmplLst>
          <p:tmpl lvl="1">
            <p:tnLst>
              <p:par>
                <p:cTn presetID="22" presetClass="entr" presetSubtype="8" fill="hold" nodeType="after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wipe(left)">
                      <p:cBhvr>
                        <p:cTn dur="500"/>
                        <p:tgtEl>
                          <p:spTgt spid="3"/>
                        </p:tgtEl>
                      </p:cBhvr>
                    </p:animEffect>
                  </p:childTnLst>
                </p:cTn>
              </p:par>
            </p:tnLst>
          </p:tmpl>
          <p:tmpl lvl="2">
            <p:tnLst>
              <p:par>
                <p:cTn presetID="22" presetClass="entr" presetSubtype="8" fill="hold" nodeType="with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wipe(left)">
                      <p:cBhvr>
                        <p:cTn dur="500"/>
                        <p:tgtEl>
                          <p:spTgt spid="3"/>
                        </p:tgtEl>
                      </p:cBhvr>
                    </p:animEffect>
                  </p:childTnLst>
                </p:cTn>
              </p:par>
            </p:tnLst>
          </p:tmpl>
          <p:tmpl lvl="3">
            <p:tnLst>
              <p:par>
                <p:cTn presetID="22" presetClass="entr" presetSubtype="8" fill="hold" nodeType="with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wipe(left)">
                      <p:cBhvr>
                        <p:cTn dur="500"/>
                        <p:tgtEl>
                          <p:spTgt spid="3"/>
                        </p:tgtEl>
                      </p:cBhvr>
                    </p:animEffect>
                  </p:childTnLst>
                </p:cTn>
              </p:par>
            </p:tnLst>
          </p:tmpl>
          <p:tmpl lvl="4">
            <p:tnLst>
              <p:par>
                <p:cTn presetID="22" presetClass="entr" presetSubtype="8" fill="hold" nodeType="with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wipe(left)">
                      <p:cBhvr>
                        <p:cTn dur="500"/>
                        <p:tgtEl>
                          <p:spTgt spid="3"/>
                        </p:tgtEl>
                      </p:cBhvr>
                    </p:animEffect>
                  </p:childTnLst>
                </p:cTn>
              </p:par>
            </p:tnLst>
          </p:tmpl>
          <p:tmpl lvl="5">
            <p:tnLst>
              <p:par>
                <p:cTn presetID="22" presetClass="entr" presetSubtype="8" fill="hold" nodeType="with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wipe(left)">
                      <p:cBhvr>
                        <p:cTn dur="500"/>
                        <p:tgtEl>
                          <p:spTgt spid="3"/>
                        </p:tgtEl>
                      </p:cBhvr>
                    </p:animEffect>
                  </p:childTnLst>
                </p:cTn>
              </p:par>
            </p:tnLst>
          </p:tmpl>
        </p:tmplLst>
      </p:bldP>
    </p:bldLst>
  </p:timing>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fontAlgn="base">
        <a:spcBef>
          <a:spcPct val="0"/>
        </a:spcBef>
        <a:spcAft>
          <a:spcPct val="0"/>
        </a:spcAft>
        <a:defRPr sz="4400">
          <a:solidFill>
            <a:schemeClr val="tx1"/>
          </a:solidFill>
          <a:latin typeface="Myriad Pro"/>
        </a:defRPr>
      </a:lvl6pPr>
      <a:lvl7pPr marL="914400" algn="ctr" rtl="0" fontAlgn="base">
        <a:spcBef>
          <a:spcPct val="0"/>
        </a:spcBef>
        <a:spcAft>
          <a:spcPct val="0"/>
        </a:spcAft>
        <a:defRPr sz="4400">
          <a:solidFill>
            <a:schemeClr val="tx1"/>
          </a:solidFill>
          <a:latin typeface="Myriad Pro"/>
        </a:defRPr>
      </a:lvl7pPr>
      <a:lvl8pPr marL="1371600" algn="ctr" rtl="0" fontAlgn="base">
        <a:spcBef>
          <a:spcPct val="0"/>
        </a:spcBef>
        <a:spcAft>
          <a:spcPct val="0"/>
        </a:spcAft>
        <a:defRPr sz="4400">
          <a:solidFill>
            <a:schemeClr val="tx1"/>
          </a:solidFill>
          <a:latin typeface="Myriad Pro"/>
        </a:defRPr>
      </a:lvl8pPr>
      <a:lvl9pPr marL="1828800" algn="ctr" rtl="0" fontAlgn="base">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11/10/2024</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3164549507"/>
      </p:ext>
    </p:extLst>
  </p:cSld>
  <p:clrMap bg1="lt1" tx1="dk1" bg2="lt2" tx2="dk2" accent1="accent1" accent2="accent2" accent3="accent3" accent4="accent4" accent5="accent5" accent6="accent6" hlink="hlink" folHlink="folHlink"/>
  <p:sldLayoutIdLst>
    <p:sldLayoutId id="2147483908" r:id="rId1"/>
    <p:sldLayoutId id="2147483909" r:id="rId2"/>
    <p:sldLayoutId id="2147483910" r:id="rId3"/>
    <p:sldLayoutId id="2147483911" r:id="rId4"/>
    <p:sldLayoutId id="2147483912" r:id="rId5"/>
    <p:sldLayoutId id="2147483913" r:id="rId6"/>
    <p:sldLayoutId id="2147483914" r:id="rId7"/>
    <p:sldLayoutId id="2147483915" r:id="rId8"/>
    <p:sldLayoutId id="2147483916" r:id="rId9"/>
    <p:sldLayoutId id="2147483917" r:id="rId10"/>
    <p:sldLayoutId id="2147483918"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xml"/><Relationship Id="rId1" Type="http://schemas.openxmlformats.org/officeDocument/2006/relationships/slideLayout" Target="../slideLayouts/slideLayout14.xml"/></Relationships>
</file>

<file path=ppt/slides/_rels/slide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4.xml"/></Relationships>
</file>

<file path=ppt/slides/_rels/slide6.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14.xml"/></Relationships>
</file>

<file path=ppt/slides/_rels/slide7.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14.xml"/></Relationships>
</file>

<file path=ppt/slides/_rels/slide8.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14.xml"/></Relationships>
</file>

<file path=ppt/slides/_rels/slide9.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14.xml"/></Relationships>
</file>

<file path=ppt/slides/_rels/slide10.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14.xml"/></Relationships>
</file>

<file path=ppt/slides/_rels/slide11.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14.xml"/></Relationships>
</file>

<file path=ppt/slides/_rels/slide12.xml.rels><?xml version="1.0" encoding="UTF-8" standalone="yes"?>
<Relationships xmlns="http://schemas.openxmlformats.org/package/2006/relationships"><Relationship Id="rId3" Type="http://schemas.openxmlformats.org/officeDocument/2006/relationships/hyperlink" Target="https://www.youtube.com/watch?v=jOUeHPS8A8g" TargetMode="External"/><Relationship Id="rId2" Type="http://schemas.openxmlformats.org/officeDocument/2006/relationships/image" Target="../media/image16.png"/><Relationship Id="rId1" Type="http://schemas.openxmlformats.org/officeDocument/2006/relationships/slideLayout" Target="../slideLayouts/slideLayout14.xml"/><Relationship Id="rId4" Type="http://schemas.openxmlformats.org/officeDocument/2006/relationships/image" Target="../media/image17.png"/></Relationships>
</file>

<file path=ppt/slides/_rels/slide13.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slideLayout" Target="../slideLayouts/slideLayout14.xml"/><Relationship Id="rId1" Type="http://schemas.openxmlformats.org/officeDocument/2006/relationships/video" Target="https://www.youtube.com/embed/hB-c3pJR0qU?feature=oembed" TargetMode="External"/><Relationship Id="rId4" Type="http://schemas.openxmlformats.org/officeDocument/2006/relationships/image" Target="../media/image19.jpeg"/></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0.xml"/></Relationships>
</file>

<file path=ppt/slides/_rels/slide15.xml.rels><?xml version="1.0" encoding="UTF-8" standalone="yes"?>
<Relationships xmlns="http://schemas.openxmlformats.org/package/2006/relationships"><Relationship Id="rId3" Type="http://schemas.openxmlformats.org/officeDocument/2006/relationships/image" Target="../media/image20.jpg"/><Relationship Id="rId2" Type="http://schemas.openxmlformats.org/officeDocument/2006/relationships/notesSlide" Target="../notesSlides/notesSlide5.xml"/><Relationship Id="rId1" Type="http://schemas.openxmlformats.org/officeDocument/2006/relationships/slideLayout" Target="../slideLayouts/slideLayout27.xml"/></Relationships>
</file>

<file path=ppt/slides/_rels/slide16.xml.rels><?xml version="1.0" encoding="UTF-8" standalone="yes"?>
<Relationships xmlns="http://schemas.openxmlformats.org/package/2006/relationships"><Relationship Id="rId3" Type="http://schemas.openxmlformats.org/officeDocument/2006/relationships/hyperlink" Target="https://www.i-l-m.com/Insight/Inspire/2014/June/what-is-employee-engagement" TargetMode="External"/><Relationship Id="rId2" Type="http://schemas.openxmlformats.org/officeDocument/2006/relationships/hyperlink" Target="http://www.local.gov.uk/documents/10180/11463/Changing+behaviours+in+public+health+-+to+nudge+or+to+shove/5ae3b9c8-e476-495b-89b4-401d70e1e2aa" TargetMode="External"/><Relationship Id="rId1" Type="http://schemas.openxmlformats.org/officeDocument/2006/relationships/slideLayout" Target="../slideLayouts/slideLayout3.xml"/><Relationship Id="rId4" Type="http://schemas.openxmlformats.org/officeDocument/2006/relationships/hyperlink" Target="http://www.trainingzone.co.uk/community/blogs/blairepalmer/why-change-programmes-fail-in-their-track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E9004F-BFD6-4ADC-A0B5-89A9E2C7C48E}"/>
              </a:ext>
            </a:extLst>
          </p:cNvPr>
          <p:cNvSpPr>
            <a:spLocks noGrp="1"/>
          </p:cNvSpPr>
          <p:nvPr>
            <p:ph type="title"/>
          </p:nvPr>
        </p:nvSpPr>
        <p:spPr>
          <a:xfrm>
            <a:off x="0" y="2299508"/>
            <a:ext cx="4299009" cy="3109845"/>
          </a:xfrm>
        </p:spPr>
        <p:txBody>
          <a:bodyPr lIns="91440" tIns="45720" rIns="91440" bIns="45720" anchor="t"/>
          <a:lstStyle/>
          <a:p>
            <a:pPr algn="ctr"/>
            <a:br>
              <a:rPr lang="en-GB" sz="2600" b="1" dirty="0">
                <a:solidFill>
                  <a:srgbClr val="FFCC66"/>
                </a:solidFill>
                <a:latin typeface="Arial Black"/>
                <a:cs typeface="Arial"/>
              </a:rPr>
            </a:br>
            <a:r>
              <a:rPr lang="en-GB" sz="2600" b="1" dirty="0">
                <a:latin typeface="Arial Black"/>
                <a:cs typeface="Arial"/>
              </a:rPr>
              <a:t> </a:t>
            </a:r>
            <a:br>
              <a:rPr lang="en-GB" sz="2600" b="1" dirty="0">
                <a:latin typeface="Arial Black"/>
              </a:rPr>
            </a:br>
            <a:br>
              <a:rPr lang="en-GB" sz="2600" b="1" dirty="0">
                <a:latin typeface="Arial Black"/>
                <a:cs typeface="Arial"/>
              </a:rPr>
            </a:br>
            <a:r>
              <a:rPr lang="en-GB" sz="2600" b="1" dirty="0">
                <a:latin typeface="Arial Black"/>
                <a:cs typeface="Arial"/>
              </a:rPr>
              <a:t>Leadership and Change </a:t>
            </a:r>
            <a:br>
              <a:rPr lang="en-GB" sz="2600" b="1" dirty="0">
                <a:solidFill>
                  <a:srgbClr val="E0BC4C"/>
                </a:solidFill>
                <a:latin typeface="Arial Black"/>
                <a:cs typeface="Arial"/>
              </a:rPr>
            </a:br>
            <a:br>
              <a:rPr lang="en-GB" sz="2600" b="1" dirty="0">
                <a:solidFill>
                  <a:srgbClr val="E0BC4C"/>
                </a:solidFill>
                <a:latin typeface="Arial Black"/>
                <a:cs typeface="Arial"/>
              </a:rPr>
            </a:br>
            <a:r>
              <a:rPr lang="en-GB" sz="2600" b="1" dirty="0">
                <a:solidFill>
                  <a:srgbClr val="21B9EF"/>
                </a:solidFill>
                <a:latin typeface="Arial Black"/>
                <a:cs typeface="Arial"/>
              </a:rPr>
              <a:t>Day 4</a:t>
            </a:r>
            <a:endParaRPr lang="en-GB" sz="2600" dirty="0">
              <a:solidFill>
                <a:srgbClr val="21B9EF"/>
              </a:solidFill>
              <a:latin typeface="Arial Black"/>
            </a:endParaRPr>
          </a:p>
        </p:txBody>
      </p:sp>
    </p:spTree>
    <p:extLst>
      <p:ext uri="{BB962C8B-B14F-4D97-AF65-F5344CB8AC3E}">
        <p14:creationId xmlns:p14="http://schemas.microsoft.com/office/powerpoint/2010/main" val="147249044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p:txBody>
          <a:bodyPr>
            <a:normAutofit/>
          </a:bodyPr>
          <a:lstStyle/>
          <a:p>
            <a:r>
              <a:rPr lang="en-US" sz="3600"/>
              <a:t>Our Vision</a:t>
            </a:r>
          </a:p>
        </p:txBody>
      </p:sp>
      <p:pic>
        <p:nvPicPr>
          <p:cNvPr id="2" name="Picture 2" descr="Shape, rectangle&#10;&#10;Description automatically generated">
            <a:extLst>
              <a:ext uri="{FF2B5EF4-FFF2-40B4-BE49-F238E27FC236}">
                <a16:creationId xmlns:a16="http://schemas.microsoft.com/office/drawing/2014/main" id="{338EC95E-DBBA-4108-8CC6-5956929496E4}"/>
              </a:ext>
            </a:extLst>
          </p:cNvPr>
          <p:cNvPicPr>
            <a:picLocks noChangeAspect="1"/>
          </p:cNvPicPr>
          <p:nvPr/>
        </p:nvPicPr>
        <p:blipFill>
          <a:blip r:embed="rId3"/>
          <a:stretch>
            <a:fillRect/>
          </a:stretch>
        </p:blipFill>
        <p:spPr>
          <a:xfrm>
            <a:off x="-2263" y="-2604"/>
            <a:ext cx="9146046" cy="6908477"/>
          </a:xfrm>
          <a:prstGeom prst="rect">
            <a:avLst/>
          </a:prstGeom>
        </p:spPr>
      </p:pic>
      <p:sp>
        <p:nvSpPr>
          <p:cNvPr id="9" name="Content Placeholder 8"/>
          <p:cNvSpPr>
            <a:spLocks noGrp="1"/>
          </p:cNvSpPr>
          <p:nvPr>
            <p:ph idx="1"/>
          </p:nvPr>
        </p:nvSpPr>
        <p:spPr>
          <a:xfrm>
            <a:off x="455960" y="641690"/>
            <a:ext cx="8229600" cy="6180397"/>
          </a:xfrm>
        </p:spPr>
        <p:txBody>
          <a:bodyPr vert="horz" lIns="91440" tIns="45720" rIns="91440" bIns="45720" rtlCol="0" anchor="t">
            <a:normAutofit fontScale="77500" lnSpcReduction="20000"/>
          </a:bodyPr>
          <a:lstStyle/>
          <a:p>
            <a:pPr algn="ctr"/>
            <a:r>
              <a:rPr lang="en-GB" sz="4200" dirty="0">
                <a:solidFill>
                  <a:schemeClr val="bg1"/>
                </a:solidFill>
                <a:latin typeface="Arial Black"/>
                <a:cs typeface="Arial Hebrew Scholar"/>
              </a:rPr>
              <a:t>critically examine the complex nature of challenges for the leadership role within times of organisational change;</a:t>
            </a:r>
          </a:p>
          <a:p>
            <a:pPr marL="0" indent="0" algn="ctr">
              <a:buNone/>
            </a:pPr>
            <a:r>
              <a:rPr lang="en-GB" sz="4200" dirty="0">
                <a:solidFill>
                  <a:srgbClr val="21B9EF"/>
                </a:solidFill>
                <a:latin typeface="Arial Black"/>
                <a:cs typeface="Arial Hebrew Scholar"/>
              </a:rPr>
              <a:t>• critically evaluate the influence of organisational culture in the context of change initiatives;</a:t>
            </a:r>
          </a:p>
          <a:p>
            <a:pPr marL="0" indent="0" algn="ctr">
              <a:buNone/>
            </a:pPr>
            <a:r>
              <a:rPr lang="en-GB" sz="4200" dirty="0">
                <a:solidFill>
                  <a:schemeClr val="accent6">
                    <a:lumMod val="75000"/>
                  </a:schemeClr>
                </a:solidFill>
                <a:latin typeface="Arial Black"/>
                <a:cs typeface="Arial Hebrew Scholar"/>
              </a:rPr>
              <a:t>•</a:t>
            </a:r>
            <a:r>
              <a:rPr lang="en-GB" sz="4200" dirty="0">
                <a:solidFill>
                  <a:srgbClr val="E0BC4C"/>
                </a:solidFill>
                <a:latin typeface="Arial Black"/>
                <a:cs typeface="Arial Hebrew Scholar"/>
              </a:rPr>
              <a:t> </a:t>
            </a:r>
            <a:r>
              <a:rPr lang="en-GB" sz="4200" dirty="0">
                <a:solidFill>
                  <a:schemeClr val="accent6">
                    <a:lumMod val="75000"/>
                  </a:schemeClr>
                </a:solidFill>
                <a:latin typeface="Arial Black"/>
                <a:cs typeface="Arial Hebrew Scholar"/>
              </a:rPr>
              <a:t>identify and critically analyse a range of strategies for leading change in the context of challenges to the organisation from within.</a:t>
            </a:r>
          </a:p>
          <a:p>
            <a:pPr marL="0" indent="0" algn="ctr">
              <a:buNone/>
            </a:pPr>
            <a:endParaRPr lang="en-US" sz="2600" dirty="0">
              <a:solidFill>
                <a:schemeClr val="bg1"/>
              </a:solidFill>
            </a:endParaRPr>
          </a:p>
          <a:p>
            <a:pPr marL="0" indent="0" algn="ctr">
              <a:buNone/>
            </a:pPr>
            <a:endParaRPr lang="en-US" sz="1800" dirty="0">
              <a:solidFill>
                <a:schemeClr val="bg1"/>
              </a:solidFill>
              <a:latin typeface="Arial Black"/>
              <a:cs typeface="Arial Hebrew Scholar"/>
            </a:endParaRPr>
          </a:p>
          <a:p>
            <a:pPr marL="0" indent="0" algn="ctr">
              <a:buNone/>
            </a:pPr>
            <a:endParaRPr lang="en-US" sz="2400" dirty="0">
              <a:solidFill>
                <a:schemeClr val="bg1"/>
              </a:solidFill>
              <a:latin typeface="+mj-lt"/>
              <a:cs typeface="Arial Hebrew Scholar"/>
            </a:endParaRPr>
          </a:p>
          <a:p>
            <a:pPr marL="0" indent="0" algn="ctr">
              <a:buNone/>
            </a:pPr>
            <a:endParaRPr lang="en-US" sz="2100" dirty="0">
              <a:solidFill>
                <a:schemeClr val="bg1"/>
              </a:solidFill>
              <a:latin typeface="+mj-lt"/>
              <a:cs typeface="Arial Hebrew Scholar"/>
            </a:endParaRPr>
          </a:p>
        </p:txBody>
      </p:sp>
    </p:spTree>
    <p:extLst>
      <p:ext uri="{BB962C8B-B14F-4D97-AF65-F5344CB8AC3E}">
        <p14:creationId xmlns:p14="http://schemas.microsoft.com/office/powerpoint/2010/main" val="301948269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p:txBody>
          <a:bodyPr>
            <a:normAutofit/>
          </a:bodyPr>
          <a:lstStyle/>
          <a:p>
            <a:r>
              <a:rPr lang="en-US" sz="3600"/>
              <a:t>Our Vision</a:t>
            </a:r>
          </a:p>
        </p:txBody>
      </p:sp>
      <p:pic>
        <p:nvPicPr>
          <p:cNvPr id="2" name="Picture 2" descr="Shape, rectangle&#10;&#10;Description automatically generated">
            <a:extLst>
              <a:ext uri="{FF2B5EF4-FFF2-40B4-BE49-F238E27FC236}">
                <a16:creationId xmlns:a16="http://schemas.microsoft.com/office/drawing/2014/main" id="{338EC95E-DBBA-4108-8CC6-5956929496E4}"/>
              </a:ext>
            </a:extLst>
          </p:cNvPr>
          <p:cNvPicPr>
            <a:picLocks noChangeAspect="1"/>
          </p:cNvPicPr>
          <p:nvPr/>
        </p:nvPicPr>
        <p:blipFill>
          <a:blip r:embed="rId3"/>
          <a:stretch>
            <a:fillRect/>
          </a:stretch>
        </p:blipFill>
        <p:spPr>
          <a:xfrm>
            <a:off x="-2046" y="-17379"/>
            <a:ext cx="9146046" cy="6908477"/>
          </a:xfrm>
          <a:prstGeom prst="rect">
            <a:avLst/>
          </a:prstGeom>
        </p:spPr>
      </p:pic>
      <p:sp>
        <p:nvSpPr>
          <p:cNvPr id="9" name="Content Placeholder 8"/>
          <p:cNvSpPr>
            <a:spLocks noGrp="1"/>
          </p:cNvSpPr>
          <p:nvPr>
            <p:ph idx="1"/>
          </p:nvPr>
        </p:nvSpPr>
        <p:spPr>
          <a:xfrm>
            <a:off x="457200" y="792972"/>
            <a:ext cx="8229600" cy="6180397"/>
          </a:xfrm>
        </p:spPr>
        <p:txBody>
          <a:bodyPr vert="horz" lIns="91440" tIns="45720" rIns="91440" bIns="45720" rtlCol="0" anchor="t">
            <a:normAutofit fontScale="77500" lnSpcReduction="20000"/>
          </a:bodyPr>
          <a:lstStyle/>
          <a:p>
            <a:pPr algn="ctr"/>
            <a:r>
              <a:rPr lang="en-GB" sz="4200" dirty="0">
                <a:solidFill>
                  <a:schemeClr val="bg1"/>
                </a:solidFill>
                <a:latin typeface="Arial Black"/>
                <a:cs typeface="Arial Hebrew Scholar"/>
              </a:rPr>
              <a:t>critically examine the complex nature of challenges for the leadership role within times of organisational change;</a:t>
            </a:r>
          </a:p>
          <a:p>
            <a:pPr marL="0" indent="0" algn="ctr">
              <a:buNone/>
            </a:pPr>
            <a:r>
              <a:rPr lang="en-GB" sz="4200" dirty="0">
                <a:solidFill>
                  <a:srgbClr val="085672"/>
                </a:solidFill>
                <a:latin typeface="Arial Black"/>
                <a:cs typeface="Arial Hebrew Scholar"/>
              </a:rPr>
              <a:t>•</a:t>
            </a:r>
            <a:r>
              <a:rPr lang="en-GB" sz="4200" dirty="0">
                <a:solidFill>
                  <a:srgbClr val="21B9EF"/>
                </a:solidFill>
                <a:latin typeface="Arial Black"/>
                <a:cs typeface="Arial Hebrew Scholar"/>
              </a:rPr>
              <a:t> </a:t>
            </a:r>
            <a:r>
              <a:rPr lang="en-GB" sz="4200" dirty="0">
                <a:solidFill>
                  <a:srgbClr val="085672"/>
                </a:solidFill>
                <a:latin typeface="Arial Black"/>
                <a:cs typeface="Arial Hebrew Scholar"/>
              </a:rPr>
              <a:t>critically evaluate the influence of organisational culture in the context of change initiatives;</a:t>
            </a:r>
          </a:p>
          <a:p>
            <a:pPr marL="0" indent="0" algn="ctr">
              <a:buNone/>
            </a:pPr>
            <a:r>
              <a:rPr lang="en-GB" sz="4200" dirty="0">
                <a:solidFill>
                  <a:schemeClr val="accent6">
                    <a:lumMod val="75000"/>
                  </a:schemeClr>
                </a:solidFill>
                <a:latin typeface="Arial Black"/>
                <a:cs typeface="Arial Hebrew Scholar"/>
              </a:rPr>
              <a:t>•</a:t>
            </a:r>
            <a:r>
              <a:rPr lang="en-GB" sz="4200" dirty="0">
                <a:solidFill>
                  <a:srgbClr val="E0BC4C"/>
                </a:solidFill>
                <a:latin typeface="Arial Black"/>
                <a:cs typeface="Arial Hebrew Scholar"/>
              </a:rPr>
              <a:t> </a:t>
            </a:r>
            <a:r>
              <a:rPr lang="en-GB" sz="4200" dirty="0">
                <a:solidFill>
                  <a:schemeClr val="accent6">
                    <a:lumMod val="75000"/>
                  </a:schemeClr>
                </a:solidFill>
                <a:latin typeface="Arial Black"/>
                <a:cs typeface="Arial Hebrew Scholar"/>
              </a:rPr>
              <a:t>identify and critically analyse a range of strategies for leading change in the context of challenges to the organisation from within.</a:t>
            </a:r>
          </a:p>
          <a:p>
            <a:pPr marL="0" indent="0" algn="ctr">
              <a:buNone/>
            </a:pPr>
            <a:endParaRPr lang="en-US" sz="2600" dirty="0">
              <a:solidFill>
                <a:schemeClr val="bg1"/>
              </a:solidFill>
            </a:endParaRPr>
          </a:p>
          <a:p>
            <a:pPr marL="0" indent="0" algn="ctr">
              <a:buNone/>
            </a:pPr>
            <a:endParaRPr lang="en-US" sz="1800" dirty="0">
              <a:solidFill>
                <a:schemeClr val="bg1"/>
              </a:solidFill>
              <a:latin typeface="Arial Black"/>
              <a:cs typeface="Arial Hebrew Scholar"/>
            </a:endParaRPr>
          </a:p>
          <a:p>
            <a:pPr marL="0" indent="0" algn="ctr">
              <a:buNone/>
            </a:pPr>
            <a:endParaRPr lang="en-US" sz="2400" dirty="0">
              <a:solidFill>
                <a:schemeClr val="bg1"/>
              </a:solidFill>
              <a:latin typeface="+mj-lt"/>
              <a:cs typeface="Arial Hebrew Scholar"/>
            </a:endParaRPr>
          </a:p>
          <a:p>
            <a:pPr marL="0" indent="0" algn="ctr">
              <a:buNone/>
            </a:pPr>
            <a:endParaRPr lang="en-US" sz="2100" dirty="0">
              <a:solidFill>
                <a:schemeClr val="bg1"/>
              </a:solidFill>
              <a:latin typeface="+mj-lt"/>
              <a:cs typeface="Arial Hebrew Scholar"/>
            </a:endParaRPr>
          </a:p>
        </p:txBody>
      </p:sp>
    </p:spTree>
    <p:extLst>
      <p:ext uri="{BB962C8B-B14F-4D97-AF65-F5344CB8AC3E}">
        <p14:creationId xmlns:p14="http://schemas.microsoft.com/office/powerpoint/2010/main" val="139904473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C0AAA4CF-9F9D-42E5-B767-06DB815BAF6D}"/>
              </a:ext>
            </a:extLst>
          </p:cNvPr>
          <p:cNvSpPr txBox="1">
            <a:spLocks/>
          </p:cNvSpPr>
          <p:nvPr/>
        </p:nvSpPr>
        <p:spPr>
          <a:xfrm>
            <a:off x="457200" y="274638"/>
            <a:ext cx="8229600" cy="1143000"/>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sz="4400" b="1" i="0" u="none" strike="noStrike" kern="1200" cap="none" spc="0" normalizeH="0" baseline="0" noProof="0">
                <a:ln>
                  <a:noFill/>
                </a:ln>
                <a:solidFill>
                  <a:srgbClr val="4BACC6">
                    <a:lumMod val="50000"/>
                  </a:srgbClr>
                </a:solidFill>
                <a:effectLst/>
                <a:uLnTx/>
                <a:uFillTx/>
                <a:latin typeface="Myriad Pro"/>
                <a:ea typeface="+mj-ea"/>
                <a:cs typeface="+mj-cs"/>
              </a:rPr>
              <a:t>Assess the type of change </a:t>
            </a:r>
            <a:endParaRPr kumimoji="0" lang="en-US" sz="4400" b="1" i="0" u="none" strike="noStrike" kern="1200" cap="none" spc="0" normalizeH="0" baseline="0" noProof="0" dirty="0">
              <a:ln>
                <a:noFill/>
              </a:ln>
              <a:solidFill>
                <a:srgbClr val="4BACC6">
                  <a:lumMod val="50000"/>
                </a:srgbClr>
              </a:solidFill>
              <a:effectLst/>
              <a:uLnTx/>
              <a:uFillTx/>
              <a:latin typeface="Myriad Pro"/>
              <a:ea typeface="+mj-ea"/>
              <a:cs typeface="+mj-cs"/>
            </a:endParaRPr>
          </a:p>
        </p:txBody>
      </p:sp>
      <p:pic>
        <p:nvPicPr>
          <p:cNvPr id="5" name="Picture 4">
            <a:extLst>
              <a:ext uri="{FF2B5EF4-FFF2-40B4-BE49-F238E27FC236}">
                <a16:creationId xmlns:a16="http://schemas.microsoft.com/office/drawing/2014/main" id="{17C5479E-9DAD-4230-A957-A2805357AAFF}"/>
              </a:ext>
            </a:extLst>
          </p:cNvPr>
          <p:cNvPicPr>
            <a:picLocks noChangeAspect="1"/>
          </p:cNvPicPr>
          <p:nvPr/>
        </p:nvPicPr>
        <p:blipFill>
          <a:blip r:embed="rId3"/>
          <a:stretch>
            <a:fillRect/>
          </a:stretch>
        </p:blipFill>
        <p:spPr>
          <a:xfrm>
            <a:off x="3265040" y="3187325"/>
            <a:ext cx="5878960" cy="3670675"/>
          </a:xfrm>
          <a:prstGeom prst="rect">
            <a:avLst/>
          </a:prstGeom>
        </p:spPr>
      </p:pic>
      <p:sp>
        <p:nvSpPr>
          <p:cNvPr id="6" name="Content Placeholder 2">
            <a:extLst>
              <a:ext uri="{FF2B5EF4-FFF2-40B4-BE49-F238E27FC236}">
                <a16:creationId xmlns:a16="http://schemas.microsoft.com/office/drawing/2014/main" id="{DF61F54E-3979-4EB8-8951-E1DB7A22D329}"/>
              </a:ext>
            </a:extLst>
          </p:cNvPr>
          <p:cNvSpPr txBox="1">
            <a:spLocks/>
          </p:cNvSpPr>
          <p:nvPr/>
        </p:nvSpPr>
        <p:spPr>
          <a:xfrm>
            <a:off x="457200" y="1600201"/>
            <a:ext cx="8229600" cy="2188839"/>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3200" b="0" i="0" u="none" strike="noStrike" kern="1200" cap="none" spc="0" normalizeH="0" baseline="0" noProof="0" dirty="0">
                <a:ln>
                  <a:noFill/>
                </a:ln>
                <a:solidFill>
                  <a:sysClr val="windowText" lastClr="000000"/>
                </a:solidFill>
                <a:effectLst/>
                <a:uLnTx/>
                <a:uFillTx/>
                <a:latin typeface="Myriad Pro"/>
                <a:ea typeface="+mn-ea"/>
                <a:cs typeface="+mn-cs"/>
              </a:rPr>
              <a:t>Incremental </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3200" b="0" i="0" u="none" strike="noStrike" kern="1200" cap="none" spc="0" normalizeH="0" baseline="0" noProof="0" dirty="0">
                <a:ln>
                  <a:noFill/>
                </a:ln>
                <a:solidFill>
                  <a:sysClr val="windowText" lastClr="000000"/>
                </a:solidFill>
                <a:effectLst/>
                <a:uLnTx/>
                <a:uFillTx/>
                <a:latin typeface="Myriad Pro"/>
                <a:ea typeface="+mn-ea"/>
                <a:cs typeface="+mn-cs"/>
              </a:rPr>
              <a:t>Episodic and continuous</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lang="en-GB" b="0" dirty="0">
                <a:solidFill>
                  <a:sysClr val="windowText" lastClr="000000"/>
                </a:solidFill>
                <a:latin typeface="Myriad Pro"/>
              </a:rPr>
              <a:t>Radical/transformational </a:t>
            </a:r>
            <a:endParaRPr kumimoji="0" lang="en-US" sz="3200" b="0" i="0" u="none" strike="noStrike" kern="1200" cap="none" spc="0" normalizeH="0" baseline="0" noProof="0" dirty="0">
              <a:ln>
                <a:noFill/>
              </a:ln>
              <a:solidFill>
                <a:sysClr val="windowText" lastClr="000000"/>
              </a:solidFill>
              <a:effectLst/>
              <a:uLnTx/>
              <a:uFillTx/>
              <a:latin typeface="Myriad Pro"/>
              <a:ea typeface="+mn-ea"/>
              <a:cs typeface="+mn-cs"/>
            </a:endParaRPr>
          </a:p>
        </p:txBody>
      </p:sp>
    </p:spTree>
    <p:extLst>
      <p:ext uri="{BB962C8B-B14F-4D97-AF65-F5344CB8AC3E}">
        <p14:creationId xmlns:p14="http://schemas.microsoft.com/office/powerpoint/2010/main" val="299951258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3AB79C-FD63-4019-851B-F179226599FF}"/>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79A2FE50-E529-44E4-AC20-2E1F9F5604FC}"/>
              </a:ext>
            </a:extLst>
          </p:cNvPr>
          <p:cNvSpPr>
            <a:spLocks noGrp="1"/>
          </p:cNvSpPr>
          <p:nvPr>
            <p:ph idx="1"/>
          </p:nvPr>
        </p:nvSpPr>
        <p:spPr/>
        <p:txBody>
          <a:bodyPr/>
          <a:lstStyle/>
          <a:p>
            <a:endParaRPr lang="en-GB"/>
          </a:p>
        </p:txBody>
      </p:sp>
      <p:pic>
        <p:nvPicPr>
          <p:cNvPr id="4" name="Picture 3">
            <a:extLst>
              <a:ext uri="{FF2B5EF4-FFF2-40B4-BE49-F238E27FC236}">
                <a16:creationId xmlns:a16="http://schemas.microsoft.com/office/drawing/2014/main" id="{C6A65905-4121-4A12-BDBF-3D8A73394C89}"/>
              </a:ext>
            </a:extLst>
          </p:cNvPr>
          <p:cNvPicPr>
            <a:picLocks noChangeAspect="1"/>
          </p:cNvPicPr>
          <p:nvPr/>
        </p:nvPicPr>
        <p:blipFill>
          <a:blip r:embed="rId2"/>
          <a:stretch>
            <a:fillRect/>
          </a:stretch>
        </p:blipFill>
        <p:spPr>
          <a:xfrm>
            <a:off x="0" y="0"/>
            <a:ext cx="9144000" cy="6857999"/>
          </a:xfrm>
          <a:prstGeom prst="rect">
            <a:avLst/>
          </a:prstGeom>
        </p:spPr>
      </p:pic>
      <p:sp>
        <p:nvSpPr>
          <p:cNvPr id="5" name="TextBox 4">
            <a:extLst>
              <a:ext uri="{FF2B5EF4-FFF2-40B4-BE49-F238E27FC236}">
                <a16:creationId xmlns:a16="http://schemas.microsoft.com/office/drawing/2014/main" id="{9EA8F416-2C9E-41FA-9AFB-AE708A2B1213}"/>
              </a:ext>
            </a:extLst>
          </p:cNvPr>
          <p:cNvSpPr txBox="1"/>
          <p:nvPr/>
        </p:nvSpPr>
        <p:spPr>
          <a:xfrm>
            <a:off x="762000" y="1371600"/>
            <a:ext cx="7315200" cy="4031873"/>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200" b="0" i="0" u="none" strike="noStrike" kern="0" cap="none" spc="0" normalizeH="0" baseline="0" noProof="0" dirty="0">
                <a:ln>
                  <a:noFill/>
                </a:ln>
                <a:solidFill>
                  <a:prstClr val="black"/>
                </a:solidFill>
                <a:effectLst/>
                <a:uLnTx/>
                <a:uFillTx/>
                <a:latin typeface="Arial" panose="020B0604020202020204" pitchFamily="34" charset="0"/>
                <a:ea typeface="+mn-ea"/>
                <a:cs typeface="+mn-cs"/>
              </a:rPr>
              <a:t>“The organisation will keep reshaping itself, shifting and flexing to fit its rapidly changing world. That is the only way it can hope to survive in this fiercely competitive environment.”</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3200" b="0" i="0" u="none" strike="noStrike" kern="0" cap="none" spc="0" normalizeH="0" baseline="0" noProof="0" dirty="0">
              <a:ln>
                <a:noFill/>
              </a:ln>
              <a:solidFill>
                <a:prstClr val="black"/>
              </a:solidFill>
              <a:effectLst/>
              <a:uLnTx/>
              <a:uFillTx/>
              <a:latin typeface="Arial" panose="020B0604020202020204" pitchFamily="34" charset="0"/>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1" u="none" strike="noStrike" kern="0" cap="none" spc="0" normalizeH="0" baseline="0" noProof="0" dirty="0">
                <a:ln>
                  <a:noFill/>
                </a:ln>
                <a:solidFill>
                  <a:prstClr val="black"/>
                </a:solidFill>
                <a:effectLst/>
                <a:uLnTx/>
                <a:uFillTx/>
                <a:latin typeface="Arial" panose="020B0604020202020204" pitchFamily="34" charset="0"/>
                <a:ea typeface="+mn-ea"/>
                <a:cs typeface="+mn-cs"/>
              </a:rPr>
              <a:t>Charles Handy</a:t>
            </a:r>
          </a:p>
        </p:txBody>
      </p:sp>
      <p:sp>
        <p:nvSpPr>
          <p:cNvPr id="6" name="Title 1">
            <a:extLst>
              <a:ext uri="{FF2B5EF4-FFF2-40B4-BE49-F238E27FC236}">
                <a16:creationId xmlns:a16="http://schemas.microsoft.com/office/drawing/2014/main" id="{05A741CD-5407-4171-83E2-EB508A9EE859}"/>
              </a:ext>
            </a:extLst>
          </p:cNvPr>
          <p:cNvSpPr txBox="1">
            <a:spLocks/>
          </p:cNvSpPr>
          <p:nvPr/>
        </p:nvSpPr>
        <p:spPr>
          <a:xfrm>
            <a:off x="457200" y="93665"/>
            <a:ext cx="8229600" cy="1143000"/>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sz="4400" b="1" i="0" u="none" strike="noStrike" kern="1200" cap="none" spc="0" normalizeH="0" baseline="0" noProof="0" dirty="0">
                <a:ln>
                  <a:noFill/>
                </a:ln>
                <a:solidFill>
                  <a:srgbClr val="4BACC6">
                    <a:lumMod val="50000"/>
                  </a:srgbClr>
                </a:solidFill>
                <a:effectLst/>
                <a:uLnTx/>
                <a:uFillTx/>
                <a:latin typeface="Myriad Pro"/>
                <a:ea typeface="+mj-ea"/>
                <a:cs typeface="+mj-cs"/>
              </a:rPr>
              <a:t>Organisational change</a:t>
            </a:r>
            <a:endParaRPr kumimoji="0" lang="en-US" sz="4400" b="1" i="0" u="none" strike="noStrike" kern="1200" cap="none" spc="0" normalizeH="0" baseline="0" noProof="0" dirty="0">
              <a:ln>
                <a:noFill/>
              </a:ln>
              <a:solidFill>
                <a:srgbClr val="4BACC6">
                  <a:lumMod val="50000"/>
                </a:srgbClr>
              </a:solidFill>
              <a:effectLst/>
              <a:uLnTx/>
              <a:uFillTx/>
              <a:latin typeface="Myriad Pro"/>
              <a:ea typeface="+mj-ea"/>
              <a:cs typeface="+mj-cs"/>
            </a:endParaRPr>
          </a:p>
        </p:txBody>
      </p:sp>
    </p:spTree>
    <p:extLst>
      <p:ext uri="{BB962C8B-B14F-4D97-AF65-F5344CB8AC3E}">
        <p14:creationId xmlns:p14="http://schemas.microsoft.com/office/powerpoint/2010/main" val="5414719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AAA233-EC9F-4343-A6CF-5A1B0983EEF8}"/>
              </a:ext>
            </a:extLst>
          </p:cNvPr>
          <p:cNvSpPr>
            <a:spLocks noGrp="1"/>
          </p:cNvSpPr>
          <p:nvPr>
            <p:ph type="title"/>
          </p:nvPr>
        </p:nvSpPr>
        <p:spPr/>
        <p:txBody>
          <a:bodyPr/>
          <a:lstStyle/>
          <a:p>
            <a:endParaRPr lang="en-GB"/>
          </a:p>
        </p:txBody>
      </p:sp>
      <p:pic>
        <p:nvPicPr>
          <p:cNvPr id="4" name="Content Placeholder 12">
            <a:extLst>
              <a:ext uri="{FF2B5EF4-FFF2-40B4-BE49-F238E27FC236}">
                <a16:creationId xmlns:a16="http://schemas.microsoft.com/office/drawing/2014/main" id="{1967A6F7-0280-4A86-A056-CDC9C2C252D3}"/>
              </a:ext>
            </a:extLst>
          </p:cNvPr>
          <p:cNvPicPr>
            <a:picLocks noChangeAspect="1"/>
          </p:cNvPicPr>
          <p:nvPr/>
        </p:nvPicPr>
        <p:blipFill rotWithShape="1">
          <a:blip r:embed="rId2"/>
          <a:srcRect r="-1622" b="22218"/>
          <a:stretch/>
        </p:blipFill>
        <p:spPr>
          <a:xfrm>
            <a:off x="457200" y="855431"/>
            <a:ext cx="8299837" cy="3573462"/>
          </a:xfrm>
          <a:prstGeom prst="rect">
            <a:avLst/>
          </a:prstGeom>
        </p:spPr>
      </p:pic>
      <p:sp>
        <p:nvSpPr>
          <p:cNvPr id="5" name="Title 1">
            <a:extLst>
              <a:ext uri="{FF2B5EF4-FFF2-40B4-BE49-F238E27FC236}">
                <a16:creationId xmlns:a16="http://schemas.microsoft.com/office/drawing/2014/main" id="{A159B4C6-E769-47DC-B885-223F8BDA60EA}"/>
              </a:ext>
            </a:extLst>
          </p:cNvPr>
          <p:cNvSpPr txBox="1">
            <a:spLocks/>
          </p:cNvSpPr>
          <p:nvPr/>
        </p:nvSpPr>
        <p:spPr>
          <a:xfrm>
            <a:off x="457200" y="274638"/>
            <a:ext cx="8229600" cy="1143000"/>
          </a:xfrm>
          <a:prstGeom prst="rect">
            <a:avLst/>
          </a:prstGeom>
          <a:solidFill>
            <a:sysClr val="window" lastClr="FFFFFF"/>
          </a:solidFill>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sz="4400" b="1" i="0" u="none" strike="noStrike" kern="1200" cap="none" spc="0" normalizeH="0" baseline="0" noProof="0">
                <a:ln>
                  <a:noFill/>
                </a:ln>
                <a:solidFill>
                  <a:srgbClr val="4BACC6">
                    <a:lumMod val="50000"/>
                  </a:srgbClr>
                </a:solidFill>
                <a:effectLst/>
                <a:uLnTx/>
                <a:uFillTx/>
                <a:latin typeface="Myriad Pro"/>
                <a:ea typeface="+mj-ea"/>
                <a:cs typeface="+mj-cs"/>
              </a:rPr>
              <a:t>Lewin’s three step model</a:t>
            </a:r>
            <a:endParaRPr kumimoji="0" lang="en-US" sz="4400" b="1" i="0" u="none" strike="noStrike" kern="1200" cap="none" spc="0" normalizeH="0" baseline="0" noProof="0" dirty="0">
              <a:ln>
                <a:noFill/>
              </a:ln>
              <a:solidFill>
                <a:srgbClr val="4BACC6">
                  <a:lumMod val="50000"/>
                </a:srgbClr>
              </a:solidFill>
              <a:effectLst/>
              <a:uLnTx/>
              <a:uFillTx/>
              <a:latin typeface="Myriad Pro"/>
              <a:ea typeface="+mj-ea"/>
              <a:cs typeface="+mj-cs"/>
            </a:endParaRPr>
          </a:p>
        </p:txBody>
      </p:sp>
    </p:spTree>
    <p:extLst>
      <p:ext uri="{BB962C8B-B14F-4D97-AF65-F5344CB8AC3E}">
        <p14:creationId xmlns:p14="http://schemas.microsoft.com/office/powerpoint/2010/main" val="33881942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049AA3C-1A86-F63E-734B-BD543E5D1D33}"/>
              </a:ext>
            </a:extLst>
          </p:cNvPr>
          <p:cNvSpPr>
            <a:spLocks noGrp="1"/>
          </p:cNvSpPr>
          <p:nvPr>
            <p:ph idx="1"/>
          </p:nvPr>
        </p:nvSpPr>
        <p:spPr>
          <a:xfrm>
            <a:off x="628650" y="1825625"/>
            <a:ext cx="7886700" cy="3279775"/>
          </a:xfrm>
        </p:spPr>
        <p:txBody>
          <a:bodyPr/>
          <a:lstStyle/>
          <a:p>
            <a:endParaRPr lang="en-GB" dirty="0"/>
          </a:p>
        </p:txBody>
      </p:sp>
      <p:pic>
        <p:nvPicPr>
          <p:cNvPr id="1026" name="Picture 2" descr="British Airways | British Airways' customers can now book all flights for  as little as a pound">
            <a:extLst>
              <a:ext uri="{FF2B5EF4-FFF2-40B4-BE49-F238E27FC236}">
                <a16:creationId xmlns:a16="http://schemas.microsoft.com/office/drawing/2014/main" id="{D4BBC1F7-D0D0-38E4-A5CB-1F769767AD4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09600" y="1"/>
            <a:ext cx="10061004" cy="571793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4C609588-F7E6-E6F8-F8CF-A4706369B45E}"/>
              </a:ext>
            </a:extLst>
          </p:cNvPr>
          <p:cNvSpPr>
            <a:spLocks noGrp="1"/>
          </p:cNvSpPr>
          <p:nvPr>
            <p:ph type="title"/>
          </p:nvPr>
        </p:nvSpPr>
        <p:spPr>
          <a:xfrm>
            <a:off x="628650" y="365127"/>
            <a:ext cx="7886700" cy="854073"/>
          </a:xfrm>
        </p:spPr>
        <p:txBody>
          <a:bodyPr/>
          <a:lstStyle/>
          <a:p>
            <a:pPr algn="ctr"/>
            <a:r>
              <a:rPr lang="en-GB" b="1" dirty="0">
                <a:solidFill>
                  <a:schemeClr val="bg1"/>
                </a:solidFill>
                <a:latin typeface="Arial" panose="020B0604020202020204" pitchFamily="34" charset="0"/>
                <a:cs typeface="Arial" panose="020B0604020202020204" pitchFamily="34" charset="0"/>
              </a:rPr>
              <a:t>BA Case Study</a:t>
            </a:r>
          </a:p>
        </p:txBody>
      </p:sp>
    </p:spTree>
    <p:extLst>
      <p:ext uri="{BB962C8B-B14F-4D97-AF65-F5344CB8AC3E}">
        <p14:creationId xmlns:p14="http://schemas.microsoft.com/office/powerpoint/2010/main" val="264135130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9">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1000" b="1"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Content Placeholder 3">
            <a:extLst>
              <a:ext uri="{FF2B5EF4-FFF2-40B4-BE49-F238E27FC236}">
                <a16:creationId xmlns:a16="http://schemas.microsoft.com/office/drawing/2014/main" id="{5BBC967C-0E5B-47CD-BF81-18305B5EA6B5}"/>
              </a:ext>
            </a:extLst>
          </p:cNvPr>
          <p:cNvPicPr>
            <a:picLocks noChangeAspect="1"/>
          </p:cNvPicPr>
          <p:nvPr/>
        </p:nvPicPr>
        <p:blipFill rotWithShape="1">
          <a:blip r:embed="rId2"/>
          <a:srcRect t="9091" r="13816" b="-3"/>
          <a:stretch/>
        </p:blipFill>
        <p:spPr>
          <a:xfrm>
            <a:off x="2642616" y="10"/>
            <a:ext cx="6501384" cy="6857990"/>
          </a:xfrm>
          <a:prstGeom prst="rect">
            <a:avLst/>
          </a:prstGeom>
        </p:spPr>
      </p:pic>
      <p:sp>
        <p:nvSpPr>
          <p:cNvPr id="12" name="Rectangle 11">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7004404" cy="6858000"/>
          </a:xfrm>
          <a:prstGeom prst="rect">
            <a:avLst/>
          </a:prstGeom>
          <a:gradFill>
            <a:gsLst>
              <a:gs pos="58000">
                <a:schemeClr val="bg1"/>
              </a:gs>
              <a:gs pos="33000">
                <a:schemeClr val="bg1">
                  <a:alpha val="64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1000" b="1"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4" name="Title 1">
            <a:extLst>
              <a:ext uri="{FF2B5EF4-FFF2-40B4-BE49-F238E27FC236}">
                <a16:creationId xmlns:a16="http://schemas.microsoft.com/office/drawing/2014/main" id="{724D9E77-5D81-41D9-8877-ACBD5ACAD721}"/>
              </a:ext>
            </a:extLst>
          </p:cNvPr>
          <p:cNvSpPr txBox="1">
            <a:spLocks/>
          </p:cNvSpPr>
          <p:nvPr/>
        </p:nvSpPr>
        <p:spPr>
          <a:xfrm>
            <a:off x="358485" y="1122363"/>
            <a:ext cx="3017520" cy="3204134"/>
          </a:xfrm>
          <a:prstGeom prst="rect">
            <a:avLst/>
          </a:prstGeom>
        </p:spPr>
        <p:txBody>
          <a:bodyPr vert="horz" lIns="91440" tIns="45720" rIns="91440" bIns="45720" rtlCol="0" anchor="b">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marL="0" marR="0" lvl="0" indent="0" algn="l" defTabSz="914400" rtl="0" eaLnBrk="1" fontAlgn="auto" latinLnBrk="0" hangingPunct="1">
              <a:lnSpc>
                <a:spcPct val="90000"/>
              </a:lnSpc>
              <a:spcBef>
                <a:spcPct val="0"/>
              </a:spcBef>
              <a:spcAft>
                <a:spcPts val="600"/>
              </a:spcAft>
              <a:buClrTx/>
              <a:buSzTx/>
              <a:buFontTx/>
              <a:buNone/>
              <a:tabLst/>
              <a:defRPr/>
            </a:pPr>
            <a:r>
              <a:rPr kumimoji="0" lang="en-US" sz="4200" b="1" i="0" u="none" strike="noStrike" kern="1200" cap="none" spc="0" normalizeH="0" baseline="0" noProof="0">
                <a:ln>
                  <a:noFill/>
                </a:ln>
                <a:solidFill>
                  <a:prstClr val="white"/>
                </a:solidFill>
                <a:effectLst/>
                <a:uLnTx/>
                <a:uFillTx/>
                <a:latin typeface="Calibri Light" panose="020F0302020204030204"/>
                <a:ea typeface="+mj-ea"/>
                <a:cs typeface="+mj-cs"/>
              </a:rPr>
              <a:t>Activity – Case Study</a:t>
            </a:r>
          </a:p>
        </p:txBody>
      </p:sp>
      <p:sp>
        <p:nvSpPr>
          <p:cNvPr id="14" name="Rectangle 13">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51653" y="434802"/>
            <a:ext cx="146304" cy="52806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1000" b="1"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0771" y="4546920"/>
            <a:ext cx="298323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296282665"/>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A47375-9A9F-4D9D-AB0F-475BAA7AD6DF}"/>
              </a:ext>
            </a:extLst>
          </p:cNvPr>
          <p:cNvSpPr>
            <a:spLocks noGrp="1"/>
          </p:cNvSpPr>
          <p:nvPr>
            <p:ph type="title"/>
          </p:nvPr>
        </p:nvSpPr>
        <p:spPr/>
        <p:txBody>
          <a:bodyPr/>
          <a:lstStyle/>
          <a:p>
            <a:endParaRPr lang="en-GB"/>
          </a:p>
        </p:txBody>
      </p:sp>
      <p:pic>
        <p:nvPicPr>
          <p:cNvPr id="4" name="Picture 3">
            <a:extLst>
              <a:ext uri="{FF2B5EF4-FFF2-40B4-BE49-F238E27FC236}">
                <a16:creationId xmlns:a16="http://schemas.microsoft.com/office/drawing/2014/main" id="{419287E3-E9B1-4253-871D-0EE5A719979B}"/>
              </a:ext>
            </a:extLst>
          </p:cNvPr>
          <p:cNvPicPr>
            <a:picLocks noChangeAspect="1"/>
          </p:cNvPicPr>
          <p:nvPr/>
        </p:nvPicPr>
        <p:blipFill>
          <a:blip r:embed="rId2"/>
          <a:stretch>
            <a:fillRect/>
          </a:stretch>
        </p:blipFill>
        <p:spPr>
          <a:xfrm>
            <a:off x="-86878" y="0"/>
            <a:ext cx="9339398" cy="5661248"/>
          </a:xfrm>
          <a:prstGeom prst="rect">
            <a:avLst/>
          </a:prstGeom>
        </p:spPr>
      </p:pic>
    </p:spTree>
    <p:extLst>
      <p:ext uri="{BB962C8B-B14F-4D97-AF65-F5344CB8AC3E}">
        <p14:creationId xmlns:p14="http://schemas.microsoft.com/office/powerpoint/2010/main" val="95844316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See the source image">
            <a:extLst>
              <a:ext uri="{FF2B5EF4-FFF2-40B4-BE49-F238E27FC236}">
                <a16:creationId xmlns:a16="http://schemas.microsoft.com/office/drawing/2014/main" id="{762BCF1D-18F7-4619-A3FA-C433496DF87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52400"/>
            <a:ext cx="9144000" cy="513873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2660450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4">
            <a:extLst>
              <a:ext uri="{FF2B5EF4-FFF2-40B4-BE49-F238E27FC236}">
                <a16:creationId xmlns:a16="http://schemas.microsoft.com/office/drawing/2014/main" id="{EB35FDD0-C4DF-441E-A8B5-0E71E15B8401}"/>
              </a:ext>
            </a:extLst>
          </p:cNvPr>
          <p:cNvPicPr>
            <a:picLocks noChangeAspect="1"/>
          </p:cNvPicPr>
          <p:nvPr/>
        </p:nvPicPr>
        <p:blipFill>
          <a:blip r:embed="rId2"/>
          <a:stretch>
            <a:fillRect/>
          </a:stretch>
        </p:blipFill>
        <p:spPr>
          <a:xfrm>
            <a:off x="99931" y="457200"/>
            <a:ext cx="8944138" cy="5125581"/>
          </a:xfrm>
          <a:prstGeom prst="rect">
            <a:avLst/>
          </a:prstGeom>
        </p:spPr>
      </p:pic>
      <p:sp>
        <p:nvSpPr>
          <p:cNvPr id="5" name="Title 1">
            <a:extLst>
              <a:ext uri="{FF2B5EF4-FFF2-40B4-BE49-F238E27FC236}">
                <a16:creationId xmlns:a16="http://schemas.microsoft.com/office/drawing/2014/main" id="{F15E92FA-C4B7-4BFE-83F9-FDE50A2C6B31}"/>
              </a:ext>
            </a:extLst>
          </p:cNvPr>
          <p:cNvSpPr txBox="1">
            <a:spLocks/>
          </p:cNvSpPr>
          <p:nvPr/>
        </p:nvSpPr>
        <p:spPr>
          <a:xfrm>
            <a:off x="457200" y="232580"/>
            <a:ext cx="8229600" cy="1143000"/>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GB" sz="4400" b="1" i="0" u="none" strike="noStrike" kern="1200" cap="none" spc="0" normalizeH="0" baseline="0" noProof="0" dirty="0">
                <a:ln>
                  <a:noFill/>
                </a:ln>
                <a:solidFill>
                  <a:srgbClr val="4BACC6">
                    <a:lumMod val="50000"/>
                  </a:srgbClr>
                </a:solidFill>
                <a:effectLst/>
                <a:uLnTx/>
                <a:uFillTx/>
                <a:latin typeface="Myriad Pro"/>
                <a:ea typeface="+mj-ea"/>
                <a:cs typeface="+mj-cs"/>
              </a:rPr>
              <a:t>Barriers to change </a:t>
            </a:r>
            <a:endParaRPr kumimoji="0" lang="en-US" sz="4400" b="1" i="0" u="none" strike="noStrike" kern="1200" cap="none" spc="0" normalizeH="0" baseline="0" noProof="0" dirty="0">
              <a:ln>
                <a:noFill/>
              </a:ln>
              <a:solidFill>
                <a:srgbClr val="4BACC6">
                  <a:lumMod val="50000"/>
                </a:srgbClr>
              </a:solidFill>
              <a:effectLst/>
              <a:uLnTx/>
              <a:uFillTx/>
              <a:latin typeface="Myriad Pro"/>
              <a:ea typeface="+mj-ea"/>
              <a:cs typeface="+mj-cs"/>
            </a:endParaRPr>
          </a:p>
        </p:txBody>
      </p:sp>
    </p:spTree>
    <p:extLst>
      <p:ext uri="{BB962C8B-B14F-4D97-AF65-F5344CB8AC3E}">
        <p14:creationId xmlns:p14="http://schemas.microsoft.com/office/powerpoint/2010/main" val="152219805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A6F9ABF0-925E-E080-A6EC-3F4A8D049C56}"/>
              </a:ext>
            </a:extLst>
          </p:cNvPr>
          <p:cNvPicPr>
            <a:picLocks noGrp="1" noChangeAspect="1"/>
          </p:cNvPicPr>
          <p:nvPr>
            <p:ph idx="1"/>
          </p:nvPr>
        </p:nvPicPr>
        <p:blipFill>
          <a:blip r:embed="rId2"/>
          <a:stretch>
            <a:fillRect/>
          </a:stretch>
        </p:blipFill>
        <p:spPr>
          <a:xfrm>
            <a:off x="3889882" y="76200"/>
            <a:ext cx="5532734" cy="5562600"/>
          </a:xfrm>
        </p:spPr>
      </p:pic>
      <p:sp>
        <p:nvSpPr>
          <p:cNvPr id="2" name="Title 1">
            <a:extLst>
              <a:ext uri="{FF2B5EF4-FFF2-40B4-BE49-F238E27FC236}">
                <a16:creationId xmlns:a16="http://schemas.microsoft.com/office/drawing/2014/main" id="{F2FC8EFB-22FE-5572-A910-D0380B700DA2}"/>
              </a:ext>
            </a:extLst>
          </p:cNvPr>
          <p:cNvSpPr>
            <a:spLocks noGrp="1"/>
          </p:cNvSpPr>
          <p:nvPr>
            <p:ph type="title"/>
          </p:nvPr>
        </p:nvSpPr>
        <p:spPr>
          <a:xfrm>
            <a:off x="304800" y="4114800"/>
            <a:ext cx="7886700" cy="1325563"/>
          </a:xfrm>
        </p:spPr>
        <p:txBody>
          <a:bodyPr>
            <a:normAutofit/>
          </a:bodyPr>
          <a:lstStyle/>
          <a:p>
            <a:r>
              <a:rPr lang="en-GB" sz="2000" dirty="0">
                <a:hlinkClick r:id="rId3"/>
              </a:rPr>
              <a:t>https://www.youtube.com/watch?v=jOUeHPS8A8g</a:t>
            </a:r>
            <a:br>
              <a:rPr lang="en-GB" sz="2000" dirty="0"/>
            </a:br>
            <a:endParaRPr lang="en-GB" sz="2000" dirty="0"/>
          </a:p>
        </p:txBody>
      </p:sp>
      <p:pic>
        <p:nvPicPr>
          <p:cNvPr id="6" name="Picture 5">
            <a:extLst>
              <a:ext uri="{FF2B5EF4-FFF2-40B4-BE49-F238E27FC236}">
                <a16:creationId xmlns:a16="http://schemas.microsoft.com/office/drawing/2014/main" id="{F36AF373-9971-ED3D-134F-576877FA170F}"/>
              </a:ext>
            </a:extLst>
          </p:cNvPr>
          <p:cNvPicPr>
            <a:picLocks noChangeAspect="1"/>
          </p:cNvPicPr>
          <p:nvPr/>
        </p:nvPicPr>
        <p:blipFill>
          <a:blip r:embed="rId4"/>
          <a:stretch>
            <a:fillRect/>
          </a:stretch>
        </p:blipFill>
        <p:spPr>
          <a:xfrm>
            <a:off x="873053" y="1450928"/>
            <a:ext cx="3698947" cy="2080658"/>
          </a:xfrm>
          <a:prstGeom prst="rect">
            <a:avLst/>
          </a:prstGeom>
        </p:spPr>
      </p:pic>
    </p:spTree>
    <p:extLst>
      <p:ext uri="{BB962C8B-B14F-4D97-AF65-F5344CB8AC3E}">
        <p14:creationId xmlns:p14="http://schemas.microsoft.com/office/powerpoint/2010/main" val="9512571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1">
            <a:extLst>
              <a:ext uri="{FF2B5EF4-FFF2-40B4-BE49-F238E27FC236}">
                <a16:creationId xmlns:a16="http://schemas.microsoft.com/office/drawing/2014/main" id="{A88560D1-B2AF-4EDA-8EB4-45B9EE71EA54}"/>
              </a:ext>
            </a:extLst>
          </p:cNvPr>
          <p:cNvPicPr>
            <a:picLocks noChangeAspect="1"/>
          </p:cNvPicPr>
          <p:nvPr/>
        </p:nvPicPr>
        <p:blipFill>
          <a:blip r:embed="rId3"/>
          <a:stretch>
            <a:fillRect/>
          </a:stretch>
        </p:blipFill>
        <p:spPr>
          <a:xfrm>
            <a:off x="5334000" y="-34420"/>
            <a:ext cx="3810000" cy="5710475"/>
          </a:xfrm>
          <a:prstGeom prst="rect">
            <a:avLst/>
          </a:prstGeom>
        </p:spPr>
      </p:pic>
      <p:sp>
        <p:nvSpPr>
          <p:cNvPr id="5" name="Title 1">
            <a:extLst>
              <a:ext uri="{FF2B5EF4-FFF2-40B4-BE49-F238E27FC236}">
                <a16:creationId xmlns:a16="http://schemas.microsoft.com/office/drawing/2014/main" id="{6DDAEB6F-C851-4ECA-949F-A0CB495C5940}"/>
              </a:ext>
            </a:extLst>
          </p:cNvPr>
          <p:cNvSpPr txBox="1">
            <a:spLocks/>
          </p:cNvSpPr>
          <p:nvPr/>
        </p:nvSpPr>
        <p:spPr>
          <a:xfrm>
            <a:off x="443383" y="381000"/>
            <a:ext cx="4104456" cy="1143000"/>
          </a:xfrm>
          <a:prstGeom prst="rect">
            <a:avLst/>
          </a:prstGeom>
        </p:spPr>
        <p:txBody>
          <a:bodyPr vert="horz" lIns="91440" tIns="45720" rIns="91440" bIns="45720" rtlCol="0" anchor="ctr">
            <a:normAutofit fontScale="92500" lnSpcReduction="2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sz="4400" b="1" i="0" u="none" strike="noStrike" kern="1200" cap="none" spc="0" normalizeH="0" baseline="0" noProof="0" dirty="0" err="1">
                <a:ln>
                  <a:noFill/>
                </a:ln>
                <a:solidFill>
                  <a:srgbClr val="4BACC6">
                    <a:lumMod val="50000"/>
                  </a:srgbClr>
                </a:solidFill>
                <a:effectLst/>
                <a:uLnTx/>
                <a:uFillTx/>
                <a:latin typeface="Myriad Pro"/>
                <a:ea typeface="+mj-ea"/>
                <a:cs typeface="+mj-cs"/>
              </a:rPr>
              <a:t>Kotter’s</a:t>
            </a:r>
            <a:r>
              <a:rPr kumimoji="0" lang="en-GB" sz="4400" b="1" i="0" u="none" strike="noStrike" kern="1200" cap="none" spc="0" normalizeH="0" baseline="0" noProof="0" dirty="0">
                <a:ln>
                  <a:noFill/>
                </a:ln>
                <a:solidFill>
                  <a:srgbClr val="4BACC6">
                    <a:lumMod val="50000"/>
                  </a:srgbClr>
                </a:solidFill>
                <a:effectLst/>
                <a:uLnTx/>
                <a:uFillTx/>
                <a:latin typeface="Myriad Pro"/>
                <a:ea typeface="+mj-ea"/>
                <a:cs typeface="+mj-cs"/>
              </a:rPr>
              <a:t> eight </a:t>
            </a: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sz="4400" b="1" i="0" u="none" strike="noStrike" kern="1200" cap="none" spc="0" normalizeH="0" baseline="0" noProof="0" dirty="0">
                <a:ln>
                  <a:noFill/>
                </a:ln>
                <a:solidFill>
                  <a:srgbClr val="4BACC6">
                    <a:lumMod val="50000"/>
                  </a:srgbClr>
                </a:solidFill>
                <a:effectLst/>
                <a:uLnTx/>
                <a:uFillTx/>
                <a:latin typeface="Myriad Pro"/>
                <a:ea typeface="+mj-ea"/>
                <a:cs typeface="+mj-cs"/>
              </a:rPr>
              <a:t>step model</a:t>
            </a:r>
            <a:endParaRPr kumimoji="0" lang="en-US" sz="4400" b="1" i="0" u="none" strike="noStrike" kern="1200" cap="none" spc="0" normalizeH="0" baseline="0" noProof="0" dirty="0">
              <a:ln>
                <a:noFill/>
              </a:ln>
              <a:solidFill>
                <a:srgbClr val="4BACC6">
                  <a:lumMod val="50000"/>
                </a:srgbClr>
              </a:solidFill>
              <a:effectLst/>
              <a:uLnTx/>
              <a:uFillTx/>
              <a:latin typeface="Myriad Pro"/>
              <a:ea typeface="+mj-ea"/>
              <a:cs typeface="+mj-cs"/>
            </a:endParaRPr>
          </a:p>
        </p:txBody>
      </p:sp>
      <p:pic>
        <p:nvPicPr>
          <p:cNvPr id="6" name="Online Media 2" title="Our Iceberg is Melting">
            <a:hlinkClick r:id="" action="ppaction://media"/>
            <a:extLst>
              <a:ext uri="{FF2B5EF4-FFF2-40B4-BE49-F238E27FC236}">
                <a16:creationId xmlns:a16="http://schemas.microsoft.com/office/drawing/2014/main" id="{806781B5-7BD5-4E46-88F8-65BCD7C28014}"/>
              </a:ext>
            </a:extLst>
          </p:cNvPr>
          <p:cNvPicPr>
            <a:picLocks noRot="1" noChangeAspect="1"/>
          </p:cNvPicPr>
          <p:nvPr>
            <a:videoFile r:link="rId1"/>
          </p:nvPr>
        </p:nvPicPr>
        <p:blipFill>
          <a:blip r:embed="rId4"/>
          <a:stretch>
            <a:fillRect/>
          </a:stretch>
        </p:blipFill>
        <p:spPr>
          <a:xfrm>
            <a:off x="771473" y="2590800"/>
            <a:ext cx="3629011" cy="2050391"/>
          </a:xfrm>
          <a:prstGeom prst="rect">
            <a:avLst/>
          </a:prstGeom>
        </p:spPr>
      </p:pic>
    </p:spTree>
    <p:extLst>
      <p:ext uri="{BB962C8B-B14F-4D97-AF65-F5344CB8AC3E}">
        <p14:creationId xmlns:p14="http://schemas.microsoft.com/office/powerpoint/2010/main" val="39481772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6"/>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6"/>
                                        </p:tgtEl>
                                      </p:cBhvr>
                                    </p:cmd>
                                  </p:childTnLst>
                                </p:cTn>
                              </p:par>
                            </p:childTnLst>
                          </p:cTn>
                        </p:par>
                      </p:childTnLst>
                    </p:cTn>
                  </p:par>
                </p:childTnLst>
              </p:cTn>
              <p:nextCondLst>
                <p:cond evt="onClick" delay="0">
                  <p:tgtEl>
                    <p:spTgt spid="6"/>
                  </p:tgtEl>
                </p:cond>
              </p:nextCondLst>
            </p:seq>
            <p:video>
              <p:cMediaNode vol="80000">
                <p:cTn id="12" fill="hold" display="0">
                  <p:stCondLst>
                    <p:cond delay="indefinite"/>
                  </p:stCondLst>
                </p:cTn>
                <p:tgtEl>
                  <p:spTgt spid="6"/>
                </p:tgtEl>
              </p:cMediaNode>
            </p:vide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CE90314-E544-47E7-8DE1-4989DD1C3F6F}"/>
              </a:ext>
            </a:extLst>
          </p:cNvPr>
          <p:cNvSpPr txBox="1"/>
          <p:nvPr/>
        </p:nvSpPr>
        <p:spPr>
          <a:xfrm>
            <a:off x="672482" y="167165"/>
            <a:ext cx="7631113" cy="708025"/>
          </a:xfrm>
          <a:prstGeom prst="rect">
            <a:avLst/>
          </a:prstGeom>
          <a:solidFill>
            <a:schemeClr val="accent5">
              <a:lumMod val="50000"/>
            </a:schemeClr>
          </a:solidFill>
        </p:spPr>
        <p:txBody>
          <a:bodyPr>
            <a:sp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4000" b="1" i="0" u="none" strike="noStrike" kern="1200" cap="none" spc="0" normalizeH="0" baseline="0" noProof="0" dirty="0">
                <a:ln>
                  <a:noFill/>
                </a:ln>
                <a:solidFill>
                  <a:prstClr val="white"/>
                </a:solidFill>
                <a:effectLst/>
                <a:uLnTx/>
                <a:uFillTx/>
                <a:latin typeface="Arial" panose="020B0604020202020204" pitchFamily="34" charset="0"/>
                <a:ea typeface="+mn-ea"/>
                <a:cs typeface="Arial" charset="0"/>
              </a:rPr>
              <a:t>21</a:t>
            </a:r>
            <a:r>
              <a:rPr kumimoji="0" lang="en-GB" sz="4000" b="1" i="0" u="none" strike="noStrike" kern="1200" cap="none" spc="0" normalizeH="0" baseline="30000" noProof="0" dirty="0">
                <a:ln>
                  <a:noFill/>
                </a:ln>
                <a:solidFill>
                  <a:prstClr val="white"/>
                </a:solidFill>
                <a:effectLst/>
                <a:uLnTx/>
                <a:uFillTx/>
                <a:latin typeface="Arial" panose="020B0604020202020204" pitchFamily="34" charset="0"/>
                <a:ea typeface="+mn-ea"/>
                <a:cs typeface="Arial" charset="0"/>
              </a:rPr>
              <a:t>st</a:t>
            </a:r>
            <a:r>
              <a:rPr kumimoji="0" lang="en-GB" sz="4000" b="1" i="0" u="none" strike="noStrike" kern="1200" cap="none" spc="0" normalizeH="0" baseline="0" noProof="0" dirty="0">
                <a:ln>
                  <a:noFill/>
                </a:ln>
                <a:solidFill>
                  <a:prstClr val="white"/>
                </a:solidFill>
                <a:effectLst/>
                <a:uLnTx/>
                <a:uFillTx/>
                <a:latin typeface="Arial" panose="020B0604020202020204" pitchFamily="34" charset="0"/>
                <a:ea typeface="+mn-ea"/>
                <a:cs typeface="Arial" charset="0"/>
              </a:rPr>
              <a:t> Century Leadership…</a:t>
            </a:r>
          </a:p>
        </p:txBody>
      </p:sp>
      <p:sp>
        <p:nvSpPr>
          <p:cNvPr id="2" name="Speech Bubble: Rectangle with Corners Rounded 1">
            <a:extLst>
              <a:ext uri="{FF2B5EF4-FFF2-40B4-BE49-F238E27FC236}">
                <a16:creationId xmlns:a16="http://schemas.microsoft.com/office/drawing/2014/main" id="{22AC425E-AF25-4B72-B300-77C32C61741A}"/>
              </a:ext>
            </a:extLst>
          </p:cNvPr>
          <p:cNvSpPr/>
          <p:nvPr/>
        </p:nvSpPr>
        <p:spPr>
          <a:xfrm>
            <a:off x="672481" y="990600"/>
            <a:ext cx="7631113" cy="1295400"/>
          </a:xfrm>
          <a:prstGeom prst="wedgeRoundRectCallout">
            <a:avLst/>
          </a:prstGeom>
          <a:solidFill>
            <a:schemeClr val="accent5">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2000" b="1" i="0" u="none" strike="noStrike" kern="1200" cap="none" spc="0" normalizeH="0" baseline="0" noProof="0" dirty="0">
                <a:ln>
                  <a:noFill/>
                </a:ln>
                <a:solidFill>
                  <a:prstClr val="white"/>
                </a:solidFill>
                <a:effectLst/>
                <a:uLnTx/>
                <a:uFillTx/>
                <a:latin typeface="Myriad Pro"/>
                <a:ea typeface="+mn-ea"/>
                <a:cs typeface="+mn-cs"/>
              </a:rPr>
              <a:t>Means operating in a new context characterised by changing demographics and customer expectations, the influx of new technologies, and a rapid pace of change.</a:t>
            </a:r>
          </a:p>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2000" b="1" i="0" u="none" strike="noStrike" kern="1200" cap="none" spc="0" normalizeH="0" baseline="0" noProof="0" dirty="0">
                <a:ln>
                  <a:noFill/>
                </a:ln>
                <a:solidFill>
                  <a:prstClr val="white"/>
                </a:solidFill>
                <a:effectLst/>
                <a:uLnTx/>
                <a:uFillTx/>
                <a:latin typeface="Myriad Pro"/>
                <a:ea typeface="+mn-ea"/>
                <a:cs typeface="+mn-cs"/>
              </a:rPr>
              <a:t>(Future Leadership Trends, Deloitte, 2019)</a:t>
            </a:r>
          </a:p>
        </p:txBody>
      </p:sp>
      <p:sp>
        <p:nvSpPr>
          <p:cNvPr id="6" name="Speech Bubble: Rectangle with Corners Rounded 5">
            <a:extLst>
              <a:ext uri="{FF2B5EF4-FFF2-40B4-BE49-F238E27FC236}">
                <a16:creationId xmlns:a16="http://schemas.microsoft.com/office/drawing/2014/main" id="{8BFF524D-0572-4A2C-BF25-DA62B36305E3}"/>
              </a:ext>
            </a:extLst>
          </p:cNvPr>
          <p:cNvSpPr/>
          <p:nvPr/>
        </p:nvSpPr>
        <p:spPr>
          <a:xfrm>
            <a:off x="1295400" y="2514600"/>
            <a:ext cx="6781800" cy="2667000"/>
          </a:xfrm>
          <a:prstGeom prst="wedgeRoundRectCallout">
            <a:avLst/>
          </a:prstGeom>
          <a:solidFill>
            <a:schemeClr val="accent5">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Myriad Pro"/>
                <a:ea typeface="+mn-ea"/>
                <a:cs typeface="+mn-cs"/>
              </a:rPr>
              <a:t>MAKING THE SHIFT FROM “SURVIVE TO THRIVE” DEPENDS ON AN ORGANIZATION BECOMING DISTINCTLY HUMAN AT ITS CORE—A DIFFERENT WAY OF BEING THAT APPROACHES EVERY QUESTION, EVERY ISSUE, AND EVERY DECISION FROM A HUMAN ANGLE FIRST. (Global Human Capital Trends, Deloitte, 2021)</a:t>
            </a:r>
          </a:p>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1800" b="1" i="0" u="none" strike="noStrike" kern="1200" cap="none" spc="0" normalizeH="0" baseline="0" noProof="0" dirty="0">
              <a:ln>
                <a:noFill/>
              </a:ln>
              <a:solidFill>
                <a:prstClr val="white"/>
              </a:solidFill>
              <a:effectLst/>
              <a:uLnTx/>
              <a:uFillTx/>
              <a:latin typeface="Myriad Pro"/>
              <a:ea typeface="+mn-ea"/>
              <a:cs typeface="+mn-cs"/>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0" y="-1"/>
            <a:ext cx="9144000" cy="5733257"/>
          </a:xfrm>
        </p:spPr>
      </p:pic>
    </p:spTree>
    <p:extLst>
      <p:ext uri="{BB962C8B-B14F-4D97-AF65-F5344CB8AC3E}">
        <p14:creationId xmlns:p14="http://schemas.microsoft.com/office/powerpoint/2010/main" val="121140904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solidFill>
                  <a:schemeClr val="accent5">
                    <a:lumMod val="50000"/>
                  </a:schemeClr>
                </a:solidFill>
              </a:rPr>
              <a:t>References</a:t>
            </a:r>
            <a:endParaRPr lang="en-US" b="1" dirty="0">
              <a:solidFill>
                <a:schemeClr val="accent5">
                  <a:lumMod val="50000"/>
                </a:schemeClr>
              </a:solidFill>
            </a:endParaRPr>
          </a:p>
        </p:txBody>
      </p:sp>
      <p:sp>
        <p:nvSpPr>
          <p:cNvPr id="3" name="Content Placeholder 2"/>
          <p:cNvSpPr>
            <a:spLocks noGrp="1"/>
          </p:cNvSpPr>
          <p:nvPr>
            <p:ph idx="1"/>
          </p:nvPr>
        </p:nvSpPr>
        <p:spPr>
          <a:xfrm>
            <a:off x="179512" y="1340768"/>
            <a:ext cx="8784976" cy="3917032"/>
          </a:xfrm>
        </p:spPr>
        <p:txBody>
          <a:bodyPr>
            <a:noAutofit/>
          </a:bodyPr>
          <a:lstStyle/>
          <a:p>
            <a:pPr marL="0" indent="0">
              <a:buNone/>
            </a:pPr>
            <a:r>
              <a:rPr lang="en-GB" sz="1200" dirty="0"/>
              <a:t>Buchanan, D.A. and </a:t>
            </a:r>
            <a:r>
              <a:rPr lang="en-GB" sz="1200" dirty="0" err="1"/>
              <a:t>Huczynski</a:t>
            </a:r>
            <a:r>
              <a:rPr lang="en-GB" sz="1200" dirty="0"/>
              <a:t>, A.A. (2010) </a:t>
            </a:r>
            <a:r>
              <a:rPr lang="en-GB" sz="1200" i="1" dirty="0"/>
              <a:t>Organizational Behaviour</a:t>
            </a:r>
            <a:r>
              <a:rPr lang="en-GB" sz="1200" dirty="0"/>
              <a:t>. 7</a:t>
            </a:r>
            <a:r>
              <a:rPr lang="en-GB" sz="1200" baseline="30000" dirty="0"/>
              <a:t>th</a:t>
            </a:r>
            <a:r>
              <a:rPr lang="en-GB" sz="1200" dirty="0"/>
              <a:t> ed. Harlow: Financial Times Prentice Hall</a:t>
            </a:r>
          </a:p>
          <a:p>
            <a:pPr marL="0" indent="0">
              <a:buNone/>
            </a:pPr>
            <a:r>
              <a:rPr lang="en-GB" sz="1200" i="1" dirty="0"/>
              <a:t>Changing behaviours in public health. </a:t>
            </a:r>
            <a:r>
              <a:rPr lang="en-GB" sz="1200" dirty="0"/>
              <a:t>(2013) Available at:</a:t>
            </a:r>
          </a:p>
          <a:p>
            <a:pPr marL="0" indent="0">
              <a:buNone/>
            </a:pPr>
            <a:r>
              <a:rPr lang="en-GB" sz="1200" dirty="0">
                <a:hlinkClick r:id="rId2"/>
              </a:rPr>
              <a:t>http://www.local.gov.uk/documents/10180/11463/Changing+behaviours+in+public+health+-+to+nudge+or+to+shove/5ae3b9c8-e476-495b-89b4-401d70e1e2aa</a:t>
            </a:r>
            <a:r>
              <a:rPr lang="en-GB" sz="1200" dirty="0"/>
              <a:t> [Accessed 19th September 2016]</a:t>
            </a:r>
          </a:p>
          <a:p>
            <a:pPr marL="0" indent="0">
              <a:buNone/>
            </a:pPr>
            <a:r>
              <a:rPr lang="en-US" sz="1200" dirty="0"/>
              <a:t>De Vita, E. and Vernon, M. (2007) ‘Get Engaged’, </a:t>
            </a:r>
            <a:r>
              <a:rPr lang="en-US" sz="1200" i="1" dirty="0"/>
              <a:t>Management Today</a:t>
            </a:r>
            <a:r>
              <a:rPr lang="en-US" sz="1200" dirty="0"/>
              <a:t>, April, pp. 38-43.  Business Source Complete, </a:t>
            </a:r>
            <a:r>
              <a:rPr lang="en-US" sz="1200" dirty="0" err="1"/>
              <a:t>EBSCO</a:t>
            </a:r>
            <a:r>
              <a:rPr lang="en-US" sz="1200" i="1" dirty="0" err="1"/>
              <a:t>host</a:t>
            </a:r>
            <a:r>
              <a:rPr lang="en-US" sz="1200" dirty="0"/>
              <a:t>. [Accessed 18th August, 2016]</a:t>
            </a:r>
          </a:p>
          <a:p>
            <a:pPr marL="0" indent="0">
              <a:buNone/>
            </a:pPr>
            <a:r>
              <a:rPr lang="en-GB" sz="1200" dirty="0"/>
              <a:t>Mayson, H. (2014) ‘</a:t>
            </a:r>
            <a:r>
              <a:rPr lang="en-GB" sz="1200" i="1" dirty="0"/>
              <a:t>The Future of Employee engagement</a:t>
            </a:r>
            <a:r>
              <a:rPr lang="en-GB" sz="1200" dirty="0"/>
              <a:t>’, Institute of Leadership and Management. </a:t>
            </a:r>
            <a:r>
              <a:rPr lang="en-GB" sz="1200" dirty="0">
                <a:hlinkClick r:id="rId3"/>
              </a:rPr>
              <a:t>https://www.i-l-m.com/Insight/Inspire/2014/June/what-is-employee-engagement</a:t>
            </a:r>
            <a:r>
              <a:rPr lang="en-GB" sz="1200" dirty="0"/>
              <a:t> [Accessed on 18th August, 2016]</a:t>
            </a:r>
          </a:p>
          <a:p>
            <a:pPr marL="0" indent="0">
              <a:buNone/>
            </a:pPr>
            <a:r>
              <a:rPr lang="en-US" sz="1200" dirty="0"/>
              <a:t>Merrell, P 2012, 'Effective Change Management: The Simple Truth', </a:t>
            </a:r>
            <a:r>
              <a:rPr lang="en-US" sz="1200" i="1" dirty="0"/>
              <a:t>Management Services</a:t>
            </a:r>
            <a:r>
              <a:rPr lang="en-US" sz="1200" dirty="0"/>
              <a:t>, 56, 2, pp. 20-23, Leadership &amp; Management Source, </a:t>
            </a:r>
            <a:r>
              <a:rPr lang="en-US" sz="1200" dirty="0" err="1"/>
              <a:t>EBSCO</a:t>
            </a:r>
            <a:r>
              <a:rPr lang="en-US" sz="1200" i="1" dirty="0" err="1"/>
              <a:t>host</a:t>
            </a:r>
            <a:r>
              <a:rPr lang="en-US" sz="1200" dirty="0"/>
              <a:t>, viewed 21 September 2016.</a:t>
            </a:r>
          </a:p>
          <a:p>
            <a:pPr marL="0" indent="0">
              <a:buNone/>
            </a:pPr>
            <a:r>
              <a:rPr lang="en-GB" sz="1200" dirty="0"/>
              <a:t>Miller, R., Freeman, T., Davidson,  D. and </a:t>
            </a:r>
            <a:r>
              <a:rPr lang="en-GB" sz="1200" dirty="0" err="1"/>
              <a:t>Glasby</a:t>
            </a:r>
            <a:r>
              <a:rPr lang="en-GB" sz="1200" dirty="0"/>
              <a:t>, J. (2015) </a:t>
            </a:r>
            <a:r>
              <a:rPr lang="en-GB" sz="1200" i="1" dirty="0"/>
              <a:t>An Adult social Care Compendium of Approaches and Tools for Organisational Change, </a:t>
            </a:r>
            <a:r>
              <a:rPr lang="en-GB" sz="1200" dirty="0"/>
              <a:t>Birmingham: University of Birmingham. Health Services Management Centre, Middlesex University</a:t>
            </a:r>
          </a:p>
          <a:p>
            <a:pPr marL="0" indent="0">
              <a:buNone/>
            </a:pPr>
            <a:r>
              <a:rPr lang="en-US" sz="1200" dirty="0"/>
              <a:t>Nelson, D. a. Quick, J. 2008 </a:t>
            </a:r>
            <a:r>
              <a:rPr lang="en-US" sz="1200" i="1" dirty="0"/>
              <a:t>Understanding Organizational Behavior, </a:t>
            </a:r>
            <a:r>
              <a:rPr lang="en-US" sz="1200" dirty="0"/>
              <a:t>Mason, Ohio: South-Western Cengage Learning</a:t>
            </a:r>
          </a:p>
          <a:p>
            <a:pPr marL="0" indent="0">
              <a:buNone/>
            </a:pPr>
            <a:r>
              <a:rPr lang="en-GB" sz="1200" dirty="0"/>
              <a:t>Palmer, B. (2016) </a:t>
            </a:r>
            <a:r>
              <a:rPr lang="en-GB" sz="1200" i="1" dirty="0"/>
              <a:t>Why change programmes fail in their tracks. </a:t>
            </a:r>
            <a:r>
              <a:rPr lang="en-GB" sz="1200" dirty="0"/>
              <a:t>Available at: </a:t>
            </a:r>
            <a:r>
              <a:rPr lang="en-GB" sz="1200" dirty="0">
                <a:hlinkClick r:id="rId4"/>
              </a:rPr>
              <a:t>http://www.trainingzone.co.uk/community/blogs/blairepalmer/why-change-programmes-fail-in-their-tracks</a:t>
            </a:r>
            <a:r>
              <a:rPr lang="en-GB" sz="1200" dirty="0"/>
              <a:t> (accessed 1st September, 2016)</a:t>
            </a:r>
            <a:endParaRPr lang="en-US" sz="1200" dirty="0"/>
          </a:p>
          <a:p>
            <a:pPr marL="0" indent="0">
              <a:buNone/>
            </a:pPr>
            <a:r>
              <a:rPr lang="en-GB" sz="1200" dirty="0"/>
              <a:t>Senior, B. and Fleming, J. (2006) </a:t>
            </a:r>
            <a:r>
              <a:rPr lang="en-GB" sz="1200" i="1" dirty="0"/>
              <a:t>Organizational Change</a:t>
            </a:r>
            <a:r>
              <a:rPr lang="en-GB" sz="1200" dirty="0"/>
              <a:t>. 3</a:t>
            </a:r>
            <a:r>
              <a:rPr lang="en-GB" sz="1200" baseline="30000" dirty="0"/>
              <a:t>rd</a:t>
            </a:r>
            <a:r>
              <a:rPr lang="en-GB" sz="1200" dirty="0"/>
              <a:t> ed. Harlow: Financial Times Prentice Hall</a:t>
            </a:r>
          </a:p>
          <a:p>
            <a:pPr marL="0" indent="0">
              <a:buNone/>
            </a:pPr>
            <a:r>
              <a:rPr lang="en-GB" sz="1200" dirty="0" err="1"/>
              <a:t>Thaler</a:t>
            </a:r>
            <a:r>
              <a:rPr lang="en-GB" sz="1200" dirty="0"/>
              <a:t>, R.H. and </a:t>
            </a:r>
            <a:r>
              <a:rPr lang="en-GB" sz="1200" dirty="0" err="1"/>
              <a:t>Sustein</a:t>
            </a:r>
            <a:r>
              <a:rPr lang="en-GB" sz="1200" dirty="0"/>
              <a:t>, C.R. (2008) </a:t>
            </a:r>
            <a:r>
              <a:rPr lang="en-GB" sz="1200" i="1" dirty="0"/>
              <a:t>Nudge: Improving Decisions about Health, Wealth, and Happiness. </a:t>
            </a:r>
            <a:r>
              <a:rPr lang="en-GB" sz="1200" dirty="0"/>
              <a:t>New Haven: Yale University Press</a:t>
            </a:r>
          </a:p>
          <a:p>
            <a:pPr marL="0" indent="0">
              <a:buNone/>
            </a:pPr>
            <a:endParaRPr lang="en-US" sz="1200" dirty="0"/>
          </a:p>
          <a:p>
            <a:pPr marL="0" indent="0">
              <a:buNone/>
            </a:pPr>
            <a:endParaRPr lang="en-US" sz="1200" dirty="0"/>
          </a:p>
        </p:txBody>
      </p:sp>
    </p:spTree>
    <p:extLst>
      <p:ext uri="{BB962C8B-B14F-4D97-AF65-F5344CB8AC3E}">
        <p14:creationId xmlns:p14="http://schemas.microsoft.com/office/powerpoint/2010/main" val="2947237070"/>
      </p:ext>
    </p:extLst>
  </p:cSld>
  <p:clrMapOvr>
    <a:masterClrMapping/>
  </p:clrMapOvr>
</p:sld>
</file>

<file path=ppt/theme/theme1.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2_201500625PowerPointPresentation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1_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6.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525" row="6">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D531EA19-3D35-445B-B6B8-00851913F1A9}">
  <we:reference id="wa104380902" version="1.0.0.0" store="en-US" storeType="OMEX"/>
  <we:alternateReferences>
    <we:reference id="WA104380902" version="1.0.0.0" store="" storeType="OMEX"/>
  </we:alternateReferences>
  <we:properties/>
  <we:bindings/>
  <we:snapshot xmlns:r="http://schemas.openxmlformats.org/officeDocument/2006/relationships"/>
</we:webextension>
</file>

<file path=docProps/app.xml><?xml version="1.0" encoding="utf-8"?>
<Properties xmlns="http://schemas.openxmlformats.org/officeDocument/2006/extended-properties" xmlns:vt="http://schemas.openxmlformats.org/officeDocument/2006/docPropsVTypes">
  <TotalTime>0</TotalTime>
  <Words>769</Words>
  <Application>Microsoft Office PowerPoint</Application>
  <PresentationFormat>On-screen Show (4:3)</PresentationFormat>
  <Paragraphs>56</Paragraphs>
  <Slides>16</Slides>
  <Notes>5</Notes>
  <HiddenSlides>0</HiddenSlides>
  <MMClips>1</MMClips>
  <ScaleCrop>false</ScaleCrop>
  <HeadingPairs>
    <vt:vector size="6" baseType="variant">
      <vt:variant>
        <vt:lpstr>Fonts Used</vt:lpstr>
      </vt:variant>
      <vt:variant>
        <vt:i4>6</vt:i4>
      </vt:variant>
      <vt:variant>
        <vt:lpstr>Theme</vt:lpstr>
      </vt:variant>
      <vt:variant>
        <vt:i4>5</vt:i4>
      </vt:variant>
      <vt:variant>
        <vt:lpstr>Slide Titles</vt:lpstr>
      </vt:variant>
      <vt:variant>
        <vt:i4>16</vt:i4>
      </vt:variant>
    </vt:vector>
  </HeadingPairs>
  <TitlesOfParts>
    <vt:vector size="27" baseType="lpstr">
      <vt:lpstr>Myriad Pro</vt:lpstr>
      <vt:lpstr>Arial</vt:lpstr>
      <vt:lpstr>Arial Black</vt:lpstr>
      <vt:lpstr>Calibri</vt:lpstr>
      <vt:lpstr>Calibri Light</vt:lpstr>
      <vt:lpstr>Times New Roman</vt:lpstr>
      <vt:lpstr>Title Slide 1</vt:lpstr>
      <vt:lpstr>2_201500625PowerPointPresentationTemplate</vt:lpstr>
      <vt:lpstr>UWTSD 200_Text 1</vt:lpstr>
      <vt:lpstr>20140311PresentationUWTSDTemplate</vt:lpstr>
      <vt:lpstr>1_20140311PresentationUWTSDTemplate</vt:lpstr>
      <vt:lpstr>    Leadership and Change   Day 4</vt:lpstr>
      <vt:lpstr>Our Vision</vt:lpstr>
      <vt:lpstr>Our Vision</vt:lpstr>
      <vt:lpstr>PowerPoint Presentation</vt:lpstr>
      <vt:lpstr>PowerPoint Presentation</vt:lpstr>
      <vt:lpstr>PowerPoint Presentation</vt:lpstr>
      <vt:lpstr>BA Case Study</vt:lpstr>
      <vt:lpstr>PowerPoint Presentation</vt:lpstr>
      <vt:lpstr>PowerPoint Presentation</vt:lpstr>
      <vt:lpstr>PowerPoint Presentation</vt:lpstr>
      <vt:lpstr>PowerPoint Presentation</vt:lpstr>
      <vt:lpstr>https://www.youtube.com/watch?v=jOUeHPS8A8g </vt:lpstr>
      <vt:lpstr>PowerPoint Presentation</vt:lpstr>
      <vt:lpstr>PowerPoint Presentation</vt:lpstr>
      <vt:lpstr>PowerPoint Presentation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BMPF7021  Authenticity and the Role of Leader</dc:title>
  <dc:creator>Julie Crossman</dc:creator>
  <cp:lastModifiedBy>Julie Crossman</cp:lastModifiedBy>
  <cp:revision>24</cp:revision>
  <dcterms:created xsi:type="dcterms:W3CDTF">2021-01-26T18:34:09Z</dcterms:created>
  <dcterms:modified xsi:type="dcterms:W3CDTF">2024-10-11T17:11:22Z</dcterms:modified>
</cp:coreProperties>
</file>