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69" r:id="rId4"/>
    <p:sldId id="270" r:id="rId5"/>
    <p:sldId id="271" r:id="rId6"/>
    <p:sldId id="272" r:id="rId7"/>
    <p:sldId id="273" r:id="rId8"/>
    <p:sldId id="274" r:id="rId9"/>
    <p:sldId id="276" r:id="rId10"/>
    <p:sldId id="277" r:id="rId11"/>
    <p:sldId id="27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49" d="100"/>
          <a:sy n="49" d="100"/>
        </p:scale>
        <p:origin x="53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48AD622-47DA-4DAB-8919-38C9E3D56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74BC19D-9B3F-4430-8A40-F16196F3E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16A0A55-158F-43F6-9D53-1907B9633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7429B77-EF9C-4D1C-9938-45ACFEDD1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5600" y="1676400"/>
            <a:ext cx="8153400" cy="2590800"/>
          </a:xfrm>
        </p:spPr>
        <p:txBody>
          <a:bodyPr anchor="t">
            <a:noAutofit/>
          </a:bodyPr>
          <a:lstStyle/>
          <a:p>
            <a:r>
              <a:rPr lang="en-GB" sz="7200" dirty="0">
                <a:latin typeface="Comic Sans MS" panose="030F0702030302020204" pitchFamily="66" charset="0"/>
              </a:rPr>
              <a:t>Learning Intentions for Oracy</a:t>
            </a:r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53E7-A853-4FBF-8F6B-67C3A4F2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These are to help you as you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B2A5B-403B-584E-DAA6-9D84DDD03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43" y="3174647"/>
            <a:ext cx="10786454" cy="29823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These statements to come from old curriculum documentation, but they are still valid learning intentions.</a:t>
            </a:r>
          </a:p>
          <a:p>
            <a:pPr marL="0" indent="0" algn="ctr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Statements from the LNF are show at the end. </a:t>
            </a:r>
          </a:p>
        </p:txBody>
      </p:sp>
    </p:spTree>
    <p:extLst>
      <p:ext uri="{BB962C8B-B14F-4D97-AF65-F5344CB8AC3E}">
        <p14:creationId xmlns:p14="http://schemas.microsoft.com/office/powerpoint/2010/main" val="23416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B3FAE9B5-50AD-3847-B57D-D32EB4800D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079" t="21173" r="825" b="4689"/>
          <a:stretch/>
        </p:blipFill>
        <p:spPr>
          <a:xfrm>
            <a:off x="0" y="846667"/>
            <a:ext cx="12208375" cy="564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09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C7EC4609-2983-9C49-94C2-4FC234AA1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4" t="19536" r="1368" b="2382"/>
          <a:stretch/>
        </p:blipFill>
        <p:spPr>
          <a:xfrm>
            <a:off x="0" y="890125"/>
            <a:ext cx="12192000" cy="596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21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5BF43EA8-A2A5-A346-B80E-489601482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30" t="23101" r="334" b="2098"/>
          <a:stretch/>
        </p:blipFill>
        <p:spPr>
          <a:xfrm>
            <a:off x="0" y="856306"/>
            <a:ext cx="12192000" cy="4951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532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EA8F7BA-5EA8-904B-99CC-347C61DD4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01" t="41405" r="238" b="4766"/>
          <a:stretch/>
        </p:blipFill>
        <p:spPr>
          <a:xfrm>
            <a:off x="0" y="2009422"/>
            <a:ext cx="12155373" cy="200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256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B4A0BE0-F7FC-BE41-843A-C6534A0709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34" t="21487" r="1425" b="3835"/>
          <a:stretch/>
        </p:blipFill>
        <p:spPr>
          <a:xfrm>
            <a:off x="0" y="1614312"/>
            <a:ext cx="12175528" cy="528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510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ECA28BC-064C-2047-922C-E96956C2D4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30" t="27204" r="1399" b="1244"/>
          <a:stretch/>
        </p:blipFill>
        <p:spPr>
          <a:xfrm>
            <a:off x="-152400" y="1354666"/>
            <a:ext cx="12145644" cy="414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463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154DFEE1-BD2C-8B4A-93D5-AB3CE5DDB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426" y="2951110"/>
            <a:ext cx="11553890" cy="3236516"/>
          </a:xfrm>
          <a:prstGeom prst="rect">
            <a:avLst/>
          </a:prstGeom>
        </p:spPr>
      </p:pic>
      <p:pic>
        <p:nvPicPr>
          <p:cNvPr id="4" name="Picture 13">
            <a:extLst>
              <a:ext uri="{FF2B5EF4-FFF2-40B4-BE49-F238E27FC236}">
                <a16:creationId xmlns:a16="http://schemas.microsoft.com/office/drawing/2014/main" id="{92AB4B59-A6DC-E84A-B18C-EA5B31FCA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7" y="78537"/>
            <a:ext cx="11426804" cy="3040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60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BACF2E6-96D8-1945-9235-F7F4268CD9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648" y="210185"/>
            <a:ext cx="11474263" cy="3301560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9E0DF29A-4D3E-0D4C-9375-6EAF86FB6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79" y="3629551"/>
            <a:ext cx="11345152" cy="2997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37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9B3DFE3-D70D-4C4D-B093-06676121A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1210" y="629508"/>
            <a:ext cx="11232512" cy="296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268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39</Words>
  <Application>Microsoft Office PowerPoint</Application>
  <PresentationFormat>Widescreen</PresentationFormat>
  <Paragraphs>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Comic Sans MS</vt:lpstr>
      <vt:lpstr>Office Theme</vt:lpstr>
      <vt:lpstr>Learning Intentions for Oracy</vt:lpstr>
      <vt:lpstr>These are to help you as you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21</cp:revision>
  <dcterms:created xsi:type="dcterms:W3CDTF">2018-03-09T16:20:15Z</dcterms:created>
  <dcterms:modified xsi:type="dcterms:W3CDTF">2025-07-23T11:57:25Z</dcterms:modified>
</cp:coreProperties>
</file>