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00DFD6-A281-4FE2-B7FC-63514332950D}" v="843" dt="2021-12-02T18:04:21.1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gina Kosar (2013924)" userId="S::2013924@student.uwtsd.ac.uk::4ca1294c-8547-493a-9a7d-103068b5a1c7" providerId="AD" clId="Web-{B600DFD6-A281-4FE2-B7FC-63514332950D}"/>
    <pc:docChg chg="modSld addMainMaster delMainMaster">
      <pc:chgData name="Nagina Kosar (2013924)" userId="S::2013924@student.uwtsd.ac.uk::4ca1294c-8547-493a-9a7d-103068b5a1c7" providerId="AD" clId="Web-{B600DFD6-A281-4FE2-B7FC-63514332950D}" dt="2021-12-02T18:04:21.165" v="788" actId="20577"/>
      <pc:docMkLst>
        <pc:docMk/>
      </pc:docMkLst>
      <pc:sldChg chg="addSp delSp modSp mod setBg modClrScheme chgLayout">
        <pc:chgData name="Nagina Kosar (2013924)" userId="S::2013924@student.uwtsd.ac.uk::4ca1294c-8547-493a-9a7d-103068b5a1c7" providerId="AD" clId="Web-{B600DFD6-A281-4FE2-B7FC-63514332950D}" dt="2021-12-02T18:04:21.165" v="788" actId="20577"/>
        <pc:sldMkLst>
          <pc:docMk/>
          <pc:sldMk cId="109857222" sldId="256"/>
        </pc:sldMkLst>
        <pc:spChg chg="mod ord">
          <ac:chgData name="Nagina Kosar (2013924)" userId="S::2013924@student.uwtsd.ac.uk::4ca1294c-8547-493a-9a7d-103068b5a1c7" providerId="AD" clId="Web-{B600DFD6-A281-4FE2-B7FC-63514332950D}" dt="2021-12-02T18:02:08.568" v="768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Nagina Kosar (2013924)" userId="S::2013924@student.uwtsd.ac.uk::4ca1294c-8547-493a-9a7d-103068b5a1c7" providerId="AD" clId="Web-{B600DFD6-A281-4FE2-B7FC-63514332950D}" dt="2021-12-02T17:04:11.997" v="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Nagina Kosar (2013924)" userId="S::2013924@student.uwtsd.ac.uk::4ca1294c-8547-493a-9a7d-103068b5a1c7" providerId="AD" clId="Web-{B600DFD6-A281-4FE2-B7FC-63514332950D}" dt="2021-12-02T17:40:08.863" v="29"/>
          <ac:spMkLst>
            <pc:docMk/>
            <pc:sldMk cId="109857222" sldId="256"/>
            <ac:spMk id="4" creationId="{73EFE872-3E11-48B2-8C7A-E85DC3581956}"/>
          </ac:spMkLst>
        </pc:spChg>
        <pc:spChg chg="add del mod">
          <ac:chgData name="Nagina Kosar (2013924)" userId="S::2013924@student.uwtsd.ac.uk::4ca1294c-8547-493a-9a7d-103068b5a1c7" providerId="AD" clId="Web-{B600DFD6-A281-4FE2-B7FC-63514332950D}" dt="2021-12-02T18:04:21.165" v="788" actId="20577"/>
          <ac:spMkLst>
            <pc:docMk/>
            <pc:sldMk cId="109857222" sldId="256"/>
            <ac:spMk id="5" creationId="{582E73C2-5671-4D8D-9D6F-2B043176E3C0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448" v="107"/>
          <ac:spMkLst>
            <pc:docMk/>
            <pc:sldMk cId="109857222" sldId="256"/>
            <ac:spMk id="9" creationId="{E91DC736-0EF8-4F87-9146-EBF1D2EE4D3D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448" v="107"/>
          <ac:spMkLst>
            <pc:docMk/>
            <pc:sldMk cId="109857222" sldId="256"/>
            <ac:spMk id="11" creationId="{097CD68E-23E3-4007-8847-CD0944C4F7BE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448" v="107"/>
          <ac:spMkLst>
            <pc:docMk/>
            <pc:sldMk cId="109857222" sldId="256"/>
            <ac:spMk id="13" creationId="{AF2F604E-43BE-4DC3-B983-E071523364F8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448" v="107"/>
          <ac:spMkLst>
            <pc:docMk/>
            <pc:sldMk cId="109857222" sldId="256"/>
            <ac:spMk id="15" creationId="{08C9B587-E65E-4B52-B37C-ABEBB6E87928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52:26.645" v="560"/>
          <ac:spMkLst>
            <pc:docMk/>
            <pc:sldMk cId="109857222" sldId="256"/>
            <ac:spMk id="17" creationId="{FAAE2DA9-9BAF-4D46-BC97-20425C5321FD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52:26.645" v="560"/>
          <ac:spMkLst>
            <pc:docMk/>
            <pc:sldMk cId="109857222" sldId="256"/>
            <ac:spMk id="18" creationId="{42D2C6CA-56BB-4A08-A1E2-342F83955EDB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52:26.645" v="560"/>
          <ac:spMkLst>
            <pc:docMk/>
            <pc:sldMk cId="109857222" sldId="256"/>
            <ac:spMk id="19" creationId="{BD2A7128-270D-45DD-B0C7-24FF462228BB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355" v="106"/>
          <ac:spMkLst>
            <pc:docMk/>
            <pc:sldMk cId="109857222" sldId="256"/>
            <ac:spMk id="20" creationId="{2D6FBB9D-1CAA-4D05-AB33-BABDFE17B843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52:26.645" v="560"/>
          <ac:spMkLst>
            <pc:docMk/>
            <pc:sldMk cId="109857222" sldId="256"/>
            <ac:spMk id="21" creationId="{99B7B539-E79B-44C5-8319-9CE01F87F474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355" v="106"/>
          <ac:spMkLst>
            <pc:docMk/>
            <pc:sldMk cId="109857222" sldId="256"/>
            <ac:spMk id="22" creationId="{04727B71-B4B6-4823-80A1-68C40B475118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52:26.645" v="560"/>
          <ac:spMkLst>
            <pc:docMk/>
            <pc:sldMk cId="109857222" sldId="256"/>
            <ac:spMk id="23" creationId="{78F7AE4B-9747-4033-A691-63FD7B8968EC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355" v="106"/>
          <ac:spMkLst>
            <pc:docMk/>
            <pc:sldMk cId="109857222" sldId="256"/>
            <ac:spMk id="24" creationId="{79A6DB05-9FB5-4B07-8675-74C23D4FD89D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52:26.645" v="560"/>
          <ac:spMkLst>
            <pc:docMk/>
            <pc:sldMk cId="109857222" sldId="256"/>
            <ac:spMk id="25" creationId="{3DE94331-B9BD-4D14-A13A-2868661FB1EF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355" v="106"/>
          <ac:spMkLst>
            <pc:docMk/>
            <pc:sldMk cId="109857222" sldId="256"/>
            <ac:spMk id="26" creationId="{DF44879F-6698-4394-89D4-7B3CDB92E9A0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355" v="106"/>
          <ac:spMkLst>
            <pc:docMk/>
            <pc:sldMk cId="109857222" sldId="256"/>
            <ac:spMk id="28" creationId="{C65FD3B2-577C-49A0-B40E-4845C5D597CF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355" v="106"/>
          <ac:spMkLst>
            <pc:docMk/>
            <pc:sldMk cId="109857222" sldId="256"/>
            <ac:spMk id="30" creationId="{7A0B5DEA-ADF6-4BA5-9307-147F0A4685A0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7:45:35.355" v="106"/>
          <ac:spMkLst>
            <pc:docMk/>
            <pc:sldMk cId="109857222" sldId="256"/>
            <ac:spMk id="32" creationId="{9DECDBF4-02B6-4BB4-B65B-B8107AD6A9E8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8:02:08.568" v="768"/>
          <ac:spMkLst>
            <pc:docMk/>
            <pc:sldMk cId="109857222" sldId="256"/>
            <ac:spMk id="34" creationId="{23E547B5-89CF-4EC0-96DE-25771AED0799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8:02:08.568" v="768"/>
          <ac:spMkLst>
            <pc:docMk/>
            <pc:sldMk cId="109857222" sldId="256"/>
            <ac:spMk id="36" creationId="{B3437C99-FC8E-4311-B48A-F0C4C329B154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8:02:08.568" v="768"/>
          <ac:spMkLst>
            <pc:docMk/>
            <pc:sldMk cId="109857222" sldId="256"/>
            <ac:spMk id="40" creationId="{23E547B5-89CF-4EC0-96DE-25771AED0799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8:02:08.568" v="768"/>
          <ac:spMkLst>
            <pc:docMk/>
            <pc:sldMk cId="109857222" sldId="256"/>
            <ac:spMk id="42" creationId="{B3437C99-FC8E-4311-B48A-F0C4C329B154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8:02:02.975" v="766"/>
          <ac:spMkLst>
            <pc:docMk/>
            <pc:sldMk cId="109857222" sldId="256"/>
            <ac:spMk id="45" creationId="{04C21BAE-6866-4C7A-A7EC-C1B2E572D5BE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8:02:02.975" v="766"/>
          <ac:spMkLst>
            <pc:docMk/>
            <pc:sldMk cId="109857222" sldId="256"/>
            <ac:spMk id="47" creationId="{7E7D0C94-08B4-48AE-8813-CC4D60294F42}"/>
          </ac:spMkLst>
        </pc:spChg>
        <pc:spChg chg="add del">
          <ac:chgData name="Nagina Kosar (2013924)" userId="S::2013924@student.uwtsd.ac.uk::4ca1294c-8547-493a-9a7d-103068b5a1c7" providerId="AD" clId="Web-{B600DFD6-A281-4FE2-B7FC-63514332950D}" dt="2021-12-02T18:02:02.975" v="766"/>
          <ac:spMkLst>
            <pc:docMk/>
            <pc:sldMk cId="109857222" sldId="256"/>
            <ac:spMk id="49" creationId="{F0C518C2-0AA4-470C-87B9-9CBF428FBA25}"/>
          </ac:spMkLst>
        </pc:spChg>
        <pc:picChg chg="add mod ord">
          <ac:chgData name="Nagina Kosar (2013924)" userId="S::2013924@student.uwtsd.ac.uk::4ca1294c-8547-493a-9a7d-103068b5a1c7" providerId="AD" clId="Web-{B600DFD6-A281-4FE2-B7FC-63514332950D}" dt="2021-12-02T18:03:34.320" v="780" actId="14100"/>
          <ac:picMkLst>
            <pc:docMk/>
            <pc:sldMk cId="109857222" sldId="256"/>
            <ac:picMk id="3" creationId="{94F1FA9E-D9DC-4B9B-82BB-5B331F1F4011}"/>
          </ac:picMkLst>
        </pc:picChg>
        <pc:picChg chg="add del">
          <ac:chgData name="Nagina Kosar (2013924)" userId="S::2013924@student.uwtsd.ac.uk::4ca1294c-8547-493a-9a7d-103068b5a1c7" providerId="AD" clId="Web-{B600DFD6-A281-4FE2-B7FC-63514332950D}" dt="2021-12-02T18:02:08.568" v="768"/>
          <ac:picMkLst>
            <pc:docMk/>
            <pc:sldMk cId="109857222" sldId="256"/>
            <ac:picMk id="27" creationId="{DEB2E8C4-C3E7-4048-A43D-9859510CFA98}"/>
          </ac:picMkLst>
        </pc:picChg>
        <pc:picChg chg="add del">
          <ac:chgData name="Nagina Kosar (2013924)" userId="S::2013924@student.uwtsd.ac.uk::4ca1294c-8547-493a-9a7d-103068b5a1c7" providerId="AD" clId="Web-{B600DFD6-A281-4FE2-B7FC-63514332950D}" dt="2021-12-02T18:02:08.568" v="768"/>
          <ac:picMkLst>
            <pc:docMk/>
            <pc:sldMk cId="109857222" sldId="256"/>
            <ac:picMk id="38" creationId="{DEB2E8C4-C3E7-4048-A43D-9859510CFA98}"/>
          </ac:picMkLst>
        </pc:picChg>
        <pc:picChg chg="add del">
          <ac:chgData name="Nagina Kosar (2013924)" userId="S::2013924@student.uwtsd.ac.uk::4ca1294c-8547-493a-9a7d-103068b5a1c7" providerId="AD" clId="Web-{B600DFD6-A281-4FE2-B7FC-63514332950D}" dt="2021-12-02T18:02:02.975" v="766"/>
          <ac:picMkLst>
            <pc:docMk/>
            <pc:sldMk cId="109857222" sldId="256"/>
            <ac:picMk id="41" creationId="{DEB2E8C4-C3E7-4048-A43D-9859510CFA98}"/>
          </ac:picMkLst>
        </pc:picChg>
        <pc:inkChg chg="add del">
          <ac:chgData name="Nagina Kosar (2013924)" userId="S::2013924@student.uwtsd.ac.uk::4ca1294c-8547-493a-9a7d-103068b5a1c7" providerId="AD" clId="Web-{B600DFD6-A281-4FE2-B7FC-63514332950D}" dt="2021-12-02T18:02:08.568" v="768"/>
          <ac:inkMkLst>
            <pc:docMk/>
            <pc:sldMk cId="109857222" sldId="256"/>
            <ac:inkMk id="29" creationId="{24D29CCB-7956-4E3E-8880-304085F04BF4}"/>
          </ac:inkMkLst>
        </pc:inkChg>
        <pc:inkChg chg="add del">
          <ac:chgData name="Nagina Kosar (2013924)" userId="S::2013924@student.uwtsd.ac.uk::4ca1294c-8547-493a-9a7d-103068b5a1c7" providerId="AD" clId="Web-{B600DFD6-A281-4FE2-B7FC-63514332950D}" dt="2021-12-02T18:02:08.568" v="768"/>
          <ac:inkMkLst>
            <pc:docMk/>
            <pc:sldMk cId="109857222" sldId="256"/>
            <ac:inkMk id="39" creationId="{24D29CCB-7956-4E3E-8880-304085F04BF4}"/>
          </ac:inkMkLst>
        </pc:inkChg>
        <pc:inkChg chg="add del">
          <ac:chgData name="Nagina Kosar (2013924)" userId="S::2013924@student.uwtsd.ac.uk::4ca1294c-8547-493a-9a7d-103068b5a1c7" providerId="AD" clId="Web-{B600DFD6-A281-4FE2-B7FC-63514332950D}" dt="2021-12-02T18:02:02.975" v="766"/>
          <ac:inkMkLst>
            <pc:docMk/>
            <pc:sldMk cId="109857222" sldId="256"/>
            <ac:inkMk id="43" creationId="{24D29CCB-7956-4E3E-8880-304085F04BF4}"/>
          </ac:inkMkLst>
        </pc:inkChg>
      </pc:sldChg>
      <pc:sldMasterChg chg="add del addSldLayout delSldLayout">
        <pc:chgData name="Nagina Kosar (2013924)" userId="S::2013924@student.uwtsd.ac.uk::4ca1294c-8547-493a-9a7d-103068b5a1c7" providerId="AD" clId="Web-{B600DFD6-A281-4FE2-B7FC-63514332950D}" dt="2021-12-02T17:45:35.448" v="107"/>
        <pc:sldMasterMkLst>
          <pc:docMk/>
          <pc:sldMasterMk cId="2460954070" sldId="2147483660"/>
        </pc:sldMasterMkLst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45:35.448" v="10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Nagina Kosar (2013924)" userId="S::2013924@student.uwtsd.ac.uk::4ca1294c-8547-493a-9a7d-103068b5a1c7" providerId="AD" clId="Web-{B600DFD6-A281-4FE2-B7FC-63514332950D}" dt="2021-12-02T17:45:35.355" v="106"/>
        <pc:sldMasterMkLst>
          <pc:docMk/>
          <pc:sldMasterMk cId="1288091319" sldId="2147483672"/>
        </pc:sldMasterMkLst>
        <pc:sldLayoutChg chg="add del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4010224587" sldId="2147483673"/>
          </pc:sldLayoutMkLst>
        </pc:sldLayoutChg>
        <pc:sldLayoutChg chg="add del replId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4138705430" sldId="2147483674"/>
          </pc:sldLayoutMkLst>
        </pc:sldLayoutChg>
        <pc:sldLayoutChg chg="add del replId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3887182610" sldId="2147483675"/>
          </pc:sldLayoutMkLst>
        </pc:sldLayoutChg>
        <pc:sldLayoutChg chg="add del replId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3650616420" sldId="2147483676"/>
          </pc:sldLayoutMkLst>
        </pc:sldLayoutChg>
        <pc:sldLayoutChg chg="add del replId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2908116689" sldId="2147483677"/>
          </pc:sldLayoutMkLst>
        </pc:sldLayoutChg>
        <pc:sldLayoutChg chg="add del replId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1307793760" sldId="2147483678"/>
          </pc:sldLayoutMkLst>
        </pc:sldLayoutChg>
        <pc:sldLayoutChg chg="add del replId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1244115778" sldId="2147483679"/>
          </pc:sldLayoutMkLst>
        </pc:sldLayoutChg>
        <pc:sldLayoutChg chg="add del replId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4289519294" sldId="2147483680"/>
          </pc:sldLayoutMkLst>
        </pc:sldLayoutChg>
        <pc:sldLayoutChg chg="add del replId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500750379" sldId="2147483681"/>
          </pc:sldLayoutMkLst>
        </pc:sldLayoutChg>
        <pc:sldLayoutChg chg="add del replId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1580379994" sldId="2147483682"/>
          </pc:sldLayoutMkLst>
        </pc:sldLayoutChg>
        <pc:sldLayoutChg chg="add del replId">
          <pc:chgData name="Nagina Kosar (2013924)" userId="S::2013924@student.uwtsd.ac.uk::4ca1294c-8547-493a-9a7d-103068b5a1c7" providerId="AD" clId="Web-{B600DFD6-A281-4FE2-B7FC-63514332950D}" dt="2021-12-02T17:45:35.355" v="106"/>
          <pc:sldLayoutMkLst>
            <pc:docMk/>
            <pc:sldMasterMk cId="1288091319" sldId="2147483672"/>
            <pc:sldLayoutMk cId="344578849" sldId="2147483683"/>
          </pc:sldLayoutMkLst>
        </pc:sldLayoutChg>
      </pc:sldMasterChg>
      <pc:sldMasterChg chg="add del addSldLayout delSldLayout">
        <pc:chgData name="Nagina Kosar (2013924)" userId="S::2013924@student.uwtsd.ac.uk::4ca1294c-8547-493a-9a7d-103068b5a1c7" providerId="AD" clId="Web-{B600DFD6-A281-4FE2-B7FC-63514332950D}" dt="2021-12-02T17:52:26.645" v="560"/>
        <pc:sldMasterMkLst>
          <pc:docMk/>
          <pc:sldMasterMk cId="2692682103" sldId="2147483685"/>
        </pc:sldMasterMkLst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2459622171" sldId="2147483674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1566869682" sldId="2147483675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2086638723" sldId="2147483676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1680736848" sldId="2147483677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4062134471" sldId="2147483678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2671923714" sldId="2147483679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2835624770" sldId="2147483680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27913140" sldId="2147483681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2556363571" sldId="2147483682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3229325148" sldId="2147483683"/>
          </pc:sldLayoutMkLst>
        </pc:sldLayoutChg>
        <pc:sldLayoutChg chg="add del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2692682103" sldId="2147483685"/>
            <pc:sldLayoutMk cId="4194851199" sldId="2147483684"/>
          </pc:sldLayoutMkLst>
        </pc:sldLayoutChg>
      </pc:sldMasterChg>
      <pc:sldMasterChg chg="add addSldLayout">
        <pc:chgData name="Nagina Kosar (2013924)" userId="S::2013924@student.uwtsd.ac.uk::4ca1294c-8547-493a-9a7d-103068b5a1c7" providerId="AD" clId="Web-{B600DFD6-A281-4FE2-B7FC-63514332950D}" dt="2021-12-02T17:52:26.645" v="560"/>
        <pc:sldMasterMkLst>
          <pc:docMk/>
          <pc:sldMasterMk cId="4238630394" sldId="2147483748"/>
        </pc:sldMasterMkLst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2710797689" sldId="2147483737"/>
          </pc:sldLayoutMkLst>
        </pc:sldLayoutChg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4047262882" sldId="2147483738"/>
          </pc:sldLayoutMkLst>
        </pc:sldLayoutChg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3587362292" sldId="2147483739"/>
          </pc:sldLayoutMkLst>
        </pc:sldLayoutChg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2405635646" sldId="2147483740"/>
          </pc:sldLayoutMkLst>
        </pc:sldLayoutChg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817009821" sldId="2147483741"/>
          </pc:sldLayoutMkLst>
        </pc:sldLayoutChg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2589886576" sldId="2147483742"/>
          </pc:sldLayoutMkLst>
        </pc:sldLayoutChg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2150926277" sldId="2147483743"/>
          </pc:sldLayoutMkLst>
        </pc:sldLayoutChg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1924343146" sldId="2147483744"/>
          </pc:sldLayoutMkLst>
        </pc:sldLayoutChg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1069178852" sldId="2147483745"/>
          </pc:sldLayoutMkLst>
        </pc:sldLayoutChg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2691469751" sldId="2147483746"/>
          </pc:sldLayoutMkLst>
        </pc:sldLayoutChg>
        <pc:sldLayoutChg chg="add">
          <pc:chgData name="Nagina Kosar (2013924)" userId="S::2013924@student.uwtsd.ac.uk::4ca1294c-8547-493a-9a7d-103068b5a1c7" providerId="AD" clId="Web-{B600DFD6-A281-4FE2-B7FC-63514332950D}" dt="2021-12-02T17:52:26.645" v="560"/>
          <pc:sldLayoutMkLst>
            <pc:docMk/>
            <pc:sldMasterMk cId="4238630394" sldId="2147483748"/>
            <pc:sldLayoutMk cId="2992200747" sldId="2147483747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02T17:52:16.1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December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635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December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009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December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886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December 2,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926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December 2,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2434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December 2,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9178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December 2,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262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December 2,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362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December 2,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469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December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10797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December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200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December 2, 2021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38630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38" r:id="rId7"/>
    <p:sldLayoutId id="2147483739" r:id="rId8"/>
    <p:sldLayoutId id="2147483746" r:id="rId9"/>
    <p:sldLayoutId id="2147483737" r:id="rId10"/>
    <p:sldLayoutId id="2147483747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9" name="Ink 3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>
          <p:pic>
            <p:nvPicPr>
              <p:cNvPr id="29" name="Ink 3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200" y="178280"/>
            <a:ext cx="4476464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b="1"/>
              <a:t>   Molino del santo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2E73C2-5671-4D8D-9D6F-2B043176E3C0}"/>
              </a:ext>
            </a:extLst>
          </p:cNvPr>
          <p:cNvSpPr txBox="1"/>
          <p:nvPr/>
        </p:nvSpPr>
        <p:spPr>
          <a:xfrm>
            <a:off x="490163" y="1214781"/>
            <a:ext cx="5112414" cy="55159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spc="50" dirty="0" err="1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Desayuno</a:t>
            </a:r>
            <a:r>
              <a:rPr lang="en-US" sz="3200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  (</a:t>
            </a:r>
            <a:r>
              <a:rPr lang="en-US" sz="2400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breakfast</a:t>
            </a:r>
            <a:r>
              <a:rPr lang="en-US" sz="3200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)</a:t>
            </a:r>
            <a:endParaRPr lang="en-US" sz="3200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Toasted con </a:t>
            </a:r>
            <a:r>
              <a:rPr lang="en-US" b="1" spc="50" dirty="0" err="1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tomate</a:t>
            </a: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                          €3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(toasted baguette served with grated cheese) </a:t>
            </a:r>
            <a:endParaRPr lang="en-US" spc="50" dirty="0">
              <a:solidFill>
                <a:schemeClr val="tx1">
                  <a:lumMod val="85000"/>
                  <a:lumOff val="15000"/>
                </a:schemeClr>
              </a:solidFill>
              <a:ea typeface="Batang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Tortilla de huevo con </a:t>
            </a:r>
            <a:r>
              <a:rPr lang="en-US" b="1" spc="50" dirty="0" err="1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jamón</a:t>
            </a: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                 </a:t>
            </a:r>
            <a:r>
              <a:rPr lang="en-US" b="1" spc="50" dirty="0">
                <a:ea typeface="+mn-lt"/>
                <a:cs typeface="+mn-lt"/>
              </a:rPr>
              <a:t>€5</a:t>
            </a: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     (bacon </a:t>
            </a:r>
            <a:r>
              <a:rPr lang="en-US" b="1" spc="50" dirty="0" err="1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omellete</a:t>
            </a: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)</a:t>
            </a:r>
            <a:endParaRPr lang="en-US" spc="50">
              <a:solidFill>
                <a:schemeClr val="tx1">
                  <a:lumMod val="85000"/>
                  <a:lumOff val="15000"/>
                </a:schemeClr>
              </a:solidFill>
              <a:ea typeface="Batang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Salami y huevos                              €3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 (salami and eggs)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Huevo </a:t>
            </a:r>
            <a:r>
              <a:rPr lang="en-US" b="1" spc="50" dirty="0" err="1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frito</a:t>
            </a: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 con chorizo                     €5</a:t>
            </a:r>
            <a:endParaRPr lang="en-US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(fried egg with chorizo)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spc="50" dirty="0" err="1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Bebida</a:t>
            </a:r>
            <a:r>
              <a:rPr lang="en-US" sz="2000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 caliente.</a:t>
            </a:r>
            <a:endParaRPr lang="en-US" sz="2000" b="1" spc="5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(hot drinks)</a:t>
            </a:r>
            <a:endParaRPr lang="en-US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Café con leche                              €3</a:t>
            </a:r>
            <a:endParaRPr lang="en-US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(espresso with steamed milk)</a:t>
            </a:r>
            <a:endParaRPr lang="en-US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 err="1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Cortadito</a:t>
            </a: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                                   €1.50</a:t>
            </a:r>
            <a:endParaRPr lang="en-US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(half coffee half milk)</a:t>
            </a:r>
            <a:endParaRPr lang="en-US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 err="1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Te</a:t>
            </a: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 caliente                                  €1.20</a:t>
            </a:r>
            <a:endParaRPr lang="en-US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(hot tea)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Bollos                                       €2</a:t>
            </a:r>
            <a:endParaRPr lang="en-US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spc="50" dirty="0">
                <a:solidFill>
                  <a:schemeClr val="tx1">
                    <a:lumMod val="85000"/>
                    <a:lumOff val="15000"/>
                  </a:schemeClr>
                </a:solidFill>
                <a:ea typeface="Batang"/>
              </a:rPr>
              <a:t>(sweet roll with jam)</a:t>
            </a:r>
            <a:endParaRPr lang="en-US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spc="50" dirty="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spc="50">
              <a:solidFill>
                <a:schemeClr val="tx1">
                  <a:lumMod val="85000"/>
                  <a:lumOff val="15000"/>
                </a:schemeClr>
              </a:solidFill>
              <a:ea typeface="Batang" panose="02030600000101010101" pitchFamily="18" charset="-127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94F1FA9E-D9DC-4B9B-82BB-5B331F1F401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559" r="23998"/>
          <a:stretch/>
        </p:blipFill>
        <p:spPr>
          <a:xfrm>
            <a:off x="6200745" y="10"/>
            <a:ext cx="5991256" cy="6854499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ArchiveVTI</vt:lpstr>
      <vt:lpstr>   Molino del santo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151</cp:revision>
  <dcterms:created xsi:type="dcterms:W3CDTF">2021-12-02T16:54:36Z</dcterms:created>
  <dcterms:modified xsi:type="dcterms:W3CDTF">2021-12-02T18:04:41Z</dcterms:modified>
</cp:coreProperties>
</file>