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1" r:id="rId1"/>
  </p:sldMasterIdLst>
  <p:notesMasterIdLst>
    <p:notesMasterId r:id="rId26"/>
  </p:notesMasterIdLst>
  <p:handoutMasterIdLst>
    <p:handoutMasterId r:id="rId27"/>
  </p:handoutMasterIdLst>
  <p:sldIdLst>
    <p:sldId id="256" r:id="rId2"/>
    <p:sldId id="257" r:id="rId3"/>
    <p:sldId id="258" r:id="rId4"/>
    <p:sldId id="273" r:id="rId5"/>
    <p:sldId id="274" r:id="rId6"/>
    <p:sldId id="283" r:id="rId7"/>
    <p:sldId id="287" r:id="rId8"/>
    <p:sldId id="292" r:id="rId9"/>
    <p:sldId id="275" r:id="rId10"/>
    <p:sldId id="259" r:id="rId11"/>
    <p:sldId id="279" r:id="rId12"/>
    <p:sldId id="276" r:id="rId13"/>
    <p:sldId id="291" r:id="rId14"/>
    <p:sldId id="286" r:id="rId15"/>
    <p:sldId id="278" r:id="rId16"/>
    <p:sldId id="285" r:id="rId17"/>
    <p:sldId id="288" r:id="rId18"/>
    <p:sldId id="290" r:id="rId19"/>
    <p:sldId id="260" r:id="rId20"/>
    <p:sldId id="261" r:id="rId21"/>
    <p:sldId id="280" r:id="rId22"/>
    <p:sldId id="262" r:id="rId23"/>
    <p:sldId id="263" r:id="rId24"/>
    <p:sldId id="284" r:id="rId25"/>
  </p:sldIdLst>
  <p:sldSz cx="9144000" cy="6858000" type="screen4x3"/>
  <p:notesSz cx="6858000" cy="9723438"/>
  <p:defaultTextStyle>
    <a:defPPr>
      <a:defRPr lang="en-US"/>
    </a:defPPr>
    <a:lvl1pPr algn="l" defTabSz="457200" rtl="0" eaLnBrk="0" fontAlgn="base" hangingPunct="0">
      <a:spcBef>
        <a:spcPct val="0"/>
      </a:spcBef>
      <a:spcAft>
        <a:spcPct val="0"/>
      </a:spcAft>
      <a:defRPr kern="1200">
        <a:solidFill>
          <a:schemeClr val="tx1"/>
        </a:solidFill>
        <a:latin typeface="Tw Cen MT" panose="020B0602020104020603" pitchFamily="34" charset="77"/>
        <a:ea typeface="+mn-ea"/>
        <a:cs typeface="+mn-cs"/>
      </a:defRPr>
    </a:lvl1pPr>
    <a:lvl2pPr marL="457200" algn="l" defTabSz="457200" rtl="0" eaLnBrk="0" fontAlgn="base" hangingPunct="0">
      <a:spcBef>
        <a:spcPct val="0"/>
      </a:spcBef>
      <a:spcAft>
        <a:spcPct val="0"/>
      </a:spcAft>
      <a:defRPr kern="1200">
        <a:solidFill>
          <a:schemeClr val="tx1"/>
        </a:solidFill>
        <a:latin typeface="Tw Cen MT" panose="020B0602020104020603" pitchFamily="34" charset="77"/>
        <a:ea typeface="+mn-ea"/>
        <a:cs typeface="+mn-cs"/>
      </a:defRPr>
    </a:lvl2pPr>
    <a:lvl3pPr marL="914400" algn="l" defTabSz="457200" rtl="0" eaLnBrk="0" fontAlgn="base" hangingPunct="0">
      <a:spcBef>
        <a:spcPct val="0"/>
      </a:spcBef>
      <a:spcAft>
        <a:spcPct val="0"/>
      </a:spcAft>
      <a:defRPr kern="1200">
        <a:solidFill>
          <a:schemeClr val="tx1"/>
        </a:solidFill>
        <a:latin typeface="Tw Cen MT" panose="020B0602020104020603" pitchFamily="34" charset="77"/>
        <a:ea typeface="+mn-ea"/>
        <a:cs typeface="+mn-cs"/>
      </a:defRPr>
    </a:lvl3pPr>
    <a:lvl4pPr marL="1371600" algn="l" defTabSz="457200" rtl="0" eaLnBrk="0" fontAlgn="base" hangingPunct="0">
      <a:spcBef>
        <a:spcPct val="0"/>
      </a:spcBef>
      <a:spcAft>
        <a:spcPct val="0"/>
      </a:spcAft>
      <a:defRPr kern="1200">
        <a:solidFill>
          <a:schemeClr val="tx1"/>
        </a:solidFill>
        <a:latin typeface="Tw Cen MT" panose="020B0602020104020603" pitchFamily="34" charset="77"/>
        <a:ea typeface="+mn-ea"/>
        <a:cs typeface="+mn-cs"/>
      </a:defRPr>
    </a:lvl4pPr>
    <a:lvl5pPr marL="1828800" algn="l" defTabSz="457200" rtl="0" eaLnBrk="0" fontAlgn="base" hangingPunct="0">
      <a:spcBef>
        <a:spcPct val="0"/>
      </a:spcBef>
      <a:spcAft>
        <a:spcPct val="0"/>
      </a:spcAft>
      <a:defRPr kern="1200">
        <a:solidFill>
          <a:schemeClr val="tx1"/>
        </a:solidFill>
        <a:latin typeface="Tw Cen MT" panose="020B0602020104020603" pitchFamily="34" charset="77"/>
        <a:ea typeface="+mn-ea"/>
        <a:cs typeface="+mn-cs"/>
      </a:defRPr>
    </a:lvl5pPr>
    <a:lvl6pPr marL="2286000" algn="l" defTabSz="914400" rtl="0" eaLnBrk="1" latinLnBrk="0" hangingPunct="1">
      <a:defRPr kern="1200">
        <a:solidFill>
          <a:schemeClr val="tx1"/>
        </a:solidFill>
        <a:latin typeface="Tw Cen MT" panose="020B0602020104020603" pitchFamily="34" charset="77"/>
        <a:ea typeface="+mn-ea"/>
        <a:cs typeface="+mn-cs"/>
      </a:defRPr>
    </a:lvl6pPr>
    <a:lvl7pPr marL="2743200" algn="l" defTabSz="914400" rtl="0" eaLnBrk="1" latinLnBrk="0" hangingPunct="1">
      <a:defRPr kern="1200">
        <a:solidFill>
          <a:schemeClr val="tx1"/>
        </a:solidFill>
        <a:latin typeface="Tw Cen MT" panose="020B0602020104020603" pitchFamily="34" charset="77"/>
        <a:ea typeface="+mn-ea"/>
        <a:cs typeface="+mn-cs"/>
      </a:defRPr>
    </a:lvl7pPr>
    <a:lvl8pPr marL="3200400" algn="l" defTabSz="914400" rtl="0" eaLnBrk="1" latinLnBrk="0" hangingPunct="1">
      <a:defRPr kern="1200">
        <a:solidFill>
          <a:schemeClr val="tx1"/>
        </a:solidFill>
        <a:latin typeface="Tw Cen MT" panose="020B0602020104020603" pitchFamily="34" charset="77"/>
        <a:ea typeface="+mn-ea"/>
        <a:cs typeface="+mn-cs"/>
      </a:defRPr>
    </a:lvl8pPr>
    <a:lvl9pPr marL="3657600" algn="l" defTabSz="914400" rtl="0" eaLnBrk="1" latinLnBrk="0" hangingPunct="1">
      <a:defRPr kern="1200">
        <a:solidFill>
          <a:schemeClr val="tx1"/>
        </a:solidFill>
        <a:latin typeface="Tw Cen MT" panose="020B0602020104020603" pitchFamily="34" charset="77"/>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934" autoAdjust="0"/>
    <p:restoredTop sz="94651"/>
  </p:normalViewPr>
  <p:slideViewPr>
    <p:cSldViewPr>
      <p:cViewPr varScale="1">
        <p:scale>
          <a:sx n="105" d="100"/>
          <a:sy n="105" d="100"/>
        </p:scale>
        <p:origin x="1528" y="192"/>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handoutMaster" Target="handoutMasters/handoutMaster1.xml"/><Relationship Id="rId30"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7346" name="Rectangle 2">
            <a:extLst>
              <a:ext uri="{FF2B5EF4-FFF2-40B4-BE49-F238E27FC236}">
                <a16:creationId xmlns:a16="http://schemas.microsoft.com/office/drawing/2014/main" id="{170B2B4E-7BBD-65FE-419F-8E6FF6F10A22}"/>
              </a:ext>
            </a:extLst>
          </p:cNvPr>
          <p:cNvSpPr>
            <a:spLocks noGrp="1" noChangeArrowheads="1"/>
          </p:cNvSpPr>
          <p:nvPr>
            <p:ph type="hdr" sz="quarter"/>
          </p:nvPr>
        </p:nvSpPr>
        <p:spPr bwMode="auto">
          <a:xfrm>
            <a:off x="0" y="0"/>
            <a:ext cx="2971800" cy="485775"/>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eaLnBrk="1" fontAlgn="auto" hangingPunct="1">
              <a:spcBef>
                <a:spcPts val="0"/>
              </a:spcBef>
              <a:spcAft>
                <a:spcPts val="0"/>
              </a:spcAft>
              <a:defRPr sz="1200">
                <a:latin typeface="Arial" charset="0"/>
              </a:defRPr>
            </a:lvl1pPr>
          </a:lstStyle>
          <a:p>
            <a:pPr>
              <a:defRPr/>
            </a:pPr>
            <a:endParaRPr lang="en-GB"/>
          </a:p>
        </p:txBody>
      </p:sp>
      <p:sp>
        <p:nvSpPr>
          <p:cNvPr id="57347" name="Rectangle 3">
            <a:extLst>
              <a:ext uri="{FF2B5EF4-FFF2-40B4-BE49-F238E27FC236}">
                <a16:creationId xmlns:a16="http://schemas.microsoft.com/office/drawing/2014/main" id="{69EC36F7-D294-E7CE-F434-9C214A057829}"/>
              </a:ext>
            </a:extLst>
          </p:cNvPr>
          <p:cNvSpPr>
            <a:spLocks noGrp="1" noChangeArrowheads="1"/>
          </p:cNvSpPr>
          <p:nvPr>
            <p:ph type="dt" sz="quarter" idx="1"/>
          </p:nvPr>
        </p:nvSpPr>
        <p:spPr bwMode="auto">
          <a:xfrm>
            <a:off x="3884613" y="0"/>
            <a:ext cx="2971800" cy="485775"/>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1" fontAlgn="auto" hangingPunct="1">
              <a:spcBef>
                <a:spcPts val="0"/>
              </a:spcBef>
              <a:spcAft>
                <a:spcPts val="0"/>
              </a:spcAft>
              <a:defRPr sz="1200">
                <a:latin typeface="Arial" charset="0"/>
              </a:defRPr>
            </a:lvl1pPr>
          </a:lstStyle>
          <a:p>
            <a:pPr>
              <a:defRPr/>
            </a:pPr>
            <a:endParaRPr lang="en-GB"/>
          </a:p>
        </p:txBody>
      </p:sp>
      <p:sp>
        <p:nvSpPr>
          <p:cNvPr id="57348" name="Rectangle 4">
            <a:extLst>
              <a:ext uri="{FF2B5EF4-FFF2-40B4-BE49-F238E27FC236}">
                <a16:creationId xmlns:a16="http://schemas.microsoft.com/office/drawing/2014/main" id="{FB0E637B-33DF-907F-4BC4-64315B3E42F0}"/>
              </a:ext>
            </a:extLst>
          </p:cNvPr>
          <p:cNvSpPr>
            <a:spLocks noGrp="1" noChangeArrowheads="1"/>
          </p:cNvSpPr>
          <p:nvPr>
            <p:ph type="ftr" sz="quarter" idx="2"/>
          </p:nvPr>
        </p:nvSpPr>
        <p:spPr bwMode="auto">
          <a:xfrm>
            <a:off x="0" y="9236075"/>
            <a:ext cx="2971800" cy="485775"/>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eaLnBrk="1" fontAlgn="auto" hangingPunct="1">
              <a:spcBef>
                <a:spcPts val="0"/>
              </a:spcBef>
              <a:spcAft>
                <a:spcPts val="0"/>
              </a:spcAft>
              <a:defRPr sz="1200">
                <a:latin typeface="Arial" charset="0"/>
              </a:defRPr>
            </a:lvl1pPr>
          </a:lstStyle>
          <a:p>
            <a:pPr>
              <a:defRPr/>
            </a:pPr>
            <a:endParaRPr lang="en-GB"/>
          </a:p>
        </p:txBody>
      </p:sp>
      <p:sp>
        <p:nvSpPr>
          <p:cNvPr id="57349" name="Rectangle 5">
            <a:extLst>
              <a:ext uri="{FF2B5EF4-FFF2-40B4-BE49-F238E27FC236}">
                <a16:creationId xmlns:a16="http://schemas.microsoft.com/office/drawing/2014/main" id="{9E5CBC3E-C0C9-5AA2-5AAC-651F8AC655EB}"/>
              </a:ext>
            </a:extLst>
          </p:cNvPr>
          <p:cNvSpPr>
            <a:spLocks noGrp="1" noChangeArrowheads="1"/>
          </p:cNvSpPr>
          <p:nvPr>
            <p:ph type="sldNum" sz="quarter" idx="3"/>
          </p:nvPr>
        </p:nvSpPr>
        <p:spPr bwMode="auto">
          <a:xfrm>
            <a:off x="3884613" y="9236075"/>
            <a:ext cx="2971800" cy="485775"/>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eaLnBrk="1" hangingPunct="1">
              <a:defRPr sz="1200">
                <a:latin typeface="Calibri" panose="020F0502020204030204" pitchFamily="34" charset="0"/>
              </a:defRPr>
            </a:lvl1pPr>
          </a:lstStyle>
          <a:p>
            <a:fld id="{DB50E5E5-9036-274E-BB65-4B40702844F9}" type="slidenum">
              <a:rPr lang="en-GB" altLang="en-US"/>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6866" name="Rectangle 2">
            <a:extLst>
              <a:ext uri="{FF2B5EF4-FFF2-40B4-BE49-F238E27FC236}">
                <a16:creationId xmlns:a16="http://schemas.microsoft.com/office/drawing/2014/main" id="{86F2E0EB-8D5A-B5AA-8F6D-E4EB7E0D4912}"/>
              </a:ext>
            </a:extLst>
          </p:cNvPr>
          <p:cNvSpPr>
            <a:spLocks noGrp="1" noChangeArrowheads="1"/>
          </p:cNvSpPr>
          <p:nvPr>
            <p:ph type="hdr" sz="quarter"/>
          </p:nvPr>
        </p:nvSpPr>
        <p:spPr bwMode="auto">
          <a:xfrm>
            <a:off x="0" y="0"/>
            <a:ext cx="2971800" cy="485775"/>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eaLnBrk="1" fontAlgn="auto" hangingPunct="1">
              <a:spcBef>
                <a:spcPts val="0"/>
              </a:spcBef>
              <a:spcAft>
                <a:spcPts val="0"/>
              </a:spcAft>
              <a:defRPr sz="1200">
                <a:latin typeface="Arial" charset="0"/>
              </a:defRPr>
            </a:lvl1pPr>
          </a:lstStyle>
          <a:p>
            <a:pPr>
              <a:defRPr/>
            </a:pPr>
            <a:endParaRPr lang="en-US"/>
          </a:p>
        </p:txBody>
      </p:sp>
      <p:sp>
        <p:nvSpPr>
          <p:cNvPr id="36867" name="Rectangle 3">
            <a:extLst>
              <a:ext uri="{FF2B5EF4-FFF2-40B4-BE49-F238E27FC236}">
                <a16:creationId xmlns:a16="http://schemas.microsoft.com/office/drawing/2014/main" id="{B9730104-C221-54BA-2DE3-0F15B0007BED}"/>
              </a:ext>
            </a:extLst>
          </p:cNvPr>
          <p:cNvSpPr>
            <a:spLocks noGrp="1" noChangeArrowheads="1"/>
          </p:cNvSpPr>
          <p:nvPr>
            <p:ph type="dt" idx="1"/>
          </p:nvPr>
        </p:nvSpPr>
        <p:spPr bwMode="auto">
          <a:xfrm>
            <a:off x="3884613" y="0"/>
            <a:ext cx="2971800" cy="485775"/>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1" fontAlgn="auto" hangingPunct="1">
              <a:spcBef>
                <a:spcPts val="0"/>
              </a:spcBef>
              <a:spcAft>
                <a:spcPts val="0"/>
              </a:spcAft>
              <a:defRPr sz="1200">
                <a:latin typeface="Arial" charset="0"/>
              </a:defRPr>
            </a:lvl1pPr>
          </a:lstStyle>
          <a:p>
            <a:pPr>
              <a:defRPr/>
            </a:pPr>
            <a:endParaRPr lang="en-US"/>
          </a:p>
        </p:txBody>
      </p:sp>
      <p:sp>
        <p:nvSpPr>
          <p:cNvPr id="7172" name="Rectangle 4">
            <a:extLst>
              <a:ext uri="{FF2B5EF4-FFF2-40B4-BE49-F238E27FC236}">
                <a16:creationId xmlns:a16="http://schemas.microsoft.com/office/drawing/2014/main" id="{08F715A1-016C-45E3-7E5E-0D45E04830FB}"/>
              </a:ext>
            </a:extLst>
          </p:cNvPr>
          <p:cNvSpPr>
            <a:spLocks noGrp="1" noRot="1" noChangeAspect="1" noChangeArrowheads="1" noTextEdit="1"/>
          </p:cNvSpPr>
          <p:nvPr>
            <p:ph type="sldImg" idx="2"/>
          </p:nvPr>
        </p:nvSpPr>
        <p:spPr bwMode="auto">
          <a:xfrm>
            <a:off x="998538" y="728663"/>
            <a:ext cx="4862512" cy="3646487"/>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6869" name="Rectangle 5">
            <a:extLst>
              <a:ext uri="{FF2B5EF4-FFF2-40B4-BE49-F238E27FC236}">
                <a16:creationId xmlns:a16="http://schemas.microsoft.com/office/drawing/2014/main" id="{F16ECF9E-5113-50E7-9546-CFFCD948A455}"/>
              </a:ext>
            </a:extLst>
          </p:cNvPr>
          <p:cNvSpPr>
            <a:spLocks noGrp="1" noChangeArrowheads="1"/>
          </p:cNvSpPr>
          <p:nvPr>
            <p:ph type="body" sz="quarter" idx="3"/>
          </p:nvPr>
        </p:nvSpPr>
        <p:spPr bwMode="auto">
          <a:xfrm>
            <a:off x="685800" y="4618038"/>
            <a:ext cx="5486400" cy="4376737"/>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36870" name="Rectangle 6">
            <a:extLst>
              <a:ext uri="{FF2B5EF4-FFF2-40B4-BE49-F238E27FC236}">
                <a16:creationId xmlns:a16="http://schemas.microsoft.com/office/drawing/2014/main" id="{97B33497-0316-CD39-D982-CDC70A6C4887}"/>
              </a:ext>
            </a:extLst>
          </p:cNvPr>
          <p:cNvSpPr>
            <a:spLocks noGrp="1" noChangeArrowheads="1"/>
          </p:cNvSpPr>
          <p:nvPr>
            <p:ph type="ftr" sz="quarter" idx="4"/>
          </p:nvPr>
        </p:nvSpPr>
        <p:spPr bwMode="auto">
          <a:xfrm>
            <a:off x="0" y="9236075"/>
            <a:ext cx="2971800" cy="485775"/>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eaLnBrk="1" fontAlgn="auto" hangingPunct="1">
              <a:spcBef>
                <a:spcPts val="0"/>
              </a:spcBef>
              <a:spcAft>
                <a:spcPts val="0"/>
              </a:spcAft>
              <a:defRPr sz="1200">
                <a:latin typeface="Arial" charset="0"/>
              </a:defRPr>
            </a:lvl1pPr>
          </a:lstStyle>
          <a:p>
            <a:pPr>
              <a:defRPr/>
            </a:pPr>
            <a:endParaRPr lang="en-US"/>
          </a:p>
        </p:txBody>
      </p:sp>
      <p:sp>
        <p:nvSpPr>
          <p:cNvPr id="36871" name="Rectangle 7">
            <a:extLst>
              <a:ext uri="{FF2B5EF4-FFF2-40B4-BE49-F238E27FC236}">
                <a16:creationId xmlns:a16="http://schemas.microsoft.com/office/drawing/2014/main" id="{9F7CE486-3546-859E-1A2B-B9BEB3B57E47}"/>
              </a:ext>
            </a:extLst>
          </p:cNvPr>
          <p:cNvSpPr>
            <a:spLocks noGrp="1" noChangeArrowheads="1"/>
          </p:cNvSpPr>
          <p:nvPr>
            <p:ph type="sldNum" sz="quarter" idx="5"/>
          </p:nvPr>
        </p:nvSpPr>
        <p:spPr bwMode="auto">
          <a:xfrm>
            <a:off x="3884613" y="9236075"/>
            <a:ext cx="2971800" cy="485775"/>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eaLnBrk="1" hangingPunct="1">
              <a:defRPr sz="1200">
                <a:latin typeface="Calibri" panose="020F0502020204030204" pitchFamily="34" charset="0"/>
              </a:defRPr>
            </a:lvl1pPr>
          </a:lstStyle>
          <a:p>
            <a:fld id="{8DCB36FA-2CAE-7246-8CDB-FA335429D9ED}" type="slidenum">
              <a:rPr lang="en-US" altLang="en-US"/>
              <a:pPr/>
              <a:t>‹#›</a:t>
            </a:fld>
            <a:endParaRPr lang="en-US"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charset="0"/>
        <a:ea typeface="+mn-ea"/>
        <a:cs typeface="+mn-cs"/>
      </a:defRPr>
    </a:lvl1pPr>
    <a:lvl2pPr marL="457200" algn="l" rtl="0" eaLnBrk="0" fontAlgn="base" hangingPunct="0">
      <a:spcBef>
        <a:spcPct val="30000"/>
      </a:spcBef>
      <a:spcAft>
        <a:spcPct val="0"/>
      </a:spcAft>
      <a:defRPr sz="1200" kern="1200">
        <a:solidFill>
          <a:schemeClr val="tx1"/>
        </a:solidFill>
        <a:latin typeface="Arial" charset="0"/>
        <a:ea typeface="+mn-ea"/>
        <a:cs typeface="+mn-cs"/>
      </a:defRPr>
    </a:lvl2pPr>
    <a:lvl3pPr marL="914400" algn="l" rtl="0" eaLnBrk="0" fontAlgn="base" hangingPunct="0">
      <a:spcBef>
        <a:spcPct val="30000"/>
      </a:spcBef>
      <a:spcAft>
        <a:spcPct val="0"/>
      </a:spcAft>
      <a:defRPr sz="1200" kern="1200">
        <a:solidFill>
          <a:schemeClr val="tx1"/>
        </a:solidFill>
        <a:latin typeface="Arial" charset="0"/>
        <a:ea typeface="+mn-ea"/>
        <a:cs typeface="+mn-cs"/>
      </a:defRPr>
    </a:lvl3pPr>
    <a:lvl4pPr marL="1371600" algn="l" rtl="0" eaLnBrk="0" fontAlgn="base" hangingPunct="0">
      <a:spcBef>
        <a:spcPct val="30000"/>
      </a:spcBef>
      <a:spcAft>
        <a:spcPct val="0"/>
      </a:spcAft>
      <a:defRPr sz="1200" kern="1200">
        <a:solidFill>
          <a:schemeClr val="tx1"/>
        </a:solidFill>
        <a:latin typeface="Arial" charset="0"/>
        <a:ea typeface="+mn-ea"/>
        <a:cs typeface="+mn-cs"/>
      </a:defRPr>
    </a:lvl4pPr>
    <a:lvl5pPr marL="1828800" algn="l" rtl="0" eaLnBrk="0" fontAlgn="base" hangingPunct="0">
      <a:spcBef>
        <a:spcPct val="30000"/>
      </a:spcBef>
      <a:spcAft>
        <a:spcPct val="0"/>
      </a:spcAft>
      <a:defRPr sz="1200" kern="1200">
        <a:solidFill>
          <a:schemeClr val="tx1"/>
        </a:solidFill>
        <a:latin typeface="Arial"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7">
            <a:extLst>
              <a:ext uri="{FF2B5EF4-FFF2-40B4-BE49-F238E27FC236}">
                <a16:creationId xmlns:a16="http://schemas.microsoft.com/office/drawing/2014/main" id="{C4D92268-88B9-B3A1-51F1-D12CA2844F11}"/>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defTabSz="457200" eaLnBrk="0" fontAlgn="base" hangingPunct="0">
              <a:spcBef>
                <a:spcPct val="30000"/>
              </a:spcBef>
              <a:spcAft>
                <a:spcPct val="0"/>
              </a:spcAft>
              <a:defRPr sz="1200">
                <a:solidFill>
                  <a:schemeClr val="tx1"/>
                </a:solidFill>
                <a:latin typeface="Arial" panose="020B0604020202020204" pitchFamily="34" charset="0"/>
              </a:defRPr>
            </a:lvl6pPr>
            <a:lvl7pPr marL="2971800" indent="-228600" defTabSz="457200" eaLnBrk="0" fontAlgn="base" hangingPunct="0">
              <a:spcBef>
                <a:spcPct val="30000"/>
              </a:spcBef>
              <a:spcAft>
                <a:spcPct val="0"/>
              </a:spcAft>
              <a:defRPr sz="1200">
                <a:solidFill>
                  <a:schemeClr val="tx1"/>
                </a:solidFill>
                <a:latin typeface="Arial" panose="020B0604020202020204" pitchFamily="34" charset="0"/>
              </a:defRPr>
            </a:lvl7pPr>
            <a:lvl8pPr marL="3429000" indent="-228600" defTabSz="457200" eaLnBrk="0" fontAlgn="base" hangingPunct="0">
              <a:spcBef>
                <a:spcPct val="30000"/>
              </a:spcBef>
              <a:spcAft>
                <a:spcPct val="0"/>
              </a:spcAft>
              <a:defRPr sz="1200">
                <a:solidFill>
                  <a:schemeClr val="tx1"/>
                </a:solidFill>
                <a:latin typeface="Arial" panose="020B0604020202020204" pitchFamily="34" charset="0"/>
              </a:defRPr>
            </a:lvl8pPr>
            <a:lvl9pPr marL="3886200" indent="-228600" defTabSz="4572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71280904-6E1C-7E45-AA6F-FBD9E1BE7573}" type="slidenum">
              <a:rPr lang="en-US" altLang="en-US"/>
              <a:pPr>
                <a:spcBef>
                  <a:spcPct val="0"/>
                </a:spcBef>
              </a:pPr>
              <a:t>1</a:t>
            </a:fld>
            <a:endParaRPr lang="en-US" altLang="en-US"/>
          </a:p>
        </p:txBody>
      </p:sp>
      <p:sp>
        <p:nvSpPr>
          <p:cNvPr id="10243" name="Rectangle 2">
            <a:extLst>
              <a:ext uri="{FF2B5EF4-FFF2-40B4-BE49-F238E27FC236}">
                <a16:creationId xmlns:a16="http://schemas.microsoft.com/office/drawing/2014/main" id="{CE6F1930-85B6-705B-AE30-4AB9721725C0}"/>
              </a:ext>
            </a:extLst>
          </p:cNvPr>
          <p:cNvSpPr>
            <a:spLocks noGrp="1" noRot="1" noChangeAspect="1" noChangeArrowheads="1" noTextEdit="1"/>
          </p:cNvSpPr>
          <p:nvPr>
            <p:ph type="sldImg"/>
          </p:nvPr>
        </p:nvSpPr>
        <p:spPr>
          <a:ln/>
        </p:spPr>
      </p:sp>
      <p:sp>
        <p:nvSpPr>
          <p:cNvPr id="10244" name="Rectangle 3">
            <a:extLst>
              <a:ext uri="{FF2B5EF4-FFF2-40B4-BE49-F238E27FC236}">
                <a16:creationId xmlns:a16="http://schemas.microsoft.com/office/drawing/2014/main" id="{3277242E-75C8-79E7-BC9C-24E048443622}"/>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7">
            <a:extLst>
              <a:ext uri="{FF2B5EF4-FFF2-40B4-BE49-F238E27FC236}">
                <a16:creationId xmlns:a16="http://schemas.microsoft.com/office/drawing/2014/main" id="{4E449895-D238-36E6-4C53-1F1BA8472C77}"/>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defTabSz="457200" eaLnBrk="0" fontAlgn="base" hangingPunct="0">
              <a:spcBef>
                <a:spcPct val="30000"/>
              </a:spcBef>
              <a:spcAft>
                <a:spcPct val="0"/>
              </a:spcAft>
              <a:defRPr sz="1200">
                <a:solidFill>
                  <a:schemeClr val="tx1"/>
                </a:solidFill>
                <a:latin typeface="Arial" panose="020B0604020202020204" pitchFamily="34" charset="0"/>
              </a:defRPr>
            </a:lvl6pPr>
            <a:lvl7pPr marL="2971800" indent="-228600" defTabSz="457200" eaLnBrk="0" fontAlgn="base" hangingPunct="0">
              <a:spcBef>
                <a:spcPct val="30000"/>
              </a:spcBef>
              <a:spcAft>
                <a:spcPct val="0"/>
              </a:spcAft>
              <a:defRPr sz="1200">
                <a:solidFill>
                  <a:schemeClr val="tx1"/>
                </a:solidFill>
                <a:latin typeface="Arial" panose="020B0604020202020204" pitchFamily="34" charset="0"/>
              </a:defRPr>
            </a:lvl7pPr>
            <a:lvl8pPr marL="3429000" indent="-228600" defTabSz="457200" eaLnBrk="0" fontAlgn="base" hangingPunct="0">
              <a:spcBef>
                <a:spcPct val="30000"/>
              </a:spcBef>
              <a:spcAft>
                <a:spcPct val="0"/>
              </a:spcAft>
              <a:defRPr sz="1200">
                <a:solidFill>
                  <a:schemeClr val="tx1"/>
                </a:solidFill>
                <a:latin typeface="Arial" panose="020B0604020202020204" pitchFamily="34" charset="0"/>
              </a:defRPr>
            </a:lvl8pPr>
            <a:lvl9pPr marL="3886200" indent="-228600" defTabSz="4572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9A12C9B8-4B07-344F-80DC-849FD0244B04}" type="slidenum">
              <a:rPr lang="en-US" altLang="en-US"/>
              <a:pPr>
                <a:spcBef>
                  <a:spcPct val="0"/>
                </a:spcBef>
              </a:pPr>
              <a:t>2</a:t>
            </a:fld>
            <a:endParaRPr lang="en-US" altLang="en-US"/>
          </a:p>
        </p:txBody>
      </p:sp>
      <p:sp>
        <p:nvSpPr>
          <p:cNvPr id="12291" name="Rectangle 2">
            <a:extLst>
              <a:ext uri="{FF2B5EF4-FFF2-40B4-BE49-F238E27FC236}">
                <a16:creationId xmlns:a16="http://schemas.microsoft.com/office/drawing/2014/main" id="{96FDAC22-2B1A-2068-C2AB-8F6412D19BD3}"/>
              </a:ext>
            </a:extLst>
          </p:cNvPr>
          <p:cNvSpPr>
            <a:spLocks noGrp="1" noRot="1" noChangeAspect="1" noChangeArrowheads="1" noTextEdit="1"/>
          </p:cNvSpPr>
          <p:nvPr>
            <p:ph type="sldImg"/>
          </p:nvPr>
        </p:nvSpPr>
        <p:spPr>
          <a:ln/>
        </p:spPr>
      </p:sp>
      <p:sp>
        <p:nvSpPr>
          <p:cNvPr id="12292" name="Rectangle 3">
            <a:extLst>
              <a:ext uri="{FF2B5EF4-FFF2-40B4-BE49-F238E27FC236}">
                <a16:creationId xmlns:a16="http://schemas.microsoft.com/office/drawing/2014/main" id="{7947F18E-33F5-B670-5E4D-27BFAA0D83CC}"/>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7">
            <a:extLst>
              <a:ext uri="{FF2B5EF4-FFF2-40B4-BE49-F238E27FC236}">
                <a16:creationId xmlns:a16="http://schemas.microsoft.com/office/drawing/2014/main" id="{866C2A75-DE49-CB92-BE2C-217888B56510}"/>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defTabSz="457200" eaLnBrk="0" fontAlgn="base" hangingPunct="0">
              <a:spcBef>
                <a:spcPct val="30000"/>
              </a:spcBef>
              <a:spcAft>
                <a:spcPct val="0"/>
              </a:spcAft>
              <a:defRPr sz="1200">
                <a:solidFill>
                  <a:schemeClr val="tx1"/>
                </a:solidFill>
                <a:latin typeface="Arial" panose="020B0604020202020204" pitchFamily="34" charset="0"/>
              </a:defRPr>
            </a:lvl6pPr>
            <a:lvl7pPr marL="2971800" indent="-228600" defTabSz="457200" eaLnBrk="0" fontAlgn="base" hangingPunct="0">
              <a:spcBef>
                <a:spcPct val="30000"/>
              </a:spcBef>
              <a:spcAft>
                <a:spcPct val="0"/>
              </a:spcAft>
              <a:defRPr sz="1200">
                <a:solidFill>
                  <a:schemeClr val="tx1"/>
                </a:solidFill>
                <a:latin typeface="Arial" panose="020B0604020202020204" pitchFamily="34" charset="0"/>
              </a:defRPr>
            </a:lvl7pPr>
            <a:lvl8pPr marL="3429000" indent="-228600" defTabSz="457200" eaLnBrk="0" fontAlgn="base" hangingPunct="0">
              <a:spcBef>
                <a:spcPct val="30000"/>
              </a:spcBef>
              <a:spcAft>
                <a:spcPct val="0"/>
              </a:spcAft>
              <a:defRPr sz="1200">
                <a:solidFill>
                  <a:schemeClr val="tx1"/>
                </a:solidFill>
                <a:latin typeface="Arial" panose="020B0604020202020204" pitchFamily="34" charset="0"/>
              </a:defRPr>
            </a:lvl8pPr>
            <a:lvl9pPr marL="3886200" indent="-228600" defTabSz="4572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3B03CF56-46C0-9E4D-85BA-0BD05E252115}" type="slidenum">
              <a:rPr lang="en-US" altLang="en-US"/>
              <a:pPr>
                <a:spcBef>
                  <a:spcPct val="0"/>
                </a:spcBef>
              </a:pPr>
              <a:t>3</a:t>
            </a:fld>
            <a:endParaRPr lang="en-US" altLang="en-US"/>
          </a:p>
        </p:txBody>
      </p:sp>
      <p:sp>
        <p:nvSpPr>
          <p:cNvPr id="14339" name="Rectangle 2">
            <a:extLst>
              <a:ext uri="{FF2B5EF4-FFF2-40B4-BE49-F238E27FC236}">
                <a16:creationId xmlns:a16="http://schemas.microsoft.com/office/drawing/2014/main" id="{47168433-6FD1-8C94-DD86-86E80C58E6C3}"/>
              </a:ext>
            </a:extLst>
          </p:cNvPr>
          <p:cNvSpPr>
            <a:spLocks noGrp="1" noRot="1" noChangeAspect="1" noChangeArrowheads="1" noTextEdit="1"/>
          </p:cNvSpPr>
          <p:nvPr>
            <p:ph type="sldImg"/>
          </p:nvPr>
        </p:nvSpPr>
        <p:spPr>
          <a:ln/>
        </p:spPr>
      </p:sp>
      <p:sp>
        <p:nvSpPr>
          <p:cNvPr id="14340" name="Rectangle 3">
            <a:extLst>
              <a:ext uri="{FF2B5EF4-FFF2-40B4-BE49-F238E27FC236}">
                <a16:creationId xmlns:a16="http://schemas.microsoft.com/office/drawing/2014/main" id="{C71FC7AA-243C-DFA3-12AB-C902786D67FE}"/>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7">
            <a:extLst>
              <a:ext uri="{FF2B5EF4-FFF2-40B4-BE49-F238E27FC236}">
                <a16:creationId xmlns:a16="http://schemas.microsoft.com/office/drawing/2014/main" id="{90AB50F3-FD35-7C77-CE5A-DBCF470CB7DA}"/>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defTabSz="457200" eaLnBrk="0" fontAlgn="base" hangingPunct="0">
              <a:spcBef>
                <a:spcPct val="30000"/>
              </a:spcBef>
              <a:spcAft>
                <a:spcPct val="0"/>
              </a:spcAft>
              <a:defRPr sz="1200">
                <a:solidFill>
                  <a:schemeClr val="tx1"/>
                </a:solidFill>
                <a:latin typeface="Arial" panose="020B0604020202020204" pitchFamily="34" charset="0"/>
              </a:defRPr>
            </a:lvl6pPr>
            <a:lvl7pPr marL="2971800" indent="-228600" defTabSz="457200" eaLnBrk="0" fontAlgn="base" hangingPunct="0">
              <a:spcBef>
                <a:spcPct val="30000"/>
              </a:spcBef>
              <a:spcAft>
                <a:spcPct val="0"/>
              </a:spcAft>
              <a:defRPr sz="1200">
                <a:solidFill>
                  <a:schemeClr val="tx1"/>
                </a:solidFill>
                <a:latin typeface="Arial" panose="020B0604020202020204" pitchFamily="34" charset="0"/>
              </a:defRPr>
            </a:lvl7pPr>
            <a:lvl8pPr marL="3429000" indent="-228600" defTabSz="457200" eaLnBrk="0" fontAlgn="base" hangingPunct="0">
              <a:spcBef>
                <a:spcPct val="30000"/>
              </a:spcBef>
              <a:spcAft>
                <a:spcPct val="0"/>
              </a:spcAft>
              <a:defRPr sz="1200">
                <a:solidFill>
                  <a:schemeClr val="tx1"/>
                </a:solidFill>
                <a:latin typeface="Arial" panose="020B0604020202020204" pitchFamily="34" charset="0"/>
              </a:defRPr>
            </a:lvl8pPr>
            <a:lvl9pPr marL="3886200" indent="-228600" defTabSz="4572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D9217A41-BE31-4D4E-884B-F84852A3CF0B}" type="slidenum">
              <a:rPr lang="en-US" altLang="en-US"/>
              <a:pPr>
                <a:spcBef>
                  <a:spcPct val="0"/>
                </a:spcBef>
              </a:pPr>
              <a:t>4</a:t>
            </a:fld>
            <a:endParaRPr lang="en-US" altLang="en-US"/>
          </a:p>
        </p:txBody>
      </p:sp>
      <p:sp>
        <p:nvSpPr>
          <p:cNvPr id="16387" name="Rectangle 2">
            <a:extLst>
              <a:ext uri="{FF2B5EF4-FFF2-40B4-BE49-F238E27FC236}">
                <a16:creationId xmlns:a16="http://schemas.microsoft.com/office/drawing/2014/main" id="{56E113AA-DA43-F9D1-A127-9493048860BA}"/>
              </a:ext>
            </a:extLst>
          </p:cNvPr>
          <p:cNvSpPr>
            <a:spLocks noGrp="1" noRot="1" noChangeAspect="1" noChangeArrowheads="1" noTextEdit="1"/>
          </p:cNvSpPr>
          <p:nvPr>
            <p:ph type="sldImg"/>
          </p:nvPr>
        </p:nvSpPr>
        <p:spPr>
          <a:ln/>
        </p:spPr>
      </p:sp>
      <p:sp>
        <p:nvSpPr>
          <p:cNvPr id="16388" name="Rectangle 3">
            <a:extLst>
              <a:ext uri="{FF2B5EF4-FFF2-40B4-BE49-F238E27FC236}">
                <a16:creationId xmlns:a16="http://schemas.microsoft.com/office/drawing/2014/main" id="{DB4842F8-6F0D-B2D5-810F-FE737EBD3729}"/>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7">
            <a:extLst>
              <a:ext uri="{FF2B5EF4-FFF2-40B4-BE49-F238E27FC236}">
                <a16:creationId xmlns:a16="http://schemas.microsoft.com/office/drawing/2014/main" id="{97287287-9055-D16A-CDDA-766AAEB69588}"/>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defTabSz="457200" eaLnBrk="0" fontAlgn="base" hangingPunct="0">
              <a:spcBef>
                <a:spcPct val="30000"/>
              </a:spcBef>
              <a:spcAft>
                <a:spcPct val="0"/>
              </a:spcAft>
              <a:defRPr sz="1200">
                <a:solidFill>
                  <a:schemeClr val="tx1"/>
                </a:solidFill>
                <a:latin typeface="Arial" panose="020B0604020202020204" pitchFamily="34" charset="0"/>
              </a:defRPr>
            </a:lvl6pPr>
            <a:lvl7pPr marL="2971800" indent="-228600" defTabSz="457200" eaLnBrk="0" fontAlgn="base" hangingPunct="0">
              <a:spcBef>
                <a:spcPct val="30000"/>
              </a:spcBef>
              <a:spcAft>
                <a:spcPct val="0"/>
              </a:spcAft>
              <a:defRPr sz="1200">
                <a:solidFill>
                  <a:schemeClr val="tx1"/>
                </a:solidFill>
                <a:latin typeface="Arial" panose="020B0604020202020204" pitchFamily="34" charset="0"/>
              </a:defRPr>
            </a:lvl7pPr>
            <a:lvl8pPr marL="3429000" indent="-228600" defTabSz="457200" eaLnBrk="0" fontAlgn="base" hangingPunct="0">
              <a:spcBef>
                <a:spcPct val="30000"/>
              </a:spcBef>
              <a:spcAft>
                <a:spcPct val="0"/>
              </a:spcAft>
              <a:defRPr sz="1200">
                <a:solidFill>
                  <a:schemeClr val="tx1"/>
                </a:solidFill>
                <a:latin typeface="Arial" panose="020B0604020202020204" pitchFamily="34" charset="0"/>
              </a:defRPr>
            </a:lvl8pPr>
            <a:lvl9pPr marL="3886200" indent="-228600" defTabSz="4572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A7F1A387-639E-094B-821A-F3852D026A3F}" type="slidenum">
              <a:rPr lang="en-US" altLang="en-US"/>
              <a:pPr>
                <a:spcBef>
                  <a:spcPct val="0"/>
                </a:spcBef>
              </a:pPr>
              <a:t>5</a:t>
            </a:fld>
            <a:endParaRPr lang="en-US" altLang="en-US"/>
          </a:p>
        </p:txBody>
      </p:sp>
      <p:sp>
        <p:nvSpPr>
          <p:cNvPr id="18435" name="Rectangle 2">
            <a:extLst>
              <a:ext uri="{FF2B5EF4-FFF2-40B4-BE49-F238E27FC236}">
                <a16:creationId xmlns:a16="http://schemas.microsoft.com/office/drawing/2014/main" id="{F48CE3C7-87E9-3658-8D40-13403DEF0642}"/>
              </a:ext>
            </a:extLst>
          </p:cNvPr>
          <p:cNvSpPr>
            <a:spLocks noGrp="1" noRot="1" noChangeAspect="1" noChangeArrowheads="1" noTextEdit="1"/>
          </p:cNvSpPr>
          <p:nvPr>
            <p:ph type="sldImg"/>
          </p:nvPr>
        </p:nvSpPr>
        <p:spPr>
          <a:ln/>
        </p:spPr>
      </p:sp>
      <p:sp>
        <p:nvSpPr>
          <p:cNvPr id="18436" name="Rectangle 3">
            <a:extLst>
              <a:ext uri="{FF2B5EF4-FFF2-40B4-BE49-F238E27FC236}">
                <a16:creationId xmlns:a16="http://schemas.microsoft.com/office/drawing/2014/main" id="{A3BA1827-13D0-BEFE-5137-9F07F45AD675}"/>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7">
            <a:extLst>
              <a:ext uri="{FF2B5EF4-FFF2-40B4-BE49-F238E27FC236}">
                <a16:creationId xmlns:a16="http://schemas.microsoft.com/office/drawing/2014/main" id="{8C39E9B6-B879-C89D-ACBB-70F28AC53CA6}"/>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defTabSz="457200" eaLnBrk="0" fontAlgn="base" hangingPunct="0">
              <a:spcBef>
                <a:spcPct val="30000"/>
              </a:spcBef>
              <a:spcAft>
                <a:spcPct val="0"/>
              </a:spcAft>
              <a:defRPr sz="1200">
                <a:solidFill>
                  <a:schemeClr val="tx1"/>
                </a:solidFill>
                <a:latin typeface="Arial" panose="020B0604020202020204" pitchFamily="34" charset="0"/>
              </a:defRPr>
            </a:lvl6pPr>
            <a:lvl7pPr marL="2971800" indent="-228600" defTabSz="457200" eaLnBrk="0" fontAlgn="base" hangingPunct="0">
              <a:spcBef>
                <a:spcPct val="30000"/>
              </a:spcBef>
              <a:spcAft>
                <a:spcPct val="0"/>
              </a:spcAft>
              <a:defRPr sz="1200">
                <a:solidFill>
                  <a:schemeClr val="tx1"/>
                </a:solidFill>
                <a:latin typeface="Arial" panose="020B0604020202020204" pitchFamily="34" charset="0"/>
              </a:defRPr>
            </a:lvl7pPr>
            <a:lvl8pPr marL="3429000" indent="-228600" defTabSz="457200" eaLnBrk="0" fontAlgn="base" hangingPunct="0">
              <a:spcBef>
                <a:spcPct val="30000"/>
              </a:spcBef>
              <a:spcAft>
                <a:spcPct val="0"/>
              </a:spcAft>
              <a:defRPr sz="1200">
                <a:solidFill>
                  <a:schemeClr val="tx1"/>
                </a:solidFill>
                <a:latin typeface="Arial" panose="020B0604020202020204" pitchFamily="34" charset="0"/>
              </a:defRPr>
            </a:lvl8pPr>
            <a:lvl9pPr marL="3886200" indent="-228600" defTabSz="4572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A5AAB4A8-FA2D-A749-B070-7BCCB147340A}" type="slidenum">
              <a:rPr lang="en-US" altLang="en-US"/>
              <a:pPr>
                <a:spcBef>
                  <a:spcPct val="0"/>
                </a:spcBef>
              </a:pPr>
              <a:t>9</a:t>
            </a:fld>
            <a:endParaRPr lang="en-US" altLang="en-US"/>
          </a:p>
        </p:txBody>
      </p:sp>
      <p:sp>
        <p:nvSpPr>
          <p:cNvPr id="24579" name="Rectangle 2">
            <a:extLst>
              <a:ext uri="{FF2B5EF4-FFF2-40B4-BE49-F238E27FC236}">
                <a16:creationId xmlns:a16="http://schemas.microsoft.com/office/drawing/2014/main" id="{44B4D524-2C72-1ED9-E91A-FE9596C61398}"/>
              </a:ext>
            </a:extLst>
          </p:cNvPr>
          <p:cNvSpPr>
            <a:spLocks noGrp="1" noRot="1" noChangeAspect="1" noChangeArrowheads="1" noTextEdit="1"/>
          </p:cNvSpPr>
          <p:nvPr>
            <p:ph type="sldImg"/>
          </p:nvPr>
        </p:nvSpPr>
        <p:spPr>
          <a:ln/>
        </p:spPr>
      </p:sp>
      <p:sp>
        <p:nvSpPr>
          <p:cNvPr id="24580" name="Rectangle 3">
            <a:extLst>
              <a:ext uri="{FF2B5EF4-FFF2-40B4-BE49-F238E27FC236}">
                <a16:creationId xmlns:a16="http://schemas.microsoft.com/office/drawing/2014/main" id="{10BD2337-46BB-A6F1-B0CE-D12ECB08CF38}"/>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7">
            <a:extLst>
              <a:ext uri="{FF2B5EF4-FFF2-40B4-BE49-F238E27FC236}">
                <a16:creationId xmlns:a16="http://schemas.microsoft.com/office/drawing/2014/main" id="{8E9A2DB2-4640-FA7D-5954-578AF5FDA902}"/>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defTabSz="457200" eaLnBrk="0" fontAlgn="base" hangingPunct="0">
              <a:spcBef>
                <a:spcPct val="30000"/>
              </a:spcBef>
              <a:spcAft>
                <a:spcPct val="0"/>
              </a:spcAft>
              <a:defRPr sz="1200">
                <a:solidFill>
                  <a:schemeClr val="tx1"/>
                </a:solidFill>
                <a:latin typeface="Arial" panose="020B0604020202020204" pitchFamily="34" charset="0"/>
              </a:defRPr>
            </a:lvl6pPr>
            <a:lvl7pPr marL="2971800" indent="-228600" defTabSz="457200" eaLnBrk="0" fontAlgn="base" hangingPunct="0">
              <a:spcBef>
                <a:spcPct val="30000"/>
              </a:spcBef>
              <a:spcAft>
                <a:spcPct val="0"/>
              </a:spcAft>
              <a:defRPr sz="1200">
                <a:solidFill>
                  <a:schemeClr val="tx1"/>
                </a:solidFill>
                <a:latin typeface="Arial" panose="020B0604020202020204" pitchFamily="34" charset="0"/>
              </a:defRPr>
            </a:lvl7pPr>
            <a:lvl8pPr marL="3429000" indent="-228600" defTabSz="457200" eaLnBrk="0" fontAlgn="base" hangingPunct="0">
              <a:spcBef>
                <a:spcPct val="30000"/>
              </a:spcBef>
              <a:spcAft>
                <a:spcPct val="0"/>
              </a:spcAft>
              <a:defRPr sz="1200">
                <a:solidFill>
                  <a:schemeClr val="tx1"/>
                </a:solidFill>
                <a:latin typeface="Arial" panose="020B0604020202020204" pitchFamily="34" charset="0"/>
              </a:defRPr>
            </a:lvl8pPr>
            <a:lvl9pPr marL="3886200" indent="-228600" defTabSz="4572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C5651AB2-C260-2F43-9909-37A794AECD8B}" type="slidenum">
              <a:rPr lang="en-US" altLang="en-US"/>
              <a:pPr>
                <a:spcBef>
                  <a:spcPct val="0"/>
                </a:spcBef>
              </a:pPr>
              <a:t>10</a:t>
            </a:fld>
            <a:endParaRPr lang="en-US" altLang="en-US"/>
          </a:p>
        </p:txBody>
      </p:sp>
      <p:sp>
        <p:nvSpPr>
          <p:cNvPr id="26627" name="Rectangle 2">
            <a:extLst>
              <a:ext uri="{FF2B5EF4-FFF2-40B4-BE49-F238E27FC236}">
                <a16:creationId xmlns:a16="http://schemas.microsoft.com/office/drawing/2014/main" id="{63F32AA6-EDC3-C478-B8C6-D49F7517A96C}"/>
              </a:ext>
            </a:extLst>
          </p:cNvPr>
          <p:cNvSpPr>
            <a:spLocks noGrp="1" noRot="1" noChangeAspect="1" noChangeArrowheads="1" noTextEdit="1"/>
          </p:cNvSpPr>
          <p:nvPr>
            <p:ph type="sldImg"/>
          </p:nvPr>
        </p:nvSpPr>
        <p:spPr>
          <a:ln/>
        </p:spPr>
      </p:sp>
      <p:sp>
        <p:nvSpPr>
          <p:cNvPr id="26628" name="Rectangle 3">
            <a:extLst>
              <a:ext uri="{FF2B5EF4-FFF2-40B4-BE49-F238E27FC236}">
                <a16:creationId xmlns:a16="http://schemas.microsoft.com/office/drawing/2014/main" id="{36C4E539-19C2-5546-5D2A-DB9A3AF71BC3}"/>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7">
            <a:extLst>
              <a:ext uri="{FF2B5EF4-FFF2-40B4-BE49-F238E27FC236}">
                <a16:creationId xmlns:a16="http://schemas.microsoft.com/office/drawing/2014/main" id="{B3C9CDC9-9864-EFD4-DEF1-F1444580D2DF}"/>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defTabSz="457200" eaLnBrk="0" fontAlgn="base" hangingPunct="0">
              <a:spcBef>
                <a:spcPct val="30000"/>
              </a:spcBef>
              <a:spcAft>
                <a:spcPct val="0"/>
              </a:spcAft>
              <a:defRPr sz="1200">
                <a:solidFill>
                  <a:schemeClr val="tx1"/>
                </a:solidFill>
                <a:latin typeface="Arial" panose="020B0604020202020204" pitchFamily="34" charset="0"/>
              </a:defRPr>
            </a:lvl6pPr>
            <a:lvl7pPr marL="2971800" indent="-228600" defTabSz="457200" eaLnBrk="0" fontAlgn="base" hangingPunct="0">
              <a:spcBef>
                <a:spcPct val="30000"/>
              </a:spcBef>
              <a:spcAft>
                <a:spcPct val="0"/>
              </a:spcAft>
              <a:defRPr sz="1200">
                <a:solidFill>
                  <a:schemeClr val="tx1"/>
                </a:solidFill>
                <a:latin typeface="Arial" panose="020B0604020202020204" pitchFamily="34" charset="0"/>
              </a:defRPr>
            </a:lvl7pPr>
            <a:lvl8pPr marL="3429000" indent="-228600" defTabSz="457200" eaLnBrk="0" fontAlgn="base" hangingPunct="0">
              <a:spcBef>
                <a:spcPct val="30000"/>
              </a:spcBef>
              <a:spcAft>
                <a:spcPct val="0"/>
              </a:spcAft>
              <a:defRPr sz="1200">
                <a:solidFill>
                  <a:schemeClr val="tx1"/>
                </a:solidFill>
                <a:latin typeface="Arial" panose="020B0604020202020204" pitchFamily="34" charset="0"/>
              </a:defRPr>
            </a:lvl8pPr>
            <a:lvl9pPr marL="3886200" indent="-228600" defTabSz="4572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6421EB09-8767-7640-AD1B-9F34A4C85F9F}" type="slidenum">
              <a:rPr lang="en-US" altLang="en-US"/>
              <a:pPr>
                <a:spcBef>
                  <a:spcPct val="0"/>
                </a:spcBef>
              </a:pPr>
              <a:t>11</a:t>
            </a:fld>
            <a:endParaRPr lang="en-US" altLang="en-US"/>
          </a:p>
        </p:txBody>
      </p:sp>
      <p:sp>
        <p:nvSpPr>
          <p:cNvPr id="28675" name="Rectangle 2">
            <a:extLst>
              <a:ext uri="{FF2B5EF4-FFF2-40B4-BE49-F238E27FC236}">
                <a16:creationId xmlns:a16="http://schemas.microsoft.com/office/drawing/2014/main" id="{81E49AB5-2F95-77C5-711C-BF53E043F624}"/>
              </a:ext>
            </a:extLst>
          </p:cNvPr>
          <p:cNvSpPr>
            <a:spLocks noGrp="1" noRot="1" noChangeAspect="1" noChangeArrowheads="1" noTextEdit="1"/>
          </p:cNvSpPr>
          <p:nvPr>
            <p:ph type="sldImg"/>
          </p:nvPr>
        </p:nvSpPr>
        <p:spPr>
          <a:ln/>
        </p:spPr>
      </p:sp>
      <p:sp>
        <p:nvSpPr>
          <p:cNvPr id="28676" name="Rectangle 3">
            <a:extLst>
              <a:ext uri="{FF2B5EF4-FFF2-40B4-BE49-F238E27FC236}">
                <a16:creationId xmlns:a16="http://schemas.microsoft.com/office/drawing/2014/main" id="{A84ED4B7-9A6D-F0E1-BB82-89E774C6910C}"/>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7">
            <a:extLst>
              <a:ext uri="{FF2B5EF4-FFF2-40B4-BE49-F238E27FC236}">
                <a16:creationId xmlns:a16="http://schemas.microsoft.com/office/drawing/2014/main" id="{9AAF9F54-12FA-FB36-7391-EE1671E7F421}"/>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defTabSz="457200" eaLnBrk="0" fontAlgn="base" hangingPunct="0">
              <a:spcBef>
                <a:spcPct val="30000"/>
              </a:spcBef>
              <a:spcAft>
                <a:spcPct val="0"/>
              </a:spcAft>
              <a:defRPr sz="1200">
                <a:solidFill>
                  <a:schemeClr val="tx1"/>
                </a:solidFill>
                <a:latin typeface="Arial" panose="020B0604020202020204" pitchFamily="34" charset="0"/>
              </a:defRPr>
            </a:lvl6pPr>
            <a:lvl7pPr marL="2971800" indent="-228600" defTabSz="457200" eaLnBrk="0" fontAlgn="base" hangingPunct="0">
              <a:spcBef>
                <a:spcPct val="30000"/>
              </a:spcBef>
              <a:spcAft>
                <a:spcPct val="0"/>
              </a:spcAft>
              <a:defRPr sz="1200">
                <a:solidFill>
                  <a:schemeClr val="tx1"/>
                </a:solidFill>
                <a:latin typeface="Arial" panose="020B0604020202020204" pitchFamily="34" charset="0"/>
              </a:defRPr>
            </a:lvl7pPr>
            <a:lvl8pPr marL="3429000" indent="-228600" defTabSz="457200" eaLnBrk="0" fontAlgn="base" hangingPunct="0">
              <a:spcBef>
                <a:spcPct val="30000"/>
              </a:spcBef>
              <a:spcAft>
                <a:spcPct val="0"/>
              </a:spcAft>
              <a:defRPr sz="1200">
                <a:solidFill>
                  <a:schemeClr val="tx1"/>
                </a:solidFill>
                <a:latin typeface="Arial" panose="020B0604020202020204" pitchFamily="34" charset="0"/>
              </a:defRPr>
            </a:lvl8pPr>
            <a:lvl9pPr marL="3886200" indent="-228600" defTabSz="4572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CF84DE6B-6717-7E49-BE9D-FBD2D3D13E77}" type="slidenum">
              <a:rPr lang="en-US" altLang="en-US"/>
              <a:pPr>
                <a:spcBef>
                  <a:spcPct val="0"/>
                </a:spcBef>
              </a:pPr>
              <a:t>12</a:t>
            </a:fld>
            <a:endParaRPr lang="en-US" altLang="en-US"/>
          </a:p>
        </p:txBody>
      </p:sp>
      <p:sp>
        <p:nvSpPr>
          <p:cNvPr id="30723" name="Rectangle 2">
            <a:extLst>
              <a:ext uri="{FF2B5EF4-FFF2-40B4-BE49-F238E27FC236}">
                <a16:creationId xmlns:a16="http://schemas.microsoft.com/office/drawing/2014/main" id="{B535D36F-F394-CCEF-DA4A-285A6F9D35F8}"/>
              </a:ext>
            </a:extLst>
          </p:cNvPr>
          <p:cNvSpPr>
            <a:spLocks noGrp="1" noRot="1" noChangeAspect="1" noChangeArrowheads="1" noTextEdit="1"/>
          </p:cNvSpPr>
          <p:nvPr>
            <p:ph type="sldImg"/>
          </p:nvPr>
        </p:nvSpPr>
        <p:spPr>
          <a:ln/>
        </p:spPr>
      </p:sp>
      <p:sp>
        <p:nvSpPr>
          <p:cNvPr id="30724" name="Rectangle 3">
            <a:extLst>
              <a:ext uri="{FF2B5EF4-FFF2-40B4-BE49-F238E27FC236}">
                <a16:creationId xmlns:a16="http://schemas.microsoft.com/office/drawing/2014/main" id="{63A79536-20CE-C6DF-3DC2-9109C002AF54}"/>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7">
            <a:extLst>
              <a:ext uri="{FF2B5EF4-FFF2-40B4-BE49-F238E27FC236}">
                <a16:creationId xmlns:a16="http://schemas.microsoft.com/office/drawing/2014/main" id="{A2838DFF-2EBA-E107-FD50-E9737F569C54}"/>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defTabSz="457200" eaLnBrk="0" fontAlgn="base" hangingPunct="0">
              <a:spcBef>
                <a:spcPct val="30000"/>
              </a:spcBef>
              <a:spcAft>
                <a:spcPct val="0"/>
              </a:spcAft>
              <a:defRPr sz="1200">
                <a:solidFill>
                  <a:schemeClr val="tx1"/>
                </a:solidFill>
                <a:latin typeface="Arial" panose="020B0604020202020204" pitchFamily="34" charset="0"/>
              </a:defRPr>
            </a:lvl6pPr>
            <a:lvl7pPr marL="2971800" indent="-228600" defTabSz="457200" eaLnBrk="0" fontAlgn="base" hangingPunct="0">
              <a:spcBef>
                <a:spcPct val="30000"/>
              </a:spcBef>
              <a:spcAft>
                <a:spcPct val="0"/>
              </a:spcAft>
              <a:defRPr sz="1200">
                <a:solidFill>
                  <a:schemeClr val="tx1"/>
                </a:solidFill>
                <a:latin typeface="Arial" panose="020B0604020202020204" pitchFamily="34" charset="0"/>
              </a:defRPr>
            </a:lvl7pPr>
            <a:lvl8pPr marL="3429000" indent="-228600" defTabSz="457200" eaLnBrk="0" fontAlgn="base" hangingPunct="0">
              <a:spcBef>
                <a:spcPct val="30000"/>
              </a:spcBef>
              <a:spcAft>
                <a:spcPct val="0"/>
              </a:spcAft>
              <a:defRPr sz="1200">
                <a:solidFill>
                  <a:schemeClr val="tx1"/>
                </a:solidFill>
                <a:latin typeface="Arial" panose="020B0604020202020204" pitchFamily="34" charset="0"/>
              </a:defRPr>
            </a:lvl8pPr>
            <a:lvl9pPr marL="3886200" indent="-228600" defTabSz="4572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CF4A1280-15ED-F046-BD1D-7FA82A9738E6}" type="slidenum">
              <a:rPr lang="en-US" altLang="en-US"/>
              <a:pPr>
                <a:spcBef>
                  <a:spcPct val="0"/>
                </a:spcBef>
              </a:pPr>
              <a:t>15</a:t>
            </a:fld>
            <a:endParaRPr lang="en-US" altLang="en-US"/>
          </a:p>
        </p:txBody>
      </p:sp>
      <p:sp>
        <p:nvSpPr>
          <p:cNvPr id="34819" name="Rectangle 2">
            <a:extLst>
              <a:ext uri="{FF2B5EF4-FFF2-40B4-BE49-F238E27FC236}">
                <a16:creationId xmlns:a16="http://schemas.microsoft.com/office/drawing/2014/main" id="{C2F1155D-0E80-4838-F4BD-DC27521BD411}"/>
              </a:ext>
            </a:extLst>
          </p:cNvPr>
          <p:cNvSpPr>
            <a:spLocks noGrp="1" noRot="1" noChangeAspect="1" noChangeArrowheads="1" noTextEdit="1"/>
          </p:cNvSpPr>
          <p:nvPr>
            <p:ph type="sldImg"/>
          </p:nvPr>
        </p:nvSpPr>
        <p:spPr>
          <a:ln/>
        </p:spPr>
      </p:sp>
      <p:sp>
        <p:nvSpPr>
          <p:cNvPr id="34820" name="Rectangle 3">
            <a:extLst>
              <a:ext uri="{FF2B5EF4-FFF2-40B4-BE49-F238E27FC236}">
                <a16:creationId xmlns:a16="http://schemas.microsoft.com/office/drawing/2014/main" id="{7891B13A-FCAF-3371-37B6-C14CDBC835D3}"/>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7">
            <a:extLst>
              <a:ext uri="{FF2B5EF4-FFF2-40B4-BE49-F238E27FC236}">
                <a16:creationId xmlns:a16="http://schemas.microsoft.com/office/drawing/2014/main" id="{95F4FEA8-EF6E-4371-6DF9-8034B62E7F6D}"/>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defTabSz="457200" eaLnBrk="0" fontAlgn="base" hangingPunct="0">
              <a:spcBef>
                <a:spcPct val="30000"/>
              </a:spcBef>
              <a:spcAft>
                <a:spcPct val="0"/>
              </a:spcAft>
              <a:defRPr sz="1200">
                <a:solidFill>
                  <a:schemeClr val="tx1"/>
                </a:solidFill>
                <a:latin typeface="Arial" panose="020B0604020202020204" pitchFamily="34" charset="0"/>
              </a:defRPr>
            </a:lvl6pPr>
            <a:lvl7pPr marL="2971800" indent="-228600" defTabSz="457200" eaLnBrk="0" fontAlgn="base" hangingPunct="0">
              <a:spcBef>
                <a:spcPct val="30000"/>
              </a:spcBef>
              <a:spcAft>
                <a:spcPct val="0"/>
              </a:spcAft>
              <a:defRPr sz="1200">
                <a:solidFill>
                  <a:schemeClr val="tx1"/>
                </a:solidFill>
                <a:latin typeface="Arial" panose="020B0604020202020204" pitchFamily="34" charset="0"/>
              </a:defRPr>
            </a:lvl7pPr>
            <a:lvl8pPr marL="3429000" indent="-228600" defTabSz="457200" eaLnBrk="0" fontAlgn="base" hangingPunct="0">
              <a:spcBef>
                <a:spcPct val="30000"/>
              </a:spcBef>
              <a:spcAft>
                <a:spcPct val="0"/>
              </a:spcAft>
              <a:defRPr sz="1200">
                <a:solidFill>
                  <a:schemeClr val="tx1"/>
                </a:solidFill>
                <a:latin typeface="Arial" panose="020B0604020202020204" pitchFamily="34" charset="0"/>
              </a:defRPr>
            </a:lvl8pPr>
            <a:lvl9pPr marL="3886200" indent="-228600" defTabSz="4572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D0C000BE-416D-EB4A-BD3B-FBC5603AFADD}" type="slidenum">
              <a:rPr lang="en-US" altLang="en-US"/>
              <a:pPr>
                <a:spcBef>
                  <a:spcPct val="0"/>
                </a:spcBef>
              </a:pPr>
              <a:t>19</a:t>
            </a:fld>
            <a:endParaRPr lang="en-US" altLang="en-US"/>
          </a:p>
        </p:txBody>
      </p:sp>
      <p:sp>
        <p:nvSpPr>
          <p:cNvPr id="39939" name="Rectangle 2">
            <a:extLst>
              <a:ext uri="{FF2B5EF4-FFF2-40B4-BE49-F238E27FC236}">
                <a16:creationId xmlns:a16="http://schemas.microsoft.com/office/drawing/2014/main" id="{BDBDF34D-9A6C-C814-A7B5-ABB97BCEB438}"/>
              </a:ext>
            </a:extLst>
          </p:cNvPr>
          <p:cNvSpPr>
            <a:spLocks noGrp="1" noRot="1" noChangeAspect="1" noChangeArrowheads="1" noTextEdit="1"/>
          </p:cNvSpPr>
          <p:nvPr>
            <p:ph type="sldImg"/>
          </p:nvPr>
        </p:nvSpPr>
        <p:spPr>
          <a:ln/>
        </p:spPr>
      </p:sp>
      <p:sp>
        <p:nvSpPr>
          <p:cNvPr id="39940" name="Rectangle 3">
            <a:extLst>
              <a:ext uri="{FF2B5EF4-FFF2-40B4-BE49-F238E27FC236}">
                <a16:creationId xmlns:a16="http://schemas.microsoft.com/office/drawing/2014/main" id="{91BB404E-DCDC-42E3-25B9-BABC3DD38E74}"/>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7">
            <a:extLst>
              <a:ext uri="{FF2B5EF4-FFF2-40B4-BE49-F238E27FC236}">
                <a16:creationId xmlns:a16="http://schemas.microsoft.com/office/drawing/2014/main" id="{74A48326-C342-6807-2EE0-36D983866119}"/>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defTabSz="457200" eaLnBrk="0" fontAlgn="base" hangingPunct="0">
              <a:spcBef>
                <a:spcPct val="30000"/>
              </a:spcBef>
              <a:spcAft>
                <a:spcPct val="0"/>
              </a:spcAft>
              <a:defRPr sz="1200">
                <a:solidFill>
                  <a:schemeClr val="tx1"/>
                </a:solidFill>
                <a:latin typeface="Arial" panose="020B0604020202020204" pitchFamily="34" charset="0"/>
              </a:defRPr>
            </a:lvl6pPr>
            <a:lvl7pPr marL="2971800" indent="-228600" defTabSz="457200" eaLnBrk="0" fontAlgn="base" hangingPunct="0">
              <a:spcBef>
                <a:spcPct val="30000"/>
              </a:spcBef>
              <a:spcAft>
                <a:spcPct val="0"/>
              </a:spcAft>
              <a:defRPr sz="1200">
                <a:solidFill>
                  <a:schemeClr val="tx1"/>
                </a:solidFill>
                <a:latin typeface="Arial" panose="020B0604020202020204" pitchFamily="34" charset="0"/>
              </a:defRPr>
            </a:lvl7pPr>
            <a:lvl8pPr marL="3429000" indent="-228600" defTabSz="457200" eaLnBrk="0" fontAlgn="base" hangingPunct="0">
              <a:spcBef>
                <a:spcPct val="30000"/>
              </a:spcBef>
              <a:spcAft>
                <a:spcPct val="0"/>
              </a:spcAft>
              <a:defRPr sz="1200">
                <a:solidFill>
                  <a:schemeClr val="tx1"/>
                </a:solidFill>
                <a:latin typeface="Arial" panose="020B0604020202020204" pitchFamily="34" charset="0"/>
              </a:defRPr>
            </a:lvl8pPr>
            <a:lvl9pPr marL="3886200" indent="-228600" defTabSz="4572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7535FFC3-DEAD-2C44-B5BE-429FE712515B}" type="slidenum">
              <a:rPr lang="en-US" altLang="en-US"/>
              <a:pPr>
                <a:spcBef>
                  <a:spcPct val="0"/>
                </a:spcBef>
              </a:pPr>
              <a:t>20</a:t>
            </a:fld>
            <a:endParaRPr lang="en-US" altLang="en-US"/>
          </a:p>
        </p:txBody>
      </p:sp>
      <p:sp>
        <p:nvSpPr>
          <p:cNvPr id="41987" name="Rectangle 2">
            <a:extLst>
              <a:ext uri="{FF2B5EF4-FFF2-40B4-BE49-F238E27FC236}">
                <a16:creationId xmlns:a16="http://schemas.microsoft.com/office/drawing/2014/main" id="{586ACA86-35DB-B8BE-6A65-DECBFF7B0098}"/>
              </a:ext>
            </a:extLst>
          </p:cNvPr>
          <p:cNvSpPr>
            <a:spLocks noGrp="1" noRot="1" noChangeAspect="1" noChangeArrowheads="1" noTextEdit="1"/>
          </p:cNvSpPr>
          <p:nvPr>
            <p:ph type="sldImg"/>
          </p:nvPr>
        </p:nvSpPr>
        <p:spPr>
          <a:ln/>
        </p:spPr>
      </p:sp>
      <p:sp>
        <p:nvSpPr>
          <p:cNvPr id="41988" name="Rectangle 3">
            <a:extLst>
              <a:ext uri="{FF2B5EF4-FFF2-40B4-BE49-F238E27FC236}">
                <a16:creationId xmlns:a16="http://schemas.microsoft.com/office/drawing/2014/main" id="{0D489723-CF4F-52EB-8A03-ADB97C6228E1}"/>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7">
            <a:extLst>
              <a:ext uri="{FF2B5EF4-FFF2-40B4-BE49-F238E27FC236}">
                <a16:creationId xmlns:a16="http://schemas.microsoft.com/office/drawing/2014/main" id="{BA457304-C9FB-A7C1-7752-282A0B3F79F0}"/>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defTabSz="457200" eaLnBrk="0" fontAlgn="base" hangingPunct="0">
              <a:spcBef>
                <a:spcPct val="30000"/>
              </a:spcBef>
              <a:spcAft>
                <a:spcPct val="0"/>
              </a:spcAft>
              <a:defRPr sz="1200">
                <a:solidFill>
                  <a:schemeClr val="tx1"/>
                </a:solidFill>
                <a:latin typeface="Arial" panose="020B0604020202020204" pitchFamily="34" charset="0"/>
              </a:defRPr>
            </a:lvl6pPr>
            <a:lvl7pPr marL="2971800" indent="-228600" defTabSz="457200" eaLnBrk="0" fontAlgn="base" hangingPunct="0">
              <a:spcBef>
                <a:spcPct val="30000"/>
              </a:spcBef>
              <a:spcAft>
                <a:spcPct val="0"/>
              </a:spcAft>
              <a:defRPr sz="1200">
                <a:solidFill>
                  <a:schemeClr val="tx1"/>
                </a:solidFill>
                <a:latin typeface="Arial" panose="020B0604020202020204" pitchFamily="34" charset="0"/>
              </a:defRPr>
            </a:lvl7pPr>
            <a:lvl8pPr marL="3429000" indent="-228600" defTabSz="457200" eaLnBrk="0" fontAlgn="base" hangingPunct="0">
              <a:spcBef>
                <a:spcPct val="30000"/>
              </a:spcBef>
              <a:spcAft>
                <a:spcPct val="0"/>
              </a:spcAft>
              <a:defRPr sz="1200">
                <a:solidFill>
                  <a:schemeClr val="tx1"/>
                </a:solidFill>
                <a:latin typeface="Arial" panose="020B0604020202020204" pitchFamily="34" charset="0"/>
              </a:defRPr>
            </a:lvl8pPr>
            <a:lvl9pPr marL="3886200" indent="-228600" defTabSz="4572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647A4105-EBEE-7B43-A208-DC4C787A93DC}" type="slidenum">
              <a:rPr lang="en-US" altLang="en-US"/>
              <a:pPr>
                <a:spcBef>
                  <a:spcPct val="0"/>
                </a:spcBef>
              </a:pPr>
              <a:t>21</a:t>
            </a:fld>
            <a:endParaRPr lang="en-US" altLang="en-US"/>
          </a:p>
        </p:txBody>
      </p:sp>
      <p:sp>
        <p:nvSpPr>
          <p:cNvPr id="44035" name="Rectangle 2">
            <a:extLst>
              <a:ext uri="{FF2B5EF4-FFF2-40B4-BE49-F238E27FC236}">
                <a16:creationId xmlns:a16="http://schemas.microsoft.com/office/drawing/2014/main" id="{8724F601-D617-6E53-D152-D89423C73FDF}"/>
              </a:ext>
            </a:extLst>
          </p:cNvPr>
          <p:cNvSpPr>
            <a:spLocks noGrp="1" noRot="1" noChangeAspect="1" noChangeArrowheads="1" noTextEdit="1"/>
          </p:cNvSpPr>
          <p:nvPr>
            <p:ph type="sldImg"/>
          </p:nvPr>
        </p:nvSpPr>
        <p:spPr>
          <a:ln/>
        </p:spPr>
      </p:sp>
      <p:sp>
        <p:nvSpPr>
          <p:cNvPr id="44036" name="Rectangle 3">
            <a:extLst>
              <a:ext uri="{FF2B5EF4-FFF2-40B4-BE49-F238E27FC236}">
                <a16:creationId xmlns:a16="http://schemas.microsoft.com/office/drawing/2014/main" id="{095FB350-EBA4-56FC-4321-2428E4CA9322}"/>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7">
            <a:extLst>
              <a:ext uri="{FF2B5EF4-FFF2-40B4-BE49-F238E27FC236}">
                <a16:creationId xmlns:a16="http://schemas.microsoft.com/office/drawing/2014/main" id="{283E2828-CA4E-2846-F08F-4F18ABF467B1}"/>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defTabSz="457200" eaLnBrk="0" fontAlgn="base" hangingPunct="0">
              <a:spcBef>
                <a:spcPct val="30000"/>
              </a:spcBef>
              <a:spcAft>
                <a:spcPct val="0"/>
              </a:spcAft>
              <a:defRPr sz="1200">
                <a:solidFill>
                  <a:schemeClr val="tx1"/>
                </a:solidFill>
                <a:latin typeface="Arial" panose="020B0604020202020204" pitchFamily="34" charset="0"/>
              </a:defRPr>
            </a:lvl6pPr>
            <a:lvl7pPr marL="2971800" indent="-228600" defTabSz="457200" eaLnBrk="0" fontAlgn="base" hangingPunct="0">
              <a:spcBef>
                <a:spcPct val="30000"/>
              </a:spcBef>
              <a:spcAft>
                <a:spcPct val="0"/>
              </a:spcAft>
              <a:defRPr sz="1200">
                <a:solidFill>
                  <a:schemeClr val="tx1"/>
                </a:solidFill>
                <a:latin typeface="Arial" panose="020B0604020202020204" pitchFamily="34" charset="0"/>
              </a:defRPr>
            </a:lvl7pPr>
            <a:lvl8pPr marL="3429000" indent="-228600" defTabSz="457200" eaLnBrk="0" fontAlgn="base" hangingPunct="0">
              <a:spcBef>
                <a:spcPct val="30000"/>
              </a:spcBef>
              <a:spcAft>
                <a:spcPct val="0"/>
              </a:spcAft>
              <a:defRPr sz="1200">
                <a:solidFill>
                  <a:schemeClr val="tx1"/>
                </a:solidFill>
                <a:latin typeface="Arial" panose="020B0604020202020204" pitchFamily="34" charset="0"/>
              </a:defRPr>
            </a:lvl8pPr>
            <a:lvl9pPr marL="3886200" indent="-228600" defTabSz="4572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7B391303-809B-F544-BEDB-C4D4923C7AD1}" type="slidenum">
              <a:rPr lang="en-US" altLang="en-US"/>
              <a:pPr>
                <a:spcBef>
                  <a:spcPct val="0"/>
                </a:spcBef>
              </a:pPr>
              <a:t>22</a:t>
            </a:fld>
            <a:endParaRPr lang="en-US" altLang="en-US"/>
          </a:p>
        </p:txBody>
      </p:sp>
      <p:sp>
        <p:nvSpPr>
          <p:cNvPr id="46083" name="Rectangle 2">
            <a:extLst>
              <a:ext uri="{FF2B5EF4-FFF2-40B4-BE49-F238E27FC236}">
                <a16:creationId xmlns:a16="http://schemas.microsoft.com/office/drawing/2014/main" id="{ADD3850C-06D2-DA5B-E800-7D9B6EADB967}"/>
              </a:ext>
            </a:extLst>
          </p:cNvPr>
          <p:cNvSpPr>
            <a:spLocks noGrp="1" noRot="1" noChangeAspect="1" noChangeArrowheads="1" noTextEdit="1"/>
          </p:cNvSpPr>
          <p:nvPr>
            <p:ph type="sldImg"/>
          </p:nvPr>
        </p:nvSpPr>
        <p:spPr>
          <a:ln/>
        </p:spPr>
      </p:sp>
      <p:sp>
        <p:nvSpPr>
          <p:cNvPr id="46084" name="Rectangle 3">
            <a:extLst>
              <a:ext uri="{FF2B5EF4-FFF2-40B4-BE49-F238E27FC236}">
                <a16:creationId xmlns:a16="http://schemas.microsoft.com/office/drawing/2014/main" id="{BA68FAD8-0322-A31B-C5F9-637B90079240}"/>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7">
            <a:extLst>
              <a:ext uri="{FF2B5EF4-FFF2-40B4-BE49-F238E27FC236}">
                <a16:creationId xmlns:a16="http://schemas.microsoft.com/office/drawing/2014/main" id="{90D92227-E65D-2A56-41B1-4B64242C85B1}"/>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defTabSz="457200" eaLnBrk="0" fontAlgn="base" hangingPunct="0">
              <a:spcBef>
                <a:spcPct val="30000"/>
              </a:spcBef>
              <a:spcAft>
                <a:spcPct val="0"/>
              </a:spcAft>
              <a:defRPr sz="1200">
                <a:solidFill>
                  <a:schemeClr val="tx1"/>
                </a:solidFill>
                <a:latin typeface="Arial" panose="020B0604020202020204" pitchFamily="34" charset="0"/>
              </a:defRPr>
            </a:lvl6pPr>
            <a:lvl7pPr marL="2971800" indent="-228600" defTabSz="457200" eaLnBrk="0" fontAlgn="base" hangingPunct="0">
              <a:spcBef>
                <a:spcPct val="30000"/>
              </a:spcBef>
              <a:spcAft>
                <a:spcPct val="0"/>
              </a:spcAft>
              <a:defRPr sz="1200">
                <a:solidFill>
                  <a:schemeClr val="tx1"/>
                </a:solidFill>
                <a:latin typeface="Arial" panose="020B0604020202020204" pitchFamily="34" charset="0"/>
              </a:defRPr>
            </a:lvl7pPr>
            <a:lvl8pPr marL="3429000" indent="-228600" defTabSz="457200" eaLnBrk="0" fontAlgn="base" hangingPunct="0">
              <a:spcBef>
                <a:spcPct val="30000"/>
              </a:spcBef>
              <a:spcAft>
                <a:spcPct val="0"/>
              </a:spcAft>
              <a:defRPr sz="1200">
                <a:solidFill>
                  <a:schemeClr val="tx1"/>
                </a:solidFill>
                <a:latin typeface="Arial" panose="020B0604020202020204" pitchFamily="34" charset="0"/>
              </a:defRPr>
            </a:lvl8pPr>
            <a:lvl9pPr marL="3886200" indent="-228600" defTabSz="4572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B9544CDB-74B8-5045-BC0A-3DBFEB6DEE41}" type="slidenum">
              <a:rPr lang="en-US" altLang="en-US"/>
              <a:pPr>
                <a:spcBef>
                  <a:spcPct val="0"/>
                </a:spcBef>
              </a:pPr>
              <a:t>23</a:t>
            </a:fld>
            <a:endParaRPr lang="en-US" altLang="en-US"/>
          </a:p>
        </p:txBody>
      </p:sp>
      <p:sp>
        <p:nvSpPr>
          <p:cNvPr id="48131" name="Rectangle 2">
            <a:extLst>
              <a:ext uri="{FF2B5EF4-FFF2-40B4-BE49-F238E27FC236}">
                <a16:creationId xmlns:a16="http://schemas.microsoft.com/office/drawing/2014/main" id="{16349F28-3829-3CBD-6D0E-0C185AAE5B2F}"/>
              </a:ext>
            </a:extLst>
          </p:cNvPr>
          <p:cNvSpPr>
            <a:spLocks noGrp="1" noRot="1" noChangeAspect="1" noChangeArrowheads="1" noTextEdit="1"/>
          </p:cNvSpPr>
          <p:nvPr>
            <p:ph type="sldImg"/>
          </p:nvPr>
        </p:nvSpPr>
        <p:spPr>
          <a:ln/>
        </p:spPr>
      </p:sp>
      <p:sp>
        <p:nvSpPr>
          <p:cNvPr id="48132" name="Rectangle 3">
            <a:extLst>
              <a:ext uri="{FF2B5EF4-FFF2-40B4-BE49-F238E27FC236}">
                <a16:creationId xmlns:a16="http://schemas.microsoft.com/office/drawing/2014/main" id="{77089F5D-B0D5-8502-F00A-51654266827B}"/>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BBC2C403-2D92-4360-50ED-33813BBAACC5}"/>
              </a:ext>
            </a:extLst>
          </p:cNvPr>
          <p:cNvSpPr/>
          <p:nvPr/>
        </p:nvSpPr>
        <p:spPr>
          <a:xfrm>
            <a:off x="0" y="0"/>
            <a:ext cx="9144000" cy="45720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5" name="Freeform 4">
            <a:extLst>
              <a:ext uri="{FF2B5EF4-FFF2-40B4-BE49-F238E27FC236}">
                <a16:creationId xmlns:a16="http://schemas.microsoft.com/office/drawing/2014/main" id="{22136ED6-190B-C808-71B0-F692CE27C0D5}"/>
              </a:ext>
            </a:extLst>
          </p:cNvPr>
          <p:cNvSpPr/>
          <p:nvPr/>
        </p:nvSpPr>
        <p:spPr>
          <a:xfrm>
            <a:off x="4763" y="0"/>
            <a:ext cx="9139237" cy="4572000"/>
          </a:xfrm>
          <a:custGeom>
            <a:avLst/>
            <a:gdLst/>
            <a:ahLst/>
            <a:cxnLst/>
            <a:rect l="l" t="t" r="r" b="b"/>
            <a:pathLst>
              <a:path w="9139239" h="4572001">
                <a:moveTo>
                  <a:pt x="9139239" y="4171458"/>
                </a:moveTo>
                <a:lnTo>
                  <a:pt x="9139239" y="4479120"/>
                </a:lnTo>
                <a:lnTo>
                  <a:pt x="9061857" y="4572001"/>
                </a:lnTo>
                <a:lnTo>
                  <a:pt x="8867616" y="4572001"/>
                </a:lnTo>
                <a:cubicBezTo>
                  <a:pt x="8974940" y="4496648"/>
                  <a:pt x="9059271" y="4392377"/>
                  <a:pt x="9109281" y="4270954"/>
                </a:cubicBezTo>
                <a:close/>
                <a:moveTo>
                  <a:pt x="9139239" y="4017903"/>
                </a:moveTo>
                <a:lnTo>
                  <a:pt x="9139239" y="4146549"/>
                </a:lnTo>
                <a:lnTo>
                  <a:pt x="9061849" y="4168266"/>
                </a:lnTo>
                <a:cubicBezTo>
                  <a:pt x="8867508" y="4236060"/>
                  <a:pt x="8712637" y="4384208"/>
                  <a:pt x="8639677" y="4572001"/>
                </a:cubicBezTo>
                <a:lnTo>
                  <a:pt x="8502130" y="4572001"/>
                </a:lnTo>
                <a:cubicBezTo>
                  <a:pt x="8583823" y="4319597"/>
                  <a:pt x="8787913" y="4120306"/>
                  <a:pt x="9046727" y="4039822"/>
                </a:cubicBezTo>
                <a:close/>
                <a:moveTo>
                  <a:pt x="7620280" y="3999419"/>
                </a:moveTo>
                <a:lnTo>
                  <a:pt x="7637367" y="4001042"/>
                </a:lnTo>
                <a:cubicBezTo>
                  <a:pt x="7669753" y="4001569"/>
                  <a:pt x="7701646" y="4004550"/>
                  <a:pt x="7732829" y="4010107"/>
                </a:cubicBezTo>
                <a:cubicBezTo>
                  <a:pt x="7738405" y="4009688"/>
                  <a:pt x="7743733" y="4010636"/>
                  <a:pt x="7749042" y="4011646"/>
                </a:cubicBezTo>
                <a:lnTo>
                  <a:pt x="7749159" y="4012794"/>
                </a:lnTo>
                <a:cubicBezTo>
                  <a:pt x="8061238" y="4064450"/>
                  <a:pt x="8314467" y="4283539"/>
                  <a:pt x="8407830" y="4572001"/>
                </a:cubicBezTo>
                <a:lnTo>
                  <a:pt x="8270283" y="4572001"/>
                </a:lnTo>
                <a:cubicBezTo>
                  <a:pt x="8186900" y="4357380"/>
                  <a:pt x="7996531" y="4194541"/>
                  <a:pt x="7762529" y="4144250"/>
                </a:cubicBezTo>
                <a:cubicBezTo>
                  <a:pt x="7797023" y="4319651"/>
                  <a:pt x="7899246" y="4471530"/>
                  <a:pt x="8042344" y="4572001"/>
                </a:cubicBezTo>
                <a:lnTo>
                  <a:pt x="7848103" y="4572001"/>
                </a:lnTo>
                <a:cubicBezTo>
                  <a:pt x="7731971" y="4452596"/>
                  <a:pt x="7653409" y="4298519"/>
                  <a:pt x="7629044" y="4127511"/>
                </a:cubicBezTo>
                <a:cubicBezTo>
                  <a:pt x="7628876" y="4127458"/>
                  <a:pt x="7628708" y="4127453"/>
                  <a:pt x="7628538" y="4127448"/>
                </a:cubicBezTo>
                <a:lnTo>
                  <a:pt x="7628000" y="4120772"/>
                </a:lnTo>
                <a:cubicBezTo>
                  <a:pt x="7622941" y="4090522"/>
                  <a:pt x="7620490" y="4059631"/>
                  <a:pt x="7620533" y="4028296"/>
                </a:cubicBezTo>
                <a:cubicBezTo>
                  <a:pt x="7619221" y="4022668"/>
                  <a:pt x="7619162" y="4017001"/>
                  <a:pt x="7619162" y="4011320"/>
                </a:cubicBezTo>
                <a:lnTo>
                  <a:pt x="7619756" y="3999880"/>
                </a:lnTo>
                <a:lnTo>
                  <a:pt x="7620254" y="3999913"/>
                </a:lnTo>
                <a:close/>
                <a:moveTo>
                  <a:pt x="7597529" y="3999419"/>
                </a:moveTo>
                <a:lnTo>
                  <a:pt x="7597555" y="3999913"/>
                </a:lnTo>
                <a:lnTo>
                  <a:pt x="7598053" y="3999880"/>
                </a:lnTo>
                <a:lnTo>
                  <a:pt x="7598647" y="4011320"/>
                </a:lnTo>
                <a:cubicBezTo>
                  <a:pt x="7598647" y="4017001"/>
                  <a:pt x="7598588" y="4022668"/>
                  <a:pt x="7597276" y="4028296"/>
                </a:cubicBezTo>
                <a:cubicBezTo>
                  <a:pt x="7597319" y="4059631"/>
                  <a:pt x="7594868" y="4090522"/>
                  <a:pt x="7589809" y="4120772"/>
                </a:cubicBezTo>
                <a:lnTo>
                  <a:pt x="7589271" y="4127448"/>
                </a:lnTo>
                <a:cubicBezTo>
                  <a:pt x="7589101" y="4127453"/>
                  <a:pt x="7588933" y="4127458"/>
                  <a:pt x="7588765" y="4127511"/>
                </a:cubicBezTo>
                <a:cubicBezTo>
                  <a:pt x="7564400" y="4298519"/>
                  <a:pt x="7485838" y="4452596"/>
                  <a:pt x="7369706" y="4572001"/>
                </a:cubicBezTo>
                <a:lnTo>
                  <a:pt x="7175465" y="4572001"/>
                </a:lnTo>
                <a:cubicBezTo>
                  <a:pt x="7318563" y="4471530"/>
                  <a:pt x="7420786" y="4319651"/>
                  <a:pt x="7455280" y="4144250"/>
                </a:cubicBezTo>
                <a:cubicBezTo>
                  <a:pt x="7221278" y="4194541"/>
                  <a:pt x="7030909" y="4357380"/>
                  <a:pt x="6947526" y="4572001"/>
                </a:cubicBezTo>
                <a:lnTo>
                  <a:pt x="6809978" y="4572001"/>
                </a:lnTo>
                <a:cubicBezTo>
                  <a:pt x="6903341" y="4283539"/>
                  <a:pt x="7156571" y="4064450"/>
                  <a:pt x="7468650" y="4012794"/>
                </a:cubicBezTo>
                <a:lnTo>
                  <a:pt x="7468767" y="4011646"/>
                </a:lnTo>
                <a:cubicBezTo>
                  <a:pt x="7474076" y="4010636"/>
                  <a:pt x="7479404" y="4009688"/>
                  <a:pt x="7484980" y="4010107"/>
                </a:cubicBezTo>
                <a:cubicBezTo>
                  <a:pt x="7516163" y="4004550"/>
                  <a:pt x="7548056" y="4001569"/>
                  <a:pt x="7580442" y="4001042"/>
                </a:cubicBezTo>
                <a:close/>
                <a:moveTo>
                  <a:pt x="5928129" y="3999419"/>
                </a:moveTo>
                <a:lnTo>
                  <a:pt x="5945217" y="4001042"/>
                </a:lnTo>
                <a:cubicBezTo>
                  <a:pt x="5977602" y="4001569"/>
                  <a:pt x="6009495" y="4004550"/>
                  <a:pt x="6040678" y="4010107"/>
                </a:cubicBezTo>
                <a:cubicBezTo>
                  <a:pt x="6046254" y="4009688"/>
                  <a:pt x="6051582" y="4010636"/>
                  <a:pt x="6056891" y="4011646"/>
                </a:cubicBezTo>
                <a:lnTo>
                  <a:pt x="6057008" y="4012794"/>
                </a:lnTo>
                <a:cubicBezTo>
                  <a:pt x="6369087" y="4064450"/>
                  <a:pt x="6622316" y="4283539"/>
                  <a:pt x="6715680" y="4572001"/>
                </a:cubicBezTo>
                <a:lnTo>
                  <a:pt x="6578131" y="4572001"/>
                </a:lnTo>
                <a:cubicBezTo>
                  <a:pt x="6494748" y="4357380"/>
                  <a:pt x="6304380" y="4194541"/>
                  <a:pt x="6070378" y="4144250"/>
                </a:cubicBezTo>
                <a:cubicBezTo>
                  <a:pt x="6104872" y="4319650"/>
                  <a:pt x="6207095" y="4471530"/>
                  <a:pt x="6350192" y="4572001"/>
                </a:cubicBezTo>
                <a:lnTo>
                  <a:pt x="6155952" y="4572001"/>
                </a:lnTo>
                <a:cubicBezTo>
                  <a:pt x="6039820" y="4452596"/>
                  <a:pt x="5961257" y="4298519"/>
                  <a:pt x="5936893" y="4127511"/>
                </a:cubicBezTo>
                <a:cubicBezTo>
                  <a:pt x="5936725" y="4127458"/>
                  <a:pt x="5936557" y="4127453"/>
                  <a:pt x="5936387" y="4127448"/>
                </a:cubicBezTo>
                <a:lnTo>
                  <a:pt x="5935849" y="4120772"/>
                </a:lnTo>
                <a:cubicBezTo>
                  <a:pt x="5930790" y="4090522"/>
                  <a:pt x="5928340" y="4059631"/>
                  <a:pt x="5928382" y="4028296"/>
                </a:cubicBezTo>
                <a:cubicBezTo>
                  <a:pt x="5927070" y="4022668"/>
                  <a:pt x="5927011" y="4017001"/>
                  <a:pt x="5927011" y="4011320"/>
                </a:cubicBezTo>
                <a:lnTo>
                  <a:pt x="5927605" y="3999880"/>
                </a:lnTo>
                <a:lnTo>
                  <a:pt x="5928103" y="3999913"/>
                </a:lnTo>
                <a:close/>
                <a:moveTo>
                  <a:pt x="5905378" y="3999419"/>
                </a:moveTo>
                <a:lnTo>
                  <a:pt x="5905404" y="3999913"/>
                </a:lnTo>
                <a:lnTo>
                  <a:pt x="5905902" y="3999880"/>
                </a:lnTo>
                <a:lnTo>
                  <a:pt x="5906496" y="4011320"/>
                </a:lnTo>
                <a:cubicBezTo>
                  <a:pt x="5906496" y="4017001"/>
                  <a:pt x="5906437" y="4022668"/>
                  <a:pt x="5905125" y="4028296"/>
                </a:cubicBezTo>
                <a:cubicBezTo>
                  <a:pt x="5905167" y="4059631"/>
                  <a:pt x="5902717" y="4090522"/>
                  <a:pt x="5897658" y="4120772"/>
                </a:cubicBezTo>
                <a:lnTo>
                  <a:pt x="5897120" y="4127448"/>
                </a:lnTo>
                <a:cubicBezTo>
                  <a:pt x="5896950" y="4127453"/>
                  <a:pt x="5896782" y="4127458"/>
                  <a:pt x="5896614" y="4127511"/>
                </a:cubicBezTo>
                <a:cubicBezTo>
                  <a:pt x="5872249" y="4298519"/>
                  <a:pt x="5793686" y="4452596"/>
                  <a:pt x="5677555" y="4572001"/>
                </a:cubicBezTo>
                <a:lnTo>
                  <a:pt x="5483314" y="4572001"/>
                </a:lnTo>
                <a:cubicBezTo>
                  <a:pt x="5626412" y="4471530"/>
                  <a:pt x="5728635" y="4319650"/>
                  <a:pt x="5763129" y="4144250"/>
                </a:cubicBezTo>
                <a:cubicBezTo>
                  <a:pt x="5529126" y="4194541"/>
                  <a:pt x="5338758" y="4357380"/>
                  <a:pt x="5255375" y="4572001"/>
                </a:cubicBezTo>
                <a:lnTo>
                  <a:pt x="5117827" y="4572001"/>
                </a:lnTo>
                <a:cubicBezTo>
                  <a:pt x="5211190" y="4283539"/>
                  <a:pt x="5464420" y="4064450"/>
                  <a:pt x="5776499" y="4012794"/>
                </a:cubicBezTo>
                <a:lnTo>
                  <a:pt x="5776616" y="4011646"/>
                </a:lnTo>
                <a:cubicBezTo>
                  <a:pt x="5781926" y="4010636"/>
                  <a:pt x="5787253" y="4009688"/>
                  <a:pt x="5792829" y="4010107"/>
                </a:cubicBezTo>
                <a:cubicBezTo>
                  <a:pt x="5824012" y="4004550"/>
                  <a:pt x="5855905" y="4001569"/>
                  <a:pt x="5888290" y="4001042"/>
                </a:cubicBezTo>
                <a:close/>
                <a:moveTo>
                  <a:pt x="4235979" y="3999419"/>
                </a:moveTo>
                <a:lnTo>
                  <a:pt x="4253065" y="4001042"/>
                </a:lnTo>
                <a:cubicBezTo>
                  <a:pt x="4285451" y="4001569"/>
                  <a:pt x="4317343" y="4004550"/>
                  <a:pt x="4348528" y="4010107"/>
                </a:cubicBezTo>
                <a:cubicBezTo>
                  <a:pt x="4354104" y="4009688"/>
                  <a:pt x="4359431" y="4010636"/>
                  <a:pt x="4364739" y="4011646"/>
                </a:cubicBezTo>
                <a:lnTo>
                  <a:pt x="4364856" y="4012794"/>
                </a:lnTo>
                <a:cubicBezTo>
                  <a:pt x="4676936" y="4064450"/>
                  <a:pt x="4930165" y="4283539"/>
                  <a:pt x="5023528" y="4572001"/>
                </a:cubicBezTo>
                <a:lnTo>
                  <a:pt x="4885980" y="4572001"/>
                </a:lnTo>
                <a:cubicBezTo>
                  <a:pt x="4802597" y="4357380"/>
                  <a:pt x="4612229" y="4194541"/>
                  <a:pt x="4378227" y="4144250"/>
                </a:cubicBezTo>
                <a:cubicBezTo>
                  <a:pt x="4412722" y="4319651"/>
                  <a:pt x="4514944" y="4471530"/>
                  <a:pt x="4658041" y="4572001"/>
                </a:cubicBezTo>
                <a:lnTo>
                  <a:pt x="4463800" y="4572001"/>
                </a:lnTo>
                <a:cubicBezTo>
                  <a:pt x="4347669" y="4452596"/>
                  <a:pt x="4269106" y="4298519"/>
                  <a:pt x="4244741" y="4127511"/>
                </a:cubicBezTo>
                <a:cubicBezTo>
                  <a:pt x="4244574" y="4127458"/>
                  <a:pt x="4244405" y="4127453"/>
                  <a:pt x="4244236" y="4127448"/>
                </a:cubicBezTo>
                <a:lnTo>
                  <a:pt x="4243697" y="4120772"/>
                </a:lnTo>
                <a:cubicBezTo>
                  <a:pt x="4238639" y="4090522"/>
                  <a:pt x="4236188" y="4059631"/>
                  <a:pt x="4236230" y="4028296"/>
                </a:cubicBezTo>
                <a:cubicBezTo>
                  <a:pt x="4234918" y="4022668"/>
                  <a:pt x="4234860" y="4017001"/>
                  <a:pt x="4234860" y="4011320"/>
                </a:cubicBezTo>
                <a:lnTo>
                  <a:pt x="4235454" y="3999880"/>
                </a:lnTo>
                <a:lnTo>
                  <a:pt x="4235952" y="3999913"/>
                </a:lnTo>
                <a:close/>
                <a:moveTo>
                  <a:pt x="4213227" y="3999419"/>
                </a:moveTo>
                <a:lnTo>
                  <a:pt x="4213253" y="3999913"/>
                </a:lnTo>
                <a:lnTo>
                  <a:pt x="4213751" y="3999880"/>
                </a:lnTo>
                <a:lnTo>
                  <a:pt x="4214345" y="4011320"/>
                </a:lnTo>
                <a:cubicBezTo>
                  <a:pt x="4214345" y="4017001"/>
                  <a:pt x="4214286" y="4022668"/>
                  <a:pt x="4212974" y="4028296"/>
                </a:cubicBezTo>
                <a:cubicBezTo>
                  <a:pt x="4213016" y="4059631"/>
                  <a:pt x="4210566" y="4090522"/>
                  <a:pt x="4205507" y="4120772"/>
                </a:cubicBezTo>
                <a:lnTo>
                  <a:pt x="4204969" y="4127448"/>
                </a:lnTo>
                <a:cubicBezTo>
                  <a:pt x="4204799" y="4127453"/>
                  <a:pt x="4204631" y="4127458"/>
                  <a:pt x="4204463" y="4127511"/>
                </a:cubicBezTo>
                <a:cubicBezTo>
                  <a:pt x="4180098" y="4298519"/>
                  <a:pt x="4101535" y="4452596"/>
                  <a:pt x="3985404" y="4572001"/>
                </a:cubicBezTo>
                <a:lnTo>
                  <a:pt x="3791163" y="4572001"/>
                </a:lnTo>
                <a:cubicBezTo>
                  <a:pt x="3934261" y="4471530"/>
                  <a:pt x="4036484" y="4319651"/>
                  <a:pt x="4070978" y="4144250"/>
                </a:cubicBezTo>
                <a:cubicBezTo>
                  <a:pt x="3836975" y="4194541"/>
                  <a:pt x="3646607" y="4357380"/>
                  <a:pt x="3563224" y="4572001"/>
                </a:cubicBezTo>
                <a:lnTo>
                  <a:pt x="3425676" y="4572001"/>
                </a:lnTo>
                <a:cubicBezTo>
                  <a:pt x="3519039" y="4283539"/>
                  <a:pt x="3772269" y="4064450"/>
                  <a:pt x="4084348" y="4012794"/>
                </a:cubicBezTo>
                <a:lnTo>
                  <a:pt x="4084465" y="4011646"/>
                </a:lnTo>
                <a:cubicBezTo>
                  <a:pt x="4089774" y="4010636"/>
                  <a:pt x="4095102" y="4009688"/>
                  <a:pt x="4100678" y="4010107"/>
                </a:cubicBezTo>
                <a:cubicBezTo>
                  <a:pt x="4131861" y="4004550"/>
                  <a:pt x="4163754" y="4001569"/>
                  <a:pt x="4196139" y="4001042"/>
                </a:cubicBezTo>
                <a:close/>
                <a:moveTo>
                  <a:pt x="2543827" y="3999419"/>
                </a:moveTo>
                <a:lnTo>
                  <a:pt x="2560914" y="4001042"/>
                </a:lnTo>
                <a:cubicBezTo>
                  <a:pt x="2593300" y="4001569"/>
                  <a:pt x="2625192" y="4004550"/>
                  <a:pt x="2656376" y="4010107"/>
                </a:cubicBezTo>
                <a:cubicBezTo>
                  <a:pt x="2661952" y="4009688"/>
                  <a:pt x="2667280" y="4010636"/>
                  <a:pt x="2672588" y="4011646"/>
                </a:cubicBezTo>
                <a:lnTo>
                  <a:pt x="2672706" y="4012794"/>
                </a:lnTo>
                <a:cubicBezTo>
                  <a:pt x="2984785" y="4064450"/>
                  <a:pt x="3238014" y="4283539"/>
                  <a:pt x="3331377" y="4572001"/>
                </a:cubicBezTo>
                <a:lnTo>
                  <a:pt x="3193830" y="4572001"/>
                </a:lnTo>
                <a:cubicBezTo>
                  <a:pt x="3110446" y="4357380"/>
                  <a:pt x="2920078" y="4194541"/>
                  <a:pt x="2686076" y="4144250"/>
                </a:cubicBezTo>
                <a:cubicBezTo>
                  <a:pt x="2720570" y="4319650"/>
                  <a:pt x="2822793" y="4471530"/>
                  <a:pt x="2965890" y="4572001"/>
                </a:cubicBezTo>
                <a:lnTo>
                  <a:pt x="2771649" y="4572001"/>
                </a:lnTo>
                <a:cubicBezTo>
                  <a:pt x="2655518" y="4452596"/>
                  <a:pt x="2576955" y="4298519"/>
                  <a:pt x="2552590" y="4127511"/>
                </a:cubicBezTo>
                <a:cubicBezTo>
                  <a:pt x="2552423" y="4127458"/>
                  <a:pt x="2552254" y="4127453"/>
                  <a:pt x="2552085" y="4127448"/>
                </a:cubicBezTo>
                <a:lnTo>
                  <a:pt x="2551547" y="4120772"/>
                </a:lnTo>
                <a:cubicBezTo>
                  <a:pt x="2546488" y="4090522"/>
                  <a:pt x="2544037" y="4059631"/>
                  <a:pt x="2544079" y="4028296"/>
                </a:cubicBezTo>
                <a:cubicBezTo>
                  <a:pt x="2542767" y="4022668"/>
                  <a:pt x="2542709" y="4017001"/>
                  <a:pt x="2542709" y="4011320"/>
                </a:cubicBezTo>
                <a:lnTo>
                  <a:pt x="2543303" y="3999880"/>
                </a:lnTo>
                <a:lnTo>
                  <a:pt x="2543801" y="3999913"/>
                </a:lnTo>
                <a:close/>
                <a:moveTo>
                  <a:pt x="2521076" y="3999419"/>
                </a:moveTo>
                <a:lnTo>
                  <a:pt x="2521102" y="3999913"/>
                </a:lnTo>
                <a:lnTo>
                  <a:pt x="2521600" y="3999880"/>
                </a:lnTo>
                <a:lnTo>
                  <a:pt x="2522194" y="4011320"/>
                </a:lnTo>
                <a:cubicBezTo>
                  <a:pt x="2522194" y="4017001"/>
                  <a:pt x="2522135" y="4022668"/>
                  <a:pt x="2520823" y="4028296"/>
                </a:cubicBezTo>
                <a:cubicBezTo>
                  <a:pt x="2520865" y="4059631"/>
                  <a:pt x="2518415" y="4090522"/>
                  <a:pt x="2513356" y="4120772"/>
                </a:cubicBezTo>
                <a:lnTo>
                  <a:pt x="2512818" y="4127448"/>
                </a:lnTo>
                <a:cubicBezTo>
                  <a:pt x="2512648" y="4127453"/>
                  <a:pt x="2512480" y="4127458"/>
                  <a:pt x="2512312" y="4127511"/>
                </a:cubicBezTo>
                <a:cubicBezTo>
                  <a:pt x="2487947" y="4298519"/>
                  <a:pt x="2409385" y="4452596"/>
                  <a:pt x="2293253" y="4572001"/>
                </a:cubicBezTo>
                <a:lnTo>
                  <a:pt x="2099012" y="4572001"/>
                </a:lnTo>
                <a:cubicBezTo>
                  <a:pt x="2242110" y="4471530"/>
                  <a:pt x="2344333" y="4319651"/>
                  <a:pt x="2378827" y="4144250"/>
                </a:cubicBezTo>
                <a:cubicBezTo>
                  <a:pt x="2144825" y="4194541"/>
                  <a:pt x="1954456" y="4357380"/>
                  <a:pt x="1871073" y="4572001"/>
                </a:cubicBezTo>
                <a:lnTo>
                  <a:pt x="1733525" y="4572001"/>
                </a:lnTo>
                <a:cubicBezTo>
                  <a:pt x="1826888" y="4283539"/>
                  <a:pt x="2080118" y="4064450"/>
                  <a:pt x="2392197" y="4012794"/>
                </a:cubicBezTo>
                <a:lnTo>
                  <a:pt x="2392314" y="4011646"/>
                </a:lnTo>
                <a:cubicBezTo>
                  <a:pt x="2397623" y="4010636"/>
                  <a:pt x="2402951" y="4009688"/>
                  <a:pt x="2408527" y="4010107"/>
                </a:cubicBezTo>
                <a:cubicBezTo>
                  <a:pt x="2439710" y="4004550"/>
                  <a:pt x="2471603" y="4001569"/>
                  <a:pt x="2503988" y="4001042"/>
                </a:cubicBezTo>
                <a:close/>
                <a:moveTo>
                  <a:pt x="851676" y="3999419"/>
                </a:moveTo>
                <a:lnTo>
                  <a:pt x="868763" y="4001042"/>
                </a:lnTo>
                <a:cubicBezTo>
                  <a:pt x="901149" y="4001569"/>
                  <a:pt x="933041" y="4004550"/>
                  <a:pt x="964225" y="4010107"/>
                </a:cubicBezTo>
                <a:cubicBezTo>
                  <a:pt x="969801" y="4009688"/>
                  <a:pt x="975129" y="4010636"/>
                  <a:pt x="980437" y="4011646"/>
                </a:cubicBezTo>
                <a:lnTo>
                  <a:pt x="980555" y="4012794"/>
                </a:lnTo>
                <a:cubicBezTo>
                  <a:pt x="1292634" y="4064450"/>
                  <a:pt x="1545864" y="4283539"/>
                  <a:pt x="1639226" y="4572001"/>
                </a:cubicBezTo>
                <a:lnTo>
                  <a:pt x="1501679" y="4572001"/>
                </a:lnTo>
                <a:cubicBezTo>
                  <a:pt x="1418296" y="4357380"/>
                  <a:pt x="1227927" y="4194541"/>
                  <a:pt x="993925" y="4144250"/>
                </a:cubicBezTo>
                <a:cubicBezTo>
                  <a:pt x="1028419" y="4319651"/>
                  <a:pt x="1130642" y="4471530"/>
                  <a:pt x="1273740" y="4572001"/>
                </a:cubicBezTo>
                <a:lnTo>
                  <a:pt x="1079499" y="4572001"/>
                </a:lnTo>
                <a:cubicBezTo>
                  <a:pt x="963367" y="4452596"/>
                  <a:pt x="884804" y="4298519"/>
                  <a:pt x="860439" y="4127511"/>
                </a:cubicBezTo>
                <a:cubicBezTo>
                  <a:pt x="860272" y="4127458"/>
                  <a:pt x="860103" y="4127453"/>
                  <a:pt x="859934" y="4127448"/>
                </a:cubicBezTo>
                <a:lnTo>
                  <a:pt x="859396" y="4120772"/>
                </a:lnTo>
                <a:cubicBezTo>
                  <a:pt x="854337" y="4090522"/>
                  <a:pt x="851886" y="4059631"/>
                  <a:pt x="851928" y="4028296"/>
                </a:cubicBezTo>
                <a:cubicBezTo>
                  <a:pt x="850616" y="4022668"/>
                  <a:pt x="850558" y="4017001"/>
                  <a:pt x="850558" y="4011320"/>
                </a:cubicBezTo>
                <a:lnTo>
                  <a:pt x="851152" y="3999880"/>
                </a:lnTo>
                <a:lnTo>
                  <a:pt x="851650" y="3999913"/>
                </a:lnTo>
                <a:close/>
                <a:moveTo>
                  <a:pt x="828925" y="3999419"/>
                </a:moveTo>
                <a:lnTo>
                  <a:pt x="828951" y="3999913"/>
                </a:lnTo>
                <a:lnTo>
                  <a:pt x="829449" y="3999880"/>
                </a:lnTo>
                <a:lnTo>
                  <a:pt x="830043" y="4011320"/>
                </a:lnTo>
                <a:cubicBezTo>
                  <a:pt x="830043" y="4017001"/>
                  <a:pt x="829984" y="4022668"/>
                  <a:pt x="828672" y="4028296"/>
                </a:cubicBezTo>
                <a:cubicBezTo>
                  <a:pt x="828714" y="4059631"/>
                  <a:pt x="826264" y="4090522"/>
                  <a:pt x="821205" y="4120772"/>
                </a:cubicBezTo>
                <a:lnTo>
                  <a:pt x="820667" y="4127448"/>
                </a:lnTo>
                <a:cubicBezTo>
                  <a:pt x="820497" y="4127453"/>
                  <a:pt x="820329" y="4127458"/>
                  <a:pt x="820161" y="4127511"/>
                </a:cubicBezTo>
                <a:cubicBezTo>
                  <a:pt x="795796" y="4298519"/>
                  <a:pt x="717234" y="4452596"/>
                  <a:pt x="601102" y="4572001"/>
                </a:cubicBezTo>
                <a:lnTo>
                  <a:pt x="406861" y="4572001"/>
                </a:lnTo>
                <a:cubicBezTo>
                  <a:pt x="549959" y="4471530"/>
                  <a:pt x="652182" y="4319650"/>
                  <a:pt x="686676" y="4144250"/>
                </a:cubicBezTo>
                <a:cubicBezTo>
                  <a:pt x="452674" y="4194541"/>
                  <a:pt x="262305" y="4357380"/>
                  <a:pt x="178922" y="4572001"/>
                </a:cubicBezTo>
                <a:lnTo>
                  <a:pt x="41374" y="4572001"/>
                </a:lnTo>
                <a:cubicBezTo>
                  <a:pt x="134738" y="4283539"/>
                  <a:pt x="387967" y="4064450"/>
                  <a:pt x="700046" y="4012794"/>
                </a:cubicBezTo>
                <a:lnTo>
                  <a:pt x="700163" y="4011646"/>
                </a:lnTo>
                <a:cubicBezTo>
                  <a:pt x="705472" y="4010636"/>
                  <a:pt x="710800" y="4009688"/>
                  <a:pt x="716376" y="4010107"/>
                </a:cubicBezTo>
                <a:cubicBezTo>
                  <a:pt x="747559" y="4004550"/>
                  <a:pt x="779452" y="4001569"/>
                  <a:pt x="811837" y="4001042"/>
                </a:cubicBezTo>
                <a:close/>
                <a:moveTo>
                  <a:pt x="8305836" y="3304913"/>
                </a:moveTo>
                <a:cubicBezTo>
                  <a:pt x="8030646" y="3363591"/>
                  <a:pt x="7815802" y="3576701"/>
                  <a:pt x="7762527" y="3845480"/>
                </a:cubicBezTo>
                <a:cubicBezTo>
                  <a:pt x="8037717" y="3786801"/>
                  <a:pt x="8252560" y="3573691"/>
                  <a:pt x="8305836" y="3304913"/>
                </a:cubicBezTo>
                <a:close/>
                <a:moveTo>
                  <a:pt x="6911971" y="3304913"/>
                </a:moveTo>
                <a:cubicBezTo>
                  <a:pt x="6965247" y="3573691"/>
                  <a:pt x="7180090" y="3786801"/>
                  <a:pt x="7455280" y="3845480"/>
                </a:cubicBezTo>
                <a:cubicBezTo>
                  <a:pt x="7402005" y="3576701"/>
                  <a:pt x="7187161" y="3363591"/>
                  <a:pt x="6911971" y="3304913"/>
                </a:cubicBezTo>
                <a:close/>
                <a:moveTo>
                  <a:pt x="6613685" y="3304913"/>
                </a:moveTo>
                <a:cubicBezTo>
                  <a:pt x="6338495" y="3363591"/>
                  <a:pt x="6123651" y="3576701"/>
                  <a:pt x="6070376" y="3845480"/>
                </a:cubicBezTo>
                <a:cubicBezTo>
                  <a:pt x="6345566" y="3786801"/>
                  <a:pt x="6560409" y="3573691"/>
                  <a:pt x="6613685" y="3304913"/>
                </a:cubicBezTo>
                <a:close/>
                <a:moveTo>
                  <a:pt x="5219820" y="3304913"/>
                </a:moveTo>
                <a:cubicBezTo>
                  <a:pt x="5273096" y="3573691"/>
                  <a:pt x="5487939" y="3786801"/>
                  <a:pt x="5763129" y="3845480"/>
                </a:cubicBezTo>
                <a:cubicBezTo>
                  <a:pt x="5709854" y="3576701"/>
                  <a:pt x="5495010" y="3363591"/>
                  <a:pt x="5219820" y="3304913"/>
                </a:cubicBezTo>
                <a:close/>
                <a:moveTo>
                  <a:pt x="4921534" y="3304913"/>
                </a:moveTo>
                <a:cubicBezTo>
                  <a:pt x="4646344" y="3363591"/>
                  <a:pt x="4431500" y="3576701"/>
                  <a:pt x="4378225" y="3845480"/>
                </a:cubicBezTo>
                <a:cubicBezTo>
                  <a:pt x="4653415" y="3786801"/>
                  <a:pt x="4868259" y="3573691"/>
                  <a:pt x="4921534" y="3304913"/>
                </a:cubicBezTo>
                <a:close/>
                <a:moveTo>
                  <a:pt x="3527669" y="3304913"/>
                </a:moveTo>
                <a:cubicBezTo>
                  <a:pt x="3580945" y="3573691"/>
                  <a:pt x="3795788" y="3786801"/>
                  <a:pt x="4070978" y="3845480"/>
                </a:cubicBezTo>
                <a:cubicBezTo>
                  <a:pt x="4017703" y="3576701"/>
                  <a:pt x="3802859" y="3363591"/>
                  <a:pt x="3527669" y="3304913"/>
                </a:cubicBezTo>
                <a:close/>
                <a:moveTo>
                  <a:pt x="3229383" y="3304913"/>
                </a:moveTo>
                <a:cubicBezTo>
                  <a:pt x="2954193" y="3363591"/>
                  <a:pt x="2739349" y="3576701"/>
                  <a:pt x="2686074" y="3845480"/>
                </a:cubicBezTo>
                <a:cubicBezTo>
                  <a:pt x="2961264" y="3786801"/>
                  <a:pt x="3176107" y="3573691"/>
                  <a:pt x="3229383" y="3304913"/>
                </a:cubicBezTo>
                <a:close/>
                <a:moveTo>
                  <a:pt x="1835518" y="3304913"/>
                </a:moveTo>
                <a:cubicBezTo>
                  <a:pt x="1888794" y="3573691"/>
                  <a:pt x="2103637" y="3786801"/>
                  <a:pt x="2378827" y="3845480"/>
                </a:cubicBezTo>
                <a:cubicBezTo>
                  <a:pt x="2325552" y="3576701"/>
                  <a:pt x="2110708" y="3363591"/>
                  <a:pt x="1835518" y="3304913"/>
                </a:cubicBezTo>
                <a:close/>
                <a:moveTo>
                  <a:pt x="1537232" y="3304913"/>
                </a:moveTo>
                <a:cubicBezTo>
                  <a:pt x="1262042" y="3363591"/>
                  <a:pt x="1047198" y="3576701"/>
                  <a:pt x="993923" y="3845480"/>
                </a:cubicBezTo>
                <a:cubicBezTo>
                  <a:pt x="1269113" y="3786801"/>
                  <a:pt x="1483956" y="3573691"/>
                  <a:pt x="1537232" y="3304913"/>
                </a:cubicBezTo>
                <a:close/>
                <a:moveTo>
                  <a:pt x="143367" y="3304913"/>
                </a:moveTo>
                <a:cubicBezTo>
                  <a:pt x="196643" y="3573691"/>
                  <a:pt x="411486" y="3786801"/>
                  <a:pt x="686676" y="3845480"/>
                </a:cubicBezTo>
                <a:cubicBezTo>
                  <a:pt x="633401" y="3576701"/>
                  <a:pt x="418557" y="3363591"/>
                  <a:pt x="143367" y="3304913"/>
                </a:cubicBezTo>
                <a:close/>
                <a:moveTo>
                  <a:pt x="8461873" y="3161219"/>
                </a:moveTo>
                <a:lnTo>
                  <a:pt x="8478960" y="3162829"/>
                </a:lnTo>
                <a:cubicBezTo>
                  <a:pt x="8511346" y="3163352"/>
                  <a:pt x="8543239" y="3166310"/>
                  <a:pt x="8574422" y="3171823"/>
                </a:cubicBezTo>
                <a:cubicBezTo>
                  <a:pt x="8579998" y="3171407"/>
                  <a:pt x="8585326" y="3172348"/>
                  <a:pt x="8590635" y="3173350"/>
                </a:cubicBezTo>
                <a:lnTo>
                  <a:pt x="8590752" y="3174489"/>
                </a:lnTo>
                <a:cubicBezTo>
                  <a:pt x="8815033" y="3211322"/>
                  <a:pt x="9008920" y="3333951"/>
                  <a:pt x="9135069" y="3506215"/>
                </a:cubicBezTo>
                <a:lnTo>
                  <a:pt x="9139239" y="3512974"/>
                </a:lnTo>
                <a:lnTo>
                  <a:pt x="9139239" y="3816134"/>
                </a:lnTo>
                <a:lnTo>
                  <a:pt x="9120077" y="3747490"/>
                </a:lnTo>
                <a:cubicBezTo>
                  <a:pt x="9039502" y="3525837"/>
                  <a:pt x="8844913" y="3356256"/>
                  <a:pt x="8604122" y="3304913"/>
                </a:cubicBezTo>
                <a:cubicBezTo>
                  <a:pt x="8650738" y="3540094"/>
                  <a:pt x="8821055" y="3732654"/>
                  <a:pt x="9047261" y="3816429"/>
                </a:cubicBezTo>
                <a:lnTo>
                  <a:pt x="9139239" y="3843104"/>
                </a:lnTo>
                <a:lnTo>
                  <a:pt x="9139239" y="3970603"/>
                </a:lnTo>
                <a:lnTo>
                  <a:pt x="9030179" y="3943797"/>
                </a:lnTo>
                <a:cubicBezTo>
                  <a:pt x="8735297" y="3846211"/>
                  <a:pt x="8514628" y="3594637"/>
                  <a:pt x="8470637" y="3288305"/>
                </a:cubicBezTo>
                <a:cubicBezTo>
                  <a:pt x="8470469" y="3288253"/>
                  <a:pt x="8470301" y="3288248"/>
                  <a:pt x="8470131" y="3288243"/>
                </a:cubicBezTo>
                <a:lnTo>
                  <a:pt x="8469593" y="3281619"/>
                </a:lnTo>
                <a:cubicBezTo>
                  <a:pt x="8464534" y="3251607"/>
                  <a:pt x="8462083" y="3220958"/>
                  <a:pt x="8462126" y="3189869"/>
                </a:cubicBezTo>
                <a:cubicBezTo>
                  <a:pt x="8460814" y="3184286"/>
                  <a:pt x="8460755" y="3178663"/>
                  <a:pt x="8460755" y="3173027"/>
                </a:cubicBezTo>
                <a:lnTo>
                  <a:pt x="8461349" y="3161677"/>
                </a:lnTo>
                <a:lnTo>
                  <a:pt x="8461847" y="3161709"/>
                </a:lnTo>
                <a:close/>
                <a:moveTo>
                  <a:pt x="8448085" y="3161219"/>
                </a:moveTo>
                <a:lnTo>
                  <a:pt x="8448111" y="3161709"/>
                </a:lnTo>
                <a:lnTo>
                  <a:pt x="8448609" y="3161677"/>
                </a:lnTo>
                <a:lnTo>
                  <a:pt x="8449203" y="3173027"/>
                </a:lnTo>
                <a:cubicBezTo>
                  <a:pt x="8449203" y="3178663"/>
                  <a:pt x="8449144" y="3184286"/>
                  <a:pt x="8447832" y="3189869"/>
                </a:cubicBezTo>
                <a:cubicBezTo>
                  <a:pt x="8447875" y="3220958"/>
                  <a:pt x="8445424" y="3251607"/>
                  <a:pt x="8440365" y="3281619"/>
                </a:cubicBezTo>
                <a:lnTo>
                  <a:pt x="8439827" y="3288243"/>
                </a:lnTo>
                <a:cubicBezTo>
                  <a:pt x="8439657" y="3288248"/>
                  <a:pt x="8439489" y="3288253"/>
                  <a:pt x="8439321" y="3288305"/>
                </a:cubicBezTo>
                <a:cubicBezTo>
                  <a:pt x="8389046" y="3638399"/>
                  <a:pt x="8108007" y="3916971"/>
                  <a:pt x="7749156" y="3975903"/>
                </a:cubicBezTo>
                <a:lnTo>
                  <a:pt x="7749040" y="3977042"/>
                </a:lnTo>
                <a:cubicBezTo>
                  <a:pt x="7743729" y="3978045"/>
                  <a:pt x="7738400" y="3978986"/>
                  <a:pt x="7732823" y="3978570"/>
                </a:cubicBezTo>
                <a:cubicBezTo>
                  <a:pt x="7701651" y="3984080"/>
                  <a:pt x="7669771" y="3987038"/>
                  <a:pt x="7637396" y="3987561"/>
                </a:cubicBezTo>
                <a:lnTo>
                  <a:pt x="7620278" y="3989174"/>
                </a:lnTo>
                <a:lnTo>
                  <a:pt x="7620252" y="3988683"/>
                </a:lnTo>
                <a:lnTo>
                  <a:pt x="7619753" y="3988716"/>
                </a:lnTo>
                <a:cubicBezTo>
                  <a:pt x="7619187" y="3984944"/>
                  <a:pt x="7619160" y="3981158"/>
                  <a:pt x="7619160" y="3977366"/>
                </a:cubicBezTo>
                <a:cubicBezTo>
                  <a:pt x="7619160" y="3971728"/>
                  <a:pt x="7619219" y="3966104"/>
                  <a:pt x="7620531" y="3960518"/>
                </a:cubicBezTo>
                <a:cubicBezTo>
                  <a:pt x="7620488" y="3929436"/>
                  <a:pt x="7622938" y="3898794"/>
                  <a:pt x="7627995" y="3868787"/>
                </a:cubicBezTo>
                <a:lnTo>
                  <a:pt x="7628535" y="3862150"/>
                </a:lnTo>
                <a:cubicBezTo>
                  <a:pt x="7628704" y="3862145"/>
                  <a:pt x="7628873" y="3862140"/>
                  <a:pt x="7629040" y="3862087"/>
                </a:cubicBezTo>
                <a:cubicBezTo>
                  <a:pt x="7679317" y="3511992"/>
                  <a:pt x="7960356" y="3233421"/>
                  <a:pt x="8319206" y="3174489"/>
                </a:cubicBezTo>
                <a:lnTo>
                  <a:pt x="8319323" y="3173350"/>
                </a:lnTo>
                <a:cubicBezTo>
                  <a:pt x="8324632" y="3172348"/>
                  <a:pt x="8329960" y="3171407"/>
                  <a:pt x="8335536" y="3171823"/>
                </a:cubicBezTo>
                <a:cubicBezTo>
                  <a:pt x="8366719" y="3166310"/>
                  <a:pt x="8398612" y="3163352"/>
                  <a:pt x="8430998" y="3162829"/>
                </a:cubicBezTo>
                <a:close/>
                <a:moveTo>
                  <a:pt x="6769722" y="3161219"/>
                </a:moveTo>
                <a:lnTo>
                  <a:pt x="6786810" y="3162829"/>
                </a:lnTo>
                <a:cubicBezTo>
                  <a:pt x="6819195" y="3163352"/>
                  <a:pt x="6851088" y="3166310"/>
                  <a:pt x="6882271" y="3171823"/>
                </a:cubicBezTo>
                <a:cubicBezTo>
                  <a:pt x="6887847" y="3171407"/>
                  <a:pt x="6893175" y="3172348"/>
                  <a:pt x="6898484" y="3173350"/>
                </a:cubicBezTo>
                <a:lnTo>
                  <a:pt x="6898601" y="3174489"/>
                </a:lnTo>
                <a:cubicBezTo>
                  <a:pt x="7257451" y="3233421"/>
                  <a:pt x="7538490" y="3511992"/>
                  <a:pt x="7588766" y="3862087"/>
                </a:cubicBezTo>
                <a:cubicBezTo>
                  <a:pt x="7588934" y="3862140"/>
                  <a:pt x="7589103" y="3862145"/>
                  <a:pt x="7589272" y="3862150"/>
                </a:cubicBezTo>
                <a:lnTo>
                  <a:pt x="7589812" y="3868787"/>
                </a:lnTo>
                <a:cubicBezTo>
                  <a:pt x="7594869" y="3898794"/>
                  <a:pt x="7597319" y="3929436"/>
                  <a:pt x="7597276" y="3960518"/>
                </a:cubicBezTo>
                <a:cubicBezTo>
                  <a:pt x="7598588" y="3966104"/>
                  <a:pt x="7598647" y="3971728"/>
                  <a:pt x="7598647" y="3977366"/>
                </a:cubicBezTo>
                <a:cubicBezTo>
                  <a:pt x="7598647" y="3981158"/>
                  <a:pt x="7598620" y="3984944"/>
                  <a:pt x="7598054" y="3988716"/>
                </a:cubicBezTo>
                <a:lnTo>
                  <a:pt x="7597555" y="3988683"/>
                </a:lnTo>
                <a:lnTo>
                  <a:pt x="7597529" y="3989174"/>
                </a:lnTo>
                <a:lnTo>
                  <a:pt x="7580411" y="3987561"/>
                </a:lnTo>
                <a:cubicBezTo>
                  <a:pt x="7548036" y="3987038"/>
                  <a:pt x="7516156" y="3984080"/>
                  <a:pt x="7484984" y="3978570"/>
                </a:cubicBezTo>
                <a:cubicBezTo>
                  <a:pt x="7479407" y="3978986"/>
                  <a:pt x="7474078" y="3978045"/>
                  <a:pt x="7468767" y="3977042"/>
                </a:cubicBezTo>
                <a:lnTo>
                  <a:pt x="7468651" y="3975903"/>
                </a:lnTo>
                <a:cubicBezTo>
                  <a:pt x="7109800" y="3916971"/>
                  <a:pt x="6828761" y="3638399"/>
                  <a:pt x="6778486" y="3288305"/>
                </a:cubicBezTo>
                <a:cubicBezTo>
                  <a:pt x="6778318" y="3288253"/>
                  <a:pt x="6778150" y="3288248"/>
                  <a:pt x="6777980" y="3288243"/>
                </a:cubicBezTo>
                <a:lnTo>
                  <a:pt x="6777442" y="3281619"/>
                </a:lnTo>
                <a:cubicBezTo>
                  <a:pt x="6772383" y="3251607"/>
                  <a:pt x="6769933" y="3220958"/>
                  <a:pt x="6769975" y="3189869"/>
                </a:cubicBezTo>
                <a:cubicBezTo>
                  <a:pt x="6768663" y="3184286"/>
                  <a:pt x="6768604" y="3178663"/>
                  <a:pt x="6768604" y="3173027"/>
                </a:cubicBezTo>
                <a:lnTo>
                  <a:pt x="6769198" y="3161677"/>
                </a:lnTo>
                <a:lnTo>
                  <a:pt x="6769696" y="3161709"/>
                </a:lnTo>
                <a:close/>
                <a:moveTo>
                  <a:pt x="6755934" y="3161219"/>
                </a:moveTo>
                <a:lnTo>
                  <a:pt x="6755960" y="3161709"/>
                </a:lnTo>
                <a:lnTo>
                  <a:pt x="6756458" y="3161677"/>
                </a:lnTo>
                <a:lnTo>
                  <a:pt x="6757052" y="3173027"/>
                </a:lnTo>
                <a:cubicBezTo>
                  <a:pt x="6757052" y="3178663"/>
                  <a:pt x="6756994" y="3184286"/>
                  <a:pt x="6755682" y="3189869"/>
                </a:cubicBezTo>
                <a:cubicBezTo>
                  <a:pt x="6755724" y="3220958"/>
                  <a:pt x="6753273" y="3251607"/>
                  <a:pt x="6748215" y="3281619"/>
                </a:cubicBezTo>
                <a:lnTo>
                  <a:pt x="6747676" y="3288243"/>
                </a:lnTo>
                <a:cubicBezTo>
                  <a:pt x="6747507" y="3288248"/>
                  <a:pt x="6747338" y="3288253"/>
                  <a:pt x="6747171" y="3288305"/>
                </a:cubicBezTo>
                <a:cubicBezTo>
                  <a:pt x="6696895" y="3638399"/>
                  <a:pt x="6415856" y="3916971"/>
                  <a:pt x="6057005" y="3975903"/>
                </a:cubicBezTo>
                <a:lnTo>
                  <a:pt x="6056889" y="3977042"/>
                </a:lnTo>
                <a:cubicBezTo>
                  <a:pt x="6051578" y="3978045"/>
                  <a:pt x="6046249" y="3978986"/>
                  <a:pt x="6040672" y="3978570"/>
                </a:cubicBezTo>
                <a:cubicBezTo>
                  <a:pt x="6009500" y="3984080"/>
                  <a:pt x="5977620" y="3987038"/>
                  <a:pt x="5945246" y="3987561"/>
                </a:cubicBezTo>
                <a:lnTo>
                  <a:pt x="5928127" y="3989174"/>
                </a:lnTo>
                <a:lnTo>
                  <a:pt x="5928101" y="3988683"/>
                </a:lnTo>
                <a:lnTo>
                  <a:pt x="5927602" y="3988716"/>
                </a:lnTo>
                <a:cubicBezTo>
                  <a:pt x="5927036" y="3984944"/>
                  <a:pt x="5927009" y="3981158"/>
                  <a:pt x="5927009" y="3977366"/>
                </a:cubicBezTo>
                <a:cubicBezTo>
                  <a:pt x="5927009" y="3971728"/>
                  <a:pt x="5927068" y="3966104"/>
                  <a:pt x="5928380" y="3960518"/>
                </a:cubicBezTo>
                <a:cubicBezTo>
                  <a:pt x="5928338" y="3929436"/>
                  <a:pt x="5930787" y="3898794"/>
                  <a:pt x="5935844" y="3868787"/>
                </a:cubicBezTo>
                <a:lnTo>
                  <a:pt x="5936384" y="3862150"/>
                </a:lnTo>
                <a:cubicBezTo>
                  <a:pt x="5936553" y="3862145"/>
                  <a:pt x="5936722" y="3862140"/>
                  <a:pt x="5936890" y="3862087"/>
                </a:cubicBezTo>
                <a:cubicBezTo>
                  <a:pt x="5987166" y="3511992"/>
                  <a:pt x="6268205" y="3233421"/>
                  <a:pt x="6627056" y="3174489"/>
                </a:cubicBezTo>
                <a:lnTo>
                  <a:pt x="6627173" y="3173350"/>
                </a:lnTo>
                <a:cubicBezTo>
                  <a:pt x="6632481" y="3172348"/>
                  <a:pt x="6637809" y="3171407"/>
                  <a:pt x="6643385" y="3171823"/>
                </a:cubicBezTo>
                <a:cubicBezTo>
                  <a:pt x="6674569" y="3166310"/>
                  <a:pt x="6706461" y="3163352"/>
                  <a:pt x="6738847" y="3162829"/>
                </a:cubicBezTo>
                <a:close/>
                <a:moveTo>
                  <a:pt x="5077571" y="3161219"/>
                </a:moveTo>
                <a:lnTo>
                  <a:pt x="5094659" y="3162829"/>
                </a:lnTo>
                <a:cubicBezTo>
                  <a:pt x="5127044" y="3163352"/>
                  <a:pt x="5158937" y="3166310"/>
                  <a:pt x="5190120" y="3171823"/>
                </a:cubicBezTo>
                <a:cubicBezTo>
                  <a:pt x="5195696" y="3171407"/>
                  <a:pt x="5201024" y="3172348"/>
                  <a:pt x="5206334" y="3173350"/>
                </a:cubicBezTo>
                <a:lnTo>
                  <a:pt x="5206450" y="3174489"/>
                </a:lnTo>
                <a:cubicBezTo>
                  <a:pt x="5565300" y="3233421"/>
                  <a:pt x="5846339" y="3511992"/>
                  <a:pt x="5896616" y="3862087"/>
                </a:cubicBezTo>
                <a:cubicBezTo>
                  <a:pt x="5896783" y="3862140"/>
                  <a:pt x="5896953" y="3862145"/>
                  <a:pt x="5897121" y="3862150"/>
                </a:cubicBezTo>
                <a:lnTo>
                  <a:pt x="5897662" y="3868787"/>
                </a:lnTo>
                <a:cubicBezTo>
                  <a:pt x="5902718" y="3898794"/>
                  <a:pt x="5905168" y="3929436"/>
                  <a:pt x="5905126" y="3960518"/>
                </a:cubicBezTo>
                <a:cubicBezTo>
                  <a:pt x="5906438" y="3966104"/>
                  <a:pt x="5906496" y="3971728"/>
                  <a:pt x="5906496" y="3977366"/>
                </a:cubicBezTo>
                <a:cubicBezTo>
                  <a:pt x="5906496" y="3981158"/>
                  <a:pt x="5906469" y="3984944"/>
                  <a:pt x="5905903" y="3988716"/>
                </a:cubicBezTo>
                <a:lnTo>
                  <a:pt x="5905404" y="3988683"/>
                </a:lnTo>
                <a:lnTo>
                  <a:pt x="5905378" y="3989174"/>
                </a:lnTo>
                <a:lnTo>
                  <a:pt x="5888260" y="3987561"/>
                </a:lnTo>
                <a:cubicBezTo>
                  <a:pt x="5855886" y="3987038"/>
                  <a:pt x="5824005" y="3984080"/>
                  <a:pt x="5792833" y="3978570"/>
                </a:cubicBezTo>
                <a:cubicBezTo>
                  <a:pt x="5787256" y="3978986"/>
                  <a:pt x="5781927" y="3978045"/>
                  <a:pt x="5776617" y="3977042"/>
                </a:cubicBezTo>
                <a:lnTo>
                  <a:pt x="5776501" y="3975903"/>
                </a:lnTo>
                <a:cubicBezTo>
                  <a:pt x="5417649" y="3916971"/>
                  <a:pt x="5136610" y="3638399"/>
                  <a:pt x="5086335" y="3288305"/>
                </a:cubicBezTo>
                <a:cubicBezTo>
                  <a:pt x="5086167" y="3288253"/>
                  <a:pt x="5085999" y="3288248"/>
                  <a:pt x="5085830" y="3288243"/>
                </a:cubicBezTo>
                <a:lnTo>
                  <a:pt x="5085291" y="3281619"/>
                </a:lnTo>
                <a:cubicBezTo>
                  <a:pt x="5080233" y="3251607"/>
                  <a:pt x="5077782" y="3220958"/>
                  <a:pt x="5077824" y="3189869"/>
                </a:cubicBezTo>
                <a:cubicBezTo>
                  <a:pt x="5076512" y="3184286"/>
                  <a:pt x="5076453" y="3178663"/>
                  <a:pt x="5076453" y="3173027"/>
                </a:cubicBezTo>
                <a:lnTo>
                  <a:pt x="5077047" y="3161677"/>
                </a:lnTo>
                <a:lnTo>
                  <a:pt x="5077545" y="3161709"/>
                </a:lnTo>
                <a:close/>
                <a:moveTo>
                  <a:pt x="5063783" y="3161219"/>
                </a:moveTo>
                <a:lnTo>
                  <a:pt x="5063809" y="3161709"/>
                </a:lnTo>
                <a:lnTo>
                  <a:pt x="5064307" y="3161677"/>
                </a:lnTo>
                <a:lnTo>
                  <a:pt x="5064902" y="3173027"/>
                </a:lnTo>
                <a:cubicBezTo>
                  <a:pt x="5064902" y="3178663"/>
                  <a:pt x="5064842" y="3184286"/>
                  <a:pt x="5063530" y="3189869"/>
                </a:cubicBezTo>
                <a:cubicBezTo>
                  <a:pt x="5063572" y="3220958"/>
                  <a:pt x="5061122" y="3251607"/>
                  <a:pt x="5056063" y="3281619"/>
                </a:cubicBezTo>
                <a:lnTo>
                  <a:pt x="5055525" y="3288243"/>
                </a:lnTo>
                <a:cubicBezTo>
                  <a:pt x="5055355" y="3288248"/>
                  <a:pt x="5055187" y="3288253"/>
                  <a:pt x="5055019" y="3288305"/>
                </a:cubicBezTo>
                <a:cubicBezTo>
                  <a:pt x="5004744" y="3638399"/>
                  <a:pt x="4723705" y="3916971"/>
                  <a:pt x="4364853" y="3975903"/>
                </a:cubicBezTo>
                <a:lnTo>
                  <a:pt x="4364737" y="3977042"/>
                </a:lnTo>
                <a:cubicBezTo>
                  <a:pt x="4359427" y="3978045"/>
                  <a:pt x="4354098" y="3978986"/>
                  <a:pt x="4348521" y="3978570"/>
                </a:cubicBezTo>
                <a:cubicBezTo>
                  <a:pt x="4317350" y="3984080"/>
                  <a:pt x="4285468" y="3987038"/>
                  <a:pt x="4253094" y="3987561"/>
                </a:cubicBezTo>
                <a:lnTo>
                  <a:pt x="4235976" y="3989174"/>
                </a:lnTo>
                <a:lnTo>
                  <a:pt x="4235950" y="3988683"/>
                </a:lnTo>
                <a:lnTo>
                  <a:pt x="4235451" y="3988716"/>
                </a:lnTo>
                <a:cubicBezTo>
                  <a:pt x="4234885" y="3984944"/>
                  <a:pt x="4234858" y="3981158"/>
                  <a:pt x="4234858" y="3977366"/>
                </a:cubicBezTo>
                <a:cubicBezTo>
                  <a:pt x="4234858" y="3971728"/>
                  <a:pt x="4234916" y="3966104"/>
                  <a:pt x="4236228" y="3960518"/>
                </a:cubicBezTo>
                <a:cubicBezTo>
                  <a:pt x="4236186" y="3929436"/>
                  <a:pt x="4238636" y="3898794"/>
                  <a:pt x="4243692" y="3868787"/>
                </a:cubicBezTo>
                <a:lnTo>
                  <a:pt x="4244233" y="3862150"/>
                </a:lnTo>
                <a:cubicBezTo>
                  <a:pt x="4244401" y="3862145"/>
                  <a:pt x="4244571" y="3862140"/>
                  <a:pt x="4244738" y="3862087"/>
                </a:cubicBezTo>
                <a:cubicBezTo>
                  <a:pt x="4295015" y="3511992"/>
                  <a:pt x="4576054" y="3233421"/>
                  <a:pt x="4934904" y="3174489"/>
                </a:cubicBezTo>
                <a:lnTo>
                  <a:pt x="4935021" y="3173350"/>
                </a:lnTo>
                <a:cubicBezTo>
                  <a:pt x="4940330" y="3172348"/>
                  <a:pt x="4945658" y="3171407"/>
                  <a:pt x="4951234" y="3171823"/>
                </a:cubicBezTo>
                <a:cubicBezTo>
                  <a:pt x="4982417" y="3166310"/>
                  <a:pt x="5014310" y="3163352"/>
                  <a:pt x="5046695" y="3162829"/>
                </a:cubicBezTo>
                <a:close/>
                <a:moveTo>
                  <a:pt x="3385420" y="3161219"/>
                </a:moveTo>
                <a:lnTo>
                  <a:pt x="3402507" y="3162829"/>
                </a:lnTo>
                <a:cubicBezTo>
                  <a:pt x="3434893" y="3163352"/>
                  <a:pt x="3466785" y="3166310"/>
                  <a:pt x="3497969" y="3171823"/>
                </a:cubicBezTo>
                <a:cubicBezTo>
                  <a:pt x="3503545" y="3171407"/>
                  <a:pt x="3508873" y="3172348"/>
                  <a:pt x="3514181" y="3173350"/>
                </a:cubicBezTo>
                <a:lnTo>
                  <a:pt x="3514298" y="3174489"/>
                </a:lnTo>
                <a:cubicBezTo>
                  <a:pt x="3873149" y="3233421"/>
                  <a:pt x="4154188" y="3511992"/>
                  <a:pt x="4204464" y="3862087"/>
                </a:cubicBezTo>
                <a:cubicBezTo>
                  <a:pt x="4204632" y="3862140"/>
                  <a:pt x="4204801" y="3862145"/>
                  <a:pt x="4204970" y="3862150"/>
                </a:cubicBezTo>
                <a:lnTo>
                  <a:pt x="4205510" y="3868787"/>
                </a:lnTo>
                <a:cubicBezTo>
                  <a:pt x="4210567" y="3898794"/>
                  <a:pt x="4213016" y="3929436"/>
                  <a:pt x="4212974" y="3960518"/>
                </a:cubicBezTo>
                <a:cubicBezTo>
                  <a:pt x="4214286" y="3966104"/>
                  <a:pt x="4214345" y="3971728"/>
                  <a:pt x="4214345" y="3977366"/>
                </a:cubicBezTo>
                <a:cubicBezTo>
                  <a:pt x="4214345" y="3981158"/>
                  <a:pt x="4214318" y="3984944"/>
                  <a:pt x="4213752" y="3988716"/>
                </a:cubicBezTo>
                <a:lnTo>
                  <a:pt x="4213253" y="3988683"/>
                </a:lnTo>
                <a:lnTo>
                  <a:pt x="4213227" y="3989174"/>
                </a:lnTo>
                <a:lnTo>
                  <a:pt x="4196108" y="3987561"/>
                </a:lnTo>
                <a:cubicBezTo>
                  <a:pt x="4163734" y="3987038"/>
                  <a:pt x="4131854" y="3984080"/>
                  <a:pt x="4100682" y="3978570"/>
                </a:cubicBezTo>
                <a:cubicBezTo>
                  <a:pt x="4095105" y="3978986"/>
                  <a:pt x="4089776" y="3978045"/>
                  <a:pt x="4084465" y="3977042"/>
                </a:cubicBezTo>
                <a:lnTo>
                  <a:pt x="4084349" y="3975903"/>
                </a:lnTo>
                <a:cubicBezTo>
                  <a:pt x="3725498" y="3916971"/>
                  <a:pt x="3444459" y="3638399"/>
                  <a:pt x="3394183" y="3288305"/>
                </a:cubicBezTo>
                <a:cubicBezTo>
                  <a:pt x="3394016" y="3288253"/>
                  <a:pt x="3393847" y="3288248"/>
                  <a:pt x="3393678" y="3288243"/>
                </a:cubicBezTo>
                <a:lnTo>
                  <a:pt x="3393139" y="3281619"/>
                </a:lnTo>
                <a:cubicBezTo>
                  <a:pt x="3388081" y="3251607"/>
                  <a:pt x="3385630" y="3220958"/>
                  <a:pt x="3385672" y="3189869"/>
                </a:cubicBezTo>
                <a:cubicBezTo>
                  <a:pt x="3384360" y="3184286"/>
                  <a:pt x="3384302" y="3178663"/>
                  <a:pt x="3384302" y="3173027"/>
                </a:cubicBezTo>
                <a:lnTo>
                  <a:pt x="3384896" y="3161677"/>
                </a:lnTo>
                <a:lnTo>
                  <a:pt x="3385394" y="3161709"/>
                </a:lnTo>
                <a:close/>
                <a:moveTo>
                  <a:pt x="3371632" y="3161219"/>
                </a:moveTo>
                <a:lnTo>
                  <a:pt x="3371658" y="3161709"/>
                </a:lnTo>
                <a:lnTo>
                  <a:pt x="3372156" y="3161677"/>
                </a:lnTo>
                <a:lnTo>
                  <a:pt x="3372750" y="3173027"/>
                </a:lnTo>
                <a:cubicBezTo>
                  <a:pt x="3372750" y="3178663"/>
                  <a:pt x="3372691" y="3184286"/>
                  <a:pt x="3371379" y="3189869"/>
                </a:cubicBezTo>
                <a:cubicBezTo>
                  <a:pt x="3371421" y="3220958"/>
                  <a:pt x="3368971" y="3251607"/>
                  <a:pt x="3363912" y="3281619"/>
                </a:cubicBezTo>
                <a:lnTo>
                  <a:pt x="3363374" y="3288243"/>
                </a:lnTo>
                <a:cubicBezTo>
                  <a:pt x="3363204" y="3288248"/>
                  <a:pt x="3363036" y="3288253"/>
                  <a:pt x="3362868" y="3288305"/>
                </a:cubicBezTo>
                <a:cubicBezTo>
                  <a:pt x="3312593" y="3638399"/>
                  <a:pt x="3031554" y="3916971"/>
                  <a:pt x="2672703" y="3975903"/>
                </a:cubicBezTo>
                <a:lnTo>
                  <a:pt x="2672586" y="3977042"/>
                </a:lnTo>
                <a:cubicBezTo>
                  <a:pt x="2667276" y="3978045"/>
                  <a:pt x="2661947" y="3978986"/>
                  <a:pt x="2656370" y="3978570"/>
                </a:cubicBezTo>
                <a:cubicBezTo>
                  <a:pt x="2625198" y="3984080"/>
                  <a:pt x="2593318" y="3987038"/>
                  <a:pt x="2560943" y="3987561"/>
                </a:cubicBezTo>
                <a:lnTo>
                  <a:pt x="2543825" y="3989174"/>
                </a:lnTo>
                <a:lnTo>
                  <a:pt x="2543799" y="3988683"/>
                </a:lnTo>
                <a:lnTo>
                  <a:pt x="2543300" y="3988716"/>
                </a:lnTo>
                <a:cubicBezTo>
                  <a:pt x="2542734" y="3984944"/>
                  <a:pt x="2542707" y="3981158"/>
                  <a:pt x="2542707" y="3977366"/>
                </a:cubicBezTo>
                <a:cubicBezTo>
                  <a:pt x="2542707" y="3971728"/>
                  <a:pt x="2542765" y="3966104"/>
                  <a:pt x="2544077" y="3960518"/>
                </a:cubicBezTo>
                <a:cubicBezTo>
                  <a:pt x="2544035" y="3929436"/>
                  <a:pt x="2546485" y="3898794"/>
                  <a:pt x="2551541" y="3868787"/>
                </a:cubicBezTo>
                <a:lnTo>
                  <a:pt x="2552082" y="3862150"/>
                </a:lnTo>
                <a:cubicBezTo>
                  <a:pt x="2552250" y="3862145"/>
                  <a:pt x="2552420" y="3862140"/>
                  <a:pt x="2552587" y="3862087"/>
                </a:cubicBezTo>
                <a:cubicBezTo>
                  <a:pt x="2602864" y="3511992"/>
                  <a:pt x="2883903" y="3233421"/>
                  <a:pt x="3242753" y="3174489"/>
                </a:cubicBezTo>
                <a:lnTo>
                  <a:pt x="3242870" y="3173350"/>
                </a:lnTo>
                <a:cubicBezTo>
                  <a:pt x="3248179" y="3172348"/>
                  <a:pt x="3253507" y="3171407"/>
                  <a:pt x="3259083" y="3171823"/>
                </a:cubicBezTo>
                <a:cubicBezTo>
                  <a:pt x="3290266" y="3166310"/>
                  <a:pt x="3322159" y="3163352"/>
                  <a:pt x="3354544" y="3162829"/>
                </a:cubicBezTo>
                <a:close/>
                <a:moveTo>
                  <a:pt x="1693269" y="3161219"/>
                </a:moveTo>
                <a:lnTo>
                  <a:pt x="1710356" y="3162829"/>
                </a:lnTo>
                <a:cubicBezTo>
                  <a:pt x="1742742" y="3163352"/>
                  <a:pt x="1774634" y="3166310"/>
                  <a:pt x="1805818" y="3171823"/>
                </a:cubicBezTo>
                <a:cubicBezTo>
                  <a:pt x="1811394" y="3171407"/>
                  <a:pt x="1816722" y="3172348"/>
                  <a:pt x="1822030" y="3173350"/>
                </a:cubicBezTo>
                <a:lnTo>
                  <a:pt x="1822148" y="3174489"/>
                </a:lnTo>
                <a:cubicBezTo>
                  <a:pt x="2180998" y="3233421"/>
                  <a:pt x="2462037" y="3511992"/>
                  <a:pt x="2512313" y="3862087"/>
                </a:cubicBezTo>
                <a:cubicBezTo>
                  <a:pt x="2512481" y="3862140"/>
                  <a:pt x="2512650" y="3862145"/>
                  <a:pt x="2512819" y="3862150"/>
                </a:cubicBezTo>
                <a:lnTo>
                  <a:pt x="2513359" y="3868787"/>
                </a:lnTo>
                <a:cubicBezTo>
                  <a:pt x="2518416" y="3898794"/>
                  <a:pt x="2520865" y="3929436"/>
                  <a:pt x="2520823" y="3960518"/>
                </a:cubicBezTo>
                <a:cubicBezTo>
                  <a:pt x="2522135" y="3966104"/>
                  <a:pt x="2522194" y="3971728"/>
                  <a:pt x="2522194" y="3977366"/>
                </a:cubicBezTo>
                <a:cubicBezTo>
                  <a:pt x="2522194" y="3981158"/>
                  <a:pt x="2522167" y="3984944"/>
                  <a:pt x="2521601" y="3988716"/>
                </a:cubicBezTo>
                <a:lnTo>
                  <a:pt x="2521102" y="3988683"/>
                </a:lnTo>
                <a:lnTo>
                  <a:pt x="2521076" y="3989174"/>
                </a:lnTo>
                <a:lnTo>
                  <a:pt x="2503957" y="3987561"/>
                </a:lnTo>
                <a:cubicBezTo>
                  <a:pt x="2471583" y="3987038"/>
                  <a:pt x="2439703" y="3984080"/>
                  <a:pt x="2408531" y="3978570"/>
                </a:cubicBezTo>
                <a:cubicBezTo>
                  <a:pt x="2402954" y="3978986"/>
                  <a:pt x="2397625" y="3978045"/>
                  <a:pt x="2392314" y="3977042"/>
                </a:cubicBezTo>
                <a:lnTo>
                  <a:pt x="2392198" y="3975903"/>
                </a:lnTo>
                <a:cubicBezTo>
                  <a:pt x="2033347" y="3916971"/>
                  <a:pt x="1752308" y="3638399"/>
                  <a:pt x="1702032" y="3288305"/>
                </a:cubicBezTo>
                <a:cubicBezTo>
                  <a:pt x="1701865" y="3288253"/>
                  <a:pt x="1701696" y="3288248"/>
                  <a:pt x="1701527" y="3288243"/>
                </a:cubicBezTo>
                <a:lnTo>
                  <a:pt x="1700989" y="3281619"/>
                </a:lnTo>
                <a:cubicBezTo>
                  <a:pt x="1695930" y="3251607"/>
                  <a:pt x="1693479" y="3220958"/>
                  <a:pt x="1693521" y="3189869"/>
                </a:cubicBezTo>
                <a:cubicBezTo>
                  <a:pt x="1692209" y="3184286"/>
                  <a:pt x="1692151" y="3178663"/>
                  <a:pt x="1692151" y="3173027"/>
                </a:cubicBezTo>
                <a:lnTo>
                  <a:pt x="1692745" y="3161677"/>
                </a:lnTo>
                <a:lnTo>
                  <a:pt x="1693243" y="3161709"/>
                </a:lnTo>
                <a:close/>
                <a:moveTo>
                  <a:pt x="1679481" y="3161219"/>
                </a:moveTo>
                <a:lnTo>
                  <a:pt x="1679507" y="3161709"/>
                </a:lnTo>
                <a:lnTo>
                  <a:pt x="1680005" y="3161677"/>
                </a:lnTo>
                <a:lnTo>
                  <a:pt x="1680599" y="3173027"/>
                </a:lnTo>
                <a:cubicBezTo>
                  <a:pt x="1680599" y="3178663"/>
                  <a:pt x="1680540" y="3184286"/>
                  <a:pt x="1679228" y="3189869"/>
                </a:cubicBezTo>
                <a:cubicBezTo>
                  <a:pt x="1679270" y="3220958"/>
                  <a:pt x="1676820" y="3251607"/>
                  <a:pt x="1671761" y="3281619"/>
                </a:cubicBezTo>
                <a:lnTo>
                  <a:pt x="1671223" y="3288243"/>
                </a:lnTo>
                <a:cubicBezTo>
                  <a:pt x="1671053" y="3288248"/>
                  <a:pt x="1670885" y="3288253"/>
                  <a:pt x="1670717" y="3288305"/>
                </a:cubicBezTo>
                <a:cubicBezTo>
                  <a:pt x="1620442" y="3638399"/>
                  <a:pt x="1339403" y="3916971"/>
                  <a:pt x="980552" y="3975903"/>
                </a:cubicBezTo>
                <a:lnTo>
                  <a:pt x="980435" y="3977042"/>
                </a:lnTo>
                <a:cubicBezTo>
                  <a:pt x="975125" y="3978045"/>
                  <a:pt x="969796" y="3978986"/>
                  <a:pt x="964219" y="3978570"/>
                </a:cubicBezTo>
                <a:cubicBezTo>
                  <a:pt x="933047" y="3984080"/>
                  <a:pt x="901167" y="3987038"/>
                  <a:pt x="868792" y="3987561"/>
                </a:cubicBezTo>
                <a:lnTo>
                  <a:pt x="851674" y="3989174"/>
                </a:lnTo>
                <a:lnTo>
                  <a:pt x="851648" y="3988683"/>
                </a:lnTo>
                <a:lnTo>
                  <a:pt x="851149" y="3988716"/>
                </a:lnTo>
                <a:cubicBezTo>
                  <a:pt x="850583" y="3984944"/>
                  <a:pt x="850556" y="3981158"/>
                  <a:pt x="850556" y="3977366"/>
                </a:cubicBezTo>
                <a:cubicBezTo>
                  <a:pt x="850556" y="3971728"/>
                  <a:pt x="850614" y="3966104"/>
                  <a:pt x="851926" y="3960518"/>
                </a:cubicBezTo>
                <a:cubicBezTo>
                  <a:pt x="851884" y="3929436"/>
                  <a:pt x="854334" y="3898794"/>
                  <a:pt x="859390" y="3868787"/>
                </a:cubicBezTo>
                <a:lnTo>
                  <a:pt x="859931" y="3862150"/>
                </a:lnTo>
                <a:cubicBezTo>
                  <a:pt x="860099" y="3862145"/>
                  <a:pt x="860269" y="3862140"/>
                  <a:pt x="860436" y="3862087"/>
                </a:cubicBezTo>
                <a:cubicBezTo>
                  <a:pt x="910713" y="3511992"/>
                  <a:pt x="1191752" y="3233421"/>
                  <a:pt x="1550602" y="3174489"/>
                </a:cubicBezTo>
                <a:lnTo>
                  <a:pt x="1550719" y="3173350"/>
                </a:lnTo>
                <a:cubicBezTo>
                  <a:pt x="1556028" y="3172348"/>
                  <a:pt x="1561356" y="3171407"/>
                  <a:pt x="1566932" y="3171823"/>
                </a:cubicBezTo>
                <a:cubicBezTo>
                  <a:pt x="1598115" y="3166310"/>
                  <a:pt x="1630008" y="3163352"/>
                  <a:pt x="1662393" y="3162829"/>
                </a:cubicBezTo>
                <a:close/>
                <a:moveTo>
                  <a:pt x="1118" y="3161219"/>
                </a:moveTo>
                <a:lnTo>
                  <a:pt x="18205" y="3162829"/>
                </a:lnTo>
                <a:cubicBezTo>
                  <a:pt x="50591" y="3163352"/>
                  <a:pt x="82483" y="3166310"/>
                  <a:pt x="113667" y="3171823"/>
                </a:cubicBezTo>
                <a:cubicBezTo>
                  <a:pt x="119243" y="3171407"/>
                  <a:pt x="124571" y="3172348"/>
                  <a:pt x="129879" y="3173350"/>
                </a:cubicBezTo>
                <a:lnTo>
                  <a:pt x="129997" y="3174489"/>
                </a:lnTo>
                <a:cubicBezTo>
                  <a:pt x="488847" y="3233421"/>
                  <a:pt x="769886" y="3511992"/>
                  <a:pt x="820162" y="3862087"/>
                </a:cubicBezTo>
                <a:cubicBezTo>
                  <a:pt x="820330" y="3862140"/>
                  <a:pt x="820499" y="3862145"/>
                  <a:pt x="820668" y="3862150"/>
                </a:cubicBezTo>
                <a:lnTo>
                  <a:pt x="821208" y="3868787"/>
                </a:lnTo>
                <a:cubicBezTo>
                  <a:pt x="826265" y="3898794"/>
                  <a:pt x="828714" y="3929436"/>
                  <a:pt x="828672" y="3960518"/>
                </a:cubicBezTo>
                <a:cubicBezTo>
                  <a:pt x="829984" y="3966104"/>
                  <a:pt x="830043" y="3971728"/>
                  <a:pt x="830043" y="3977366"/>
                </a:cubicBezTo>
                <a:cubicBezTo>
                  <a:pt x="830043" y="3981158"/>
                  <a:pt x="830016" y="3984944"/>
                  <a:pt x="829450" y="3988716"/>
                </a:cubicBezTo>
                <a:lnTo>
                  <a:pt x="828951" y="3988683"/>
                </a:lnTo>
                <a:lnTo>
                  <a:pt x="828925" y="3989174"/>
                </a:lnTo>
                <a:lnTo>
                  <a:pt x="811806" y="3987561"/>
                </a:lnTo>
                <a:cubicBezTo>
                  <a:pt x="779432" y="3987038"/>
                  <a:pt x="747552" y="3984080"/>
                  <a:pt x="716380" y="3978570"/>
                </a:cubicBezTo>
                <a:cubicBezTo>
                  <a:pt x="710803" y="3978986"/>
                  <a:pt x="705474" y="3978045"/>
                  <a:pt x="700163" y="3977042"/>
                </a:cubicBezTo>
                <a:lnTo>
                  <a:pt x="700047" y="3975903"/>
                </a:lnTo>
                <a:cubicBezTo>
                  <a:pt x="341196" y="3916971"/>
                  <a:pt x="60157" y="3638399"/>
                  <a:pt x="9881" y="3288305"/>
                </a:cubicBezTo>
                <a:cubicBezTo>
                  <a:pt x="9714" y="3288253"/>
                  <a:pt x="9545" y="3288248"/>
                  <a:pt x="9376" y="3288243"/>
                </a:cubicBezTo>
                <a:lnTo>
                  <a:pt x="8837" y="3281619"/>
                </a:lnTo>
                <a:cubicBezTo>
                  <a:pt x="3779" y="3251607"/>
                  <a:pt x="1328" y="3220958"/>
                  <a:pt x="1370" y="3189869"/>
                </a:cubicBezTo>
                <a:cubicBezTo>
                  <a:pt x="58" y="3184286"/>
                  <a:pt x="0" y="3178663"/>
                  <a:pt x="0" y="3173027"/>
                </a:cubicBezTo>
                <a:lnTo>
                  <a:pt x="594" y="3161677"/>
                </a:lnTo>
                <a:lnTo>
                  <a:pt x="1092" y="3161709"/>
                </a:lnTo>
                <a:close/>
                <a:moveTo>
                  <a:pt x="7762529" y="2447425"/>
                </a:moveTo>
                <a:cubicBezTo>
                  <a:pt x="7815805" y="2718331"/>
                  <a:pt x="8030648" y="2933128"/>
                  <a:pt x="8305838" y="2992271"/>
                </a:cubicBezTo>
                <a:cubicBezTo>
                  <a:pt x="8252563" y="2721365"/>
                  <a:pt x="8037719" y="2506568"/>
                  <a:pt x="7762529" y="2447425"/>
                </a:cubicBezTo>
                <a:close/>
                <a:moveTo>
                  <a:pt x="7455280" y="2447425"/>
                </a:moveTo>
                <a:cubicBezTo>
                  <a:pt x="7180090" y="2506568"/>
                  <a:pt x="6965246" y="2721365"/>
                  <a:pt x="6911971" y="2992271"/>
                </a:cubicBezTo>
                <a:cubicBezTo>
                  <a:pt x="7187161" y="2933128"/>
                  <a:pt x="7402004" y="2718331"/>
                  <a:pt x="7455280" y="2447425"/>
                </a:cubicBezTo>
                <a:close/>
                <a:moveTo>
                  <a:pt x="6070378" y="2447425"/>
                </a:moveTo>
                <a:cubicBezTo>
                  <a:pt x="6123654" y="2718331"/>
                  <a:pt x="6338497" y="2933128"/>
                  <a:pt x="6613687" y="2992271"/>
                </a:cubicBezTo>
                <a:cubicBezTo>
                  <a:pt x="6560412" y="2721365"/>
                  <a:pt x="6345568" y="2506568"/>
                  <a:pt x="6070378" y="2447425"/>
                </a:cubicBezTo>
                <a:close/>
                <a:moveTo>
                  <a:pt x="5763129" y="2447425"/>
                </a:moveTo>
                <a:cubicBezTo>
                  <a:pt x="5487939" y="2506568"/>
                  <a:pt x="5273095" y="2721365"/>
                  <a:pt x="5219820" y="2992271"/>
                </a:cubicBezTo>
                <a:cubicBezTo>
                  <a:pt x="5495010" y="2933128"/>
                  <a:pt x="5709853" y="2718331"/>
                  <a:pt x="5763129" y="2447425"/>
                </a:cubicBezTo>
                <a:close/>
                <a:moveTo>
                  <a:pt x="4378227" y="2447425"/>
                </a:moveTo>
                <a:cubicBezTo>
                  <a:pt x="4431503" y="2718331"/>
                  <a:pt x="4646346" y="2933128"/>
                  <a:pt x="4921536" y="2992271"/>
                </a:cubicBezTo>
                <a:cubicBezTo>
                  <a:pt x="4868261" y="2721365"/>
                  <a:pt x="4653417" y="2506568"/>
                  <a:pt x="4378227" y="2447425"/>
                </a:cubicBezTo>
                <a:close/>
                <a:moveTo>
                  <a:pt x="4070978" y="2447425"/>
                </a:moveTo>
                <a:cubicBezTo>
                  <a:pt x="3795788" y="2506568"/>
                  <a:pt x="3580944" y="2721365"/>
                  <a:pt x="3527669" y="2992271"/>
                </a:cubicBezTo>
                <a:cubicBezTo>
                  <a:pt x="3802859" y="2933128"/>
                  <a:pt x="4017702" y="2718331"/>
                  <a:pt x="4070978" y="2447425"/>
                </a:cubicBezTo>
                <a:close/>
                <a:moveTo>
                  <a:pt x="2686076" y="2447425"/>
                </a:moveTo>
                <a:cubicBezTo>
                  <a:pt x="2739352" y="2718331"/>
                  <a:pt x="2954195" y="2933128"/>
                  <a:pt x="3229385" y="2992271"/>
                </a:cubicBezTo>
                <a:cubicBezTo>
                  <a:pt x="3176110" y="2721365"/>
                  <a:pt x="2961266" y="2506568"/>
                  <a:pt x="2686076" y="2447425"/>
                </a:cubicBezTo>
                <a:close/>
                <a:moveTo>
                  <a:pt x="2378827" y="2447425"/>
                </a:moveTo>
                <a:cubicBezTo>
                  <a:pt x="2103637" y="2506568"/>
                  <a:pt x="1888793" y="2721365"/>
                  <a:pt x="1835518" y="2992271"/>
                </a:cubicBezTo>
                <a:cubicBezTo>
                  <a:pt x="2110708" y="2933128"/>
                  <a:pt x="2325551" y="2718331"/>
                  <a:pt x="2378827" y="2447425"/>
                </a:cubicBezTo>
                <a:close/>
                <a:moveTo>
                  <a:pt x="993925" y="2447425"/>
                </a:moveTo>
                <a:cubicBezTo>
                  <a:pt x="1047201" y="2718331"/>
                  <a:pt x="1262044" y="2933128"/>
                  <a:pt x="1537234" y="2992271"/>
                </a:cubicBezTo>
                <a:cubicBezTo>
                  <a:pt x="1483959" y="2721365"/>
                  <a:pt x="1269115" y="2506568"/>
                  <a:pt x="993925" y="2447425"/>
                </a:cubicBezTo>
                <a:close/>
                <a:moveTo>
                  <a:pt x="686676" y="2447425"/>
                </a:moveTo>
                <a:cubicBezTo>
                  <a:pt x="411486" y="2506568"/>
                  <a:pt x="196642" y="2721365"/>
                  <a:pt x="143367" y="2992271"/>
                </a:cubicBezTo>
                <a:cubicBezTo>
                  <a:pt x="418557" y="2933128"/>
                  <a:pt x="633400" y="2718331"/>
                  <a:pt x="686676" y="2447425"/>
                </a:cubicBezTo>
                <a:close/>
                <a:moveTo>
                  <a:pt x="9139239" y="2321311"/>
                </a:moveTo>
                <a:lnTo>
                  <a:pt x="9139239" y="2449820"/>
                </a:lnTo>
                <a:lnTo>
                  <a:pt x="9047261" y="2476706"/>
                </a:lnTo>
                <a:cubicBezTo>
                  <a:pt x="8821055" y="2561144"/>
                  <a:pt x="8650738" y="2755228"/>
                  <a:pt x="8604122" y="2992271"/>
                </a:cubicBezTo>
                <a:cubicBezTo>
                  <a:pt x="8844913" y="2940521"/>
                  <a:pt x="9039501" y="2769598"/>
                  <a:pt x="9120077" y="2546190"/>
                </a:cubicBezTo>
                <a:lnTo>
                  <a:pt x="9139239" y="2477003"/>
                </a:lnTo>
                <a:lnTo>
                  <a:pt x="9139239" y="2782562"/>
                </a:lnTo>
                <a:lnTo>
                  <a:pt x="9135069" y="2789374"/>
                </a:lnTo>
                <a:cubicBezTo>
                  <a:pt x="9008919" y="2963003"/>
                  <a:pt x="8815033" y="3086603"/>
                  <a:pt x="8590751" y="3123727"/>
                </a:cubicBezTo>
                <a:lnTo>
                  <a:pt x="8590635" y="3124875"/>
                </a:lnTo>
                <a:cubicBezTo>
                  <a:pt x="8585324" y="3125886"/>
                  <a:pt x="8579995" y="3126834"/>
                  <a:pt x="8574418" y="3126415"/>
                </a:cubicBezTo>
                <a:cubicBezTo>
                  <a:pt x="8543246" y="3131969"/>
                  <a:pt x="8511366" y="3134950"/>
                  <a:pt x="8478991" y="3135477"/>
                </a:cubicBezTo>
                <a:lnTo>
                  <a:pt x="8461873" y="3137103"/>
                </a:lnTo>
                <a:lnTo>
                  <a:pt x="8461847" y="3136608"/>
                </a:lnTo>
                <a:lnTo>
                  <a:pt x="8461348" y="3136641"/>
                </a:lnTo>
                <a:cubicBezTo>
                  <a:pt x="8460782" y="3132839"/>
                  <a:pt x="8460755" y="3129023"/>
                  <a:pt x="8460755" y="3125201"/>
                </a:cubicBezTo>
                <a:cubicBezTo>
                  <a:pt x="8460755" y="3119519"/>
                  <a:pt x="8460814" y="3113850"/>
                  <a:pt x="8462126" y="3108220"/>
                </a:cubicBezTo>
                <a:cubicBezTo>
                  <a:pt x="8462083" y="3076892"/>
                  <a:pt x="8464533" y="3046007"/>
                  <a:pt x="8469590" y="3015763"/>
                </a:cubicBezTo>
                <a:lnTo>
                  <a:pt x="8470130" y="3009073"/>
                </a:lnTo>
                <a:cubicBezTo>
                  <a:pt x="8470299" y="3009068"/>
                  <a:pt x="8470468" y="3009063"/>
                  <a:pt x="8470636" y="3009010"/>
                </a:cubicBezTo>
                <a:cubicBezTo>
                  <a:pt x="8514628" y="2700252"/>
                  <a:pt x="8735297" y="2446688"/>
                  <a:pt x="9030178" y="2348329"/>
                </a:cubicBezTo>
                <a:close/>
                <a:moveTo>
                  <a:pt x="7620280" y="2302594"/>
                </a:moveTo>
                <a:lnTo>
                  <a:pt x="7637367" y="2304217"/>
                </a:lnTo>
                <a:cubicBezTo>
                  <a:pt x="7669753" y="2304744"/>
                  <a:pt x="7701646" y="2307725"/>
                  <a:pt x="7732829" y="2313282"/>
                </a:cubicBezTo>
                <a:cubicBezTo>
                  <a:pt x="7738405" y="2312863"/>
                  <a:pt x="7743733" y="2313811"/>
                  <a:pt x="7749042" y="2314821"/>
                </a:cubicBezTo>
                <a:lnTo>
                  <a:pt x="7749159" y="2315969"/>
                </a:lnTo>
                <a:cubicBezTo>
                  <a:pt x="8108009" y="2375367"/>
                  <a:pt x="8389048" y="2656144"/>
                  <a:pt x="8439324" y="3009010"/>
                </a:cubicBezTo>
                <a:cubicBezTo>
                  <a:pt x="8439492" y="3009063"/>
                  <a:pt x="8439661" y="3009068"/>
                  <a:pt x="8439830" y="3009073"/>
                </a:cubicBezTo>
                <a:lnTo>
                  <a:pt x="8440370" y="3015763"/>
                </a:lnTo>
                <a:cubicBezTo>
                  <a:pt x="8445427" y="3046007"/>
                  <a:pt x="8447877" y="3076892"/>
                  <a:pt x="8447834" y="3108220"/>
                </a:cubicBezTo>
                <a:cubicBezTo>
                  <a:pt x="8449146" y="3113850"/>
                  <a:pt x="8449205" y="3119519"/>
                  <a:pt x="8449205" y="3125201"/>
                </a:cubicBezTo>
                <a:cubicBezTo>
                  <a:pt x="8449205" y="3129023"/>
                  <a:pt x="8449178" y="3132839"/>
                  <a:pt x="8448612" y="3136641"/>
                </a:cubicBezTo>
                <a:lnTo>
                  <a:pt x="8448113" y="3136608"/>
                </a:lnTo>
                <a:lnTo>
                  <a:pt x="8448087" y="3137103"/>
                </a:lnTo>
                <a:lnTo>
                  <a:pt x="8430969" y="3135477"/>
                </a:lnTo>
                <a:cubicBezTo>
                  <a:pt x="8398594" y="3134950"/>
                  <a:pt x="8366714" y="3131969"/>
                  <a:pt x="8335542" y="3126415"/>
                </a:cubicBezTo>
                <a:cubicBezTo>
                  <a:pt x="8329965" y="3126834"/>
                  <a:pt x="8324636" y="3125886"/>
                  <a:pt x="8319325" y="3124875"/>
                </a:cubicBezTo>
                <a:lnTo>
                  <a:pt x="8319209" y="3123727"/>
                </a:lnTo>
                <a:cubicBezTo>
                  <a:pt x="7960358" y="3064328"/>
                  <a:pt x="7679319" y="2783551"/>
                  <a:pt x="7629044" y="2430686"/>
                </a:cubicBezTo>
                <a:cubicBezTo>
                  <a:pt x="7628876" y="2430633"/>
                  <a:pt x="7628708" y="2430628"/>
                  <a:pt x="7628538" y="2430623"/>
                </a:cubicBezTo>
                <a:lnTo>
                  <a:pt x="7628000" y="2423947"/>
                </a:lnTo>
                <a:cubicBezTo>
                  <a:pt x="7622941" y="2393697"/>
                  <a:pt x="7620490" y="2362806"/>
                  <a:pt x="7620533" y="2331471"/>
                </a:cubicBezTo>
                <a:cubicBezTo>
                  <a:pt x="7619221" y="2325843"/>
                  <a:pt x="7619162" y="2320176"/>
                  <a:pt x="7619162" y="2314495"/>
                </a:cubicBezTo>
                <a:lnTo>
                  <a:pt x="7619756" y="2303055"/>
                </a:lnTo>
                <a:lnTo>
                  <a:pt x="7620254" y="2303088"/>
                </a:lnTo>
                <a:close/>
                <a:moveTo>
                  <a:pt x="7597529" y="2302594"/>
                </a:moveTo>
                <a:lnTo>
                  <a:pt x="7597555" y="2303088"/>
                </a:lnTo>
                <a:lnTo>
                  <a:pt x="7598053" y="2303055"/>
                </a:lnTo>
                <a:lnTo>
                  <a:pt x="7598647" y="2314495"/>
                </a:lnTo>
                <a:cubicBezTo>
                  <a:pt x="7598647" y="2320176"/>
                  <a:pt x="7598588" y="2325843"/>
                  <a:pt x="7597276" y="2331471"/>
                </a:cubicBezTo>
                <a:cubicBezTo>
                  <a:pt x="7597319" y="2362806"/>
                  <a:pt x="7594868" y="2393697"/>
                  <a:pt x="7589809" y="2423947"/>
                </a:cubicBezTo>
                <a:lnTo>
                  <a:pt x="7589271" y="2430623"/>
                </a:lnTo>
                <a:cubicBezTo>
                  <a:pt x="7589101" y="2430628"/>
                  <a:pt x="7588933" y="2430633"/>
                  <a:pt x="7588765" y="2430686"/>
                </a:cubicBezTo>
                <a:cubicBezTo>
                  <a:pt x="7538490" y="2783551"/>
                  <a:pt x="7257451" y="3064328"/>
                  <a:pt x="6898600" y="3123727"/>
                </a:cubicBezTo>
                <a:lnTo>
                  <a:pt x="6898484" y="3124875"/>
                </a:lnTo>
                <a:cubicBezTo>
                  <a:pt x="6893173" y="3125886"/>
                  <a:pt x="6887844" y="3126834"/>
                  <a:pt x="6882267" y="3126415"/>
                </a:cubicBezTo>
                <a:cubicBezTo>
                  <a:pt x="6851095" y="3131969"/>
                  <a:pt x="6819215" y="3134950"/>
                  <a:pt x="6786841" y="3135477"/>
                </a:cubicBezTo>
                <a:lnTo>
                  <a:pt x="6769722" y="3137103"/>
                </a:lnTo>
                <a:lnTo>
                  <a:pt x="6769696" y="3136608"/>
                </a:lnTo>
                <a:lnTo>
                  <a:pt x="6769197" y="3136641"/>
                </a:lnTo>
                <a:cubicBezTo>
                  <a:pt x="6768631" y="3132839"/>
                  <a:pt x="6768604" y="3129023"/>
                  <a:pt x="6768604" y="3125201"/>
                </a:cubicBezTo>
                <a:cubicBezTo>
                  <a:pt x="6768604" y="3119519"/>
                  <a:pt x="6768663" y="3113850"/>
                  <a:pt x="6769975" y="3108220"/>
                </a:cubicBezTo>
                <a:cubicBezTo>
                  <a:pt x="6769933" y="3076892"/>
                  <a:pt x="6772382" y="3046007"/>
                  <a:pt x="6777439" y="3015763"/>
                </a:cubicBezTo>
                <a:lnTo>
                  <a:pt x="6777979" y="3009073"/>
                </a:lnTo>
                <a:cubicBezTo>
                  <a:pt x="6778148" y="3009068"/>
                  <a:pt x="6778317" y="3009063"/>
                  <a:pt x="6778485" y="3009010"/>
                </a:cubicBezTo>
                <a:cubicBezTo>
                  <a:pt x="6828761" y="2656144"/>
                  <a:pt x="7109800" y="2375367"/>
                  <a:pt x="7468650" y="2315969"/>
                </a:cubicBezTo>
                <a:lnTo>
                  <a:pt x="7468767" y="2314821"/>
                </a:lnTo>
                <a:cubicBezTo>
                  <a:pt x="7474076" y="2313811"/>
                  <a:pt x="7479404" y="2312863"/>
                  <a:pt x="7484980" y="2313282"/>
                </a:cubicBezTo>
                <a:cubicBezTo>
                  <a:pt x="7516163" y="2307725"/>
                  <a:pt x="7548056" y="2304744"/>
                  <a:pt x="7580442" y="2304217"/>
                </a:cubicBezTo>
                <a:close/>
                <a:moveTo>
                  <a:pt x="5928129" y="2302594"/>
                </a:moveTo>
                <a:lnTo>
                  <a:pt x="5945217" y="2304217"/>
                </a:lnTo>
                <a:cubicBezTo>
                  <a:pt x="5977602" y="2304744"/>
                  <a:pt x="6009495" y="2307725"/>
                  <a:pt x="6040678" y="2313282"/>
                </a:cubicBezTo>
                <a:cubicBezTo>
                  <a:pt x="6046254" y="2312863"/>
                  <a:pt x="6051582" y="2313811"/>
                  <a:pt x="6056891" y="2314821"/>
                </a:cubicBezTo>
                <a:lnTo>
                  <a:pt x="6057008" y="2315969"/>
                </a:lnTo>
                <a:cubicBezTo>
                  <a:pt x="6415858" y="2375367"/>
                  <a:pt x="6696897" y="2656144"/>
                  <a:pt x="6747174" y="3009010"/>
                </a:cubicBezTo>
                <a:cubicBezTo>
                  <a:pt x="6747341" y="3009063"/>
                  <a:pt x="6747511" y="3009068"/>
                  <a:pt x="6747679" y="3009073"/>
                </a:cubicBezTo>
                <a:lnTo>
                  <a:pt x="6748220" y="3015763"/>
                </a:lnTo>
                <a:cubicBezTo>
                  <a:pt x="6753276" y="3046007"/>
                  <a:pt x="6755726" y="3076892"/>
                  <a:pt x="6755684" y="3108220"/>
                </a:cubicBezTo>
                <a:cubicBezTo>
                  <a:pt x="6756996" y="3113850"/>
                  <a:pt x="6757054" y="3119519"/>
                  <a:pt x="6757054" y="3125201"/>
                </a:cubicBezTo>
                <a:cubicBezTo>
                  <a:pt x="6757054" y="3129023"/>
                  <a:pt x="6757027" y="3132839"/>
                  <a:pt x="6756461" y="3136641"/>
                </a:cubicBezTo>
                <a:lnTo>
                  <a:pt x="6755962" y="3136608"/>
                </a:lnTo>
                <a:lnTo>
                  <a:pt x="6755936" y="3137103"/>
                </a:lnTo>
                <a:lnTo>
                  <a:pt x="6738818" y="3135477"/>
                </a:lnTo>
                <a:cubicBezTo>
                  <a:pt x="6706444" y="3134950"/>
                  <a:pt x="6674563" y="3131969"/>
                  <a:pt x="6643391" y="3126415"/>
                </a:cubicBezTo>
                <a:cubicBezTo>
                  <a:pt x="6637814" y="3126834"/>
                  <a:pt x="6632485" y="3125886"/>
                  <a:pt x="6627175" y="3124875"/>
                </a:cubicBezTo>
                <a:lnTo>
                  <a:pt x="6627059" y="3123727"/>
                </a:lnTo>
                <a:cubicBezTo>
                  <a:pt x="6268207" y="3064328"/>
                  <a:pt x="5987168" y="2783551"/>
                  <a:pt x="5936893" y="2430686"/>
                </a:cubicBezTo>
                <a:cubicBezTo>
                  <a:pt x="5936725" y="2430633"/>
                  <a:pt x="5936557" y="2430628"/>
                  <a:pt x="5936387" y="2430623"/>
                </a:cubicBezTo>
                <a:lnTo>
                  <a:pt x="5935849" y="2423947"/>
                </a:lnTo>
                <a:cubicBezTo>
                  <a:pt x="5930790" y="2393697"/>
                  <a:pt x="5928340" y="2362806"/>
                  <a:pt x="5928382" y="2331471"/>
                </a:cubicBezTo>
                <a:cubicBezTo>
                  <a:pt x="5927070" y="2325843"/>
                  <a:pt x="5927011" y="2320176"/>
                  <a:pt x="5927011" y="2314495"/>
                </a:cubicBezTo>
                <a:lnTo>
                  <a:pt x="5927605" y="2303055"/>
                </a:lnTo>
                <a:lnTo>
                  <a:pt x="5928103" y="2303088"/>
                </a:lnTo>
                <a:close/>
                <a:moveTo>
                  <a:pt x="5905378" y="2302594"/>
                </a:moveTo>
                <a:lnTo>
                  <a:pt x="5905404" y="2303088"/>
                </a:lnTo>
                <a:lnTo>
                  <a:pt x="5905902" y="2303055"/>
                </a:lnTo>
                <a:lnTo>
                  <a:pt x="5906496" y="2314495"/>
                </a:lnTo>
                <a:cubicBezTo>
                  <a:pt x="5906496" y="2320176"/>
                  <a:pt x="5906438" y="2325843"/>
                  <a:pt x="5905126" y="2331471"/>
                </a:cubicBezTo>
                <a:cubicBezTo>
                  <a:pt x="5905168" y="2362806"/>
                  <a:pt x="5902717" y="2393697"/>
                  <a:pt x="5897659" y="2423947"/>
                </a:cubicBezTo>
                <a:lnTo>
                  <a:pt x="5897120" y="2430623"/>
                </a:lnTo>
                <a:cubicBezTo>
                  <a:pt x="5896951" y="2430628"/>
                  <a:pt x="5896782" y="2430633"/>
                  <a:pt x="5896615" y="2430686"/>
                </a:cubicBezTo>
                <a:cubicBezTo>
                  <a:pt x="5846339" y="2783551"/>
                  <a:pt x="5565300" y="3064328"/>
                  <a:pt x="5206449" y="3123727"/>
                </a:cubicBezTo>
                <a:lnTo>
                  <a:pt x="5206334" y="3124875"/>
                </a:lnTo>
                <a:cubicBezTo>
                  <a:pt x="5201022" y="3125886"/>
                  <a:pt x="5195693" y="3126834"/>
                  <a:pt x="5190116" y="3126415"/>
                </a:cubicBezTo>
                <a:cubicBezTo>
                  <a:pt x="5158944" y="3131969"/>
                  <a:pt x="5127065" y="3134950"/>
                  <a:pt x="5094690" y="3135477"/>
                </a:cubicBezTo>
                <a:lnTo>
                  <a:pt x="5077571" y="3137103"/>
                </a:lnTo>
                <a:lnTo>
                  <a:pt x="5077545" y="3136608"/>
                </a:lnTo>
                <a:lnTo>
                  <a:pt x="5077046" y="3136641"/>
                </a:lnTo>
                <a:cubicBezTo>
                  <a:pt x="5076480" y="3132839"/>
                  <a:pt x="5076453" y="3129023"/>
                  <a:pt x="5076453" y="3125201"/>
                </a:cubicBezTo>
                <a:cubicBezTo>
                  <a:pt x="5076453" y="3119519"/>
                  <a:pt x="5076512" y="3113850"/>
                  <a:pt x="5077824" y="3108220"/>
                </a:cubicBezTo>
                <a:cubicBezTo>
                  <a:pt x="5077782" y="3076892"/>
                  <a:pt x="5080231" y="3046007"/>
                  <a:pt x="5085288" y="3015763"/>
                </a:cubicBezTo>
                <a:lnTo>
                  <a:pt x="5085828" y="3009073"/>
                </a:lnTo>
                <a:cubicBezTo>
                  <a:pt x="5085997" y="3009068"/>
                  <a:pt x="5086166" y="3009063"/>
                  <a:pt x="5086334" y="3009010"/>
                </a:cubicBezTo>
                <a:cubicBezTo>
                  <a:pt x="5136610" y="2656144"/>
                  <a:pt x="5417649" y="2375367"/>
                  <a:pt x="5776501" y="2315969"/>
                </a:cubicBezTo>
                <a:lnTo>
                  <a:pt x="5776617" y="2314821"/>
                </a:lnTo>
                <a:cubicBezTo>
                  <a:pt x="5781926" y="2313811"/>
                  <a:pt x="5787253" y="2312863"/>
                  <a:pt x="5792829" y="2313282"/>
                </a:cubicBezTo>
                <a:cubicBezTo>
                  <a:pt x="5824013" y="2307725"/>
                  <a:pt x="5855905" y="2304744"/>
                  <a:pt x="5888291" y="2304217"/>
                </a:cubicBezTo>
                <a:close/>
                <a:moveTo>
                  <a:pt x="4235979" y="2302594"/>
                </a:moveTo>
                <a:lnTo>
                  <a:pt x="4253065" y="2304217"/>
                </a:lnTo>
                <a:cubicBezTo>
                  <a:pt x="4285451" y="2304744"/>
                  <a:pt x="4317343" y="2307725"/>
                  <a:pt x="4348528" y="2313282"/>
                </a:cubicBezTo>
                <a:cubicBezTo>
                  <a:pt x="4354104" y="2312863"/>
                  <a:pt x="4359431" y="2313811"/>
                  <a:pt x="4364739" y="2314821"/>
                </a:cubicBezTo>
                <a:lnTo>
                  <a:pt x="4364856" y="2315969"/>
                </a:lnTo>
                <a:cubicBezTo>
                  <a:pt x="4723707" y="2375367"/>
                  <a:pt x="5004746" y="2656144"/>
                  <a:pt x="5055022" y="3009010"/>
                </a:cubicBezTo>
                <a:cubicBezTo>
                  <a:pt x="5055190" y="3009063"/>
                  <a:pt x="5055359" y="3009068"/>
                  <a:pt x="5055528" y="3009073"/>
                </a:cubicBezTo>
                <a:lnTo>
                  <a:pt x="5056068" y="3015763"/>
                </a:lnTo>
                <a:cubicBezTo>
                  <a:pt x="5061125" y="3046007"/>
                  <a:pt x="5063574" y="3076892"/>
                  <a:pt x="5063532" y="3108220"/>
                </a:cubicBezTo>
                <a:cubicBezTo>
                  <a:pt x="5064844" y="3113850"/>
                  <a:pt x="5064903" y="3119519"/>
                  <a:pt x="5064903" y="3125201"/>
                </a:cubicBezTo>
                <a:cubicBezTo>
                  <a:pt x="5064903" y="3129023"/>
                  <a:pt x="5064876" y="3132839"/>
                  <a:pt x="5064310" y="3136641"/>
                </a:cubicBezTo>
                <a:lnTo>
                  <a:pt x="5063811" y="3136608"/>
                </a:lnTo>
                <a:lnTo>
                  <a:pt x="5063785" y="3137103"/>
                </a:lnTo>
                <a:lnTo>
                  <a:pt x="5046666" y="3135477"/>
                </a:lnTo>
                <a:cubicBezTo>
                  <a:pt x="5014292" y="3134950"/>
                  <a:pt x="4982412" y="3131969"/>
                  <a:pt x="4951241" y="3126415"/>
                </a:cubicBezTo>
                <a:cubicBezTo>
                  <a:pt x="4945663" y="3126834"/>
                  <a:pt x="4940334" y="3125886"/>
                  <a:pt x="4935023" y="3124875"/>
                </a:cubicBezTo>
                <a:lnTo>
                  <a:pt x="4934907" y="3123727"/>
                </a:lnTo>
                <a:cubicBezTo>
                  <a:pt x="4576056" y="3064328"/>
                  <a:pt x="4295017" y="2783551"/>
                  <a:pt x="4244741" y="2430686"/>
                </a:cubicBezTo>
                <a:cubicBezTo>
                  <a:pt x="4244574" y="2430633"/>
                  <a:pt x="4244405" y="2430628"/>
                  <a:pt x="4244236" y="2430623"/>
                </a:cubicBezTo>
                <a:lnTo>
                  <a:pt x="4243697" y="2423947"/>
                </a:lnTo>
                <a:cubicBezTo>
                  <a:pt x="4238639" y="2393697"/>
                  <a:pt x="4236188" y="2362806"/>
                  <a:pt x="4236230" y="2331471"/>
                </a:cubicBezTo>
                <a:cubicBezTo>
                  <a:pt x="4234918" y="2325843"/>
                  <a:pt x="4234860" y="2320176"/>
                  <a:pt x="4234860" y="2314495"/>
                </a:cubicBezTo>
                <a:lnTo>
                  <a:pt x="4235454" y="2303055"/>
                </a:lnTo>
                <a:lnTo>
                  <a:pt x="4235952" y="2303088"/>
                </a:lnTo>
                <a:close/>
                <a:moveTo>
                  <a:pt x="4213227" y="2302594"/>
                </a:moveTo>
                <a:lnTo>
                  <a:pt x="4213253" y="2303088"/>
                </a:lnTo>
                <a:lnTo>
                  <a:pt x="4213751" y="2303055"/>
                </a:lnTo>
                <a:lnTo>
                  <a:pt x="4214345" y="2314495"/>
                </a:lnTo>
                <a:cubicBezTo>
                  <a:pt x="4214345" y="2320176"/>
                  <a:pt x="4214286" y="2325843"/>
                  <a:pt x="4212974" y="2331471"/>
                </a:cubicBezTo>
                <a:cubicBezTo>
                  <a:pt x="4213016" y="2362806"/>
                  <a:pt x="4210566" y="2393697"/>
                  <a:pt x="4205507" y="2423947"/>
                </a:cubicBezTo>
                <a:lnTo>
                  <a:pt x="4204969" y="2430623"/>
                </a:lnTo>
                <a:cubicBezTo>
                  <a:pt x="4204799" y="2430628"/>
                  <a:pt x="4204631" y="2430633"/>
                  <a:pt x="4204463" y="2430686"/>
                </a:cubicBezTo>
                <a:cubicBezTo>
                  <a:pt x="4154188" y="2783551"/>
                  <a:pt x="3873149" y="3064328"/>
                  <a:pt x="3514297" y="3123727"/>
                </a:cubicBezTo>
                <a:lnTo>
                  <a:pt x="3514181" y="3124875"/>
                </a:lnTo>
                <a:cubicBezTo>
                  <a:pt x="3508871" y="3125886"/>
                  <a:pt x="3503542" y="3126834"/>
                  <a:pt x="3497965" y="3126415"/>
                </a:cubicBezTo>
                <a:cubicBezTo>
                  <a:pt x="3466793" y="3131969"/>
                  <a:pt x="3434912" y="3134950"/>
                  <a:pt x="3402538" y="3135477"/>
                </a:cubicBezTo>
                <a:lnTo>
                  <a:pt x="3385420" y="3137103"/>
                </a:lnTo>
                <a:lnTo>
                  <a:pt x="3385394" y="3136608"/>
                </a:lnTo>
                <a:lnTo>
                  <a:pt x="3384895" y="3136641"/>
                </a:lnTo>
                <a:cubicBezTo>
                  <a:pt x="3384329" y="3132839"/>
                  <a:pt x="3384302" y="3129023"/>
                  <a:pt x="3384302" y="3125201"/>
                </a:cubicBezTo>
                <a:cubicBezTo>
                  <a:pt x="3384302" y="3119519"/>
                  <a:pt x="3384360" y="3113850"/>
                  <a:pt x="3385672" y="3108220"/>
                </a:cubicBezTo>
                <a:cubicBezTo>
                  <a:pt x="3385630" y="3076892"/>
                  <a:pt x="3388080" y="3046007"/>
                  <a:pt x="3393136" y="3015763"/>
                </a:cubicBezTo>
                <a:lnTo>
                  <a:pt x="3393677" y="3009073"/>
                </a:lnTo>
                <a:cubicBezTo>
                  <a:pt x="3393845" y="3009068"/>
                  <a:pt x="3394015" y="3009063"/>
                  <a:pt x="3394182" y="3009010"/>
                </a:cubicBezTo>
                <a:cubicBezTo>
                  <a:pt x="3444459" y="2656144"/>
                  <a:pt x="3725498" y="2375367"/>
                  <a:pt x="4084348" y="2315969"/>
                </a:cubicBezTo>
                <a:lnTo>
                  <a:pt x="4084465" y="2314821"/>
                </a:lnTo>
                <a:cubicBezTo>
                  <a:pt x="4089774" y="2313811"/>
                  <a:pt x="4095102" y="2312863"/>
                  <a:pt x="4100678" y="2313282"/>
                </a:cubicBezTo>
                <a:cubicBezTo>
                  <a:pt x="4131861" y="2307725"/>
                  <a:pt x="4163754" y="2304744"/>
                  <a:pt x="4196139" y="2304217"/>
                </a:cubicBezTo>
                <a:close/>
                <a:moveTo>
                  <a:pt x="2543827" y="2302594"/>
                </a:moveTo>
                <a:lnTo>
                  <a:pt x="2560914" y="2304217"/>
                </a:lnTo>
                <a:cubicBezTo>
                  <a:pt x="2593300" y="2304744"/>
                  <a:pt x="2625192" y="2307725"/>
                  <a:pt x="2656376" y="2313282"/>
                </a:cubicBezTo>
                <a:cubicBezTo>
                  <a:pt x="2661952" y="2312863"/>
                  <a:pt x="2667280" y="2313811"/>
                  <a:pt x="2672588" y="2314821"/>
                </a:cubicBezTo>
                <a:lnTo>
                  <a:pt x="2672706" y="2315969"/>
                </a:lnTo>
                <a:cubicBezTo>
                  <a:pt x="3031556" y="2375367"/>
                  <a:pt x="3312595" y="2656144"/>
                  <a:pt x="3362871" y="3009010"/>
                </a:cubicBezTo>
                <a:cubicBezTo>
                  <a:pt x="3363039" y="3009063"/>
                  <a:pt x="3363208" y="3009068"/>
                  <a:pt x="3363377" y="3009073"/>
                </a:cubicBezTo>
                <a:lnTo>
                  <a:pt x="3363917" y="3015763"/>
                </a:lnTo>
                <a:cubicBezTo>
                  <a:pt x="3368974" y="3046007"/>
                  <a:pt x="3371423" y="3076892"/>
                  <a:pt x="3371381" y="3108220"/>
                </a:cubicBezTo>
                <a:cubicBezTo>
                  <a:pt x="3372693" y="3113850"/>
                  <a:pt x="3372752" y="3119519"/>
                  <a:pt x="3372752" y="3125201"/>
                </a:cubicBezTo>
                <a:cubicBezTo>
                  <a:pt x="3372752" y="3129023"/>
                  <a:pt x="3372725" y="3132839"/>
                  <a:pt x="3372159" y="3136641"/>
                </a:cubicBezTo>
                <a:lnTo>
                  <a:pt x="3371660" y="3136608"/>
                </a:lnTo>
                <a:lnTo>
                  <a:pt x="3371634" y="3137103"/>
                </a:lnTo>
                <a:lnTo>
                  <a:pt x="3354515" y="3135477"/>
                </a:lnTo>
                <a:cubicBezTo>
                  <a:pt x="3322141" y="3134950"/>
                  <a:pt x="3290261" y="3131969"/>
                  <a:pt x="3259089" y="3126415"/>
                </a:cubicBezTo>
                <a:cubicBezTo>
                  <a:pt x="3253512" y="3126834"/>
                  <a:pt x="3248183" y="3125886"/>
                  <a:pt x="3242872" y="3124875"/>
                </a:cubicBezTo>
                <a:lnTo>
                  <a:pt x="3242756" y="3123727"/>
                </a:lnTo>
                <a:cubicBezTo>
                  <a:pt x="2883905" y="3064328"/>
                  <a:pt x="2602866" y="2783551"/>
                  <a:pt x="2552590" y="2430686"/>
                </a:cubicBezTo>
                <a:cubicBezTo>
                  <a:pt x="2552423" y="2430633"/>
                  <a:pt x="2552254" y="2430628"/>
                  <a:pt x="2552085" y="2430623"/>
                </a:cubicBezTo>
                <a:lnTo>
                  <a:pt x="2551547" y="2423947"/>
                </a:lnTo>
                <a:cubicBezTo>
                  <a:pt x="2546488" y="2393697"/>
                  <a:pt x="2544037" y="2362806"/>
                  <a:pt x="2544079" y="2331471"/>
                </a:cubicBezTo>
                <a:cubicBezTo>
                  <a:pt x="2542767" y="2325843"/>
                  <a:pt x="2542709" y="2320176"/>
                  <a:pt x="2542709" y="2314495"/>
                </a:cubicBezTo>
                <a:lnTo>
                  <a:pt x="2543303" y="2303055"/>
                </a:lnTo>
                <a:lnTo>
                  <a:pt x="2543801" y="2303088"/>
                </a:lnTo>
                <a:close/>
                <a:moveTo>
                  <a:pt x="2521076" y="2302594"/>
                </a:moveTo>
                <a:lnTo>
                  <a:pt x="2521102" y="2303088"/>
                </a:lnTo>
                <a:lnTo>
                  <a:pt x="2521600" y="2303055"/>
                </a:lnTo>
                <a:lnTo>
                  <a:pt x="2522194" y="2314495"/>
                </a:lnTo>
                <a:cubicBezTo>
                  <a:pt x="2522194" y="2320176"/>
                  <a:pt x="2522135" y="2325843"/>
                  <a:pt x="2520823" y="2331471"/>
                </a:cubicBezTo>
                <a:cubicBezTo>
                  <a:pt x="2520865" y="2362806"/>
                  <a:pt x="2518415" y="2393697"/>
                  <a:pt x="2513356" y="2423947"/>
                </a:cubicBezTo>
                <a:lnTo>
                  <a:pt x="2512818" y="2430623"/>
                </a:lnTo>
                <a:cubicBezTo>
                  <a:pt x="2512648" y="2430628"/>
                  <a:pt x="2512480" y="2430633"/>
                  <a:pt x="2512312" y="2430686"/>
                </a:cubicBezTo>
                <a:cubicBezTo>
                  <a:pt x="2462037" y="2783551"/>
                  <a:pt x="2180998" y="3064328"/>
                  <a:pt x="1822147" y="3123727"/>
                </a:cubicBezTo>
                <a:lnTo>
                  <a:pt x="1822030" y="3124875"/>
                </a:lnTo>
                <a:cubicBezTo>
                  <a:pt x="1816720" y="3125886"/>
                  <a:pt x="1811391" y="3126834"/>
                  <a:pt x="1805814" y="3126415"/>
                </a:cubicBezTo>
                <a:cubicBezTo>
                  <a:pt x="1774642" y="3131969"/>
                  <a:pt x="1742762" y="3134950"/>
                  <a:pt x="1710387" y="3135477"/>
                </a:cubicBezTo>
                <a:lnTo>
                  <a:pt x="1693269" y="3137103"/>
                </a:lnTo>
                <a:lnTo>
                  <a:pt x="1693243" y="3136608"/>
                </a:lnTo>
                <a:lnTo>
                  <a:pt x="1692744" y="3136641"/>
                </a:lnTo>
                <a:cubicBezTo>
                  <a:pt x="1692178" y="3132839"/>
                  <a:pt x="1692151" y="3129023"/>
                  <a:pt x="1692151" y="3125201"/>
                </a:cubicBezTo>
                <a:cubicBezTo>
                  <a:pt x="1692151" y="3119519"/>
                  <a:pt x="1692209" y="3113850"/>
                  <a:pt x="1693521" y="3108220"/>
                </a:cubicBezTo>
                <a:cubicBezTo>
                  <a:pt x="1693479" y="3076892"/>
                  <a:pt x="1695929" y="3046007"/>
                  <a:pt x="1700985" y="3015763"/>
                </a:cubicBezTo>
                <a:lnTo>
                  <a:pt x="1701526" y="3009073"/>
                </a:lnTo>
                <a:cubicBezTo>
                  <a:pt x="1701694" y="3009068"/>
                  <a:pt x="1701864" y="3009063"/>
                  <a:pt x="1702031" y="3009010"/>
                </a:cubicBezTo>
                <a:cubicBezTo>
                  <a:pt x="1752308" y="2656144"/>
                  <a:pt x="2033347" y="2375367"/>
                  <a:pt x="2392197" y="2315969"/>
                </a:cubicBezTo>
                <a:lnTo>
                  <a:pt x="2392314" y="2314821"/>
                </a:lnTo>
                <a:cubicBezTo>
                  <a:pt x="2397623" y="2313811"/>
                  <a:pt x="2402951" y="2312863"/>
                  <a:pt x="2408527" y="2313282"/>
                </a:cubicBezTo>
                <a:cubicBezTo>
                  <a:pt x="2439710" y="2307725"/>
                  <a:pt x="2471603" y="2304744"/>
                  <a:pt x="2503988" y="2304217"/>
                </a:cubicBezTo>
                <a:close/>
                <a:moveTo>
                  <a:pt x="851676" y="2302594"/>
                </a:moveTo>
                <a:lnTo>
                  <a:pt x="868763" y="2304217"/>
                </a:lnTo>
                <a:cubicBezTo>
                  <a:pt x="901149" y="2304744"/>
                  <a:pt x="933041" y="2307725"/>
                  <a:pt x="964225" y="2313282"/>
                </a:cubicBezTo>
                <a:cubicBezTo>
                  <a:pt x="969801" y="2312863"/>
                  <a:pt x="975129" y="2313811"/>
                  <a:pt x="980437" y="2314821"/>
                </a:cubicBezTo>
                <a:lnTo>
                  <a:pt x="980555" y="2315969"/>
                </a:lnTo>
                <a:cubicBezTo>
                  <a:pt x="1339405" y="2375367"/>
                  <a:pt x="1620444" y="2656144"/>
                  <a:pt x="1670720" y="3009010"/>
                </a:cubicBezTo>
                <a:cubicBezTo>
                  <a:pt x="1670888" y="3009063"/>
                  <a:pt x="1671057" y="3009068"/>
                  <a:pt x="1671226" y="3009073"/>
                </a:cubicBezTo>
                <a:lnTo>
                  <a:pt x="1671766" y="3015763"/>
                </a:lnTo>
                <a:cubicBezTo>
                  <a:pt x="1676823" y="3046007"/>
                  <a:pt x="1679272" y="3076892"/>
                  <a:pt x="1679230" y="3108220"/>
                </a:cubicBezTo>
                <a:cubicBezTo>
                  <a:pt x="1680542" y="3113850"/>
                  <a:pt x="1680601" y="3119519"/>
                  <a:pt x="1680601" y="3125201"/>
                </a:cubicBezTo>
                <a:cubicBezTo>
                  <a:pt x="1680601" y="3129023"/>
                  <a:pt x="1680574" y="3132839"/>
                  <a:pt x="1680008" y="3136641"/>
                </a:cubicBezTo>
                <a:lnTo>
                  <a:pt x="1679509" y="3136608"/>
                </a:lnTo>
                <a:lnTo>
                  <a:pt x="1679483" y="3137103"/>
                </a:lnTo>
                <a:lnTo>
                  <a:pt x="1662364" y="3135477"/>
                </a:lnTo>
                <a:cubicBezTo>
                  <a:pt x="1629990" y="3134950"/>
                  <a:pt x="1598110" y="3131969"/>
                  <a:pt x="1566938" y="3126415"/>
                </a:cubicBezTo>
                <a:cubicBezTo>
                  <a:pt x="1561361" y="3126834"/>
                  <a:pt x="1556032" y="3125886"/>
                  <a:pt x="1550721" y="3124875"/>
                </a:cubicBezTo>
                <a:lnTo>
                  <a:pt x="1550605" y="3123727"/>
                </a:lnTo>
                <a:cubicBezTo>
                  <a:pt x="1191754" y="3064328"/>
                  <a:pt x="910715" y="2783551"/>
                  <a:pt x="860439" y="2430686"/>
                </a:cubicBezTo>
                <a:cubicBezTo>
                  <a:pt x="860272" y="2430633"/>
                  <a:pt x="860103" y="2430628"/>
                  <a:pt x="859934" y="2430623"/>
                </a:cubicBezTo>
                <a:lnTo>
                  <a:pt x="859396" y="2423947"/>
                </a:lnTo>
                <a:cubicBezTo>
                  <a:pt x="854337" y="2393697"/>
                  <a:pt x="851886" y="2362806"/>
                  <a:pt x="851928" y="2331471"/>
                </a:cubicBezTo>
                <a:cubicBezTo>
                  <a:pt x="850616" y="2325843"/>
                  <a:pt x="850558" y="2320176"/>
                  <a:pt x="850558" y="2314495"/>
                </a:cubicBezTo>
                <a:lnTo>
                  <a:pt x="851152" y="2303055"/>
                </a:lnTo>
                <a:lnTo>
                  <a:pt x="851650" y="2303088"/>
                </a:lnTo>
                <a:close/>
                <a:moveTo>
                  <a:pt x="828925" y="2302594"/>
                </a:moveTo>
                <a:lnTo>
                  <a:pt x="828951" y="2303088"/>
                </a:lnTo>
                <a:lnTo>
                  <a:pt x="829449" y="2303055"/>
                </a:lnTo>
                <a:lnTo>
                  <a:pt x="830043" y="2314495"/>
                </a:lnTo>
                <a:cubicBezTo>
                  <a:pt x="830043" y="2320176"/>
                  <a:pt x="829984" y="2325843"/>
                  <a:pt x="828672" y="2331471"/>
                </a:cubicBezTo>
                <a:cubicBezTo>
                  <a:pt x="828714" y="2362806"/>
                  <a:pt x="826264" y="2393697"/>
                  <a:pt x="821205" y="2423947"/>
                </a:cubicBezTo>
                <a:lnTo>
                  <a:pt x="820667" y="2430623"/>
                </a:lnTo>
                <a:cubicBezTo>
                  <a:pt x="820497" y="2430628"/>
                  <a:pt x="820329" y="2430633"/>
                  <a:pt x="820161" y="2430686"/>
                </a:cubicBezTo>
                <a:cubicBezTo>
                  <a:pt x="769886" y="2783551"/>
                  <a:pt x="488847" y="3064328"/>
                  <a:pt x="129995" y="3123727"/>
                </a:cubicBezTo>
                <a:lnTo>
                  <a:pt x="129879" y="3124875"/>
                </a:lnTo>
                <a:cubicBezTo>
                  <a:pt x="124569" y="3125886"/>
                  <a:pt x="119240" y="3126834"/>
                  <a:pt x="113663" y="3126415"/>
                </a:cubicBezTo>
                <a:cubicBezTo>
                  <a:pt x="82491" y="3131969"/>
                  <a:pt x="50611" y="3134950"/>
                  <a:pt x="18236" y="3135477"/>
                </a:cubicBezTo>
                <a:lnTo>
                  <a:pt x="1118" y="3137103"/>
                </a:lnTo>
                <a:lnTo>
                  <a:pt x="1092" y="3136608"/>
                </a:lnTo>
                <a:lnTo>
                  <a:pt x="593" y="3136641"/>
                </a:lnTo>
                <a:cubicBezTo>
                  <a:pt x="27" y="3132839"/>
                  <a:pt x="0" y="3129023"/>
                  <a:pt x="0" y="3125201"/>
                </a:cubicBezTo>
                <a:cubicBezTo>
                  <a:pt x="0" y="3119519"/>
                  <a:pt x="58" y="3113850"/>
                  <a:pt x="1370" y="3108220"/>
                </a:cubicBezTo>
                <a:cubicBezTo>
                  <a:pt x="1328" y="3076892"/>
                  <a:pt x="3778" y="3046007"/>
                  <a:pt x="8835" y="3015763"/>
                </a:cubicBezTo>
                <a:lnTo>
                  <a:pt x="9375" y="3009073"/>
                </a:lnTo>
                <a:cubicBezTo>
                  <a:pt x="9543" y="3009068"/>
                  <a:pt x="9713" y="3009063"/>
                  <a:pt x="9880" y="3009010"/>
                </a:cubicBezTo>
                <a:cubicBezTo>
                  <a:pt x="60157" y="2656144"/>
                  <a:pt x="341196" y="2375367"/>
                  <a:pt x="700046" y="2315969"/>
                </a:cubicBezTo>
                <a:lnTo>
                  <a:pt x="700163" y="2314821"/>
                </a:lnTo>
                <a:cubicBezTo>
                  <a:pt x="705472" y="2313811"/>
                  <a:pt x="710800" y="2312863"/>
                  <a:pt x="716376" y="2313282"/>
                </a:cubicBezTo>
                <a:cubicBezTo>
                  <a:pt x="747559" y="2307725"/>
                  <a:pt x="779452" y="2304744"/>
                  <a:pt x="811837" y="2304217"/>
                </a:cubicBezTo>
                <a:close/>
                <a:moveTo>
                  <a:pt x="8305836" y="1608087"/>
                </a:moveTo>
                <a:cubicBezTo>
                  <a:pt x="8030646" y="1666766"/>
                  <a:pt x="7815802" y="1879876"/>
                  <a:pt x="7762527" y="2148655"/>
                </a:cubicBezTo>
                <a:cubicBezTo>
                  <a:pt x="8037717" y="2089976"/>
                  <a:pt x="8252560" y="1876866"/>
                  <a:pt x="8305836" y="1608087"/>
                </a:cubicBezTo>
                <a:close/>
                <a:moveTo>
                  <a:pt x="6911971" y="1608087"/>
                </a:moveTo>
                <a:cubicBezTo>
                  <a:pt x="6965247" y="1876866"/>
                  <a:pt x="7180090" y="2089976"/>
                  <a:pt x="7455280" y="2148655"/>
                </a:cubicBezTo>
                <a:cubicBezTo>
                  <a:pt x="7402005" y="1879876"/>
                  <a:pt x="7187161" y="1666766"/>
                  <a:pt x="6911971" y="1608087"/>
                </a:cubicBezTo>
                <a:close/>
                <a:moveTo>
                  <a:pt x="6613685" y="1608087"/>
                </a:moveTo>
                <a:cubicBezTo>
                  <a:pt x="6338495" y="1666766"/>
                  <a:pt x="6123651" y="1879876"/>
                  <a:pt x="6070376" y="2148655"/>
                </a:cubicBezTo>
                <a:cubicBezTo>
                  <a:pt x="6345566" y="2089976"/>
                  <a:pt x="6560409" y="1876866"/>
                  <a:pt x="6613685" y="1608087"/>
                </a:cubicBezTo>
                <a:close/>
                <a:moveTo>
                  <a:pt x="5219820" y="1608087"/>
                </a:moveTo>
                <a:cubicBezTo>
                  <a:pt x="5273096" y="1876866"/>
                  <a:pt x="5487939" y="2089976"/>
                  <a:pt x="5763129" y="2148655"/>
                </a:cubicBezTo>
                <a:cubicBezTo>
                  <a:pt x="5709854" y="1879876"/>
                  <a:pt x="5495010" y="1666766"/>
                  <a:pt x="5219820" y="1608087"/>
                </a:cubicBezTo>
                <a:close/>
                <a:moveTo>
                  <a:pt x="4921534" y="1608087"/>
                </a:moveTo>
                <a:cubicBezTo>
                  <a:pt x="4646344" y="1666766"/>
                  <a:pt x="4431500" y="1879876"/>
                  <a:pt x="4378225" y="2148655"/>
                </a:cubicBezTo>
                <a:cubicBezTo>
                  <a:pt x="4653415" y="2089976"/>
                  <a:pt x="4868259" y="1876866"/>
                  <a:pt x="4921534" y="1608087"/>
                </a:cubicBezTo>
                <a:close/>
                <a:moveTo>
                  <a:pt x="3527669" y="1608087"/>
                </a:moveTo>
                <a:cubicBezTo>
                  <a:pt x="3580945" y="1876866"/>
                  <a:pt x="3795788" y="2089976"/>
                  <a:pt x="4070978" y="2148655"/>
                </a:cubicBezTo>
                <a:cubicBezTo>
                  <a:pt x="4017703" y="1879876"/>
                  <a:pt x="3802859" y="1666766"/>
                  <a:pt x="3527669" y="1608087"/>
                </a:cubicBezTo>
                <a:close/>
                <a:moveTo>
                  <a:pt x="3229383" y="1608087"/>
                </a:moveTo>
                <a:cubicBezTo>
                  <a:pt x="2954193" y="1666766"/>
                  <a:pt x="2739349" y="1879876"/>
                  <a:pt x="2686074" y="2148655"/>
                </a:cubicBezTo>
                <a:cubicBezTo>
                  <a:pt x="2961264" y="2089976"/>
                  <a:pt x="3176107" y="1876866"/>
                  <a:pt x="3229383" y="1608087"/>
                </a:cubicBezTo>
                <a:close/>
                <a:moveTo>
                  <a:pt x="1835518" y="1608087"/>
                </a:moveTo>
                <a:cubicBezTo>
                  <a:pt x="1888794" y="1876866"/>
                  <a:pt x="2103637" y="2089976"/>
                  <a:pt x="2378827" y="2148655"/>
                </a:cubicBezTo>
                <a:cubicBezTo>
                  <a:pt x="2325552" y="1879876"/>
                  <a:pt x="2110708" y="1666766"/>
                  <a:pt x="1835518" y="1608087"/>
                </a:cubicBezTo>
                <a:close/>
                <a:moveTo>
                  <a:pt x="1537232" y="1608087"/>
                </a:moveTo>
                <a:cubicBezTo>
                  <a:pt x="1262042" y="1666766"/>
                  <a:pt x="1047198" y="1879876"/>
                  <a:pt x="993923" y="2148655"/>
                </a:cubicBezTo>
                <a:cubicBezTo>
                  <a:pt x="1269113" y="2089976"/>
                  <a:pt x="1483956" y="1876866"/>
                  <a:pt x="1537232" y="1608087"/>
                </a:cubicBezTo>
                <a:close/>
                <a:moveTo>
                  <a:pt x="143367" y="1608087"/>
                </a:moveTo>
                <a:cubicBezTo>
                  <a:pt x="196643" y="1876866"/>
                  <a:pt x="411486" y="2089976"/>
                  <a:pt x="686676" y="2148655"/>
                </a:cubicBezTo>
                <a:cubicBezTo>
                  <a:pt x="633401" y="1879876"/>
                  <a:pt x="418557" y="1666766"/>
                  <a:pt x="143367" y="1608087"/>
                </a:cubicBezTo>
                <a:close/>
                <a:moveTo>
                  <a:pt x="8461873" y="1464394"/>
                </a:moveTo>
                <a:lnTo>
                  <a:pt x="8478960" y="1466004"/>
                </a:lnTo>
                <a:cubicBezTo>
                  <a:pt x="8511346" y="1466527"/>
                  <a:pt x="8543239" y="1469485"/>
                  <a:pt x="8574422" y="1474998"/>
                </a:cubicBezTo>
                <a:cubicBezTo>
                  <a:pt x="8579998" y="1474582"/>
                  <a:pt x="8585326" y="1475523"/>
                  <a:pt x="8590635" y="1476525"/>
                </a:cubicBezTo>
                <a:lnTo>
                  <a:pt x="8590752" y="1477664"/>
                </a:lnTo>
                <a:cubicBezTo>
                  <a:pt x="8815033" y="1514497"/>
                  <a:pt x="9008920" y="1637126"/>
                  <a:pt x="9135069" y="1809390"/>
                </a:cubicBezTo>
                <a:lnTo>
                  <a:pt x="9139239" y="1816149"/>
                </a:lnTo>
                <a:lnTo>
                  <a:pt x="9139239" y="2119309"/>
                </a:lnTo>
                <a:lnTo>
                  <a:pt x="9120077" y="2050665"/>
                </a:lnTo>
                <a:cubicBezTo>
                  <a:pt x="9039502" y="1829012"/>
                  <a:pt x="8844913" y="1659431"/>
                  <a:pt x="8604122" y="1608087"/>
                </a:cubicBezTo>
                <a:cubicBezTo>
                  <a:pt x="8650738" y="1843269"/>
                  <a:pt x="8821055" y="2035829"/>
                  <a:pt x="9047261" y="2119605"/>
                </a:cubicBezTo>
                <a:lnTo>
                  <a:pt x="9139239" y="2146279"/>
                </a:lnTo>
                <a:lnTo>
                  <a:pt x="9139239" y="2273778"/>
                </a:lnTo>
                <a:lnTo>
                  <a:pt x="9030179" y="2246972"/>
                </a:lnTo>
                <a:cubicBezTo>
                  <a:pt x="8735297" y="2149386"/>
                  <a:pt x="8514628" y="1897812"/>
                  <a:pt x="8470637" y="1591480"/>
                </a:cubicBezTo>
                <a:cubicBezTo>
                  <a:pt x="8470469" y="1591427"/>
                  <a:pt x="8470301" y="1591423"/>
                  <a:pt x="8470131" y="1591418"/>
                </a:cubicBezTo>
                <a:lnTo>
                  <a:pt x="8469593" y="1584794"/>
                </a:lnTo>
                <a:cubicBezTo>
                  <a:pt x="8464534" y="1554782"/>
                  <a:pt x="8462083" y="1524133"/>
                  <a:pt x="8462126" y="1493044"/>
                </a:cubicBezTo>
                <a:cubicBezTo>
                  <a:pt x="8460814" y="1487460"/>
                  <a:pt x="8460755" y="1481838"/>
                  <a:pt x="8460755" y="1476202"/>
                </a:cubicBezTo>
                <a:lnTo>
                  <a:pt x="8461349" y="1464852"/>
                </a:lnTo>
                <a:lnTo>
                  <a:pt x="8461847" y="1464884"/>
                </a:lnTo>
                <a:close/>
                <a:moveTo>
                  <a:pt x="8448085" y="1464394"/>
                </a:moveTo>
                <a:lnTo>
                  <a:pt x="8448111" y="1464884"/>
                </a:lnTo>
                <a:lnTo>
                  <a:pt x="8448609" y="1464852"/>
                </a:lnTo>
                <a:lnTo>
                  <a:pt x="8449203" y="1476202"/>
                </a:lnTo>
                <a:cubicBezTo>
                  <a:pt x="8449203" y="1481838"/>
                  <a:pt x="8449144" y="1487460"/>
                  <a:pt x="8447832" y="1493044"/>
                </a:cubicBezTo>
                <a:cubicBezTo>
                  <a:pt x="8447875" y="1524133"/>
                  <a:pt x="8445424" y="1554782"/>
                  <a:pt x="8440365" y="1584794"/>
                </a:cubicBezTo>
                <a:lnTo>
                  <a:pt x="8439827" y="1591418"/>
                </a:lnTo>
                <a:cubicBezTo>
                  <a:pt x="8439657" y="1591423"/>
                  <a:pt x="8439489" y="1591427"/>
                  <a:pt x="8439321" y="1591480"/>
                </a:cubicBezTo>
                <a:cubicBezTo>
                  <a:pt x="8389046" y="1941574"/>
                  <a:pt x="8108007" y="2220146"/>
                  <a:pt x="7749156" y="2279078"/>
                </a:cubicBezTo>
                <a:lnTo>
                  <a:pt x="7749040" y="2280217"/>
                </a:lnTo>
                <a:cubicBezTo>
                  <a:pt x="7743729" y="2281220"/>
                  <a:pt x="7738400" y="2282161"/>
                  <a:pt x="7732823" y="2281745"/>
                </a:cubicBezTo>
                <a:cubicBezTo>
                  <a:pt x="7701651" y="2287255"/>
                  <a:pt x="7669771" y="2290213"/>
                  <a:pt x="7637396" y="2290736"/>
                </a:cubicBezTo>
                <a:lnTo>
                  <a:pt x="7620278" y="2292349"/>
                </a:lnTo>
                <a:lnTo>
                  <a:pt x="7620252" y="2291858"/>
                </a:lnTo>
                <a:lnTo>
                  <a:pt x="7619753" y="2291891"/>
                </a:lnTo>
                <a:cubicBezTo>
                  <a:pt x="7619187" y="2288119"/>
                  <a:pt x="7619160" y="2284333"/>
                  <a:pt x="7619160" y="2280541"/>
                </a:cubicBezTo>
                <a:cubicBezTo>
                  <a:pt x="7619160" y="2274903"/>
                  <a:pt x="7619219" y="2269279"/>
                  <a:pt x="7620531" y="2263693"/>
                </a:cubicBezTo>
                <a:cubicBezTo>
                  <a:pt x="7620488" y="2232611"/>
                  <a:pt x="7622938" y="2201969"/>
                  <a:pt x="7627995" y="2171962"/>
                </a:cubicBezTo>
                <a:lnTo>
                  <a:pt x="7628535" y="2165325"/>
                </a:lnTo>
                <a:cubicBezTo>
                  <a:pt x="7628704" y="2165320"/>
                  <a:pt x="7628873" y="2165315"/>
                  <a:pt x="7629040" y="2165262"/>
                </a:cubicBezTo>
                <a:cubicBezTo>
                  <a:pt x="7679317" y="1815167"/>
                  <a:pt x="7960356" y="1536596"/>
                  <a:pt x="8319206" y="1477664"/>
                </a:cubicBezTo>
                <a:lnTo>
                  <a:pt x="8319323" y="1476525"/>
                </a:lnTo>
                <a:cubicBezTo>
                  <a:pt x="8324632" y="1475523"/>
                  <a:pt x="8329960" y="1474582"/>
                  <a:pt x="8335536" y="1474998"/>
                </a:cubicBezTo>
                <a:cubicBezTo>
                  <a:pt x="8366719" y="1469485"/>
                  <a:pt x="8398612" y="1466527"/>
                  <a:pt x="8430998" y="1466004"/>
                </a:cubicBezTo>
                <a:close/>
                <a:moveTo>
                  <a:pt x="6769722" y="1464394"/>
                </a:moveTo>
                <a:lnTo>
                  <a:pt x="6786810" y="1466004"/>
                </a:lnTo>
                <a:cubicBezTo>
                  <a:pt x="6819195" y="1466527"/>
                  <a:pt x="6851088" y="1469485"/>
                  <a:pt x="6882271" y="1474998"/>
                </a:cubicBezTo>
                <a:cubicBezTo>
                  <a:pt x="6887847" y="1474582"/>
                  <a:pt x="6893175" y="1475523"/>
                  <a:pt x="6898484" y="1476525"/>
                </a:cubicBezTo>
                <a:lnTo>
                  <a:pt x="6898601" y="1477664"/>
                </a:lnTo>
                <a:cubicBezTo>
                  <a:pt x="7257451" y="1536596"/>
                  <a:pt x="7538490" y="1815167"/>
                  <a:pt x="7588766" y="2165262"/>
                </a:cubicBezTo>
                <a:cubicBezTo>
                  <a:pt x="7588934" y="2165315"/>
                  <a:pt x="7589103" y="2165320"/>
                  <a:pt x="7589272" y="2165325"/>
                </a:cubicBezTo>
                <a:lnTo>
                  <a:pt x="7589812" y="2171962"/>
                </a:lnTo>
                <a:cubicBezTo>
                  <a:pt x="7594869" y="2201969"/>
                  <a:pt x="7597319" y="2232611"/>
                  <a:pt x="7597276" y="2263693"/>
                </a:cubicBezTo>
                <a:cubicBezTo>
                  <a:pt x="7598588" y="2269279"/>
                  <a:pt x="7598647" y="2274903"/>
                  <a:pt x="7598647" y="2280541"/>
                </a:cubicBezTo>
                <a:cubicBezTo>
                  <a:pt x="7598647" y="2284333"/>
                  <a:pt x="7598620" y="2288119"/>
                  <a:pt x="7598054" y="2291891"/>
                </a:cubicBezTo>
                <a:lnTo>
                  <a:pt x="7597555" y="2291858"/>
                </a:lnTo>
                <a:lnTo>
                  <a:pt x="7597529" y="2292349"/>
                </a:lnTo>
                <a:lnTo>
                  <a:pt x="7580411" y="2290736"/>
                </a:lnTo>
                <a:cubicBezTo>
                  <a:pt x="7548036" y="2290213"/>
                  <a:pt x="7516156" y="2287255"/>
                  <a:pt x="7484984" y="2281745"/>
                </a:cubicBezTo>
                <a:cubicBezTo>
                  <a:pt x="7479407" y="2282161"/>
                  <a:pt x="7474078" y="2281220"/>
                  <a:pt x="7468767" y="2280217"/>
                </a:cubicBezTo>
                <a:lnTo>
                  <a:pt x="7468651" y="2279078"/>
                </a:lnTo>
                <a:cubicBezTo>
                  <a:pt x="7109800" y="2220146"/>
                  <a:pt x="6828761" y="1941574"/>
                  <a:pt x="6778486" y="1591480"/>
                </a:cubicBezTo>
                <a:cubicBezTo>
                  <a:pt x="6778318" y="1591427"/>
                  <a:pt x="6778150" y="1591423"/>
                  <a:pt x="6777980" y="1591418"/>
                </a:cubicBezTo>
                <a:lnTo>
                  <a:pt x="6777442" y="1584794"/>
                </a:lnTo>
                <a:cubicBezTo>
                  <a:pt x="6772383" y="1554782"/>
                  <a:pt x="6769933" y="1524133"/>
                  <a:pt x="6769975" y="1493044"/>
                </a:cubicBezTo>
                <a:cubicBezTo>
                  <a:pt x="6768663" y="1487460"/>
                  <a:pt x="6768604" y="1481838"/>
                  <a:pt x="6768604" y="1476202"/>
                </a:cubicBezTo>
                <a:lnTo>
                  <a:pt x="6769198" y="1464852"/>
                </a:lnTo>
                <a:lnTo>
                  <a:pt x="6769696" y="1464884"/>
                </a:lnTo>
                <a:close/>
                <a:moveTo>
                  <a:pt x="6755934" y="1464394"/>
                </a:moveTo>
                <a:lnTo>
                  <a:pt x="6755960" y="1464884"/>
                </a:lnTo>
                <a:lnTo>
                  <a:pt x="6756458" y="1464852"/>
                </a:lnTo>
                <a:lnTo>
                  <a:pt x="6757052" y="1476202"/>
                </a:lnTo>
                <a:cubicBezTo>
                  <a:pt x="6757052" y="1481838"/>
                  <a:pt x="6756994" y="1487460"/>
                  <a:pt x="6755682" y="1493044"/>
                </a:cubicBezTo>
                <a:cubicBezTo>
                  <a:pt x="6755724" y="1524133"/>
                  <a:pt x="6753273" y="1554782"/>
                  <a:pt x="6748215" y="1584794"/>
                </a:cubicBezTo>
                <a:lnTo>
                  <a:pt x="6747676" y="1591418"/>
                </a:lnTo>
                <a:cubicBezTo>
                  <a:pt x="6747507" y="1591423"/>
                  <a:pt x="6747338" y="1591427"/>
                  <a:pt x="6747171" y="1591480"/>
                </a:cubicBezTo>
                <a:cubicBezTo>
                  <a:pt x="6696895" y="1941574"/>
                  <a:pt x="6415856" y="2220146"/>
                  <a:pt x="6057005" y="2279078"/>
                </a:cubicBezTo>
                <a:lnTo>
                  <a:pt x="6056889" y="2280217"/>
                </a:lnTo>
                <a:cubicBezTo>
                  <a:pt x="6051578" y="2281220"/>
                  <a:pt x="6046249" y="2282161"/>
                  <a:pt x="6040672" y="2281745"/>
                </a:cubicBezTo>
                <a:cubicBezTo>
                  <a:pt x="6009500" y="2287255"/>
                  <a:pt x="5977620" y="2290213"/>
                  <a:pt x="5945246" y="2290736"/>
                </a:cubicBezTo>
                <a:lnTo>
                  <a:pt x="5928127" y="2292349"/>
                </a:lnTo>
                <a:lnTo>
                  <a:pt x="5928101" y="2291858"/>
                </a:lnTo>
                <a:lnTo>
                  <a:pt x="5927602" y="2291891"/>
                </a:lnTo>
                <a:cubicBezTo>
                  <a:pt x="5927036" y="2288119"/>
                  <a:pt x="5927009" y="2284333"/>
                  <a:pt x="5927009" y="2280541"/>
                </a:cubicBezTo>
                <a:cubicBezTo>
                  <a:pt x="5927009" y="2274903"/>
                  <a:pt x="5927068" y="2269279"/>
                  <a:pt x="5928380" y="2263693"/>
                </a:cubicBezTo>
                <a:cubicBezTo>
                  <a:pt x="5928338" y="2232611"/>
                  <a:pt x="5930787" y="2201969"/>
                  <a:pt x="5935844" y="2171962"/>
                </a:cubicBezTo>
                <a:lnTo>
                  <a:pt x="5936384" y="2165325"/>
                </a:lnTo>
                <a:cubicBezTo>
                  <a:pt x="5936553" y="2165320"/>
                  <a:pt x="5936722" y="2165315"/>
                  <a:pt x="5936890" y="2165262"/>
                </a:cubicBezTo>
                <a:cubicBezTo>
                  <a:pt x="5987166" y="1815167"/>
                  <a:pt x="6268205" y="1536596"/>
                  <a:pt x="6627056" y="1477664"/>
                </a:cubicBezTo>
                <a:lnTo>
                  <a:pt x="6627173" y="1476525"/>
                </a:lnTo>
                <a:cubicBezTo>
                  <a:pt x="6632481" y="1475523"/>
                  <a:pt x="6637809" y="1474582"/>
                  <a:pt x="6643385" y="1474998"/>
                </a:cubicBezTo>
                <a:cubicBezTo>
                  <a:pt x="6674569" y="1469485"/>
                  <a:pt x="6706461" y="1466527"/>
                  <a:pt x="6738847" y="1466004"/>
                </a:cubicBezTo>
                <a:close/>
                <a:moveTo>
                  <a:pt x="5077571" y="1464394"/>
                </a:moveTo>
                <a:lnTo>
                  <a:pt x="5094659" y="1466004"/>
                </a:lnTo>
                <a:cubicBezTo>
                  <a:pt x="5127044" y="1466527"/>
                  <a:pt x="5158937" y="1469485"/>
                  <a:pt x="5190120" y="1474998"/>
                </a:cubicBezTo>
                <a:cubicBezTo>
                  <a:pt x="5195696" y="1474582"/>
                  <a:pt x="5201024" y="1475523"/>
                  <a:pt x="5206334" y="1476525"/>
                </a:cubicBezTo>
                <a:lnTo>
                  <a:pt x="5206450" y="1477664"/>
                </a:lnTo>
                <a:cubicBezTo>
                  <a:pt x="5565300" y="1536596"/>
                  <a:pt x="5846339" y="1815167"/>
                  <a:pt x="5896616" y="2165262"/>
                </a:cubicBezTo>
                <a:cubicBezTo>
                  <a:pt x="5896783" y="2165315"/>
                  <a:pt x="5896953" y="2165320"/>
                  <a:pt x="5897121" y="2165325"/>
                </a:cubicBezTo>
                <a:lnTo>
                  <a:pt x="5897662" y="2171962"/>
                </a:lnTo>
                <a:cubicBezTo>
                  <a:pt x="5902718" y="2201969"/>
                  <a:pt x="5905168" y="2232611"/>
                  <a:pt x="5905126" y="2263693"/>
                </a:cubicBezTo>
                <a:cubicBezTo>
                  <a:pt x="5906438" y="2269279"/>
                  <a:pt x="5906496" y="2274903"/>
                  <a:pt x="5906496" y="2280541"/>
                </a:cubicBezTo>
                <a:cubicBezTo>
                  <a:pt x="5906496" y="2284333"/>
                  <a:pt x="5906469" y="2288119"/>
                  <a:pt x="5905903" y="2291891"/>
                </a:cubicBezTo>
                <a:lnTo>
                  <a:pt x="5905404" y="2291858"/>
                </a:lnTo>
                <a:lnTo>
                  <a:pt x="5905378" y="2292349"/>
                </a:lnTo>
                <a:lnTo>
                  <a:pt x="5888260" y="2290736"/>
                </a:lnTo>
                <a:cubicBezTo>
                  <a:pt x="5855886" y="2290213"/>
                  <a:pt x="5824005" y="2287255"/>
                  <a:pt x="5792833" y="2281745"/>
                </a:cubicBezTo>
                <a:cubicBezTo>
                  <a:pt x="5787256" y="2282161"/>
                  <a:pt x="5781927" y="2281220"/>
                  <a:pt x="5776617" y="2280217"/>
                </a:cubicBezTo>
                <a:lnTo>
                  <a:pt x="5776501" y="2279078"/>
                </a:lnTo>
                <a:cubicBezTo>
                  <a:pt x="5417649" y="2220146"/>
                  <a:pt x="5136610" y="1941574"/>
                  <a:pt x="5086335" y="1591480"/>
                </a:cubicBezTo>
                <a:cubicBezTo>
                  <a:pt x="5086167" y="1591427"/>
                  <a:pt x="5085999" y="1591423"/>
                  <a:pt x="5085830" y="1591418"/>
                </a:cubicBezTo>
                <a:lnTo>
                  <a:pt x="5085291" y="1584794"/>
                </a:lnTo>
                <a:cubicBezTo>
                  <a:pt x="5080233" y="1554782"/>
                  <a:pt x="5077782" y="1524133"/>
                  <a:pt x="5077824" y="1493044"/>
                </a:cubicBezTo>
                <a:cubicBezTo>
                  <a:pt x="5076512" y="1487460"/>
                  <a:pt x="5076453" y="1481838"/>
                  <a:pt x="5076453" y="1476202"/>
                </a:cubicBezTo>
                <a:lnTo>
                  <a:pt x="5077047" y="1464852"/>
                </a:lnTo>
                <a:lnTo>
                  <a:pt x="5077545" y="1464884"/>
                </a:lnTo>
                <a:close/>
                <a:moveTo>
                  <a:pt x="5063783" y="1464394"/>
                </a:moveTo>
                <a:lnTo>
                  <a:pt x="5063809" y="1464884"/>
                </a:lnTo>
                <a:lnTo>
                  <a:pt x="5064307" y="1464852"/>
                </a:lnTo>
                <a:lnTo>
                  <a:pt x="5064902" y="1476202"/>
                </a:lnTo>
                <a:cubicBezTo>
                  <a:pt x="5064902" y="1481838"/>
                  <a:pt x="5064842" y="1487460"/>
                  <a:pt x="5063530" y="1493044"/>
                </a:cubicBezTo>
                <a:cubicBezTo>
                  <a:pt x="5063572" y="1524133"/>
                  <a:pt x="5061122" y="1554782"/>
                  <a:pt x="5056063" y="1584794"/>
                </a:cubicBezTo>
                <a:lnTo>
                  <a:pt x="5055525" y="1591418"/>
                </a:lnTo>
                <a:cubicBezTo>
                  <a:pt x="5055355" y="1591423"/>
                  <a:pt x="5055187" y="1591427"/>
                  <a:pt x="5055019" y="1591480"/>
                </a:cubicBezTo>
                <a:cubicBezTo>
                  <a:pt x="5004744" y="1941574"/>
                  <a:pt x="4723705" y="2220146"/>
                  <a:pt x="4364853" y="2279078"/>
                </a:cubicBezTo>
                <a:lnTo>
                  <a:pt x="4364737" y="2280217"/>
                </a:lnTo>
                <a:cubicBezTo>
                  <a:pt x="4359427" y="2281220"/>
                  <a:pt x="4354098" y="2282161"/>
                  <a:pt x="4348521" y="2281745"/>
                </a:cubicBezTo>
                <a:cubicBezTo>
                  <a:pt x="4317350" y="2287255"/>
                  <a:pt x="4285468" y="2290213"/>
                  <a:pt x="4253094" y="2290736"/>
                </a:cubicBezTo>
                <a:lnTo>
                  <a:pt x="4235976" y="2292349"/>
                </a:lnTo>
                <a:lnTo>
                  <a:pt x="4235950" y="2291858"/>
                </a:lnTo>
                <a:lnTo>
                  <a:pt x="4235451" y="2291891"/>
                </a:lnTo>
                <a:cubicBezTo>
                  <a:pt x="4234885" y="2288119"/>
                  <a:pt x="4234858" y="2284333"/>
                  <a:pt x="4234858" y="2280541"/>
                </a:cubicBezTo>
                <a:cubicBezTo>
                  <a:pt x="4234858" y="2274903"/>
                  <a:pt x="4234916" y="2269279"/>
                  <a:pt x="4236228" y="2263693"/>
                </a:cubicBezTo>
                <a:cubicBezTo>
                  <a:pt x="4236186" y="2232611"/>
                  <a:pt x="4238636" y="2201969"/>
                  <a:pt x="4243692" y="2171962"/>
                </a:cubicBezTo>
                <a:lnTo>
                  <a:pt x="4244233" y="2165325"/>
                </a:lnTo>
                <a:cubicBezTo>
                  <a:pt x="4244401" y="2165320"/>
                  <a:pt x="4244571" y="2165315"/>
                  <a:pt x="4244738" y="2165262"/>
                </a:cubicBezTo>
                <a:cubicBezTo>
                  <a:pt x="4295015" y="1815167"/>
                  <a:pt x="4576054" y="1536596"/>
                  <a:pt x="4934904" y="1477664"/>
                </a:cubicBezTo>
                <a:lnTo>
                  <a:pt x="4935021" y="1476525"/>
                </a:lnTo>
                <a:cubicBezTo>
                  <a:pt x="4940330" y="1475523"/>
                  <a:pt x="4945658" y="1474582"/>
                  <a:pt x="4951234" y="1474998"/>
                </a:cubicBezTo>
                <a:cubicBezTo>
                  <a:pt x="4982417" y="1469485"/>
                  <a:pt x="5014310" y="1466527"/>
                  <a:pt x="5046695" y="1466004"/>
                </a:cubicBezTo>
                <a:close/>
                <a:moveTo>
                  <a:pt x="3385420" y="1464394"/>
                </a:moveTo>
                <a:lnTo>
                  <a:pt x="3402507" y="1466004"/>
                </a:lnTo>
                <a:cubicBezTo>
                  <a:pt x="3434893" y="1466527"/>
                  <a:pt x="3466785" y="1469485"/>
                  <a:pt x="3497969" y="1474998"/>
                </a:cubicBezTo>
                <a:cubicBezTo>
                  <a:pt x="3503545" y="1474582"/>
                  <a:pt x="3508873" y="1475523"/>
                  <a:pt x="3514181" y="1476525"/>
                </a:cubicBezTo>
                <a:lnTo>
                  <a:pt x="3514298" y="1477664"/>
                </a:lnTo>
                <a:cubicBezTo>
                  <a:pt x="3873149" y="1536596"/>
                  <a:pt x="4154188" y="1815167"/>
                  <a:pt x="4204464" y="2165262"/>
                </a:cubicBezTo>
                <a:cubicBezTo>
                  <a:pt x="4204632" y="2165315"/>
                  <a:pt x="4204801" y="2165320"/>
                  <a:pt x="4204970" y="2165325"/>
                </a:cubicBezTo>
                <a:lnTo>
                  <a:pt x="4205510" y="2171962"/>
                </a:lnTo>
                <a:cubicBezTo>
                  <a:pt x="4210567" y="2201969"/>
                  <a:pt x="4213016" y="2232611"/>
                  <a:pt x="4212974" y="2263693"/>
                </a:cubicBezTo>
                <a:cubicBezTo>
                  <a:pt x="4214286" y="2269279"/>
                  <a:pt x="4214345" y="2274903"/>
                  <a:pt x="4214345" y="2280541"/>
                </a:cubicBezTo>
                <a:cubicBezTo>
                  <a:pt x="4214345" y="2284333"/>
                  <a:pt x="4214318" y="2288119"/>
                  <a:pt x="4213752" y="2291891"/>
                </a:cubicBezTo>
                <a:lnTo>
                  <a:pt x="4213253" y="2291858"/>
                </a:lnTo>
                <a:lnTo>
                  <a:pt x="4213227" y="2292349"/>
                </a:lnTo>
                <a:lnTo>
                  <a:pt x="4196108" y="2290736"/>
                </a:lnTo>
                <a:cubicBezTo>
                  <a:pt x="4163734" y="2290213"/>
                  <a:pt x="4131854" y="2287255"/>
                  <a:pt x="4100682" y="2281745"/>
                </a:cubicBezTo>
                <a:cubicBezTo>
                  <a:pt x="4095105" y="2282161"/>
                  <a:pt x="4089776" y="2281220"/>
                  <a:pt x="4084465" y="2280217"/>
                </a:cubicBezTo>
                <a:lnTo>
                  <a:pt x="4084349" y="2279078"/>
                </a:lnTo>
                <a:cubicBezTo>
                  <a:pt x="3725498" y="2220146"/>
                  <a:pt x="3444459" y="1941574"/>
                  <a:pt x="3394183" y="1591480"/>
                </a:cubicBezTo>
                <a:cubicBezTo>
                  <a:pt x="3394016" y="1591427"/>
                  <a:pt x="3393847" y="1591423"/>
                  <a:pt x="3393678" y="1591418"/>
                </a:cubicBezTo>
                <a:lnTo>
                  <a:pt x="3393139" y="1584794"/>
                </a:lnTo>
                <a:cubicBezTo>
                  <a:pt x="3388081" y="1554782"/>
                  <a:pt x="3385630" y="1524133"/>
                  <a:pt x="3385672" y="1493044"/>
                </a:cubicBezTo>
                <a:cubicBezTo>
                  <a:pt x="3384360" y="1487460"/>
                  <a:pt x="3384302" y="1481838"/>
                  <a:pt x="3384302" y="1476202"/>
                </a:cubicBezTo>
                <a:lnTo>
                  <a:pt x="3384896" y="1464852"/>
                </a:lnTo>
                <a:lnTo>
                  <a:pt x="3385394" y="1464884"/>
                </a:lnTo>
                <a:close/>
                <a:moveTo>
                  <a:pt x="3371632" y="1464394"/>
                </a:moveTo>
                <a:lnTo>
                  <a:pt x="3371658" y="1464884"/>
                </a:lnTo>
                <a:lnTo>
                  <a:pt x="3372156" y="1464852"/>
                </a:lnTo>
                <a:lnTo>
                  <a:pt x="3372750" y="1476202"/>
                </a:lnTo>
                <a:cubicBezTo>
                  <a:pt x="3372750" y="1481838"/>
                  <a:pt x="3372691" y="1487460"/>
                  <a:pt x="3371379" y="1493044"/>
                </a:cubicBezTo>
                <a:cubicBezTo>
                  <a:pt x="3371421" y="1524133"/>
                  <a:pt x="3368971" y="1554782"/>
                  <a:pt x="3363912" y="1584794"/>
                </a:cubicBezTo>
                <a:lnTo>
                  <a:pt x="3363374" y="1591418"/>
                </a:lnTo>
                <a:cubicBezTo>
                  <a:pt x="3363204" y="1591423"/>
                  <a:pt x="3363036" y="1591427"/>
                  <a:pt x="3362868" y="1591480"/>
                </a:cubicBezTo>
                <a:cubicBezTo>
                  <a:pt x="3312593" y="1941574"/>
                  <a:pt x="3031554" y="2220146"/>
                  <a:pt x="2672703" y="2279078"/>
                </a:cubicBezTo>
                <a:lnTo>
                  <a:pt x="2672586" y="2280217"/>
                </a:lnTo>
                <a:cubicBezTo>
                  <a:pt x="2667276" y="2281220"/>
                  <a:pt x="2661947" y="2282161"/>
                  <a:pt x="2656370" y="2281745"/>
                </a:cubicBezTo>
                <a:cubicBezTo>
                  <a:pt x="2625198" y="2287255"/>
                  <a:pt x="2593318" y="2290213"/>
                  <a:pt x="2560943" y="2290736"/>
                </a:cubicBezTo>
                <a:lnTo>
                  <a:pt x="2543825" y="2292349"/>
                </a:lnTo>
                <a:lnTo>
                  <a:pt x="2543799" y="2291858"/>
                </a:lnTo>
                <a:lnTo>
                  <a:pt x="2543300" y="2291891"/>
                </a:lnTo>
                <a:cubicBezTo>
                  <a:pt x="2542734" y="2288119"/>
                  <a:pt x="2542707" y="2284333"/>
                  <a:pt x="2542707" y="2280541"/>
                </a:cubicBezTo>
                <a:cubicBezTo>
                  <a:pt x="2542707" y="2274903"/>
                  <a:pt x="2542765" y="2269279"/>
                  <a:pt x="2544077" y="2263693"/>
                </a:cubicBezTo>
                <a:cubicBezTo>
                  <a:pt x="2544035" y="2232611"/>
                  <a:pt x="2546485" y="2201969"/>
                  <a:pt x="2551541" y="2171962"/>
                </a:cubicBezTo>
                <a:lnTo>
                  <a:pt x="2552082" y="2165325"/>
                </a:lnTo>
                <a:cubicBezTo>
                  <a:pt x="2552250" y="2165320"/>
                  <a:pt x="2552420" y="2165315"/>
                  <a:pt x="2552587" y="2165262"/>
                </a:cubicBezTo>
                <a:cubicBezTo>
                  <a:pt x="2602864" y="1815167"/>
                  <a:pt x="2883903" y="1536596"/>
                  <a:pt x="3242753" y="1477664"/>
                </a:cubicBezTo>
                <a:lnTo>
                  <a:pt x="3242870" y="1476525"/>
                </a:lnTo>
                <a:cubicBezTo>
                  <a:pt x="3248179" y="1475523"/>
                  <a:pt x="3253507" y="1474582"/>
                  <a:pt x="3259083" y="1474998"/>
                </a:cubicBezTo>
                <a:cubicBezTo>
                  <a:pt x="3290266" y="1469485"/>
                  <a:pt x="3322159" y="1466527"/>
                  <a:pt x="3354544" y="1466004"/>
                </a:cubicBezTo>
                <a:close/>
                <a:moveTo>
                  <a:pt x="1693269" y="1464394"/>
                </a:moveTo>
                <a:lnTo>
                  <a:pt x="1710356" y="1466004"/>
                </a:lnTo>
                <a:cubicBezTo>
                  <a:pt x="1742742" y="1466527"/>
                  <a:pt x="1774634" y="1469485"/>
                  <a:pt x="1805818" y="1474998"/>
                </a:cubicBezTo>
                <a:cubicBezTo>
                  <a:pt x="1811394" y="1474582"/>
                  <a:pt x="1816722" y="1475523"/>
                  <a:pt x="1822030" y="1476525"/>
                </a:cubicBezTo>
                <a:lnTo>
                  <a:pt x="1822148" y="1477664"/>
                </a:lnTo>
                <a:cubicBezTo>
                  <a:pt x="2180998" y="1536596"/>
                  <a:pt x="2462037" y="1815167"/>
                  <a:pt x="2512313" y="2165262"/>
                </a:cubicBezTo>
                <a:cubicBezTo>
                  <a:pt x="2512481" y="2165315"/>
                  <a:pt x="2512650" y="2165320"/>
                  <a:pt x="2512819" y="2165325"/>
                </a:cubicBezTo>
                <a:lnTo>
                  <a:pt x="2513359" y="2171962"/>
                </a:lnTo>
                <a:cubicBezTo>
                  <a:pt x="2518416" y="2201969"/>
                  <a:pt x="2520865" y="2232611"/>
                  <a:pt x="2520823" y="2263693"/>
                </a:cubicBezTo>
                <a:cubicBezTo>
                  <a:pt x="2522135" y="2269279"/>
                  <a:pt x="2522194" y="2274903"/>
                  <a:pt x="2522194" y="2280541"/>
                </a:cubicBezTo>
                <a:cubicBezTo>
                  <a:pt x="2522194" y="2284333"/>
                  <a:pt x="2522167" y="2288119"/>
                  <a:pt x="2521601" y="2291891"/>
                </a:cubicBezTo>
                <a:lnTo>
                  <a:pt x="2521102" y="2291858"/>
                </a:lnTo>
                <a:lnTo>
                  <a:pt x="2521076" y="2292349"/>
                </a:lnTo>
                <a:lnTo>
                  <a:pt x="2503957" y="2290736"/>
                </a:lnTo>
                <a:cubicBezTo>
                  <a:pt x="2471583" y="2290213"/>
                  <a:pt x="2439703" y="2287255"/>
                  <a:pt x="2408531" y="2281745"/>
                </a:cubicBezTo>
                <a:cubicBezTo>
                  <a:pt x="2402954" y="2282161"/>
                  <a:pt x="2397625" y="2281220"/>
                  <a:pt x="2392314" y="2280217"/>
                </a:cubicBezTo>
                <a:lnTo>
                  <a:pt x="2392198" y="2279078"/>
                </a:lnTo>
                <a:cubicBezTo>
                  <a:pt x="2033347" y="2220146"/>
                  <a:pt x="1752308" y="1941574"/>
                  <a:pt x="1702032" y="1591480"/>
                </a:cubicBezTo>
                <a:cubicBezTo>
                  <a:pt x="1701865" y="1591427"/>
                  <a:pt x="1701696" y="1591423"/>
                  <a:pt x="1701527" y="1591418"/>
                </a:cubicBezTo>
                <a:lnTo>
                  <a:pt x="1700989" y="1584794"/>
                </a:lnTo>
                <a:cubicBezTo>
                  <a:pt x="1695930" y="1554782"/>
                  <a:pt x="1693479" y="1524133"/>
                  <a:pt x="1693521" y="1493044"/>
                </a:cubicBezTo>
                <a:cubicBezTo>
                  <a:pt x="1692209" y="1487460"/>
                  <a:pt x="1692151" y="1481838"/>
                  <a:pt x="1692151" y="1476202"/>
                </a:cubicBezTo>
                <a:lnTo>
                  <a:pt x="1692745" y="1464852"/>
                </a:lnTo>
                <a:lnTo>
                  <a:pt x="1693243" y="1464884"/>
                </a:lnTo>
                <a:close/>
                <a:moveTo>
                  <a:pt x="1679481" y="1464394"/>
                </a:moveTo>
                <a:lnTo>
                  <a:pt x="1679507" y="1464884"/>
                </a:lnTo>
                <a:lnTo>
                  <a:pt x="1680005" y="1464852"/>
                </a:lnTo>
                <a:lnTo>
                  <a:pt x="1680599" y="1476202"/>
                </a:lnTo>
                <a:cubicBezTo>
                  <a:pt x="1680599" y="1481838"/>
                  <a:pt x="1680540" y="1487460"/>
                  <a:pt x="1679228" y="1493044"/>
                </a:cubicBezTo>
                <a:cubicBezTo>
                  <a:pt x="1679270" y="1524133"/>
                  <a:pt x="1676820" y="1554782"/>
                  <a:pt x="1671761" y="1584794"/>
                </a:cubicBezTo>
                <a:lnTo>
                  <a:pt x="1671223" y="1591418"/>
                </a:lnTo>
                <a:cubicBezTo>
                  <a:pt x="1671053" y="1591423"/>
                  <a:pt x="1670885" y="1591427"/>
                  <a:pt x="1670717" y="1591480"/>
                </a:cubicBezTo>
                <a:cubicBezTo>
                  <a:pt x="1620442" y="1941574"/>
                  <a:pt x="1339403" y="2220146"/>
                  <a:pt x="980552" y="2279078"/>
                </a:cubicBezTo>
                <a:lnTo>
                  <a:pt x="980435" y="2280217"/>
                </a:lnTo>
                <a:cubicBezTo>
                  <a:pt x="975125" y="2281220"/>
                  <a:pt x="969796" y="2282161"/>
                  <a:pt x="964219" y="2281745"/>
                </a:cubicBezTo>
                <a:cubicBezTo>
                  <a:pt x="933047" y="2287255"/>
                  <a:pt x="901167" y="2290213"/>
                  <a:pt x="868792" y="2290736"/>
                </a:cubicBezTo>
                <a:lnTo>
                  <a:pt x="851674" y="2292349"/>
                </a:lnTo>
                <a:lnTo>
                  <a:pt x="851648" y="2291858"/>
                </a:lnTo>
                <a:lnTo>
                  <a:pt x="851149" y="2291891"/>
                </a:lnTo>
                <a:cubicBezTo>
                  <a:pt x="850583" y="2288119"/>
                  <a:pt x="850556" y="2284333"/>
                  <a:pt x="850556" y="2280541"/>
                </a:cubicBezTo>
                <a:cubicBezTo>
                  <a:pt x="850556" y="2274903"/>
                  <a:pt x="850614" y="2269279"/>
                  <a:pt x="851926" y="2263693"/>
                </a:cubicBezTo>
                <a:cubicBezTo>
                  <a:pt x="851884" y="2232611"/>
                  <a:pt x="854334" y="2201969"/>
                  <a:pt x="859390" y="2171962"/>
                </a:cubicBezTo>
                <a:lnTo>
                  <a:pt x="859931" y="2165325"/>
                </a:lnTo>
                <a:cubicBezTo>
                  <a:pt x="860099" y="2165320"/>
                  <a:pt x="860269" y="2165315"/>
                  <a:pt x="860436" y="2165262"/>
                </a:cubicBezTo>
                <a:cubicBezTo>
                  <a:pt x="910713" y="1815167"/>
                  <a:pt x="1191752" y="1536596"/>
                  <a:pt x="1550602" y="1477664"/>
                </a:cubicBezTo>
                <a:lnTo>
                  <a:pt x="1550719" y="1476525"/>
                </a:lnTo>
                <a:cubicBezTo>
                  <a:pt x="1556028" y="1475523"/>
                  <a:pt x="1561356" y="1474582"/>
                  <a:pt x="1566932" y="1474998"/>
                </a:cubicBezTo>
                <a:cubicBezTo>
                  <a:pt x="1598115" y="1469485"/>
                  <a:pt x="1630008" y="1466527"/>
                  <a:pt x="1662393" y="1466004"/>
                </a:cubicBezTo>
                <a:close/>
                <a:moveTo>
                  <a:pt x="1118" y="1464394"/>
                </a:moveTo>
                <a:lnTo>
                  <a:pt x="18205" y="1466004"/>
                </a:lnTo>
                <a:cubicBezTo>
                  <a:pt x="50591" y="1466527"/>
                  <a:pt x="82483" y="1469485"/>
                  <a:pt x="113667" y="1474998"/>
                </a:cubicBezTo>
                <a:cubicBezTo>
                  <a:pt x="119243" y="1474582"/>
                  <a:pt x="124571" y="1475523"/>
                  <a:pt x="129879" y="1476525"/>
                </a:cubicBezTo>
                <a:lnTo>
                  <a:pt x="129997" y="1477664"/>
                </a:lnTo>
                <a:cubicBezTo>
                  <a:pt x="488847" y="1536596"/>
                  <a:pt x="769886" y="1815167"/>
                  <a:pt x="820162" y="2165262"/>
                </a:cubicBezTo>
                <a:cubicBezTo>
                  <a:pt x="820330" y="2165315"/>
                  <a:pt x="820499" y="2165320"/>
                  <a:pt x="820668" y="2165325"/>
                </a:cubicBezTo>
                <a:lnTo>
                  <a:pt x="821208" y="2171962"/>
                </a:lnTo>
                <a:cubicBezTo>
                  <a:pt x="826265" y="2201969"/>
                  <a:pt x="828714" y="2232611"/>
                  <a:pt x="828672" y="2263693"/>
                </a:cubicBezTo>
                <a:cubicBezTo>
                  <a:pt x="829984" y="2269279"/>
                  <a:pt x="830043" y="2274903"/>
                  <a:pt x="830043" y="2280541"/>
                </a:cubicBezTo>
                <a:cubicBezTo>
                  <a:pt x="830043" y="2284333"/>
                  <a:pt x="830016" y="2288119"/>
                  <a:pt x="829450" y="2291891"/>
                </a:cubicBezTo>
                <a:lnTo>
                  <a:pt x="828951" y="2291858"/>
                </a:lnTo>
                <a:lnTo>
                  <a:pt x="828925" y="2292349"/>
                </a:lnTo>
                <a:lnTo>
                  <a:pt x="811806" y="2290736"/>
                </a:lnTo>
                <a:cubicBezTo>
                  <a:pt x="779432" y="2290213"/>
                  <a:pt x="747552" y="2287255"/>
                  <a:pt x="716380" y="2281745"/>
                </a:cubicBezTo>
                <a:cubicBezTo>
                  <a:pt x="710803" y="2282161"/>
                  <a:pt x="705474" y="2281220"/>
                  <a:pt x="700163" y="2280217"/>
                </a:cubicBezTo>
                <a:lnTo>
                  <a:pt x="700047" y="2279078"/>
                </a:lnTo>
                <a:cubicBezTo>
                  <a:pt x="341196" y="2220146"/>
                  <a:pt x="60157" y="1941574"/>
                  <a:pt x="9881" y="1591480"/>
                </a:cubicBezTo>
                <a:cubicBezTo>
                  <a:pt x="9714" y="1591427"/>
                  <a:pt x="9545" y="1591423"/>
                  <a:pt x="9376" y="1591418"/>
                </a:cubicBezTo>
                <a:lnTo>
                  <a:pt x="8837" y="1584794"/>
                </a:lnTo>
                <a:cubicBezTo>
                  <a:pt x="3779" y="1554782"/>
                  <a:pt x="1328" y="1524133"/>
                  <a:pt x="1370" y="1493044"/>
                </a:cubicBezTo>
                <a:cubicBezTo>
                  <a:pt x="58" y="1487460"/>
                  <a:pt x="0" y="1481838"/>
                  <a:pt x="0" y="1476202"/>
                </a:cubicBezTo>
                <a:lnTo>
                  <a:pt x="594" y="1464852"/>
                </a:lnTo>
                <a:lnTo>
                  <a:pt x="1092" y="1464884"/>
                </a:lnTo>
                <a:close/>
                <a:moveTo>
                  <a:pt x="7762529" y="750600"/>
                </a:moveTo>
                <a:cubicBezTo>
                  <a:pt x="7815805" y="1021506"/>
                  <a:pt x="8030648" y="1236303"/>
                  <a:pt x="8305838" y="1295446"/>
                </a:cubicBezTo>
                <a:cubicBezTo>
                  <a:pt x="8252563" y="1024540"/>
                  <a:pt x="8037719" y="809743"/>
                  <a:pt x="7762529" y="750600"/>
                </a:cubicBezTo>
                <a:close/>
                <a:moveTo>
                  <a:pt x="7455280" y="750600"/>
                </a:moveTo>
                <a:cubicBezTo>
                  <a:pt x="7180090" y="809743"/>
                  <a:pt x="6965246" y="1024540"/>
                  <a:pt x="6911971" y="1295446"/>
                </a:cubicBezTo>
                <a:cubicBezTo>
                  <a:pt x="7187161" y="1236303"/>
                  <a:pt x="7402004" y="1021506"/>
                  <a:pt x="7455280" y="750600"/>
                </a:cubicBezTo>
                <a:close/>
                <a:moveTo>
                  <a:pt x="6070378" y="750600"/>
                </a:moveTo>
                <a:cubicBezTo>
                  <a:pt x="6123654" y="1021506"/>
                  <a:pt x="6338497" y="1236303"/>
                  <a:pt x="6613687" y="1295446"/>
                </a:cubicBezTo>
                <a:cubicBezTo>
                  <a:pt x="6560412" y="1024540"/>
                  <a:pt x="6345568" y="809743"/>
                  <a:pt x="6070378" y="750600"/>
                </a:cubicBezTo>
                <a:close/>
                <a:moveTo>
                  <a:pt x="5763129" y="750600"/>
                </a:moveTo>
                <a:cubicBezTo>
                  <a:pt x="5487939" y="809743"/>
                  <a:pt x="5273095" y="1024540"/>
                  <a:pt x="5219820" y="1295446"/>
                </a:cubicBezTo>
                <a:cubicBezTo>
                  <a:pt x="5495010" y="1236303"/>
                  <a:pt x="5709853" y="1021506"/>
                  <a:pt x="5763129" y="750600"/>
                </a:cubicBezTo>
                <a:close/>
                <a:moveTo>
                  <a:pt x="4378227" y="750600"/>
                </a:moveTo>
                <a:cubicBezTo>
                  <a:pt x="4431503" y="1021506"/>
                  <a:pt x="4646346" y="1236303"/>
                  <a:pt x="4921536" y="1295446"/>
                </a:cubicBezTo>
                <a:cubicBezTo>
                  <a:pt x="4868261" y="1024540"/>
                  <a:pt x="4653417" y="809743"/>
                  <a:pt x="4378227" y="750600"/>
                </a:cubicBezTo>
                <a:close/>
                <a:moveTo>
                  <a:pt x="4070978" y="750600"/>
                </a:moveTo>
                <a:cubicBezTo>
                  <a:pt x="3795788" y="809743"/>
                  <a:pt x="3580944" y="1024540"/>
                  <a:pt x="3527669" y="1295446"/>
                </a:cubicBezTo>
                <a:cubicBezTo>
                  <a:pt x="3802859" y="1236303"/>
                  <a:pt x="4017702" y="1021506"/>
                  <a:pt x="4070978" y="750600"/>
                </a:cubicBezTo>
                <a:close/>
                <a:moveTo>
                  <a:pt x="2686076" y="750600"/>
                </a:moveTo>
                <a:cubicBezTo>
                  <a:pt x="2739352" y="1021506"/>
                  <a:pt x="2954195" y="1236303"/>
                  <a:pt x="3229385" y="1295446"/>
                </a:cubicBezTo>
                <a:cubicBezTo>
                  <a:pt x="3176110" y="1024540"/>
                  <a:pt x="2961266" y="809743"/>
                  <a:pt x="2686076" y="750600"/>
                </a:cubicBezTo>
                <a:close/>
                <a:moveTo>
                  <a:pt x="2378827" y="750600"/>
                </a:moveTo>
                <a:cubicBezTo>
                  <a:pt x="2103637" y="809743"/>
                  <a:pt x="1888793" y="1024540"/>
                  <a:pt x="1835518" y="1295446"/>
                </a:cubicBezTo>
                <a:cubicBezTo>
                  <a:pt x="2110708" y="1236303"/>
                  <a:pt x="2325551" y="1021506"/>
                  <a:pt x="2378827" y="750600"/>
                </a:cubicBezTo>
                <a:close/>
                <a:moveTo>
                  <a:pt x="993925" y="750600"/>
                </a:moveTo>
                <a:cubicBezTo>
                  <a:pt x="1047201" y="1021506"/>
                  <a:pt x="1262044" y="1236303"/>
                  <a:pt x="1537234" y="1295446"/>
                </a:cubicBezTo>
                <a:cubicBezTo>
                  <a:pt x="1483959" y="1024540"/>
                  <a:pt x="1269115" y="809743"/>
                  <a:pt x="993925" y="750600"/>
                </a:cubicBezTo>
                <a:close/>
                <a:moveTo>
                  <a:pt x="686676" y="750600"/>
                </a:moveTo>
                <a:cubicBezTo>
                  <a:pt x="411486" y="809743"/>
                  <a:pt x="196642" y="1024540"/>
                  <a:pt x="143367" y="1295446"/>
                </a:cubicBezTo>
                <a:cubicBezTo>
                  <a:pt x="418557" y="1236303"/>
                  <a:pt x="633400" y="1021506"/>
                  <a:pt x="686676" y="750600"/>
                </a:cubicBezTo>
                <a:close/>
                <a:moveTo>
                  <a:pt x="9139239" y="624486"/>
                </a:moveTo>
                <a:lnTo>
                  <a:pt x="9139239" y="752995"/>
                </a:lnTo>
                <a:lnTo>
                  <a:pt x="9047261" y="779881"/>
                </a:lnTo>
                <a:cubicBezTo>
                  <a:pt x="8821055" y="864319"/>
                  <a:pt x="8650738" y="1058403"/>
                  <a:pt x="8604122" y="1295446"/>
                </a:cubicBezTo>
                <a:cubicBezTo>
                  <a:pt x="8844913" y="1243696"/>
                  <a:pt x="9039501" y="1072773"/>
                  <a:pt x="9120077" y="849365"/>
                </a:cubicBezTo>
                <a:lnTo>
                  <a:pt x="9139239" y="780178"/>
                </a:lnTo>
                <a:lnTo>
                  <a:pt x="9139239" y="1085737"/>
                </a:lnTo>
                <a:lnTo>
                  <a:pt x="9135069" y="1092549"/>
                </a:lnTo>
                <a:cubicBezTo>
                  <a:pt x="9008919" y="1266178"/>
                  <a:pt x="8815033" y="1389778"/>
                  <a:pt x="8590751" y="1426902"/>
                </a:cubicBezTo>
                <a:lnTo>
                  <a:pt x="8590635" y="1428050"/>
                </a:lnTo>
                <a:cubicBezTo>
                  <a:pt x="8585324" y="1429061"/>
                  <a:pt x="8579995" y="1430009"/>
                  <a:pt x="8574418" y="1429590"/>
                </a:cubicBezTo>
                <a:cubicBezTo>
                  <a:pt x="8543246" y="1435144"/>
                  <a:pt x="8511366" y="1438125"/>
                  <a:pt x="8478991" y="1438652"/>
                </a:cubicBezTo>
                <a:lnTo>
                  <a:pt x="8461873" y="1440278"/>
                </a:lnTo>
                <a:lnTo>
                  <a:pt x="8461847" y="1439783"/>
                </a:lnTo>
                <a:lnTo>
                  <a:pt x="8461348" y="1439816"/>
                </a:lnTo>
                <a:cubicBezTo>
                  <a:pt x="8460782" y="1436014"/>
                  <a:pt x="8460755" y="1432198"/>
                  <a:pt x="8460755" y="1428376"/>
                </a:cubicBezTo>
                <a:cubicBezTo>
                  <a:pt x="8460755" y="1422694"/>
                  <a:pt x="8460814" y="1417025"/>
                  <a:pt x="8462126" y="1411395"/>
                </a:cubicBezTo>
                <a:cubicBezTo>
                  <a:pt x="8462083" y="1380067"/>
                  <a:pt x="8464533" y="1349182"/>
                  <a:pt x="8469590" y="1318938"/>
                </a:cubicBezTo>
                <a:lnTo>
                  <a:pt x="8470130" y="1312248"/>
                </a:lnTo>
                <a:cubicBezTo>
                  <a:pt x="8470299" y="1312243"/>
                  <a:pt x="8470468" y="1312238"/>
                  <a:pt x="8470636" y="1312185"/>
                </a:cubicBezTo>
                <a:cubicBezTo>
                  <a:pt x="8514628" y="1003427"/>
                  <a:pt x="8735297" y="749863"/>
                  <a:pt x="9030178" y="651504"/>
                </a:cubicBezTo>
                <a:close/>
                <a:moveTo>
                  <a:pt x="7620280" y="605769"/>
                </a:moveTo>
                <a:lnTo>
                  <a:pt x="7637367" y="607392"/>
                </a:lnTo>
                <a:cubicBezTo>
                  <a:pt x="7669753" y="607919"/>
                  <a:pt x="7701646" y="610900"/>
                  <a:pt x="7732829" y="616457"/>
                </a:cubicBezTo>
                <a:cubicBezTo>
                  <a:pt x="7738405" y="616038"/>
                  <a:pt x="7743733" y="616986"/>
                  <a:pt x="7749042" y="617996"/>
                </a:cubicBezTo>
                <a:lnTo>
                  <a:pt x="7749159" y="619144"/>
                </a:lnTo>
                <a:cubicBezTo>
                  <a:pt x="8108009" y="678542"/>
                  <a:pt x="8389048" y="959319"/>
                  <a:pt x="8439324" y="1312185"/>
                </a:cubicBezTo>
                <a:cubicBezTo>
                  <a:pt x="8439492" y="1312238"/>
                  <a:pt x="8439661" y="1312243"/>
                  <a:pt x="8439830" y="1312248"/>
                </a:cubicBezTo>
                <a:lnTo>
                  <a:pt x="8440370" y="1318938"/>
                </a:lnTo>
                <a:cubicBezTo>
                  <a:pt x="8445427" y="1349182"/>
                  <a:pt x="8447877" y="1380067"/>
                  <a:pt x="8447834" y="1411395"/>
                </a:cubicBezTo>
                <a:cubicBezTo>
                  <a:pt x="8449146" y="1417025"/>
                  <a:pt x="8449205" y="1422694"/>
                  <a:pt x="8449205" y="1428376"/>
                </a:cubicBezTo>
                <a:cubicBezTo>
                  <a:pt x="8449205" y="1432198"/>
                  <a:pt x="8449178" y="1436014"/>
                  <a:pt x="8448612" y="1439816"/>
                </a:cubicBezTo>
                <a:lnTo>
                  <a:pt x="8448113" y="1439783"/>
                </a:lnTo>
                <a:lnTo>
                  <a:pt x="8448087" y="1440278"/>
                </a:lnTo>
                <a:lnTo>
                  <a:pt x="8430969" y="1438652"/>
                </a:lnTo>
                <a:cubicBezTo>
                  <a:pt x="8398594" y="1438125"/>
                  <a:pt x="8366714" y="1435144"/>
                  <a:pt x="8335542" y="1429590"/>
                </a:cubicBezTo>
                <a:cubicBezTo>
                  <a:pt x="8329965" y="1430009"/>
                  <a:pt x="8324636" y="1429061"/>
                  <a:pt x="8319325" y="1428050"/>
                </a:cubicBezTo>
                <a:lnTo>
                  <a:pt x="8319209" y="1426902"/>
                </a:lnTo>
                <a:cubicBezTo>
                  <a:pt x="7960358" y="1367503"/>
                  <a:pt x="7679319" y="1086726"/>
                  <a:pt x="7629044" y="733861"/>
                </a:cubicBezTo>
                <a:cubicBezTo>
                  <a:pt x="7628876" y="733808"/>
                  <a:pt x="7628708" y="733803"/>
                  <a:pt x="7628538" y="733798"/>
                </a:cubicBezTo>
                <a:lnTo>
                  <a:pt x="7628000" y="727122"/>
                </a:lnTo>
                <a:cubicBezTo>
                  <a:pt x="7622941" y="696872"/>
                  <a:pt x="7620490" y="665981"/>
                  <a:pt x="7620533" y="634646"/>
                </a:cubicBezTo>
                <a:cubicBezTo>
                  <a:pt x="7619221" y="629018"/>
                  <a:pt x="7619162" y="623351"/>
                  <a:pt x="7619162" y="617670"/>
                </a:cubicBezTo>
                <a:lnTo>
                  <a:pt x="7619756" y="606230"/>
                </a:lnTo>
                <a:lnTo>
                  <a:pt x="7620254" y="606263"/>
                </a:lnTo>
                <a:close/>
                <a:moveTo>
                  <a:pt x="7597529" y="605769"/>
                </a:moveTo>
                <a:lnTo>
                  <a:pt x="7597555" y="606263"/>
                </a:lnTo>
                <a:lnTo>
                  <a:pt x="7598053" y="606230"/>
                </a:lnTo>
                <a:lnTo>
                  <a:pt x="7598647" y="617670"/>
                </a:lnTo>
                <a:cubicBezTo>
                  <a:pt x="7598647" y="623351"/>
                  <a:pt x="7598588" y="629018"/>
                  <a:pt x="7597276" y="634646"/>
                </a:cubicBezTo>
                <a:cubicBezTo>
                  <a:pt x="7597319" y="665981"/>
                  <a:pt x="7594868" y="696872"/>
                  <a:pt x="7589809" y="727122"/>
                </a:cubicBezTo>
                <a:lnTo>
                  <a:pt x="7589271" y="733798"/>
                </a:lnTo>
                <a:cubicBezTo>
                  <a:pt x="7589101" y="733803"/>
                  <a:pt x="7588933" y="733808"/>
                  <a:pt x="7588765" y="733861"/>
                </a:cubicBezTo>
                <a:cubicBezTo>
                  <a:pt x="7538490" y="1086726"/>
                  <a:pt x="7257451" y="1367503"/>
                  <a:pt x="6898600" y="1426902"/>
                </a:cubicBezTo>
                <a:lnTo>
                  <a:pt x="6898484" y="1428050"/>
                </a:lnTo>
                <a:cubicBezTo>
                  <a:pt x="6893173" y="1429061"/>
                  <a:pt x="6887844" y="1430009"/>
                  <a:pt x="6882267" y="1429590"/>
                </a:cubicBezTo>
                <a:cubicBezTo>
                  <a:pt x="6851095" y="1435144"/>
                  <a:pt x="6819215" y="1438125"/>
                  <a:pt x="6786841" y="1438652"/>
                </a:cubicBezTo>
                <a:lnTo>
                  <a:pt x="6769722" y="1440278"/>
                </a:lnTo>
                <a:lnTo>
                  <a:pt x="6769696" y="1439783"/>
                </a:lnTo>
                <a:lnTo>
                  <a:pt x="6769197" y="1439816"/>
                </a:lnTo>
                <a:cubicBezTo>
                  <a:pt x="6768631" y="1436014"/>
                  <a:pt x="6768604" y="1432198"/>
                  <a:pt x="6768604" y="1428376"/>
                </a:cubicBezTo>
                <a:cubicBezTo>
                  <a:pt x="6768604" y="1422694"/>
                  <a:pt x="6768663" y="1417025"/>
                  <a:pt x="6769975" y="1411395"/>
                </a:cubicBezTo>
                <a:cubicBezTo>
                  <a:pt x="6769933" y="1380067"/>
                  <a:pt x="6772382" y="1349182"/>
                  <a:pt x="6777439" y="1318938"/>
                </a:cubicBezTo>
                <a:lnTo>
                  <a:pt x="6777979" y="1312248"/>
                </a:lnTo>
                <a:cubicBezTo>
                  <a:pt x="6778148" y="1312243"/>
                  <a:pt x="6778317" y="1312238"/>
                  <a:pt x="6778485" y="1312185"/>
                </a:cubicBezTo>
                <a:cubicBezTo>
                  <a:pt x="6828761" y="959319"/>
                  <a:pt x="7109800" y="678542"/>
                  <a:pt x="7468650" y="619144"/>
                </a:cubicBezTo>
                <a:lnTo>
                  <a:pt x="7468767" y="617996"/>
                </a:lnTo>
                <a:cubicBezTo>
                  <a:pt x="7474076" y="616986"/>
                  <a:pt x="7479404" y="616038"/>
                  <a:pt x="7484980" y="616457"/>
                </a:cubicBezTo>
                <a:cubicBezTo>
                  <a:pt x="7516163" y="610900"/>
                  <a:pt x="7548056" y="607919"/>
                  <a:pt x="7580442" y="607392"/>
                </a:cubicBezTo>
                <a:close/>
                <a:moveTo>
                  <a:pt x="5928129" y="605769"/>
                </a:moveTo>
                <a:lnTo>
                  <a:pt x="5945217" y="607392"/>
                </a:lnTo>
                <a:cubicBezTo>
                  <a:pt x="5977602" y="607919"/>
                  <a:pt x="6009495" y="610900"/>
                  <a:pt x="6040678" y="616457"/>
                </a:cubicBezTo>
                <a:cubicBezTo>
                  <a:pt x="6046254" y="616038"/>
                  <a:pt x="6051582" y="616986"/>
                  <a:pt x="6056891" y="617996"/>
                </a:cubicBezTo>
                <a:lnTo>
                  <a:pt x="6057008" y="619144"/>
                </a:lnTo>
                <a:cubicBezTo>
                  <a:pt x="6415858" y="678542"/>
                  <a:pt x="6696897" y="959319"/>
                  <a:pt x="6747174" y="1312185"/>
                </a:cubicBezTo>
                <a:cubicBezTo>
                  <a:pt x="6747341" y="1312238"/>
                  <a:pt x="6747511" y="1312243"/>
                  <a:pt x="6747679" y="1312248"/>
                </a:cubicBezTo>
                <a:lnTo>
                  <a:pt x="6748220" y="1318938"/>
                </a:lnTo>
                <a:cubicBezTo>
                  <a:pt x="6753276" y="1349182"/>
                  <a:pt x="6755726" y="1380067"/>
                  <a:pt x="6755684" y="1411395"/>
                </a:cubicBezTo>
                <a:cubicBezTo>
                  <a:pt x="6756996" y="1417025"/>
                  <a:pt x="6757054" y="1422694"/>
                  <a:pt x="6757054" y="1428376"/>
                </a:cubicBezTo>
                <a:cubicBezTo>
                  <a:pt x="6757054" y="1432198"/>
                  <a:pt x="6757027" y="1436014"/>
                  <a:pt x="6756461" y="1439816"/>
                </a:cubicBezTo>
                <a:lnTo>
                  <a:pt x="6755962" y="1439783"/>
                </a:lnTo>
                <a:lnTo>
                  <a:pt x="6755936" y="1440278"/>
                </a:lnTo>
                <a:lnTo>
                  <a:pt x="6738818" y="1438652"/>
                </a:lnTo>
                <a:cubicBezTo>
                  <a:pt x="6706444" y="1438125"/>
                  <a:pt x="6674563" y="1435144"/>
                  <a:pt x="6643391" y="1429590"/>
                </a:cubicBezTo>
                <a:cubicBezTo>
                  <a:pt x="6637814" y="1430009"/>
                  <a:pt x="6632485" y="1429061"/>
                  <a:pt x="6627175" y="1428050"/>
                </a:cubicBezTo>
                <a:lnTo>
                  <a:pt x="6627059" y="1426902"/>
                </a:lnTo>
                <a:cubicBezTo>
                  <a:pt x="6268207" y="1367503"/>
                  <a:pt x="5987168" y="1086726"/>
                  <a:pt x="5936893" y="733861"/>
                </a:cubicBezTo>
                <a:cubicBezTo>
                  <a:pt x="5936725" y="733808"/>
                  <a:pt x="5936557" y="733803"/>
                  <a:pt x="5936387" y="733798"/>
                </a:cubicBezTo>
                <a:lnTo>
                  <a:pt x="5935849" y="727122"/>
                </a:lnTo>
                <a:cubicBezTo>
                  <a:pt x="5930790" y="696872"/>
                  <a:pt x="5928340" y="665981"/>
                  <a:pt x="5928382" y="634646"/>
                </a:cubicBezTo>
                <a:cubicBezTo>
                  <a:pt x="5927070" y="629018"/>
                  <a:pt x="5927011" y="623351"/>
                  <a:pt x="5927011" y="617670"/>
                </a:cubicBezTo>
                <a:lnTo>
                  <a:pt x="5927605" y="606230"/>
                </a:lnTo>
                <a:lnTo>
                  <a:pt x="5928103" y="606263"/>
                </a:lnTo>
                <a:close/>
                <a:moveTo>
                  <a:pt x="5905378" y="605769"/>
                </a:moveTo>
                <a:lnTo>
                  <a:pt x="5905404" y="606263"/>
                </a:lnTo>
                <a:lnTo>
                  <a:pt x="5905902" y="606230"/>
                </a:lnTo>
                <a:lnTo>
                  <a:pt x="5906496" y="617670"/>
                </a:lnTo>
                <a:cubicBezTo>
                  <a:pt x="5906496" y="623351"/>
                  <a:pt x="5906438" y="629018"/>
                  <a:pt x="5905126" y="634646"/>
                </a:cubicBezTo>
                <a:cubicBezTo>
                  <a:pt x="5905168" y="665981"/>
                  <a:pt x="5902717" y="696872"/>
                  <a:pt x="5897659" y="727122"/>
                </a:cubicBezTo>
                <a:lnTo>
                  <a:pt x="5897120" y="733798"/>
                </a:lnTo>
                <a:cubicBezTo>
                  <a:pt x="5896951" y="733803"/>
                  <a:pt x="5896782" y="733808"/>
                  <a:pt x="5896615" y="733861"/>
                </a:cubicBezTo>
                <a:cubicBezTo>
                  <a:pt x="5846339" y="1086726"/>
                  <a:pt x="5565300" y="1367503"/>
                  <a:pt x="5206449" y="1426902"/>
                </a:cubicBezTo>
                <a:lnTo>
                  <a:pt x="5206334" y="1428050"/>
                </a:lnTo>
                <a:cubicBezTo>
                  <a:pt x="5201022" y="1429061"/>
                  <a:pt x="5195693" y="1430009"/>
                  <a:pt x="5190116" y="1429590"/>
                </a:cubicBezTo>
                <a:cubicBezTo>
                  <a:pt x="5158944" y="1435144"/>
                  <a:pt x="5127065" y="1438125"/>
                  <a:pt x="5094690" y="1438652"/>
                </a:cubicBezTo>
                <a:lnTo>
                  <a:pt x="5077571" y="1440278"/>
                </a:lnTo>
                <a:lnTo>
                  <a:pt x="5077545" y="1439783"/>
                </a:lnTo>
                <a:lnTo>
                  <a:pt x="5077046" y="1439816"/>
                </a:lnTo>
                <a:cubicBezTo>
                  <a:pt x="5076480" y="1436014"/>
                  <a:pt x="5076453" y="1432198"/>
                  <a:pt x="5076453" y="1428376"/>
                </a:cubicBezTo>
                <a:cubicBezTo>
                  <a:pt x="5076453" y="1422694"/>
                  <a:pt x="5076512" y="1417025"/>
                  <a:pt x="5077824" y="1411395"/>
                </a:cubicBezTo>
                <a:cubicBezTo>
                  <a:pt x="5077782" y="1380067"/>
                  <a:pt x="5080231" y="1349182"/>
                  <a:pt x="5085288" y="1318938"/>
                </a:cubicBezTo>
                <a:lnTo>
                  <a:pt x="5085828" y="1312248"/>
                </a:lnTo>
                <a:cubicBezTo>
                  <a:pt x="5085997" y="1312243"/>
                  <a:pt x="5086166" y="1312238"/>
                  <a:pt x="5086334" y="1312185"/>
                </a:cubicBezTo>
                <a:cubicBezTo>
                  <a:pt x="5136610" y="959319"/>
                  <a:pt x="5417649" y="678542"/>
                  <a:pt x="5776501" y="619144"/>
                </a:cubicBezTo>
                <a:lnTo>
                  <a:pt x="5776617" y="617996"/>
                </a:lnTo>
                <a:cubicBezTo>
                  <a:pt x="5781926" y="616986"/>
                  <a:pt x="5787253" y="616038"/>
                  <a:pt x="5792829" y="616457"/>
                </a:cubicBezTo>
                <a:cubicBezTo>
                  <a:pt x="5824013" y="610900"/>
                  <a:pt x="5855905" y="607919"/>
                  <a:pt x="5888291" y="607392"/>
                </a:cubicBezTo>
                <a:close/>
                <a:moveTo>
                  <a:pt x="4235979" y="605769"/>
                </a:moveTo>
                <a:lnTo>
                  <a:pt x="4253065" y="607392"/>
                </a:lnTo>
                <a:cubicBezTo>
                  <a:pt x="4285451" y="607919"/>
                  <a:pt x="4317343" y="610900"/>
                  <a:pt x="4348528" y="616457"/>
                </a:cubicBezTo>
                <a:cubicBezTo>
                  <a:pt x="4354104" y="616038"/>
                  <a:pt x="4359431" y="616986"/>
                  <a:pt x="4364739" y="617996"/>
                </a:cubicBezTo>
                <a:lnTo>
                  <a:pt x="4364856" y="619144"/>
                </a:lnTo>
                <a:cubicBezTo>
                  <a:pt x="4723707" y="678542"/>
                  <a:pt x="5004746" y="959319"/>
                  <a:pt x="5055022" y="1312185"/>
                </a:cubicBezTo>
                <a:cubicBezTo>
                  <a:pt x="5055190" y="1312238"/>
                  <a:pt x="5055359" y="1312243"/>
                  <a:pt x="5055528" y="1312248"/>
                </a:cubicBezTo>
                <a:lnTo>
                  <a:pt x="5056068" y="1318938"/>
                </a:lnTo>
                <a:cubicBezTo>
                  <a:pt x="5061125" y="1349182"/>
                  <a:pt x="5063574" y="1380067"/>
                  <a:pt x="5063532" y="1411395"/>
                </a:cubicBezTo>
                <a:cubicBezTo>
                  <a:pt x="5064844" y="1417025"/>
                  <a:pt x="5064903" y="1422694"/>
                  <a:pt x="5064903" y="1428376"/>
                </a:cubicBezTo>
                <a:cubicBezTo>
                  <a:pt x="5064903" y="1432198"/>
                  <a:pt x="5064876" y="1436014"/>
                  <a:pt x="5064310" y="1439816"/>
                </a:cubicBezTo>
                <a:lnTo>
                  <a:pt x="5063811" y="1439783"/>
                </a:lnTo>
                <a:lnTo>
                  <a:pt x="5063785" y="1440278"/>
                </a:lnTo>
                <a:lnTo>
                  <a:pt x="5046666" y="1438652"/>
                </a:lnTo>
                <a:cubicBezTo>
                  <a:pt x="5014292" y="1438125"/>
                  <a:pt x="4982412" y="1435144"/>
                  <a:pt x="4951241" y="1429590"/>
                </a:cubicBezTo>
                <a:cubicBezTo>
                  <a:pt x="4945663" y="1430009"/>
                  <a:pt x="4940334" y="1429061"/>
                  <a:pt x="4935023" y="1428050"/>
                </a:cubicBezTo>
                <a:lnTo>
                  <a:pt x="4934907" y="1426902"/>
                </a:lnTo>
                <a:cubicBezTo>
                  <a:pt x="4576056" y="1367503"/>
                  <a:pt x="4295017" y="1086726"/>
                  <a:pt x="4244741" y="733861"/>
                </a:cubicBezTo>
                <a:cubicBezTo>
                  <a:pt x="4244574" y="733808"/>
                  <a:pt x="4244405" y="733803"/>
                  <a:pt x="4244236" y="733798"/>
                </a:cubicBezTo>
                <a:lnTo>
                  <a:pt x="4243697" y="727122"/>
                </a:lnTo>
                <a:cubicBezTo>
                  <a:pt x="4238639" y="696872"/>
                  <a:pt x="4236188" y="665981"/>
                  <a:pt x="4236230" y="634646"/>
                </a:cubicBezTo>
                <a:cubicBezTo>
                  <a:pt x="4234918" y="629018"/>
                  <a:pt x="4234860" y="623351"/>
                  <a:pt x="4234860" y="617670"/>
                </a:cubicBezTo>
                <a:lnTo>
                  <a:pt x="4235454" y="606230"/>
                </a:lnTo>
                <a:lnTo>
                  <a:pt x="4235952" y="606263"/>
                </a:lnTo>
                <a:close/>
                <a:moveTo>
                  <a:pt x="4213227" y="605769"/>
                </a:moveTo>
                <a:lnTo>
                  <a:pt x="4213253" y="606263"/>
                </a:lnTo>
                <a:lnTo>
                  <a:pt x="4213751" y="606230"/>
                </a:lnTo>
                <a:lnTo>
                  <a:pt x="4214345" y="617670"/>
                </a:lnTo>
                <a:cubicBezTo>
                  <a:pt x="4214345" y="623351"/>
                  <a:pt x="4214286" y="629018"/>
                  <a:pt x="4212974" y="634646"/>
                </a:cubicBezTo>
                <a:cubicBezTo>
                  <a:pt x="4213016" y="665981"/>
                  <a:pt x="4210566" y="696872"/>
                  <a:pt x="4205507" y="727122"/>
                </a:cubicBezTo>
                <a:lnTo>
                  <a:pt x="4204969" y="733798"/>
                </a:lnTo>
                <a:cubicBezTo>
                  <a:pt x="4204799" y="733803"/>
                  <a:pt x="4204631" y="733808"/>
                  <a:pt x="4204463" y="733861"/>
                </a:cubicBezTo>
                <a:cubicBezTo>
                  <a:pt x="4154188" y="1086726"/>
                  <a:pt x="3873149" y="1367503"/>
                  <a:pt x="3514297" y="1426902"/>
                </a:cubicBezTo>
                <a:lnTo>
                  <a:pt x="3514181" y="1428050"/>
                </a:lnTo>
                <a:cubicBezTo>
                  <a:pt x="3508871" y="1429061"/>
                  <a:pt x="3503542" y="1430009"/>
                  <a:pt x="3497965" y="1429590"/>
                </a:cubicBezTo>
                <a:cubicBezTo>
                  <a:pt x="3466793" y="1435144"/>
                  <a:pt x="3434912" y="1438125"/>
                  <a:pt x="3402538" y="1438652"/>
                </a:cubicBezTo>
                <a:lnTo>
                  <a:pt x="3385420" y="1440278"/>
                </a:lnTo>
                <a:lnTo>
                  <a:pt x="3385394" y="1439783"/>
                </a:lnTo>
                <a:lnTo>
                  <a:pt x="3384895" y="1439816"/>
                </a:lnTo>
                <a:cubicBezTo>
                  <a:pt x="3384329" y="1436014"/>
                  <a:pt x="3384302" y="1432198"/>
                  <a:pt x="3384302" y="1428376"/>
                </a:cubicBezTo>
                <a:cubicBezTo>
                  <a:pt x="3384302" y="1422694"/>
                  <a:pt x="3384360" y="1417025"/>
                  <a:pt x="3385672" y="1411395"/>
                </a:cubicBezTo>
                <a:cubicBezTo>
                  <a:pt x="3385630" y="1380067"/>
                  <a:pt x="3388080" y="1349182"/>
                  <a:pt x="3393136" y="1318938"/>
                </a:cubicBezTo>
                <a:lnTo>
                  <a:pt x="3393677" y="1312248"/>
                </a:lnTo>
                <a:cubicBezTo>
                  <a:pt x="3393845" y="1312243"/>
                  <a:pt x="3394015" y="1312238"/>
                  <a:pt x="3394182" y="1312185"/>
                </a:cubicBezTo>
                <a:cubicBezTo>
                  <a:pt x="3444459" y="959319"/>
                  <a:pt x="3725498" y="678542"/>
                  <a:pt x="4084348" y="619144"/>
                </a:cubicBezTo>
                <a:lnTo>
                  <a:pt x="4084465" y="617996"/>
                </a:lnTo>
                <a:cubicBezTo>
                  <a:pt x="4089774" y="616986"/>
                  <a:pt x="4095102" y="616038"/>
                  <a:pt x="4100678" y="616457"/>
                </a:cubicBezTo>
                <a:cubicBezTo>
                  <a:pt x="4131861" y="610900"/>
                  <a:pt x="4163754" y="607919"/>
                  <a:pt x="4196139" y="607392"/>
                </a:cubicBezTo>
                <a:close/>
                <a:moveTo>
                  <a:pt x="2543827" y="605769"/>
                </a:moveTo>
                <a:lnTo>
                  <a:pt x="2560914" y="607392"/>
                </a:lnTo>
                <a:cubicBezTo>
                  <a:pt x="2593300" y="607919"/>
                  <a:pt x="2625192" y="610900"/>
                  <a:pt x="2656376" y="616457"/>
                </a:cubicBezTo>
                <a:cubicBezTo>
                  <a:pt x="2661952" y="616038"/>
                  <a:pt x="2667280" y="616986"/>
                  <a:pt x="2672588" y="617996"/>
                </a:cubicBezTo>
                <a:lnTo>
                  <a:pt x="2672706" y="619144"/>
                </a:lnTo>
                <a:cubicBezTo>
                  <a:pt x="3031556" y="678542"/>
                  <a:pt x="3312595" y="959319"/>
                  <a:pt x="3362871" y="1312185"/>
                </a:cubicBezTo>
                <a:cubicBezTo>
                  <a:pt x="3363039" y="1312238"/>
                  <a:pt x="3363208" y="1312243"/>
                  <a:pt x="3363377" y="1312248"/>
                </a:cubicBezTo>
                <a:lnTo>
                  <a:pt x="3363917" y="1318938"/>
                </a:lnTo>
                <a:cubicBezTo>
                  <a:pt x="3368974" y="1349182"/>
                  <a:pt x="3371423" y="1380067"/>
                  <a:pt x="3371381" y="1411395"/>
                </a:cubicBezTo>
                <a:cubicBezTo>
                  <a:pt x="3372693" y="1417025"/>
                  <a:pt x="3372752" y="1422694"/>
                  <a:pt x="3372752" y="1428376"/>
                </a:cubicBezTo>
                <a:cubicBezTo>
                  <a:pt x="3372752" y="1432198"/>
                  <a:pt x="3372725" y="1436014"/>
                  <a:pt x="3372159" y="1439816"/>
                </a:cubicBezTo>
                <a:lnTo>
                  <a:pt x="3371660" y="1439783"/>
                </a:lnTo>
                <a:lnTo>
                  <a:pt x="3371634" y="1440278"/>
                </a:lnTo>
                <a:lnTo>
                  <a:pt x="3354515" y="1438652"/>
                </a:lnTo>
                <a:cubicBezTo>
                  <a:pt x="3322141" y="1438125"/>
                  <a:pt x="3290261" y="1435144"/>
                  <a:pt x="3259089" y="1429590"/>
                </a:cubicBezTo>
                <a:cubicBezTo>
                  <a:pt x="3253512" y="1430009"/>
                  <a:pt x="3248183" y="1429061"/>
                  <a:pt x="3242872" y="1428050"/>
                </a:cubicBezTo>
                <a:lnTo>
                  <a:pt x="3242756" y="1426902"/>
                </a:lnTo>
                <a:cubicBezTo>
                  <a:pt x="2883905" y="1367503"/>
                  <a:pt x="2602866" y="1086726"/>
                  <a:pt x="2552590" y="733861"/>
                </a:cubicBezTo>
                <a:cubicBezTo>
                  <a:pt x="2552423" y="733808"/>
                  <a:pt x="2552254" y="733803"/>
                  <a:pt x="2552085" y="733798"/>
                </a:cubicBezTo>
                <a:lnTo>
                  <a:pt x="2551547" y="727122"/>
                </a:lnTo>
                <a:cubicBezTo>
                  <a:pt x="2546488" y="696872"/>
                  <a:pt x="2544037" y="665981"/>
                  <a:pt x="2544079" y="634646"/>
                </a:cubicBezTo>
                <a:cubicBezTo>
                  <a:pt x="2542767" y="629018"/>
                  <a:pt x="2542709" y="623351"/>
                  <a:pt x="2542709" y="617670"/>
                </a:cubicBezTo>
                <a:lnTo>
                  <a:pt x="2543303" y="606230"/>
                </a:lnTo>
                <a:lnTo>
                  <a:pt x="2543801" y="606263"/>
                </a:lnTo>
                <a:close/>
                <a:moveTo>
                  <a:pt x="2521076" y="605769"/>
                </a:moveTo>
                <a:lnTo>
                  <a:pt x="2521102" y="606263"/>
                </a:lnTo>
                <a:lnTo>
                  <a:pt x="2521600" y="606230"/>
                </a:lnTo>
                <a:lnTo>
                  <a:pt x="2522194" y="617670"/>
                </a:lnTo>
                <a:cubicBezTo>
                  <a:pt x="2522194" y="623351"/>
                  <a:pt x="2522135" y="629018"/>
                  <a:pt x="2520823" y="634646"/>
                </a:cubicBezTo>
                <a:cubicBezTo>
                  <a:pt x="2520865" y="665981"/>
                  <a:pt x="2518415" y="696872"/>
                  <a:pt x="2513356" y="727122"/>
                </a:cubicBezTo>
                <a:lnTo>
                  <a:pt x="2512818" y="733798"/>
                </a:lnTo>
                <a:cubicBezTo>
                  <a:pt x="2512648" y="733803"/>
                  <a:pt x="2512480" y="733808"/>
                  <a:pt x="2512312" y="733861"/>
                </a:cubicBezTo>
                <a:cubicBezTo>
                  <a:pt x="2462037" y="1086726"/>
                  <a:pt x="2180998" y="1367503"/>
                  <a:pt x="1822147" y="1426902"/>
                </a:cubicBezTo>
                <a:lnTo>
                  <a:pt x="1822030" y="1428050"/>
                </a:lnTo>
                <a:cubicBezTo>
                  <a:pt x="1816720" y="1429061"/>
                  <a:pt x="1811391" y="1430009"/>
                  <a:pt x="1805814" y="1429590"/>
                </a:cubicBezTo>
                <a:cubicBezTo>
                  <a:pt x="1774642" y="1435144"/>
                  <a:pt x="1742762" y="1438125"/>
                  <a:pt x="1710387" y="1438652"/>
                </a:cubicBezTo>
                <a:lnTo>
                  <a:pt x="1693269" y="1440278"/>
                </a:lnTo>
                <a:lnTo>
                  <a:pt x="1693243" y="1439783"/>
                </a:lnTo>
                <a:lnTo>
                  <a:pt x="1692744" y="1439816"/>
                </a:lnTo>
                <a:cubicBezTo>
                  <a:pt x="1692178" y="1436014"/>
                  <a:pt x="1692151" y="1432198"/>
                  <a:pt x="1692151" y="1428376"/>
                </a:cubicBezTo>
                <a:cubicBezTo>
                  <a:pt x="1692151" y="1422694"/>
                  <a:pt x="1692209" y="1417025"/>
                  <a:pt x="1693521" y="1411395"/>
                </a:cubicBezTo>
                <a:cubicBezTo>
                  <a:pt x="1693479" y="1380067"/>
                  <a:pt x="1695929" y="1349182"/>
                  <a:pt x="1700985" y="1318938"/>
                </a:cubicBezTo>
                <a:lnTo>
                  <a:pt x="1701526" y="1312248"/>
                </a:lnTo>
                <a:cubicBezTo>
                  <a:pt x="1701694" y="1312243"/>
                  <a:pt x="1701864" y="1312238"/>
                  <a:pt x="1702031" y="1312185"/>
                </a:cubicBezTo>
                <a:cubicBezTo>
                  <a:pt x="1752308" y="959319"/>
                  <a:pt x="2033347" y="678542"/>
                  <a:pt x="2392197" y="619144"/>
                </a:cubicBezTo>
                <a:lnTo>
                  <a:pt x="2392314" y="617996"/>
                </a:lnTo>
                <a:cubicBezTo>
                  <a:pt x="2397623" y="616986"/>
                  <a:pt x="2402951" y="616038"/>
                  <a:pt x="2408527" y="616457"/>
                </a:cubicBezTo>
                <a:cubicBezTo>
                  <a:pt x="2439710" y="610900"/>
                  <a:pt x="2471603" y="607919"/>
                  <a:pt x="2503988" y="607392"/>
                </a:cubicBezTo>
                <a:close/>
                <a:moveTo>
                  <a:pt x="851676" y="605769"/>
                </a:moveTo>
                <a:lnTo>
                  <a:pt x="868763" y="607392"/>
                </a:lnTo>
                <a:cubicBezTo>
                  <a:pt x="901149" y="607919"/>
                  <a:pt x="933041" y="610900"/>
                  <a:pt x="964225" y="616457"/>
                </a:cubicBezTo>
                <a:cubicBezTo>
                  <a:pt x="969801" y="616038"/>
                  <a:pt x="975129" y="616986"/>
                  <a:pt x="980437" y="617996"/>
                </a:cubicBezTo>
                <a:lnTo>
                  <a:pt x="980555" y="619144"/>
                </a:lnTo>
                <a:cubicBezTo>
                  <a:pt x="1339405" y="678542"/>
                  <a:pt x="1620444" y="959319"/>
                  <a:pt x="1670720" y="1312185"/>
                </a:cubicBezTo>
                <a:cubicBezTo>
                  <a:pt x="1670888" y="1312238"/>
                  <a:pt x="1671057" y="1312243"/>
                  <a:pt x="1671226" y="1312248"/>
                </a:cubicBezTo>
                <a:lnTo>
                  <a:pt x="1671766" y="1318938"/>
                </a:lnTo>
                <a:cubicBezTo>
                  <a:pt x="1676823" y="1349182"/>
                  <a:pt x="1679272" y="1380067"/>
                  <a:pt x="1679230" y="1411395"/>
                </a:cubicBezTo>
                <a:cubicBezTo>
                  <a:pt x="1680542" y="1417025"/>
                  <a:pt x="1680601" y="1422694"/>
                  <a:pt x="1680601" y="1428376"/>
                </a:cubicBezTo>
                <a:cubicBezTo>
                  <a:pt x="1680601" y="1432198"/>
                  <a:pt x="1680574" y="1436014"/>
                  <a:pt x="1680008" y="1439816"/>
                </a:cubicBezTo>
                <a:lnTo>
                  <a:pt x="1679509" y="1439783"/>
                </a:lnTo>
                <a:lnTo>
                  <a:pt x="1679483" y="1440278"/>
                </a:lnTo>
                <a:lnTo>
                  <a:pt x="1662364" y="1438652"/>
                </a:lnTo>
                <a:cubicBezTo>
                  <a:pt x="1629990" y="1438125"/>
                  <a:pt x="1598110" y="1435144"/>
                  <a:pt x="1566938" y="1429590"/>
                </a:cubicBezTo>
                <a:cubicBezTo>
                  <a:pt x="1561361" y="1430009"/>
                  <a:pt x="1556032" y="1429061"/>
                  <a:pt x="1550721" y="1428050"/>
                </a:cubicBezTo>
                <a:lnTo>
                  <a:pt x="1550605" y="1426902"/>
                </a:lnTo>
                <a:cubicBezTo>
                  <a:pt x="1191754" y="1367503"/>
                  <a:pt x="910715" y="1086726"/>
                  <a:pt x="860439" y="733861"/>
                </a:cubicBezTo>
                <a:cubicBezTo>
                  <a:pt x="860272" y="733808"/>
                  <a:pt x="860103" y="733803"/>
                  <a:pt x="859934" y="733798"/>
                </a:cubicBezTo>
                <a:lnTo>
                  <a:pt x="859396" y="727122"/>
                </a:lnTo>
                <a:cubicBezTo>
                  <a:pt x="854337" y="696872"/>
                  <a:pt x="851886" y="665981"/>
                  <a:pt x="851928" y="634646"/>
                </a:cubicBezTo>
                <a:cubicBezTo>
                  <a:pt x="850616" y="629018"/>
                  <a:pt x="850558" y="623351"/>
                  <a:pt x="850558" y="617670"/>
                </a:cubicBezTo>
                <a:lnTo>
                  <a:pt x="851152" y="606230"/>
                </a:lnTo>
                <a:lnTo>
                  <a:pt x="851650" y="606263"/>
                </a:lnTo>
                <a:close/>
                <a:moveTo>
                  <a:pt x="828925" y="605769"/>
                </a:moveTo>
                <a:lnTo>
                  <a:pt x="828951" y="606263"/>
                </a:lnTo>
                <a:lnTo>
                  <a:pt x="829449" y="606230"/>
                </a:lnTo>
                <a:lnTo>
                  <a:pt x="830043" y="617670"/>
                </a:lnTo>
                <a:cubicBezTo>
                  <a:pt x="830043" y="623351"/>
                  <a:pt x="829984" y="629018"/>
                  <a:pt x="828672" y="634646"/>
                </a:cubicBezTo>
                <a:cubicBezTo>
                  <a:pt x="828714" y="665981"/>
                  <a:pt x="826264" y="696872"/>
                  <a:pt x="821205" y="727122"/>
                </a:cubicBezTo>
                <a:lnTo>
                  <a:pt x="820667" y="733798"/>
                </a:lnTo>
                <a:cubicBezTo>
                  <a:pt x="820497" y="733803"/>
                  <a:pt x="820329" y="733808"/>
                  <a:pt x="820161" y="733861"/>
                </a:cubicBezTo>
                <a:cubicBezTo>
                  <a:pt x="769886" y="1086726"/>
                  <a:pt x="488847" y="1367503"/>
                  <a:pt x="129995" y="1426902"/>
                </a:cubicBezTo>
                <a:lnTo>
                  <a:pt x="129879" y="1428050"/>
                </a:lnTo>
                <a:cubicBezTo>
                  <a:pt x="124569" y="1429061"/>
                  <a:pt x="119240" y="1430009"/>
                  <a:pt x="113663" y="1429590"/>
                </a:cubicBezTo>
                <a:cubicBezTo>
                  <a:pt x="82491" y="1435144"/>
                  <a:pt x="50611" y="1438125"/>
                  <a:pt x="18236" y="1438652"/>
                </a:cubicBezTo>
                <a:lnTo>
                  <a:pt x="1118" y="1440278"/>
                </a:lnTo>
                <a:lnTo>
                  <a:pt x="1092" y="1439783"/>
                </a:lnTo>
                <a:lnTo>
                  <a:pt x="593" y="1439816"/>
                </a:lnTo>
                <a:cubicBezTo>
                  <a:pt x="27" y="1436014"/>
                  <a:pt x="0" y="1432198"/>
                  <a:pt x="0" y="1428376"/>
                </a:cubicBezTo>
                <a:cubicBezTo>
                  <a:pt x="0" y="1422694"/>
                  <a:pt x="58" y="1417025"/>
                  <a:pt x="1370" y="1411395"/>
                </a:cubicBezTo>
                <a:cubicBezTo>
                  <a:pt x="1328" y="1380067"/>
                  <a:pt x="3778" y="1349182"/>
                  <a:pt x="8835" y="1318938"/>
                </a:cubicBezTo>
                <a:lnTo>
                  <a:pt x="9375" y="1312248"/>
                </a:lnTo>
                <a:cubicBezTo>
                  <a:pt x="9543" y="1312243"/>
                  <a:pt x="9713" y="1312238"/>
                  <a:pt x="9880" y="1312185"/>
                </a:cubicBezTo>
                <a:cubicBezTo>
                  <a:pt x="60157" y="959319"/>
                  <a:pt x="341196" y="678542"/>
                  <a:pt x="700046" y="619144"/>
                </a:cubicBezTo>
                <a:lnTo>
                  <a:pt x="700163" y="617996"/>
                </a:lnTo>
                <a:cubicBezTo>
                  <a:pt x="705472" y="616986"/>
                  <a:pt x="710800" y="616038"/>
                  <a:pt x="716376" y="616457"/>
                </a:cubicBezTo>
                <a:cubicBezTo>
                  <a:pt x="747559" y="610900"/>
                  <a:pt x="779452" y="607919"/>
                  <a:pt x="811837" y="607392"/>
                </a:cubicBezTo>
                <a:close/>
                <a:moveTo>
                  <a:pt x="8824701" y="0"/>
                </a:moveTo>
                <a:lnTo>
                  <a:pt x="9033411" y="0"/>
                </a:lnTo>
                <a:cubicBezTo>
                  <a:pt x="9066347" y="30426"/>
                  <a:pt x="9096640" y="63469"/>
                  <a:pt x="9123965" y="98781"/>
                </a:cubicBezTo>
                <a:lnTo>
                  <a:pt x="9139239" y="122382"/>
                </a:lnTo>
                <a:lnTo>
                  <a:pt x="9139239" y="425734"/>
                </a:lnTo>
                <a:lnTo>
                  <a:pt x="9104305" y="314451"/>
                </a:lnTo>
                <a:cubicBezTo>
                  <a:pt x="9046997" y="183490"/>
                  <a:pt x="8948803" y="73504"/>
                  <a:pt x="8824701" y="0"/>
                </a:cubicBezTo>
                <a:close/>
                <a:moveTo>
                  <a:pt x="8494877" y="0"/>
                </a:moveTo>
                <a:lnTo>
                  <a:pt x="8628893" y="0"/>
                </a:lnTo>
                <a:cubicBezTo>
                  <a:pt x="8697052" y="198004"/>
                  <a:pt x="8856086" y="355591"/>
                  <a:pt x="9058275" y="426756"/>
                </a:cubicBezTo>
                <a:lnTo>
                  <a:pt x="9139239" y="449526"/>
                </a:lnTo>
                <a:lnTo>
                  <a:pt x="9139239" y="577136"/>
                </a:lnTo>
                <a:lnTo>
                  <a:pt x="9043252" y="554355"/>
                </a:lnTo>
                <a:cubicBezTo>
                  <a:pt x="8776836" y="470904"/>
                  <a:pt x="8569058" y="262348"/>
                  <a:pt x="8494877" y="0"/>
                </a:cubicBezTo>
                <a:close/>
                <a:moveTo>
                  <a:pt x="7876547" y="0"/>
                </a:moveTo>
                <a:lnTo>
                  <a:pt x="8085257" y="0"/>
                </a:lnTo>
                <a:cubicBezTo>
                  <a:pt x="7919787" y="98005"/>
                  <a:pt x="7800378" y="260867"/>
                  <a:pt x="7762527" y="451830"/>
                </a:cubicBezTo>
                <a:cubicBezTo>
                  <a:pt x="8006579" y="399791"/>
                  <a:pt x="8203169" y="226290"/>
                  <a:pt x="8281065" y="0"/>
                </a:cubicBezTo>
                <a:lnTo>
                  <a:pt x="8415081" y="0"/>
                </a:lnTo>
                <a:cubicBezTo>
                  <a:pt x="8330303" y="299826"/>
                  <a:pt x="8071031" y="529393"/>
                  <a:pt x="7749156" y="582253"/>
                </a:cubicBezTo>
                <a:lnTo>
                  <a:pt x="7749040" y="583392"/>
                </a:lnTo>
                <a:cubicBezTo>
                  <a:pt x="7743729" y="584395"/>
                  <a:pt x="7738400" y="585336"/>
                  <a:pt x="7732823" y="584920"/>
                </a:cubicBezTo>
                <a:cubicBezTo>
                  <a:pt x="7701651" y="590430"/>
                  <a:pt x="7669771" y="593388"/>
                  <a:pt x="7637396" y="593911"/>
                </a:cubicBezTo>
                <a:lnTo>
                  <a:pt x="7620278" y="595524"/>
                </a:lnTo>
                <a:lnTo>
                  <a:pt x="7620252" y="595033"/>
                </a:lnTo>
                <a:lnTo>
                  <a:pt x="7619753" y="595066"/>
                </a:lnTo>
                <a:cubicBezTo>
                  <a:pt x="7619187" y="591293"/>
                  <a:pt x="7619160" y="587507"/>
                  <a:pt x="7619160" y="583715"/>
                </a:cubicBezTo>
                <a:cubicBezTo>
                  <a:pt x="7619160" y="578078"/>
                  <a:pt x="7619219" y="572454"/>
                  <a:pt x="7620531" y="566868"/>
                </a:cubicBezTo>
                <a:cubicBezTo>
                  <a:pt x="7620488" y="535786"/>
                  <a:pt x="7622938" y="505143"/>
                  <a:pt x="7627995" y="475137"/>
                </a:cubicBezTo>
                <a:lnTo>
                  <a:pt x="7628535" y="468500"/>
                </a:lnTo>
                <a:cubicBezTo>
                  <a:pt x="7628704" y="468495"/>
                  <a:pt x="7628873" y="468490"/>
                  <a:pt x="7629040" y="468437"/>
                </a:cubicBezTo>
                <a:cubicBezTo>
                  <a:pt x="7655343" y="285283"/>
                  <a:pt x="7744803" y="121704"/>
                  <a:pt x="7876547" y="0"/>
                </a:cubicBezTo>
                <a:close/>
                <a:moveTo>
                  <a:pt x="6802727" y="0"/>
                </a:moveTo>
                <a:lnTo>
                  <a:pt x="6936742" y="0"/>
                </a:lnTo>
                <a:cubicBezTo>
                  <a:pt x="7014638" y="226290"/>
                  <a:pt x="7211228" y="399791"/>
                  <a:pt x="7455280" y="451830"/>
                </a:cubicBezTo>
                <a:cubicBezTo>
                  <a:pt x="7417429" y="260867"/>
                  <a:pt x="7298020" y="98005"/>
                  <a:pt x="7132550" y="0"/>
                </a:cubicBezTo>
                <a:lnTo>
                  <a:pt x="7341259" y="0"/>
                </a:lnTo>
                <a:cubicBezTo>
                  <a:pt x="7473003" y="121704"/>
                  <a:pt x="7562464" y="285283"/>
                  <a:pt x="7588766" y="468437"/>
                </a:cubicBezTo>
                <a:cubicBezTo>
                  <a:pt x="7588934" y="468490"/>
                  <a:pt x="7589103" y="468495"/>
                  <a:pt x="7589272" y="468500"/>
                </a:cubicBezTo>
                <a:lnTo>
                  <a:pt x="7589812" y="475137"/>
                </a:lnTo>
                <a:cubicBezTo>
                  <a:pt x="7594869" y="505143"/>
                  <a:pt x="7597319" y="535786"/>
                  <a:pt x="7597276" y="566868"/>
                </a:cubicBezTo>
                <a:cubicBezTo>
                  <a:pt x="7598588" y="572454"/>
                  <a:pt x="7598647" y="578078"/>
                  <a:pt x="7598647" y="583715"/>
                </a:cubicBezTo>
                <a:cubicBezTo>
                  <a:pt x="7598647" y="587507"/>
                  <a:pt x="7598620" y="591293"/>
                  <a:pt x="7598054" y="595066"/>
                </a:cubicBezTo>
                <a:lnTo>
                  <a:pt x="7597555" y="595033"/>
                </a:lnTo>
                <a:lnTo>
                  <a:pt x="7597529" y="595524"/>
                </a:lnTo>
                <a:lnTo>
                  <a:pt x="7580411" y="593911"/>
                </a:lnTo>
                <a:cubicBezTo>
                  <a:pt x="7548036" y="593388"/>
                  <a:pt x="7516156" y="590430"/>
                  <a:pt x="7484984" y="584920"/>
                </a:cubicBezTo>
                <a:cubicBezTo>
                  <a:pt x="7479407" y="585336"/>
                  <a:pt x="7474078" y="584395"/>
                  <a:pt x="7468767" y="583392"/>
                </a:cubicBezTo>
                <a:lnTo>
                  <a:pt x="7468651" y="582253"/>
                </a:lnTo>
                <a:cubicBezTo>
                  <a:pt x="7146776" y="529393"/>
                  <a:pt x="6887504" y="299826"/>
                  <a:pt x="6802727" y="0"/>
                </a:cubicBezTo>
                <a:close/>
                <a:moveTo>
                  <a:pt x="6184397" y="0"/>
                </a:moveTo>
                <a:lnTo>
                  <a:pt x="6393106" y="0"/>
                </a:lnTo>
                <a:cubicBezTo>
                  <a:pt x="6227636" y="98005"/>
                  <a:pt x="6108227" y="260867"/>
                  <a:pt x="6070376" y="451830"/>
                </a:cubicBezTo>
                <a:cubicBezTo>
                  <a:pt x="6314429" y="399791"/>
                  <a:pt x="6511018" y="226290"/>
                  <a:pt x="6588914" y="0"/>
                </a:cubicBezTo>
                <a:lnTo>
                  <a:pt x="6722931" y="0"/>
                </a:lnTo>
                <a:cubicBezTo>
                  <a:pt x="6638152" y="299826"/>
                  <a:pt x="6378880" y="529393"/>
                  <a:pt x="6057005" y="582253"/>
                </a:cubicBezTo>
                <a:lnTo>
                  <a:pt x="6056889" y="583392"/>
                </a:lnTo>
                <a:cubicBezTo>
                  <a:pt x="6051578" y="584395"/>
                  <a:pt x="6046249" y="585336"/>
                  <a:pt x="6040672" y="584920"/>
                </a:cubicBezTo>
                <a:cubicBezTo>
                  <a:pt x="6009500" y="590430"/>
                  <a:pt x="5977620" y="593388"/>
                  <a:pt x="5945246" y="593911"/>
                </a:cubicBezTo>
                <a:lnTo>
                  <a:pt x="5928127" y="595524"/>
                </a:lnTo>
                <a:lnTo>
                  <a:pt x="5928101" y="595033"/>
                </a:lnTo>
                <a:lnTo>
                  <a:pt x="5927602" y="595066"/>
                </a:lnTo>
                <a:cubicBezTo>
                  <a:pt x="5927036" y="591293"/>
                  <a:pt x="5927009" y="587507"/>
                  <a:pt x="5927009" y="583715"/>
                </a:cubicBezTo>
                <a:cubicBezTo>
                  <a:pt x="5927009" y="578078"/>
                  <a:pt x="5927068" y="572454"/>
                  <a:pt x="5928380" y="566868"/>
                </a:cubicBezTo>
                <a:cubicBezTo>
                  <a:pt x="5928338" y="535786"/>
                  <a:pt x="5930787" y="505143"/>
                  <a:pt x="5935844" y="475137"/>
                </a:cubicBezTo>
                <a:lnTo>
                  <a:pt x="5936384" y="468500"/>
                </a:lnTo>
                <a:cubicBezTo>
                  <a:pt x="5936553" y="468495"/>
                  <a:pt x="5936722" y="468490"/>
                  <a:pt x="5936890" y="468437"/>
                </a:cubicBezTo>
                <a:cubicBezTo>
                  <a:pt x="5963192" y="285283"/>
                  <a:pt x="6052653" y="121703"/>
                  <a:pt x="6184397" y="0"/>
                </a:cubicBezTo>
                <a:close/>
                <a:moveTo>
                  <a:pt x="5110576" y="0"/>
                </a:moveTo>
                <a:lnTo>
                  <a:pt x="5244592" y="0"/>
                </a:lnTo>
                <a:cubicBezTo>
                  <a:pt x="5322488" y="226290"/>
                  <a:pt x="5519077" y="399791"/>
                  <a:pt x="5763129" y="451830"/>
                </a:cubicBezTo>
                <a:cubicBezTo>
                  <a:pt x="5725278" y="260867"/>
                  <a:pt x="5605869" y="98005"/>
                  <a:pt x="5440399" y="0"/>
                </a:cubicBezTo>
                <a:lnTo>
                  <a:pt x="5649109" y="0"/>
                </a:lnTo>
                <a:cubicBezTo>
                  <a:pt x="5780853" y="121704"/>
                  <a:pt x="5870314" y="285283"/>
                  <a:pt x="5896616" y="468437"/>
                </a:cubicBezTo>
                <a:cubicBezTo>
                  <a:pt x="5896783" y="468490"/>
                  <a:pt x="5896953" y="468495"/>
                  <a:pt x="5897121" y="468500"/>
                </a:cubicBezTo>
                <a:lnTo>
                  <a:pt x="5897662" y="475137"/>
                </a:lnTo>
                <a:cubicBezTo>
                  <a:pt x="5902718" y="505143"/>
                  <a:pt x="5905168" y="535786"/>
                  <a:pt x="5905126" y="566868"/>
                </a:cubicBezTo>
                <a:cubicBezTo>
                  <a:pt x="5906438" y="572454"/>
                  <a:pt x="5906496" y="578078"/>
                  <a:pt x="5906496" y="583715"/>
                </a:cubicBezTo>
                <a:cubicBezTo>
                  <a:pt x="5906496" y="587507"/>
                  <a:pt x="5906469" y="591293"/>
                  <a:pt x="5905903" y="595066"/>
                </a:cubicBezTo>
                <a:lnTo>
                  <a:pt x="5905404" y="595033"/>
                </a:lnTo>
                <a:lnTo>
                  <a:pt x="5905378" y="595524"/>
                </a:lnTo>
                <a:lnTo>
                  <a:pt x="5888260" y="593911"/>
                </a:lnTo>
                <a:cubicBezTo>
                  <a:pt x="5855886" y="593388"/>
                  <a:pt x="5824005" y="590430"/>
                  <a:pt x="5792833" y="584920"/>
                </a:cubicBezTo>
                <a:cubicBezTo>
                  <a:pt x="5787256" y="585336"/>
                  <a:pt x="5781927" y="584395"/>
                  <a:pt x="5776617" y="583392"/>
                </a:cubicBezTo>
                <a:lnTo>
                  <a:pt x="5776501" y="582253"/>
                </a:lnTo>
                <a:cubicBezTo>
                  <a:pt x="5454626" y="529393"/>
                  <a:pt x="5195354" y="299826"/>
                  <a:pt x="5110576" y="0"/>
                </a:cubicBezTo>
                <a:close/>
                <a:moveTo>
                  <a:pt x="4492246" y="0"/>
                </a:moveTo>
                <a:lnTo>
                  <a:pt x="4700955" y="0"/>
                </a:lnTo>
                <a:cubicBezTo>
                  <a:pt x="4535485" y="98005"/>
                  <a:pt x="4416076" y="260867"/>
                  <a:pt x="4378225" y="451830"/>
                </a:cubicBezTo>
                <a:cubicBezTo>
                  <a:pt x="4622279" y="399791"/>
                  <a:pt x="4818867" y="226290"/>
                  <a:pt x="4896763" y="0"/>
                </a:cubicBezTo>
                <a:lnTo>
                  <a:pt x="5030779" y="0"/>
                </a:lnTo>
                <a:cubicBezTo>
                  <a:pt x="4946001" y="299826"/>
                  <a:pt x="4686729" y="529393"/>
                  <a:pt x="4364853" y="582253"/>
                </a:cubicBezTo>
                <a:lnTo>
                  <a:pt x="4364737" y="583392"/>
                </a:lnTo>
                <a:cubicBezTo>
                  <a:pt x="4359427" y="584395"/>
                  <a:pt x="4354098" y="585336"/>
                  <a:pt x="4348521" y="584920"/>
                </a:cubicBezTo>
                <a:cubicBezTo>
                  <a:pt x="4317350" y="590430"/>
                  <a:pt x="4285468" y="593388"/>
                  <a:pt x="4253094" y="593911"/>
                </a:cubicBezTo>
                <a:lnTo>
                  <a:pt x="4235976" y="595524"/>
                </a:lnTo>
                <a:lnTo>
                  <a:pt x="4235950" y="595033"/>
                </a:lnTo>
                <a:lnTo>
                  <a:pt x="4235451" y="595066"/>
                </a:lnTo>
                <a:cubicBezTo>
                  <a:pt x="4234885" y="591293"/>
                  <a:pt x="4234858" y="587507"/>
                  <a:pt x="4234858" y="583715"/>
                </a:cubicBezTo>
                <a:cubicBezTo>
                  <a:pt x="4234858" y="578078"/>
                  <a:pt x="4234916" y="572454"/>
                  <a:pt x="4236228" y="566868"/>
                </a:cubicBezTo>
                <a:cubicBezTo>
                  <a:pt x="4236186" y="535786"/>
                  <a:pt x="4238636" y="505143"/>
                  <a:pt x="4243692" y="475137"/>
                </a:cubicBezTo>
                <a:lnTo>
                  <a:pt x="4244233" y="468500"/>
                </a:lnTo>
                <a:cubicBezTo>
                  <a:pt x="4244401" y="468495"/>
                  <a:pt x="4244571" y="468490"/>
                  <a:pt x="4244738" y="468437"/>
                </a:cubicBezTo>
                <a:cubicBezTo>
                  <a:pt x="4271041" y="285283"/>
                  <a:pt x="4360502" y="121704"/>
                  <a:pt x="4492246" y="0"/>
                </a:cubicBezTo>
                <a:close/>
                <a:moveTo>
                  <a:pt x="3418424" y="0"/>
                </a:moveTo>
                <a:lnTo>
                  <a:pt x="3552441" y="0"/>
                </a:lnTo>
                <a:cubicBezTo>
                  <a:pt x="3630337" y="226291"/>
                  <a:pt x="3826926" y="399791"/>
                  <a:pt x="4070978" y="451830"/>
                </a:cubicBezTo>
                <a:cubicBezTo>
                  <a:pt x="4033127" y="260867"/>
                  <a:pt x="3913719" y="98005"/>
                  <a:pt x="3748249" y="0"/>
                </a:cubicBezTo>
                <a:lnTo>
                  <a:pt x="3956957" y="0"/>
                </a:lnTo>
                <a:cubicBezTo>
                  <a:pt x="4088702" y="121703"/>
                  <a:pt x="4178162" y="285283"/>
                  <a:pt x="4204464" y="468437"/>
                </a:cubicBezTo>
                <a:cubicBezTo>
                  <a:pt x="4204632" y="468490"/>
                  <a:pt x="4204801" y="468495"/>
                  <a:pt x="4204970" y="468499"/>
                </a:cubicBezTo>
                <a:lnTo>
                  <a:pt x="4205510" y="475137"/>
                </a:lnTo>
                <a:cubicBezTo>
                  <a:pt x="4210567" y="505143"/>
                  <a:pt x="4213016" y="535786"/>
                  <a:pt x="4212974" y="566868"/>
                </a:cubicBezTo>
                <a:cubicBezTo>
                  <a:pt x="4214286" y="572454"/>
                  <a:pt x="4214345" y="578078"/>
                  <a:pt x="4214345" y="583715"/>
                </a:cubicBezTo>
                <a:cubicBezTo>
                  <a:pt x="4214345" y="587508"/>
                  <a:pt x="4214318" y="591293"/>
                  <a:pt x="4213752" y="595066"/>
                </a:cubicBezTo>
                <a:lnTo>
                  <a:pt x="4213253" y="595033"/>
                </a:lnTo>
                <a:lnTo>
                  <a:pt x="4213227" y="595524"/>
                </a:lnTo>
                <a:lnTo>
                  <a:pt x="4196108" y="593911"/>
                </a:lnTo>
                <a:cubicBezTo>
                  <a:pt x="4163734" y="593388"/>
                  <a:pt x="4131854" y="590430"/>
                  <a:pt x="4100682" y="584920"/>
                </a:cubicBezTo>
                <a:cubicBezTo>
                  <a:pt x="4095105" y="585336"/>
                  <a:pt x="4089776" y="584395"/>
                  <a:pt x="4084465" y="583392"/>
                </a:cubicBezTo>
                <a:lnTo>
                  <a:pt x="4084349" y="582253"/>
                </a:lnTo>
                <a:cubicBezTo>
                  <a:pt x="3762475" y="529393"/>
                  <a:pt x="3503203" y="299826"/>
                  <a:pt x="3418424" y="0"/>
                </a:cubicBezTo>
                <a:close/>
                <a:moveTo>
                  <a:pt x="2800095" y="0"/>
                </a:moveTo>
                <a:lnTo>
                  <a:pt x="3008804" y="0"/>
                </a:lnTo>
                <a:cubicBezTo>
                  <a:pt x="2843334" y="98005"/>
                  <a:pt x="2723925" y="260867"/>
                  <a:pt x="2686074" y="451830"/>
                </a:cubicBezTo>
                <a:cubicBezTo>
                  <a:pt x="2930126" y="399791"/>
                  <a:pt x="3126716" y="226291"/>
                  <a:pt x="3204612" y="0"/>
                </a:cubicBezTo>
                <a:lnTo>
                  <a:pt x="3338628" y="0"/>
                </a:lnTo>
                <a:cubicBezTo>
                  <a:pt x="3253850" y="299826"/>
                  <a:pt x="2994578" y="529393"/>
                  <a:pt x="2672703" y="582253"/>
                </a:cubicBezTo>
                <a:lnTo>
                  <a:pt x="2672586" y="583392"/>
                </a:lnTo>
                <a:cubicBezTo>
                  <a:pt x="2667276" y="584395"/>
                  <a:pt x="2661947" y="585336"/>
                  <a:pt x="2656370" y="584920"/>
                </a:cubicBezTo>
                <a:cubicBezTo>
                  <a:pt x="2625198" y="590430"/>
                  <a:pt x="2593318" y="593388"/>
                  <a:pt x="2560943" y="593911"/>
                </a:cubicBezTo>
                <a:lnTo>
                  <a:pt x="2543825" y="595524"/>
                </a:lnTo>
                <a:lnTo>
                  <a:pt x="2543799" y="595033"/>
                </a:lnTo>
                <a:lnTo>
                  <a:pt x="2543300" y="595066"/>
                </a:lnTo>
                <a:cubicBezTo>
                  <a:pt x="2542734" y="591293"/>
                  <a:pt x="2542707" y="587507"/>
                  <a:pt x="2542707" y="583715"/>
                </a:cubicBezTo>
                <a:cubicBezTo>
                  <a:pt x="2542707" y="578078"/>
                  <a:pt x="2542765" y="572454"/>
                  <a:pt x="2544077" y="566868"/>
                </a:cubicBezTo>
                <a:cubicBezTo>
                  <a:pt x="2544035" y="535786"/>
                  <a:pt x="2546485" y="505143"/>
                  <a:pt x="2551541" y="475137"/>
                </a:cubicBezTo>
                <a:lnTo>
                  <a:pt x="2552082" y="468499"/>
                </a:lnTo>
                <a:cubicBezTo>
                  <a:pt x="2552250" y="468495"/>
                  <a:pt x="2552420" y="468490"/>
                  <a:pt x="2552587" y="468437"/>
                </a:cubicBezTo>
                <a:cubicBezTo>
                  <a:pt x="2578890" y="285283"/>
                  <a:pt x="2668350" y="121703"/>
                  <a:pt x="2800095" y="0"/>
                </a:cubicBezTo>
                <a:close/>
                <a:moveTo>
                  <a:pt x="1726273" y="0"/>
                </a:moveTo>
                <a:lnTo>
                  <a:pt x="1860290" y="0"/>
                </a:lnTo>
                <a:cubicBezTo>
                  <a:pt x="1938186" y="226291"/>
                  <a:pt x="2134775" y="399791"/>
                  <a:pt x="2378827" y="451830"/>
                </a:cubicBezTo>
                <a:cubicBezTo>
                  <a:pt x="2340976" y="260867"/>
                  <a:pt x="2221567" y="98005"/>
                  <a:pt x="2056098" y="0"/>
                </a:cubicBezTo>
                <a:lnTo>
                  <a:pt x="2264806" y="0"/>
                </a:lnTo>
                <a:cubicBezTo>
                  <a:pt x="2396551" y="121703"/>
                  <a:pt x="2486011" y="285283"/>
                  <a:pt x="2512313" y="468437"/>
                </a:cubicBezTo>
                <a:cubicBezTo>
                  <a:pt x="2512481" y="468490"/>
                  <a:pt x="2512650" y="468495"/>
                  <a:pt x="2512819" y="468499"/>
                </a:cubicBezTo>
                <a:lnTo>
                  <a:pt x="2513359" y="475137"/>
                </a:lnTo>
                <a:cubicBezTo>
                  <a:pt x="2518416" y="505143"/>
                  <a:pt x="2520865" y="535786"/>
                  <a:pt x="2520823" y="566868"/>
                </a:cubicBezTo>
                <a:cubicBezTo>
                  <a:pt x="2522135" y="572454"/>
                  <a:pt x="2522194" y="578078"/>
                  <a:pt x="2522194" y="583715"/>
                </a:cubicBezTo>
                <a:cubicBezTo>
                  <a:pt x="2522194" y="587508"/>
                  <a:pt x="2522167" y="591293"/>
                  <a:pt x="2521601" y="595066"/>
                </a:cubicBezTo>
                <a:lnTo>
                  <a:pt x="2521102" y="595033"/>
                </a:lnTo>
                <a:lnTo>
                  <a:pt x="2521076" y="595524"/>
                </a:lnTo>
                <a:lnTo>
                  <a:pt x="2503957" y="593911"/>
                </a:lnTo>
                <a:cubicBezTo>
                  <a:pt x="2471583" y="593388"/>
                  <a:pt x="2439703" y="590430"/>
                  <a:pt x="2408531" y="584920"/>
                </a:cubicBezTo>
                <a:cubicBezTo>
                  <a:pt x="2402954" y="585336"/>
                  <a:pt x="2397625" y="584395"/>
                  <a:pt x="2392314" y="583392"/>
                </a:cubicBezTo>
                <a:lnTo>
                  <a:pt x="2392198" y="582253"/>
                </a:lnTo>
                <a:cubicBezTo>
                  <a:pt x="2070324" y="529393"/>
                  <a:pt x="1811051" y="299826"/>
                  <a:pt x="1726273" y="0"/>
                </a:cubicBezTo>
                <a:close/>
                <a:moveTo>
                  <a:pt x="1107944" y="0"/>
                </a:moveTo>
                <a:lnTo>
                  <a:pt x="1316652" y="0"/>
                </a:lnTo>
                <a:cubicBezTo>
                  <a:pt x="1151183" y="98005"/>
                  <a:pt x="1031774" y="260867"/>
                  <a:pt x="993923" y="451830"/>
                </a:cubicBezTo>
                <a:cubicBezTo>
                  <a:pt x="1237975" y="399791"/>
                  <a:pt x="1434564" y="226291"/>
                  <a:pt x="1512461" y="0"/>
                </a:cubicBezTo>
                <a:lnTo>
                  <a:pt x="1646477" y="0"/>
                </a:lnTo>
                <a:cubicBezTo>
                  <a:pt x="1561699" y="299826"/>
                  <a:pt x="1302427" y="529393"/>
                  <a:pt x="980552" y="582253"/>
                </a:cubicBezTo>
                <a:lnTo>
                  <a:pt x="980435" y="583392"/>
                </a:lnTo>
                <a:cubicBezTo>
                  <a:pt x="975125" y="584395"/>
                  <a:pt x="969796" y="585336"/>
                  <a:pt x="964219" y="584920"/>
                </a:cubicBezTo>
                <a:cubicBezTo>
                  <a:pt x="933047" y="590430"/>
                  <a:pt x="901167" y="593388"/>
                  <a:pt x="868792" y="593911"/>
                </a:cubicBezTo>
                <a:lnTo>
                  <a:pt x="851674" y="595524"/>
                </a:lnTo>
                <a:lnTo>
                  <a:pt x="851648" y="595033"/>
                </a:lnTo>
                <a:lnTo>
                  <a:pt x="851149" y="595066"/>
                </a:lnTo>
                <a:cubicBezTo>
                  <a:pt x="850583" y="591293"/>
                  <a:pt x="850556" y="587507"/>
                  <a:pt x="850556" y="583715"/>
                </a:cubicBezTo>
                <a:cubicBezTo>
                  <a:pt x="850556" y="578078"/>
                  <a:pt x="850614" y="572454"/>
                  <a:pt x="851926" y="566868"/>
                </a:cubicBezTo>
                <a:cubicBezTo>
                  <a:pt x="851884" y="535786"/>
                  <a:pt x="854334" y="505143"/>
                  <a:pt x="859390" y="475137"/>
                </a:cubicBezTo>
                <a:lnTo>
                  <a:pt x="859931" y="468499"/>
                </a:lnTo>
                <a:cubicBezTo>
                  <a:pt x="860099" y="468495"/>
                  <a:pt x="860269" y="468490"/>
                  <a:pt x="860436" y="468437"/>
                </a:cubicBezTo>
                <a:cubicBezTo>
                  <a:pt x="886739" y="285283"/>
                  <a:pt x="976199" y="121704"/>
                  <a:pt x="1107944" y="0"/>
                </a:cubicBezTo>
                <a:close/>
                <a:moveTo>
                  <a:pt x="34122" y="0"/>
                </a:moveTo>
                <a:lnTo>
                  <a:pt x="168138" y="0"/>
                </a:lnTo>
                <a:cubicBezTo>
                  <a:pt x="246034" y="226290"/>
                  <a:pt x="442624" y="399791"/>
                  <a:pt x="686676" y="451830"/>
                </a:cubicBezTo>
                <a:cubicBezTo>
                  <a:pt x="648825" y="260867"/>
                  <a:pt x="529416" y="98005"/>
                  <a:pt x="363946" y="0"/>
                </a:cubicBezTo>
                <a:lnTo>
                  <a:pt x="572655" y="0"/>
                </a:lnTo>
                <a:cubicBezTo>
                  <a:pt x="704400" y="121703"/>
                  <a:pt x="793860" y="285283"/>
                  <a:pt x="820162" y="468437"/>
                </a:cubicBezTo>
                <a:cubicBezTo>
                  <a:pt x="820330" y="468490"/>
                  <a:pt x="820499" y="468495"/>
                  <a:pt x="820668" y="468500"/>
                </a:cubicBezTo>
                <a:lnTo>
                  <a:pt x="821208" y="475137"/>
                </a:lnTo>
                <a:cubicBezTo>
                  <a:pt x="826265" y="505143"/>
                  <a:pt x="828714" y="535786"/>
                  <a:pt x="828672" y="566868"/>
                </a:cubicBezTo>
                <a:cubicBezTo>
                  <a:pt x="829984" y="572454"/>
                  <a:pt x="830043" y="578078"/>
                  <a:pt x="830043" y="583715"/>
                </a:cubicBezTo>
                <a:cubicBezTo>
                  <a:pt x="830043" y="587508"/>
                  <a:pt x="830016" y="591293"/>
                  <a:pt x="829450" y="595066"/>
                </a:cubicBezTo>
                <a:lnTo>
                  <a:pt x="828951" y="595033"/>
                </a:lnTo>
                <a:lnTo>
                  <a:pt x="828925" y="595524"/>
                </a:lnTo>
                <a:lnTo>
                  <a:pt x="811806" y="593911"/>
                </a:lnTo>
                <a:cubicBezTo>
                  <a:pt x="779432" y="593388"/>
                  <a:pt x="747552" y="590430"/>
                  <a:pt x="716380" y="584920"/>
                </a:cubicBezTo>
                <a:cubicBezTo>
                  <a:pt x="710803" y="585336"/>
                  <a:pt x="705474" y="584395"/>
                  <a:pt x="700163" y="583392"/>
                </a:cubicBezTo>
                <a:lnTo>
                  <a:pt x="700047" y="582253"/>
                </a:lnTo>
                <a:cubicBezTo>
                  <a:pt x="378172" y="529393"/>
                  <a:pt x="118900" y="299826"/>
                  <a:pt x="34122"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cxnSp>
        <p:nvCxnSpPr>
          <p:cNvPr id="6" name="Straight Connector 5">
            <a:extLst>
              <a:ext uri="{FF2B5EF4-FFF2-40B4-BE49-F238E27FC236}">
                <a16:creationId xmlns:a16="http://schemas.microsoft.com/office/drawing/2014/main" id="{9A6FE81D-2FE6-8696-C615-C5620FB38555}"/>
              </a:ext>
            </a:extLst>
          </p:cNvPr>
          <p:cNvCxnSpPr/>
          <p:nvPr/>
        </p:nvCxnSpPr>
        <p:spPr>
          <a:xfrm flipV="1">
            <a:off x="6289675" y="5264150"/>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p:nvSpPr>
          <p:cNvPr id="2" name="Title 1"/>
          <p:cNvSpPr>
            <a:spLocks noGrp="1"/>
          </p:cNvSpPr>
          <p:nvPr>
            <p:ph type="ctrTitle"/>
          </p:nvPr>
        </p:nvSpPr>
        <p:spPr>
          <a:xfrm>
            <a:off x="342900" y="4960137"/>
            <a:ext cx="5829300" cy="1463040"/>
          </a:xfrm>
        </p:spPr>
        <p:txBody>
          <a:bodyPr/>
          <a:lstStyle>
            <a:lvl1pPr algn="r">
              <a:defRPr sz="4400" spc="200" baseline="0"/>
            </a:lvl1pPr>
          </a:lstStyle>
          <a:p>
            <a:r>
              <a:rPr lang="en-US"/>
              <a:t>Click to edit Master title style</a:t>
            </a:r>
            <a:endParaRPr lang="en-US" dirty="0"/>
          </a:p>
        </p:txBody>
      </p:sp>
      <p:sp>
        <p:nvSpPr>
          <p:cNvPr id="3" name="Subtitle 2"/>
          <p:cNvSpPr>
            <a:spLocks noGrp="1"/>
          </p:cNvSpPr>
          <p:nvPr>
            <p:ph type="subTitle" idx="1"/>
          </p:nvPr>
        </p:nvSpPr>
        <p:spPr>
          <a:xfrm>
            <a:off x="6457950" y="4960137"/>
            <a:ext cx="2400300" cy="1463040"/>
          </a:xfrm>
        </p:spPr>
        <p:txBody>
          <a:bodyPr lIns="91440" rIns="91440" anchor="ctr">
            <a:normAutofit/>
          </a:bodyPr>
          <a:lstStyle>
            <a:lvl1pPr marL="0" indent="0" algn="l">
              <a:lnSpc>
                <a:spcPct val="100000"/>
              </a:lnSpc>
              <a:spcBef>
                <a:spcPts val="0"/>
              </a:spcBef>
              <a:buNone/>
              <a:defRPr sz="1600">
                <a:solidFill>
                  <a:schemeClr val="tx1">
                    <a:lumMod val="95000"/>
                    <a:lumOff val="5000"/>
                  </a:schemeClr>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7" name="Date Placeholder 3">
            <a:extLst>
              <a:ext uri="{FF2B5EF4-FFF2-40B4-BE49-F238E27FC236}">
                <a16:creationId xmlns:a16="http://schemas.microsoft.com/office/drawing/2014/main" id="{BC79BACA-B8A1-3CA8-7811-B80FE5CEC9B5}"/>
              </a:ext>
            </a:extLst>
          </p:cNvPr>
          <p:cNvSpPr>
            <a:spLocks noGrp="1"/>
          </p:cNvSpPr>
          <p:nvPr>
            <p:ph type="dt" sz="half" idx="10"/>
          </p:nvPr>
        </p:nvSpPr>
        <p:spPr/>
        <p:txBody>
          <a:bodyPr/>
          <a:lstStyle>
            <a:lvl1pPr algn="l">
              <a:defRPr/>
            </a:lvl1pPr>
          </a:lstStyle>
          <a:p>
            <a:pPr>
              <a:defRPr/>
            </a:pPr>
            <a:endParaRPr lang="en-GB"/>
          </a:p>
        </p:txBody>
      </p:sp>
      <p:sp>
        <p:nvSpPr>
          <p:cNvPr id="8" name="Footer Placeholder 4">
            <a:extLst>
              <a:ext uri="{FF2B5EF4-FFF2-40B4-BE49-F238E27FC236}">
                <a16:creationId xmlns:a16="http://schemas.microsoft.com/office/drawing/2014/main" id="{711B30A3-0E88-3AD8-103F-D6DB293E87F4}"/>
              </a:ext>
            </a:extLst>
          </p:cNvPr>
          <p:cNvSpPr>
            <a:spLocks noGrp="1"/>
          </p:cNvSpPr>
          <p:nvPr>
            <p:ph type="ftr" sz="quarter" idx="11"/>
          </p:nvPr>
        </p:nvSpPr>
        <p:spPr/>
        <p:txBody>
          <a:bodyPr/>
          <a:lstStyle>
            <a:lvl1pPr>
              <a:defRPr/>
            </a:lvl1pPr>
          </a:lstStyle>
          <a:p>
            <a:pPr>
              <a:defRPr/>
            </a:pPr>
            <a:endParaRPr lang="en-GB"/>
          </a:p>
        </p:txBody>
      </p:sp>
      <p:sp>
        <p:nvSpPr>
          <p:cNvPr id="9" name="Slide Number Placeholder 5">
            <a:extLst>
              <a:ext uri="{FF2B5EF4-FFF2-40B4-BE49-F238E27FC236}">
                <a16:creationId xmlns:a16="http://schemas.microsoft.com/office/drawing/2014/main" id="{6A1EE2C3-533C-2485-D9F5-24A258F407C3}"/>
              </a:ext>
            </a:extLst>
          </p:cNvPr>
          <p:cNvSpPr>
            <a:spLocks noGrp="1"/>
          </p:cNvSpPr>
          <p:nvPr>
            <p:ph type="sldNum" sz="quarter" idx="12"/>
          </p:nvPr>
        </p:nvSpPr>
        <p:spPr/>
        <p:txBody>
          <a:bodyPr/>
          <a:lstStyle>
            <a:lvl1pPr>
              <a:defRPr/>
            </a:lvl1pPr>
          </a:lstStyle>
          <a:p>
            <a:fld id="{60ABD474-9288-C04F-97C4-7870B57F8F04}" type="slidenum">
              <a:rPr lang="en-GB" altLang="en-US"/>
              <a:pPr/>
              <a:t>‹#›</a:t>
            </a:fld>
            <a:endParaRPr lang="en-GB" altLang="en-US"/>
          </a:p>
        </p:txBody>
      </p:sp>
    </p:spTree>
    <p:extLst>
      <p:ext uri="{BB962C8B-B14F-4D97-AF65-F5344CB8AC3E}">
        <p14:creationId xmlns:p14="http://schemas.microsoft.com/office/powerpoint/2010/main" val="234865264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76B3B07D-B667-ECD5-E6AF-692BD9E931F2}"/>
              </a:ext>
            </a:extLst>
          </p:cNvPr>
          <p:cNvSpPr>
            <a:spLocks noGrp="1"/>
          </p:cNvSpPr>
          <p:nvPr>
            <p:ph type="dt" sz="half" idx="10"/>
          </p:nvPr>
        </p:nvSpPr>
        <p:spPr/>
        <p:txBody>
          <a:bodyPr/>
          <a:lstStyle>
            <a:lvl1pPr>
              <a:defRPr/>
            </a:lvl1pPr>
          </a:lstStyle>
          <a:p>
            <a:pPr>
              <a:defRPr/>
            </a:pPr>
            <a:endParaRPr lang="en-GB"/>
          </a:p>
        </p:txBody>
      </p:sp>
      <p:sp>
        <p:nvSpPr>
          <p:cNvPr id="5" name="Footer Placeholder 4">
            <a:extLst>
              <a:ext uri="{FF2B5EF4-FFF2-40B4-BE49-F238E27FC236}">
                <a16:creationId xmlns:a16="http://schemas.microsoft.com/office/drawing/2014/main" id="{E4A309E3-07AD-640E-1306-0D1127E5293A}"/>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C247B35D-6318-5968-B775-1FD51167EA07}"/>
              </a:ext>
            </a:extLst>
          </p:cNvPr>
          <p:cNvSpPr>
            <a:spLocks noGrp="1"/>
          </p:cNvSpPr>
          <p:nvPr>
            <p:ph type="sldNum" sz="quarter" idx="12"/>
          </p:nvPr>
        </p:nvSpPr>
        <p:spPr/>
        <p:txBody>
          <a:bodyPr/>
          <a:lstStyle>
            <a:lvl1pPr>
              <a:defRPr/>
            </a:lvl1pPr>
          </a:lstStyle>
          <a:p>
            <a:fld id="{00910E5B-EE1B-D74A-B187-A11A41E523A8}" type="slidenum">
              <a:rPr lang="en-GB" altLang="en-US"/>
              <a:pPr/>
              <a:t>‹#›</a:t>
            </a:fld>
            <a:endParaRPr lang="en-GB" altLang="en-US"/>
          </a:p>
        </p:txBody>
      </p:sp>
    </p:spTree>
    <p:extLst>
      <p:ext uri="{BB962C8B-B14F-4D97-AF65-F5344CB8AC3E}">
        <p14:creationId xmlns:p14="http://schemas.microsoft.com/office/powerpoint/2010/main" val="64733363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77992B53-E660-70C2-F10C-358E9B3500FB}"/>
              </a:ext>
            </a:extLst>
          </p:cNvPr>
          <p:cNvSpPr/>
          <p:nvPr/>
        </p:nvSpPr>
        <p:spPr>
          <a:xfrm>
            <a:off x="0" y="0"/>
            <a:ext cx="9144000" cy="4572000"/>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 name="Freeform 4">
            <a:extLst>
              <a:ext uri="{FF2B5EF4-FFF2-40B4-BE49-F238E27FC236}">
                <a16:creationId xmlns:a16="http://schemas.microsoft.com/office/drawing/2014/main" id="{A53557DF-4079-E16B-D0A6-97CC6D843260}"/>
              </a:ext>
            </a:extLst>
          </p:cNvPr>
          <p:cNvSpPr/>
          <p:nvPr/>
        </p:nvSpPr>
        <p:spPr>
          <a:xfrm>
            <a:off x="4763" y="0"/>
            <a:ext cx="9139237" cy="4572000"/>
          </a:xfrm>
          <a:custGeom>
            <a:avLst/>
            <a:gdLst/>
            <a:ahLst/>
            <a:cxnLst/>
            <a:rect l="l" t="t" r="r" b="b"/>
            <a:pathLst>
              <a:path w="9139239" h="4572001">
                <a:moveTo>
                  <a:pt x="9139239" y="4171458"/>
                </a:moveTo>
                <a:lnTo>
                  <a:pt x="9139239" y="4479120"/>
                </a:lnTo>
                <a:lnTo>
                  <a:pt x="9061857" y="4572001"/>
                </a:lnTo>
                <a:lnTo>
                  <a:pt x="8867616" y="4572001"/>
                </a:lnTo>
                <a:cubicBezTo>
                  <a:pt x="8974940" y="4496648"/>
                  <a:pt x="9059271" y="4392377"/>
                  <a:pt x="9109281" y="4270954"/>
                </a:cubicBezTo>
                <a:close/>
                <a:moveTo>
                  <a:pt x="9139239" y="4017903"/>
                </a:moveTo>
                <a:lnTo>
                  <a:pt x="9139239" y="4146549"/>
                </a:lnTo>
                <a:lnTo>
                  <a:pt x="9061849" y="4168266"/>
                </a:lnTo>
                <a:cubicBezTo>
                  <a:pt x="8867508" y="4236060"/>
                  <a:pt x="8712637" y="4384208"/>
                  <a:pt x="8639677" y="4572001"/>
                </a:cubicBezTo>
                <a:lnTo>
                  <a:pt x="8502130" y="4572001"/>
                </a:lnTo>
                <a:cubicBezTo>
                  <a:pt x="8583823" y="4319597"/>
                  <a:pt x="8787913" y="4120306"/>
                  <a:pt x="9046727" y="4039822"/>
                </a:cubicBezTo>
                <a:close/>
                <a:moveTo>
                  <a:pt x="7620280" y="3999419"/>
                </a:moveTo>
                <a:lnTo>
                  <a:pt x="7637367" y="4001042"/>
                </a:lnTo>
                <a:cubicBezTo>
                  <a:pt x="7669753" y="4001569"/>
                  <a:pt x="7701646" y="4004550"/>
                  <a:pt x="7732829" y="4010107"/>
                </a:cubicBezTo>
                <a:cubicBezTo>
                  <a:pt x="7738405" y="4009688"/>
                  <a:pt x="7743733" y="4010636"/>
                  <a:pt x="7749042" y="4011646"/>
                </a:cubicBezTo>
                <a:lnTo>
                  <a:pt x="7749159" y="4012794"/>
                </a:lnTo>
                <a:cubicBezTo>
                  <a:pt x="8061238" y="4064450"/>
                  <a:pt x="8314467" y="4283539"/>
                  <a:pt x="8407830" y="4572001"/>
                </a:cubicBezTo>
                <a:lnTo>
                  <a:pt x="8270283" y="4572001"/>
                </a:lnTo>
                <a:cubicBezTo>
                  <a:pt x="8186900" y="4357380"/>
                  <a:pt x="7996531" y="4194541"/>
                  <a:pt x="7762529" y="4144250"/>
                </a:cubicBezTo>
                <a:cubicBezTo>
                  <a:pt x="7797023" y="4319651"/>
                  <a:pt x="7899246" y="4471530"/>
                  <a:pt x="8042344" y="4572001"/>
                </a:cubicBezTo>
                <a:lnTo>
                  <a:pt x="7848103" y="4572001"/>
                </a:lnTo>
                <a:cubicBezTo>
                  <a:pt x="7731971" y="4452596"/>
                  <a:pt x="7653409" y="4298519"/>
                  <a:pt x="7629044" y="4127511"/>
                </a:cubicBezTo>
                <a:cubicBezTo>
                  <a:pt x="7628876" y="4127458"/>
                  <a:pt x="7628708" y="4127453"/>
                  <a:pt x="7628538" y="4127448"/>
                </a:cubicBezTo>
                <a:lnTo>
                  <a:pt x="7628000" y="4120772"/>
                </a:lnTo>
                <a:cubicBezTo>
                  <a:pt x="7622941" y="4090522"/>
                  <a:pt x="7620490" y="4059631"/>
                  <a:pt x="7620533" y="4028296"/>
                </a:cubicBezTo>
                <a:cubicBezTo>
                  <a:pt x="7619221" y="4022668"/>
                  <a:pt x="7619162" y="4017001"/>
                  <a:pt x="7619162" y="4011320"/>
                </a:cubicBezTo>
                <a:lnTo>
                  <a:pt x="7619756" y="3999880"/>
                </a:lnTo>
                <a:lnTo>
                  <a:pt x="7620254" y="3999913"/>
                </a:lnTo>
                <a:close/>
                <a:moveTo>
                  <a:pt x="7597529" y="3999419"/>
                </a:moveTo>
                <a:lnTo>
                  <a:pt x="7597555" y="3999913"/>
                </a:lnTo>
                <a:lnTo>
                  <a:pt x="7598053" y="3999880"/>
                </a:lnTo>
                <a:lnTo>
                  <a:pt x="7598647" y="4011320"/>
                </a:lnTo>
                <a:cubicBezTo>
                  <a:pt x="7598647" y="4017001"/>
                  <a:pt x="7598588" y="4022668"/>
                  <a:pt x="7597276" y="4028296"/>
                </a:cubicBezTo>
                <a:cubicBezTo>
                  <a:pt x="7597319" y="4059631"/>
                  <a:pt x="7594868" y="4090522"/>
                  <a:pt x="7589809" y="4120772"/>
                </a:cubicBezTo>
                <a:lnTo>
                  <a:pt x="7589271" y="4127448"/>
                </a:lnTo>
                <a:cubicBezTo>
                  <a:pt x="7589101" y="4127453"/>
                  <a:pt x="7588933" y="4127458"/>
                  <a:pt x="7588765" y="4127511"/>
                </a:cubicBezTo>
                <a:cubicBezTo>
                  <a:pt x="7564400" y="4298519"/>
                  <a:pt x="7485838" y="4452596"/>
                  <a:pt x="7369706" y="4572001"/>
                </a:cubicBezTo>
                <a:lnTo>
                  <a:pt x="7175465" y="4572001"/>
                </a:lnTo>
                <a:cubicBezTo>
                  <a:pt x="7318563" y="4471530"/>
                  <a:pt x="7420786" y="4319651"/>
                  <a:pt x="7455280" y="4144250"/>
                </a:cubicBezTo>
                <a:cubicBezTo>
                  <a:pt x="7221278" y="4194541"/>
                  <a:pt x="7030909" y="4357380"/>
                  <a:pt x="6947526" y="4572001"/>
                </a:cubicBezTo>
                <a:lnTo>
                  <a:pt x="6809978" y="4572001"/>
                </a:lnTo>
                <a:cubicBezTo>
                  <a:pt x="6903341" y="4283539"/>
                  <a:pt x="7156571" y="4064450"/>
                  <a:pt x="7468650" y="4012794"/>
                </a:cubicBezTo>
                <a:lnTo>
                  <a:pt x="7468767" y="4011646"/>
                </a:lnTo>
                <a:cubicBezTo>
                  <a:pt x="7474076" y="4010636"/>
                  <a:pt x="7479404" y="4009688"/>
                  <a:pt x="7484980" y="4010107"/>
                </a:cubicBezTo>
                <a:cubicBezTo>
                  <a:pt x="7516163" y="4004550"/>
                  <a:pt x="7548056" y="4001569"/>
                  <a:pt x="7580442" y="4001042"/>
                </a:cubicBezTo>
                <a:close/>
                <a:moveTo>
                  <a:pt x="5928129" y="3999419"/>
                </a:moveTo>
                <a:lnTo>
                  <a:pt x="5945217" y="4001042"/>
                </a:lnTo>
                <a:cubicBezTo>
                  <a:pt x="5977602" y="4001569"/>
                  <a:pt x="6009495" y="4004550"/>
                  <a:pt x="6040678" y="4010107"/>
                </a:cubicBezTo>
                <a:cubicBezTo>
                  <a:pt x="6046254" y="4009688"/>
                  <a:pt x="6051582" y="4010636"/>
                  <a:pt x="6056891" y="4011646"/>
                </a:cubicBezTo>
                <a:lnTo>
                  <a:pt x="6057008" y="4012794"/>
                </a:lnTo>
                <a:cubicBezTo>
                  <a:pt x="6369087" y="4064450"/>
                  <a:pt x="6622316" y="4283539"/>
                  <a:pt x="6715680" y="4572001"/>
                </a:cubicBezTo>
                <a:lnTo>
                  <a:pt x="6578131" y="4572001"/>
                </a:lnTo>
                <a:cubicBezTo>
                  <a:pt x="6494748" y="4357380"/>
                  <a:pt x="6304380" y="4194541"/>
                  <a:pt x="6070378" y="4144250"/>
                </a:cubicBezTo>
                <a:cubicBezTo>
                  <a:pt x="6104872" y="4319650"/>
                  <a:pt x="6207095" y="4471530"/>
                  <a:pt x="6350192" y="4572001"/>
                </a:cubicBezTo>
                <a:lnTo>
                  <a:pt x="6155952" y="4572001"/>
                </a:lnTo>
                <a:cubicBezTo>
                  <a:pt x="6039820" y="4452596"/>
                  <a:pt x="5961257" y="4298519"/>
                  <a:pt x="5936893" y="4127511"/>
                </a:cubicBezTo>
                <a:cubicBezTo>
                  <a:pt x="5936725" y="4127458"/>
                  <a:pt x="5936557" y="4127453"/>
                  <a:pt x="5936387" y="4127448"/>
                </a:cubicBezTo>
                <a:lnTo>
                  <a:pt x="5935849" y="4120772"/>
                </a:lnTo>
                <a:cubicBezTo>
                  <a:pt x="5930790" y="4090522"/>
                  <a:pt x="5928340" y="4059631"/>
                  <a:pt x="5928382" y="4028296"/>
                </a:cubicBezTo>
                <a:cubicBezTo>
                  <a:pt x="5927070" y="4022668"/>
                  <a:pt x="5927011" y="4017001"/>
                  <a:pt x="5927011" y="4011320"/>
                </a:cubicBezTo>
                <a:lnTo>
                  <a:pt x="5927605" y="3999880"/>
                </a:lnTo>
                <a:lnTo>
                  <a:pt x="5928103" y="3999913"/>
                </a:lnTo>
                <a:close/>
                <a:moveTo>
                  <a:pt x="5905378" y="3999419"/>
                </a:moveTo>
                <a:lnTo>
                  <a:pt x="5905404" y="3999913"/>
                </a:lnTo>
                <a:lnTo>
                  <a:pt x="5905902" y="3999880"/>
                </a:lnTo>
                <a:lnTo>
                  <a:pt x="5906496" y="4011320"/>
                </a:lnTo>
                <a:cubicBezTo>
                  <a:pt x="5906496" y="4017001"/>
                  <a:pt x="5906437" y="4022668"/>
                  <a:pt x="5905125" y="4028296"/>
                </a:cubicBezTo>
                <a:cubicBezTo>
                  <a:pt x="5905167" y="4059631"/>
                  <a:pt x="5902717" y="4090522"/>
                  <a:pt x="5897658" y="4120772"/>
                </a:cubicBezTo>
                <a:lnTo>
                  <a:pt x="5897120" y="4127448"/>
                </a:lnTo>
                <a:cubicBezTo>
                  <a:pt x="5896950" y="4127453"/>
                  <a:pt x="5896782" y="4127458"/>
                  <a:pt x="5896614" y="4127511"/>
                </a:cubicBezTo>
                <a:cubicBezTo>
                  <a:pt x="5872249" y="4298519"/>
                  <a:pt x="5793686" y="4452596"/>
                  <a:pt x="5677555" y="4572001"/>
                </a:cubicBezTo>
                <a:lnTo>
                  <a:pt x="5483314" y="4572001"/>
                </a:lnTo>
                <a:cubicBezTo>
                  <a:pt x="5626412" y="4471530"/>
                  <a:pt x="5728635" y="4319650"/>
                  <a:pt x="5763129" y="4144250"/>
                </a:cubicBezTo>
                <a:cubicBezTo>
                  <a:pt x="5529126" y="4194541"/>
                  <a:pt x="5338758" y="4357380"/>
                  <a:pt x="5255375" y="4572001"/>
                </a:cubicBezTo>
                <a:lnTo>
                  <a:pt x="5117827" y="4572001"/>
                </a:lnTo>
                <a:cubicBezTo>
                  <a:pt x="5211190" y="4283539"/>
                  <a:pt x="5464420" y="4064450"/>
                  <a:pt x="5776499" y="4012794"/>
                </a:cubicBezTo>
                <a:lnTo>
                  <a:pt x="5776616" y="4011646"/>
                </a:lnTo>
                <a:cubicBezTo>
                  <a:pt x="5781926" y="4010636"/>
                  <a:pt x="5787253" y="4009688"/>
                  <a:pt x="5792829" y="4010107"/>
                </a:cubicBezTo>
                <a:cubicBezTo>
                  <a:pt x="5824012" y="4004550"/>
                  <a:pt x="5855905" y="4001569"/>
                  <a:pt x="5888290" y="4001042"/>
                </a:cubicBezTo>
                <a:close/>
                <a:moveTo>
                  <a:pt x="4235979" y="3999419"/>
                </a:moveTo>
                <a:lnTo>
                  <a:pt x="4253065" y="4001042"/>
                </a:lnTo>
                <a:cubicBezTo>
                  <a:pt x="4285451" y="4001569"/>
                  <a:pt x="4317343" y="4004550"/>
                  <a:pt x="4348528" y="4010107"/>
                </a:cubicBezTo>
                <a:cubicBezTo>
                  <a:pt x="4354104" y="4009688"/>
                  <a:pt x="4359431" y="4010636"/>
                  <a:pt x="4364739" y="4011646"/>
                </a:cubicBezTo>
                <a:lnTo>
                  <a:pt x="4364856" y="4012794"/>
                </a:lnTo>
                <a:cubicBezTo>
                  <a:pt x="4676936" y="4064450"/>
                  <a:pt x="4930165" y="4283539"/>
                  <a:pt x="5023528" y="4572001"/>
                </a:cubicBezTo>
                <a:lnTo>
                  <a:pt x="4885980" y="4572001"/>
                </a:lnTo>
                <a:cubicBezTo>
                  <a:pt x="4802597" y="4357380"/>
                  <a:pt x="4612229" y="4194541"/>
                  <a:pt x="4378227" y="4144250"/>
                </a:cubicBezTo>
                <a:cubicBezTo>
                  <a:pt x="4412722" y="4319651"/>
                  <a:pt x="4514944" y="4471530"/>
                  <a:pt x="4658041" y="4572001"/>
                </a:cubicBezTo>
                <a:lnTo>
                  <a:pt x="4463800" y="4572001"/>
                </a:lnTo>
                <a:cubicBezTo>
                  <a:pt x="4347669" y="4452596"/>
                  <a:pt x="4269106" y="4298519"/>
                  <a:pt x="4244741" y="4127511"/>
                </a:cubicBezTo>
                <a:cubicBezTo>
                  <a:pt x="4244574" y="4127458"/>
                  <a:pt x="4244405" y="4127453"/>
                  <a:pt x="4244236" y="4127448"/>
                </a:cubicBezTo>
                <a:lnTo>
                  <a:pt x="4243697" y="4120772"/>
                </a:lnTo>
                <a:cubicBezTo>
                  <a:pt x="4238639" y="4090522"/>
                  <a:pt x="4236188" y="4059631"/>
                  <a:pt x="4236230" y="4028296"/>
                </a:cubicBezTo>
                <a:cubicBezTo>
                  <a:pt x="4234918" y="4022668"/>
                  <a:pt x="4234860" y="4017001"/>
                  <a:pt x="4234860" y="4011320"/>
                </a:cubicBezTo>
                <a:lnTo>
                  <a:pt x="4235454" y="3999880"/>
                </a:lnTo>
                <a:lnTo>
                  <a:pt x="4235952" y="3999913"/>
                </a:lnTo>
                <a:close/>
                <a:moveTo>
                  <a:pt x="4213227" y="3999419"/>
                </a:moveTo>
                <a:lnTo>
                  <a:pt x="4213253" y="3999913"/>
                </a:lnTo>
                <a:lnTo>
                  <a:pt x="4213751" y="3999880"/>
                </a:lnTo>
                <a:lnTo>
                  <a:pt x="4214345" y="4011320"/>
                </a:lnTo>
                <a:cubicBezTo>
                  <a:pt x="4214345" y="4017001"/>
                  <a:pt x="4214286" y="4022668"/>
                  <a:pt x="4212974" y="4028296"/>
                </a:cubicBezTo>
                <a:cubicBezTo>
                  <a:pt x="4213016" y="4059631"/>
                  <a:pt x="4210566" y="4090522"/>
                  <a:pt x="4205507" y="4120772"/>
                </a:cubicBezTo>
                <a:lnTo>
                  <a:pt x="4204969" y="4127448"/>
                </a:lnTo>
                <a:cubicBezTo>
                  <a:pt x="4204799" y="4127453"/>
                  <a:pt x="4204631" y="4127458"/>
                  <a:pt x="4204463" y="4127511"/>
                </a:cubicBezTo>
                <a:cubicBezTo>
                  <a:pt x="4180098" y="4298519"/>
                  <a:pt x="4101535" y="4452596"/>
                  <a:pt x="3985404" y="4572001"/>
                </a:cubicBezTo>
                <a:lnTo>
                  <a:pt x="3791163" y="4572001"/>
                </a:lnTo>
                <a:cubicBezTo>
                  <a:pt x="3934261" y="4471530"/>
                  <a:pt x="4036484" y="4319651"/>
                  <a:pt x="4070978" y="4144250"/>
                </a:cubicBezTo>
                <a:cubicBezTo>
                  <a:pt x="3836975" y="4194541"/>
                  <a:pt x="3646607" y="4357380"/>
                  <a:pt x="3563224" y="4572001"/>
                </a:cubicBezTo>
                <a:lnTo>
                  <a:pt x="3425676" y="4572001"/>
                </a:lnTo>
                <a:cubicBezTo>
                  <a:pt x="3519039" y="4283539"/>
                  <a:pt x="3772269" y="4064450"/>
                  <a:pt x="4084348" y="4012794"/>
                </a:cubicBezTo>
                <a:lnTo>
                  <a:pt x="4084465" y="4011646"/>
                </a:lnTo>
                <a:cubicBezTo>
                  <a:pt x="4089774" y="4010636"/>
                  <a:pt x="4095102" y="4009688"/>
                  <a:pt x="4100678" y="4010107"/>
                </a:cubicBezTo>
                <a:cubicBezTo>
                  <a:pt x="4131861" y="4004550"/>
                  <a:pt x="4163754" y="4001569"/>
                  <a:pt x="4196139" y="4001042"/>
                </a:cubicBezTo>
                <a:close/>
                <a:moveTo>
                  <a:pt x="2543827" y="3999419"/>
                </a:moveTo>
                <a:lnTo>
                  <a:pt x="2560914" y="4001042"/>
                </a:lnTo>
                <a:cubicBezTo>
                  <a:pt x="2593300" y="4001569"/>
                  <a:pt x="2625192" y="4004550"/>
                  <a:pt x="2656376" y="4010107"/>
                </a:cubicBezTo>
                <a:cubicBezTo>
                  <a:pt x="2661952" y="4009688"/>
                  <a:pt x="2667280" y="4010636"/>
                  <a:pt x="2672588" y="4011646"/>
                </a:cubicBezTo>
                <a:lnTo>
                  <a:pt x="2672706" y="4012794"/>
                </a:lnTo>
                <a:cubicBezTo>
                  <a:pt x="2984785" y="4064450"/>
                  <a:pt x="3238014" y="4283539"/>
                  <a:pt x="3331377" y="4572001"/>
                </a:cubicBezTo>
                <a:lnTo>
                  <a:pt x="3193830" y="4572001"/>
                </a:lnTo>
                <a:cubicBezTo>
                  <a:pt x="3110446" y="4357380"/>
                  <a:pt x="2920078" y="4194541"/>
                  <a:pt x="2686076" y="4144250"/>
                </a:cubicBezTo>
                <a:cubicBezTo>
                  <a:pt x="2720570" y="4319650"/>
                  <a:pt x="2822793" y="4471530"/>
                  <a:pt x="2965890" y="4572001"/>
                </a:cubicBezTo>
                <a:lnTo>
                  <a:pt x="2771649" y="4572001"/>
                </a:lnTo>
                <a:cubicBezTo>
                  <a:pt x="2655518" y="4452596"/>
                  <a:pt x="2576955" y="4298519"/>
                  <a:pt x="2552590" y="4127511"/>
                </a:cubicBezTo>
                <a:cubicBezTo>
                  <a:pt x="2552423" y="4127458"/>
                  <a:pt x="2552254" y="4127453"/>
                  <a:pt x="2552085" y="4127448"/>
                </a:cubicBezTo>
                <a:lnTo>
                  <a:pt x="2551547" y="4120772"/>
                </a:lnTo>
                <a:cubicBezTo>
                  <a:pt x="2546488" y="4090522"/>
                  <a:pt x="2544037" y="4059631"/>
                  <a:pt x="2544079" y="4028296"/>
                </a:cubicBezTo>
                <a:cubicBezTo>
                  <a:pt x="2542767" y="4022668"/>
                  <a:pt x="2542709" y="4017001"/>
                  <a:pt x="2542709" y="4011320"/>
                </a:cubicBezTo>
                <a:lnTo>
                  <a:pt x="2543303" y="3999880"/>
                </a:lnTo>
                <a:lnTo>
                  <a:pt x="2543801" y="3999913"/>
                </a:lnTo>
                <a:close/>
                <a:moveTo>
                  <a:pt x="2521076" y="3999419"/>
                </a:moveTo>
                <a:lnTo>
                  <a:pt x="2521102" y="3999913"/>
                </a:lnTo>
                <a:lnTo>
                  <a:pt x="2521600" y="3999880"/>
                </a:lnTo>
                <a:lnTo>
                  <a:pt x="2522194" y="4011320"/>
                </a:lnTo>
                <a:cubicBezTo>
                  <a:pt x="2522194" y="4017001"/>
                  <a:pt x="2522135" y="4022668"/>
                  <a:pt x="2520823" y="4028296"/>
                </a:cubicBezTo>
                <a:cubicBezTo>
                  <a:pt x="2520865" y="4059631"/>
                  <a:pt x="2518415" y="4090522"/>
                  <a:pt x="2513356" y="4120772"/>
                </a:cubicBezTo>
                <a:lnTo>
                  <a:pt x="2512818" y="4127448"/>
                </a:lnTo>
                <a:cubicBezTo>
                  <a:pt x="2512648" y="4127453"/>
                  <a:pt x="2512480" y="4127458"/>
                  <a:pt x="2512312" y="4127511"/>
                </a:cubicBezTo>
                <a:cubicBezTo>
                  <a:pt x="2487947" y="4298519"/>
                  <a:pt x="2409385" y="4452596"/>
                  <a:pt x="2293253" y="4572001"/>
                </a:cubicBezTo>
                <a:lnTo>
                  <a:pt x="2099012" y="4572001"/>
                </a:lnTo>
                <a:cubicBezTo>
                  <a:pt x="2242110" y="4471530"/>
                  <a:pt x="2344333" y="4319651"/>
                  <a:pt x="2378827" y="4144250"/>
                </a:cubicBezTo>
                <a:cubicBezTo>
                  <a:pt x="2144825" y="4194541"/>
                  <a:pt x="1954456" y="4357380"/>
                  <a:pt x="1871073" y="4572001"/>
                </a:cubicBezTo>
                <a:lnTo>
                  <a:pt x="1733525" y="4572001"/>
                </a:lnTo>
                <a:cubicBezTo>
                  <a:pt x="1826888" y="4283539"/>
                  <a:pt x="2080118" y="4064450"/>
                  <a:pt x="2392197" y="4012794"/>
                </a:cubicBezTo>
                <a:lnTo>
                  <a:pt x="2392314" y="4011646"/>
                </a:lnTo>
                <a:cubicBezTo>
                  <a:pt x="2397623" y="4010636"/>
                  <a:pt x="2402951" y="4009688"/>
                  <a:pt x="2408527" y="4010107"/>
                </a:cubicBezTo>
                <a:cubicBezTo>
                  <a:pt x="2439710" y="4004550"/>
                  <a:pt x="2471603" y="4001569"/>
                  <a:pt x="2503988" y="4001042"/>
                </a:cubicBezTo>
                <a:close/>
                <a:moveTo>
                  <a:pt x="851676" y="3999419"/>
                </a:moveTo>
                <a:lnTo>
                  <a:pt x="868763" y="4001042"/>
                </a:lnTo>
                <a:cubicBezTo>
                  <a:pt x="901149" y="4001569"/>
                  <a:pt x="933041" y="4004550"/>
                  <a:pt x="964225" y="4010107"/>
                </a:cubicBezTo>
                <a:cubicBezTo>
                  <a:pt x="969801" y="4009688"/>
                  <a:pt x="975129" y="4010636"/>
                  <a:pt x="980437" y="4011646"/>
                </a:cubicBezTo>
                <a:lnTo>
                  <a:pt x="980555" y="4012794"/>
                </a:lnTo>
                <a:cubicBezTo>
                  <a:pt x="1292634" y="4064450"/>
                  <a:pt x="1545864" y="4283539"/>
                  <a:pt x="1639226" y="4572001"/>
                </a:cubicBezTo>
                <a:lnTo>
                  <a:pt x="1501679" y="4572001"/>
                </a:lnTo>
                <a:cubicBezTo>
                  <a:pt x="1418296" y="4357380"/>
                  <a:pt x="1227927" y="4194541"/>
                  <a:pt x="993925" y="4144250"/>
                </a:cubicBezTo>
                <a:cubicBezTo>
                  <a:pt x="1028419" y="4319651"/>
                  <a:pt x="1130642" y="4471530"/>
                  <a:pt x="1273740" y="4572001"/>
                </a:cubicBezTo>
                <a:lnTo>
                  <a:pt x="1079499" y="4572001"/>
                </a:lnTo>
                <a:cubicBezTo>
                  <a:pt x="963367" y="4452596"/>
                  <a:pt x="884804" y="4298519"/>
                  <a:pt x="860439" y="4127511"/>
                </a:cubicBezTo>
                <a:cubicBezTo>
                  <a:pt x="860272" y="4127458"/>
                  <a:pt x="860103" y="4127453"/>
                  <a:pt x="859934" y="4127448"/>
                </a:cubicBezTo>
                <a:lnTo>
                  <a:pt x="859396" y="4120772"/>
                </a:lnTo>
                <a:cubicBezTo>
                  <a:pt x="854337" y="4090522"/>
                  <a:pt x="851886" y="4059631"/>
                  <a:pt x="851928" y="4028296"/>
                </a:cubicBezTo>
                <a:cubicBezTo>
                  <a:pt x="850616" y="4022668"/>
                  <a:pt x="850558" y="4017001"/>
                  <a:pt x="850558" y="4011320"/>
                </a:cubicBezTo>
                <a:lnTo>
                  <a:pt x="851152" y="3999880"/>
                </a:lnTo>
                <a:lnTo>
                  <a:pt x="851650" y="3999913"/>
                </a:lnTo>
                <a:close/>
                <a:moveTo>
                  <a:pt x="828925" y="3999419"/>
                </a:moveTo>
                <a:lnTo>
                  <a:pt x="828951" y="3999913"/>
                </a:lnTo>
                <a:lnTo>
                  <a:pt x="829449" y="3999880"/>
                </a:lnTo>
                <a:lnTo>
                  <a:pt x="830043" y="4011320"/>
                </a:lnTo>
                <a:cubicBezTo>
                  <a:pt x="830043" y="4017001"/>
                  <a:pt x="829984" y="4022668"/>
                  <a:pt x="828672" y="4028296"/>
                </a:cubicBezTo>
                <a:cubicBezTo>
                  <a:pt x="828714" y="4059631"/>
                  <a:pt x="826264" y="4090522"/>
                  <a:pt x="821205" y="4120772"/>
                </a:cubicBezTo>
                <a:lnTo>
                  <a:pt x="820667" y="4127448"/>
                </a:lnTo>
                <a:cubicBezTo>
                  <a:pt x="820497" y="4127453"/>
                  <a:pt x="820329" y="4127458"/>
                  <a:pt x="820161" y="4127511"/>
                </a:cubicBezTo>
                <a:cubicBezTo>
                  <a:pt x="795796" y="4298519"/>
                  <a:pt x="717234" y="4452596"/>
                  <a:pt x="601102" y="4572001"/>
                </a:cubicBezTo>
                <a:lnTo>
                  <a:pt x="406861" y="4572001"/>
                </a:lnTo>
                <a:cubicBezTo>
                  <a:pt x="549959" y="4471530"/>
                  <a:pt x="652182" y="4319650"/>
                  <a:pt x="686676" y="4144250"/>
                </a:cubicBezTo>
                <a:cubicBezTo>
                  <a:pt x="452674" y="4194541"/>
                  <a:pt x="262305" y="4357380"/>
                  <a:pt x="178922" y="4572001"/>
                </a:cubicBezTo>
                <a:lnTo>
                  <a:pt x="41374" y="4572001"/>
                </a:lnTo>
                <a:cubicBezTo>
                  <a:pt x="134738" y="4283539"/>
                  <a:pt x="387967" y="4064450"/>
                  <a:pt x="700046" y="4012794"/>
                </a:cubicBezTo>
                <a:lnTo>
                  <a:pt x="700163" y="4011646"/>
                </a:lnTo>
                <a:cubicBezTo>
                  <a:pt x="705472" y="4010636"/>
                  <a:pt x="710800" y="4009688"/>
                  <a:pt x="716376" y="4010107"/>
                </a:cubicBezTo>
                <a:cubicBezTo>
                  <a:pt x="747559" y="4004550"/>
                  <a:pt x="779452" y="4001569"/>
                  <a:pt x="811837" y="4001042"/>
                </a:cubicBezTo>
                <a:close/>
                <a:moveTo>
                  <a:pt x="8305836" y="3304913"/>
                </a:moveTo>
                <a:cubicBezTo>
                  <a:pt x="8030646" y="3363591"/>
                  <a:pt x="7815802" y="3576701"/>
                  <a:pt x="7762527" y="3845480"/>
                </a:cubicBezTo>
                <a:cubicBezTo>
                  <a:pt x="8037717" y="3786801"/>
                  <a:pt x="8252560" y="3573691"/>
                  <a:pt x="8305836" y="3304913"/>
                </a:cubicBezTo>
                <a:close/>
                <a:moveTo>
                  <a:pt x="6911971" y="3304913"/>
                </a:moveTo>
                <a:cubicBezTo>
                  <a:pt x="6965247" y="3573691"/>
                  <a:pt x="7180090" y="3786801"/>
                  <a:pt x="7455280" y="3845480"/>
                </a:cubicBezTo>
                <a:cubicBezTo>
                  <a:pt x="7402005" y="3576701"/>
                  <a:pt x="7187161" y="3363591"/>
                  <a:pt x="6911971" y="3304913"/>
                </a:cubicBezTo>
                <a:close/>
                <a:moveTo>
                  <a:pt x="6613685" y="3304913"/>
                </a:moveTo>
                <a:cubicBezTo>
                  <a:pt x="6338495" y="3363591"/>
                  <a:pt x="6123651" y="3576701"/>
                  <a:pt x="6070376" y="3845480"/>
                </a:cubicBezTo>
                <a:cubicBezTo>
                  <a:pt x="6345566" y="3786801"/>
                  <a:pt x="6560409" y="3573691"/>
                  <a:pt x="6613685" y="3304913"/>
                </a:cubicBezTo>
                <a:close/>
                <a:moveTo>
                  <a:pt x="5219820" y="3304913"/>
                </a:moveTo>
                <a:cubicBezTo>
                  <a:pt x="5273096" y="3573691"/>
                  <a:pt x="5487939" y="3786801"/>
                  <a:pt x="5763129" y="3845480"/>
                </a:cubicBezTo>
                <a:cubicBezTo>
                  <a:pt x="5709854" y="3576701"/>
                  <a:pt x="5495010" y="3363591"/>
                  <a:pt x="5219820" y="3304913"/>
                </a:cubicBezTo>
                <a:close/>
                <a:moveTo>
                  <a:pt x="4921534" y="3304913"/>
                </a:moveTo>
                <a:cubicBezTo>
                  <a:pt x="4646344" y="3363591"/>
                  <a:pt x="4431500" y="3576701"/>
                  <a:pt x="4378225" y="3845480"/>
                </a:cubicBezTo>
                <a:cubicBezTo>
                  <a:pt x="4653415" y="3786801"/>
                  <a:pt x="4868259" y="3573691"/>
                  <a:pt x="4921534" y="3304913"/>
                </a:cubicBezTo>
                <a:close/>
                <a:moveTo>
                  <a:pt x="3527669" y="3304913"/>
                </a:moveTo>
                <a:cubicBezTo>
                  <a:pt x="3580945" y="3573691"/>
                  <a:pt x="3795788" y="3786801"/>
                  <a:pt x="4070978" y="3845480"/>
                </a:cubicBezTo>
                <a:cubicBezTo>
                  <a:pt x="4017703" y="3576701"/>
                  <a:pt x="3802859" y="3363591"/>
                  <a:pt x="3527669" y="3304913"/>
                </a:cubicBezTo>
                <a:close/>
                <a:moveTo>
                  <a:pt x="3229383" y="3304913"/>
                </a:moveTo>
                <a:cubicBezTo>
                  <a:pt x="2954193" y="3363591"/>
                  <a:pt x="2739349" y="3576701"/>
                  <a:pt x="2686074" y="3845480"/>
                </a:cubicBezTo>
                <a:cubicBezTo>
                  <a:pt x="2961264" y="3786801"/>
                  <a:pt x="3176107" y="3573691"/>
                  <a:pt x="3229383" y="3304913"/>
                </a:cubicBezTo>
                <a:close/>
                <a:moveTo>
                  <a:pt x="1835518" y="3304913"/>
                </a:moveTo>
                <a:cubicBezTo>
                  <a:pt x="1888794" y="3573691"/>
                  <a:pt x="2103637" y="3786801"/>
                  <a:pt x="2378827" y="3845480"/>
                </a:cubicBezTo>
                <a:cubicBezTo>
                  <a:pt x="2325552" y="3576701"/>
                  <a:pt x="2110708" y="3363591"/>
                  <a:pt x="1835518" y="3304913"/>
                </a:cubicBezTo>
                <a:close/>
                <a:moveTo>
                  <a:pt x="1537232" y="3304913"/>
                </a:moveTo>
                <a:cubicBezTo>
                  <a:pt x="1262042" y="3363591"/>
                  <a:pt x="1047198" y="3576701"/>
                  <a:pt x="993923" y="3845480"/>
                </a:cubicBezTo>
                <a:cubicBezTo>
                  <a:pt x="1269113" y="3786801"/>
                  <a:pt x="1483956" y="3573691"/>
                  <a:pt x="1537232" y="3304913"/>
                </a:cubicBezTo>
                <a:close/>
                <a:moveTo>
                  <a:pt x="143367" y="3304913"/>
                </a:moveTo>
                <a:cubicBezTo>
                  <a:pt x="196643" y="3573691"/>
                  <a:pt x="411486" y="3786801"/>
                  <a:pt x="686676" y="3845480"/>
                </a:cubicBezTo>
                <a:cubicBezTo>
                  <a:pt x="633401" y="3576701"/>
                  <a:pt x="418557" y="3363591"/>
                  <a:pt x="143367" y="3304913"/>
                </a:cubicBezTo>
                <a:close/>
                <a:moveTo>
                  <a:pt x="8461873" y="3161219"/>
                </a:moveTo>
                <a:lnTo>
                  <a:pt x="8478960" y="3162829"/>
                </a:lnTo>
                <a:cubicBezTo>
                  <a:pt x="8511346" y="3163352"/>
                  <a:pt x="8543239" y="3166310"/>
                  <a:pt x="8574422" y="3171823"/>
                </a:cubicBezTo>
                <a:cubicBezTo>
                  <a:pt x="8579998" y="3171407"/>
                  <a:pt x="8585326" y="3172348"/>
                  <a:pt x="8590635" y="3173350"/>
                </a:cubicBezTo>
                <a:lnTo>
                  <a:pt x="8590752" y="3174489"/>
                </a:lnTo>
                <a:cubicBezTo>
                  <a:pt x="8815033" y="3211322"/>
                  <a:pt x="9008920" y="3333951"/>
                  <a:pt x="9135069" y="3506215"/>
                </a:cubicBezTo>
                <a:lnTo>
                  <a:pt x="9139239" y="3512974"/>
                </a:lnTo>
                <a:lnTo>
                  <a:pt x="9139239" y="3816134"/>
                </a:lnTo>
                <a:lnTo>
                  <a:pt x="9120077" y="3747490"/>
                </a:lnTo>
                <a:cubicBezTo>
                  <a:pt x="9039502" y="3525837"/>
                  <a:pt x="8844913" y="3356256"/>
                  <a:pt x="8604122" y="3304913"/>
                </a:cubicBezTo>
                <a:cubicBezTo>
                  <a:pt x="8650738" y="3540094"/>
                  <a:pt x="8821055" y="3732654"/>
                  <a:pt x="9047261" y="3816429"/>
                </a:cubicBezTo>
                <a:lnTo>
                  <a:pt x="9139239" y="3843104"/>
                </a:lnTo>
                <a:lnTo>
                  <a:pt x="9139239" y="3970603"/>
                </a:lnTo>
                <a:lnTo>
                  <a:pt x="9030179" y="3943797"/>
                </a:lnTo>
                <a:cubicBezTo>
                  <a:pt x="8735297" y="3846211"/>
                  <a:pt x="8514628" y="3594637"/>
                  <a:pt x="8470637" y="3288305"/>
                </a:cubicBezTo>
                <a:cubicBezTo>
                  <a:pt x="8470469" y="3288253"/>
                  <a:pt x="8470301" y="3288248"/>
                  <a:pt x="8470131" y="3288243"/>
                </a:cubicBezTo>
                <a:lnTo>
                  <a:pt x="8469593" y="3281619"/>
                </a:lnTo>
                <a:cubicBezTo>
                  <a:pt x="8464534" y="3251607"/>
                  <a:pt x="8462083" y="3220958"/>
                  <a:pt x="8462126" y="3189869"/>
                </a:cubicBezTo>
                <a:cubicBezTo>
                  <a:pt x="8460814" y="3184286"/>
                  <a:pt x="8460755" y="3178663"/>
                  <a:pt x="8460755" y="3173027"/>
                </a:cubicBezTo>
                <a:lnTo>
                  <a:pt x="8461349" y="3161677"/>
                </a:lnTo>
                <a:lnTo>
                  <a:pt x="8461847" y="3161709"/>
                </a:lnTo>
                <a:close/>
                <a:moveTo>
                  <a:pt x="8448085" y="3161219"/>
                </a:moveTo>
                <a:lnTo>
                  <a:pt x="8448111" y="3161709"/>
                </a:lnTo>
                <a:lnTo>
                  <a:pt x="8448609" y="3161677"/>
                </a:lnTo>
                <a:lnTo>
                  <a:pt x="8449203" y="3173027"/>
                </a:lnTo>
                <a:cubicBezTo>
                  <a:pt x="8449203" y="3178663"/>
                  <a:pt x="8449144" y="3184286"/>
                  <a:pt x="8447832" y="3189869"/>
                </a:cubicBezTo>
                <a:cubicBezTo>
                  <a:pt x="8447875" y="3220958"/>
                  <a:pt x="8445424" y="3251607"/>
                  <a:pt x="8440365" y="3281619"/>
                </a:cubicBezTo>
                <a:lnTo>
                  <a:pt x="8439827" y="3288243"/>
                </a:lnTo>
                <a:cubicBezTo>
                  <a:pt x="8439657" y="3288248"/>
                  <a:pt x="8439489" y="3288253"/>
                  <a:pt x="8439321" y="3288305"/>
                </a:cubicBezTo>
                <a:cubicBezTo>
                  <a:pt x="8389046" y="3638399"/>
                  <a:pt x="8108007" y="3916971"/>
                  <a:pt x="7749156" y="3975903"/>
                </a:cubicBezTo>
                <a:lnTo>
                  <a:pt x="7749040" y="3977042"/>
                </a:lnTo>
                <a:cubicBezTo>
                  <a:pt x="7743729" y="3978045"/>
                  <a:pt x="7738400" y="3978986"/>
                  <a:pt x="7732823" y="3978570"/>
                </a:cubicBezTo>
                <a:cubicBezTo>
                  <a:pt x="7701651" y="3984080"/>
                  <a:pt x="7669771" y="3987038"/>
                  <a:pt x="7637396" y="3987561"/>
                </a:cubicBezTo>
                <a:lnTo>
                  <a:pt x="7620278" y="3989174"/>
                </a:lnTo>
                <a:lnTo>
                  <a:pt x="7620252" y="3988683"/>
                </a:lnTo>
                <a:lnTo>
                  <a:pt x="7619753" y="3988716"/>
                </a:lnTo>
                <a:cubicBezTo>
                  <a:pt x="7619187" y="3984944"/>
                  <a:pt x="7619160" y="3981158"/>
                  <a:pt x="7619160" y="3977366"/>
                </a:cubicBezTo>
                <a:cubicBezTo>
                  <a:pt x="7619160" y="3971728"/>
                  <a:pt x="7619219" y="3966104"/>
                  <a:pt x="7620531" y="3960518"/>
                </a:cubicBezTo>
                <a:cubicBezTo>
                  <a:pt x="7620488" y="3929436"/>
                  <a:pt x="7622938" y="3898794"/>
                  <a:pt x="7627995" y="3868787"/>
                </a:cubicBezTo>
                <a:lnTo>
                  <a:pt x="7628535" y="3862150"/>
                </a:lnTo>
                <a:cubicBezTo>
                  <a:pt x="7628704" y="3862145"/>
                  <a:pt x="7628873" y="3862140"/>
                  <a:pt x="7629040" y="3862087"/>
                </a:cubicBezTo>
                <a:cubicBezTo>
                  <a:pt x="7679317" y="3511992"/>
                  <a:pt x="7960356" y="3233421"/>
                  <a:pt x="8319206" y="3174489"/>
                </a:cubicBezTo>
                <a:lnTo>
                  <a:pt x="8319323" y="3173350"/>
                </a:lnTo>
                <a:cubicBezTo>
                  <a:pt x="8324632" y="3172348"/>
                  <a:pt x="8329960" y="3171407"/>
                  <a:pt x="8335536" y="3171823"/>
                </a:cubicBezTo>
                <a:cubicBezTo>
                  <a:pt x="8366719" y="3166310"/>
                  <a:pt x="8398612" y="3163352"/>
                  <a:pt x="8430998" y="3162829"/>
                </a:cubicBezTo>
                <a:close/>
                <a:moveTo>
                  <a:pt x="6769722" y="3161219"/>
                </a:moveTo>
                <a:lnTo>
                  <a:pt x="6786810" y="3162829"/>
                </a:lnTo>
                <a:cubicBezTo>
                  <a:pt x="6819195" y="3163352"/>
                  <a:pt x="6851088" y="3166310"/>
                  <a:pt x="6882271" y="3171823"/>
                </a:cubicBezTo>
                <a:cubicBezTo>
                  <a:pt x="6887847" y="3171407"/>
                  <a:pt x="6893175" y="3172348"/>
                  <a:pt x="6898484" y="3173350"/>
                </a:cubicBezTo>
                <a:lnTo>
                  <a:pt x="6898601" y="3174489"/>
                </a:lnTo>
                <a:cubicBezTo>
                  <a:pt x="7257451" y="3233421"/>
                  <a:pt x="7538490" y="3511992"/>
                  <a:pt x="7588766" y="3862087"/>
                </a:cubicBezTo>
                <a:cubicBezTo>
                  <a:pt x="7588934" y="3862140"/>
                  <a:pt x="7589103" y="3862145"/>
                  <a:pt x="7589272" y="3862150"/>
                </a:cubicBezTo>
                <a:lnTo>
                  <a:pt x="7589812" y="3868787"/>
                </a:lnTo>
                <a:cubicBezTo>
                  <a:pt x="7594869" y="3898794"/>
                  <a:pt x="7597319" y="3929436"/>
                  <a:pt x="7597276" y="3960518"/>
                </a:cubicBezTo>
                <a:cubicBezTo>
                  <a:pt x="7598588" y="3966104"/>
                  <a:pt x="7598647" y="3971728"/>
                  <a:pt x="7598647" y="3977366"/>
                </a:cubicBezTo>
                <a:cubicBezTo>
                  <a:pt x="7598647" y="3981158"/>
                  <a:pt x="7598620" y="3984944"/>
                  <a:pt x="7598054" y="3988716"/>
                </a:cubicBezTo>
                <a:lnTo>
                  <a:pt x="7597555" y="3988683"/>
                </a:lnTo>
                <a:lnTo>
                  <a:pt x="7597529" y="3989174"/>
                </a:lnTo>
                <a:lnTo>
                  <a:pt x="7580411" y="3987561"/>
                </a:lnTo>
                <a:cubicBezTo>
                  <a:pt x="7548036" y="3987038"/>
                  <a:pt x="7516156" y="3984080"/>
                  <a:pt x="7484984" y="3978570"/>
                </a:cubicBezTo>
                <a:cubicBezTo>
                  <a:pt x="7479407" y="3978986"/>
                  <a:pt x="7474078" y="3978045"/>
                  <a:pt x="7468767" y="3977042"/>
                </a:cubicBezTo>
                <a:lnTo>
                  <a:pt x="7468651" y="3975903"/>
                </a:lnTo>
                <a:cubicBezTo>
                  <a:pt x="7109800" y="3916971"/>
                  <a:pt x="6828761" y="3638399"/>
                  <a:pt x="6778486" y="3288305"/>
                </a:cubicBezTo>
                <a:cubicBezTo>
                  <a:pt x="6778318" y="3288253"/>
                  <a:pt x="6778150" y="3288248"/>
                  <a:pt x="6777980" y="3288243"/>
                </a:cubicBezTo>
                <a:lnTo>
                  <a:pt x="6777442" y="3281619"/>
                </a:lnTo>
                <a:cubicBezTo>
                  <a:pt x="6772383" y="3251607"/>
                  <a:pt x="6769933" y="3220958"/>
                  <a:pt x="6769975" y="3189869"/>
                </a:cubicBezTo>
                <a:cubicBezTo>
                  <a:pt x="6768663" y="3184286"/>
                  <a:pt x="6768604" y="3178663"/>
                  <a:pt x="6768604" y="3173027"/>
                </a:cubicBezTo>
                <a:lnTo>
                  <a:pt x="6769198" y="3161677"/>
                </a:lnTo>
                <a:lnTo>
                  <a:pt x="6769696" y="3161709"/>
                </a:lnTo>
                <a:close/>
                <a:moveTo>
                  <a:pt x="6755934" y="3161219"/>
                </a:moveTo>
                <a:lnTo>
                  <a:pt x="6755960" y="3161709"/>
                </a:lnTo>
                <a:lnTo>
                  <a:pt x="6756458" y="3161677"/>
                </a:lnTo>
                <a:lnTo>
                  <a:pt x="6757052" y="3173027"/>
                </a:lnTo>
                <a:cubicBezTo>
                  <a:pt x="6757052" y="3178663"/>
                  <a:pt x="6756994" y="3184286"/>
                  <a:pt x="6755682" y="3189869"/>
                </a:cubicBezTo>
                <a:cubicBezTo>
                  <a:pt x="6755724" y="3220958"/>
                  <a:pt x="6753273" y="3251607"/>
                  <a:pt x="6748215" y="3281619"/>
                </a:cubicBezTo>
                <a:lnTo>
                  <a:pt x="6747676" y="3288243"/>
                </a:lnTo>
                <a:cubicBezTo>
                  <a:pt x="6747507" y="3288248"/>
                  <a:pt x="6747338" y="3288253"/>
                  <a:pt x="6747171" y="3288305"/>
                </a:cubicBezTo>
                <a:cubicBezTo>
                  <a:pt x="6696895" y="3638399"/>
                  <a:pt x="6415856" y="3916971"/>
                  <a:pt x="6057005" y="3975903"/>
                </a:cubicBezTo>
                <a:lnTo>
                  <a:pt x="6056889" y="3977042"/>
                </a:lnTo>
                <a:cubicBezTo>
                  <a:pt x="6051578" y="3978045"/>
                  <a:pt x="6046249" y="3978986"/>
                  <a:pt x="6040672" y="3978570"/>
                </a:cubicBezTo>
                <a:cubicBezTo>
                  <a:pt x="6009500" y="3984080"/>
                  <a:pt x="5977620" y="3987038"/>
                  <a:pt x="5945246" y="3987561"/>
                </a:cubicBezTo>
                <a:lnTo>
                  <a:pt x="5928127" y="3989174"/>
                </a:lnTo>
                <a:lnTo>
                  <a:pt x="5928101" y="3988683"/>
                </a:lnTo>
                <a:lnTo>
                  <a:pt x="5927602" y="3988716"/>
                </a:lnTo>
                <a:cubicBezTo>
                  <a:pt x="5927036" y="3984944"/>
                  <a:pt x="5927009" y="3981158"/>
                  <a:pt x="5927009" y="3977366"/>
                </a:cubicBezTo>
                <a:cubicBezTo>
                  <a:pt x="5927009" y="3971728"/>
                  <a:pt x="5927068" y="3966104"/>
                  <a:pt x="5928380" y="3960518"/>
                </a:cubicBezTo>
                <a:cubicBezTo>
                  <a:pt x="5928338" y="3929436"/>
                  <a:pt x="5930787" y="3898794"/>
                  <a:pt x="5935844" y="3868787"/>
                </a:cubicBezTo>
                <a:lnTo>
                  <a:pt x="5936384" y="3862150"/>
                </a:lnTo>
                <a:cubicBezTo>
                  <a:pt x="5936553" y="3862145"/>
                  <a:pt x="5936722" y="3862140"/>
                  <a:pt x="5936890" y="3862087"/>
                </a:cubicBezTo>
                <a:cubicBezTo>
                  <a:pt x="5987166" y="3511992"/>
                  <a:pt x="6268205" y="3233421"/>
                  <a:pt x="6627056" y="3174489"/>
                </a:cubicBezTo>
                <a:lnTo>
                  <a:pt x="6627173" y="3173350"/>
                </a:lnTo>
                <a:cubicBezTo>
                  <a:pt x="6632481" y="3172348"/>
                  <a:pt x="6637809" y="3171407"/>
                  <a:pt x="6643385" y="3171823"/>
                </a:cubicBezTo>
                <a:cubicBezTo>
                  <a:pt x="6674569" y="3166310"/>
                  <a:pt x="6706461" y="3163352"/>
                  <a:pt x="6738847" y="3162829"/>
                </a:cubicBezTo>
                <a:close/>
                <a:moveTo>
                  <a:pt x="5077571" y="3161219"/>
                </a:moveTo>
                <a:lnTo>
                  <a:pt x="5094659" y="3162829"/>
                </a:lnTo>
                <a:cubicBezTo>
                  <a:pt x="5127044" y="3163352"/>
                  <a:pt x="5158937" y="3166310"/>
                  <a:pt x="5190120" y="3171823"/>
                </a:cubicBezTo>
                <a:cubicBezTo>
                  <a:pt x="5195696" y="3171407"/>
                  <a:pt x="5201024" y="3172348"/>
                  <a:pt x="5206334" y="3173350"/>
                </a:cubicBezTo>
                <a:lnTo>
                  <a:pt x="5206450" y="3174489"/>
                </a:lnTo>
                <a:cubicBezTo>
                  <a:pt x="5565300" y="3233421"/>
                  <a:pt x="5846339" y="3511992"/>
                  <a:pt x="5896616" y="3862087"/>
                </a:cubicBezTo>
                <a:cubicBezTo>
                  <a:pt x="5896783" y="3862140"/>
                  <a:pt x="5896953" y="3862145"/>
                  <a:pt x="5897121" y="3862150"/>
                </a:cubicBezTo>
                <a:lnTo>
                  <a:pt x="5897662" y="3868787"/>
                </a:lnTo>
                <a:cubicBezTo>
                  <a:pt x="5902718" y="3898794"/>
                  <a:pt x="5905168" y="3929436"/>
                  <a:pt x="5905126" y="3960518"/>
                </a:cubicBezTo>
                <a:cubicBezTo>
                  <a:pt x="5906438" y="3966104"/>
                  <a:pt x="5906496" y="3971728"/>
                  <a:pt x="5906496" y="3977366"/>
                </a:cubicBezTo>
                <a:cubicBezTo>
                  <a:pt x="5906496" y="3981158"/>
                  <a:pt x="5906469" y="3984944"/>
                  <a:pt x="5905903" y="3988716"/>
                </a:cubicBezTo>
                <a:lnTo>
                  <a:pt x="5905404" y="3988683"/>
                </a:lnTo>
                <a:lnTo>
                  <a:pt x="5905378" y="3989174"/>
                </a:lnTo>
                <a:lnTo>
                  <a:pt x="5888260" y="3987561"/>
                </a:lnTo>
                <a:cubicBezTo>
                  <a:pt x="5855886" y="3987038"/>
                  <a:pt x="5824005" y="3984080"/>
                  <a:pt x="5792833" y="3978570"/>
                </a:cubicBezTo>
                <a:cubicBezTo>
                  <a:pt x="5787256" y="3978986"/>
                  <a:pt x="5781927" y="3978045"/>
                  <a:pt x="5776617" y="3977042"/>
                </a:cubicBezTo>
                <a:lnTo>
                  <a:pt x="5776501" y="3975903"/>
                </a:lnTo>
                <a:cubicBezTo>
                  <a:pt x="5417649" y="3916971"/>
                  <a:pt x="5136610" y="3638399"/>
                  <a:pt x="5086335" y="3288305"/>
                </a:cubicBezTo>
                <a:cubicBezTo>
                  <a:pt x="5086167" y="3288253"/>
                  <a:pt x="5085999" y="3288248"/>
                  <a:pt x="5085830" y="3288243"/>
                </a:cubicBezTo>
                <a:lnTo>
                  <a:pt x="5085291" y="3281619"/>
                </a:lnTo>
                <a:cubicBezTo>
                  <a:pt x="5080233" y="3251607"/>
                  <a:pt x="5077782" y="3220958"/>
                  <a:pt x="5077824" y="3189869"/>
                </a:cubicBezTo>
                <a:cubicBezTo>
                  <a:pt x="5076512" y="3184286"/>
                  <a:pt x="5076453" y="3178663"/>
                  <a:pt x="5076453" y="3173027"/>
                </a:cubicBezTo>
                <a:lnTo>
                  <a:pt x="5077047" y="3161677"/>
                </a:lnTo>
                <a:lnTo>
                  <a:pt x="5077545" y="3161709"/>
                </a:lnTo>
                <a:close/>
                <a:moveTo>
                  <a:pt x="5063783" y="3161219"/>
                </a:moveTo>
                <a:lnTo>
                  <a:pt x="5063809" y="3161709"/>
                </a:lnTo>
                <a:lnTo>
                  <a:pt x="5064307" y="3161677"/>
                </a:lnTo>
                <a:lnTo>
                  <a:pt x="5064902" y="3173027"/>
                </a:lnTo>
                <a:cubicBezTo>
                  <a:pt x="5064902" y="3178663"/>
                  <a:pt x="5064842" y="3184286"/>
                  <a:pt x="5063530" y="3189869"/>
                </a:cubicBezTo>
                <a:cubicBezTo>
                  <a:pt x="5063572" y="3220958"/>
                  <a:pt x="5061122" y="3251607"/>
                  <a:pt x="5056063" y="3281619"/>
                </a:cubicBezTo>
                <a:lnTo>
                  <a:pt x="5055525" y="3288243"/>
                </a:lnTo>
                <a:cubicBezTo>
                  <a:pt x="5055355" y="3288248"/>
                  <a:pt x="5055187" y="3288253"/>
                  <a:pt x="5055019" y="3288305"/>
                </a:cubicBezTo>
                <a:cubicBezTo>
                  <a:pt x="5004744" y="3638399"/>
                  <a:pt x="4723705" y="3916971"/>
                  <a:pt x="4364853" y="3975903"/>
                </a:cubicBezTo>
                <a:lnTo>
                  <a:pt x="4364737" y="3977042"/>
                </a:lnTo>
                <a:cubicBezTo>
                  <a:pt x="4359427" y="3978045"/>
                  <a:pt x="4354098" y="3978986"/>
                  <a:pt x="4348521" y="3978570"/>
                </a:cubicBezTo>
                <a:cubicBezTo>
                  <a:pt x="4317350" y="3984080"/>
                  <a:pt x="4285468" y="3987038"/>
                  <a:pt x="4253094" y="3987561"/>
                </a:cubicBezTo>
                <a:lnTo>
                  <a:pt x="4235976" y="3989174"/>
                </a:lnTo>
                <a:lnTo>
                  <a:pt x="4235950" y="3988683"/>
                </a:lnTo>
                <a:lnTo>
                  <a:pt x="4235451" y="3988716"/>
                </a:lnTo>
                <a:cubicBezTo>
                  <a:pt x="4234885" y="3984944"/>
                  <a:pt x="4234858" y="3981158"/>
                  <a:pt x="4234858" y="3977366"/>
                </a:cubicBezTo>
                <a:cubicBezTo>
                  <a:pt x="4234858" y="3971728"/>
                  <a:pt x="4234916" y="3966104"/>
                  <a:pt x="4236228" y="3960518"/>
                </a:cubicBezTo>
                <a:cubicBezTo>
                  <a:pt x="4236186" y="3929436"/>
                  <a:pt x="4238636" y="3898794"/>
                  <a:pt x="4243692" y="3868787"/>
                </a:cubicBezTo>
                <a:lnTo>
                  <a:pt x="4244233" y="3862150"/>
                </a:lnTo>
                <a:cubicBezTo>
                  <a:pt x="4244401" y="3862145"/>
                  <a:pt x="4244571" y="3862140"/>
                  <a:pt x="4244738" y="3862087"/>
                </a:cubicBezTo>
                <a:cubicBezTo>
                  <a:pt x="4295015" y="3511992"/>
                  <a:pt x="4576054" y="3233421"/>
                  <a:pt x="4934904" y="3174489"/>
                </a:cubicBezTo>
                <a:lnTo>
                  <a:pt x="4935021" y="3173350"/>
                </a:lnTo>
                <a:cubicBezTo>
                  <a:pt x="4940330" y="3172348"/>
                  <a:pt x="4945658" y="3171407"/>
                  <a:pt x="4951234" y="3171823"/>
                </a:cubicBezTo>
                <a:cubicBezTo>
                  <a:pt x="4982417" y="3166310"/>
                  <a:pt x="5014310" y="3163352"/>
                  <a:pt x="5046695" y="3162829"/>
                </a:cubicBezTo>
                <a:close/>
                <a:moveTo>
                  <a:pt x="3385420" y="3161219"/>
                </a:moveTo>
                <a:lnTo>
                  <a:pt x="3402507" y="3162829"/>
                </a:lnTo>
                <a:cubicBezTo>
                  <a:pt x="3434893" y="3163352"/>
                  <a:pt x="3466785" y="3166310"/>
                  <a:pt x="3497969" y="3171823"/>
                </a:cubicBezTo>
                <a:cubicBezTo>
                  <a:pt x="3503545" y="3171407"/>
                  <a:pt x="3508873" y="3172348"/>
                  <a:pt x="3514181" y="3173350"/>
                </a:cubicBezTo>
                <a:lnTo>
                  <a:pt x="3514298" y="3174489"/>
                </a:lnTo>
                <a:cubicBezTo>
                  <a:pt x="3873149" y="3233421"/>
                  <a:pt x="4154188" y="3511992"/>
                  <a:pt x="4204464" y="3862087"/>
                </a:cubicBezTo>
                <a:cubicBezTo>
                  <a:pt x="4204632" y="3862140"/>
                  <a:pt x="4204801" y="3862145"/>
                  <a:pt x="4204970" y="3862150"/>
                </a:cubicBezTo>
                <a:lnTo>
                  <a:pt x="4205510" y="3868787"/>
                </a:lnTo>
                <a:cubicBezTo>
                  <a:pt x="4210567" y="3898794"/>
                  <a:pt x="4213016" y="3929436"/>
                  <a:pt x="4212974" y="3960518"/>
                </a:cubicBezTo>
                <a:cubicBezTo>
                  <a:pt x="4214286" y="3966104"/>
                  <a:pt x="4214345" y="3971728"/>
                  <a:pt x="4214345" y="3977366"/>
                </a:cubicBezTo>
                <a:cubicBezTo>
                  <a:pt x="4214345" y="3981158"/>
                  <a:pt x="4214318" y="3984944"/>
                  <a:pt x="4213752" y="3988716"/>
                </a:cubicBezTo>
                <a:lnTo>
                  <a:pt x="4213253" y="3988683"/>
                </a:lnTo>
                <a:lnTo>
                  <a:pt x="4213227" y="3989174"/>
                </a:lnTo>
                <a:lnTo>
                  <a:pt x="4196108" y="3987561"/>
                </a:lnTo>
                <a:cubicBezTo>
                  <a:pt x="4163734" y="3987038"/>
                  <a:pt x="4131854" y="3984080"/>
                  <a:pt x="4100682" y="3978570"/>
                </a:cubicBezTo>
                <a:cubicBezTo>
                  <a:pt x="4095105" y="3978986"/>
                  <a:pt x="4089776" y="3978045"/>
                  <a:pt x="4084465" y="3977042"/>
                </a:cubicBezTo>
                <a:lnTo>
                  <a:pt x="4084349" y="3975903"/>
                </a:lnTo>
                <a:cubicBezTo>
                  <a:pt x="3725498" y="3916971"/>
                  <a:pt x="3444459" y="3638399"/>
                  <a:pt x="3394183" y="3288305"/>
                </a:cubicBezTo>
                <a:cubicBezTo>
                  <a:pt x="3394016" y="3288253"/>
                  <a:pt x="3393847" y="3288248"/>
                  <a:pt x="3393678" y="3288243"/>
                </a:cubicBezTo>
                <a:lnTo>
                  <a:pt x="3393139" y="3281619"/>
                </a:lnTo>
                <a:cubicBezTo>
                  <a:pt x="3388081" y="3251607"/>
                  <a:pt x="3385630" y="3220958"/>
                  <a:pt x="3385672" y="3189869"/>
                </a:cubicBezTo>
                <a:cubicBezTo>
                  <a:pt x="3384360" y="3184286"/>
                  <a:pt x="3384302" y="3178663"/>
                  <a:pt x="3384302" y="3173027"/>
                </a:cubicBezTo>
                <a:lnTo>
                  <a:pt x="3384896" y="3161677"/>
                </a:lnTo>
                <a:lnTo>
                  <a:pt x="3385394" y="3161709"/>
                </a:lnTo>
                <a:close/>
                <a:moveTo>
                  <a:pt x="3371632" y="3161219"/>
                </a:moveTo>
                <a:lnTo>
                  <a:pt x="3371658" y="3161709"/>
                </a:lnTo>
                <a:lnTo>
                  <a:pt x="3372156" y="3161677"/>
                </a:lnTo>
                <a:lnTo>
                  <a:pt x="3372750" y="3173027"/>
                </a:lnTo>
                <a:cubicBezTo>
                  <a:pt x="3372750" y="3178663"/>
                  <a:pt x="3372691" y="3184286"/>
                  <a:pt x="3371379" y="3189869"/>
                </a:cubicBezTo>
                <a:cubicBezTo>
                  <a:pt x="3371421" y="3220958"/>
                  <a:pt x="3368971" y="3251607"/>
                  <a:pt x="3363912" y="3281619"/>
                </a:cubicBezTo>
                <a:lnTo>
                  <a:pt x="3363374" y="3288243"/>
                </a:lnTo>
                <a:cubicBezTo>
                  <a:pt x="3363204" y="3288248"/>
                  <a:pt x="3363036" y="3288253"/>
                  <a:pt x="3362868" y="3288305"/>
                </a:cubicBezTo>
                <a:cubicBezTo>
                  <a:pt x="3312593" y="3638399"/>
                  <a:pt x="3031554" y="3916971"/>
                  <a:pt x="2672703" y="3975903"/>
                </a:cubicBezTo>
                <a:lnTo>
                  <a:pt x="2672586" y="3977042"/>
                </a:lnTo>
                <a:cubicBezTo>
                  <a:pt x="2667276" y="3978045"/>
                  <a:pt x="2661947" y="3978986"/>
                  <a:pt x="2656370" y="3978570"/>
                </a:cubicBezTo>
                <a:cubicBezTo>
                  <a:pt x="2625198" y="3984080"/>
                  <a:pt x="2593318" y="3987038"/>
                  <a:pt x="2560943" y="3987561"/>
                </a:cubicBezTo>
                <a:lnTo>
                  <a:pt x="2543825" y="3989174"/>
                </a:lnTo>
                <a:lnTo>
                  <a:pt x="2543799" y="3988683"/>
                </a:lnTo>
                <a:lnTo>
                  <a:pt x="2543300" y="3988716"/>
                </a:lnTo>
                <a:cubicBezTo>
                  <a:pt x="2542734" y="3984944"/>
                  <a:pt x="2542707" y="3981158"/>
                  <a:pt x="2542707" y="3977366"/>
                </a:cubicBezTo>
                <a:cubicBezTo>
                  <a:pt x="2542707" y="3971728"/>
                  <a:pt x="2542765" y="3966104"/>
                  <a:pt x="2544077" y="3960518"/>
                </a:cubicBezTo>
                <a:cubicBezTo>
                  <a:pt x="2544035" y="3929436"/>
                  <a:pt x="2546485" y="3898794"/>
                  <a:pt x="2551541" y="3868787"/>
                </a:cubicBezTo>
                <a:lnTo>
                  <a:pt x="2552082" y="3862150"/>
                </a:lnTo>
                <a:cubicBezTo>
                  <a:pt x="2552250" y="3862145"/>
                  <a:pt x="2552420" y="3862140"/>
                  <a:pt x="2552587" y="3862087"/>
                </a:cubicBezTo>
                <a:cubicBezTo>
                  <a:pt x="2602864" y="3511992"/>
                  <a:pt x="2883903" y="3233421"/>
                  <a:pt x="3242753" y="3174489"/>
                </a:cubicBezTo>
                <a:lnTo>
                  <a:pt x="3242870" y="3173350"/>
                </a:lnTo>
                <a:cubicBezTo>
                  <a:pt x="3248179" y="3172348"/>
                  <a:pt x="3253507" y="3171407"/>
                  <a:pt x="3259083" y="3171823"/>
                </a:cubicBezTo>
                <a:cubicBezTo>
                  <a:pt x="3290266" y="3166310"/>
                  <a:pt x="3322159" y="3163352"/>
                  <a:pt x="3354544" y="3162829"/>
                </a:cubicBezTo>
                <a:close/>
                <a:moveTo>
                  <a:pt x="1693269" y="3161219"/>
                </a:moveTo>
                <a:lnTo>
                  <a:pt x="1710356" y="3162829"/>
                </a:lnTo>
                <a:cubicBezTo>
                  <a:pt x="1742742" y="3163352"/>
                  <a:pt x="1774634" y="3166310"/>
                  <a:pt x="1805818" y="3171823"/>
                </a:cubicBezTo>
                <a:cubicBezTo>
                  <a:pt x="1811394" y="3171407"/>
                  <a:pt x="1816722" y="3172348"/>
                  <a:pt x="1822030" y="3173350"/>
                </a:cubicBezTo>
                <a:lnTo>
                  <a:pt x="1822148" y="3174489"/>
                </a:lnTo>
                <a:cubicBezTo>
                  <a:pt x="2180998" y="3233421"/>
                  <a:pt x="2462037" y="3511992"/>
                  <a:pt x="2512313" y="3862087"/>
                </a:cubicBezTo>
                <a:cubicBezTo>
                  <a:pt x="2512481" y="3862140"/>
                  <a:pt x="2512650" y="3862145"/>
                  <a:pt x="2512819" y="3862150"/>
                </a:cubicBezTo>
                <a:lnTo>
                  <a:pt x="2513359" y="3868787"/>
                </a:lnTo>
                <a:cubicBezTo>
                  <a:pt x="2518416" y="3898794"/>
                  <a:pt x="2520865" y="3929436"/>
                  <a:pt x="2520823" y="3960518"/>
                </a:cubicBezTo>
                <a:cubicBezTo>
                  <a:pt x="2522135" y="3966104"/>
                  <a:pt x="2522194" y="3971728"/>
                  <a:pt x="2522194" y="3977366"/>
                </a:cubicBezTo>
                <a:cubicBezTo>
                  <a:pt x="2522194" y="3981158"/>
                  <a:pt x="2522167" y="3984944"/>
                  <a:pt x="2521601" y="3988716"/>
                </a:cubicBezTo>
                <a:lnTo>
                  <a:pt x="2521102" y="3988683"/>
                </a:lnTo>
                <a:lnTo>
                  <a:pt x="2521076" y="3989174"/>
                </a:lnTo>
                <a:lnTo>
                  <a:pt x="2503957" y="3987561"/>
                </a:lnTo>
                <a:cubicBezTo>
                  <a:pt x="2471583" y="3987038"/>
                  <a:pt x="2439703" y="3984080"/>
                  <a:pt x="2408531" y="3978570"/>
                </a:cubicBezTo>
                <a:cubicBezTo>
                  <a:pt x="2402954" y="3978986"/>
                  <a:pt x="2397625" y="3978045"/>
                  <a:pt x="2392314" y="3977042"/>
                </a:cubicBezTo>
                <a:lnTo>
                  <a:pt x="2392198" y="3975903"/>
                </a:lnTo>
                <a:cubicBezTo>
                  <a:pt x="2033347" y="3916971"/>
                  <a:pt x="1752308" y="3638399"/>
                  <a:pt x="1702032" y="3288305"/>
                </a:cubicBezTo>
                <a:cubicBezTo>
                  <a:pt x="1701865" y="3288253"/>
                  <a:pt x="1701696" y="3288248"/>
                  <a:pt x="1701527" y="3288243"/>
                </a:cubicBezTo>
                <a:lnTo>
                  <a:pt x="1700989" y="3281619"/>
                </a:lnTo>
                <a:cubicBezTo>
                  <a:pt x="1695930" y="3251607"/>
                  <a:pt x="1693479" y="3220958"/>
                  <a:pt x="1693521" y="3189869"/>
                </a:cubicBezTo>
                <a:cubicBezTo>
                  <a:pt x="1692209" y="3184286"/>
                  <a:pt x="1692151" y="3178663"/>
                  <a:pt x="1692151" y="3173027"/>
                </a:cubicBezTo>
                <a:lnTo>
                  <a:pt x="1692745" y="3161677"/>
                </a:lnTo>
                <a:lnTo>
                  <a:pt x="1693243" y="3161709"/>
                </a:lnTo>
                <a:close/>
                <a:moveTo>
                  <a:pt x="1679481" y="3161219"/>
                </a:moveTo>
                <a:lnTo>
                  <a:pt x="1679507" y="3161709"/>
                </a:lnTo>
                <a:lnTo>
                  <a:pt x="1680005" y="3161677"/>
                </a:lnTo>
                <a:lnTo>
                  <a:pt x="1680599" y="3173027"/>
                </a:lnTo>
                <a:cubicBezTo>
                  <a:pt x="1680599" y="3178663"/>
                  <a:pt x="1680540" y="3184286"/>
                  <a:pt x="1679228" y="3189869"/>
                </a:cubicBezTo>
                <a:cubicBezTo>
                  <a:pt x="1679270" y="3220958"/>
                  <a:pt x="1676820" y="3251607"/>
                  <a:pt x="1671761" y="3281619"/>
                </a:cubicBezTo>
                <a:lnTo>
                  <a:pt x="1671223" y="3288243"/>
                </a:lnTo>
                <a:cubicBezTo>
                  <a:pt x="1671053" y="3288248"/>
                  <a:pt x="1670885" y="3288253"/>
                  <a:pt x="1670717" y="3288305"/>
                </a:cubicBezTo>
                <a:cubicBezTo>
                  <a:pt x="1620442" y="3638399"/>
                  <a:pt x="1339403" y="3916971"/>
                  <a:pt x="980552" y="3975903"/>
                </a:cubicBezTo>
                <a:lnTo>
                  <a:pt x="980435" y="3977042"/>
                </a:lnTo>
                <a:cubicBezTo>
                  <a:pt x="975125" y="3978045"/>
                  <a:pt x="969796" y="3978986"/>
                  <a:pt x="964219" y="3978570"/>
                </a:cubicBezTo>
                <a:cubicBezTo>
                  <a:pt x="933047" y="3984080"/>
                  <a:pt x="901167" y="3987038"/>
                  <a:pt x="868792" y="3987561"/>
                </a:cubicBezTo>
                <a:lnTo>
                  <a:pt x="851674" y="3989174"/>
                </a:lnTo>
                <a:lnTo>
                  <a:pt x="851648" y="3988683"/>
                </a:lnTo>
                <a:lnTo>
                  <a:pt x="851149" y="3988716"/>
                </a:lnTo>
                <a:cubicBezTo>
                  <a:pt x="850583" y="3984944"/>
                  <a:pt x="850556" y="3981158"/>
                  <a:pt x="850556" y="3977366"/>
                </a:cubicBezTo>
                <a:cubicBezTo>
                  <a:pt x="850556" y="3971728"/>
                  <a:pt x="850614" y="3966104"/>
                  <a:pt x="851926" y="3960518"/>
                </a:cubicBezTo>
                <a:cubicBezTo>
                  <a:pt x="851884" y="3929436"/>
                  <a:pt x="854334" y="3898794"/>
                  <a:pt x="859390" y="3868787"/>
                </a:cubicBezTo>
                <a:lnTo>
                  <a:pt x="859931" y="3862150"/>
                </a:lnTo>
                <a:cubicBezTo>
                  <a:pt x="860099" y="3862145"/>
                  <a:pt x="860269" y="3862140"/>
                  <a:pt x="860436" y="3862087"/>
                </a:cubicBezTo>
                <a:cubicBezTo>
                  <a:pt x="910713" y="3511992"/>
                  <a:pt x="1191752" y="3233421"/>
                  <a:pt x="1550602" y="3174489"/>
                </a:cubicBezTo>
                <a:lnTo>
                  <a:pt x="1550719" y="3173350"/>
                </a:lnTo>
                <a:cubicBezTo>
                  <a:pt x="1556028" y="3172348"/>
                  <a:pt x="1561356" y="3171407"/>
                  <a:pt x="1566932" y="3171823"/>
                </a:cubicBezTo>
                <a:cubicBezTo>
                  <a:pt x="1598115" y="3166310"/>
                  <a:pt x="1630008" y="3163352"/>
                  <a:pt x="1662393" y="3162829"/>
                </a:cubicBezTo>
                <a:close/>
                <a:moveTo>
                  <a:pt x="1118" y="3161219"/>
                </a:moveTo>
                <a:lnTo>
                  <a:pt x="18205" y="3162829"/>
                </a:lnTo>
                <a:cubicBezTo>
                  <a:pt x="50591" y="3163352"/>
                  <a:pt x="82483" y="3166310"/>
                  <a:pt x="113667" y="3171823"/>
                </a:cubicBezTo>
                <a:cubicBezTo>
                  <a:pt x="119243" y="3171407"/>
                  <a:pt x="124571" y="3172348"/>
                  <a:pt x="129879" y="3173350"/>
                </a:cubicBezTo>
                <a:lnTo>
                  <a:pt x="129997" y="3174489"/>
                </a:lnTo>
                <a:cubicBezTo>
                  <a:pt x="488847" y="3233421"/>
                  <a:pt x="769886" y="3511992"/>
                  <a:pt x="820162" y="3862087"/>
                </a:cubicBezTo>
                <a:cubicBezTo>
                  <a:pt x="820330" y="3862140"/>
                  <a:pt x="820499" y="3862145"/>
                  <a:pt x="820668" y="3862150"/>
                </a:cubicBezTo>
                <a:lnTo>
                  <a:pt x="821208" y="3868787"/>
                </a:lnTo>
                <a:cubicBezTo>
                  <a:pt x="826265" y="3898794"/>
                  <a:pt x="828714" y="3929436"/>
                  <a:pt x="828672" y="3960518"/>
                </a:cubicBezTo>
                <a:cubicBezTo>
                  <a:pt x="829984" y="3966104"/>
                  <a:pt x="830043" y="3971728"/>
                  <a:pt x="830043" y="3977366"/>
                </a:cubicBezTo>
                <a:cubicBezTo>
                  <a:pt x="830043" y="3981158"/>
                  <a:pt x="830016" y="3984944"/>
                  <a:pt x="829450" y="3988716"/>
                </a:cubicBezTo>
                <a:lnTo>
                  <a:pt x="828951" y="3988683"/>
                </a:lnTo>
                <a:lnTo>
                  <a:pt x="828925" y="3989174"/>
                </a:lnTo>
                <a:lnTo>
                  <a:pt x="811806" y="3987561"/>
                </a:lnTo>
                <a:cubicBezTo>
                  <a:pt x="779432" y="3987038"/>
                  <a:pt x="747552" y="3984080"/>
                  <a:pt x="716380" y="3978570"/>
                </a:cubicBezTo>
                <a:cubicBezTo>
                  <a:pt x="710803" y="3978986"/>
                  <a:pt x="705474" y="3978045"/>
                  <a:pt x="700163" y="3977042"/>
                </a:cubicBezTo>
                <a:lnTo>
                  <a:pt x="700047" y="3975903"/>
                </a:lnTo>
                <a:cubicBezTo>
                  <a:pt x="341196" y="3916971"/>
                  <a:pt x="60157" y="3638399"/>
                  <a:pt x="9881" y="3288305"/>
                </a:cubicBezTo>
                <a:cubicBezTo>
                  <a:pt x="9714" y="3288253"/>
                  <a:pt x="9545" y="3288248"/>
                  <a:pt x="9376" y="3288243"/>
                </a:cubicBezTo>
                <a:lnTo>
                  <a:pt x="8837" y="3281619"/>
                </a:lnTo>
                <a:cubicBezTo>
                  <a:pt x="3779" y="3251607"/>
                  <a:pt x="1328" y="3220958"/>
                  <a:pt x="1370" y="3189869"/>
                </a:cubicBezTo>
                <a:cubicBezTo>
                  <a:pt x="58" y="3184286"/>
                  <a:pt x="0" y="3178663"/>
                  <a:pt x="0" y="3173027"/>
                </a:cubicBezTo>
                <a:lnTo>
                  <a:pt x="594" y="3161677"/>
                </a:lnTo>
                <a:lnTo>
                  <a:pt x="1092" y="3161709"/>
                </a:lnTo>
                <a:close/>
                <a:moveTo>
                  <a:pt x="7762529" y="2447425"/>
                </a:moveTo>
                <a:cubicBezTo>
                  <a:pt x="7815805" y="2718331"/>
                  <a:pt x="8030648" y="2933128"/>
                  <a:pt x="8305838" y="2992271"/>
                </a:cubicBezTo>
                <a:cubicBezTo>
                  <a:pt x="8252563" y="2721365"/>
                  <a:pt x="8037719" y="2506568"/>
                  <a:pt x="7762529" y="2447425"/>
                </a:cubicBezTo>
                <a:close/>
                <a:moveTo>
                  <a:pt x="7455280" y="2447425"/>
                </a:moveTo>
                <a:cubicBezTo>
                  <a:pt x="7180090" y="2506568"/>
                  <a:pt x="6965246" y="2721365"/>
                  <a:pt x="6911971" y="2992271"/>
                </a:cubicBezTo>
                <a:cubicBezTo>
                  <a:pt x="7187161" y="2933128"/>
                  <a:pt x="7402004" y="2718331"/>
                  <a:pt x="7455280" y="2447425"/>
                </a:cubicBezTo>
                <a:close/>
                <a:moveTo>
                  <a:pt x="6070378" y="2447425"/>
                </a:moveTo>
                <a:cubicBezTo>
                  <a:pt x="6123654" y="2718331"/>
                  <a:pt x="6338497" y="2933128"/>
                  <a:pt x="6613687" y="2992271"/>
                </a:cubicBezTo>
                <a:cubicBezTo>
                  <a:pt x="6560412" y="2721365"/>
                  <a:pt x="6345568" y="2506568"/>
                  <a:pt x="6070378" y="2447425"/>
                </a:cubicBezTo>
                <a:close/>
                <a:moveTo>
                  <a:pt x="5763129" y="2447425"/>
                </a:moveTo>
                <a:cubicBezTo>
                  <a:pt x="5487939" y="2506568"/>
                  <a:pt x="5273095" y="2721365"/>
                  <a:pt x="5219820" y="2992271"/>
                </a:cubicBezTo>
                <a:cubicBezTo>
                  <a:pt x="5495010" y="2933128"/>
                  <a:pt x="5709853" y="2718331"/>
                  <a:pt x="5763129" y="2447425"/>
                </a:cubicBezTo>
                <a:close/>
                <a:moveTo>
                  <a:pt x="4378227" y="2447425"/>
                </a:moveTo>
                <a:cubicBezTo>
                  <a:pt x="4431503" y="2718331"/>
                  <a:pt x="4646346" y="2933128"/>
                  <a:pt x="4921536" y="2992271"/>
                </a:cubicBezTo>
                <a:cubicBezTo>
                  <a:pt x="4868261" y="2721365"/>
                  <a:pt x="4653417" y="2506568"/>
                  <a:pt x="4378227" y="2447425"/>
                </a:cubicBezTo>
                <a:close/>
                <a:moveTo>
                  <a:pt x="4070978" y="2447425"/>
                </a:moveTo>
                <a:cubicBezTo>
                  <a:pt x="3795788" y="2506568"/>
                  <a:pt x="3580944" y="2721365"/>
                  <a:pt x="3527669" y="2992271"/>
                </a:cubicBezTo>
                <a:cubicBezTo>
                  <a:pt x="3802859" y="2933128"/>
                  <a:pt x="4017702" y="2718331"/>
                  <a:pt x="4070978" y="2447425"/>
                </a:cubicBezTo>
                <a:close/>
                <a:moveTo>
                  <a:pt x="2686076" y="2447425"/>
                </a:moveTo>
                <a:cubicBezTo>
                  <a:pt x="2739352" y="2718331"/>
                  <a:pt x="2954195" y="2933128"/>
                  <a:pt x="3229385" y="2992271"/>
                </a:cubicBezTo>
                <a:cubicBezTo>
                  <a:pt x="3176110" y="2721365"/>
                  <a:pt x="2961266" y="2506568"/>
                  <a:pt x="2686076" y="2447425"/>
                </a:cubicBezTo>
                <a:close/>
                <a:moveTo>
                  <a:pt x="2378827" y="2447425"/>
                </a:moveTo>
                <a:cubicBezTo>
                  <a:pt x="2103637" y="2506568"/>
                  <a:pt x="1888793" y="2721365"/>
                  <a:pt x="1835518" y="2992271"/>
                </a:cubicBezTo>
                <a:cubicBezTo>
                  <a:pt x="2110708" y="2933128"/>
                  <a:pt x="2325551" y="2718331"/>
                  <a:pt x="2378827" y="2447425"/>
                </a:cubicBezTo>
                <a:close/>
                <a:moveTo>
                  <a:pt x="993925" y="2447425"/>
                </a:moveTo>
                <a:cubicBezTo>
                  <a:pt x="1047201" y="2718331"/>
                  <a:pt x="1262044" y="2933128"/>
                  <a:pt x="1537234" y="2992271"/>
                </a:cubicBezTo>
                <a:cubicBezTo>
                  <a:pt x="1483959" y="2721365"/>
                  <a:pt x="1269115" y="2506568"/>
                  <a:pt x="993925" y="2447425"/>
                </a:cubicBezTo>
                <a:close/>
                <a:moveTo>
                  <a:pt x="686676" y="2447425"/>
                </a:moveTo>
                <a:cubicBezTo>
                  <a:pt x="411486" y="2506568"/>
                  <a:pt x="196642" y="2721365"/>
                  <a:pt x="143367" y="2992271"/>
                </a:cubicBezTo>
                <a:cubicBezTo>
                  <a:pt x="418557" y="2933128"/>
                  <a:pt x="633400" y="2718331"/>
                  <a:pt x="686676" y="2447425"/>
                </a:cubicBezTo>
                <a:close/>
                <a:moveTo>
                  <a:pt x="9139239" y="2321311"/>
                </a:moveTo>
                <a:lnTo>
                  <a:pt x="9139239" y="2449820"/>
                </a:lnTo>
                <a:lnTo>
                  <a:pt x="9047261" y="2476706"/>
                </a:lnTo>
                <a:cubicBezTo>
                  <a:pt x="8821055" y="2561144"/>
                  <a:pt x="8650738" y="2755228"/>
                  <a:pt x="8604122" y="2992271"/>
                </a:cubicBezTo>
                <a:cubicBezTo>
                  <a:pt x="8844913" y="2940521"/>
                  <a:pt x="9039501" y="2769598"/>
                  <a:pt x="9120077" y="2546190"/>
                </a:cubicBezTo>
                <a:lnTo>
                  <a:pt x="9139239" y="2477003"/>
                </a:lnTo>
                <a:lnTo>
                  <a:pt x="9139239" y="2782562"/>
                </a:lnTo>
                <a:lnTo>
                  <a:pt x="9135069" y="2789374"/>
                </a:lnTo>
                <a:cubicBezTo>
                  <a:pt x="9008919" y="2963003"/>
                  <a:pt x="8815033" y="3086603"/>
                  <a:pt x="8590751" y="3123727"/>
                </a:cubicBezTo>
                <a:lnTo>
                  <a:pt x="8590635" y="3124875"/>
                </a:lnTo>
                <a:cubicBezTo>
                  <a:pt x="8585324" y="3125886"/>
                  <a:pt x="8579995" y="3126834"/>
                  <a:pt x="8574418" y="3126415"/>
                </a:cubicBezTo>
                <a:cubicBezTo>
                  <a:pt x="8543246" y="3131969"/>
                  <a:pt x="8511366" y="3134950"/>
                  <a:pt x="8478991" y="3135477"/>
                </a:cubicBezTo>
                <a:lnTo>
                  <a:pt x="8461873" y="3137103"/>
                </a:lnTo>
                <a:lnTo>
                  <a:pt x="8461847" y="3136608"/>
                </a:lnTo>
                <a:lnTo>
                  <a:pt x="8461348" y="3136641"/>
                </a:lnTo>
                <a:cubicBezTo>
                  <a:pt x="8460782" y="3132839"/>
                  <a:pt x="8460755" y="3129023"/>
                  <a:pt x="8460755" y="3125201"/>
                </a:cubicBezTo>
                <a:cubicBezTo>
                  <a:pt x="8460755" y="3119519"/>
                  <a:pt x="8460814" y="3113850"/>
                  <a:pt x="8462126" y="3108220"/>
                </a:cubicBezTo>
                <a:cubicBezTo>
                  <a:pt x="8462083" y="3076892"/>
                  <a:pt x="8464533" y="3046007"/>
                  <a:pt x="8469590" y="3015763"/>
                </a:cubicBezTo>
                <a:lnTo>
                  <a:pt x="8470130" y="3009073"/>
                </a:lnTo>
                <a:cubicBezTo>
                  <a:pt x="8470299" y="3009068"/>
                  <a:pt x="8470468" y="3009063"/>
                  <a:pt x="8470636" y="3009010"/>
                </a:cubicBezTo>
                <a:cubicBezTo>
                  <a:pt x="8514628" y="2700252"/>
                  <a:pt x="8735297" y="2446688"/>
                  <a:pt x="9030178" y="2348329"/>
                </a:cubicBezTo>
                <a:close/>
                <a:moveTo>
                  <a:pt x="7620280" y="2302594"/>
                </a:moveTo>
                <a:lnTo>
                  <a:pt x="7637367" y="2304217"/>
                </a:lnTo>
                <a:cubicBezTo>
                  <a:pt x="7669753" y="2304744"/>
                  <a:pt x="7701646" y="2307725"/>
                  <a:pt x="7732829" y="2313282"/>
                </a:cubicBezTo>
                <a:cubicBezTo>
                  <a:pt x="7738405" y="2312863"/>
                  <a:pt x="7743733" y="2313811"/>
                  <a:pt x="7749042" y="2314821"/>
                </a:cubicBezTo>
                <a:lnTo>
                  <a:pt x="7749159" y="2315969"/>
                </a:lnTo>
                <a:cubicBezTo>
                  <a:pt x="8108009" y="2375367"/>
                  <a:pt x="8389048" y="2656144"/>
                  <a:pt x="8439324" y="3009010"/>
                </a:cubicBezTo>
                <a:cubicBezTo>
                  <a:pt x="8439492" y="3009063"/>
                  <a:pt x="8439661" y="3009068"/>
                  <a:pt x="8439830" y="3009073"/>
                </a:cubicBezTo>
                <a:lnTo>
                  <a:pt x="8440370" y="3015763"/>
                </a:lnTo>
                <a:cubicBezTo>
                  <a:pt x="8445427" y="3046007"/>
                  <a:pt x="8447877" y="3076892"/>
                  <a:pt x="8447834" y="3108220"/>
                </a:cubicBezTo>
                <a:cubicBezTo>
                  <a:pt x="8449146" y="3113850"/>
                  <a:pt x="8449205" y="3119519"/>
                  <a:pt x="8449205" y="3125201"/>
                </a:cubicBezTo>
                <a:cubicBezTo>
                  <a:pt x="8449205" y="3129023"/>
                  <a:pt x="8449178" y="3132839"/>
                  <a:pt x="8448612" y="3136641"/>
                </a:cubicBezTo>
                <a:lnTo>
                  <a:pt x="8448113" y="3136608"/>
                </a:lnTo>
                <a:lnTo>
                  <a:pt x="8448087" y="3137103"/>
                </a:lnTo>
                <a:lnTo>
                  <a:pt x="8430969" y="3135477"/>
                </a:lnTo>
                <a:cubicBezTo>
                  <a:pt x="8398594" y="3134950"/>
                  <a:pt x="8366714" y="3131969"/>
                  <a:pt x="8335542" y="3126415"/>
                </a:cubicBezTo>
                <a:cubicBezTo>
                  <a:pt x="8329965" y="3126834"/>
                  <a:pt x="8324636" y="3125886"/>
                  <a:pt x="8319325" y="3124875"/>
                </a:cubicBezTo>
                <a:lnTo>
                  <a:pt x="8319209" y="3123727"/>
                </a:lnTo>
                <a:cubicBezTo>
                  <a:pt x="7960358" y="3064328"/>
                  <a:pt x="7679319" y="2783551"/>
                  <a:pt x="7629044" y="2430686"/>
                </a:cubicBezTo>
                <a:cubicBezTo>
                  <a:pt x="7628876" y="2430633"/>
                  <a:pt x="7628708" y="2430628"/>
                  <a:pt x="7628538" y="2430623"/>
                </a:cubicBezTo>
                <a:lnTo>
                  <a:pt x="7628000" y="2423947"/>
                </a:lnTo>
                <a:cubicBezTo>
                  <a:pt x="7622941" y="2393697"/>
                  <a:pt x="7620490" y="2362806"/>
                  <a:pt x="7620533" y="2331471"/>
                </a:cubicBezTo>
                <a:cubicBezTo>
                  <a:pt x="7619221" y="2325843"/>
                  <a:pt x="7619162" y="2320176"/>
                  <a:pt x="7619162" y="2314495"/>
                </a:cubicBezTo>
                <a:lnTo>
                  <a:pt x="7619756" y="2303055"/>
                </a:lnTo>
                <a:lnTo>
                  <a:pt x="7620254" y="2303088"/>
                </a:lnTo>
                <a:close/>
                <a:moveTo>
                  <a:pt x="7597529" y="2302594"/>
                </a:moveTo>
                <a:lnTo>
                  <a:pt x="7597555" y="2303088"/>
                </a:lnTo>
                <a:lnTo>
                  <a:pt x="7598053" y="2303055"/>
                </a:lnTo>
                <a:lnTo>
                  <a:pt x="7598647" y="2314495"/>
                </a:lnTo>
                <a:cubicBezTo>
                  <a:pt x="7598647" y="2320176"/>
                  <a:pt x="7598588" y="2325843"/>
                  <a:pt x="7597276" y="2331471"/>
                </a:cubicBezTo>
                <a:cubicBezTo>
                  <a:pt x="7597319" y="2362806"/>
                  <a:pt x="7594868" y="2393697"/>
                  <a:pt x="7589809" y="2423947"/>
                </a:cubicBezTo>
                <a:lnTo>
                  <a:pt x="7589271" y="2430623"/>
                </a:lnTo>
                <a:cubicBezTo>
                  <a:pt x="7589101" y="2430628"/>
                  <a:pt x="7588933" y="2430633"/>
                  <a:pt x="7588765" y="2430686"/>
                </a:cubicBezTo>
                <a:cubicBezTo>
                  <a:pt x="7538490" y="2783551"/>
                  <a:pt x="7257451" y="3064328"/>
                  <a:pt x="6898600" y="3123727"/>
                </a:cubicBezTo>
                <a:lnTo>
                  <a:pt x="6898484" y="3124875"/>
                </a:lnTo>
                <a:cubicBezTo>
                  <a:pt x="6893173" y="3125886"/>
                  <a:pt x="6887844" y="3126834"/>
                  <a:pt x="6882267" y="3126415"/>
                </a:cubicBezTo>
                <a:cubicBezTo>
                  <a:pt x="6851095" y="3131969"/>
                  <a:pt x="6819215" y="3134950"/>
                  <a:pt x="6786841" y="3135477"/>
                </a:cubicBezTo>
                <a:lnTo>
                  <a:pt x="6769722" y="3137103"/>
                </a:lnTo>
                <a:lnTo>
                  <a:pt x="6769696" y="3136608"/>
                </a:lnTo>
                <a:lnTo>
                  <a:pt x="6769197" y="3136641"/>
                </a:lnTo>
                <a:cubicBezTo>
                  <a:pt x="6768631" y="3132839"/>
                  <a:pt x="6768604" y="3129023"/>
                  <a:pt x="6768604" y="3125201"/>
                </a:cubicBezTo>
                <a:cubicBezTo>
                  <a:pt x="6768604" y="3119519"/>
                  <a:pt x="6768663" y="3113850"/>
                  <a:pt x="6769975" y="3108220"/>
                </a:cubicBezTo>
                <a:cubicBezTo>
                  <a:pt x="6769933" y="3076892"/>
                  <a:pt x="6772382" y="3046007"/>
                  <a:pt x="6777439" y="3015763"/>
                </a:cubicBezTo>
                <a:lnTo>
                  <a:pt x="6777979" y="3009073"/>
                </a:lnTo>
                <a:cubicBezTo>
                  <a:pt x="6778148" y="3009068"/>
                  <a:pt x="6778317" y="3009063"/>
                  <a:pt x="6778485" y="3009010"/>
                </a:cubicBezTo>
                <a:cubicBezTo>
                  <a:pt x="6828761" y="2656144"/>
                  <a:pt x="7109800" y="2375367"/>
                  <a:pt x="7468650" y="2315969"/>
                </a:cubicBezTo>
                <a:lnTo>
                  <a:pt x="7468767" y="2314821"/>
                </a:lnTo>
                <a:cubicBezTo>
                  <a:pt x="7474076" y="2313811"/>
                  <a:pt x="7479404" y="2312863"/>
                  <a:pt x="7484980" y="2313282"/>
                </a:cubicBezTo>
                <a:cubicBezTo>
                  <a:pt x="7516163" y="2307725"/>
                  <a:pt x="7548056" y="2304744"/>
                  <a:pt x="7580442" y="2304217"/>
                </a:cubicBezTo>
                <a:close/>
                <a:moveTo>
                  <a:pt x="5928129" y="2302594"/>
                </a:moveTo>
                <a:lnTo>
                  <a:pt x="5945217" y="2304217"/>
                </a:lnTo>
                <a:cubicBezTo>
                  <a:pt x="5977602" y="2304744"/>
                  <a:pt x="6009495" y="2307725"/>
                  <a:pt x="6040678" y="2313282"/>
                </a:cubicBezTo>
                <a:cubicBezTo>
                  <a:pt x="6046254" y="2312863"/>
                  <a:pt x="6051582" y="2313811"/>
                  <a:pt x="6056891" y="2314821"/>
                </a:cubicBezTo>
                <a:lnTo>
                  <a:pt x="6057008" y="2315969"/>
                </a:lnTo>
                <a:cubicBezTo>
                  <a:pt x="6415858" y="2375367"/>
                  <a:pt x="6696897" y="2656144"/>
                  <a:pt x="6747174" y="3009010"/>
                </a:cubicBezTo>
                <a:cubicBezTo>
                  <a:pt x="6747341" y="3009063"/>
                  <a:pt x="6747511" y="3009068"/>
                  <a:pt x="6747679" y="3009073"/>
                </a:cubicBezTo>
                <a:lnTo>
                  <a:pt x="6748220" y="3015763"/>
                </a:lnTo>
                <a:cubicBezTo>
                  <a:pt x="6753276" y="3046007"/>
                  <a:pt x="6755726" y="3076892"/>
                  <a:pt x="6755684" y="3108220"/>
                </a:cubicBezTo>
                <a:cubicBezTo>
                  <a:pt x="6756996" y="3113850"/>
                  <a:pt x="6757054" y="3119519"/>
                  <a:pt x="6757054" y="3125201"/>
                </a:cubicBezTo>
                <a:cubicBezTo>
                  <a:pt x="6757054" y="3129023"/>
                  <a:pt x="6757027" y="3132839"/>
                  <a:pt x="6756461" y="3136641"/>
                </a:cubicBezTo>
                <a:lnTo>
                  <a:pt x="6755962" y="3136608"/>
                </a:lnTo>
                <a:lnTo>
                  <a:pt x="6755936" y="3137103"/>
                </a:lnTo>
                <a:lnTo>
                  <a:pt x="6738818" y="3135477"/>
                </a:lnTo>
                <a:cubicBezTo>
                  <a:pt x="6706444" y="3134950"/>
                  <a:pt x="6674563" y="3131969"/>
                  <a:pt x="6643391" y="3126415"/>
                </a:cubicBezTo>
                <a:cubicBezTo>
                  <a:pt x="6637814" y="3126834"/>
                  <a:pt x="6632485" y="3125886"/>
                  <a:pt x="6627175" y="3124875"/>
                </a:cubicBezTo>
                <a:lnTo>
                  <a:pt x="6627059" y="3123727"/>
                </a:lnTo>
                <a:cubicBezTo>
                  <a:pt x="6268207" y="3064328"/>
                  <a:pt x="5987168" y="2783551"/>
                  <a:pt x="5936893" y="2430686"/>
                </a:cubicBezTo>
                <a:cubicBezTo>
                  <a:pt x="5936725" y="2430633"/>
                  <a:pt x="5936557" y="2430628"/>
                  <a:pt x="5936387" y="2430623"/>
                </a:cubicBezTo>
                <a:lnTo>
                  <a:pt x="5935849" y="2423947"/>
                </a:lnTo>
                <a:cubicBezTo>
                  <a:pt x="5930790" y="2393697"/>
                  <a:pt x="5928340" y="2362806"/>
                  <a:pt x="5928382" y="2331471"/>
                </a:cubicBezTo>
                <a:cubicBezTo>
                  <a:pt x="5927070" y="2325843"/>
                  <a:pt x="5927011" y="2320176"/>
                  <a:pt x="5927011" y="2314495"/>
                </a:cubicBezTo>
                <a:lnTo>
                  <a:pt x="5927605" y="2303055"/>
                </a:lnTo>
                <a:lnTo>
                  <a:pt x="5928103" y="2303088"/>
                </a:lnTo>
                <a:close/>
                <a:moveTo>
                  <a:pt x="5905378" y="2302594"/>
                </a:moveTo>
                <a:lnTo>
                  <a:pt x="5905404" y="2303088"/>
                </a:lnTo>
                <a:lnTo>
                  <a:pt x="5905902" y="2303055"/>
                </a:lnTo>
                <a:lnTo>
                  <a:pt x="5906496" y="2314495"/>
                </a:lnTo>
                <a:cubicBezTo>
                  <a:pt x="5906496" y="2320176"/>
                  <a:pt x="5906438" y="2325843"/>
                  <a:pt x="5905126" y="2331471"/>
                </a:cubicBezTo>
                <a:cubicBezTo>
                  <a:pt x="5905168" y="2362806"/>
                  <a:pt x="5902717" y="2393697"/>
                  <a:pt x="5897659" y="2423947"/>
                </a:cubicBezTo>
                <a:lnTo>
                  <a:pt x="5897120" y="2430623"/>
                </a:lnTo>
                <a:cubicBezTo>
                  <a:pt x="5896951" y="2430628"/>
                  <a:pt x="5896782" y="2430633"/>
                  <a:pt x="5896615" y="2430686"/>
                </a:cubicBezTo>
                <a:cubicBezTo>
                  <a:pt x="5846339" y="2783551"/>
                  <a:pt x="5565300" y="3064328"/>
                  <a:pt x="5206449" y="3123727"/>
                </a:cubicBezTo>
                <a:lnTo>
                  <a:pt x="5206334" y="3124875"/>
                </a:lnTo>
                <a:cubicBezTo>
                  <a:pt x="5201022" y="3125886"/>
                  <a:pt x="5195693" y="3126834"/>
                  <a:pt x="5190116" y="3126415"/>
                </a:cubicBezTo>
                <a:cubicBezTo>
                  <a:pt x="5158944" y="3131969"/>
                  <a:pt x="5127065" y="3134950"/>
                  <a:pt x="5094690" y="3135477"/>
                </a:cubicBezTo>
                <a:lnTo>
                  <a:pt x="5077571" y="3137103"/>
                </a:lnTo>
                <a:lnTo>
                  <a:pt x="5077545" y="3136608"/>
                </a:lnTo>
                <a:lnTo>
                  <a:pt x="5077046" y="3136641"/>
                </a:lnTo>
                <a:cubicBezTo>
                  <a:pt x="5076480" y="3132839"/>
                  <a:pt x="5076453" y="3129023"/>
                  <a:pt x="5076453" y="3125201"/>
                </a:cubicBezTo>
                <a:cubicBezTo>
                  <a:pt x="5076453" y="3119519"/>
                  <a:pt x="5076512" y="3113850"/>
                  <a:pt x="5077824" y="3108220"/>
                </a:cubicBezTo>
                <a:cubicBezTo>
                  <a:pt x="5077782" y="3076892"/>
                  <a:pt x="5080231" y="3046007"/>
                  <a:pt x="5085288" y="3015763"/>
                </a:cubicBezTo>
                <a:lnTo>
                  <a:pt x="5085828" y="3009073"/>
                </a:lnTo>
                <a:cubicBezTo>
                  <a:pt x="5085997" y="3009068"/>
                  <a:pt x="5086166" y="3009063"/>
                  <a:pt x="5086334" y="3009010"/>
                </a:cubicBezTo>
                <a:cubicBezTo>
                  <a:pt x="5136610" y="2656144"/>
                  <a:pt x="5417649" y="2375367"/>
                  <a:pt x="5776501" y="2315969"/>
                </a:cubicBezTo>
                <a:lnTo>
                  <a:pt x="5776617" y="2314821"/>
                </a:lnTo>
                <a:cubicBezTo>
                  <a:pt x="5781926" y="2313811"/>
                  <a:pt x="5787253" y="2312863"/>
                  <a:pt x="5792829" y="2313282"/>
                </a:cubicBezTo>
                <a:cubicBezTo>
                  <a:pt x="5824013" y="2307725"/>
                  <a:pt x="5855905" y="2304744"/>
                  <a:pt x="5888291" y="2304217"/>
                </a:cubicBezTo>
                <a:close/>
                <a:moveTo>
                  <a:pt x="4235979" y="2302594"/>
                </a:moveTo>
                <a:lnTo>
                  <a:pt x="4253065" y="2304217"/>
                </a:lnTo>
                <a:cubicBezTo>
                  <a:pt x="4285451" y="2304744"/>
                  <a:pt x="4317343" y="2307725"/>
                  <a:pt x="4348528" y="2313282"/>
                </a:cubicBezTo>
                <a:cubicBezTo>
                  <a:pt x="4354104" y="2312863"/>
                  <a:pt x="4359431" y="2313811"/>
                  <a:pt x="4364739" y="2314821"/>
                </a:cubicBezTo>
                <a:lnTo>
                  <a:pt x="4364856" y="2315969"/>
                </a:lnTo>
                <a:cubicBezTo>
                  <a:pt x="4723707" y="2375367"/>
                  <a:pt x="5004746" y="2656144"/>
                  <a:pt x="5055022" y="3009010"/>
                </a:cubicBezTo>
                <a:cubicBezTo>
                  <a:pt x="5055190" y="3009063"/>
                  <a:pt x="5055359" y="3009068"/>
                  <a:pt x="5055528" y="3009073"/>
                </a:cubicBezTo>
                <a:lnTo>
                  <a:pt x="5056068" y="3015763"/>
                </a:lnTo>
                <a:cubicBezTo>
                  <a:pt x="5061125" y="3046007"/>
                  <a:pt x="5063574" y="3076892"/>
                  <a:pt x="5063532" y="3108220"/>
                </a:cubicBezTo>
                <a:cubicBezTo>
                  <a:pt x="5064844" y="3113850"/>
                  <a:pt x="5064903" y="3119519"/>
                  <a:pt x="5064903" y="3125201"/>
                </a:cubicBezTo>
                <a:cubicBezTo>
                  <a:pt x="5064903" y="3129023"/>
                  <a:pt x="5064876" y="3132839"/>
                  <a:pt x="5064310" y="3136641"/>
                </a:cubicBezTo>
                <a:lnTo>
                  <a:pt x="5063811" y="3136608"/>
                </a:lnTo>
                <a:lnTo>
                  <a:pt x="5063785" y="3137103"/>
                </a:lnTo>
                <a:lnTo>
                  <a:pt x="5046666" y="3135477"/>
                </a:lnTo>
                <a:cubicBezTo>
                  <a:pt x="5014292" y="3134950"/>
                  <a:pt x="4982412" y="3131969"/>
                  <a:pt x="4951241" y="3126415"/>
                </a:cubicBezTo>
                <a:cubicBezTo>
                  <a:pt x="4945663" y="3126834"/>
                  <a:pt x="4940334" y="3125886"/>
                  <a:pt x="4935023" y="3124875"/>
                </a:cubicBezTo>
                <a:lnTo>
                  <a:pt x="4934907" y="3123727"/>
                </a:lnTo>
                <a:cubicBezTo>
                  <a:pt x="4576056" y="3064328"/>
                  <a:pt x="4295017" y="2783551"/>
                  <a:pt x="4244741" y="2430686"/>
                </a:cubicBezTo>
                <a:cubicBezTo>
                  <a:pt x="4244574" y="2430633"/>
                  <a:pt x="4244405" y="2430628"/>
                  <a:pt x="4244236" y="2430623"/>
                </a:cubicBezTo>
                <a:lnTo>
                  <a:pt x="4243697" y="2423947"/>
                </a:lnTo>
                <a:cubicBezTo>
                  <a:pt x="4238639" y="2393697"/>
                  <a:pt x="4236188" y="2362806"/>
                  <a:pt x="4236230" y="2331471"/>
                </a:cubicBezTo>
                <a:cubicBezTo>
                  <a:pt x="4234918" y="2325843"/>
                  <a:pt x="4234860" y="2320176"/>
                  <a:pt x="4234860" y="2314495"/>
                </a:cubicBezTo>
                <a:lnTo>
                  <a:pt x="4235454" y="2303055"/>
                </a:lnTo>
                <a:lnTo>
                  <a:pt x="4235952" y="2303088"/>
                </a:lnTo>
                <a:close/>
                <a:moveTo>
                  <a:pt x="4213227" y="2302594"/>
                </a:moveTo>
                <a:lnTo>
                  <a:pt x="4213253" y="2303088"/>
                </a:lnTo>
                <a:lnTo>
                  <a:pt x="4213751" y="2303055"/>
                </a:lnTo>
                <a:lnTo>
                  <a:pt x="4214345" y="2314495"/>
                </a:lnTo>
                <a:cubicBezTo>
                  <a:pt x="4214345" y="2320176"/>
                  <a:pt x="4214286" y="2325843"/>
                  <a:pt x="4212974" y="2331471"/>
                </a:cubicBezTo>
                <a:cubicBezTo>
                  <a:pt x="4213016" y="2362806"/>
                  <a:pt x="4210566" y="2393697"/>
                  <a:pt x="4205507" y="2423947"/>
                </a:cubicBezTo>
                <a:lnTo>
                  <a:pt x="4204969" y="2430623"/>
                </a:lnTo>
                <a:cubicBezTo>
                  <a:pt x="4204799" y="2430628"/>
                  <a:pt x="4204631" y="2430633"/>
                  <a:pt x="4204463" y="2430686"/>
                </a:cubicBezTo>
                <a:cubicBezTo>
                  <a:pt x="4154188" y="2783551"/>
                  <a:pt x="3873149" y="3064328"/>
                  <a:pt x="3514297" y="3123727"/>
                </a:cubicBezTo>
                <a:lnTo>
                  <a:pt x="3514181" y="3124875"/>
                </a:lnTo>
                <a:cubicBezTo>
                  <a:pt x="3508871" y="3125886"/>
                  <a:pt x="3503542" y="3126834"/>
                  <a:pt x="3497965" y="3126415"/>
                </a:cubicBezTo>
                <a:cubicBezTo>
                  <a:pt x="3466793" y="3131969"/>
                  <a:pt x="3434912" y="3134950"/>
                  <a:pt x="3402538" y="3135477"/>
                </a:cubicBezTo>
                <a:lnTo>
                  <a:pt x="3385420" y="3137103"/>
                </a:lnTo>
                <a:lnTo>
                  <a:pt x="3385394" y="3136608"/>
                </a:lnTo>
                <a:lnTo>
                  <a:pt x="3384895" y="3136641"/>
                </a:lnTo>
                <a:cubicBezTo>
                  <a:pt x="3384329" y="3132839"/>
                  <a:pt x="3384302" y="3129023"/>
                  <a:pt x="3384302" y="3125201"/>
                </a:cubicBezTo>
                <a:cubicBezTo>
                  <a:pt x="3384302" y="3119519"/>
                  <a:pt x="3384360" y="3113850"/>
                  <a:pt x="3385672" y="3108220"/>
                </a:cubicBezTo>
                <a:cubicBezTo>
                  <a:pt x="3385630" y="3076892"/>
                  <a:pt x="3388080" y="3046007"/>
                  <a:pt x="3393136" y="3015763"/>
                </a:cubicBezTo>
                <a:lnTo>
                  <a:pt x="3393677" y="3009073"/>
                </a:lnTo>
                <a:cubicBezTo>
                  <a:pt x="3393845" y="3009068"/>
                  <a:pt x="3394015" y="3009063"/>
                  <a:pt x="3394182" y="3009010"/>
                </a:cubicBezTo>
                <a:cubicBezTo>
                  <a:pt x="3444459" y="2656144"/>
                  <a:pt x="3725498" y="2375367"/>
                  <a:pt x="4084348" y="2315969"/>
                </a:cubicBezTo>
                <a:lnTo>
                  <a:pt x="4084465" y="2314821"/>
                </a:lnTo>
                <a:cubicBezTo>
                  <a:pt x="4089774" y="2313811"/>
                  <a:pt x="4095102" y="2312863"/>
                  <a:pt x="4100678" y="2313282"/>
                </a:cubicBezTo>
                <a:cubicBezTo>
                  <a:pt x="4131861" y="2307725"/>
                  <a:pt x="4163754" y="2304744"/>
                  <a:pt x="4196139" y="2304217"/>
                </a:cubicBezTo>
                <a:close/>
                <a:moveTo>
                  <a:pt x="2543827" y="2302594"/>
                </a:moveTo>
                <a:lnTo>
                  <a:pt x="2560914" y="2304217"/>
                </a:lnTo>
                <a:cubicBezTo>
                  <a:pt x="2593300" y="2304744"/>
                  <a:pt x="2625192" y="2307725"/>
                  <a:pt x="2656376" y="2313282"/>
                </a:cubicBezTo>
                <a:cubicBezTo>
                  <a:pt x="2661952" y="2312863"/>
                  <a:pt x="2667280" y="2313811"/>
                  <a:pt x="2672588" y="2314821"/>
                </a:cubicBezTo>
                <a:lnTo>
                  <a:pt x="2672706" y="2315969"/>
                </a:lnTo>
                <a:cubicBezTo>
                  <a:pt x="3031556" y="2375367"/>
                  <a:pt x="3312595" y="2656144"/>
                  <a:pt x="3362871" y="3009010"/>
                </a:cubicBezTo>
                <a:cubicBezTo>
                  <a:pt x="3363039" y="3009063"/>
                  <a:pt x="3363208" y="3009068"/>
                  <a:pt x="3363377" y="3009073"/>
                </a:cubicBezTo>
                <a:lnTo>
                  <a:pt x="3363917" y="3015763"/>
                </a:lnTo>
                <a:cubicBezTo>
                  <a:pt x="3368974" y="3046007"/>
                  <a:pt x="3371423" y="3076892"/>
                  <a:pt x="3371381" y="3108220"/>
                </a:cubicBezTo>
                <a:cubicBezTo>
                  <a:pt x="3372693" y="3113850"/>
                  <a:pt x="3372752" y="3119519"/>
                  <a:pt x="3372752" y="3125201"/>
                </a:cubicBezTo>
                <a:cubicBezTo>
                  <a:pt x="3372752" y="3129023"/>
                  <a:pt x="3372725" y="3132839"/>
                  <a:pt x="3372159" y="3136641"/>
                </a:cubicBezTo>
                <a:lnTo>
                  <a:pt x="3371660" y="3136608"/>
                </a:lnTo>
                <a:lnTo>
                  <a:pt x="3371634" y="3137103"/>
                </a:lnTo>
                <a:lnTo>
                  <a:pt x="3354515" y="3135477"/>
                </a:lnTo>
                <a:cubicBezTo>
                  <a:pt x="3322141" y="3134950"/>
                  <a:pt x="3290261" y="3131969"/>
                  <a:pt x="3259089" y="3126415"/>
                </a:cubicBezTo>
                <a:cubicBezTo>
                  <a:pt x="3253512" y="3126834"/>
                  <a:pt x="3248183" y="3125886"/>
                  <a:pt x="3242872" y="3124875"/>
                </a:cubicBezTo>
                <a:lnTo>
                  <a:pt x="3242756" y="3123727"/>
                </a:lnTo>
                <a:cubicBezTo>
                  <a:pt x="2883905" y="3064328"/>
                  <a:pt x="2602866" y="2783551"/>
                  <a:pt x="2552590" y="2430686"/>
                </a:cubicBezTo>
                <a:cubicBezTo>
                  <a:pt x="2552423" y="2430633"/>
                  <a:pt x="2552254" y="2430628"/>
                  <a:pt x="2552085" y="2430623"/>
                </a:cubicBezTo>
                <a:lnTo>
                  <a:pt x="2551547" y="2423947"/>
                </a:lnTo>
                <a:cubicBezTo>
                  <a:pt x="2546488" y="2393697"/>
                  <a:pt x="2544037" y="2362806"/>
                  <a:pt x="2544079" y="2331471"/>
                </a:cubicBezTo>
                <a:cubicBezTo>
                  <a:pt x="2542767" y="2325843"/>
                  <a:pt x="2542709" y="2320176"/>
                  <a:pt x="2542709" y="2314495"/>
                </a:cubicBezTo>
                <a:lnTo>
                  <a:pt x="2543303" y="2303055"/>
                </a:lnTo>
                <a:lnTo>
                  <a:pt x="2543801" y="2303088"/>
                </a:lnTo>
                <a:close/>
                <a:moveTo>
                  <a:pt x="2521076" y="2302594"/>
                </a:moveTo>
                <a:lnTo>
                  <a:pt x="2521102" y="2303088"/>
                </a:lnTo>
                <a:lnTo>
                  <a:pt x="2521600" y="2303055"/>
                </a:lnTo>
                <a:lnTo>
                  <a:pt x="2522194" y="2314495"/>
                </a:lnTo>
                <a:cubicBezTo>
                  <a:pt x="2522194" y="2320176"/>
                  <a:pt x="2522135" y="2325843"/>
                  <a:pt x="2520823" y="2331471"/>
                </a:cubicBezTo>
                <a:cubicBezTo>
                  <a:pt x="2520865" y="2362806"/>
                  <a:pt x="2518415" y="2393697"/>
                  <a:pt x="2513356" y="2423947"/>
                </a:cubicBezTo>
                <a:lnTo>
                  <a:pt x="2512818" y="2430623"/>
                </a:lnTo>
                <a:cubicBezTo>
                  <a:pt x="2512648" y="2430628"/>
                  <a:pt x="2512480" y="2430633"/>
                  <a:pt x="2512312" y="2430686"/>
                </a:cubicBezTo>
                <a:cubicBezTo>
                  <a:pt x="2462037" y="2783551"/>
                  <a:pt x="2180998" y="3064328"/>
                  <a:pt x="1822147" y="3123727"/>
                </a:cubicBezTo>
                <a:lnTo>
                  <a:pt x="1822030" y="3124875"/>
                </a:lnTo>
                <a:cubicBezTo>
                  <a:pt x="1816720" y="3125886"/>
                  <a:pt x="1811391" y="3126834"/>
                  <a:pt x="1805814" y="3126415"/>
                </a:cubicBezTo>
                <a:cubicBezTo>
                  <a:pt x="1774642" y="3131969"/>
                  <a:pt x="1742762" y="3134950"/>
                  <a:pt x="1710387" y="3135477"/>
                </a:cubicBezTo>
                <a:lnTo>
                  <a:pt x="1693269" y="3137103"/>
                </a:lnTo>
                <a:lnTo>
                  <a:pt x="1693243" y="3136608"/>
                </a:lnTo>
                <a:lnTo>
                  <a:pt x="1692744" y="3136641"/>
                </a:lnTo>
                <a:cubicBezTo>
                  <a:pt x="1692178" y="3132839"/>
                  <a:pt x="1692151" y="3129023"/>
                  <a:pt x="1692151" y="3125201"/>
                </a:cubicBezTo>
                <a:cubicBezTo>
                  <a:pt x="1692151" y="3119519"/>
                  <a:pt x="1692209" y="3113850"/>
                  <a:pt x="1693521" y="3108220"/>
                </a:cubicBezTo>
                <a:cubicBezTo>
                  <a:pt x="1693479" y="3076892"/>
                  <a:pt x="1695929" y="3046007"/>
                  <a:pt x="1700985" y="3015763"/>
                </a:cubicBezTo>
                <a:lnTo>
                  <a:pt x="1701526" y="3009073"/>
                </a:lnTo>
                <a:cubicBezTo>
                  <a:pt x="1701694" y="3009068"/>
                  <a:pt x="1701864" y="3009063"/>
                  <a:pt x="1702031" y="3009010"/>
                </a:cubicBezTo>
                <a:cubicBezTo>
                  <a:pt x="1752308" y="2656144"/>
                  <a:pt x="2033347" y="2375367"/>
                  <a:pt x="2392197" y="2315969"/>
                </a:cubicBezTo>
                <a:lnTo>
                  <a:pt x="2392314" y="2314821"/>
                </a:lnTo>
                <a:cubicBezTo>
                  <a:pt x="2397623" y="2313811"/>
                  <a:pt x="2402951" y="2312863"/>
                  <a:pt x="2408527" y="2313282"/>
                </a:cubicBezTo>
                <a:cubicBezTo>
                  <a:pt x="2439710" y="2307725"/>
                  <a:pt x="2471603" y="2304744"/>
                  <a:pt x="2503988" y="2304217"/>
                </a:cubicBezTo>
                <a:close/>
                <a:moveTo>
                  <a:pt x="851676" y="2302594"/>
                </a:moveTo>
                <a:lnTo>
                  <a:pt x="868763" y="2304217"/>
                </a:lnTo>
                <a:cubicBezTo>
                  <a:pt x="901149" y="2304744"/>
                  <a:pt x="933041" y="2307725"/>
                  <a:pt x="964225" y="2313282"/>
                </a:cubicBezTo>
                <a:cubicBezTo>
                  <a:pt x="969801" y="2312863"/>
                  <a:pt x="975129" y="2313811"/>
                  <a:pt x="980437" y="2314821"/>
                </a:cubicBezTo>
                <a:lnTo>
                  <a:pt x="980555" y="2315969"/>
                </a:lnTo>
                <a:cubicBezTo>
                  <a:pt x="1339405" y="2375367"/>
                  <a:pt x="1620444" y="2656144"/>
                  <a:pt x="1670720" y="3009010"/>
                </a:cubicBezTo>
                <a:cubicBezTo>
                  <a:pt x="1670888" y="3009063"/>
                  <a:pt x="1671057" y="3009068"/>
                  <a:pt x="1671226" y="3009073"/>
                </a:cubicBezTo>
                <a:lnTo>
                  <a:pt x="1671766" y="3015763"/>
                </a:lnTo>
                <a:cubicBezTo>
                  <a:pt x="1676823" y="3046007"/>
                  <a:pt x="1679272" y="3076892"/>
                  <a:pt x="1679230" y="3108220"/>
                </a:cubicBezTo>
                <a:cubicBezTo>
                  <a:pt x="1680542" y="3113850"/>
                  <a:pt x="1680601" y="3119519"/>
                  <a:pt x="1680601" y="3125201"/>
                </a:cubicBezTo>
                <a:cubicBezTo>
                  <a:pt x="1680601" y="3129023"/>
                  <a:pt x="1680574" y="3132839"/>
                  <a:pt x="1680008" y="3136641"/>
                </a:cubicBezTo>
                <a:lnTo>
                  <a:pt x="1679509" y="3136608"/>
                </a:lnTo>
                <a:lnTo>
                  <a:pt x="1679483" y="3137103"/>
                </a:lnTo>
                <a:lnTo>
                  <a:pt x="1662364" y="3135477"/>
                </a:lnTo>
                <a:cubicBezTo>
                  <a:pt x="1629990" y="3134950"/>
                  <a:pt x="1598110" y="3131969"/>
                  <a:pt x="1566938" y="3126415"/>
                </a:cubicBezTo>
                <a:cubicBezTo>
                  <a:pt x="1561361" y="3126834"/>
                  <a:pt x="1556032" y="3125886"/>
                  <a:pt x="1550721" y="3124875"/>
                </a:cubicBezTo>
                <a:lnTo>
                  <a:pt x="1550605" y="3123727"/>
                </a:lnTo>
                <a:cubicBezTo>
                  <a:pt x="1191754" y="3064328"/>
                  <a:pt x="910715" y="2783551"/>
                  <a:pt x="860439" y="2430686"/>
                </a:cubicBezTo>
                <a:cubicBezTo>
                  <a:pt x="860272" y="2430633"/>
                  <a:pt x="860103" y="2430628"/>
                  <a:pt x="859934" y="2430623"/>
                </a:cubicBezTo>
                <a:lnTo>
                  <a:pt x="859396" y="2423947"/>
                </a:lnTo>
                <a:cubicBezTo>
                  <a:pt x="854337" y="2393697"/>
                  <a:pt x="851886" y="2362806"/>
                  <a:pt x="851928" y="2331471"/>
                </a:cubicBezTo>
                <a:cubicBezTo>
                  <a:pt x="850616" y="2325843"/>
                  <a:pt x="850558" y="2320176"/>
                  <a:pt x="850558" y="2314495"/>
                </a:cubicBezTo>
                <a:lnTo>
                  <a:pt x="851152" y="2303055"/>
                </a:lnTo>
                <a:lnTo>
                  <a:pt x="851650" y="2303088"/>
                </a:lnTo>
                <a:close/>
                <a:moveTo>
                  <a:pt x="828925" y="2302594"/>
                </a:moveTo>
                <a:lnTo>
                  <a:pt x="828951" y="2303088"/>
                </a:lnTo>
                <a:lnTo>
                  <a:pt x="829449" y="2303055"/>
                </a:lnTo>
                <a:lnTo>
                  <a:pt x="830043" y="2314495"/>
                </a:lnTo>
                <a:cubicBezTo>
                  <a:pt x="830043" y="2320176"/>
                  <a:pt x="829984" y="2325843"/>
                  <a:pt x="828672" y="2331471"/>
                </a:cubicBezTo>
                <a:cubicBezTo>
                  <a:pt x="828714" y="2362806"/>
                  <a:pt x="826264" y="2393697"/>
                  <a:pt x="821205" y="2423947"/>
                </a:cubicBezTo>
                <a:lnTo>
                  <a:pt x="820667" y="2430623"/>
                </a:lnTo>
                <a:cubicBezTo>
                  <a:pt x="820497" y="2430628"/>
                  <a:pt x="820329" y="2430633"/>
                  <a:pt x="820161" y="2430686"/>
                </a:cubicBezTo>
                <a:cubicBezTo>
                  <a:pt x="769886" y="2783551"/>
                  <a:pt x="488847" y="3064328"/>
                  <a:pt x="129995" y="3123727"/>
                </a:cubicBezTo>
                <a:lnTo>
                  <a:pt x="129879" y="3124875"/>
                </a:lnTo>
                <a:cubicBezTo>
                  <a:pt x="124569" y="3125886"/>
                  <a:pt x="119240" y="3126834"/>
                  <a:pt x="113663" y="3126415"/>
                </a:cubicBezTo>
                <a:cubicBezTo>
                  <a:pt x="82491" y="3131969"/>
                  <a:pt x="50611" y="3134950"/>
                  <a:pt x="18236" y="3135477"/>
                </a:cubicBezTo>
                <a:lnTo>
                  <a:pt x="1118" y="3137103"/>
                </a:lnTo>
                <a:lnTo>
                  <a:pt x="1092" y="3136608"/>
                </a:lnTo>
                <a:lnTo>
                  <a:pt x="593" y="3136641"/>
                </a:lnTo>
                <a:cubicBezTo>
                  <a:pt x="27" y="3132839"/>
                  <a:pt x="0" y="3129023"/>
                  <a:pt x="0" y="3125201"/>
                </a:cubicBezTo>
                <a:cubicBezTo>
                  <a:pt x="0" y="3119519"/>
                  <a:pt x="58" y="3113850"/>
                  <a:pt x="1370" y="3108220"/>
                </a:cubicBezTo>
                <a:cubicBezTo>
                  <a:pt x="1328" y="3076892"/>
                  <a:pt x="3778" y="3046007"/>
                  <a:pt x="8835" y="3015763"/>
                </a:cubicBezTo>
                <a:lnTo>
                  <a:pt x="9375" y="3009073"/>
                </a:lnTo>
                <a:cubicBezTo>
                  <a:pt x="9543" y="3009068"/>
                  <a:pt x="9713" y="3009063"/>
                  <a:pt x="9880" y="3009010"/>
                </a:cubicBezTo>
                <a:cubicBezTo>
                  <a:pt x="60157" y="2656144"/>
                  <a:pt x="341196" y="2375367"/>
                  <a:pt x="700046" y="2315969"/>
                </a:cubicBezTo>
                <a:lnTo>
                  <a:pt x="700163" y="2314821"/>
                </a:lnTo>
                <a:cubicBezTo>
                  <a:pt x="705472" y="2313811"/>
                  <a:pt x="710800" y="2312863"/>
                  <a:pt x="716376" y="2313282"/>
                </a:cubicBezTo>
                <a:cubicBezTo>
                  <a:pt x="747559" y="2307725"/>
                  <a:pt x="779452" y="2304744"/>
                  <a:pt x="811837" y="2304217"/>
                </a:cubicBezTo>
                <a:close/>
                <a:moveTo>
                  <a:pt x="8305836" y="1608087"/>
                </a:moveTo>
                <a:cubicBezTo>
                  <a:pt x="8030646" y="1666766"/>
                  <a:pt x="7815802" y="1879876"/>
                  <a:pt x="7762527" y="2148655"/>
                </a:cubicBezTo>
                <a:cubicBezTo>
                  <a:pt x="8037717" y="2089976"/>
                  <a:pt x="8252560" y="1876866"/>
                  <a:pt x="8305836" y="1608087"/>
                </a:cubicBezTo>
                <a:close/>
                <a:moveTo>
                  <a:pt x="6911971" y="1608087"/>
                </a:moveTo>
                <a:cubicBezTo>
                  <a:pt x="6965247" y="1876866"/>
                  <a:pt x="7180090" y="2089976"/>
                  <a:pt x="7455280" y="2148655"/>
                </a:cubicBezTo>
                <a:cubicBezTo>
                  <a:pt x="7402005" y="1879876"/>
                  <a:pt x="7187161" y="1666766"/>
                  <a:pt x="6911971" y="1608087"/>
                </a:cubicBezTo>
                <a:close/>
                <a:moveTo>
                  <a:pt x="6613685" y="1608087"/>
                </a:moveTo>
                <a:cubicBezTo>
                  <a:pt x="6338495" y="1666766"/>
                  <a:pt x="6123651" y="1879876"/>
                  <a:pt x="6070376" y="2148655"/>
                </a:cubicBezTo>
                <a:cubicBezTo>
                  <a:pt x="6345566" y="2089976"/>
                  <a:pt x="6560409" y="1876866"/>
                  <a:pt x="6613685" y="1608087"/>
                </a:cubicBezTo>
                <a:close/>
                <a:moveTo>
                  <a:pt x="5219820" y="1608087"/>
                </a:moveTo>
                <a:cubicBezTo>
                  <a:pt x="5273096" y="1876866"/>
                  <a:pt x="5487939" y="2089976"/>
                  <a:pt x="5763129" y="2148655"/>
                </a:cubicBezTo>
                <a:cubicBezTo>
                  <a:pt x="5709854" y="1879876"/>
                  <a:pt x="5495010" y="1666766"/>
                  <a:pt x="5219820" y="1608087"/>
                </a:cubicBezTo>
                <a:close/>
                <a:moveTo>
                  <a:pt x="4921534" y="1608087"/>
                </a:moveTo>
                <a:cubicBezTo>
                  <a:pt x="4646344" y="1666766"/>
                  <a:pt x="4431500" y="1879876"/>
                  <a:pt x="4378225" y="2148655"/>
                </a:cubicBezTo>
                <a:cubicBezTo>
                  <a:pt x="4653415" y="2089976"/>
                  <a:pt x="4868259" y="1876866"/>
                  <a:pt x="4921534" y="1608087"/>
                </a:cubicBezTo>
                <a:close/>
                <a:moveTo>
                  <a:pt x="3527669" y="1608087"/>
                </a:moveTo>
                <a:cubicBezTo>
                  <a:pt x="3580945" y="1876866"/>
                  <a:pt x="3795788" y="2089976"/>
                  <a:pt x="4070978" y="2148655"/>
                </a:cubicBezTo>
                <a:cubicBezTo>
                  <a:pt x="4017703" y="1879876"/>
                  <a:pt x="3802859" y="1666766"/>
                  <a:pt x="3527669" y="1608087"/>
                </a:cubicBezTo>
                <a:close/>
                <a:moveTo>
                  <a:pt x="3229383" y="1608087"/>
                </a:moveTo>
                <a:cubicBezTo>
                  <a:pt x="2954193" y="1666766"/>
                  <a:pt x="2739349" y="1879876"/>
                  <a:pt x="2686074" y="2148655"/>
                </a:cubicBezTo>
                <a:cubicBezTo>
                  <a:pt x="2961264" y="2089976"/>
                  <a:pt x="3176107" y="1876866"/>
                  <a:pt x="3229383" y="1608087"/>
                </a:cubicBezTo>
                <a:close/>
                <a:moveTo>
                  <a:pt x="1835518" y="1608087"/>
                </a:moveTo>
                <a:cubicBezTo>
                  <a:pt x="1888794" y="1876866"/>
                  <a:pt x="2103637" y="2089976"/>
                  <a:pt x="2378827" y="2148655"/>
                </a:cubicBezTo>
                <a:cubicBezTo>
                  <a:pt x="2325552" y="1879876"/>
                  <a:pt x="2110708" y="1666766"/>
                  <a:pt x="1835518" y="1608087"/>
                </a:cubicBezTo>
                <a:close/>
                <a:moveTo>
                  <a:pt x="1537232" y="1608087"/>
                </a:moveTo>
                <a:cubicBezTo>
                  <a:pt x="1262042" y="1666766"/>
                  <a:pt x="1047198" y="1879876"/>
                  <a:pt x="993923" y="2148655"/>
                </a:cubicBezTo>
                <a:cubicBezTo>
                  <a:pt x="1269113" y="2089976"/>
                  <a:pt x="1483956" y="1876866"/>
                  <a:pt x="1537232" y="1608087"/>
                </a:cubicBezTo>
                <a:close/>
                <a:moveTo>
                  <a:pt x="143367" y="1608087"/>
                </a:moveTo>
                <a:cubicBezTo>
                  <a:pt x="196643" y="1876866"/>
                  <a:pt x="411486" y="2089976"/>
                  <a:pt x="686676" y="2148655"/>
                </a:cubicBezTo>
                <a:cubicBezTo>
                  <a:pt x="633401" y="1879876"/>
                  <a:pt x="418557" y="1666766"/>
                  <a:pt x="143367" y="1608087"/>
                </a:cubicBezTo>
                <a:close/>
                <a:moveTo>
                  <a:pt x="8461873" y="1464394"/>
                </a:moveTo>
                <a:lnTo>
                  <a:pt x="8478960" y="1466004"/>
                </a:lnTo>
                <a:cubicBezTo>
                  <a:pt x="8511346" y="1466527"/>
                  <a:pt x="8543239" y="1469485"/>
                  <a:pt x="8574422" y="1474998"/>
                </a:cubicBezTo>
                <a:cubicBezTo>
                  <a:pt x="8579998" y="1474582"/>
                  <a:pt x="8585326" y="1475523"/>
                  <a:pt x="8590635" y="1476525"/>
                </a:cubicBezTo>
                <a:lnTo>
                  <a:pt x="8590752" y="1477664"/>
                </a:lnTo>
                <a:cubicBezTo>
                  <a:pt x="8815033" y="1514497"/>
                  <a:pt x="9008920" y="1637126"/>
                  <a:pt x="9135069" y="1809390"/>
                </a:cubicBezTo>
                <a:lnTo>
                  <a:pt x="9139239" y="1816149"/>
                </a:lnTo>
                <a:lnTo>
                  <a:pt x="9139239" y="2119309"/>
                </a:lnTo>
                <a:lnTo>
                  <a:pt x="9120077" y="2050665"/>
                </a:lnTo>
                <a:cubicBezTo>
                  <a:pt x="9039502" y="1829012"/>
                  <a:pt x="8844913" y="1659431"/>
                  <a:pt x="8604122" y="1608087"/>
                </a:cubicBezTo>
                <a:cubicBezTo>
                  <a:pt x="8650738" y="1843269"/>
                  <a:pt x="8821055" y="2035829"/>
                  <a:pt x="9047261" y="2119605"/>
                </a:cubicBezTo>
                <a:lnTo>
                  <a:pt x="9139239" y="2146279"/>
                </a:lnTo>
                <a:lnTo>
                  <a:pt x="9139239" y="2273778"/>
                </a:lnTo>
                <a:lnTo>
                  <a:pt x="9030179" y="2246972"/>
                </a:lnTo>
                <a:cubicBezTo>
                  <a:pt x="8735297" y="2149386"/>
                  <a:pt x="8514628" y="1897812"/>
                  <a:pt x="8470637" y="1591480"/>
                </a:cubicBezTo>
                <a:cubicBezTo>
                  <a:pt x="8470469" y="1591427"/>
                  <a:pt x="8470301" y="1591423"/>
                  <a:pt x="8470131" y="1591418"/>
                </a:cubicBezTo>
                <a:lnTo>
                  <a:pt x="8469593" y="1584794"/>
                </a:lnTo>
                <a:cubicBezTo>
                  <a:pt x="8464534" y="1554782"/>
                  <a:pt x="8462083" y="1524133"/>
                  <a:pt x="8462126" y="1493044"/>
                </a:cubicBezTo>
                <a:cubicBezTo>
                  <a:pt x="8460814" y="1487460"/>
                  <a:pt x="8460755" y="1481838"/>
                  <a:pt x="8460755" y="1476202"/>
                </a:cubicBezTo>
                <a:lnTo>
                  <a:pt x="8461349" y="1464852"/>
                </a:lnTo>
                <a:lnTo>
                  <a:pt x="8461847" y="1464884"/>
                </a:lnTo>
                <a:close/>
                <a:moveTo>
                  <a:pt x="8448085" y="1464394"/>
                </a:moveTo>
                <a:lnTo>
                  <a:pt x="8448111" y="1464884"/>
                </a:lnTo>
                <a:lnTo>
                  <a:pt x="8448609" y="1464852"/>
                </a:lnTo>
                <a:lnTo>
                  <a:pt x="8449203" y="1476202"/>
                </a:lnTo>
                <a:cubicBezTo>
                  <a:pt x="8449203" y="1481838"/>
                  <a:pt x="8449144" y="1487460"/>
                  <a:pt x="8447832" y="1493044"/>
                </a:cubicBezTo>
                <a:cubicBezTo>
                  <a:pt x="8447875" y="1524133"/>
                  <a:pt x="8445424" y="1554782"/>
                  <a:pt x="8440365" y="1584794"/>
                </a:cubicBezTo>
                <a:lnTo>
                  <a:pt x="8439827" y="1591418"/>
                </a:lnTo>
                <a:cubicBezTo>
                  <a:pt x="8439657" y="1591423"/>
                  <a:pt x="8439489" y="1591427"/>
                  <a:pt x="8439321" y="1591480"/>
                </a:cubicBezTo>
                <a:cubicBezTo>
                  <a:pt x="8389046" y="1941574"/>
                  <a:pt x="8108007" y="2220146"/>
                  <a:pt x="7749156" y="2279078"/>
                </a:cubicBezTo>
                <a:lnTo>
                  <a:pt x="7749040" y="2280217"/>
                </a:lnTo>
                <a:cubicBezTo>
                  <a:pt x="7743729" y="2281220"/>
                  <a:pt x="7738400" y="2282161"/>
                  <a:pt x="7732823" y="2281745"/>
                </a:cubicBezTo>
                <a:cubicBezTo>
                  <a:pt x="7701651" y="2287255"/>
                  <a:pt x="7669771" y="2290213"/>
                  <a:pt x="7637396" y="2290736"/>
                </a:cubicBezTo>
                <a:lnTo>
                  <a:pt x="7620278" y="2292349"/>
                </a:lnTo>
                <a:lnTo>
                  <a:pt x="7620252" y="2291858"/>
                </a:lnTo>
                <a:lnTo>
                  <a:pt x="7619753" y="2291891"/>
                </a:lnTo>
                <a:cubicBezTo>
                  <a:pt x="7619187" y="2288119"/>
                  <a:pt x="7619160" y="2284333"/>
                  <a:pt x="7619160" y="2280541"/>
                </a:cubicBezTo>
                <a:cubicBezTo>
                  <a:pt x="7619160" y="2274903"/>
                  <a:pt x="7619219" y="2269279"/>
                  <a:pt x="7620531" y="2263693"/>
                </a:cubicBezTo>
                <a:cubicBezTo>
                  <a:pt x="7620488" y="2232611"/>
                  <a:pt x="7622938" y="2201969"/>
                  <a:pt x="7627995" y="2171962"/>
                </a:cubicBezTo>
                <a:lnTo>
                  <a:pt x="7628535" y="2165325"/>
                </a:lnTo>
                <a:cubicBezTo>
                  <a:pt x="7628704" y="2165320"/>
                  <a:pt x="7628873" y="2165315"/>
                  <a:pt x="7629040" y="2165262"/>
                </a:cubicBezTo>
                <a:cubicBezTo>
                  <a:pt x="7679317" y="1815167"/>
                  <a:pt x="7960356" y="1536596"/>
                  <a:pt x="8319206" y="1477664"/>
                </a:cubicBezTo>
                <a:lnTo>
                  <a:pt x="8319323" y="1476525"/>
                </a:lnTo>
                <a:cubicBezTo>
                  <a:pt x="8324632" y="1475523"/>
                  <a:pt x="8329960" y="1474582"/>
                  <a:pt x="8335536" y="1474998"/>
                </a:cubicBezTo>
                <a:cubicBezTo>
                  <a:pt x="8366719" y="1469485"/>
                  <a:pt x="8398612" y="1466527"/>
                  <a:pt x="8430998" y="1466004"/>
                </a:cubicBezTo>
                <a:close/>
                <a:moveTo>
                  <a:pt x="6769722" y="1464394"/>
                </a:moveTo>
                <a:lnTo>
                  <a:pt x="6786810" y="1466004"/>
                </a:lnTo>
                <a:cubicBezTo>
                  <a:pt x="6819195" y="1466527"/>
                  <a:pt x="6851088" y="1469485"/>
                  <a:pt x="6882271" y="1474998"/>
                </a:cubicBezTo>
                <a:cubicBezTo>
                  <a:pt x="6887847" y="1474582"/>
                  <a:pt x="6893175" y="1475523"/>
                  <a:pt x="6898484" y="1476525"/>
                </a:cubicBezTo>
                <a:lnTo>
                  <a:pt x="6898601" y="1477664"/>
                </a:lnTo>
                <a:cubicBezTo>
                  <a:pt x="7257451" y="1536596"/>
                  <a:pt x="7538490" y="1815167"/>
                  <a:pt x="7588766" y="2165262"/>
                </a:cubicBezTo>
                <a:cubicBezTo>
                  <a:pt x="7588934" y="2165315"/>
                  <a:pt x="7589103" y="2165320"/>
                  <a:pt x="7589272" y="2165325"/>
                </a:cubicBezTo>
                <a:lnTo>
                  <a:pt x="7589812" y="2171962"/>
                </a:lnTo>
                <a:cubicBezTo>
                  <a:pt x="7594869" y="2201969"/>
                  <a:pt x="7597319" y="2232611"/>
                  <a:pt x="7597276" y="2263693"/>
                </a:cubicBezTo>
                <a:cubicBezTo>
                  <a:pt x="7598588" y="2269279"/>
                  <a:pt x="7598647" y="2274903"/>
                  <a:pt x="7598647" y="2280541"/>
                </a:cubicBezTo>
                <a:cubicBezTo>
                  <a:pt x="7598647" y="2284333"/>
                  <a:pt x="7598620" y="2288119"/>
                  <a:pt x="7598054" y="2291891"/>
                </a:cubicBezTo>
                <a:lnTo>
                  <a:pt x="7597555" y="2291858"/>
                </a:lnTo>
                <a:lnTo>
                  <a:pt x="7597529" y="2292349"/>
                </a:lnTo>
                <a:lnTo>
                  <a:pt x="7580411" y="2290736"/>
                </a:lnTo>
                <a:cubicBezTo>
                  <a:pt x="7548036" y="2290213"/>
                  <a:pt x="7516156" y="2287255"/>
                  <a:pt x="7484984" y="2281745"/>
                </a:cubicBezTo>
                <a:cubicBezTo>
                  <a:pt x="7479407" y="2282161"/>
                  <a:pt x="7474078" y="2281220"/>
                  <a:pt x="7468767" y="2280217"/>
                </a:cubicBezTo>
                <a:lnTo>
                  <a:pt x="7468651" y="2279078"/>
                </a:lnTo>
                <a:cubicBezTo>
                  <a:pt x="7109800" y="2220146"/>
                  <a:pt x="6828761" y="1941574"/>
                  <a:pt x="6778486" y="1591480"/>
                </a:cubicBezTo>
                <a:cubicBezTo>
                  <a:pt x="6778318" y="1591427"/>
                  <a:pt x="6778150" y="1591423"/>
                  <a:pt x="6777980" y="1591418"/>
                </a:cubicBezTo>
                <a:lnTo>
                  <a:pt x="6777442" y="1584794"/>
                </a:lnTo>
                <a:cubicBezTo>
                  <a:pt x="6772383" y="1554782"/>
                  <a:pt x="6769933" y="1524133"/>
                  <a:pt x="6769975" y="1493044"/>
                </a:cubicBezTo>
                <a:cubicBezTo>
                  <a:pt x="6768663" y="1487460"/>
                  <a:pt x="6768604" y="1481838"/>
                  <a:pt x="6768604" y="1476202"/>
                </a:cubicBezTo>
                <a:lnTo>
                  <a:pt x="6769198" y="1464852"/>
                </a:lnTo>
                <a:lnTo>
                  <a:pt x="6769696" y="1464884"/>
                </a:lnTo>
                <a:close/>
                <a:moveTo>
                  <a:pt x="6755934" y="1464394"/>
                </a:moveTo>
                <a:lnTo>
                  <a:pt x="6755960" y="1464884"/>
                </a:lnTo>
                <a:lnTo>
                  <a:pt x="6756458" y="1464852"/>
                </a:lnTo>
                <a:lnTo>
                  <a:pt x="6757052" y="1476202"/>
                </a:lnTo>
                <a:cubicBezTo>
                  <a:pt x="6757052" y="1481838"/>
                  <a:pt x="6756994" y="1487460"/>
                  <a:pt x="6755682" y="1493044"/>
                </a:cubicBezTo>
                <a:cubicBezTo>
                  <a:pt x="6755724" y="1524133"/>
                  <a:pt x="6753273" y="1554782"/>
                  <a:pt x="6748215" y="1584794"/>
                </a:cubicBezTo>
                <a:lnTo>
                  <a:pt x="6747676" y="1591418"/>
                </a:lnTo>
                <a:cubicBezTo>
                  <a:pt x="6747507" y="1591423"/>
                  <a:pt x="6747338" y="1591427"/>
                  <a:pt x="6747171" y="1591480"/>
                </a:cubicBezTo>
                <a:cubicBezTo>
                  <a:pt x="6696895" y="1941574"/>
                  <a:pt x="6415856" y="2220146"/>
                  <a:pt x="6057005" y="2279078"/>
                </a:cubicBezTo>
                <a:lnTo>
                  <a:pt x="6056889" y="2280217"/>
                </a:lnTo>
                <a:cubicBezTo>
                  <a:pt x="6051578" y="2281220"/>
                  <a:pt x="6046249" y="2282161"/>
                  <a:pt x="6040672" y="2281745"/>
                </a:cubicBezTo>
                <a:cubicBezTo>
                  <a:pt x="6009500" y="2287255"/>
                  <a:pt x="5977620" y="2290213"/>
                  <a:pt x="5945246" y="2290736"/>
                </a:cubicBezTo>
                <a:lnTo>
                  <a:pt x="5928127" y="2292349"/>
                </a:lnTo>
                <a:lnTo>
                  <a:pt x="5928101" y="2291858"/>
                </a:lnTo>
                <a:lnTo>
                  <a:pt x="5927602" y="2291891"/>
                </a:lnTo>
                <a:cubicBezTo>
                  <a:pt x="5927036" y="2288119"/>
                  <a:pt x="5927009" y="2284333"/>
                  <a:pt x="5927009" y="2280541"/>
                </a:cubicBezTo>
                <a:cubicBezTo>
                  <a:pt x="5927009" y="2274903"/>
                  <a:pt x="5927068" y="2269279"/>
                  <a:pt x="5928380" y="2263693"/>
                </a:cubicBezTo>
                <a:cubicBezTo>
                  <a:pt x="5928338" y="2232611"/>
                  <a:pt x="5930787" y="2201969"/>
                  <a:pt x="5935844" y="2171962"/>
                </a:cubicBezTo>
                <a:lnTo>
                  <a:pt x="5936384" y="2165325"/>
                </a:lnTo>
                <a:cubicBezTo>
                  <a:pt x="5936553" y="2165320"/>
                  <a:pt x="5936722" y="2165315"/>
                  <a:pt x="5936890" y="2165262"/>
                </a:cubicBezTo>
                <a:cubicBezTo>
                  <a:pt x="5987166" y="1815167"/>
                  <a:pt x="6268205" y="1536596"/>
                  <a:pt x="6627056" y="1477664"/>
                </a:cubicBezTo>
                <a:lnTo>
                  <a:pt x="6627173" y="1476525"/>
                </a:lnTo>
                <a:cubicBezTo>
                  <a:pt x="6632481" y="1475523"/>
                  <a:pt x="6637809" y="1474582"/>
                  <a:pt x="6643385" y="1474998"/>
                </a:cubicBezTo>
                <a:cubicBezTo>
                  <a:pt x="6674569" y="1469485"/>
                  <a:pt x="6706461" y="1466527"/>
                  <a:pt x="6738847" y="1466004"/>
                </a:cubicBezTo>
                <a:close/>
                <a:moveTo>
                  <a:pt x="5077571" y="1464394"/>
                </a:moveTo>
                <a:lnTo>
                  <a:pt x="5094659" y="1466004"/>
                </a:lnTo>
                <a:cubicBezTo>
                  <a:pt x="5127044" y="1466527"/>
                  <a:pt x="5158937" y="1469485"/>
                  <a:pt x="5190120" y="1474998"/>
                </a:cubicBezTo>
                <a:cubicBezTo>
                  <a:pt x="5195696" y="1474582"/>
                  <a:pt x="5201024" y="1475523"/>
                  <a:pt x="5206334" y="1476525"/>
                </a:cubicBezTo>
                <a:lnTo>
                  <a:pt x="5206450" y="1477664"/>
                </a:lnTo>
                <a:cubicBezTo>
                  <a:pt x="5565300" y="1536596"/>
                  <a:pt x="5846339" y="1815167"/>
                  <a:pt x="5896616" y="2165262"/>
                </a:cubicBezTo>
                <a:cubicBezTo>
                  <a:pt x="5896783" y="2165315"/>
                  <a:pt x="5896953" y="2165320"/>
                  <a:pt x="5897121" y="2165325"/>
                </a:cubicBezTo>
                <a:lnTo>
                  <a:pt x="5897662" y="2171962"/>
                </a:lnTo>
                <a:cubicBezTo>
                  <a:pt x="5902718" y="2201969"/>
                  <a:pt x="5905168" y="2232611"/>
                  <a:pt x="5905126" y="2263693"/>
                </a:cubicBezTo>
                <a:cubicBezTo>
                  <a:pt x="5906438" y="2269279"/>
                  <a:pt x="5906496" y="2274903"/>
                  <a:pt x="5906496" y="2280541"/>
                </a:cubicBezTo>
                <a:cubicBezTo>
                  <a:pt x="5906496" y="2284333"/>
                  <a:pt x="5906469" y="2288119"/>
                  <a:pt x="5905903" y="2291891"/>
                </a:cubicBezTo>
                <a:lnTo>
                  <a:pt x="5905404" y="2291858"/>
                </a:lnTo>
                <a:lnTo>
                  <a:pt x="5905378" y="2292349"/>
                </a:lnTo>
                <a:lnTo>
                  <a:pt x="5888260" y="2290736"/>
                </a:lnTo>
                <a:cubicBezTo>
                  <a:pt x="5855886" y="2290213"/>
                  <a:pt x="5824005" y="2287255"/>
                  <a:pt x="5792833" y="2281745"/>
                </a:cubicBezTo>
                <a:cubicBezTo>
                  <a:pt x="5787256" y="2282161"/>
                  <a:pt x="5781927" y="2281220"/>
                  <a:pt x="5776617" y="2280217"/>
                </a:cubicBezTo>
                <a:lnTo>
                  <a:pt x="5776501" y="2279078"/>
                </a:lnTo>
                <a:cubicBezTo>
                  <a:pt x="5417649" y="2220146"/>
                  <a:pt x="5136610" y="1941574"/>
                  <a:pt x="5086335" y="1591480"/>
                </a:cubicBezTo>
                <a:cubicBezTo>
                  <a:pt x="5086167" y="1591427"/>
                  <a:pt x="5085999" y="1591423"/>
                  <a:pt x="5085830" y="1591418"/>
                </a:cubicBezTo>
                <a:lnTo>
                  <a:pt x="5085291" y="1584794"/>
                </a:lnTo>
                <a:cubicBezTo>
                  <a:pt x="5080233" y="1554782"/>
                  <a:pt x="5077782" y="1524133"/>
                  <a:pt x="5077824" y="1493044"/>
                </a:cubicBezTo>
                <a:cubicBezTo>
                  <a:pt x="5076512" y="1487460"/>
                  <a:pt x="5076453" y="1481838"/>
                  <a:pt x="5076453" y="1476202"/>
                </a:cubicBezTo>
                <a:lnTo>
                  <a:pt x="5077047" y="1464852"/>
                </a:lnTo>
                <a:lnTo>
                  <a:pt x="5077545" y="1464884"/>
                </a:lnTo>
                <a:close/>
                <a:moveTo>
                  <a:pt x="5063783" y="1464394"/>
                </a:moveTo>
                <a:lnTo>
                  <a:pt x="5063809" y="1464884"/>
                </a:lnTo>
                <a:lnTo>
                  <a:pt x="5064307" y="1464852"/>
                </a:lnTo>
                <a:lnTo>
                  <a:pt x="5064902" y="1476202"/>
                </a:lnTo>
                <a:cubicBezTo>
                  <a:pt x="5064902" y="1481838"/>
                  <a:pt x="5064842" y="1487460"/>
                  <a:pt x="5063530" y="1493044"/>
                </a:cubicBezTo>
                <a:cubicBezTo>
                  <a:pt x="5063572" y="1524133"/>
                  <a:pt x="5061122" y="1554782"/>
                  <a:pt x="5056063" y="1584794"/>
                </a:cubicBezTo>
                <a:lnTo>
                  <a:pt x="5055525" y="1591418"/>
                </a:lnTo>
                <a:cubicBezTo>
                  <a:pt x="5055355" y="1591423"/>
                  <a:pt x="5055187" y="1591427"/>
                  <a:pt x="5055019" y="1591480"/>
                </a:cubicBezTo>
                <a:cubicBezTo>
                  <a:pt x="5004744" y="1941574"/>
                  <a:pt x="4723705" y="2220146"/>
                  <a:pt x="4364853" y="2279078"/>
                </a:cubicBezTo>
                <a:lnTo>
                  <a:pt x="4364737" y="2280217"/>
                </a:lnTo>
                <a:cubicBezTo>
                  <a:pt x="4359427" y="2281220"/>
                  <a:pt x="4354098" y="2282161"/>
                  <a:pt x="4348521" y="2281745"/>
                </a:cubicBezTo>
                <a:cubicBezTo>
                  <a:pt x="4317350" y="2287255"/>
                  <a:pt x="4285468" y="2290213"/>
                  <a:pt x="4253094" y="2290736"/>
                </a:cubicBezTo>
                <a:lnTo>
                  <a:pt x="4235976" y="2292349"/>
                </a:lnTo>
                <a:lnTo>
                  <a:pt x="4235950" y="2291858"/>
                </a:lnTo>
                <a:lnTo>
                  <a:pt x="4235451" y="2291891"/>
                </a:lnTo>
                <a:cubicBezTo>
                  <a:pt x="4234885" y="2288119"/>
                  <a:pt x="4234858" y="2284333"/>
                  <a:pt x="4234858" y="2280541"/>
                </a:cubicBezTo>
                <a:cubicBezTo>
                  <a:pt x="4234858" y="2274903"/>
                  <a:pt x="4234916" y="2269279"/>
                  <a:pt x="4236228" y="2263693"/>
                </a:cubicBezTo>
                <a:cubicBezTo>
                  <a:pt x="4236186" y="2232611"/>
                  <a:pt x="4238636" y="2201969"/>
                  <a:pt x="4243692" y="2171962"/>
                </a:cubicBezTo>
                <a:lnTo>
                  <a:pt x="4244233" y="2165325"/>
                </a:lnTo>
                <a:cubicBezTo>
                  <a:pt x="4244401" y="2165320"/>
                  <a:pt x="4244571" y="2165315"/>
                  <a:pt x="4244738" y="2165262"/>
                </a:cubicBezTo>
                <a:cubicBezTo>
                  <a:pt x="4295015" y="1815167"/>
                  <a:pt x="4576054" y="1536596"/>
                  <a:pt x="4934904" y="1477664"/>
                </a:cubicBezTo>
                <a:lnTo>
                  <a:pt x="4935021" y="1476525"/>
                </a:lnTo>
                <a:cubicBezTo>
                  <a:pt x="4940330" y="1475523"/>
                  <a:pt x="4945658" y="1474582"/>
                  <a:pt x="4951234" y="1474998"/>
                </a:cubicBezTo>
                <a:cubicBezTo>
                  <a:pt x="4982417" y="1469485"/>
                  <a:pt x="5014310" y="1466527"/>
                  <a:pt x="5046695" y="1466004"/>
                </a:cubicBezTo>
                <a:close/>
                <a:moveTo>
                  <a:pt x="3385420" y="1464394"/>
                </a:moveTo>
                <a:lnTo>
                  <a:pt x="3402507" y="1466004"/>
                </a:lnTo>
                <a:cubicBezTo>
                  <a:pt x="3434893" y="1466527"/>
                  <a:pt x="3466785" y="1469485"/>
                  <a:pt x="3497969" y="1474998"/>
                </a:cubicBezTo>
                <a:cubicBezTo>
                  <a:pt x="3503545" y="1474582"/>
                  <a:pt x="3508873" y="1475523"/>
                  <a:pt x="3514181" y="1476525"/>
                </a:cubicBezTo>
                <a:lnTo>
                  <a:pt x="3514298" y="1477664"/>
                </a:lnTo>
                <a:cubicBezTo>
                  <a:pt x="3873149" y="1536596"/>
                  <a:pt x="4154188" y="1815167"/>
                  <a:pt x="4204464" y="2165262"/>
                </a:cubicBezTo>
                <a:cubicBezTo>
                  <a:pt x="4204632" y="2165315"/>
                  <a:pt x="4204801" y="2165320"/>
                  <a:pt x="4204970" y="2165325"/>
                </a:cubicBezTo>
                <a:lnTo>
                  <a:pt x="4205510" y="2171962"/>
                </a:lnTo>
                <a:cubicBezTo>
                  <a:pt x="4210567" y="2201969"/>
                  <a:pt x="4213016" y="2232611"/>
                  <a:pt x="4212974" y="2263693"/>
                </a:cubicBezTo>
                <a:cubicBezTo>
                  <a:pt x="4214286" y="2269279"/>
                  <a:pt x="4214345" y="2274903"/>
                  <a:pt x="4214345" y="2280541"/>
                </a:cubicBezTo>
                <a:cubicBezTo>
                  <a:pt x="4214345" y="2284333"/>
                  <a:pt x="4214318" y="2288119"/>
                  <a:pt x="4213752" y="2291891"/>
                </a:cubicBezTo>
                <a:lnTo>
                  <a:pt x="4213253" y="2291858"/>
                </a:lnTo>
                <a:lnTo>
                  <a:pt x="4213227" y="2292349"/>
                </a:lnTo>
                <a:lnTo>
                  <a:pt x="4196108" y="2290736"/>
                </a:lnTo>
                <a:cubicBezTo>
                  <a:pt x="4163734" y="2290213"/>
                  <a:pt x="4131854" y="2287255"/>
                  <a:pt x="4100682" y="2281745"/>
                </a:cubicBezTo>
                <a:cubicBezTo>
                  <a:pt x="4095105" y="2282161"/>
                  <a:pt x="4089776" y="2281220"/>
                  <a:pt x="4084465" y="2280217"/>
                </a:cubicBezTo>
                <a:lnTo>
                  <a:pt x="4084349" y="2279078"/>
                </a:lnTo>
                <a:cubicBezTo>
                  <a:pt x="3725498" y="2220146"/>
                  <a:pt x="3444459" y="1941574"/>
                  <a:pt x="3394183" y="1591480"/>
                </a:cubicBezTo>
                <a:cubicBezTo>
                  <a:pt x="3394016" y="1591427"/>
                  <a:pt x="3393847" y="1591423"/>
                  <a:pt x="3393678" y="1591418"/>
                </a:cubicBezTo>
                <a:lnTo>
                  <a:pt x="3393139" y="1584794"/>
                </a:lnTo>
                <a:cubicBezTo>
                  <a:pt x="3388081" y="1554782"/>
                  <a:pt x="3385630" y="1524133"/>
                  <a:pt x="3385672" y="1493044"/>
                </a:cubicBezTo>
                <a:cubicBezTo>
                  <a:pt x="3384360" y="1487460"/>
                  <a:pt x="3384302" y="1481838"/>
                  <a:pt x="3384302" y="1476202"/>
                </a:cubicBezTo>
                <a:lnTo>
                  <a:pt x="3384896" y="1464852"/>
                </a:lnTo>
                <a:lnTo>
                  <a:pt x="3385394" y="1464884"/>
                </a:lnTo>
                <a:close/>
                <a:moveTo>
                  <a:pt x="3371632" y="1464394"/>
                </a:moveTo>
                <a:lnTo>
                  <a:pt x="3371658" y="1464884"/>
                </a:lnTo>
                <a:lnTo>
                  <a:pt x="3372156" y="1464852"/>
                </a:lnTo>
                <a:lnTo>
                  <a:pt x="3372750" y="1476202"/>
                </a:lnTo>
                <a:cubicBezTo>
                  <a:pt x="3372750" y="1481838"/>
                  <a:pt x="3372691" y="1487460"/>
                  <a:pt x="3371379" y="1493044"/>
                </a:cubicBezTo>
                <a:cubicBezTo>
                  <a:pt x="3371421" y="1524133"/>
                  <a:pt x="3368971" y="1554782"/>
                  <a:pt x="3363912" y="1584794"/>
                </a:cubicBezTo>
                <a:lnTo>
                  <a:pt x="3363374" y="1591418"/>
                </a:lnTo>
                <a:cubicBezTo>
                  <a:pt x="3363204" y="1591423"/>
                  <a:pt x="3363036" y="1591427"/>
                  <a:pt x="3362868" y="1591480"/>
                </a:cubicBezTo>
                <a:cubicBezTo>
                  <a:pt x="3312593" y="1941574"/>
                  <a:pt x="3031554" y="2220146"/>
                  <a:pt x="2672703" y="2279078"/>
                </a:cubicBezTo>
                <a:lnTo>
                  <a:pt x="2672586" y="2280217"/>
                </a:lnTo>
                <a:cubicBezTo>
                  <a:pt x="2667276" y="2281220"/>
                  <a:pt x="2661947" y="2282161"/>
                  <a:pt x="2656370" y="2281745"/>
                </a:cubicBezTo>
                <a:cubicBezTo>
                  <a:pt x="2625198" y="2287255"/>
                  <a:pt x="2593318" y="2290213"/>
                  <a:pt x="2560943" y="2290736"/>
                </a:cubicBezTo>
                <a:lnTo>
                  <a:pt x="2543825" y="2292349"/>
                </a:lnTo>
                <a:lnTo>
                  <a:pt x="2543799" y="2291858"/>
                </a:lnTo>
                <a:lnTo>
                  <a:pt x="2543300" y="2291891"/>
                </a:lnTo>
                <a:cubicBezTo>
                  <a:pt x="2542734" y="2288119"/>
                  <a:pt x="2542707" y="2284333"/>
                  <a:pt x="2542707" y="2280541"/>
                </a:cubicBezTo>
                <a:cubicBezTo>
                  <a:pt x="2542707" y="2274903"/>
                  <a:pt x="2542765" y="2269279"/>
                  <a:pt x="2544077" y="2263693"/>
                </a:cubicBezTo>
                <a:cubicBezTo>
                  <a:pt x="2544035" y="2232611"/>
                  <a:pt x="2546485" y="2201969"/>
                  <a:pt x="2551541" y="2171962"/>
                </a:cubicBezTo>
                <a:lnTo>
                  <a:pt x="2552082" y="2165325"/>
                </a:lnTo>
                <a:cubicBezTo>
                  <a:pt x="2552250" y="2165320"/>
                  <a:pt x="2552420" y="2165315"/>
                  <a:pt x="2552587" y="2165262"/>
                </a:cubicBezTo>
                <a:cubicBezTo>
                  <a:pt x="2602864" y="1815167"/>
                  <a:pt x="2883903" y="1536596"/>
                  <a:pt x="3242753" y="1477664"/>
                </a:cubicBezTo>
                <a:lnTo>
                  <a:pt x="3242870" y="1476525"/>
                </a:lnTo>
                <a:cubicBezTo>
                  <a:pt x="3248179" y="1475523"/>
                  <a:pt x="3253507" y="1474582"/>
                  <a:pt x="3259083" y="1474998"/>
                </a:cubicBezTo>
                <a:cubicBezTo>
                  <a:pt x="3290266" y="1469485"/>
                  <a:pt x="3322159" y="1466527"/>
                  <a:pt x="3354544" y="1466004"/>
                </a:cubicBezTo>
                <a:close/>
                <a:moveTo>
                  <a:pt x="1693269" y="1464394"/>
                </a:moveTo>
                <a:lnTo>
                  <a:pt x="1710356" y="1466004"/>
                </a:lnTo>
                <a:cubicBezTo>
                  <a:pt x="1742742" y="1466527"/>
                  <a:pt x="1774634" y="1469485"/>
                  <a:pt x="1805818" y="1474998"/>
                </a:cubicBezTo>
                <a:cubicBezTo>
                  <a:pt x="1811394" y="1474582"/>
                  <a:pt x="1816722" y="1475523"/>
                  <a:pt x="1822030" y="1476525"/>
                </a:cubicBezTo>
                <a:lnTo>
                  <a:pt x="1822148" y="1477664"/>
                </a:lnTo>
                <a:cubicBezTo>
                  <a:pt x="2180998" y="1536596"/>
                  <a:pt x="2462037" y="1815167"/>
                  <a:pt x="2512313" y="2165262"/>
                </a:cubicBezTo>
                <a:cubicBezTo>
                  <a:pt x="2512481" y="2165315"/>
                  <a:pt x="2512650" y="2165320"/>
                  <a:pt x="2512819" y="2165325"/>
                </a:cubicBezTo>
                <a:lnTo>
                  <a:pt x="2513359" y="2171962"/>
                </a:lnTo>
                <a:cubicBezTo>
                  <a:pt x="2518416" y="2201969"/>
                  <a:pt x="2520865" y="2232611"/>
                  <a:pt x="2520823" y="2263693"/>
                </a:cubicBezTo>
                <a:cubicBezTo>
                  <a:pt x="2522135" y="2269279"/>
                  <a:pt x="2522194" y="2274903"/>
                  <a:pt x="2522194" y="2280541"/>
                </a:cubicBezTo>
                <a:cubicBezTo>
                  <a:pt x="2522194" y="2284333"/>
                  <a:pt x="2522167" y="2288119"/>
                  <a:pt x="2521601" y="2291891"/>
                </a:cubicBezTo>
                <a:lnTo>
                  <a:pt x="2521102" y="2291858"/>
                </a:lnTo>
                <a:lnTo>
                  <a:pt x="2521076" y="2292349"/>
                </a:lnTo>
                <a:lnTo>
                  <a:pt x="2503957" y="2290736"/>
                </a:lnTo>
                <a:cubicBezTo>
                  <a:pt x="2471583" y="2290213"/>
                  <a:pt x="2439703" y="2287255"/>
                  <a:pt x="2408531" y="2281745"/>
                </a:cubicBezTo>
                <a:cubicBezTo>
                  <a:pt x="2402954" y="2282161"/>
                  <a:pt x="2397625" y="2281220"/>
                  <a:pt x="2392314" y="2280217"/>
                </a:cubicBezTo>
                <a:lnTo>
                  <a:pt x="2392198" y="2279078"/>
                </a:lnTo>
                <a:cubicBezTo>
                  <a:pt x="2033347" y="2220146"/>
                  <a:pt x="1752308" y="1941574"/>
                  <a:pt x="1702032" y="1591480"/>
                </a:cubicBezTo>
                <a:cubicBezTo>
                  <a:pt x="1701865" y="1591427"/>
                  <a:pt x="1701696" y="1591423"/>
                  <a:pt x="1701527" y="1591418"/>
                </a:cubicBezTo>
                <a:lnTo>
                  <a:pt x="1700989" y="1584794"/>
                </a:lnTo>
                <a:cubicBezTo>
                  <a:pt x="1695930" y="1554782"/>
                  <a:pt x="1693479" y="1524133"/>
                  <a:pt x="1693521" y="1493044"/>
                </a:cubicBezTo>
                <a:cubicBezTo>
                  <a:pt x="1692209" y="1487460"/>
                  <a:pt x="1692151" y="1481838"/>
                  <a:pt x="1692151" y="1476202"/>
                </a:cubicBezTo>
                <a:lnTo>
                  <a:pt x="1692745" y="1464852"/>
                </a:lnTo>
                <a:lnTo>
                  <a:pt x="1693243" y="1464884"/>
                </a:lnTo>
                <a:close/>
                <a:moveTo>
                  <a:pt x="1679481" y="1464394"/>
                </a:moveTo>
                <a:lnTo>
                  <a:pt x="1679507" y="1464884"/>
                </a:lnTo>
                <a:lnTo>
                  <a:pt x="1680005" y="1464852"/>
                </a:lnTo>
                <a:lnTo>
                  <a:pt x="1680599" y="1476202"/>
                </a:lnTo>
                <a:cubicBezTo>
                  <a:pt x="1680599" y="1481838"/>
                  <a:pt x="1680540" y="1487460"/>
                  <a:pt x="1679228" y="1493044"/>
                </a:cubicBezTo>
                <a:cubicBezTo>
                  <a:pt x="1679270" y="1524133"/>
                  <a:pt x="1676820" y="1554782"/>
                  <a:pt x="1671761" y="1584794"/>
                </a:cubicBezTo>
                <a:lnTo>
                  <a:pt x="1671223" y="1591418"/>
                </a:lnTo>
                <a:cubicBezTo>
                  <a:pt x="1671053" y="1591423"/>
                  <a:pt x="1670885" y="1591427"/>
                  <a:pt x="1670717" y="1591480"/>
                </a:cubicBezTo>
                <a:cubicBezTo>
                  <a:pt x="1620442" y="1941574"/>
                  <a:pt x="1339403" y="2220146"/>
                  <a:pt x="980552" y="2279078"/>
                </a:cubicBezTo>
                <a:lnTo>
                  <a:pt x="980435" y="2280217"/>
                </a:lnTo>
                <a:cubicBezTo>
                  <a:pt x="975125" y="2281220"/>
                  <a:pt x="969796" y="2282161"/>
                  <a:pt x="964219" y="2281745"/>
                </a:cubicBezTo>
                <a:cubicBezTo>
                  <a:pt x="933047" y="2287255"/>
                  <a:pt x="901167" y="2290213"/>
                  <a:pt x="868792" y="2290736"/>
                </a:cubicBezTo>
                <a:lnTo>
                  <a:pt x="851674" y="2292349"/>
                </a:lnTo>
                <a:lnTo>
                  <a:pt x="851648" y="2291858"/>
                </a:lnTo>
                <a:lnTo>
                  <a:pt x="851149" y="2291891"/>
                </a:lnTo>
                <a:cubicBezTo>
                  <a:pt x="850583" y="2288119"/>
                  <a:pt x="850556" y="2284333"/>
                  <a:pt x="850556" y="2280541"/>
                </a:cubicBezTo>
                <a:cubicBezTo>
                  <a:pt x="850556" y="2274903"/>
                  <a:pt x="850614" y="2269279"/>
                  <a:pt x="851926" y="2263693"/>
                </a:cubicBezTo>
                <a:cubicBezTo>
                  <a:pt x="851884" y="2232611"/>
                  <a:pt x="854334" y="2201969"/>
                  <a:pt x="859390" y="2171962"/>
                </a:cubicBezTo>
                <a:lnTo>
                  <a:pt x="859931" y="2165325"/>
                </a:lnTo>
                <a:cubicBezTo>
                  <a:pt x="860099" y="2165320"/>
                  <a:pt x="860269" y="2165315"/>
                  <a:pt x="860436" y="2165262"/>
                </a:cubicBezTo>
                <a:cubicBezTo>
                  <a:pt x="910713" y="1815167"/>
                  <a:pt x="1191752" y="1536596"/>
                  <a:pt x="1550602" y="1477664"/>
                </a:cubicBezTo>
                <a:lnTo>
                  <a:pt x="1550719" y="1476525"/>
                </a:lnTo>
                <a:cubicBezTo>
                  <a:pt x="1556028" y="1475523"/>
                  <a:pt x="1561356" y="1474582"/>
                  <a:pt x="1566932" y="1474998"/>
                </a:cubicBezTo>
                <a:cubicBezTo>
                  <a:pt x="1598115" y="1469485"/>
                  <a:pt x="1630008" y="1466527"/>
                  <a:pt x="1662393" y="1466004"/>
                </a:cubicBezTo>
                <a:close/>
                <a:moveTo>
                  <a:pt x="1118" y="1464394"/>
                </a:moveTo>
                <a:lnTo>
                  <a:pt x="18205" y="1466004"/>
                </a:lnTo>
                <a:cubicBezTo>
                  <a:pt x="50591" y="1466527"/>
                  <a:pt x="82483" y="1469485"/>
                  <a:pt x="113667" y="1474998"/>
                </a:cubicBezTo>
                <a:cubicBezTo>
                  <a:pt x="119243" y="1474582"/>
                  <a:pt x="124571" y="1475523"/>
                  <a:pt x="129879" y="1476525"/>
                </a:cubicBezTo>
                <a:lnTo>
                  <a:pt x="129997" y="1477664"/>
                </a:lnTo>
                <a:cubicBezTo>
                  <a:pt x="488847" y="1536596"/>
                  <a:pt x="769886" y="1815167"/>
                  <a:pt x="820162" y="2165262"/>
                </a:cubicBezTo>
                <a:cubicBezTo>
                  <a:pt x="820330" y="2165315"/>
                  <a:pt x="820499" y="2165320"/>
                  <a:pt x="820668" y="2165325"/>
                </a:cubicBezTo>
                <a:lnTo>
                  <a:pt x="821208" y="2171962"/>
                </a:lnTo>
                <a:cubicBezTo>
                  <a:pt x="826265" y="2201969"/>
                  <a:pt x="828714" y="2232611"/>
                  <a:pt x="828672" y="2263693"/>
                </a:cubicBezTo>
                <a:cubicBezTo>
                  <a:pt x="829984" y="2269279"/>
                  <a:pt x="830043" y="2274903"/>
                  <a:pt x="830043" y="2280541"/>
                </a:cubicBezTo>
                <a:cubicBezTo>
                  <a:pt x="830043" y="2284333"/>
                  <a:pt x="830016" y="2288119"/>
                  <a:pt x="829450" y="2291891"/>
                </a:cubicBezTo>
                <a:lnTo>
                  <a:pt x="828951" y="2291858"/>
                </a:lnTo>
                <a:lnTo>
                  <a:pt x="828925" y="2292349"/>
                </a:lnTo>
                <a:lnTo>
                  <a:pt x="811806" y="2290736"/>
                </a:lnTo>
                <a:cubicBezTo>
                  <a:pt x="779432" y="2290213"/>
                  <a:pt x="747552" y="2287255"/>
                  <a:pt x="716380" y="2281745"/>
                </a:cubicBezTo>
                <a:cubicBezTo>
                  <a:pt x="710803" y="2282161"/>
                  <a:pt x="705474" y="2281220"/>
                  <a:pt x="700163" y="2280217"/>
                </a:cubicBezTo>
                <a:lnTo>
                  <a:pt x="700047" y="2279078"/>
                </a:lnTo>
                <a:cubicBezTo>
                  <a:pt x="341196" y="2220146"/>
                  <a:pt x="60157" y="1941574"/>
                  <a:pt x="9881" y="1591480"/>
                </a:cubicBezTo>
                <a:cubicBezTo>
                  <a:pt x="9714" y="1591427"/>
                  <a:pt x="9545" y="1591423"/>
                  <a:pt x="9376" y="1591418"/>
                </a:cubicBezTo>
                <a:lnTo>
                  <a:pt x="8837" y="1584794"/>
                </a:lnTo>
                <a:cubicBezTo>
                  <a:pt x="3779" y="1554782"/>
                  <a:pt x="1328" y="1524133"/>
                  <a:pt x="1370" y="1493044"/>
                </a:cubicBezTo>
                <a:cubicBezTo>
                  <a:pt x="58" y="1487460"/>
                  <a:pt x="0" y="1481838"/>
                  <a:pt x="0" y="1476202"/>
                </a:cubicBezTo>
                <a:lnTo>
                  <a:pt x="594" y="1464852"/>
                </a:lnTo>
                <a:lnTo>
                  <a:pt x="1092" y="1464884"/>
                </a:lnTo>
                <a:close/>
                <a:moveTo>
                  <a:pt x="7762529" y="750600"/>
                </a:moveTo>
                <a:cubicBezTo>
                  <a:pt x="7815805" y="1021506"/>
                  <a:pt x="8030648" y="1236303"/>
                  <a:pt x="8305838" y="1295446"/>
                </a:cubicBezTo>
                <a:cubicBezTo>
                  <a:pt x="8252563" y="1024540"/>
                  <a:pt x="8037719" y="809743"/>
                  <a:pt x="7762529" y="750600"/>
                </a:cubicBezTo>
                <a:close/>
                <a:moveTo>
                  <a:pt x="7455280" y="750600"/>
                </a:moveTo>
                <a:cubicBezTo>
                  <a:pt x="7180090" y="809743"/>
                  <a:pt x="6965246" y="1024540"/>
                  <a:pt x="6911971" y="1295446"/>
                </a:cubicBezTo>
                <a:cubicBezTo>
                  <a:pt x="7187161" y="1236303"/>
                  <a:pt x="7402004" y="1021506"/>
                  <a:pt x="7455280" y="750600"/>
                </a:cubicBezTo>
                <a:close/>
                <a:moveTo>
                  <a:pt x="6070378" y="750600"/>
                </a:moveTo>
                <a:cubicBezTo>
                  <a:pt x="6123654" y="1021506"/>
                  <a:pt x="6338497" y="1236303"/>
                  <a:pt x="6613687" y="1295446"/>
                </a:cubicBezTo>
                <a:cubicBezTo>
                  <a:pt x="6560412" y="1024540"/>
                  <a:pt x="6345568" y="809743"/>
                  <a:pt x="6070378" y="750600"/>
                </a:cubicBezTo>
                <a:close/>
                <a:moveTo>
                  <a:pt x="5763129" y="750600"/>
                </a:moveTo>
                <a:cubicBezTo>
                  <a:pt x="5487939" y="809743"/>
                  <a:pt x="5273095" y="1024540"/>
                  <a:pt x="5219820" y="1295446"/>
                </a:cubicBezTo>
                <a:cubicBezTo>
                  <a:pt x="5495010" y="1236303"/>
                  <a:pt x="5709853" y="1021506"/>
                  <a:pt x="5763129" y="750600"/>
                </a:cubicBezTo>
                <a:close/>
                <a:moveTo>
                  <a:pt x="4378227" y="750600"/>
                </a:moveTo>
                <a:cubicBezTo>
                  <a:pt x="4431503" y="1021506"/>
                  <a:pt x="4646346" y="1236303"/>
                  <a:pt x="4921536" y="1295446"/>
                </a:cubicBezTo>
                <a:cubicBezTo>
                  <a:pt x="4868261" y="1024540"/>
                  <a:pt x="4653417" y="809743"/>
                  <a:pt x="4378227" y="750600"/>
                </a:cubicBezTo>
                <a:close/>
                <a:moveTo>
                  <a:pt x="4070978" y="750600"/>
                </a:moveTo>
                <a:cubicBezTo>
                  <a:pt x="3795788" y="809743"/>
                  <a:pt x="3580944" y="1024540"/>
                  <a:pt x="3527669" y="1295446"/>
                </a:cubicBezTo>
                <a:cubicBezTo>
                  <a:pt x="3802859" y="1236303"/>
                  <a:pt x="4017702" y="1021506"/>
                  <a:pt x="4070978" y="750600"/>
                </a:cubicBezTo>
                <a:close/>
                <a:moveTo>
                  <a:pt x="2686076" y="750600"/>
                </a:moveTo>
                <a:cubicBezTo>
                  <a:pt x="2739352" y="1021506"/>
                  <a:pt x="2954195" y="1236303"/>
                  <a:pt x="3229385" y="1295446"/>
                </a:cubicBezTo>
                <a:cubicBezTo>
                  <a:pt x="3176110" y="1024540"/>
                  <a:pt x="2961266" y="809743"/>
                  <a:pt x="2686076" y="750600"/>
                </a:cubicBezTo>
                <a:close/>
                <a:moveTo>
                  <a:pt x="2378827" y="750600"/>
                </a:moveTo>
                <a:cubicBezTo>
                  <a:pt x="2103637" y="809743"/>
                  <a:pt x="1888793" y="1024540"/>
                  <a:pt x="1835518" y="1295446"/>
                </a:cubicBezTo>
                <a:cubicBezTo>
                  <a:pt x="2110708" y="1236303"/>
                  <a:pt x="2325551" y="1021506"/>
                  <a:pt x="2378827" y="750600"/>
                </a:cubicBezTo>
                <a:close/>
                <a:moveTo>
                  <a:pt x="993925" y="750600"/>
                </a:moveTo>
                <a:cubicBezTo>
                  <a:pt x="1047201" y="1021506"/>
                  <a:pt x="1262044" y="1236303"/>
                  <a:pt x="1537234" y="1295446"/>
                </a:cubicBezTo>
                <a:cubicBezTo>
                  <a:pt x="1483959" y="1024540"/>
                  <a:pt x="1269115" y="809743"/>
                  <a:pt x="993925" y="750600"/>
                </a:cubicBezTo>
                <a:close/>
                <a:moveTo>
                  <a:pt x="686676" y="750600"/>
                </a:moveTo>
                <a:cubicBezTo>
                  <a:pt x="411486" y="809743"/>
                  <a:pt x="196642" y="1024540"/>
                  <a:pt x="143367" y="1295446"/>
                </a:cubicBezTo>
                <a:cubicBezTo>
                  <a:pt x="418557" y="1236303"/>
                  <a:pt x="633400" y="1021506"/>
                  <a:pt x="686676" y="750600"/>
                </a:cubicBezTo>
                <a:close/>
                <a:moveTo>
                  <a:pt x="9139239" y="624486"/>
                </a:moveTo>
                <a:lnTo>
                  <a:pt x="9139239" y="752995"/>
                </a:lnTo>
                <a:lnTo>
                  <a:pt x="9047261" y="779881"/>
                </a:lnTo>
                <a:cubicBezTo>
                  <a:pt x="8821055" y="864319"/>
                  <a:pt x="8650738" y="1058403"/>
                  <a:pt x="8604122" y="1295446"/>
                </a:cubicBezTo>
                <a:cubicBezTo>
                  <a:pt x="8844913" y="1243696"/>
                  <a:pt x="9039501" y="1072773"/>
                  <a:pt x="9120077" y="849365"/>
                </a:cubicBezTo>
                <a:lnTo>
                  <a:pt x="9139239" y="780178"/>
                </a:lnTo>
                <a:lnTo>
                  <a:pt x="9139239" y="1085737"/>
                </a:lnTo>
                <a:lnTo>
                  <a:pt x="9135069" y="1092549"/>
                </a:lnTo>
                <a:cubicBezTo>
                  <a:pt x="9008919" y="1266178"/>
                  <a:pt x="8815033" y="1389778"/>
                  <a:pt x="8590751" y="1426902"/>
                </a:cubicBezTo>
                <a:lnTo>
                  <a:pt x="8590635" y="1428050"/>
                </a:lnTo>
                <a:cubicBezTo>
                  <a:pt x="8585324" y="1429061"/>
                  <a:pt x="8579995" y="1430009"/>
                  <a:pt x="8574418" y="1429590"/>
                </a:cubicBezTo>
                <a:cubicBezTo>
                  <a:pt x="8543246" y="1435144"/>
                  <a:pt x="8511366" y="1438125"/>
                  <a:pt x="8478991" y="1438652"/>
                </a:cubicBezTo>
                <a:lnTo>
                  <a:pt x="8461873" y="1440278"/>
                </a:lnTo>
                <a:lnTo>
                  <a:pt x="8461847" y="1439783"/>
                </a:lnTo>
                <a:lnTo>
                  <a:pt x="8461348" y="1439816"/>
                </a:lnTo>
                <a:cubicBezTo>
                  <a:pt x="8460782" y="1436014"/>
                  <a:pt x="8460755" y="1432198"/>
                  <a:pt x="8460755" y="1428376"/>
                </a:cubicBezTo>
                <a:cubicBezTo>
                  <a:pt x="8460755" y="1422694"/>
                  <a:pt x="8460814" y="1417025"/>
                  <a:pt x="8462126" y="1411395"/>
                </a:cubicBezTo>
                <a:cubicBezTo>
                  <a:pt x="8462083" y="1380067"/>
                  <a:pt x="8464533" y="1349182"/>
                  <a:pt x="8469590" y="1318938"/>
                </a:cubicBezTo>
                <a:lnTo>
                  <a:pt x="8470130" y="1312248"/>
                </a:lnTo>
                <a:cubicBezTo>
                  <a:pt x="8470299" y="1312243"/>
                  <a:pt x="8470468" y="1312238"/>
                  <a:pt x="8470636" y="1312185"/>
                </a:cubicBezTo>
                <a:cubicBezTo>
                  <a:pt x="8514628" y="1003427"/>
                  <a:pt x="8735297" y="749863"/>
                  <a:pt x="9030178" y="651504"/>
                </a:cubicBezTo>
                <a:close/>
                <a:moveTo>
                  <a:pt x="7620280" y="605769"/>
                </a:moveTo>
                <a:lnTo>
                  <a:pt x="7637367" y="607392"/>
                </a:lnTo>
                <a:cubicBezTo>
                  <a:pt x="7669753" y="607919"/>
                  <a:pt x="7701646" y="610900"/>
                  <a:pt x="7732829" y="616457"/>
                </a:cubicBezTo>
                <a:cubicBezTo>
                  <a:pt x="7738405" y="616038"/>
                  <a:pt x="7743733" y="616986"/>
                  <a:pt x="7749042" y="617996"/>
                </a:cubicBezTo>
                <a:lnTo>
                  <a:pt x="7749159" y="619144"/>
                </a:lnTo>
                <a:cubicBezTo>
                  <a:pt x="8108009" y="678542"/>
                  <a:pt x="8389048" y="959319"/>
                  <a:pt x="8439324" y="1312185"/>
                </a:cubicBezTo>
                <a:cubicBezTo>
                  <a:pt x="8439492" y="1312238"/>
                  <a:pt x="8439661" y="1312243"/>
                  <a:pt x="8439830" y="1312248"/>
                </a:cubicBezTo>
                <a:lnTo>
                  <a:pt x="8440370" y="1318938"/>
                </a:lnTo>
                <a:cubicBezTo>
                  <a:pt x="8445427" y="1349182"/>
                  <a:pt x="8447877" y="1380067"/>
                  <a:pt x="8447834" y="1411395"/>
                </a:cubicBezTo>
                <a:cubicBezTo>
                  <a:pt x="8449146" y="1417025"/>
                  <a:pt x="8449205" y="1422694"/>
                  <a:pt x="8449205" y="1428376"/>
                </a:cubicBezTo>
                <a:cubicBezTo>
                  <a:pt x="8449205" y="1432198"/>
                  <a:pt x="8449178" y="1436014"/>
                  <a:pt x="8448612" y="1439816"/>
                </a:cubicBezTo>
                <a:lnTo>
                  <a:pt x="8448113" y="1439783"/>
                </a:lnTo>
                <a:lnTo>
                  <a:pt x="8448087" y="1440278"/>
                </a:lnTo>
                <a:lnTo>
                  <a:pt x="8430969" y="1438652"/>
                </a:lnTo>
                <a:cubicBezTo>
                  <a:pt x="8398594" y="1438125"/>
                  <a:pt x="8366714" y="1435144"/>
                  <a:pt x="8335542" y="1429590"/>
                </a:cubicBezTo>
                <a:cubicBezTo>
                  <a:pt x="8329965" y="1430009"/>
                  <a:pt x="8324636" y="1429061"/>
                  <a:pt x="8319325" y="1428050"/>
                </a:cubicBezTo>
                <a:lnTo>
                  <a:pt x="8319209" y="1426902"/>
                </a:lnTo>
                <a:cubicBezTo>
                  <a:pt x="7960358" y="1367503"/>
                  <a:pt x="7679319" y="1086726"/>
                  <a:pt x="7629044" y="733861"/>
                </a:cubicBezTo>
                <a:cubicBezTo>
                  <a:pt x="7628876" y="733808"/>
                  <a:pt x="7628708" y="733803"/>
                  <a:pt x="7628538" y="733798"/>
                </a:cubicBezTo>
                <a:lnTo>
                  <a:pt x="7628000" y="727122"/>
                </a:lnTo>
                <a:cubicBezTo>
                  <a:pt x="7622941" y="696872"/>
                  <a:pt x="7620490" y="665981"/>
                  <a:pt x="7620533" y="634646"/>
                </a:cubicBezTo>
                <a:cubicBezTo>
                  <a:pt x="7619221" y="629018"/>
                  <a:pt x="7619162" y="623351"/>
                  <a:pt x="7619162" y="617670"/>
                </a:cubicBezTo>
                <a:lnTo>
                  <a:pt x="7619756" y="606230"/>
                </a:lnTo>
                <a:lnTo>
                  <a:pt x="7620254" y="606263"/>
                </a:lnTo>
                <a:close/>
                <a:moveTo>
                  <a:pt x="7597529" y="605769"/>
                </a:moveTo>
                <a:lnTo>
                  <a:pt x="7597555" y="606263"/>
                </a:lnTo>
                <a:lnTo>
                  <a:pt x="7598053" y="606230"/>
                </a:lnTo>
                <a:lnTo>
                  <a:pt x="7598647" y="617670"/>
                </a:lnTo>
                <a:cubicBezTo>
                  <a:pt x="7598647" y="623351"/>
                  <a:pt x="7598588" y="629018"/>
                  <a:pt x="7597276" y="634646"/>
                </a:cubicBezTo>
                <a:cubicBezTo>
                  <a:pt x="7597319" y="665981"/>
                  <a:pt x="7594868" y="696872"/>
                  <a:pt x="7589809" y="727122"/>
                </a:cubicBezTo>
                <a:lnTo>
                  <a:pt x="7589271" y="733798"/>
                </a:lnTo>
                <a:cubicBezTo>
                  <a:pt x="7589101" y="733803"/>
                  <a:pt x="7588933" y="733808"/>
                  <a:pt x="7588765" y="733861"/>
                </a:cubicBezTo>
                <a:cubicBezTo>
                  <a:pt x="7538490" y="1086726"/>
                  <a:pt x="7257451" y="1367503"/>
                  <a:pt x="6898600" y="1426902"/>
                </a:cubicBezTo>
                <a:lnTo>
                  <a:pt x="6898484" y="1428050"/>
                </a:lnTo>
                <a:cubicBezTo>
                  <a:pt x="6893173" y="1429061"/>
                  <a:pt x="6887844" y="1430009"/>
                  <a:pt x="6882267" y="1429590"/>
                </a:cubicBezTo>
                <a:cubicBezTo>
                  <a:pt x="6851095" y="1435144"/>
                  <a:pt x="6819215" y="1438125"/>
                  <a:pt x="6786841" y="1438652"/>
                </a:cubicBezTo>
                <a:lnTo>
                  <a:pt x="6769722" y="1440278"/>
                </a:lnTo>
                <a:lnTo>
                  <a:pt x="6769696" y="1439783"/>
                </a:lnTo>
                <a:lnTo>
                  <a:pt x="6769197" y="1439816"/>
                </a:lnTo>
                <a:cubicBezTo>
                  <a:pt x="6768631" y="1436014"/>
                  <a:pt x="6768604" y="1432198"/>
                  <a:pt x="6768604" y="1428376"/>
                </a:cubicBezTo>
                <a:cubicBezTo>
                  <a:pt x="6768604" y="1422694"/>
                  <a:pt x="6768663" y="1417025"/>
                  <a:pt x="6769975" y="1411395"/>
                </a:cubicBezTo>
                <a:cubicBezTo>
                  <a:pt x="6769933" y="1380067"/>
                  <a:pt x="6772382" y="1349182"/>
                  <a:pt x="6777439" y="1318938"/>
                </a:cubicBezTo>
                <a:lnTo>
                  <a:pt x="6777979" y="1312248"/>
                </a:lnTo>
                <a:cubicBezTo>
                  <a:pt x="6778148" y="1312243"/>
                  <a:pt x="6778317" y="1312238"/>
                  <a:pt x="6778485" y="1312185"/>
                </a:cubicBezTo>
                <a:cubicBezTo>
                  <a:pt x="6828761" y="959319"/>
                  <a:pt x="7109800" y="678542"/>
                  <a:pt x="7468650" y="619144"/>
                </a:cubicBezTo>
                <a:lnTo>
                  <a:pt x="7468767" y="617996"/>
                </a:lnTo>
                <a:cubicBezTo>
                  <a:pt x="7474076" y="616986"/>
                  <a:pt x="7479404" y="616038"/>
                  <a:pt x="7484980" y="616457"/>
                </a:cubicBezTo>
                <a:cubicBezTo>
                  <a:pt x="7516163" y="610900"/>
                  <a:pt x="7548056" y="607919"/>
                  <a:pt x="7580442" y="607392"/>
                </a:cubicBezTo>
                <a:close/>
                <a:moveTo>
                  <a:pt x="5928129" y="605769"/>
                </a:moveTo>
                <a:lnTo>
                  <a:pt x="5945217" y="607392"/>
                </a:lnTo>
                <a:cubicBezTo>
                  <a:pt x="5977602" y="607919"/>
                  <a:pt x="6009495" y="610900"/>
                  <a:pt x="6040678" y="616457"/>
                </a:cubicBezTo>
                <a:cubicBezTo>
                  <a:pt x="6046254" y="616038"/>
                  <a:pt x="6051582" y="616986"/>
                  <a:pt x="6056891" y="617996"/>
                </a:cubicBezTo>
                <a:lnTo>
                  <a:pt x="6057008" y="619144"/>
                </a:lnTo>
                <a:cubicBezTo>
                  <a:pt x="6415858" y="678542"/>
                  <a:pt x="6696897" y="959319"/>
                  <a:pt x="6747174" y="1312185"/>
                </a:cubicBezTo>
                <a:cubicBezTo>
                  <a:pt x="6747341" y="1312238"/>
                  <a:pt x="6747511" y="1312243"/>
                  <a:pt x="6747679" y="1312248"/>
                </a:cubicBezTo>
                <a:lnTo>
                  <a:pt x="6748220" y="1318938"/>
                </a:lnTo>
                <a:cubicBezTo>
                  <a:pt x="6753276" y="1349182"/>
                  <a:pt x="6755726" y="1380067"/>
                  <a:pt x="6755684" y="1411395"/>
                </a:cubicBezTo>
                <a:cubicBezTo>
                  <a:pt x="6756996" y="1417025"/>
                  <a:pt x="6757054" y="1422694"/>
                  <a:pt x="6757054" y="1428376"/>
                </a:cubicBezTo>
                <a:cubicBezTo>
                  <a:pt x="6757054" y="1432198"/>
                  <a:pt x="6757027" y="1436014"/>
                  <a:pt x="6756461" y="1439816"/>
                </a:cubicBezTo>
                <a:lnTo>
                  <a:pt x="6755962" y="1439783"/>
                </a:lnTo>
                <a:lnTo>
                  <a:pt x="6755936" y="1440278"/>
                </a:lnTo>
                <a:lnTo>
                  <a:pt x="6738818" y="1438652"/>
                </a:lnTo>
                <a:cubicBezTo>
                  <a:pt x="6706444" y="1438125"/>
                  <a:pt x="6674563" y="1435144"/>
                  <a:pt x="6643391" y="1429590"/>
                </a:cubicBezTo>
                <a:cubicBezTo>
                  <a:pt x="6637814" y="1430009"/>
                  <a:pt x="6632485" y="1429061"/>
                  <a:pt x="6627175" y="1428050"/>
                </a:cubicBezTo>
                <a:lnTo>
                  <a:pt x="6627059" y="1426902"/>
                </a:lnTo>
                <a:cubicBezTo>
                  <a:pt x="6268207" y="1367503"/>
                  <a:pt x="5987168" y="1086726"/>
                  <a:pt x="5936893" y="733861"/>
                </a:cubicBezTo>
                <a:cubicBezTo>
                  <a:pt x="5936725" y="733808"/>
                  <a:pt x="5936557" y="733803"/>
                  <a:pt x="5936387" y="733798"/>
                </a:cubicBezTo>
                <a:lnTo>
                  <a:pt x="5935849" y="727122"/>
                </a:lnTo>
                <a:cubicBezTo>
                  <a:pt x="5930790" y="696872"/>
                  <a:pt x="5928340" y="665981"/>
                  <a:pt x="5928382" y="634646"/>
                </a:cubicBezTo>
                <a:cubicBezTo>
                  <a:pt x="5927070" y="629018"/>
                  <a:pt x="5927011" y="623351"/>
                  <a:pt x="5927011" y="617670"/>
                </a:cubicBezTo>
                <a:lnTo>
                  <a:pt x="5927605" y="606230"/>
                </a:lnTo>
                <a:lnTo>
                  <a:pt x="5928103" y="606263"/>
                </a:lnTo>
                <a:close/>
                <a:moveTo>
                  <a:pt x="5905378" y="605769"/>
                </a:moveTo>
                <a:lnTo>
                  <a:pt x="5905404" y="606263"/>
                </a:lnTo>
                <a:lnTo>
                  <a:pt x="5905902" y="606230"/>
                </a:lnTo>
                <a:lnTo>
                  <a:pt x="5906496" y="617670"/>
                </a:lnTo>
                <a:cubicBezTo>
                  <a:pt x="5906496" y="623351"/>
                  <a:pt x="5906438" y="629018"/>
                  <a:pt x="5905126" y="634646"/>
                </a:cubicBezTo>
                <a:cubicBezTo>
                  <a:pt x="5905168" y="665981"/>
                  <a:pt x="5902717" y="696872"/>
                  <a:pt x="5897659" y="727122"/>
                </a:cubicBezTo>
                <a:lnTo>
                  <a:pt x="5897120" y="733798"/>
                </a:lnTo>
                <a:cubicBezTo>
                  <a:pt x="5896951" y="733803"/>
                  <a:pt x="5896782" y="733808"/>
                  <a:pt x="5896615" y="733861"/>
                </a:cubicBezTo>
                <a:cubicBezTo>
                  <a:pt x="5846339" y="1086726"/>
                  <a:pt x="5565300" y="1367503"/>
                  <a:pt x="5206449" y="1426902"/>
                </a:cubicBezTo>
                <a:lnTo>
                  <a:pt x="5206334" y="1428050"/>
                </a:lnTo>
                <a:cubicBezTo>
                  <a:pt x="5201022" y="1429061"/>
                  <a:pt x="5195693" y="1430009"/>
                  <a:pt x="5190116" y="1429590"/>
                </a:cubicBezTo>
                <a:cubicBezTo>
                  <a:pt x="5158944" y="1435144"/>
                  <a:pt x="5127065" y="1438125"/>
                  <a:pt x="5094690" y="1438652"/>
                </a:cubicBezTo>
                <a:lnTo>
                  <a:pt x="5077571" y="1440278"/>
                </a:lnTo>
                <a:lnTo>
                  <a:pt x="5077545" y="1439783"/>
                </a:lnTo>
                <a:lnTo>
                  <a:pt x="5077046" y="1439816"/>
                </a:lnTo>
                <a:cubicBezTo>
                  <a:pt x="5076480" y="1436014"/>
                  <a:pt x="5076453" y="1432198"/>
                  <a:pt x="5076453" y="1428376"/>
                </a:cubicBezTo>
                <a:cubicBezTo>
                  <a:pt x="5076453" y="1422694"/>
                  <a:pt x="5076512" y="1417025"/>
                  <a:pt x="5077824" y="1411395"/>
                </a:cubicBezTo>
                <a:cubicBezTo>
                  <a:pt x="5077782" y="1380067"/>
                  <a:pt x="5080231" y="1349182"/>
                  <a:pt x="5085288" y="1318938"/>
                </a:cubicBezTo>
                <a:lnTo>
                  <a:pt x="5085828" y="1312248"/>
                </a:lnTo>
                <a:cubicBezTo>
                  <a:pt x="5085997" y="1312243"/>
                  <a:pt x="5086166" y="1312238"/>
                  <a:pt x="5086334" y="1312185"/>
                </a:cubicBezTo>
                <a:cubicBezTo>
                  <a:pt x="5136610" y="959319"/>
                  <a:pt x="5417649" y="678542"/>
                  <a:pt x="5776501" y="619144"/>
                </a:cubicBezTo>
                <a:lnTo>
                  <a:pt x="5776617" y="617996"/>
                </a:lnTo>
                <a:cubicBezTo>
                  <a:pt x="5781926" y="616986"/>
                  <a:pt x="5787253" y="616038"/>
                  <a:pt x="5792829" y="616457"/>
                </a:cubicBezTo>
                <a:cubicBezTo>
                  <a:pt x="5824013" y="610900"/>
                  <a:pt x="5855905" y="607919"/>
                  <a:pt x="5888291" y="607392"/>
                </a:cubicBezTo>
                <a:close/>
                <a:moveTo>
                  <a:pt x="4235979" y="605769"/>
                </a:moveTo>
                <a:lnTo>
                  <a:pt x="4253065" y="607392"/>
                </a:lnTo>
                <a:cubicBezTo>
                  <a:pt x="4285451" y="607919"/>
                  <a:pt x="4317343" y="610900"/>
                  <a:pt x="4348528" y="616457"/>
                </a:cubicBezTo>
                <a:cubicBezTo>
                  <a:pt x="4354104" y="616038"/>
                  <a:pt x="4359431" y="616986"/>
                  <a:pt x="4364739" y="617996"/>
                </a:cubicBezTo>
                <a:lnTo>
                  <a:pt x="4364856" y="619144"/>
                </a:lnTo>
                <a:cubicBezTo>
                  <a:pt x="4723707" y="678542"/>
                  <a:pt x="5004746" y="959319"/>
                  <a:pt x="5055022" y="1312185"/>
                </a:cubicBezTo>
                <a:cubicBezTo>
                  <a:pt x="5055190" y="1312238"/>
                  <a:pt x="5055359" y="1312243"/>
                  <a:pt x="5055528" y="1312248"/>
                </a:cubicBezTo>
                <a:lnTo>
                  <a:pt x="5056068" y="1318938"/>
                </a:lnTo>
                <a:cubicBezTo>
                  <a:pt x="5061125" y="1349182"/>
                  <a:pt x="5063574" y="1380067"/>
                  <a:pt x="5063532" y="1411395"/>
                </a:cubicBezTo>
                <a:cubicBezTo>
                  <a:pt x="5064844" y="1417025"/>
                  <a:pt x="5064903" y="1422694"/>
                  <a:pt x="5064903" y="1428376"/>
                </a:cubicBezTo>
                <a:cubicBezTo>
                  <a:pt x="5064903" y="1432198"/>
                  <a:pt x="5064876" y="1436014"/>
                  <a:pt x="5064310" y="1439816"/>
                </a:cubicBezTo>
                <a:lnTo>
                  <a:pt x="5063811" y="1439783"/>
                </a:lnTo>
                <a:lnTo>
                  <a:pt x="5063785" y="1440278"/>
                </a:lnTo>
                <a:lnTo>
                  <a:pt x="5046666" y="1438652"/>
                </a:lnTo>
                <a:cubicBezTo>
                  <a:pt x="5014292" y="1438125"/>
                  <a:pt x="4982412" y="1435144"/>
                  <a:pt x="4951241" y="1429590"/>
                </a:cubicBezTo>
                <a:cubicBezTo>
                  <a:pt x="4945663" y="1430009"/>
                  <a:pt x="4940334" y="1429061"/>
                  <a:pt x="4935023" y="1428050"/>
                </a:cubicBezTo>
                <a:lnTo>
                  <a:pt x="4934907" y="1426902"/>
                </a:lnTo>
                <a:cubicBezTo>
                  <a:pt x="4576056" y="1367503"/>
                  <a:pt x="4295017" y="1086726"/>
                  <a:pt x="4244741" y="733861"/>
                </a:cubicBezTo>
                <a:cubicBezTo>
                  <a:pt x="4244574" y="733808"/>
                  <a:pt x="4244405" y="733803"/>
                  <a:pt x="4244236" y="733798"/>
                </a:cubicBezTo>
                <a:lnTo>
                  <a:pt x="4243697" y="727122"/>
                </a:lnTo>
                <a:cubicBezTo>
                  <a:pt x="4238639" y="696872"/>
                  <a:pt x="4236188" y="665981"/>
                  <a:pt x="4236230" y="634646"/>
                </a:cubicBezTo>
                <a:cubicBezTo>
                  <a:pt x="4234918" y="629018"/>
                  <a:pt x="4234860" y="623351"/>
                  <a:pt x="4234860" y="617670"/>
                </a:cubicBezTo>
                <a:lnTo>
                  <a:pt x="4235454" y="606230"/>
                </a:lnTo>
                <a:lnTo>
                  <a:pt x="4235952" y="606263"/>
                </a:lnTo>
                <a:close/>
                <a:moveTo>
                  <a:pt x="4213227" y="605769"/>
                </a:moveTo>
                <a:lnTo>
                  <a:pt x="4213253" y="606263"/>
                </a:lnTo>
                <a:lnTo>
                  <a:pt x="4213751" y="606230"/>
                </a:lnTo>
                <a:lnTo>
                  <a:pt x="4214345" y="617670"/>
                </a:lnTo>
                <a:cubicBezTo>
                  <a:pt x="4214345" y="623351"/>
                  <a:pt x="4214286" y="629018"/>
                  <a:pt x="4212974" y="634646"/>
                </a:cubicBezTo>
                <a:cubicBezTo>
                  <a:pt x="4213016" y="665981"/>
                  <a:pt x="4210566" y="696872"/>
                  <a:pt x="4205507" y="727122"/>
                </a:cubicBezTo>
                <a:lnTo>
                  <a:pt x="4204969" y="733798"/>
                </a:lnTo>
                <a:cubicBezTo>
                  <a:pt x="4204799" y="733803"/>
                  <a:pt x="4204631" y="733808"/>
                  <a:pt x="4204463" y="733861"/>
                </a:cubicBezTo>
                <a:cubicBezTo>
                  <a:pt x="4154188" y="1086726"/>
                  <a:pt x="3873149" y="1367503"/>
                  <a:pt x="3514297" y="1426902"/>
                </a:cubicBezTo>
                <a:lnTo>
                  <a:pt x="3514181" y="1428050"/>
                </a:lnTo>
                <a:cubicBezTo>
                  <a:pt x="3508871" y="1429061"/>
                  <a:pt x="3503542" y="1430009"/>
                  <a:pt x="3497965" y="1429590"/>
                </a:cubicBezTo>
                <a:cubicBezTo>
                  <a:pt x="3466793" y="1435144"/>
                  <a:pt x="3434912" y="1438125"/>
                  <a:pt x="3402538" y="1438652"/>
                </a:cubicBezTo>
                <a:lnTo>
                  <a:pt x="3385420" y="1440278"/>
                </a:lnTo>
                <a:lnTo>
                  <a:pt x="3385394" y="1439783"/>
                </a:lnTo>
                <a:lnTo>
                  <a:pt x="3384895" y="1439816"/>
                </a:lnTo>
                <a:cubicBezTo>
                  <a:pt x="3384329" y="1436014"/>
                  <a:pt x="3384302" y="1432198"/>
                  <a:pt x="3384302" y="1428376"/>
                </a:cubicBezTo>
                <a:cubicBezTo>
                  <a:pt x="3384302" y="1422694"/>
                  <a:pt x="3384360" y="1417025"/>
                  <a:pt x="3385672" y="1411395"/>
                </a:cubicBezTo>
                <a:cubicBezTo>
                  <a:pt x="3385630" y="1380067"/>
                  <a:pt x="3388080" y="1349182"/>
                  <a:pt x="3393136" y="1318938"/>
                </a:cubicBezTo>
                <a:lnTo>
                  <a:pt x="3393677" y="1312248"/>
                </a:lnTo>
                <a:cubicBezTo>
                  <a:pt x="3393845" y="1312243"/>
                  <a:pt x="3394015" y="1312238"/>
                  <a:pt x="3394182" y="1312185"/>
                </a:cubicBezTo>
                <a:cubicBezTo>
                  <a:pt x="3444459" y="959319"/>
                  <a:pt x="3725498" y="678542"/>
                  <a:pt x="4084348" y="619144"/>
                </a:cubicBezTo>
                <a:lnTo>
                  <a:pt x="4084465" y="617996"/>
                </a:lnTo>
                <a:cubicBezTo>
                  <a:pt x="4089774" y="616986"/>
                  <a:pt x="4095102" y="616038"/>
                  <a:pt x="4100678" y="616457"/>
                </a:cubicBezTo>
                <a:cubicBezTo>
                  <a:pt x="4131861" y="610900"/>
                  <a:pt x="4163754" y="607919"/>
                  <a:pt x="4196139" y="607392"/>
                </a:cubicBezTo>
                <a:close/>
                <a:moveTo>
                  <a:pt x="2543827" y="605769"/>
                </a:moveTo>
                <a:lnTo>
                  <a:pt x="2560914" y="607392"/>
                </a:lnTo>
                <a:cubicBezTo>
                  <a:pt x="2593300" y="607919"/>
                  <a:pt x="2625192" y="610900"/>
                  <a:pt x="2656376" y="616457"/>
                </a:cubicBezTo>
                <a:cubicBezTo>
                  <a:pt x="2661952" y="616038"/>
                  <a:pt x="2667280" y="616986"/>
                  <a:pt x="2672588" y="617996"/>
                </a:cubicBezTo>
                <a:lnTo>
                  <a:pt x="2672706" y="619144"/>
                </a:lnTo>
                <a:cubicBezTo>
                  <a:pt x="3031556" y="678542"/>
                  <a:pt x="3312595" y="959319"/>
                  <a:pt x="3362871" y="1312185"/>
                </a:cubicBezTo>
                <a:cubicBezTo>
                  <a:pt x="3363039" y="1312238"/>
                  <a:pt x="3363208" y="1312243"/>
                  <a:pt x="3363377" y="1312248"/>
                </a:cubicBezTo>
                <a:lnTo>
                  <a:pt x="3363917" y="1318938"/>
                </a:lnTo>
                <a:cubicBezTo>
                  <a:pt x="3368974" y="1349182"/>
                  <a:pt x="3371423" y="1380067"/>
                  <a:pt x="3371381" y="1411395"/>
                </a:cubicBezTo>
                <a:cubicBezTo>
                  <a:pt x="3372693" y="1417025"/>
                  <a:pt x="3372752" y="1422694"/>
                  <a:pt x="3372752" y="1428376"/>
                </a:cubicBezTo>
                <a:cubicBezTo>
                  <a:pt x="3372752" y="1432198"/>
                  <a:pt x="3372725" y="1436014"/>
                  <a:pt x="3372159" y="1439816"/>
                </a:cubicBezTo>
                <a:lnTo>
                  <a:pt x="3371660" y="1439783"/>
                </a:lnTo>
                <a:lnTo>
                  <a:pt x="3371634" y="1440278"/>
                </a:lnTo>
                <a:lnTo>
                  <a:pt x="3354515" y="1438652"/>
                </a:lnTo>
                <a:cubicBezTo>
                  <a:pt x="3322141" y="1438125"/>
                  <a:pt x="3290261" y="1435144"/>
                  <a:pt x="3259089" y="1429590"/>
                </a:cubicBezTo>
                <a:cubicBezTo>
                  <a:pt x="3253512" y="1430009"/>
                  <a:pt x="3248183" y="1429061"/>
                  <a:pt x="3242872" y="1428050"/>
                </a:cubicBezTo>
                <a:lnTo>
                  <a:pt x="3242756" y="1426902"/>
                </a:lnTo>
                <a:cubicBezTo>
                  <a:pt x="2883905" y="1367503"/>
                  <a:pt x="2602866" y="1086726"/>
                  <a:pt x="2552590" y="733861"/>
                </a:cubicBezTo>
                <a:cubicBezTo>
                  <a:pt x="2552423" y="733808"/>
                  <a:pt x="2552254" y="733803"/>
                  <a:pt x="2552085" y="733798"/>
                </a:cubicBezTo>
                <a:lnTo>
                  <a:pt x="2551547" y="727122"/>
                </a:lnTo>
                <a:cubicBezTo>
                  <a:pt x="2546488" y="696872"/>
                  <a:pt x="2544037" y="665981"/>
                  <a:pt x="2544079" y="634646"/>
                </a:cubicBezTo>
                <a:cubicBezTo>
                  <a:pt x="2542767" y="629018"/>
                  <a:pt x="2542709" y="623351"/>
                  <a:pt x="2542709" y="617670"/>
                </a:cubicBezTo>
                <a:lnTo>
                  <a:pt x="2543303" y="606230"/>
                </a:lnTo>
                <a:lnTo>
                  <a:pt x="2543801" y="606263"/>
                </a:lnTo>
                <a:close/>
                <a:moveTo>
                  <a:pt x="2521076" y="605769"/>
                </a:moveTo>
                <a:lnTo>
                  <a:pt x="2521102" y="606263"/>
                </a:lnTo>
                <a:lnTo>
                  <a:pt x="2521600" y="606230"/>
                </a:lnTo>
                <a:lnTo>
                  <a:pt x="2522194" y="617670"/>
                </a:lnTo>
                <a:cubicBezTo>
                  <a:pt x="2522194" y="623351"/>
                  <a:pt x="2522135" y="629018"/>
                  <a:pt x="2520823" y="634646"/>
                </a:cubicBezTo>
                <a:cubicBezTo>
                  <a:pt x="2520865" y="665981"/>
                  <a:pt x="2518415" y="696872"/>
                  <a:pt x="2513356" y="727122"/>
                </a:cubicBezTo>
                <a:lnTo>
                  <a:pt x="2512818" y="733798"/>
                </a:lnTo>
                <a:cubicBezTo>
                  <a:pt x="2512648" y="733803"/>
                  <a:pt x="2512480" y="733808"/>
                  <a:pt x="2512312" y="733861"/>
                </a:cubicBezTo>
                <a:cubicBezTo>
                  <a:pt x="2462037" y="1086726"/>
                  <a:pt x="2180998" y="1367503"/>
                  <a:pt x="1822147" y="1426902"/>
                </a:cubicBezTo>
                <a:lnTo>
                  <a:pt x="1822030" y="1428050"/>
                </a:lnTo>
                <a:cubicBezTo>
                  <a:pt x="1816720" y="1429061"/>
                  <a:pt x="1811391" y="1430009"/>
                  <a:pt x="1805814" y="1429590"/>
                </a:cubicBezTo>
                <a:cubicBezTo>
                  <a:pt x="1774642" y="1435144"/>
                  <a:pt x="1742762" y="1438125"/>
                  <a:pt x="1710387" y="1438652"/>
                </a:cubicBezTo>
                <a:lnTo>
                  <a:pt x="1693269" y="1440278"/>
                </a:lnTo>
                <a:lnTo>
                  <a:pt x="1693243" y="1439783"/>
                </a:lnTo>
                <a:lnTo>
                  <a:pt x="1692744" y="1439816"/>
                </a:lnTo>
                <a:cubicBezTo>
                  <a:pt x="1692178" y="1436014"/>
                  <a:pt x="1692151" y="1432198"/>
                  <a:pt x="1692151" y="1428376"/>
                </a:cubicBezTo>
                <a:cubicBezTo>
                  <a:pt x="1692151" y="1422694"/>
                  <a:pt x="1692209" y="1417025"/>
                  <a:pt x="1693521" y="1411395"/>
                </a:cubicBezTo>
                <a:cubicBezTo>
                  <a:pt x="1693479" y="1380067"/>
                  <a:pt x="1695929" y="1349182"/>
                  <a:pt x="1700985" y="1318938"/>
                </a:cubicBezTo>
                <a:lnTo>
                  <a:pt x="1701526" y="1312248"/>
                </a:lnTo>
                <a:cubicBezTo>
                  <a:pt x="1701694" y="1312243"/>
                  <a:pt x="1701864" y="1312238"/>
                  <a:pt x="1702031" y="1312185"/>
                </a:cubicBezTo>
                <a:cubicBezTo>
                  <a:pt x="1752308" y="959319"/>
                  <a:pt x="2033347" y="678542"/>
                  <a:pt x="2392197" y="619144"/>
                </a:cubicBezTo>
                <a:lnTo>
                  <a:pt x="2392314" y="617996"/>
                </a:lnTo>
                <a:cubicBezTo>
                  <a:pt x="2397623" y="616986"/>
                  <a:pt x="2402951" y="616038"/>
                  <a:pt x="2408527" y="616457"/>
                </a:cubicBezTo>
                <a:cubicBezTo>
                  <a:pt x="2439710" y="610900"/>
                  <a:pt x="2471603" y="607919"/>
                  <a:pt x="2503988" y="607392"/>
                </a:cubicBezTo>
                <a:close/>
                <a:moveTo>
                  <a:pt x="851676" y="605769"/>
                </a:moveTo>
                <a:lnTo>
                  <a:pt x="868763" y="607392"/>
                </a:lnTo>
                <a:cubicBezTo>
                  <a:pt x="901149" y="607919"/>
                  <a:pt x="933041" y="610900"/>
                  <a:pt x="964225" y="616457"/>
                </a:cubicBezTo>
                <a:cubicBezTo>
                  <a:pt x="969801" y="616038"/>
                  <a:pt x="975129" y="616986"/>
                  <a:pt x="980437" y="617996"/>
                </a:cubicBezTo>
                <a:lnTo>
                  <a:pt x="980555" y="619144"/>
                </a:lnTo>
                <a:cubicBezTo>
                  <a:pt x="1339405" y="678542"/>
                  <a:pt x="1620444" y="959319"/>
                  <a:pt x="1670720" y="1312185"/>
                </a:cubicBezTo>
                <a:cubicBezTo>
                  <a:pt x="1670888" y="1312238"/>
                  <a:pt x="1671057" y="1312243"/>
                  <a:pt x="1671226" y="1312248"/>
                </a:cubicBezTo>
                <a:lnTo>
                  <a:pt x="1671766" y="1318938"/>
                </a:lnTo>
                <a:cubicBezTo>
                  <a:pt x="1676823" y="1349182"/>
                  <a:pt x="1679272" y="1380067"/>
                  <a:pt x="1679230" y="1411395"/>
                </a:cubicBezTo>
                <a:cubicBezTo>
                  <a:pt x="1680542" y="1417025"/>
                  <a:pt x="1680601" y="1422694"/>
                  <a:pt x="1680601" y="1428376"/>
                </a:cubicBezTo>
                <a:cubicBezTo>
                  <a:pt x="1680601" y="1432198"/>
                  <a:pt x="1680574" y="1436014"/>
                  <a:pt x="1680008" y="1439816"/>
                </a:cubicBezTo>
                <a:lnTo>
                  <a:pt x="1679509" y="1439783"/>
                </a:lnTo>
                <a:lnTo>
                  <a:pt x="1679483" y="1440278"/>
                </a:lnTo>
                <a:lnTo>
                  <a:pt x="1662364" y="1438652"/>
                </a:lnTo>
                <a:cubicBezTo>
                  <a:pt x="1629990" y="1438125"/>
                  <a:pt x="1598110" y="1435144"/>
                  <a:pt x="1566938" y="1429590"/>
                </a:cubicBezTo>
                <a:cubicBezTo>
                  <a:pt x="1561361" y="1430009"/>
                  <a:pt x="1556032" y="1429061"/>
                  <a:pt x="1550721" y="1428050"/>
                </a:cubicBezTo>
                <a:lnTo>
                  <a:pt x="1550605" y="1426902"/>
                </a:lnTo>
                <a:cubicBezTo>
                  <a:pt x="1191754" y="1367503"/>
                  <a:pt x="910715" y="1086726"/>
                  <a:pt x="860439" y="733861"/>
                </a:cubicBezTo>
                <a:cubicBezTo>
                  <a:pt x="860272" y="733808"/>
                  <a:pt x="860103" y="733803"/>
                  <a:pt x="859934" y="733798"/>
                </a:cubicBezTo>
                <a:lnTo>
                  <a:pt x="859396" y="727122"/>
                </a:lnTo>
                <a:cubicBezTo>
                  <a:pt x="854337" y="696872"/>
                  <a:pt x="851886" y="665981"/>
                  <a:pt x="851928" y="634646"/>
                </a:cubicBezTo>
                <a:cubicBezTo>
                  <a:pt x="850616" y="629018"/>
                  <a:pt x="850558" y="623351"/>
                  <a:pt x="850558" y="617670"/>
                </a:cubicBezTo>
                <a:lnTo>
                  <a:pt x="851152" y="606230"/>
                </a:lnTo>
                <a:lnTo>
                  <a:pt x="851650" y="606263"/>
                </a:lnTo>
                <a:close/>
                <a:moveTo>
                  <a:pt x="828925" y="605769"/>
                </a:moveTo>
                <a:lnTo>
                  <a:pt x="828951" y="606263"/>
                </a:lnTo>
                <a:lnTo>
                  <a:pt x="829449" y="606230"/>
                </a:lnTo>
                <a:lnTo>
                  <a:pt x="830043" y="617670"/>
                </a:lnTo>
                <a:cubicBezTo>
                  <a:pt x="830043" y="623351"/>
                  <a:pt x="829984" y="629018"/>
                  <a:pt x="828672" y="634646"/>
                </a:cubicBezTo>
                <a:cubicBezTo>
                  <a:pt x="828714" y="665981"/>
                  <a:pt x="826264" y="696872"/>
                  <a:pt x="821205" y="727122"/>
                </a:cubicBezTo>
                <a:lnTo>
                  <a:pt x="820667" y="733798"/>
                </a:lnTo>
                <a:cubicBezTo>
                  <a:pt x="820497" y="733803"/>
                  <a:pt x="820329" y="733808"/>
                  <a:pt x="820161" y="733861"/>
                </a:cubicBezTo>
                <a:cubicBezTo>
                  <a:pt x="769886" y="1086726"/>
                  <a:pt x="488847" y="1367503"/>
                  <a:pt x="129995" y="1426902"/>
                </a:cubicBezTo>
                <a:lnTo>
                  <a:pt x="129879" y="1428050"/>
                </a:lnTo>
                <a:cubicBezTo>
                  <a:pt x="124569" y="1429061"/>
                  <a:pt x="119240" y="1430009"/>
                  <a:pt x="113663" y="1429590"/>
                </a:cubicBezTo>
                <a:cubicBezTo>
                  <a:pt x="82491" y="1435144"/>
                  <a:pt x="50611" y="1438125"/>
                  <a:pt x="18236" y="1438652"/>
                </a:cubicBezTo>
                <a:lnTo>
                  <a:pt x="1118" y="1440278"/>
                </a:lnTo>
                <a:lnTo>
                  <a:pt x="1092" y="1439783"/>
                </a:lnTo>
                <a:lnTo>
                  <a:pt x="593" y="1439816"/>
                </a:lnTo>
                <a:cubicBezTo>
                  <a:pt x="27" y="1436014"/>
                  <a:pt x="0" y="1432198"/>
                  <a:pt x="0" y="1428376"/>
                </a:cubicBezTo>
                <a:cubicBezTo>
                  <a:pt x="0" y="1422694"/>
                  <a:pt x="58" y="1417025"/>
                  <a:pt x="1370" y="1411395"/>
                </a:cubicBezTo>
                <a:cubicBezTo>
                  <a:pt x="1328" y="1380067"/>
                  <a:pt x="3778" y="1349182"/>
                  <a:pt x="8835" y="1318938"/>
                </a:cubicBezTo>
                <a:lnTo>
                  <a:pt x="9375" y="1312248"/>
                </a:lnTo>
                <a:cubicBezTo>
                  <a:pt x="9543" y="1312243"/>
                  <a:pt x="9713" y="1312238"/>
                  <a:pt x="9880" y="1312185"/>
                </a:cubicBezTo>
                <a:cubicBezTo>
                  <a:pt x="60157" y="959319"/>
                  <a:pt x="341196" y="678542"/>
                  <a:pt x="700046" y="619144"/>
                </a:cubicBezTo>
                <a:lnTo>
                  <a:pt x="700163" y="617996"/>
                </a:lnTo>
                <a:cubicBezTo>
                  <a:pt x="705472" y="616986"/>
                  <a:pt x="710800" y="616038"/>
                  <a:pt x="716376" y="616457"/>
                </a:cubicBezTo>
                <a:cubicBezTo>
                  <a:pt x="747559" y="610900"/>
                  <a:pt x="779452" y="607919"/>
                  <a:pt x="811837" y="607392"/>
                </a:cubicBezTo>
                <a:close/>
                <a:moveTo>
                  <a:pt x="8824701" y="0"/>
                </a:moveTo>
                <a:lnTo>
                  <a:pt x="9033411" y="0"/>
                </a:lnTo>
                <a:cubicBezTo>
                  <a:pt x="9066347" y="30426"/>
                  <a:pt x="9096640" y="63469"/>
                  <a:pt x="9123965" y="98781"/>
                </a:cubicBezTo>
                <a:lnTo>
                  <a:pt x="9139239" y="122382"/>
                </a:lnTo>
                <a:lnTo>
                  <a:pt x="9139239" y="425734"/>
                </a:lnTo>
                <a:lnTo>
                  <a:pt x="9104305" y="314451"/>
                </a:lnTo>
                <a:cubicBezTo>
                  <a:pt x="9046997" y="183490"/>
                  <a:pt x="8948803" y="73504"/>
                  <a:pt x="8824701" y="0"/>
                </a:cubicBezTo>
                <a:close/>
                <a:moveTo>
                  <a:pt x="8494877" y="0"/>
                </a:moveTo>
                <a:lnTo>
                  <a:pt x="8628893" y="0"/>
                </a:lnTo>
                <a:cubicBezTo>
                  <a:pt x="8697052" y="198004"/>
                  <a:pt x="8856086" y="355591"/>
                  <a:pt x="9058275" y="426756"/>
                </a:cubicBezTo>
                <a:lnTo>
                  <a:pt x="9139239" y="449526"/>
                </a:lnTo>
                <a:lnTo>
                  <a:pt x="9139239" y="577136"/>
                </a:lnTo>
                <a:lnTo>
                  <a:pt x="9043252" y="554355"/>
                </a:lnTo>
                <a:cubicBezTo>
                  <a:pt x="8776836" y="470904"/>
                  <a:pt x="8569058" y="262348"/>
                  <a:pt x="8494877" y="0"/>
                </a:cubicBezTo>
                <a:close/>
                <a:moveTo>
                  <a:pt x="7876547" y="0"/>
                </a:moveTo>
                <a:lnTo>
                  <a:pt x="8085257" y="0"/>
                </a:lnTo>
                <a:cubicBezTo>
                  <a:pt x="7919787" y="98005"/>
                  <a:pt x="7800378" y="260867"/>
                  <a:pt x="7762527" y="451830"/>
                </a:cubicBezTo>
                <a:cubicBezTo>
                  <a:pt x="8006579" y="399791"/>
                  <a:pt x="8203169" y="226290"/>
                  <a:pt x="8281065" y="0"/>
                </a:cubicBezTo>
                <a:lnTo>
                  <a:pt x="8415081" y="0"/>
                </a:lnTo>
                <a:cubicBezTo>
                  <a:pt x="8330303" y="299826"/>
                  <a:pt x="8071031" y="529393"/>
                  <a:pt x="7749156" y="582253"/>
                </a:cubicBezTo>
                <a:lnTo>
                  <a:pt x="7749040" y="583392"/>
                </a:lnTo>
                <a:cubicBezTo>
                  <a:pt x="7743729" y="584395"/>
                  <a:pt x="7738400" y="585336"/>
                  <a:pt x="7732823" y="584920"/>
                </a:cubicBezTo>
                <a:cubicBezTo>
                  <a:pt x="7701651" y="590430"/>
                  <a:pt x="7669771" y="593388"/>
                  <a:pt x="7637396" y="593911"/>
                </a:cubicBezTo>
                <a:lnTo>
                  <a:pt x="7620278" y="595524"/>
                </a:lnTo>
                <a:lnTo>
                  <a:pt x="7620252" y="595033"/>
                </a:lnTo>
                <a:lnTo>
                  <a:pt x="7619753" y="595066"/>
                </a:lnTo>
                <a:cubicBezTo>
                  <a:pt x="7619187" y="591293"/>
                  <a:pt x="7619160" y="587507"/>
                  <a:pt x="7619160" y="583715"/>
                </a:cubicBezTo>
                <a:cubicBezTo>
                  <a:pt x="7619160" y="578078"/>
                  <a:pt x="7619219" y="572454"/>
                  <a:pt x="7620531" y="566868"/>
                </a:cubicBezTo>
                <a:cubicBezTo>
                  <a:pt x="7620488" y="535786"/>
                  <a:pt x="7622938" y="505143"/>
                  <a:pt x="7627995" y="475137"/>
                </a:cubicBezTo>
                <a:lnTo>
                  <a:pt x="7628535" y="468500"/>
                </a:lnTo>
                <a:cubicBezTo>
                  <a:pt x="7628704" y="468495"/>
                  <a:pt x="7628873" y="468490"/>
                  <a:pt x="7629040" y="468437"/>
                </a:cubicBezTo>
                <a:cubicBezTo>
                  <a:pt x="7655343" y="285283"/>
                  <a:pt x="7744803" y="121704"/>
                  <a:pt x="7876547" y="0"/>
                </a:cubicBezTo>
                <a:close/>
                <a:moveTo>
                  <a:pt x="6802727" y="0"/>
                </a:moveTo>
                <a:lnTo>
                  <a:pt x="6936742" y="0"/>
                </a:lnTo>
                <a:cubicBezTo>
                  <a:pt x="7014638" y="226290"/>
                  <a:pt x="7211228" y="399791"/>
                  <a:pt x="7455280" y="451830"/>
                </a:cubicBezTo>
                <a:cubicBezTo>
                  <a:pt x="7417429" y="260867"/>
                  <a:pt x="7298020" y="98005"/>
                  <a:pt x="7132550" y="0"/>
                </a:cubicBezTo>
                <a:lnTo>
                  <a:pt x="7341259" y="0"/>
                </a:lnTo>
                <a:cubicBezTo>
                  <a:pt x="7473003" y="121704"/>
                  <a:pt x="7562464" y="285283"/>
                  <a:pt x="7588766" y="468437"/>
                </a:cubicBezTo>
                <a:cubicBezTo>
                  <a:pt x="7588934" y="468490"/>
                  <a:pt x="7589103" y="468495"/>
                  <a:pt x="7589272" y="468500"/>
                </a:cubicBezTo>
                <a:lnTo>
                  <a:pt x="7589812" y="475137"/>
                </a:lnTo>
                <a:cubicBezTo>
                  <a:pt x="7594869" y="505143"/>
                  <a:pt x="7597319" y="535786"/>
                  <a:pt x="7597276" y="566868"/>
                </a:cubicBezTo>
                <a:cubicBezTo>
                  <a:pt x="7598588" y="572454"/>
                  <a:pt x="7598647" y="578078"/>
                  <a:pt x="7598647" y="583715"/>
                </a:cubicBezTo>
                <a:cubicBezTo>
                  <a:pt x="7598647" y="587507"/>
                  <a:pt x="7598620" y="591293"/>
                  <a:pt x="7598054" y="595066"/>
                </a:cubicBezTo>
                <a:lnTo>
                  <a:pt x="7597555" y="595033"/>
                </a:lnTo>
                <a:lnTo>
                  <a:pt x="7597529" y="595524"/>
                </a:lnTo>
                <a:lnTo>
                  <a:pt x="7580411" y="593911"/>
                </a:lnTo>
                <a:cubicBezTo>
                  <a:pt x="7548036" y="593388"/>
                  <a:pt x="7516156" y="590430"/>
                  <a:pt x="7484984" y="584920"/>
                </a:cubicBezTo>
                <a:cubicBezTo>
                  <a:pt x="7479407" y="585336"/>
                  <a:pt x="7474078" y="584395"/>
                  <a:pt x="7468767" y="583392"/>
                </a:cubicBezTo>
                <a:lnTo>
                  <a:pt x="7468651" y="582253"/>
                </a:lnTo>
                <a:cubicBezTo>
                  <a:pt x="7146776" y="529393"/>
                  <a:pt x="6887504" y="299826"/>
                  <a:pt x="6802727" y="0"/>
                </a:cubicBezTo>
                <a:close/>
                <a:moveTo>
                  <a:pt x="6184397" y="0"/>
                </a:moveTo>
                <a:lnTo>
                  <a:pt x="6393106" y="0"/>
                </a:lnTo>
                <a:cubicBezTo>
                  <a:pt x="6227636" y="98005"/>
                  <a:pt x="6108227" y="260867"/>
                  <a:pt x="6070376" y="451830"/>
                </a:cubicBezTo>
                <a:cubicBezTo>
                  <a:pt x="6314429" y="399791"/>
                  <a:pt x="6511018" y="226290"/>
                  <a:pt x="6588914" y="0"/>
                </a:cubicBezTo>
                <a:lnTo>
                  <a:pt x="6722931" y="0"/>
                </a:lnTo>
                <a:cubicBezTo>
                  <a:pt x="6638152" y="299826"/>
                  <a:pt x="6378880" y="529393"/>
                  <a:pt x="6057005" y="582253"/>
                </a:cubicBezTo>
                <a:lnTo>
                  <a:pt x="6056889" y="583392"/>
                </a:lnTo>
                <a:cubicBezTo>
                  <a:pt x="6051578" y="584395"/>
                  <a:pt x="6046249" y="585336"/>
                  <a:pt x="6040672" y="584920"/>
                </a:cubicBezTo>
                <a:cubicBezTo>
                  <a:pt x="6009500" y="590430"/>
                  <a:pt x="5977620" y="593388"/>
                  <a:pt x="5945246" y="593911"/>
                </a:cubicBezTo>
                <a:lnTo>
                  <a:pt x="5928127" y="595524"/>
                </a:lnTo>
                <a:lnTo>
                  <a:pt x="5928101" y="595033"/>
                </a:lnTo>
                <a:lnTo>
                  <a:pt x="5927602" y="595066"/>
                </a:lnTo>
                <a:cubicBezTo>
                  <a:pt x="5927036" y="591293"/>
                  <a:pt x="5927009" y="587507"/>
                  <a:pt x="5927009" y="583715"/>
                </a:cubicBezTo>
                <a:cubicBezTo>
                  <a:pt x="5927009" y="578078"/>
                  <a:pt x="5927068" y="572454"/>
                  <a:pt x="5928380" y="566868"/>
                </a:cubicBezTo>
                <a:cubicBezTo>
                  <a:pt x="5928338" y="535786"/>
                  <a:pt x="5930787" y="505143"/>
                  <a:pt x="5935844" y="475137"/>
                </a:cubicBezTo>
                <a:lnTo>
                  <a:pt x="5936384" y="468500"/>
                </a:lnTo>
                <a:cubicBezTo>
                  <a:pt x="5936553" y="468495"/>
                  <a:pt x="5936722" y="468490"/>
                  <a:pt x="5936890" y="468437"/>
                </a:cubicBezTo>
                <a:cubicBezTo>
                  <a:pt x="5963192" y="285283"/>
                  <a:pt x="6052653" y="121703"/>
                  <a:pt x="6184397" y="0"/>
                </a:cubicBezTo>
                <a:close/>
                <a:moveTo>
                  <a:pt x="5110576" y="0"/>
                </a:moveTo>
                <a:lnTo>
                  <a:pt x="5244592" y="0"/>
                </a:lnTo>
                <a:cubicBezTo>
                  <a:pt x="5322488" y="226290"/>
                  <a:pt x="5519077" y="399791"/>
                  <a:pt x="5763129" y="451830"/>
                </a:cubicBezTo>
                <a:cubicBezTo>
                  <a:pt x="5725278" y="260867"/>
                  <a:pt x="5605869" y="98005"/>
                  <a:pt x="5440399" y="0"/>
                </a:cubicBezTo>
                <a:lnTo>
                  <a:pt x="5649109" y="0"/>
                </a:lnTo>
                <a:cubicBezTo>
                  <a:pt x="5780853" y="121704"/>
                  <a:pt x="5870314" y="285283"/>
                  <a:pt x="5896616" y="468437"/>
                </a:cubicBezTo>
                <a:cubicBezTo>
                  <a:pt x="5896783" y="468490"/>
                  <a:pt x="5896953" y="468495"/>
                  <a:pt x="5897121" y="468500"/>
                </a:cubicBezTo>
                <a:lnTo>
                  <a:pt x="5897662" y="475137"/>
                </a:lnTo>
                <a:cubicBezTo>
                  <a:pt x="5902718" y="505143"/>
                  <a:pt x="5905168" y="535786"/>
                  <a:pt x="5905126" y="566868"/>
                </a:cubicBezTo>
                <a:cubicBezTo>
                  <a:pt x="5906438" y="572454"/>
                  <a:pt x="5906496" y="578078"/>
                  <a:pt x="5906496" y="583715"/>
                </a:cubicBezTo>
                <a:cubicBezTo>
                  <a:pt x="5906496" y="587507"/>
                  <a:pt x="5906469" y="591293"/>
                  <a:pt x="5905903" y="595066"/>
                </a:cubicBezTo>
                <a:lnTo>
                  <a:pt x="5905404" y="595033"/>
                </a:lnTo>
                <a:lnTo>
                  <a:pt x="5905378" y="595524"/>
                </a:lnTo>
                <a:lnTo>
                  <a:pt x="5888260" y="593911"/>
                </a:lnTo>
                <a:cubicBezTo>
                  <a:pt x="5855886" y="593388"/>
                  <a:pt x="5824005" y="590430"/>
                  <a:pt x="5792833" y="584920"/>
                </a:cubicBezTo>
                <a:cubicBezTo>
                  <a:pt x="5787256" y="585336"/>
                  <a:pt x="5781927" y="584395"/>
                  <a:pt x="5776617" y="583392"/>
                </a:cubicBezTo>
                <a:lnTo>
                  <a:pt x="5776501" y="582253"/>
                </a:lnTo>
                <a:cubicBezTo>
                  <a:pt x="5454626" y="529393"/>
                  <a:pt x="5195354" y="299826"/>
                  <a:pt x="5110576" y="0"/>
                </a:cubicBezTo>
                <a:close/>
                <a:moveTo>
                  <a:pt x="4492246" y="0"/>
                </a:moveTo>
                <a:lnTo>
                  <a:pt x="4700955" y="0"/>
                </a:lnTo>
                <a:cubicBezTo>
                  <a:pt x="4535485" y="98005"/>
                  <a:pt x="4416076" y="260867"/>
                  <a:pt x="4378225" y="451830"/>
                </a:cubicBezTo>
                <a:cubicBezTo>
                  <a:pt x="4622279" y="399791"/>
                  <a:pt x="4818867" y="226290"/>
                  <a:pt x="4896763" y="0"/>
                </a:cubicBezTo>
                <a:lnTo>
                  <a:pt x="5030779" y="0"/>
                </a:lnTo>
                <a:cubicBezTo>
                  <a:pt x="4946001" y="299826"/>
                  <a:pt x="4686729" y="529393"/>
                  <a:pt x="4364853" y="582253"/>
                </a:cubicBezTo>
                <a:lnTo>
                  <a:pt x="4364737" y="583392"/>
                </a:lnTo>
                <a:cubicBezTo>
                  <a:pt x="4359427" y="584395"/>
                  <a:pt x="4354098" y="585336"/>
                  <a:pt x="4348521" y="584920"/>
                </a:cubicBezTo>
                <a:cubicBezTo>
                  <a:pt x="4317350" y="590430"/>
                  <a:pt x="4285468" y="593388"/>
                  <a:pt x="4253094" y="593911"/>
                </a:cubicBezTo>
                <a:lnTo>
                  <a:pt x="4235976" y="595524"/>
                </a:lnTo>
                <a:lnTo>
                  <a:pt x="4235950" y="595033"/>
                </a:lnTo>
                <a:lnTo>
                  <a:pt x="4235451" y="595066"/>
                </a:lnTo>
                <a:cubicBezTo>
                  <a:pt x="4234885" y="591293"/>
                  <a:pt x="4234858" y="587507"/>
                  <a:pt x="4234858" y="583715"/>
                </a:cubicBezTo>
                <a:cubicBezTo>
                  <a:pt x="4234858" y="578078"/>
                  <a:pt x="4234916" y="572454"/>
                  <a:pt x="4236228" y="566868"/>
                </a:cubicBezTo>
                <a:cubicBezTo>
                  <a:pt x="4236186" y="535786"/>
                  <a:pt x="4238636" y="505143"/>
                  <a:pt x="4243692" y="475137"/>
                </a:cubicBezTo>
                <a:lnTo>
                  <a:pt x="4244233" y="468500"/>
                </a:lnTo>
                <a:cubicBezTo>
                  <a:pt x="4244401" y="468495"/>
                  <a:pt x="4244571" y="468490"/>
                  <a:pt x="4244738" y="468437"/>
                </a:cubicBezTo>
                <a:cubicBezTo>
                  <a:pt x="4271041" y="285283"/>
                  <a:pt x="4360502" y="121704"/>
                  <a:pt x="4492246" y="0"/>
                </a:cubicBezTo>
                <a:close/>
                <a:moveTo>
                  <a:pt x="3418424" y="0"/>
                </a:moveTo>
                <a:lnTo>
                  <a:pt x="3552441" y="0"/>
                </a:lnTo>
                <a:cubicBezTo>
                  <a:pt x="3630337" y="226291"/>
                  <a:pt x="3826926" y="399791"/>
                  <a:pt x="4070978" y="451830"/>
                </a:cubicBezTo>
                <a:cubicBezTo>
                  <a:pt x="4033127" y="260867"/>
                  <a:pt x="3913719" y="98005"/>
                  <a:pt x="3748249" y="0"/>
                </a:cubicBezTo>
                <a:lnTo>
                  <a:pt x="3956957" y="0"/>
                </a:lnTo>
                <a:cubicBezTo>
                  <a:pt x="4088702" y="121703"/>
                  <a:pt x="4178162" y="285283"/>
                  <a:pt x="4204464" y="468437"/>
                </a:cubicBezTo>
                <a:cubicBezTo>
                  <a:pt x="4204632" y="468490"/>
                  <a:pt x="4204801" y="468495"/>
                  <a:pt x="4204970" y="468499"/>
                </a:cubicBezTo>
                <a:lnTo>
                  <a:pt x="4205510" y="475137"/>
                </a:lnTo>
                <a:cubicBezTo>
                  <a:pt x="4210567" y="505143"/>
                  <a:pt x="4213016" y="535786"/>
                  <a:pt x="4212974" y="566868"/>
                </a:cubicBezTo>
                <a:cubicBezTo>
                  <a:pt x="4214286" y="572454"/>
                  <a:pt x="4214345" y="578078"/>
                  <a:pt x="4214345" y="583715"/>
                </a:cubicBezTo>
                <a:cubicBezTo>
                  <a:pt x="4214345" y="587508"/>
                  <a:pt x="4214318" y="591293"/>
                  <a:pt x="4213752" y="595066"/>
                </a:cubicBezTo>
                <a:lnTo>
                  <a:pt x="4213253" y="595033"/>
                </a:lnTo>
                <a:lnTo>
                  <a:pt x="4213227" y="595524"/>
                </a:lnTo>
                <a:lnTo>
                  <a:pt x="4196108" y="593911"/>
                </a:lnTo>
                <a:cubicBezTo>
                  <a:pt x="4163734" y="593388"/>
                  <a:pt x="4131854" y="590430"/>
                  <a:pt x="4100682" y="584920"/>
                </a:cubicBezTo>
                <a:cubicBezTo>
                  <a:pt x="4095105" y="585336"/>
                  <a:pt x="4089776" y="584395"/>
                  <a:pt x="4084465" y="583392"/>
                </a:cubicBezTo>
                <a:lnTo>
                  <a:pt x="4084349" y="582253"/>
                </a:lnTo>
                <a:cubicBezTo>
                  <a:pt x="3762475" y="529393"/>
                  <a:pt x="3503203" y="299826"/>
                  <a:pt x="3418424" y="0"/>
                </a:cubicBezTo>
                <a:close/>
                <a:moveTo>
                  <a:pt x="2800095" y="0"/>
                </a:moveTo>
                <a:lnTo>
                  <a:pt x="3008804" y="0"/>
                </a:lnTo>
                <a:cubicBezTo>
                  <a:pt x="2843334" y="98005"/>
                  <a:pt x="2723925" y="260867"/>
                  <a:pt x="2686074" y="451830"/>
                </a:cubicBezTo>
                <a:cubicBezTo>
                  <a:pt x="2930126" y="399791"/>
                  <a:pt x="3126716" y="226291"/>
                  <a:pt x="3204612" y="0"/>
                </a:cubicBezTo>
                <a:lnTo>
                  <a:pt x="3338628" y="0"/>
                </a:lnTo>
                <a:cubicBezTo>
                  <a:pt x="3253850" y="299826"/>
                  <a:pt x="2994578" y="529393"/>
                  <a:pt x="2672703" y="582253"/>
                </a:cubicBezTo>
                <a:lnTo>
                  <a:pt x="2672586" y="583392"/>
                </a:lnTo>
                <a:cubicBezTo>
                  <a:pt x="2667276" y="584395"/>
                  <a:pt x="2661947" y="585336"/>
                  <a:pt x="2656370" y="584920"/>
                </a:cubicBezTo>
                <a:cubicBezTo>
                  <a:pt x="2625198" y="590430"/>
                  <a:pt x="2593318" y="593388"/>
                  <a:pt x="2560943" y="593911"/>
                </a:cubicBezTo>
                <a:lnTo>
                  <a:pt x="2543825" y="595524"/>
                </a:lnTo>
                <a:lnTo>
                  <a:pt x="2543799" y="595033"/>
                </a:lnTo>
                <a:lnTo>
                  <a:pt x="2543300" y="595066"/>
                </a:lnTo>
                <a:cubicBezTo>
                  <a:pt x="2542734" y="591293"/>
                  <a:pt x="2542707" y="587507"/>
                  <a:pt x="2542707" y="583715"/>
                </a:cubicBezTo>
                <a:cubicBezTo>
                  <a:pt x="2542707" y="578078"/>
                  <a:pt x="2542765" y="572454"/>
                  <a:pt x="2544077" y="566868"/>
                </a:cubicBezTo>
                <a:cubicBezTo>
                  <a:pt x="2544035" y="535786"/>
                  <a:pt x="2546485" y="505143"/>
                  <a:pt x="2551541" y="475137"/>
                </a:cubicBezTo>
                <a:lnTo>
                  <a:pt x="2552082" y="468499"/>
                </a:lnTo>
                <a:cubicBezTo>
                  <a:pt x="2552250" y="468495"/>
                  <a:pt x="2552420" y="468490"/>
                  <a:pt x="2552587" y="468437"/>
                </a:cubicBezTo>
                <a:cubicBezTo>
                  <a:pt x="2578890" y="285283"/>
                  <a:pt x="2668350" y="121703"/>
                  <a:pt x="2800095" y="0"/>
                </a:cubicBezTo>
                <a:close/>
                <a:moveTo>
                  <a:pt x="1726273" y="0"/>
                </a:moveTo>
                <a:lnTo>
                  <a:pt x="1860290" y="0"/>
                </a:lnTo>
                <a:cubicBezTo>
                  <a:pt x="1938186" y="226291"/>
                  <a:pt x="2134775" y="399791"/>
                  <a:pt x="2378827" y="451830"/>
                </a:cubicBezTo>
                <a:cubicBezTo>
                  <a:pt x="2340976" y="260867"/>
                  <a:pt x="2221567" y="98005"/>
                  <a:pt x="2056098" y="0"/>
                </a:cubicBezTo>
                <a:lnTo>
                  <a:pt x="2264806" y="0"/>
                </a:lnTo>
                <a:cubicBezTo>
                  <a:pt x="2396551" y="121703"/>
                  <a:pt x="2486011" y="285283"/>
                  <a:pt x="2512313" y="468437"/>
                </a:cubicBezTo>
                <a:cubicBezTo>
                  <a:pt x="2512481" y="468490"/>
                  <a:pt x="2512650" y="468495"/>
                  <a:pt x="2512819" y="468499"/>
                </a:cubicBezTo>
                <a:lnTo>
                  <a:pt x="2513359" y="475137"/>
                </a:lnTo>
                <a:cubicBezTo>
                  <a:pt x="2518416" y="505143"/>
                  <a:pt x="2520865" y="535786"/>
                  <a:pt x="2520823" y="566868"/>
                </a:cubicBezTo>
                <a:cubicBezTo>
                  <a:pt x="2522135" y="572454"/>
                  <a:pt x="2522194" y="578078"/>
                  <a:pt x="2522194" y="583715"/>
                </a:cubicBezTo>
                <a:cubicBezTo>
                  <a:pt x="2522194" y="587508"/>
                  <a:pt x="2522167" y="591293"/>
                  <a:pt x="2521601" y="595066"/>
                </a:cubicBezTo>
                <a:lnTo>
                  <a:pt x="2521102" y="595033"/>
                </a:lnTo>
                <a:lnTo>
                  <a:pt x="2521076" y="595524"/>
                </a:lnTo>
                <a:lnTo>
                  <a:pt x="2503957" y="593911"/>
                </a:lnTo>
                <a:cubicBezTo>
                  <a:pt x="2471583" y="593388"/>
                  <a:pt x="2439703" y="590430"/>
                  <a:pt x="2408531" y="584920"/>
                </a:cubicBezTo>
                <a:cubicBezTo>
                  <a:pt x="2402954" y="585336"/>
                  <a:pt x="2397625" y="584395"/>
                  <a:pt x="2392314" y="583392"/>
                </a:cubicBezTo>
                <a:lnTo>
                  <a:pt x="2392198" y="582253"/>
                </a:lnTo>
                <a:cubicBezTo>
                  <a:pt x="2070324" y="529393"/>
                  <a:pt x="1811051" y="299826"/>
                  <a:pt x="1726273" y="0"/>
                </a:cubicBezTo>
                <a:close/>
                <a:moveTo>
                  <a:pt x="1107944" y="0"/>
                </a:moveTo>
                <a:lnTo>
                  <a:pt x="1316652" y="0"/>
                </a:lnTo>
                <a:cubicBezTo>
                  <a:pt x="1151183" y="98005"/>
                  <a:pt x="1031774" y="260867"/>
                  <a:pt x="993923" y="451830"/>
                </a:cubicBezTo>
                <a:cubicBezTo>
                  <a:pt x="1237975" y="399791"/>
                  <a:pt x="1434564" y="226291"/>
                  <a:pt x="1512461" y="0"/>
                </a:cubicBezTo>
                <a:lnTo>
                  <a:pt x="1646477" y="0"/>
                </a:lnTo>
                <a:cubicBezTo>
                  <a:pt x="1561699" y="299826"/>
                  <a:pt x="1302427" y="529393"/>
                  <a:pt x="980552" y="582253"/>
                </a:cubicBezTo>
                <a:lnTo>
                  <a:pt x="980435" y="583392"/>
                </a:lnTo>
                <a:cubicBezTo>
                  <a:pt x="975125" y="584395"/>
                  <a:pt x="969796" y="585336"/>
                  <a:pt x="964219" y="584920"/>
                </a:cubicBezTo>
                <a:cubicBezTo>
                  <a:pt x="933047" y="590430"/>
                  <a:pt x="901167" y="593388"/>
                  <a:pt x="868792" y="593911"/>
                </a:cubicBezTo>
                <a:lnTo>
                  <a:pt x="851674" y="595524"/>
                </a:lnTo>
                <a:lnTo>
                  <a:pt x="851648" y="595033"/>
                </a:lnTo>
                <a:lnTo>
                  <a:pt x="851149" y="595066"/>
                </a:lnTo>
                <a:cubicBezTo>
                  <a:pt x="850583" y="591293"/>
                  <a:pt x="850556" y="587507"/>
                  <a:pt x="850556" y="583715"/>
                </a:cubicBezTo>
                <a:cubicBezTo>
                  <a:pt x="850556" y="578078"/>
                  <a:pt x="850614" y="572454"/>
                  <a:pt x="851926" y="566868"/>
                </a:cubicBezTo>
                <a:cubicBezTo>
                  <a:pt x="851884" y="535786"/>
                  <a:pt x="854334" y="505143"/>
                  <a:pt x="859390" y="475137"/>
                </a:cubicBezTo>
                <a:lnTo>
                  <a:pt x="859931" y="468499"/>
                </a:lnTo>
                <a:cubicBezTo>
                  <a:pt x="860099" y="468495"/>
                  <a:pt x="860269" y="468490"/>
                  <a:pt x="860436" y="468437"/>
                </a:cubicBezTo>
                <a:cubicBezTo>
                  <a:pt x="886739" y="285283"/>
                  <a:pt x="976199" y="121704"/>
                  <a:pt x="1107944" y="0"/>
                </a:cubicBezTo>
                <a:close/>
                <a:moveTo>
                  <a:pt x="34122" y="0"/>
                </a:moveTo>
                <a:lnTo>
                  <a:pt x="168138" y="0"/>
                </a:lnTo>
                <a:cubicBezTo>
                  <a:pt x="246034" y="226290"/>
                  <a:pt x="442624" y="399791"/>
                  <a:pt x="686676" y="451830"/>
                </a:cubicBezTo>
                <a:cubicBezTo>
                  <a:pt x="648825" y="260867"/>
                  <a:pt x="529416" y="98005"/>
                  <a:pt x="363946" y="0"/>
                </a:cubicBezTo>
                <a:lnTo>
                  <a:pt x="572655" y="0"/>
                </a:lnTo>
                <a:cubicBezTo>
                  <a:pt x="704400" y="121703"/>
                  <a:pt x="793860" y="285283"/>
                  <a:pt x="820162" y="468437"/>
                </a:cubicBezTo>
                <a:cubicBezTo>
                  <a:pt x="820330" y="468490"/>
                  <a:pt x="820499" y="468495"/>
                  <a:pt x="820668" y="468500"/>
                </a:cubicBezTo>
                <a:lnTo>
                  <a:pt x="821208" y="475137"/>
                </a:lnTo>
                <a:cubicBezTo>
                  <a:pt x="826265" y="505143"/>
                  <a:pt x="828714" y="535786"/>
                  <a:pt x="828672" y="566868"/>
                </a:cubicBezTo>
                <a:cubicBezTo>
                  <a:pt x="829984" y="572454"/>
                  <a:pt x="830043" y="578078"/>
                  <a:pt x="830043" y="583715"/>
                </a:cubicBezTo>
                <a:cubicBezTo>
                  <a:pt x="830043" y="587508"/>
                  <a:pt x="830016" y="591293"/>
                  <a:pt x="829450" y="595066"/>
                </a:cubicBezTo>
                <a:lnTo>
                  <a:pt x="828951" y="595033"/>
                </a:lnTo>
                <a:lnTo>
                  <a:pt x="828925" y="595524"/>
                </a:lnTo>
                <a:lnTo>
                  <a:pt x="811806" y="593911"/>
                </a:lnTo>
                <a:cubicBezTo>
                  <a:pt x="779432" y="593388"/>
                  <a:pt x="747552" y="590430"/>
                  <a:pt x="716380" y="584920"/>
                </a:cubicBezTo>
                <a:cubicBezTo>
                  <a:pt x="710803" y="585336"/>
                  <a:pt x="705474" y="584395"/>
                  <a:pt x="700163" y="583392"/>
                </a:cubicBezTo>
                <a:lnTo>
                  <a:pt x="700047" y="582253"/>
                </a:lnTo>
                <a:cubicBezTo>
                  <a:pt x="378172" y="529393"/>
                  <a:pt x="118900" y="299826"/>
                  <a:pt x="34122"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6" name="Straight Connector 5">
            <a:extLst>
              <a:ext uri="{FF2B5EF4-FFF2-40B4-BE49-F238E27FC236}">
                <a16:creationId xmlns:a16="http://schemas.microsoft.com/office/drawing/2014/main" id="{38DBF9D5-0A2A-44DA-7602-B8B77CD3C2BD}"/>
              </a:ext>
            </a:extLst>
          </p:cNvPr>
          <p:cNvCxnSpPr/>
          <p:nvPr/>
        </p:nvCxnSpPr>
        <p:spPr>
          <a:xfrm flipV="1">
            <a:off x="6289675" y="5264150"/>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p:nvSpPr>
          <p:cNvPr id="2" name="Title 1"/>
          <p:cNvSpPr>
            <a:spLocks noGrp="1"/>
          </p:cNvSpPr>
          <p:nvPr>
            <p:ph type="title"/>
          </p:nvPr>
        </p:nvSpPr>
        <p:spPr>
          <a:xfrm>
            <a:off x="342900" y="4960137"/>
            <a:ext cx="5829300" cy="1463040"/>
          </a:xfrm>
        </p:spPr>
        <p:txBody>
          <a:bodyPr/>
          <a:lstStyle>
            <a:lvl1pPr algn="r">
              <a:defRPr sz="4400" b="0" spc="200" baseline="0"/>
            </a:lvl1pPr>
          </a:lstStyle>
          <a:p>
            <a:r>
              <a:rPr lang="en-US"/>
              <a:t>Click to edit Master title style</a:t>
            </a:r>
            <a:endParaRPr lang="en-US" dirty="0"/>
          </a:p>
        </p:txBody>
      </p:sp>
      <p:sp>
        <p:nvSpPr>
          <p:cNvPr id="3" name="Text Placeholder 2"/>
          <p:cNvSpPr>
            <a:spLocks noGrp="1"/>
          </p:cNvSpPr>
          <p:nvPr>
            <p:ph type="body" idx="1"/>
          </p:nvPr>
        </p:nvSpPr>
        <p:spPr>
          <a:xfrm>
            <a:off x="6457950" y="4960137"/>
            <a:ext cx="2400300" cy="1463040"/>
          </a:xfrm>
        </p:spPr>
        <p:txBody>
          <a:bodyPr lIns="91440" rIns="91440" anchor="ctr">
            <a:normAutofit/>
          </a:bodyPr>
          <a:lstStyle>
            <a:lvl1pPr marL="0" indent="0">
              <a:lnSpc>
                <a:spcPct val="100000"/>
              </a:lnSpc>
              <a:spcBef>
                <a:spcPts val="0"/>
              </a:spcBef>
              <a:buNone/>
              <a:defRPr sz="1600">
                <a:solidFill>
                  <a:schemeClr val="tx1">
                    <a:lumMod val="95000"/>
                    <a:lumOff val="5000"/>
                  </a:schemeClr>
                </a:solidFill>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7" name="Date Placeholder 3">
            <a:extLst>
              <a:ext uri="{FF2B5EF4-FFF2-40B4-BE49-F238E27FC236}">
                <a16:creationId xmlns:a16="http://schemas.microsoft.com/office/drawing/2014/main" id="{B2BFAACF-C288-8985-37C0-E86AEE212F1E}"/>
              </a:ext>
            </a:extLst>
          </p:cNvPr>
          <p:cNvSpPr>
            <a:spLocks noGrp="1"/>
          </p:cNvSpPr>
          <p:nvPr>
            <p:ph type="dt" sz="half" idx="10"/>
          </p:nvPr>
        </p:nvSpPr>
        <p:spPr/>
        <p:txBody>
          <a:bodyPr/>
          <a:lstStyle>
            <a:lvl1pPr>
              <a:defRPr/>
            </a:lvl1pPr>
          </a:lstStyle>
          <a:p>
            <a:pPr>
              <a:defRPr/>
            </a:pPr>
            <a:endParaRPr lang="en-GB"/>
          </a:p>
        </p:txBody>
      </p:sp>
      <p:sp>
        <p:nvSpPr>
          <p:cNvPr id="8" name="Footer Placeholder 4">
            <a:extLst>
              <a:ext uri="{FF2B5EF4-FFF2-40B4-BE49-F238E27FC236}">
                <a16:creationId xmlns:a16="http://schemas.microsoft.com/office/drawing/2014/main" id="{0BEEC47D-9288-9C18-DA1E-1FE3AF96C64C}"/>
              </a:ext>
            </a:extLst>
          </p:cNvPr>
          <p:cNvSpPr>
            <a:spLocks noGrp="1"/>
          </p:cNvSpPr>
          <p:nvPr>
            <p:ph type="ftr" sz="quarter" idx="11"/>
          </p:nvPr>
        </p:nvSpPr>
        <p:spPr/>
        <p:txBody>
          <a:bodyPr/>
          <a:lstStyle>
            <a:lvl1pPr>
              <a:defRPr/>
            </a:lvl1pPr>
          </a:lstStyle>
          <a:p>
            <a:pPr>
              <a:defRPr/>
            </a:pPr>
            <a:endParaRPr lang="en-GB"/>
          </a:p>
        </p:txBody>
      </p:sp>
      <p:sp>
        <p:nvSpPr>
          <p:cNvPr id="9" name="Slide Number Placeholder 5">
            <a:extLst>
              <a:ext uri="{FF2B5EF4-FFF2-40B4-BE49-F238E27FC236}">
                <a16:creationId xmlns:a16="http://schemas.microsoft.com/office/drawing/2014/main" id="{456ED237-99B9-38C6-751C-32F0C03F8827}"/>
              </a:ext>
            </a:extLst>
          </p:cNvPr>
          <p:cNvSpPr>
            <a:spLocks noGrp="1"/>
          </p:cNvSpPr>
          <p:nvPr>
            <p:ph type="sldNum" sz="quarter" idx="12"/>
          </p:nvPr>
        </p:nvSpPr>
        <p:spPr/>
        <p:txBody>
          <a:bodyPr/>
          <a:lstStyle>
            <a:lvl1pPr>
              <a:defRPr/>
            </a:lvl1pPr>
          </a:lstStyle>
          <a:p>
            <a:fld id="{D25EFD44-8CB9-EA44-9080-7A0AA35E1124}" type="slidenum">
              <a:rPr lang="en-GB" altLang="en-US"/>
              <a:pPr/>
              <a:t>‹#›</a:t>
            </a:fld>
            <a:endParaRPr lang="en-GB" altLang="en-US"/>
          </a:p>
        </p:txBody>
      </p:sp>
    </p:spTree>
    <p:extLst>
      <p:ext uri="{BB962C8B-B14F-4D97-AF65-F5344CB8AC3E}">
        <p14:creationId xmlns:p14="http://schemas.microsoft.com/office/powerpoint/2010/main" val="345962624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768096" y="585216"/>
            <a:ext cx="7290054" cy="1499616"/>
          </a:xfrm>
        </p:spPr>
        <p:txBody>
          <a:bodyPr/>
          <a:lstStyle/>
          <a:p>
            <a:r>
              <a:rPr lang="en-US"/>
              <a:t>Click to edit Master title style</a:t>
            </a:r>
            <a:endParaRPr lang="en-US" dirty="0"/>
          </a:p>
        </p:txBody>
      </p:sp>
      <p:sp>
        <p:nvSpPr>
          <p:cNvPr id="3" name="Content Placeholder 2"/>
          <p:cNvSpPr>
            <a:spLocks noGrp="1"/>
          </p:cNvSpPr>
          <p:nvPr>
            <p:ph sz="half" idx="1"/>
          </p:nvPr>
        </p:nvSpPr>
        <p:spPr>
          <a:xfrm>
            <a:off x="768096" y="2286000"/>
            <a:ext cx="3566160" cy="40233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491990" y="2286000"/>
            <a:ext cx="3566160" cy="40233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3">
            <a:extLst>
              <a:ext uri="{FF2B5EF4-FFF2-40B4-BE49-F238E27FC236}">
                <a16:creationId xmlns:a16="http://schemas.microsoft.com/office/drawing/2014/main" id="{41C3AF77-2D6C-946B-6231-D357AFCA095E}"/>
              </a:ext>
            </a:extLst>
          </p:cNvPr>
          <p:cNvSpPr>
            <a:spLocks noGrp="1"/>
          </p:cNvSpPr>
          <p:nvPr>
            <p:ph type="dt" sz="half" idx="10"/>
          </p:nvPr>
        </p:nvSpPr>
        <p:spPr/>
        <p:txBody>
          <a:bodyPr/>
          <a:lstStyle>
            <a:lvl1pPr>
              <a:defRPr/>
            </a:lvl1pPr>
          </a:lstStyle>
          <a:p>
            <a:pPr>
              <a:defRPr/>
            </a:pPr>
            <a:endParaRPr lang="en-GB"/>
          </a:p>
        </p:txBody>
      </p:sp>
      <p:sp>
        <p:nvSpPr>
          <p:cNvPr id="6" name="Footer Placeholder 4">
            <a:extLst>
              <a:ext uri="{FF2B5EF4-FFF2-40B4-BE49-F238E27FC236}">
                <a16:creationId xmlns:a16="http://schemas.microsoft.com/office/drawing/2014/main" id="{A57D0B79-9C85-9987-205D-77D23ACEDC81}"/>
              </a:ext>
            </a:extLst>
          </p:cNvPr>
          <p:cNvSpPr>
            <a:spLocks noGrp="1"/>
          </p:cNvSpPr>
          <p:nvPr>
            <p:ph type="ftr" sz="quarter" idx="11"/>
          </p:nvPr>
        </p:nvSpPr>
        <p:spPr/>
        <p:txBody>
          <a:bodyPr/>
          <a:lstStyle>
            <a:lvl1pPr>
              <a:defRPr/>
            </a:lvl1pPr>
          </a:lstStyle>
          <a:p>
            <a:pPr>
              <a:defRPr/>
            </a:pPr>
            <a:endParaRPr lang="en-GB"/>
          </a:p>
        </p:txBody>
      </p:sp>
      <p:sp>
        <p:nvSpPr>
          <p:cNvPr id="7" name="Slide Number Placeholder 5">
            <a:extLst>
              <a:ext uri="{FF2B5EF4-FFF2-40B4-BE49-F238E27FC236}">
                <a16:creationId xmlns:a16="http://schemas.microsoft.com/office/drawing/2014/main" id="{B9E7E1B4-2902-72EE-0EB2-E50141ADBEB9}"/>
              </a:ext>
            </a:extLst>
          </p:cNvPr>
          <p:cNvSpPr>
            <a:spLocks noGrp="1"/>
          </p:cNvSpPr>
          <p:nvPr>
            <p:ph type="sldNum" sz="quarter" idx="12"/>
          </p:nvPr>
        </p:nvSpPr>
        <p:spPr/>
        <p:txBody>
          <a:bodyPr/>
          <a:lstStyle>
            <a:lvl1pPr>
              <a:defRPr/>
            </a:lvl1pPr>
          </a:lstStyle>
          <a:p>
            <a:fld id="{0248D516-1629-A847-B1B0-0C39715658AC}" type="slidenum">
              <a:rPr lang="en-GB" altLang="en-US"/>
              <a:pPr/>
              <a:t>‹#›</a:t>
            </a:fld>
            <a:endParaRPr lang="en-GB" altLang="en-US"/>
          </a:p>
        </p:txBody>
      </p:sp>
    </p:spTree>
    <p:extLst>
      <p:ext uri="{BB962C8B-B14F-4D97-AF65-F5344CB8AC3E}">
        <p14:creationId xmlns:p14="http://schemas.microsoft.com/office/powerpoint/2010/main" val="51358343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768096" y="585216"/>
            <a:ext cx="7290054" cy="1499616"/>
          </a:xfrm>
        </p:spPr>
        <p:txBody>
          <a:bodyPr/>
          <a:lstStyle/>
          <a:p>
            <a:r>
              <a:rPr lang="en-US"/>
              <a:t>Click to edit Master title style</a:t>
            </a:r>
            <a:endParaRPr lang="en-US" dirty="0"/>
          </a:p>
        </p:txBody>
      </p:sp>
      <p:sp>
        <p:nvSpPr>
          <p:cNvPr id="3" name="Text Placeholder 2"/>
          <p:cNvSpPr>
            <a:spLocks noGrp="1"/>
          </p:cNvSpPr>
          <p:nvPr>
            <p:ph type="body" idx="1"/>
          </p:nvPr>
        </p:nvSpPr>
        <p:spPr>
          <a:xfrm>
            <a:off x="768096" y="2179636"/>
            <a:ext cx="3566160" cy="822960"/>
          </a:xfrm>
        </p:spPr>
        <p:txBody>
          <a:bodyPr lIns="137160" rIns="137160" anchor="ctr">
            <a:normAutofit/>
          </a:bodyPr>
          <a:lstStyle>
            <a:lvl1pPr marL="0" indent="0">
              <a:spcBef>
                <a:spcPts val="0"/>
              </a:spcBef>
              <a:spcAft>
                <a:spcPts val="0"/>
              </a:spcAft>
              <a:buNone/>
              <a:defRPr sz="2200" b="0" cap="none" baseline="0">
                <a:solidFill>
                  <a:schemeClr val="accent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768096" y="2967788"/>
            <a:ext cx="3566160" cy="33415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491990" y="2179636"/>
            <a:ext cx="3566160" cy="822960"/>
          </a:xfrm>
        </p:spPr>
        <p:txBody>
          <a:bodyPr lIns="137160" rIns="137160" anchor="ctr">
            <a:normAutofit/>
          </a:bodyPr>
          <a:lstStyle>
            <a:lvl1pPr marL="0" indent="0">
              <a:spcBef>
                <a:spcPts val="0"/>
              </a:spcBef>
              <a:spcAft>
                <a:spcPts val="0"/>
              </a:spcAft>
              <a:buNone/>
              <a:defRPr lang="en-US" sz="2200" b="0" kern="1200" cap="none"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491990" y="2967788"/>
            <a:ext cx="3566160" cy="33415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3">
            <a:extLst>
              <a:ext uri="{FF2B5EF4-FFF2-40B4-BE49-F238E27FC236}">
                <a16:creationId xmlns:a16="http://schemas.microsoft.com/office/drawing/2014/main" id="{2966735F-7C7B-A93D-AEA4-DD1617531D7E}"/>
              </a:ext>
            </a:extLst>
          </p:cNvPr>
          <p:cNvSpPr>
            <a:spLocks noGrp="1"/>
          </p:cNvSpPr>
          <p:nvPr>
            <p:ph type="dt" sz="half" idx="10"/>
          </p:nvPr>
        </p:nvSpPr>
        <p:spPr/>
        <p:txBody>
          <a:bodyPr/>
          <a:lstStyle>
            <a:lvl1pPr>
              <a:defRPr/>
            </a:lvl1pPr>
          </a:lstStyle>
          <a:p>
            <a:pPr>
              <a:defRPr/>
            </a:pPr>
            <a:endParaRPr lang="en-GB"/>
          </a:p>
        </p:txBody>
      </p:sp>
      <p:sp>
        <p:nvSpPr>
          <p:cNvPr id="7" name="Footer Placeholder 4">
            <a:extLst>
              <a:ext uri="{FF2B5EF4-FFF2-40B4-BE49-F238E27FC236}">
                <a16:creationId xmlns:a16="http://schemas.microsoft.com/office/drawing/2014/main" id="{8BEC2764-56F7-BF5D-4408-DAC555BA3857}"/>
              </a:ext>
            </a:extLst>
          </p:cNvPr>
          <p:cNvSpPr>
            <a:spLocks noGrp="1"/>
          </p:cNvSpPr>
          <p:nvPr>
            <p:ph type="ftr" sz="quarter" idx="11"/>
          </p:nvPr>
        </p:nvSpPr>
        <p:spPr/>
        <p:txBody>
          <a:bodyPr/>
          <a:lstStyle>
            <a:lvl1pPr>
              <a:defRPr/>
            </a:lvl1pPr>
          </a:lstStyle>
          <a:p>
            <a:pPr>
              <a:defRPr/>
            </a:pPr>
            <a:endParaRPr lang="en-GB"/>
          </a:p>
        </p:txBody>
      </p:sp>
      <p:sp>
        <p:nvSpPr>
          <p:cNvPr id="8" name="Slide Number Placeholder 5">
            <a:extLst>
              <a:ext uri="{FF2B5EF4-FFF2-40B4-BE49-F238E27FC236}">
                <a16:creationId xmlns:a16="http://schemas.microsoft.com/office/drawing/2014/main" id="{316D9313-D3D7-05BE-B95E-0017299F435B}"/>
              </a:ext>
            </a:extLst>
          </p:cNvPr>
          <p:cNvSpPr>
            <a:spLocks noGrp="1"/>
          </p:cNvSpPr>
          <p:nvPr>
            <p:ph type="sldNum" sz="quarter" idx="12"/>
          </p:nvPr>
        </p:nvSpPr>
        <p:spPr/>
        <p:txBody>
          <a:bodyPr/>
          <a:lstStyle>
            <a:lvl1pPr>
              <a:defRPr/>
            </a:lvl1pPr>
          </a:lstStyle>
          <a:p>
            <a:fld id="{38A6D04E-B01C-F34B-8A23-943C738E295B}" type="slidenum">
              <a:rPr lang="en-GB" altLang="en-US"/>
              <a:pPr/>
              <a:t>‹#›</a:t>
            </a:fld>
            <a:endParaRPr lang="en-GB" altLang="en-US"/>
          </a:p>
        </p:txBody>
      </p:sp>
    </p:spTree>
    <p:extLst>
      <p:ext uri="{BB962C8B-B14F-4D97-AF65-F5344CB8AC3E}">
        <p14:creationId xmlns:p14="http://schemas.microsoft.com/office/powerpoint/2010/main" val="24828234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3">
            <a:extLst>
              <a:ext uri="{FF2B5EF4-FFF2-40B4-BE49-F238E27FC236}">
                <a16:creationId xmlns:a16="http://schemas.microsoft.com/office/drawing/2014/main" id="{9150D48D-58E9-000B-B194-6C6B4E06C43D}"/>
              </a:ext>
            </a:extLst>
          </p:cNvPr>
          <p:cNvSpPr>
            <a:spLocks noGrp="1"/>
          </p:cNvSpPr>
          <p:nvPr>
            <p:ph type="dt" sz="half" idx="10"/>
          </p:nvPr>
        </p:nvSpPr>
        <p:spPr/>
        <p:txBody>
          <a:bodyPr/>
          <a:lstStyle>
            <a:lvl1pPr>
              <a:defRPr/>
            </a:lvl1pPr>
          </a:lstStyle>
          <a:p>
            <a:pPr>
              <a:defRPr/>
            </a:pPr>
            <a:endParaRPr lang="en-GB"/>
          </a:p>
        </p:txBody>
      </p:sp>
      <p:sp>
        <p:nvSpPr>
          <p:cNvPr id="4" name="Footer Placeholder 4">
            <a:extLst>
              <a:ext uri="{FF2B5EF4-FFF2-40B4-BE49-F238E27FC236}">
                <a16:creationId xmlns:a16="http://schemas.microsoft.com/office/drawing/2014/main" id="{14C3AEFC-9E9C-968C-8C15-14D952130809}"/>
              </a:ext>
            </a:extLst>
          </p:cNvPr>
          <p:cNvSpPr>
            <a:spLocks noGrp="1"/>
          </p:cNvSpPr>
          <p:nvPr>
            <p:ph type="ftr" sz="quarter" idx="11"/>
          </p:nvPr>
        </p:nvSpPr>
        <p:spPr/>
        <p:txBody>
          <a:bodyPr/>
          <a:lstStyle>
            <a:lvl1pPr>
              <a:defRPr/>
            </a:lvl1pPr>
          </a:lstStyle>
          <a:p>
            <a:pPr>
              <a:defRPr/>
            </a:pPr>
            <a:endParaRPr lang="en-GB"/>
          </a:p>
        </p:txBody>
      </p:sp>
      <p:sp>
        <p:nvSpPr>
          <p:cNvPr id="5" name="Slide Number Placeholder 5">
            <a:extLst>
              <a:ext uri="{FF2B5EF4-FFF2-40B4-BE49-F238E27FC236}">
                <a16:creationId xmlns:a16="http://schemas.microsoft.com/office/drawing/2014/main" id="{DABF7827-3F73-2C8C-FDA1-022B09C7F8BA}"/>
              </a:ext>
            </a:extLst>
          </p:cNvPr>
          <p:cNvSpPr>
            <a:spLocks noGrp="1"/>
          </p:cNvSpPr>
          <p:nvPr>
            <p:ph type="sldNum" sz="quarter" idx="12"/>
          </p:nvPr>
        </p:nvSpPr>
        <p:spPr/>
        <p:txBody>
          <a:bodyPr/>
          <a:lstStyle>
            <a:lvl1pPr>
              <a:defRPr/>
            </a:lvl1pPr>
          </a:lstStyle>
          <a:p>
            <a:fld id="{DF8B0112-5E6C-C94B-AC1D-C5013838A36B}" type="slidenum">
              <a:rPr lang="en-GB" altLang="en-US"/>
              <a:pPr/>
              <a:t>‹#›</a:t>
            </a:fld>
            <a:endParaRPr lang="en-GB" altLang="en-US"/>
          </a:p>
        </p:txBody>
      </p:sp>
    </p:spTree>
    <p:extLst>
      <p:ext uri="{BB962C8B-B14F-4D97-AF65-F5344CB8AC3E}">
        <p14:creationId xmlns:p14="http://schemas.microsoft.com/office/powerpoint/2010/main" val="16393168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1393E38-2B1A-24AB-BB24-05DD71679F78}"/>
              </a:ext>
            </a:extLst>
          </p:cNvPr>
          <p:cNvSpPr>
            <a:spLocks noGrp="1"/>
          </p:cNvSpPr>
          <p:nvPr>
            <p:ph type="dt" sz="half" idx="10"/>
          </p:nvPr>
        </p:nvSpPr>
        <p:spPr/>
        <p:txBody>
          <a:bodyPr/>
          <a:lstStyle>
            <a:lvl1pPr>
              <a:defRPr/>
            </a:lvl1pPr>
          </a:lstStyle>
          <a:p>
            <a:pPr>
              <a:defRPr/>
            </a:pPr>
            <a:endParaRPr lang="en-GB"/>
          </a:p>
        </p:txBody>
      </p:sp>
      <p:sp>
        <p:nvSpPr>
          <p:cNvPr id="3" name="Footer Placeholder 2">
            <a:extLst>
              <a:ext uri="{FF2B5EF4-FFF2-40B4-BE49-F238E27FC236}">
                <a16:creationId xmlns:a16="http://schemas.microsoft.com/office/drawing/2014/main" id="{04E41A4F-5986-F7EB-E41C-C001F7E98590}"/>
              </a:ext>
            </a:extLst>
          </p:cNvPr>
          <p:cNvSpPr>
            <a:spLocks noGrp="1"/>
          </p:cNvSpPr>
          <p:nvPr>
            <p:ph type="ftr" sz="quarter" idx="11"/>
          </p:nvPr>
        </p:nvSpPr>
        <p:spPr/>
        <p:txBody>
          <a:bodyPr/>
          <a:lstStyle>
            <a:lvl1pPr>
              <a:defRPr/>
            </a:lvl1pPr>
          </a:lstStyle>
          <a:p>
            <a:pPr>
              <a:defRPr/>
            </a:pPr>
            <a:endParaRPr lang="en-GB"/>
          </a:p>
        </p:txBody>
      </p:sp>
      <p:sp>
        <p:nvSpPr>
          <p:cNvPr id="4" name="Slide Number Placeholder 3">
            <a:extLst>
              <a:ext uri="{FF2B5EF4-FFF2-40B4-BE49-F238E27FC236}">
                <a16:creationId xmlns:a16="http://schemas.microsoft.com/office/drawing/2014/main" id="{DBC84BD1-C70B-7FFF-EB5C-3BB4AD7E7415}"/>
              </a:ext>
            </a:extLst>
          </p:cNvPr>
          <p:cNvSpPr>
            <a:spLocks noGrp="1"/>
          </p:cNvSpPr>
          <p:nvPr>
            <p:ph type="sldNum" sz="quarter" idx="12"/>
          </p:nvPr>
        </p:nvSpPr>
        <p:spPr/>
        <p:txBody>
          <a:bodyPr/>
          <a:lstStyle>
            <a:lvl1pPr>
              <a:defRPr/>
            </a:lvl1pPr>
          </a:lstStyle>
          <a:p>
            <a:fld id="{96912C33-BBA3-6C44-89BD-BFFFB5FF28A6}" type="slidenum">
              <a:rPr lang="en-GB" altLang="en-US"/>
              <a:pPr/>
              <a:t>‹#›</a:t>
            </a:fld>
            <a:endParaRPr lang="en-GB" altLang="en-US"/>
          </a:p>
        </p:txBody>
      </p:sp>
    </p:spTree>
    <p:extLst>
      <p:ext uri="{BB962C8B-B14F-4D97-AF65-F5344CB8AC3E}">
        <p14:creationId xmlns:p14="http://schemas.microsoft.com/office/powerpoint/2010/main" val="22382966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768096" y="471509"/>
            <a:ext cx="3291840" cy="1737360"/>
          </a:xfrm>
        </p:spPr>
        <p:txBody>
          <a:bodyPr>
            <a:noAutofit/>
          </a:bodyPr>
          <a:lstStyle>
            <a:lvl1pPr>
              <a:lnSpc>
                <a:spcPct val="80000"/>
              </a:lnSpc>
              <a:defRPr sz="3600"/>
            </a:lvl1pPr>
          </a:lstStyle>
          <a:p>
            <a:r>
              <a:rPr lang="en-US"/>
              <a:t>Click to edit Master title style</a:t>
            </a:r>
            <a:endParaRPr lang="en-US" dirty="0"/>
          </a:p>
        </p:txBody>
      </p:sp>
      <p:sp>
        <p:nvSpPr>
          <p:cNvPr id="3" name="Content Placeholder 2"/>
          <p:cNvSpPr>
            <a:spLocks noGrp="1"/>
          </p:cNvSpPr>
          <p:nvPr>
            <p:ph idx="1"/>
          </p:nvPr>
        </p:nvSpPr>
        <p:spPr>
          <a:xfrm>
            <a:off x="4286250" y="822960"/>
            <a:ext cx="4258818" cy="5184648"/>
          </a:xfrm>
        </p:spPr>
        <p:txBody>
          <a:bodyPr>
            <a:normAutofit/>
          </a:bodyPr>
          <a:lstStyle>
            <a:lvl1pPr>
              <a:defRPr sz="2000"/>
            </a:lvl1pPr>
            <a:lvl2pPr>
              <a:defRPr sz="1600"/>
            </a:lvl2pPr>
            <a:lvl3pPr>
              <a:defRPr sz="12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68096" y="2257506"/>
            <a:ext cx="329184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 name="Date Placeholder 3">
            <a:extLst>
              <a:ext uri="{FF2B5EF4-FFF2-40B4-BE49-F238E27FC236}">
                <a16:creationId xmlns:a16="http://schemas.microsoft.com/office/drawing/2014/main" id="{EC4AC9B6-8A67-C517-5F80-F22C0E3EC557}"/>
              </a:ext>
            </a:extLst>
          </p:cNvPr>
          <p:cNvSpPr>
            <a:spLocks noGrp="1"/>
          </p:cNvSpPr>
          <p:nvPr>
            <p:ph type="dt" sz="half" idx="10"/>
          </p:nvPr>
        </p:nvSpPr>
        <p:spPr/>
        <p:txBody>
          <a:bodyPr/>
          <a:lstStyle>
            <a:lvl1pPr>
              <a:defRPr/>
            </a:lvl1pPr>
          </a:lstStyle>
          <a:p>
            <a:pPr>
              <a:defRPr/>
            </a:pPr>
            <a:endParaRPr lang="en-GB"/>
          </a:p>
        </p:txBody>
      </p:sp>
      <p:sp>
        <p:nvSpPr>
          <p:cNvPr id="5" name="Footer Placeholder 4">
            <a:extLst>
              <a:ext uri="{FF2B5EF4-FFF2-40B4-BE49-F238E27FC236}">
                <a16:creationId xmlns:a16="http://schemas.microsoft.com/office/drawing/2014/main" id="{D09EC872-3D69-F025-249F-E6FDF465BB8F}"/>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4FC56950-B5A9-0A5E-03CF-F9775099F3AA}"/>
              </a:ext>
            </a:extLst>
          </p:cNvPr>
          <p:cNvSpPr>
            <a:spLocks noGrp="1"/>
          </p:cNvSpPr>
          <p:nvPr>
            <p:ph type="sldNum" sz="quarter" idx="12"/>
          </p:nvPr>
        </p:nvSpPr>
        <p:spPr/>
        <p:txBody>
          <a:bodyPr/>
          <a:lstStyle>
            <a:lvl1pPr>
              <a:defRPr/>
            </a:lvl1pPr>
          </a:lstStyle>
          <a:p>
            <a:fld id="{3C19BEFF-FBF5-E14A-BBE1-7FF854286FD1}" type="slidenum">
              <a:rPr lang="en-GB" altLang="en-US"/>
              <a:pPr/>
              <a:t>‹#›</a:t>
            </a:fld>
            <a:endParaRPr lang="en-GB" altLang="en-US"/>
          </a:p>
        </p:txBody>
      </p:sp>
    </p:spTree>
    <p:extLst>
      <p:ext uri="{BB962C8B-B14F-4D97-AF65-F5344CB8AC3E}">
        <p14:creationId xmlns:p14="http://schemas.microsoft.com/office/powerpoint/2010/main" val="180045626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cxnSp>
        <p:nvCxnSpPr>
          <p:cNvPr id="5" name="Straight Connector 4">
            <a:extLst>
              <a:ext uri="{FF2B5EF4-FFF2-40B4-BE49-F238E27FC236}">
                <a16:creationId xmlns:a16="http://schemas.microsoft.com/office/drawing/2014/main" id="{EE5E19B7-F07F-4D76-508E-672A4A323FD7}"/>
              </a:ext>
            </a:extLst>
          </p:cNvPr>
          <p:cNvCxnSpPr/>
          <p:nvPr/>
        </p:nvCxnSpPr>
        <p:spPr>
          <a:xfrm flipV="1">
            <a:off x="6289675" y="5264150"/>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itle 1"/>
          <p:cNvSpPr>
            <a:spLocks noGrp="1"/>
          </p:cNvSpPr>
          <p:nvPr>
            <p:ph type="title"/>
          </p:nvPr>
        </p:nvSpPr>
        <p:spPr>
          <a:xfrm>
            <a:off x="342900" y="4960138"/>
            <a:ext cx="5829300" cy="1463040"/>
          </a:xfrm>
        </p:spPr>
        <p:txBody>
          <a:bodyPr/>
          <a:lstStyle>
            <a:lvl1pPr algn="r">
              <a:defRPr sz="4400" spc="2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1"/>
            <a:ext cx="9141714" cy="4572000"/>
          </a:xfrm>
          <a:solidFill>
            <a:schemeClr val="accent1">
              <a:lumMod val="60000"/>
              <a:lumOff val="40000"/>
            </a:schemeClr>
          </a:solidFill>
        </p:spPr>
        <p:txBody>
          <a:bodyPr lIns="457200" tIns="365760" rtlCol="0">
            <a:normAutofit/>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pPr lvl="0"/>
            <a:r>
              <a:rPr lang="en-US" noProof="0"/>
              <a:t>Click icon to add picture</a:t>
            </a:r>
            <a:endParaRPr lang="en-US" noProof="0" dirty="0"/>
          </a:p>
        </p:txBody>
      </p:sp>
      <p:sp>
        <p:nvSpPr>
          <p:cNvPr id="4" name="Text Placeholder 3"/>
          <p:cNvSpPr>
            <a:spLocks noGrp="1"/>
          </p:cNvSpPr>
          <p:nvPr>
            <p:ph type="body" sz="half" idx="2"/>
          </p:nvPr>
        </p:nvSpPr>
        <p:spPr>
          <a:xfrm>
            <a:off x="6457950" y="4960138"/>
            <a:ext cx="2400300" cy="1463040"/>
          </a:xfrm>
        </p:spPr>
        <p:txBody>
          <a:bodyPr lIns="91440" rIns="91440" anchor="ctr">
            <a:normAutofit/>
          </a:bodyPr>
          <a:lstStyle>
            <a:lvl1pPr marL="0" indent="0">
              <a:lnSpc>
                <a:spcPct val="100000"/>
              </a:lnSpc>
              <a:spcBef>
                <a:spcPts val="0"/>
              </a:spcBef>
              <a:buNone/>
              <a:defRPr sz="1600">
                <a:solidFill>
                  <a:schemeClr val="tx1">
                    <a:lumMod val="95000"/>
                    <a:lumOff val="5000"/>
                  </a:schemeClr>
                </a:solidFill>
              </a:defRPr>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Edit Master text styles</a:t>
            </a:r>
          </a:p>
        </p:txBody>
      </p:sp>
      <p:sp>
        <p:nvSpPr>
          <p:cNvPr id="6" name="Date Placeholder 4">
            <a:extLst>
              <a:ext uri="{FF2B5EF4-FFF2-40B4-BE49-F238E27FC236}">
                <a16:creationId xmlns:a16="http://schemas.microsoft.com/office/drawing/2014/main" id="{86D3DB18-2F9E-B9F2-468B-8D5449295898}"/>
              </a:ext>
            </a:extLst>
          </p:cNvPr>
          <p:cNvSpPr>
            <a:spLocks noGrp="1"/>
          </p:cNvSpPr>
          <p:nvPr>
            <p:ph type="dt" sz="half" idx="10"/>
          </p:nvPr>
        </p:nvSpPr>
        <p:spPr/>
        <p:txBody>
          <a:bodyPr/>
          <a:lstStyle>
            <a:lvl1pPr>
              <a:defRPr/>
            </a:lvl1pPr>
          </a:lstStyle>
          <a:p>
            <a:pPr>
              <a:defRPr/>
            </a:pPr>
            <a:endParaRPr lang="en-GB"/>
          </a:p>
        </p:txBody>
      </p:sp>
      <p:sp>
        <p:nvSpPr>
          <p:cNvPr id="7" name="Footer Placeholder 5">
            <a:extLst>
              <a:ext uri="{FF2B5EF4-FFF2-40B4-BE49-F238E27FC236}">
                <a16:creationId xmlns:a16="http://schemas.microsoft.com/office/drawing/2014/main" id="{52DF472E-671F-BC16-2F0E-AA22571D99DC}"/>
              </a:ext>
            </a:extLst>
          </p:cNvPr>
          <p:cNvSpPr>
            <a:spLocks noGrp="1"/>
          </p:cNvSpPr>
          <p:nvPr>
            <p:ph type="ftr" sz="quarter" idx="11"/>
          </p:nvPr>
        </p:nvSpPr>
        <p:spPr/>
        <p:txBody>
          <a:bodyPr/>
          <a:lstStyle>
            <a:lvl1pPr>
              <a:defRPr/>
            </a:lvl1pPr>
          </a:lstStyle>
          <a:p>
            <a:pPr>
              <a:defRPr/>
            </a:pPr>
            <a:endParaRPr lang="en-GB"/>
          </a:p>
        </p:txBody>
      </p:sp>
      <p:sp>
        <p:nvSpPr>
          <p:cNvPr id="8" name="Slide Number Placeholder 6">
            <a:extLst>
              <a:ext uri="{FF2B5EF4-FFF2-40B4-BE49-F238E27FC236}">
                <a16:creationId xmlns:a16="http://schemas.microsoft.com/office/drawing/2014/main" id="{7BF57F48-5FC0-B4C6-14CC-5FABD936167D}"/>
              </a:ext>
            </a:extLst>
          </p:cNvPr>
          <p:cNvSpPr>
            <a:spLocks noGrp="1"/>
          </p:cNvSpPr>
          <p:nvPr>
            <p:ph type="sldNum" sz="quarter" idx="12"/>
          </p:nvPr>
        </p:nvSpPr>
        <p:spPr/>
        <p:txBody>
          <a:bodyPr/>
          <a:lstStyle>
            <a:lvl1pPr>
              <a:defRPr/>
            </a:lvl1pPr>
          </a:lstStyle>
          <a:p>
            <a:fld id="{72E9BB3D-96FD-994A-889A-DCB0D24E4641}" type="slidenum">
              <a:rPr lang="en-GB" altLang="en-US"/>
              <a:pPr/>
              <a:t>‹#›</a:t>
            </a:fld>
            <a:endParaRPr lang="en-GB" altLang="en-US"/>
          </a:p>
        </p:txBody>
      </p:sp>
    </p:spTree>
    <p:extLst>
      <p:ext uri="{BB962C8B-B14F-4D97-AF65-F5344CB8AC3E}">
        <p14:creationId xmlns:p14="http://schemas.microsoft.com/office/powerpoint/2010/main" val="32374762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8D8ED514-E732-185D-60F2-ED41FCA2A8BF}"/>
              </a:ext>
            </a:extLst>
          </p:cNvPr>
          <p:cNvSpPr>
            <a:spLocks noGrp="1"/>
          </p:cNvSpPr>
          <p:nvPr>
            <p:ph type="dt" sz="half" idx="10"/>
          </p:nvPr>
        </p:nvSpPr>
        <p:spPr/>
        <p:txBody>
          <a:bodyPr/>
          <a:lstStyle>
            <a:lvl1pPr>
              <a:defRPr/>
            </a:lvl1pPr>
          </a:lstStyle>
          <a:p>
            <a:pPr>
              <a:defRPr/>
            </a:pPr>
            <a:endParaRPr lang="en-GB"/>
          </a:p>
        </p:txBody>
      </p:sp>
      <p:sp>
        <p:nvSpPr>
          <p:cNvPr id="5" name="Footer Placeholder 4">
            <a:extLst>
              <a:ext uri="{FF2B5EF4-FFF2-40B4-BE49-F238E27FC236}">
                <a16:creationId xmlns:a16="http://schemas.microsoft.com/office/drawing/2014/main" id="{44478DA1-20DE-38D1-CA1E-1526BC633434}"/>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D984C1BD-ED3F-3522-A886-72AF7DD3674F}"/>
              </a:ext>
            </a:extLst>
          </p:cNvPr>
          <p:cNvSpPr>
            <a:spLocks noGrp="1"/>
          </p:cNvSpPr>
          <p:nvPr>
            <p:ph type="sldNum" sz="quarter" idx="12"/>
          </p:nvPr>
        </p:nvSpPr>
        <p:spPr/>
        <p:txBody>
          <a:bodyPr/>
          <a:lstStyle>
            <a:lvl1pPr>
              <a:defRPr/>
            </a:lvl1pPr>
          </a:lstStyle>
          <a:p>
            <a:fld id="{85EBC683-8EE5-9946-A614-C711863E847D}" type="slidenum">
              <a:rPr lang="en-GB" altLang="en-US"/>
              <a:pPr/>
              <a:t>‹#›</a:t>
            </a:fld>
            <a:endParaRPr lang="en-GB" altLang="en-US"/>
          </a:p>
        </p:txBody>
      </p:sp>
    </p:spTree>
    <p:extLst>
      <p:ext uri="{BB962C8B-B14F-4D97-AF65-F5344CB8AC3E}">
        <p14:creationId xmlns:p14="http://schemas.microsoft.com/office/powerpoint/2010/main" val="42729896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cxnSp>
        <p:nvCxnSpPr>
          <p:cNvPr id="4" name="Straight Connector 3">
            <a:extLst>
              <a:ext uri="{FF2B5EF4-FFF2-40B4-BE49-F238E27FC236}">
                <a16:creationId xmlns:a16="http://schemas.microsoft.com/office/drawing/2014/main" id="{F6576D53-6ECD-30C9-7E06-385F1461608D}"/>
              </a:ext>
            </a:extLst>
          </p:cNvPr>
          <p:cNvCxnSpPr/>
          <p:nvPr/>
        </p:nvCxnSpPr>
        <p:spPr>
          <a:xfrm rot="5400000" flipV="1">
            <a:off x="7543800" y="173038"/>
            <a:ext cx="0" cy="6858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Vertical Title 1"/>
          <p:cNvSpPr>
            <a:spLocks noGrp="1"/>
          </p:cNvSpPr>
          <p:nvPr>
            <p:ph type="title" orient="vert"/>
          </p:nvPr>
        </p:nvSpPr>
        <p:spPr>
          <a:xfrm>
            <a:off x="6543676" y="762000"/>
            <a:ext cx="1971675" cy="5410200"/>
          </a:xfrm>
        </p:spPr>
        <p:txBody>
          <a:bodyPr vert="eaVert" lIns="45720" tIns="91440" rIns="45720" bIns="91440"/>
          <a:lstStyle/>
          <a:p>
            <a:r>
              <a:rPr lang="en-US"/>
              <a:t>Click to edit Master title style</a:t>
            </a:r>
            <a:endParaRPr lang="en-US" dirty="0"/>
          </a:p>
        </p:txBody>
      </p:sp>
      <p:sp>
        <p:nvSpPr>
          <p:cNvPr id="3" name="Vertical Text Placeholder 2"/>
          <p:cNvSpPr>
            <a:spLocks noGrp="1"/>
          </p:cNvSpPr>
          <p:nvPr>
            <p:ph type="body" orient="vert" idx="1"/>
          </p:nvPr>
        </p:nvSpPr>
        <p:spPr>
          <a:xfrm>
            <a:off x="742951" y="762000"/>
            <a:ext cx="5686425" cy="541020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3">
            <a:extLst>
              <a:ext uri="{FF2B5EF4-FFF2-40B4-BE49-F238E27FC236}">
                <a16:creationId xmlns:a16="http://schemas.microsoft.com/office/drawing/2014/main" id="{C833CFFD-A7FF-BACE-2928-6C296D30BB91}"/>
              </a:ext>
            </a:extLst>
          </p:cNvPr>
          <p:cNvSpPr>
            <a:spLocks noGrp="1"/>
          </p:cNvSpPr>
          <p:nvPr>
            <p:ph type="dt" sz="half" idx="10"/>
          </p:nvPr>
        </p:nvSpPr>
        <p:spPr/>
        <p:txBody>
          <a:bodyPr/>
          <a:lstStyle>
            <a:lvl1pPr>
              <a:defRPr/>
            </a:lvl1pPr>
          </a:lstStyle>
          <a:p>
            <a:pPr>
              <a:defRPr/>
            </a:pPr>
            <a:endParaRPr lang="en-GB"/>
          </a:p>
        </p:txBody>
      </p:sp>
      <p:sp>
        <p:nvSpPr>
          <p:cNvPr id="6" name="Footer Placeholder 4">
            <a:extLst>
              <a:ext uri="{FF2B5EF4-FFF2-40B4-BE49-F238E27FC236}">
                <a16:creationId xmlns:a16="http://schemas.microsoft.com/office/drawing/2014/main" id="{7C23FBAE-6A5B-A2C6-E6AD-86B63622A1BD}"/>
              </a:ext>
            </a:extLst>
          </p:cNvPr>
          <p:cNvSpPr>
            <a:spLocks noGrp="1"/>
          </p:cNvSpPr>
          <p:nvPr>
            <p:ph type="ftr" sz="quarter" idx="11"/>
          </p:nvPr>
        </p:nvSpPr>
        <p:spPr/>
        <p:txBody>
          <a:bodyPr/>
          <a:lstStyle>
            <a:lvl1pPr>
              <a:defRPr/>
            </a:lvl1pPr>
          </a:lstStyle>
          <a:p>
            <a:pPr>
              <a:defRPr/>
            </a:pPr>
            <a:endParaRPr lang="en-GB"/>
          </a:p>
        </p:txBody>
      </p:sp>
      <p:sp>
        <p:nvSpPr>
          <p:cNvPr id="7" name="Slide Number Placeholder 5">
            <a:extLst>
              <a:ext uri="{FF2B5EF4-FFF2-40B4-BE49-F238E27FC236}">
                <a16:creationId xmlns:a16="http://schemas.microsoft.com/office/drawing/2014/main" id="{E62F6B67-A805-F25F-31E5-590735368378}"/>
              </a:ext>
            </a:extLst>
          </p:cNvPr>
          <p:cNvSpPr>
            <a:spLocks noGrp="1"/>
          </p:cNvSpPr>
          <p:nvPr>
            <p:ph type="sldNum" sz="quarter" idx="12"/>
          </p:nvPr>
        </p:nvSpPr>
        <p:spPr/>
        <p:txBody>
          <a:bodyPr/>
          <a:lstStyle>
            <a:lvl1pPr>
              <a:defRPr/>
            </a:lvl1pPr>
          </a:lstStyle>
          <a:p>
            <a:fld id="{330437E7-9F0F-FA4C-A479-0BD5E41FDF94}" type="slidenum">
              <a:rPr lang="en-GB" altLang="en-US"/>
              <a:pPr/>
              <a:t>‹#›</a:t>
            </a:fld>
            <a:endParaRPr lang="en-GB" altLang="en-US"/>
          </a:p>
        </p:txBody>
      </p:sp>
    </p:spTree>
    <p:extLst>
      <p:ext uri="{BB962C8B-B14F-4D97-AF65-F5344CB8AC3E}">
        <p14:creationId xmlns:p14="http://schemas.microsoft.com/office/powerpoint/2010/main" val="373565829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AE912A3-20FD-4523-29A7-32B958743156}"/>
              </a:ext>
            </a:extLst>
          </p:cNvPr>
          <p:cNvSpPr>
            <a:spLocks noGrp="1"/>
          </p:cNvSpPr>
          <p:nvPr>
            <p:ph type="title"/>
          </p:nvPr>
        </p:nvSpPr>
        <p:spPr>
          <a:xfrm>
            <a:off x="768350" y="585788"/>
            <a:ext cx="7289800" cy="1498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1027" name="Text Placeholder 2">
            <a:extLst>
              <a:ext uri="{FF2B5EF4-FFF2-40B4-BE49-F238E27FC236}">
                <a16:creationId xmlns:a16="http://schemas.microsoft.com/office/drawing/2014/main" id="{92ED8016-2E60-32DF-C7BA-C90D94E2172C}"/>
              </a:ext>
            </a:extLst>
          </p:cNvPr>
          <p:cNvSpPr>
            <a:spLocks noGrp="1"/>
          </p:cNvSpPr>
          <p:nvPr>
            <p:ph type="body" idx="1"/>
          </p:nvPr>
        </p:nvSpPr>
        <p:spPr bwMode="auto">
          <a:xfrm>
            <a:off x="768350" y="2286000"/>
            <a:ext cx="7289800" cy="4022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45720" tIns="45720" rIns="4572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4" name="Date Placeholder 3">
            <a:extLst>
              <a:ext uri="{FF2B5EF4-FFF2-40B4-BE49-F238E27FC236}">
                <a16:creationId xmlns:a16="http://schemas.microsoft.com/office/drawing/2014/main" id="{0F06CE01-E81D-E1A7-BA27-838FDA7FBC34}"/>
              </a:ext>
            </a:extLst>
          </p:cNvPr>
          <p:cNvSpPr>
            <a:spLocks noGrp="1"/>
          </p:cNvSpPr>
          <p:nvPr>
            <p:ph type="dt" sz="half" idx="2"/>
          </p:nvPr>
        </p:nvSpPr>
        <p:spPr>
          <a:xfrm>
            <a:off x="768350" y="6470650"/>
            <a:ext cx="1616075" cy="274638"/>
          </a:xfrm>
          <a:prstGeom prst="rect">
            <a:avLst/>
          </a:prstGeom>
        </p:spPr>
        <p:txBody>
          <a:bodyPr vert="horz" lIns="91440" tIns="45720" rIns="91440" bIns="45720" rtlCol="0" anchor="ctr"/>
          <a:lstStyle>
            <a:lvl1pPr algn="l" eaLnBrk="1" fontAlgn="auto" hangingPunct="1">
              <a:spcBef>
                <a:spcPts val="0"/>
              </a:spcBef>
              <a:spcAft>
                <a:spcPts val="0"/>
              </a:spcAft>
              <a:defRPr sz="1000">
                <a:solidFill>
                  <a:schemeClr val="tx1">
                    <a:lumMod val="95000"/>
                    <a:lumOff val="5000"/>
                  </a:schemeClr>
                </a:solidFill>
                <a:latin typeface="+mj-lt"/>
              </a:defRPr>
            </a:lvl1pPr>
          </a:lstStyle>
          <a:p>
            <a:pPr>
              <a:defRPr/>
            </a:pPr>
            <a:endParaRPr lang="en-GB"/>
          </a:p>
        </p:txBody>
      </p:sp>
      <p:sp>
        <p:nvSpPr>
          <p:cNvPr id="5" name="Footer Placeholder 4">
            <a:extLst>
              <a:ext uri="{FF2B5EF4-FFF2-40B4-BE49-F238E27FC236}">
                <a16:creationId xmlns:a16="http://schemas.microsoft.com/office/drawing/2014/main" id="{59B73158-F1A7-147F-2628-6C0E0A42458D}"/>
              </a:ext>
            </a:extLst>
          </p:cNvPr>
          <p:cNvSpPr>
            <a:spLocks noGrp="1"/>
          </p:cNvSpPr>
          <p:nvPr>
            <p:ph type="ftr" sz="quarter" idx="3"/>
          </p:nvPr>
        </p:nvSpPr>
        <p:spPr>
          <a:xfrm>
            <a:off x="3632200" y="6470650"/>
            <a:ext cx="4425950" cy="274638"/>
          </a:xfrm>
          <a:prstGeom prst="rect">
            <a:avLst/>
          </a:prstGeom>
        </p:spPr>
        <p:txBody>
          <a:bodyPr vert="horz" lIns="91440" tIns="45720" rIns="91440" bIns="45720" rtlCol="0" anchor="ctr"/>
          <a:lstStyle>
            <a:lvl1pPr algn="r" eaLnBrk="1" fontAlgn="auto" hangingPunct="1">
              <a:spcBef>
                <a:spcPts val="0"/>
              </a:spcBef>
              <a:spcAft>
                <a:spcPts val="0"/>
              </a:spcAft>
              <a:defRPr sz="1000" cap="all" baseline="0">
                <a:solidFill>
                  <a:schemeClr val="tx1">
                    <a:lumMod val="95000"/>
                    <a:lumOff val="5000"/>
                  </a:schemeClr>
                </a:solidFill>
                <a:latin typeface="+mj-lt"/>
              </a:defRPr>
            </a:lvl1pPr>
          </a:lstStyle>
          <a:p>
            <a:pPr>
              <a:defRPr/>
            </a:pPr>
            <a:endParaRPr lang="en-GB"/>
          </a:p>
        </p:txBody>
      </p:sp>
      <p:sp>
        <p:nvSpPr>
          <p:cNvPr id="6" name="Slide Number Placeholder 5">
            <a:extLst>
              <a:ext uri="{FF2B5EF4-FFF2-40B4-BE49-F238E27FC236}">
                <a16:creationId xmlns:a16="http://schemas.microsoft.com/office/drawing/2014/main" id="{78422B85-2E10-9032-362C-82A974D3BACC}"/>
              </a:ext>
            </a:extLst>
          </p:cNvPr>
          <p:cNvSpPr>
            <a:spLocks noGrp="1"/>
          </p:cNvSpPr>
          <p:nvPr>
            <p:ph type="sldNum" sz="quarter" idx="4"/>
          </p:nvPr>
        </p:nvSpPr>
        <p:spPr>
          <a:xfrm>
            <a:off x="8128000" y="6470650"/>
            <a:ext cx="730250" cy="274638"/>
          </a:xfrm>
          <a:prstGeom prst="rect">
            <a:avLst/>
          </a:prstGeom>
        </p:spPr>
        <p:txBody>
          <a:bodyPr vert="horz" wrap="square" lIns="91440" tIns="45720" rIns="91440" bIns="45720" numCol="1" anchor="ctr" anchorCtr="0" compatLnSpc="1">
            <a:prstTxWarp prst="textNoShape">
              <a:avLst/>
            </a:prstTxWarp>
          </a:bodyPr>
          <a:lstStyle>
            <a:lvl1pPr eaLnBrk="1" hangingPunct="1">
              <a:defRPr sz="1000">
                <a:solidFill>
                  <a:srgbClr val="0D0D0D"/>
                </a:solidFill>
                <a:latin typeface="Tw Cen MT Condensed" panose="020B0606020104020203" pitchFamily="34" charset="77"/>
              </a:defRPr>
            </a:lvl1pPr>
          </a:lstStyle>
          <a:p>
            <a:fld id="{50682279-8EF5-E942-927E-5DB23D30D854}" type="slidenum">
              <a:rPr lang="en-GB" altLang="en-US"/>
              <a:pPr/>
              <a:t>‹#›</a:t>
            </a:fld>
            <a:endParaRPr lang="en-GB" altLang="en-US"/>
          </a:p>
        </p:txBody>
      </p:sp>
      <p:cxnSp>
        <p:nvCxnSpPr>
          <p:cNvPr id="7" name="Straight Connector 6">
            <a:extLst>
              <a:ext uri="{FF2B5EF4-FFF2-40B4-BE49-F238E27FC236}">
                <a16:creationId xmlns:a16="http://schemas.microsoft.com/office/drawing/2014/main" id="{A8F8BA8C-231D-96F7-6536-81BED4EA0672}"/>
              </a:ext>
            </a:extLst>
          </p:cNvPr>
          <p:cNvCxnSpPr/>
          <p:nvPr/>
        </p:nvCxnSpPr>
        <p:spPr>
          <a:xfrm flipV="1">
            <a:off x="571500" y="827088"/>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cSld>
  <p:clrMap bg1="lt1" tx1="dk1" bg2="lt2" tx2="dk2" accent1="accent1" accent2="accent2" accent3="accent3" accent4="accent4" accent5="accent5" accent6="accent6" hlink="hlink" folHlink="folHlink"/>
  <p:sldLayoutIdLst>
    <p:sldLayoutId id="2147483790" r:id="rId1"/>
    <p:sldLayoutId id="2147483784" r:id="rId2"/>
    <p:sldLayoutId id="2147483791" r:id="rId3"/>
    <p:sldLayoutId id="2147483785" r:id="rId4"/>
    <p:sldLayoutId id="2147483786" r:id="rId5"/>
    <p:sldLayoutId id="2147483787" r:id="rId6"/>
    <p:sldLayoutId id="2147483792" r:id="rId7"/>
    <p:sldLayoutId id="2147483788" r:id="rId8"/>
    <p:sldLayoutId id="2147483793" r:id="rId9"/>
    <p:sldLayoutId id="2147483789" r:id="rId10"/>
    <p:sldLayoutId id="2147483794" r:id="rId11"/>
  </p:sldLayoutIdLst>
  <p:txStyles>
    <p:titleStyle>
      <a:lvl1pPr algn="l" rtl="0" eaLnBrk="0" fontAlgn="base" hangingPunct="0">
        <a:lnSpc>
          <a:spcPct val="80000"/>
        </a:lnSpc>
        <a:spcBef>
          <a:spcPct val="0"/>
        </a:spcBef>
        <a:spcAft>
          <a:spcPct val="0"/>
        </a:spcAft>
        <a:defRPr sz="4400" kern="1200" cap="all" spc="100">
          <a:solidFill>
            <a:srgbClr val="0D0D0D"/>
          </a:solidFill>
          <a:latin typeface="+mj-lt"/>
          <a:ea typeface="+mj-ea"/>
          <a:cs typeface="+mj-cs"/>
        </a:defRPr>
      </a:lvl1pPr>
      <a:lvl2pPr algn="l" rtl="0" eaLnBrk="0" fontAlgn="base" hangingPunct="0">
        <a:lnSpc>
          <a:spcPct val="80000"/>
        </a:lnSpc>
        <a:spcBef>
          <a:spcPct val="0"/>
        </a:spcBef>
        <a:spcAft>
          <a:spcPct val="0"/>
        </a:spcAft>
        <a:defRPr sz="4400">
          <a:solidFill>
            <a:srgbClr val="0D0D0D"/>
          </a:solidFill>
          <a:latin typeface="Tw Cen MT Condensed" panose="020B0606020104020203" pitchFamily="34" charset="0"/>
        </a:defRPr>
      </a:lvl2pPr>
      <a:lvl3pPr algn="l" rtl="0" eaLnBrk="0" fontAlgn="base" hangingPunct="0">
        <a:lnSpc>
          <a:spcPct val="80000"/>
        </a:lnSpc>
        <a:spcBef>
          <a:spcPct val="0"/>
        </a:spcBef>
        <a:spcAft>
          <a:spcPct val="0"/>
        </a:spcAft>
        <a:defRPr sz="4400">
          <a:solidFill>
            <a:srgbClr val="0D0D0D"/>
          </a:solidFill>
          <a:latin typeface="Tw Cen MT Condensed" panose="020B0606020104020203" pitchFamily="34" charset="0"/>
        </a:defRPr>
      </a:lvl3pPr>
      <a:lvl4pPr algn="l" rtl="0" eaLnBrk="0" fontAlgn="base" hangingPunct="0">
        <a:lnSpc>
          <a:spcPct val="80000"/>
        </a:lnSpc>
        <a:spcBef>
          <a:spcPct val="0"/>
        </a:spcBef>
        <a:spcAft>
          <a:spcPct val="0"/>
        </a:spcAft>
        <a:defRPr sz="4400">
          <a:solidFill>
            <a:srgbClr val="0D0D0D"/>
          </a:solidFill>
          <a:latin typeface="Tw Cen MT Condensed" panose="020B0606020104020203" pitchFamily="34" charset="0"/>
        </a:defRPr>
      </a:lvl4pPr>
      <a:lvl5pPr algn="l" rtl="0" eaLnBrk="0" fontAlgn="base" hangingPunct="0">
        <a:lnSpc>
          <a:spcPct val="80000"/>
        </a:lnSpc>
        <a:spcBef>
          <a:spcPct val="0"/>
        </a:spcBef>
        <a:spcAft>
          <a:spcPct val="0"/>
        </a:spcAft>
        <a:defRPr sz="4400">
          <a:solidFill>
            <a:srgbClr val="0D0D0D"/>
          </a:solidFill>
          <a:latin typeface="Tw Cen MT Condensed" panose="020B0606020104020203" pitchFamily="34" charset="0"/>
        </a:defRPr>
      </a:lvl5pPr>
      <a:lvl6pPr marL="457200" algn="l" rtl="0" fontAlgn="base">
        <a:lnSpc>
          <a:spcPct val="80000"/>
        </a:lnSpc>
        <a:spcBef>
          <a:spcPct val="0"/>
        </a:spcBef>
        <a:spcAft>
          <a:spcPct val="0"/>
        </a:spcAft>
        <a:defRPr sz="4400">
          <a:solidFill>
            <a:srgbClr val="0D0D0D"/>
          </a:solidFill>
          <a:latin typeface="Tw Cen MT Condensed" panose="020B0606020104020203" pitchFamily="34" charset="0"/>
        </a:defRPr>
      </a:lvl6pPr>
      <a:lvl7pPr marL="914400" algn="l" rtl="0" fontAlgn="base">
        <a:lnSpc>
          <a:spcPct val="80000"/>
        </a:lnSpc>
        <a:spcBef>
          <a:spcPct val="0"/>
        </a:spcBef>
        <a:spcAft>
          <a:spcPct val="0"/>
        </a:spcAft>
        <a:defRPr sz="4400">
          <a:solidFill>
            <a:srgbClr val="0D0D0D"/>
          </a:solidFill>
          <a:latin typeface="Tw Cen MT Condensed" panose="020B0606020104020203" pitchFamily="34" charset="0"/>
        </a:defRPr>
      </a:lvl7pPr>
      <a:lvl8pPr marL="1371600" algn="l" rtl="0" fontAlgn="base">
        <a:lnSpc>
          <a:spcPct val="80000"/>
        </a:lnSpc>
        <a:spcBef>
          <a:spcPct val="0"/>
        </a:spcBef>
        <a:spcAft>
          <a:spcPct val="0"/>
        </a:spcAft>
        <a:defRPr sz="4400">
          <a:solidFill>
            <a:srgbClr val="0D0D0D"/>
          </a:solidFill>
          <a:latin typeface="Tw Cen MT Condensed" panose="020B0606020104020203" pitchFamily="34" charset="0"/>
        </a:defRPr>
      </a:lvl8pPr>
      <a:lvl9pPr marL="1828800" algn="l" rtl="0" fontAlgn="base">
        <a:lnSpc>
          <a:spcPct val="80000"/>
        </a:lnSpc>
        <a:spcBef>
          <a:spcPct val="0"/>
        </a:spcBef>
        <a:spcAft>
          <a:spcPct val="0"/>
        </a:spcAft>
        <a:defRPr sz="4400">
          <a:solidFill>
            <a:srgbClr val="0D0D0D"/>
          </a:solidFill>
          <a:latin typeface="Tw Cen MT Condensed" panose="020B0606020104020203" pitchFamily="34" charset="0"/>
        </a:defRPr>
      </a:lvl9pPr>
    </p:titleStyle>
    <p:bodyStyle>
      <a:lvl1pPr marL="90488" indent="-90488" algn="l" rtl="0" eaLnBrk="0" fontAlgn="base" hangingPunct="0">
        <a:lnSpc>
          <a:spcPct val="90000"/>
        </a:lnSpc>
        <a:spcBef>
          <a:spcPts val="1200"/>
        </a:spcBef>
        <a:spcAft>
          <a:spcPts val="200"/>
        </a:spcAft>
        <a:buClr>
          <a:schemeClr val="accent1"/>
        </a:buClr>
        <a:buSzPct val="100000"/>
        <a:buFont typeface="Tw Cen MT" panose="020B0602020104020603" pitchFamily="34" charset="77"/>
        <a:buChar char=" "/>
        <a:defRPr sz="2000" kern="1200">
          <a:solidFill>
            <a:schemeClr val="tx1"/>
          </a:solidFill>
          <a:latin typeface="+mn-lt"/>
          <a:ea typeface="+mn-ea"/>
          <a:cs typeface="+mn-cs"/>
        </a:defRPr>
      </a:lvl1pPr>
      <a:lvl2pPr marL="265113" indent="-136525" algn="l" rtl="0" eaLnBrk="0" fontAlgn="base" hangingPunct="0">
        <a:lnSpc>
          <a:spcPct val="90000"/>
        </a:lnSpc>
        <a:spcBef>
          <a:spcPts val="200"/>
        </a:spcBef>
        <a:spcAft>
          <a:spcPts val="400"/>
        </a:spcAft>
        <a:buClr>
          <a:schemeClr val="accent1"/>
        </a:buClr>
        <a:buFont typeface="Wingdings 3" pitchFamily="2" charset="2"/>
        <a:buChar char=""/>
        <a:defRPr sz="1600" kern="1200">
          <a:solidFill>
            <a:schemeClr val="tx1"/>
          </a:solidFill>
          <a:latin typeface="+mn-lt"/>
          <a:ea typeface="+mn-ea"/>
          <a:cs typeface="+mn-cs"/>
        </a:defRPr>
      </a:lvl2pPr>
      <a:lvl3pPr marL="447675" indent="-136525" algn="l" rtl="0" eaLnBrk="0" fontAlgn="base" hangingPunct="0">
        <a:lnSpc>
          <a:spcPct val="90000"/>
        </a:lnSpc>
        <a:spcBef>
          <a:spcPts val="200"/>
        </a:spcBef>
        <a:spcAft>
          <a:spcPts val="400"/>
        </a:spcAft>
        <a:buClr>
          <a:schemeClr val="accent1"/>
        </a:buClr>
        <a:buFont typeface="Wingdings 3" pitchFamily="2" charset="2"/>
        <a:buChar char=""/>
        <a:defRPr sz="1200" kern="1200">
          <a:solidFill>
            <a:schemeClr val="tx1"/>
          </a:solidFill>
          <a:latin typeface="+mn-lt"/>
          <a:ea typeface="+mn-ea"/>
          <a:cs typeface="+mn-cs"/>
        </a:defRPr>
      </a:lvl3pPr>
      <a:lvl4pPr marL="593725" indent="-136525" algn="l" rtl="0" eaLnBrk="0" fontAlgn="base" hangingPunct="0">
        <a:lnSpc>
          <a:spcPct val="90000"/>
        </a:lnSpc>
        <a:spcBef>
          <a:spcPts val="200"/>
        </a:spcBef>
        <a:spcAft>
          <a:spcPts val="400"/>
        </a:spcAft>
        <a:buClr>
          <a:schemeClr val="accent1"/>
        </a:buClr>
        <a:buFont typeface="Wingdings 3" pitchFamily="2" charset="2"/>
        <a:buChar char=""/>
        <a:defRPr sz="1200" kern="1200">
          <a:solidFill>
            <a:schemeClr val="tx1"/>
          </a:solidFill>
          <a:latin typeface="+mn-lt"/>
          <a:ea typeface="+mn-ea"/>
          <a:cs typeface="+mn-cs"/>
        </a:defRPr>
      </a:lvl4pPr>
      <a:lvl5pPr marL="776288" indent="-136525" algn="l" rtl="0" eaLnBrk="0" fontAlgn="base" hangingPunct="0">
        <a:lnSpc>
          <a:spcPct val="90000"/>
        </a:lnSpc>
        <a:spcBef>
          <a:spcPts val="200"/>
        </a:spcBef>
        <a:spcAft>
          <a:spcPts val="400"/>
        </a:spcAft>
        <a:buClr>
          <a:schemeClr val="accent1"/>
        </a:buClr>
        <a:buFont typeface="Wingdings 3" pitchFamily="2" charset="2"/>
        <a:buChar char=""/>
        <a:defRPr sz="12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2">
            <a:extLst>
              <a:ext uri="{FF2B5EF4-FFF2-40B4-BE49-F238E27FC236}">
                <a16:creationId xmlns:a16="http://schemas.microsoft.com/office/drawing/2014/main" id="{A541D157-00D1-83F2-B80B-A5AD4995E7A0}"/>
              </a:ext>
            </a:extLst>
          </p:cNvPr>
          <p:cNvSpPr>
            <a:spLocks noGrp="1" noChangeArrowheads="1"/>
          </p:cNvSpPr>
          <p:nvPr>
            <p:ph type="ctrTitle"/>
          </p:nvPr>
        </p:nvSpPr>
        <p:spPr>
          <a:xfrm>
            <a:off x="342900" y="4959350"/>
            <a:ext cx="5829300" cy="1463675"/>
          </a:xfrm>
        </p:spPr>
        <p:txBody>
          <a:bodyPr>
            <a:normAutofit fontScale="90000"/>
          </a:bodyPr>
          <a:lstStyle/>
          <a:p>
            <a:pPr eaLnBrk="1" fontAlgn="auto" hangingPunct="1">
              <a:spcAft>
                <a:spcPts val="0"/>
              </a:spcAft>
              <a:defRPr/>
            </a:pPr>
            <a:r>
              <a:rPr lang="en-GB" sz="4800">
                <a:solidFill>
                  <a:schemeClr val="tx1">
                    <a:lumMod val="95000"/>
                    <a:lumOff val="5000"/>
                  </a:schemeClr>
                </a:solidFill>
              </a:rPr>
              <a:t>Deciding Upon a Title / Writing an Abstract / Presentation Issues</a:t>
            </a:r>
          </a:p>
        </p:txBody>
      </p:sp>
      <p:sp>
        <p:nvSpPr>
          <p:cNvPr id="2051" name="Rectangle 3">
            <a:extLst>
              <a:ext uri="{FF2B5EF4-FFF2-40B4-BE49-F238E27FC236}">
                <a16:creationId xmlns:a16="http://schemas.microsoft.com/office/drawing/2014/main" id="{565E5F7B-7811-18AC-7841-099EEA41038F}"/>
              </a:ext>
            </a:extLst>
          </p:cNvPr>
          <p:cNvSpPr>
            <a:spLocks noGrp="1" noChangeArrowheads="1"/>
          </p:cNvSpPr>
          <p:nvPr>
            <p:ph type="subTitle" idx="1"/>
          </p:nvPr>
        </p:nvSpPr>
        <p:spPr>
          <a:xfrm>
            <a:off x="6457950" y="4959350"/>
            <a:ext cx="2400300" cy="1463675"/>
          </a:xfrm>
        </p:spPr>
        <p:txBody>
          <a:bodyPr rtlCol="0"/>
          <a:lstStyle/>
          <a:p>
            <a:pPr eaLnBrk="1" fontAlgn="auto" hangingPunct="1">
              <a:buFont typeface="Tw Cen MT" panose="020B0602020104020603" pitchFamily="34" charset="0"/>
              <a:buNone/>
              <a:defRPr/>
            </a:pPr>
            <a:r>
              <a:rPr lang="en-GB" dirty="0"/>
              <a:t>Dissertation </a:t>
            </a:r>
          </a:p>
          <a:p>
            <a:pPr eaLnBrk="1" fontAlgn="auto" hangingPunct="1">
              <a:buFont typeface="Tw Cen MT" panose="020B0602020104020603" pitchFamily="34" charset="0"/>
              <a:buNone/>
              <a:defRPr/>
            </a:pPr>
            <a:r>
              <a:rPr lang="en-GB" dirty="0"/>
              <a:t>Semester 2: Week 17</a:t>
            </a:r>
          </a:p>
          <a:p>
            <a:pPr eaLnBrk="1" fontAlgn="auto" hangingPunct="1">
              <a:buFont typeface="Tw Cen MT" panose="020B0602020104020603" pitchFamily="34" charset="0"/>
              <a:buNone/>
              <a:defRPr/>
            </a:pPr>
            <a:r>
              <a:rPr lang="en-GB" dirty="0"/>
              <a:t>Dr Alison Connaughton</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a:extLst>
              <a:ext uri="{FF2B5EF4-FFF2-40B4-BE49-F238E27FC236}">
                <a16:creationId xmlns:a16="http://schemas.microsoft.com/office/drawing/2014/main" id="{4372822E-64B7-EFF5-EF20-C96B0867DBD8}"/>
              </a:ext>
            </a:extLst>
          </p:cNvPr>
          <p:cNvSpPr>
            <a:spLocks noGrp="1" noChangeArrowheads="1"/>
          </p:cNvSpPr>
          <p:nvPr>
            <p:ph type="title"/>
          </p:nvPr>
        </p:nvSpPr>
        <p:spPr/>
        <p:txBody>
          <a:bodyPr/>
          <a:lstStyle/>
          <a:p>
            <a:pPr eaLnBrk="1" fontAlgn="auto" hangingPunct="1">
              <a:spcAft>
                <a:spcPts val="0"/>
              </a:spcAft>
              <a:defRPr/>
            </a:pPr>
            <a:r>
              <a:rPr lang="en-GB">
                <a:solidFill>
                  <a:schemeClr val="tx1">
                    <a:lumMod val="95000"/>
                    <a:lumOff val="5000"/>
                  </a:schemeClr>
                </a:solidFill>
              </a:rPr>
              <a:t>Topics to be covered today:</a:t>
            </a:r>
          </a:p>
        </p:txBody>
      </p:sp>
      <p:sp>
        <p:nvSpPr>
          <p:cNvPr id="11267" name="Rectangle 3">
            <a:extLst>
              <a:ext uri="{FF2B5EF4-FFF2-40B4-BE49-F238E27FC236}">
                <a16:creationId xmlns:a16="http://schemas.microsoft.com/office/drawing/2014/main" id="{464408D3-9B53-04AA-A7AA-E47A340DD375}"/>
              </a:ext>
            </a:extLst>
          </p:cNvPr>
          <p:cNvSpPr>
            <a:spLocks noGrp="1" noChangeArrowheads="1"/>
          </p:cNvSpPr>
          <p:nvPr>
            <p:ph idx="1"/>
          </p:nvPr>
        </p:nvSpPr>
        <p:spPr/>
        <p:txBody>
          <a:bodyPr/>
          <a:lstStyle/>
          <a:p>
            <a:pPr algn="ctr" eaLnBrk="1" hangingPunct="1"/>
            <a:r>
              <a:rPr lang="en-GB" altLang="en-US"/>
              <a:t>Title</a:t>
            </a:r>
          </a:p>
          <a:p>
            <a:pPr algn="ctr" eaLnBrk="1" hangingPunct="1"/>
            <a:r>
              <a:rPr lang="en-GB" altLang="en-US"/>
              <a:t>Abstract</a:t>
            </a:r>
          </a:p>
          <a:p>
            <a:pPr algn="ctr" eaLnBrk="1" hangingPunct="1"/>
            <a:r>
              <a:rPr lang="en-GB" altLang="en-US"/>
              <a:t>Use of Appendices</a:t>
            </a:r>
          </a:p>
          <a:p>
            <a:pPr algn="ctr" eaLnBrk="1" hangingPunct="1"/>
            <a:r>
              <a:rPr lang="en-GB" altLang="en-US"/>
              <a:t>Presentation Issues</a:t>
            </a:r>
          </a:p>
          <a:p>
            <a:pPr algn="ctr" eaLnBrk="1" hangingPunct="1"/>
            <a:r>
              <a:rPr lang="en-GB" altLang="en-US"/>
              <a:t>Raw Data</a:t>
            </a:r>
          </a:p>
          <a:p>
            <a:pPr algn="ctr" eaLnBrk="1" hangingPunct="1">
              <a:buFont typeface="Wingdings" pitchFamily="2" charset="2"/>
              <a:buNone/>
            </a:pPr>
            <a:endParaRPr lang="en-GB" altLang="en-US">
              <a:solidFill>
                <a:srgbClr val="FFFF66"/>
              </a:solidFill>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a:extLst>
              <a:ext uri="{FF2B5EF4-FFF2-40B4-BE49-F238E27FC236}">
                <a16:creationId xmlns:a16="http://schemas.microsoft.com/office/drawing/2014/main" id="{C877E44D-8C48-C211-6504-B8C7D863B9D2}"/>
              </a:ext>
            </a:extLst>
          </p:cNvPr>
          <p:cNvSpPr>
            <a:spLocks noGrp="1" noChangeArrowheads="1"/>
          </p:cNvSpPr>
          <p:nvPr>
            <p:ph type="title"/>
          </p:nvPr>
        </p:nvSpPr>
        <p:spPr>
          <a:xfrm>
            <a:off x="457200" y="277813"/>
            <a:ext cx="8229600" cy="558800"/>
          </a:xfrm>
        </p:spPr>
        <p:txBody>
          <a:bodyPr>
            <a:normAutofit fontScale="90000"/>
          </a:bodyPr>
          <a:lstStyle/>
          <a:p>
            <a:pPr eaLnBrk="1" fontAlgn="auto" hangingPunct="1">
              <a:spcAft>
                <a:spcPts val="0"/>
              </a:spcAft>
              <a:defRPr/>
            </a:pPr>
            <a:r>
              <a:rPr lang="en-GB" sz="4000">
                <a:solidFill>
                  <a:schemeClr val="tx1">
                    <a:lumMod val="95000"/>
                    <a:lumOff val="5000"/>
                  </a:schemeClr>
                </a:solidFill>
              </a:rPr>
              <a:t>Title</a:t>
            </a:r>
          </a:p>
        </p:txBody>
      </p:sp>
      <p:sp>
        <p:nvSpPr>
          <p:cNvPr id="13315" name="Rectangle 3">
            <a:extLst>
              <a:ext uri="{FF2B5EF4-FFF2-40B4-BE49-F238E27FC236}">
                <a16:creationId xmlns:a16="http://schemas.microsoft.com/office/drawing/2014/main" id="{9B099804-7929-2E1E-1053-011569CBFDDA}"/>
              </a:ext>
            </a:extLst>
          </p:cNvPr>
          <p:cNvSpPr>
            <a:spLocks noGrp="1" noChangeArrowheads="1"/>
          </p:cNvSpPr>
          <p:nvPr>
            <p:ph idx="1"/>
          </p:nvPr>
        </p:nvSpPr>
        <p:spPr>
          <a:xfrm>
            <a:off x="457200" y="981075"/>
            <a:ext cx="8229600" cy="5616575"/>
          </a:xfrm>
        </p:spPr>
        <p:txBody>
          <a:bodyPr/>
          <a:lstStyle/>
          <a:p>
            <a:pPr eaLnBrk="1" hangingPunct="1">
              <a:lnSpc>
                <a:spcPct val="80000"/>
              </a:lnSpc>
            </a:pPr>
            <a:r>
              <a:rPr lang="en-US" altLang="en-US" sz="2400"/>
              <a:t>The title should be</a:t>
            </a:r>
            <a:r>
              <a:rPr lang="en-US" altLang="en-US" sz="2400" i="1"/>
              <a:t> informative and succinct</a:t>
            </a:r>
            <a:r>
              <a:rPr lang="en-US" altLang="en-US" sz="2400"/>
              <a:t>. What was the focus of the study? Many students write the title last and in somewhat of a ‘hurry’ and so it is important that the title accurately reflects the content of the dissertation. </a:t>
            </a:r>
          </a:p>
          <a:p>
            <a:pPr lvl="1" eaLnBrk="1" hangingPunct="1">
              <a:lnSpc>
                <a:spcPct val="80000"/>
              </a:lnSpc>
            </a:pPr>
            <a:r>
              <a:rPr lang="en-US" altLang="en-US" sz="2000"/>
              <a:t>Do I really need 30 words if 10 will do?</a:t>
            </a:r>
          </a:p>
          <a:p>
            <a:pPr lvl="1" eaLnBrk="1" hangingPunct="1">
              <a:lnSpc>
                <a:spcPct val="80000"/>
              </a:lnSpc>
            </a:pPr>
            <a:r>
              <a:rPr lang="en-US" altLang="en-US" sz="2000"/>
              <a:t>Is it succinct?</a:t>
            </a:r>
          </a:p>
          <a:p>
            <a:pPr eaLnBrk="1" hangingPunct="1">
              <a:lnSpc>
                <a:spcPct val="80000"/>
              </a:lnSpc>
            </a:pPr>
            <a:r>
              <a:rPr lang="en-US" altLang="en-US" sz="2400"/>
              <a:t>Does it address the content of the dissertation – can cause confusion for the reader if it does not!</a:t>
            </a:r>
          </a:p>
          <a:p>
            <a:pPr eaLnBrk="1" hangingPunct="1">
              <a:lnSpc>
                <a:spcPct val="80000"/>
              </a:lnSpc>
            </a:pPr>
            <a:r>
              <a:rPr lang="en-US" altLang="en-US" sz="2400">
                <a:solidFill>
                  <a:schemeClr val="hlink"/>
                </a:solidFill>
              </a:rPr>
              <a:t>Idea:</a:t>
            </a:r>
            <a:r>
              <a:rPr lang="en-US" altLang="en-US" sz="2400">
                <a:solidFill>
                  <a:srgbClr val="FFFF66"/>
                </a:solidFill>
              </a:rPr>
              <a:t> </a:t>
            </a:r>
            <a:r>
              <a:rPr lang="en-US" altLang="en-US" sz="2400"/>
              <a:t>Write a title and ask a friend what they would expect to find in a study with this title – does it match what you are doing?!</a:t>
            </a:r>
          </a:p>
          <a:p>
            <a:pPr eaLnBrk="1" hangingPunct="1">
              <a:lnSpc>
                <a:spcPct val="80000"/>
              </a:lnSpc>
            </a:pPr>
            <a:r>
              <a:rPr lang="en-US" altLang="en-US" sz="2400"/>
              <a:t>Comma’s and full stops. </a:t>
            </a:r>
            <a:r>
              <a:rPr lang="en-US" altLang="en-US" sz="2400" i="1">
                <a:solidFill>
                  <a:schemeClr val="hlink"/>
                </a:solidFill>
              </a:rPr>
              <a:t>Can you read the title without passing out?!</a:t>
            </a:r>
          </a:p>
          <a:p>
            <a:pPr eaLnBrk="1" hangingPunct="1">
              <a:lnSpc>
                <a:spcPct val="80000"/>
              </a:lnSpc>
            </a:pPr>
            <a:r>
              <a:rPr lang="en-US" altLang="en-US" sz="2400"/>
              <a:t>Choice of words – e.g. affect (have an affect on it: the intervention did not affect participation rates) / effect (result in – outcome: ‘the effect of the low grade was being removed from the course’)</a:t>
            </a:r>
          </a:p>
          <a:p>
            <a:pPr eaLnBrk="1" hangingPunct="1">
              <a:lnSpc>
                <a:spcPct val="80000"/>
              </a:lnSpc>
            </a:pPr>
            <a:endParaRPr lang="en-US" altLang="en-US" sz="240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a:extLst>
              <a:ext uri="{FF2B5EF4-FFF2-40B4-BE49-F238E27FC236}">
                <a16:creationId xmlns:a16="http://schemas.microsoft.com/office/drawing/2014/main" id="{FC255872-31B5-0C0E-99F5-55A5CF11FC0F}"/>
              </a:ext>
            </a:extLst>
          </p:cNvPr>
          <p:cNvSpPr>
            <a:spLocks noGrp="1" noChangeArrowheads="1"/>
          </p:cNvSpPr>
          <p:nvPr>
            <p:ph type="title"/>
          </p:nvPr>
        </p:nvSpPr>
        <p:spPr>
          <a:xfrm>
            <a:off x="457200" y="277813"/>
            <a:ext cx="8229600" cy="849312"/>
          </a:xfrm>
        </p:spPr>
        <p:txBody>
          <a:bodyPr/>
          <a:lstStyle/>
          <a:p>
            <a:pPr eaLnBrk="1" fontAlgn="auto" hangingPunct="1">
              <a:spcAft>
                <a:spcPts val="0"/>
              </a:spcAft>
              <a:defRPr/>
            </a:pPr>
            <a:r>
              <a:rPr lang="en-GB">
                <a:solidFill>
                  <a:schemeClr val="tx1">
                    <a:lumMod val="95000"/>
                    <a:lumOff val="5000"/>
                  </a:schemeClr>
                </a:solidFill>
              </a:rPr>
              <a:t>Previous Dissertation Titles:</a:t>
            </a:r>
          </a:p>
        </p:txBody>
      </p:sp>
      <p:sp>
        <p:nvSpPr>
          <p:cNvPr id="15363" name="Rectangle 3">
            <a:extLst>
              <a:ext uri="{FF2B5EF4-FFF2-40B4-BE49-F238E27FC236}">
                <a16:creationId xmlns:a16="http://schemas.microsoft.com/office/drawing/2014/main" id="{9FC5C2EA-F109-4F9C-0351-5405247B355F}"/>
              </a:ext>
            </a:extLst>
          </p:cNvPr>
          <p:cNvSpPr>
            <a:spLocks noGrp="1" noChangeArrowheads="1"/>
          </p:cNvSpPr>
          <p:nvPr>
            <p:ph idx="1"/>
          </p:nvPr>
        </p:nvSpPr>
        <p:spPr>
          <a:xfrm>
            <a:off x="457200" y="1268413"/>
            <a:ext cx="8229600" cy="5589587"/>
          </a:xfrm>
        </p:spPr>
        <p:txBody>
          <a:bodyPr/>
          <a:lstStyle/>
          <a:p>
            <a:pPr eaLnBrk="1" hangingPunct="1">
              <a:lnSpc>
                <a:spcPct val="80000"/>
              </a:lnSpc>
              <a:buFont typeface="Wingdings" pitchFamily="2" charset="2"/>
              <a:buNone/>
            </a:pPr>
            <a:r>
              <a:rPr lang="en-GB" altLang="en-US" sz="2400"/>
              <a:t>1.	An exploration into the restrictions that face female leaders working in the outdoor education profession.</a:t>
            </a:r>
          </a:p>
          <a:p>
            <a:pPr eaLnBrk="1" hangingPunct="1">
              <a:lnSpc>
                <a:spcPct val="80000"/>
              </a:lnSpc>
              <a:buFont typeface="Wingdings" pitchFamily="2" charset="2"/>
              <a:buNone/>
            </a:pPr>
            <a:r>
              <a:rPr lang="en-GB" altLang="en-US" sz="2400"/>
              <a:t>2.	The development of rugby union in Canada before and after the year 2000, referring to provincial rugby and national rugby level, with some comparison to rugby union in Wales.</a:t>
            </a:r>
          </a:p>
          <a:p>
            <a:pPr eaLnBrk="1" hangingPunct="1">
              <a:lnSpc>
                <a:spcPct val="80000"/>
              </a:lnSpc>
              <a:buFont typeface="Wingdings" pitchFamily="2" charset="2"/>
              <a:buNone/>
            </a:pPr>
            <a:r>
              <a:rPr lang="en-GB" altLang="en-US" sz="2400"/>
              <a:t>3.	An introduction into children’s attitudes towards physical education and the effects of participation levels in a primary school setting.</a:t>
            </a:r>
          </a:p>
          <a:p>
            <a:pPr eaLnBrk="1" hangingPunct="1">
              <a:lnSpc>
                <a:spcPct val="80000"/>
              </a:lnSpc>
              <a:buFont typeface="Wingdings" pitchFamily="2" charset="2"/>
              <a:buNone/>
            </a:pPr>
            <a:r>
              <a:rPr lang="en-GB" altLang="en-US" sz="2400"/>
              <a:t>4.	Does stretching have an effect on performance?</a:t>
            </a:r>
          </a:p>
          <a:p>
            <a:pPr eaLnBrk="1" hangingPunct="1">
              <a:lnSpc>
                <a:spcPct val="80000"/>
              </a:lnSpc>
              <a:buFont typeface="Wingdings" pitchFamily="2" charset="2"/>
              <a:buNone/>
            </a:pPr>
            <a:r>
              <a:rPr lang="en-GB" altLang="en-US" sz="2400"/>
              <a:t>5.	A review of the nature of obesity within secondary education.</a:t>
            </a:r>
          </a:p>
          <a:p>
            <a:pPr eaLnBrk="1" hangingPunct="1">
              <a:lnSpc>
                <a:spcPct val="80000"/>
              </a:lnSpc>
              <a:buFont typeface="Wingdings" pitchFamily="2" charset="2"/>
              <a:buNone/>
            </a:pPr>
            <a:r>
              <a:rPr lang="en-GB" altLang="en-US" sz="2400"/>
              <a:t>6.	A study of the impact on participant experiences from an outdoor education and training and expedition program.</a:t>
            </a:r>
            <a:endParaRPr lang="en-GB" altLang="en-US" sz="2400" b="1"/>
          </a:p>
          <a:p>
            <a:pPr eaLnBrk="1" hangingPunct="1">
              <a:lnSpc>
                <a:spcPct val="80000"/>
              </a:lnSpc>
              <a:buFont typeface="Wingdings" pitchFamily="2" charset="2"/>
              <a:buNone/>
            </a:pPr>
            <a:r>
              <a:rPr lang="en-GB" altLang="en-US" sz="2800" b="1" i="1"/>
              <a:t>A couple of these titles did not actually match the study!</a:t>
            </a:r>
          </a:p>
          <a:p>
            <a:pPr eaLnBrk="1" hangingPunct="1">
              <a:lnSpc>
                <a:spcPct val="80000"/>
              </a:lnSpc>
              <a:buFont typeface="Wingdings" pitchFamily="2" charset="2"/>
              <a:buNone/>
            </a:pPr>
            <a:endParaRPr lang="en-GB" altLang="en-US" sz="2800" b="1" i="1"/>
          </a:p>
          <a:p>
            <a:pPr eaLnBrk="1" hangingPunct="1">
              <a:lnSpc>
                <a:spcPct val="80000"/>
              </a:lnSpc>
            </a:pPr>
            <a:endParaRPr lang="en-GB" altLang="en-US" sz="240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a:extLst>
              <a:ext uri="{FF2B5EF4-FFF2-40B4-BE49-F238E27FC236}">
                <a16:creationId xmlns:a16="http://schemas.microsoft.com/office/drawing/2014/main" id="{F7AD18DA-8907-0DB5-A3E3-2134CF08C5B5}"/>
              </a:ext>
            </a:extLst>
          </p:cNvPr>
          <p:cNvSpPr>
            <a:spLocks noGrp="1" noChangeArrowheads="1"/>
          </p:cNvSpPr>
          <p:nvPr>
            <p:ph type="title"/>
          </p:nvPr>
        </p:nvSpPr>
        <p:spPr/>
        <p:txBody>
          <a:bodyPr/>
          <a:lstStyle/>
          <a:p>
            <a:pPr eaLnBrk="1" fontAlgn="auto" hangingPunct="1">
              <a:spcAft>
                <a:spcPts val="0"/>
              </a:spcAft>
              <a:defRPr/>
            </a:pPr>
            <a:r>
              <a:rPr lang="en-GB" sz="4000" b="1">
                <a:solidFill>
                  <a:schemeClr val="tx1">
                    <a:lumMod val="95000"/>
                    <a:lumOff val="5000"/>
                  </a:schemeClr>
                </a:solidFill>
              </a:rPr>
              <a:t>What was the focus of the study?</a:t>
            </a:r>
          </a:p>
        </p:txBody>
      </p:sp>
      <p:sp>
        <p:nvSpPr>
          <p:cNvPr id="17411" name="Rectangle 3">
            <a:extLst>
              <a:ext uri="{FF2B5EF4-FFF2-40B4-BE49-F238E27FC236}">
                <a16:creationId xmlns:a16="http://schemas.microsoft.com/office/drawing/2014/main" id="{A24CA3DA-8512-B1D0-A603-5C1FE7A3C0A6}"/>
              </a:ext>
            </a:extLst>
          </p:cNvPr>
          <p:cNvSpPr>
            <a:spLocks noGrp="1" noChangeArrowheads="1"/>
          </p:cNvSpPr>
          <p:nvPr>
            <p:ph idx="1"/>
          </p:nvPr>
        </p:nvSpPr>
        <p:spPr/>
        <p:txBody>
          <a:bodyPr/>
          <a:lstStyle/>
          <a:p>
            <a:pPr eaLnBrk="1" hangingPunct="1">
              <a:buFont typeface="Wingdings" pitchFamily="2" charset="2"/>
              <a:buNone/>
            </a:pPr>
            <a:r>
              <a:rPr lang="en-GB" altLang="en-US"/>
              <a:t>“A study of burnout in elite athletes”.</a:t>
            </a:r>
          </a:p>
          <a:p>
            <a:pPr eaLnBrk="1" hangingPunct="1">
              <a:buFont typeface="Wingdings" pitchFamily="2" charset="2"/>
              <a:buNone/>
            </a:pPr>
            <a:r>
              <a:rPr lang="en-GB" altLang="en-US"/>
              <a:t>“The physical activity, fitness and health of children”.</a:t>
            </a:r>
          </a:p>
          <a:p>
            <a:pPr eaLnBrk="1" hangingPunct="1">
              <a:buFont typeface="Wingdings" pitchFamily="2" charset="2"/>
              <a:buNone/>
            </a:pPr>
            <a:r>
              <a:rPr lang="en-GB" altLang="en-US"/>
              <a:t>“Accumulation of physical activity for health gains: what is the evidence?”</a:t>
            </a:r>
          </a:p>
          <a:p>
            <a:pPr eaLnBrk="1" hangingPunct="1">
              <a:buFont typeface="Wingdings" pitchFamily="2" charset="2"/>
              <a:buNone/>
            </a:pPr>
            <a:r>
              <a:rPr lang="en-GB" altLang="en-US"/>
              <a:t>“Comparisons of nutrient intake in middle-aged men and women runners and controls”.</a:t>
            </a:r>
          </a:p>
          <a:p>
            <a:pPr eaLnBrk="1" hangingPunct="1"/>
            <a:endParaRPr lang="en-GB" altLang="en-US"/>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Rectangle 2">
            <a:extLst>
              <a:ext uri="{FF2B5EF4-FFF2-40B4-BE49-F238E27FC236}">
                <a16:creationId xmlns:a16="http://schemas.microsoft.com/office/drawing/2014/main" id="{B3136EA3-4536-E33F-2C71-094482E3CEEF}"/>
              </a:ext>
            </a:extLst>
          </p:cNvPr>
          <p:cNvSpPr>
            <a:spLocks noGrp="1" noChangeArrowheads="1"/>
          </p:cNvSpPr>
          <p:nvPr>
            <p:ph type="title"/>
          </p:nvPr>
        </p:nvSpPr>
        <p:spPr/>
        <p:txBody>
          <a:bodyPr/>
          <a:lstStyle/>
          <a:p>
            <a:pPr eaLnBrk="1" fontAlgn="auto" hangingPunct="1">
              <a:spcAft>
                <a:spcPts val="0"/>
              </a:spcAft>
              <a:defRPr/>
            </a:pPr>
            <a:r>
              <a:rPr lang="en-GB">
                <a:solidFill>
                  <a:schemeClr val="tx1">
                    <a:lumMod val="95000"/>
                    <a:lumOff val="5000"/>
                  </a:schemeClr>
                </a:solidFill>
              </a:rPr>
              <a:t>What is your title?</a:t>
            </a:r>
          </a:p>
        </p:txBody>
      </p:sp>
      <p:sp>
        <p:nvSpPr>
          <p:cNvPr id="19459" name="Rectangle 3">
            <a:extLst>
              <a:ext uri="{FF2B5EF4-FFF2-40B4-BE49-F238E27FC236}">
                <a16:creationId xmlns:a16="http://schemas.microsoft.com/office/drawing/2014/main" id="{A740CE2B-B7FC-D675-2F72-07E00054D55B}"/>
              </a:ext>
            </a:extLst>
          </p:cNvPr>
          <p:cNvSpPr>
            <a:spLocks noGrp="1" noChangeArrowheads="1"/>
          </p:cNvSpPr>
          <p:nvPr>
            <p:ph idx="1"/>
          </p:nvPr>
        </p:nvSpPr>
        <p:spPr/>
        <p:txBody>
          <a:bodyPr/>
          <a:lstStyle/>
          <a:p>
            <a:pPr eaLnBrk="1" hangingPunct="1"/>
            <a:r>
              <a:rPr lang="en-GB" altLang="en-US" dirty="0"/>
              <a:t>Spend a couple of minutes working on your title.</a:t>
            </a:r>
          </a:p>
          <a:p>
            <a:pPr eaLnBrk="1" hangingPunct="1"/>
            <a:r>
              <a:rPr lang="en-GB" altLang="en-US" dirty="0"/>
              <a:t>Show it to someone on your programme / sitting next to you / or that you live with…</a:t>
            </a:r>
          </a:p>
          <a:p>
            <a:pPr eaLnBrk="1" hangingPunct="1"/>
            <a:r>
              <a:rPr lang="en-GB" altLang="en-US" dirty="0"/>
              <a:t>What do they think your study is about?</a:t>
            </a:r>
          </a:p>
          <a:p>
            <a:pPr eaLnBrk="1" hangingPunct="1"/>
            <a:endParaRPr lang="en-GB" altLang="en-US" dirty="0"/>
          </a:p>
          <a:p>
            <a:pPr eaLnBrk="1" hangingPunct="1"/>
            <a:r>
              <a:rPr lang="en-GB" altLang="en-US" dirty="0"/>
              <a:t>Have a look at the titles of articles which have researched a similar topic. </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0C928F-C5BB-E098-4377-EC5796EC3C18}"/>
              </a:ext>
            </a:extLst>
          </p:cNvPr>
          <p:cNvSpPr>
            <a:spLocks noGrp="1"/>
          </p:cNvSpPr>
          <p:nvPr>
            <p:ph type="title"/>
          </p:nvPr>
        </p:nvSpPr>
        <p:spPr/>
        <p:txBody>
          <a:bodyPr/>
          <a:lstStyle/>
          <a:p>
            <a:pPr eaLnBrk="1" fontAlgn="auto" hangingPunct="1">
              <a:spcAft>
                <a:spcPts val="0"/>
              </a:spcAft>
              <a:defRPr/>
            </a:pPr>
            <a:r>
              <a:rPr lang="en-GB" dirty="0">
                <a:solidFill>
                  <a:schemeClr val="tx1">
                    <a:lumMod val="95000"/>
                    <a:lumOff val="5000"/>
                  </a:schemeClr>
                </a:solidFill>
              </a:rPr>
              <a:t>Abstract</a:t>
            </a:r>
          </a:p>
        </p:txBody>
      </p:sp>
      <p:sp>
        <p:nvSpPr>
          <p:cNvPr id="21507" name="Content Placeholder 2">
            <a:extLst>
              <a:ext uri="{FF2B5EF4-FFF2-40B4-BE49-F238E27FC236}">
                <a16:creationId xmlns:a16="http://schemas.microsoft.com/office/drawing/2014/main" id="{FE98D885-0E06-73C7-C453-296087A752B5}"/>
              </a:ext>
            </a:extLst>
          </p:cNvPr>
          <p:cNvSpPr>
            <a:spLocks noGrp="1"/>
          </p:cNvSpPr>
          <p:nvPr>
            <p:ph idx="1"/>
          </p:nvPr>
        </p:nvSpPr>
        <p:spPr/>
        <p:txBody>
          <a:bodyPr/>
          <a:lstStyle/>
          <a:p>
            <a:pPr eaLnBrk="1" hangingPunct="1"/>
            <a:r>
              <a:rPr lang="en-GB" altLang="en-US"/>
              <a:t>The last thing you should write…</a:t>
            </a:r>
          </a:p>
          <a:p>
            <a:pPr eaLnBrk="1" hangingPunct="1"/>
            <a:endParaRPr lang="en-GB" altLang="en-US"/>
          </a:p>
          <a:p>
            <a:pPr eaLnBrk="1" hangingPunct="1"/>
            <a:r>
              <a:rPr lang="en-GB" altLang="en-US"/>
              <a:t>However…Don’t leave it until the last minute…</a:t>
            </a:r>
          </a:p>
          <a:p>
            <a:pPr eaLnBrk="1" hangingPunct="1"/>
            <a:endParaRPr lang="en-GB" altLang="en-US"/>
          </a:p>
          <a:p>
            <a:pPr eaLnBrk="1" hangingPunct="1"/>
            <a:r>
              <a:rPr lang="en-GB" altLang="en-US"/>
              <a:t>It is the first thing that is read! </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249E62-7AF7-A826-7719-3F1C7C97DB18}"/>
              </a:ext>
            </a:extLst>
          </p:cNvPr>
          <p:cNvSpPr>
            <a:spLocks noGrp="1"/>
          </p:cNvSpPr>
          <p:nvPr>
            <p:ph type="title"/>
          </p:nvPr>
        </p:nvSpPr>
        <p:spPr/>
        <p:txBody>
          <a:bodyPr/>
          <a:lstStyle/>
          <a:p>
            <a:pPr eaLnBrk="1" fontAlgn="auto" hangingPunct="1">
              <a:spcAft>
                <a:spcPts val="0"/>
              </a:spcAft>
              <a:defRPr/>
            </a:pPr>
            <a:endParaRPr lang="en-GB">
              <a:solidFill>
                <a:schemeClr val="tx1">
                  <a:lumMod val="95000"/>
                  <a:lumOff val="5000"/>
                </a:schemeClr>
              </a:solidFill>
            </a:endParaRPr>
          </a:p>
        </p:txBody>
      </p:sp>
      <p:pic>
        <p:nvPicPr>
          <p:cNvPr id="22531" name="Content Placeholder 3">
            <a:extLst>
              <a:ext uri="{FF2B5EF4-FFF2-40B4-BE49-F238E27FC236}">
                <a16:creationId xmlns:a16="http://schemas.microsoft.com/office/drawing/2014/main" id="{73FF42BD-2598-56A5-49C5-5D30994AC965}"/>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539750" y="765175"/>
            <a:ext cx="8208963" cy="5543550"/>
          </a:xfr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a:extLst>
              <a:ext uri="{FF2B5EF4-FFF2-40B4-BE49-F238E27FC236}">
                <a16:creationId xmlns:a16="http://schemas.microsoft.com/office/drawing/2014/main" id="{5756DD28-3FE7-301B-32C1-A05BE6938114}"/>
              </a:ext>
            </a:extLst>
          </p:cNvPr>
          <p:cNvSpPr>
            <a:spLocks noGrp="1" noChangeArrowheads="1"/>
          </p:cNvSpPr>
          <p:nvPr>
            <p:ph type="title"/>
          </p:nvPr>
        </p:nvSpPr>
        <p:spPr/>
        <p:txBody>
          <a:bodyPr/>
          <a:lstStyle/>
          <a:p>
            <a:pPr eaLnBrk="1" fontAlgn="auto" hangingPunct="1">
              <a:spcAft>
                <a:spcPts val="0"/>
              </a:spcAft>
              <a:defRPr/>
            </a:pPr>
            <a:r>
              <a:rPr lang="en-GB" sz="4000" b="1" dirty="0">
                <a:solidFill>
                  <a:schemeClr val="tx1">
                    <a:lumMod val="95000"/>
                    <a:lumOff val="5000"/>
                  </a:schemeClr>
                </a:solidFill>
              </a:rPr>
              <a:t>Abstract:</a:t>
            </a:r>
            <a:br>
              <a:rPr lang="en-GB" sz="4000" b="1" dirty="0">
                <a:solidFill>
                  <a:schemeClr val="tx1">
                    <a:lumMod val="95000"/>
                    <a:lumOff val="5000"/>
                  </a:schemeClr>
                </a:solidFill>
              </a:rPr>
            </a:br>
            <a:r>
              <a:rPr lang="en-GB" sz="4000" b="1" dirty="0">
                <a:solidFill>
                  <a:schemeClr val="tx1">
                    <a:lumMod val="95000"/>
                    <a:lumOff val="5000"/>
                  </a:schemeClr>
                </a:solidFill>
              </a:rPr>
              <a:t>Brief summary of the research – </a:t>
            </a:r>
          </a:p>
        </p:txBody>
      </p:sp>
      <p:sp>
        <p:nvSpPr>
          <p:cNvPr id="23555" name="Rectangle 3">
            <a:extLst>
              <a:ext uri="{FF2B5EF4-FFF2-40B4-BE49-F238E27FC236}">
                <a16:creationId xmlns:a16="http://schemas.microsoft.com/office/drawing/2014/main" id="{6CF5393E-0812-6E17-5096-3BF73616FA17}"/>
              </a:ext>
            </a:extLst>
          </p:cNvPr>
          <p:cNvSpPr>
            <a:spLocks noGrp="1" noChangeArrowheads="1"/>
          </p:cNvSpPr>
          <p:nvPr>
            <p:ph idx="1"/>
          </p:nvPr>
        </p:nvSpPr>
        <p:spPr>
          <a:xfrm>
            <a:off x="468313" y="1844675"/>
            <a:ext cx="8229600" cy="4525963"/>
          </a:xfrm>
        </p:spPr>
        <p:txBody>
          <a:bodyPr/>
          <a:lstStyle/>
          <a:p>
            <a:pPr lvl="1" eaLnBrk="1" hangingPunct="1">
              <a:lnSpc>
                <a:spcPct val="80000"/>
              </a:lnSpc>
            </a:pPr>
            <a:r>
              <a:rPr lang="en-GB" altLang="en-US" sz="2400">
                <a:solidFill>
                  <a:schemeClr val="accent2"/>
                </a:solidFill>
              </a:rPr>
              <a:t>What it is about…</a:t>
            </a:r>
          </a:p>
          <a:p>
            <a:pPr lvl="1" eaLnBrk="1" hangingPunct="1">
              <a:lnSpc>
                <a:spcPct val="80000"/>
              </a:lnSpc>
            </a:pPr>
            <a:r>
              <a:rPr lang="en-GB" altLang="en-US" sz="2400">
                <a:solidFill>
                  <a:schemeClr val="accent2"/>
                </a:solidFill>
              </a:rPr>
              <a:t>What you did…</a:t>
            </a:r>
          </a:p>
          <a:p>
            <a:pPr lvl="1" eaLnBrk="1" hangingPunct="1">
              <a:lnSpc>
                <a:spcPct val="80000"/>
              </a:lnSpc>
            </a:pPr>
            <a:r>
              <a:rPr lang="en-GB" altLang="en-US" sz="2400">
                <a:solidFill>
                  <a:schemeClr val="accent2"/>
                </a:solidFill>
              </a:rPr>
              <a:t>What the general results were…</a:t>
            </a:r>
          </a:p>
          <a:p>
            <a:pPr lvl="1" eaLnBrk="1" hangingPunct="1">
              <a:lnSpc>
                <a:spcPct val="80000"/>
              </a:lnSpc>
            </a:pPr>
            <a:r>
              <a:rPr lang="en-GB" altLang="en-US" sz="2400">
                <a:solidFill>
                  <a:schemeClr val="accent2"/>
                </a:solidFill>
              </a:rPr>
              <a:t>What you found…</a:t>
            </a:r>
          </a:p>
          <a:p>
            <a:pPr lvl="1" eaLnBrk="1" hangingPunct="1">
              <a:lnSpc>
                <a:spcPct val="80000"/>
              </a:lnSpc>
            </a:pPr>
            <a:r>
              <a:rPr lang="en-GB" altLang="en-US" sz="2400" i="1">
                <a:solidFill>
                  <a:schemeClr val="accent2"/>
                </a:solidFill>
              </a:rPr>
              <a:t>Implications?</a:t>
            </a:r>
          </a:p>
          <a:p>
            <a:pPr eaLnBrk="1" hangingPunct="1">
              <a:lnSpc>
                <a:spcPct val="80000"/>
              </a:lnSpc>
            </a:pPr>
            <a:r>
              <a:rPr lang="en-GB" altLang="en-US" sz="2800"/>
              <a:t>It helps to get a clear picture of what the research is about.</a:t>
            </a:r>
          </a:p>
          <a:p>
            <a:pPr eaLnBrk="1" hangingPunct="1">
              <a:lnSpc>
                <a:spcPct val="80000"/>
              </a:lnSpc>
            </a:pPr>
            <a:r>
              <a:rPr lang="en-GB" altLang="en-US" sz="2800"/>
              <a:t>The abstract should be in one paragraph (see examples) and not split up into several sections.</a:t>
            </a:r>
          </a:p>
          <a:p>
            <a:pPr eaLnBrk="1" hangingPunct="1">
              <a:lnSpc>
                <a:spcPct val="80000"/>
              </a:lnSpc>
            </a:pPr>
            <a:r>
              <a:rPr lang="en-GB" altLang="en-US" sz="2800"/>
              <a:t>Read journals and see how authors structure abstracts.</a:t>
            </a:r>
          </a:p>
          <a:p>
            <a:pPr eaLnBrk="1" hangingPunct="1">
              <a:lnSpc>
                <a:spcPct val="80000"/>
              </a:lnSpc>
            </a:pPr>
            <a:endParaRPr lang="en-GB" altLang="en-US" sz="280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a:extLst>
              <a:ext uri="{FF2B5EF4-FFF2-40B4-BE49-F238E27FC236}">
                <a16:creationId xmlns:a16="http://schemas.microsoft.com/office/drawing/2014/main" id="{5F5AF01B-33DA-D09E-B8B0-B5E5575CE5C5}"/>
              </a:ext>
            </a:extLst>
          </p:cNvPr>
          <p:cNvSpPr>
            <a:spLocks noGrp="1" noChangeArrowheads="1"/>
          </p:cNvSpPr>
          <p:nvPr>
            <p:ph type="title"/>
          </p:nvPr>
        </p:nvSpPr>
        <p:spPr>
          <a:xfrm>
            <a:off x="468313" y="260350"/>
            <a:ext cx="8229600" cy="414338"/>
          </a:xfrm>
        </p:spPr>
        <p:txBody>
          <a:bodyPr>
            <a:normAutofit fontScale="90000"/>
          </a:bodyPr>
          <a:lstStyle/>
          <a:p>
            <a:pPr eaLnBrk="1" fontAlgn="auto" hangingPunct="1">
              <a:spcAft>
                <a:spcPts val="0"/>
              </a:spcAft>
              <a:defRPr/>
            </a:pPr>
            <a:r>
              <a:rPr lang="en-GB" sz="4000">
                <a:solidFill>
                  <a:schemeClr val="tx1">
                    <a:lumMod val="95000"/>
                    <a:lumOff val="5000"/>
                  </a:schemeClr>
                </a:solidFill>
              </a:rPr>
              <a:t>Abstract</a:t>
            </a:r>
          </a:p>
        </p:txBody>
      </p:sp>
      <p:sp>
        <p:nvSpPr>
          <p:cNvPr id="19459" name="Rectangle 3">
            <a:extLst>
              <a:ext uri="{FF2B5EF4-FFF2-40B4-BE49-F238E27FC236}">
                <a16:creationId xmlns:a16="http://schemas.microsoft.com/office/drawing/2014/main" id="{58C24016-ED3E-F9B6-549E-78FAFABCD185}"/>
              </a:ext>
            </a:extLst>
          </p:cNvPr>
          <p:cNvSpPr>
            <a:spLocks noGrp="1" noChangeArrowheads="1"/>
          </p:cNvSpPr>
          <p:nvPr>
            <p:ph idx="1"/>
          </p:nvPr>
        </p:nvSpPr>
        <p:spPr>
          <a:xfrm>
            <a:off x="457200" y="692150"/>
            <a:ext cx="8435975" cy="5832475"/>
          </a:xfrm>
        </p:spPr>
        <p:txBody>
          <a:bodyPr rtlCol="0">
            <a:normAutofit lnSpcReduction="10000"/>
          </a:bodyPr>
          <a:lstStyle/>
          <a:p>
            <a:pPr marL="91440" indent="-91440" eaLnBrk="1" fontAlgn="auto" hangingPunct="1">
              <a:lnSpc>
                <a:spcPct val="80000"/>
              </a:lnSpc>
              <a:buFont typeface="Tw Cen MT" panose="020B0602020104020603" pitchFamily="34" charset="0"/>
              <a:buChar char=" "/>
              <a:defRPr/>
            </a:pPr>
            <a:r>
              <a:rPr lang="en-US" altLang="en-US" sz="2400" dirty="0"/>
              <a:t>The abstract provides a brief summary of the research and </a:t>
            </a:r>
            <a:r>
              <a:rPr lang="en-US" altLang="en-US" sz="2400" i="1" dirty="0">
                <a:solidFill>
                  <a:schemeClr val="accent2"/>
                </a:solidFill>
              </a:rPr>
              <a:t>should not normally exceed 500 words</a:t>
            </a:r>
            <a:r>
              <a:rPr lang="en-US" altLang="en-US" sz="2400" dirty="0">
                <a:solidFill>
                  <a:schemeClr val="accent2"/>
                </a:solidFill>
              </a:rPr>
              <a:t>. For the IP this should be 250/300 words approx. </a:t>
            </a:r>
          </a:p>
          <a:p>
            <a:pPr marL="91440" indent="-91440" eaLnBrk="1" fontAlgn="auto" hangingPunct="1">
              <a:lnSpc>
                <a:spcPct val="80000"/>
              </a:lnSpc>
              <a:buFont typeface="Tw Cen MT" panose="020B0602020104020603" pitchFamily="34" charset="0"/>
              <a:buChar char=" "/>
              <a:defRPr/>
            </a:pPr>
            <a:r>
              <a:rPr lang="en-US" altLang="en-US" sz="2400" dirty="0"/>
              <a:t>It should state what it was about (the aims or purpose), what you did (participants and method), what your general results were and what you found (discussion). </a:t>
            </a:r>
          </a:p>
          <a:p>
            <a:pPr marL="91440" indent="-91440" eaLnBrk="1" fontAlgn="auto" hangingPunct="1">
              <a:lnSpc>
                <a:spcPct val="80000"/>
              </a:lnSpc>
              <a:buFont typeface="Tw Cen MT" panose="020B0602020104020603" pitchFamily="34" charset="0"/>
              <a:buChar char=" "/>
              <a:defRPr/>
            </a:pPr>
            <a:r>
              <a:rPr lang="en-US" altLang="en-US" sz="2400" dirty="0"/>
              <a:t>One or two sentences on results is all that is needed – be selective.</a:t>
            </a:r>
          </a:p>
          <a:p>
            <a:pPr marL="91440" indent="-91440" eaLnBrk="1" fontAlgn="auto" hangingPunct="1">
              <a:lnSpc>
                <a:spcPct val="80000"/>
              </a:lnSpc>
              <a:buFont typeface="Tw Cen MT" panose="020B0602020104020603" pitchFamily="34" charset="0"/>
              <a:buChar char=" "/>
              <a:defRPr/>
            </a:pPr>
            <a:r>
              <a:rPr lang="en-US" altLang="en-US" sz="2400" dirty="0"/>
              <a:t>You can add a sentence on implications.</a:t>
            </a:r>
          </a:p>
          <a:p>
            <a:pPr marL="91440" indent="-91440" eaLnBrk="1" fontAlgn="auto" hangingPunct="1">
              <a:lnSpc>
                <a:spcPct val="80000"/>
              </a:lnSpc>
              <a:buFont typeface="Tw Cen MT" panose="020B0602020104020603" pitchFamily="34" charset="0"/>
              <a:buChar char=" "/>
              <a:defRPr/>
            </a:pPr>
            <a:r>
              <a:rPr lang="en-US" altLang="en-US" sz="2400" dirty="0"/>
              <a:t>The abstract should include group numbers, abbreviations where necessary, group means (and standard deviations) </a:t>
            </a:r>
          </a:p>
          <a:p>
            <a:pPr marL="91440" indent="-91440" eaLnBrk="1" fontAlgn="auto" hangingPunct="1">
              <a:lnSpc>
                <a:spcPct val="80000"/>
              </a:lnSpc>
              <a:buFont typeface="Tw Cen MT" panose="020B0602020104020603" pitchFamily="34" charset="0"/>
              <a:buChar char=" "/>
              <a:defRPr/>
            </a:pPr>
            <a:r>
              <a:rPr lang="en-US" altLang="en-US" sz="2400" dirty="0"/>
              <a:t>Details of which statistical test(s) was used and whether the results were significant (e.g. p. values).  </a:t>
            </a:r>
          </a:p>
          <a:p>
            <a:pPr marL="91440" indent="-91440" eaLnBrk="1" fontAlgn="auto" hangingPunct="1">
              <a:lnSpc>
                <a:spcPct val="80000"/>
              </a:lnSpc>
              <a:buFont typeface="Tw Cen MT" panose="020B0602020104020603" pitchFamily="34" charset="0"/>
              <a:buChar char=" "/>
              <a:defRPr/>
            </a:pPr>
            <a:r>
              <a:rPr lang="en-US" altLang="en-US" sz="2400" dirty="0"/>
              <a:t>The abstract helps you to </a:t>
            </a:r>
            <a:r>
              <a:rPr lang="en-US" altLang="en-US" sz="2400" dirty="0" err="1"/>
              <a:t>organise</a:t>
            </a:r>
            <a:r>
              <a:rPr lang="en-US" altLang="en-US" sz="2400" dirty="0"/>
              <a:t> your thoughts and get clear in your own mind what the research was all about.  </a:t>
            </a:r>
          </a:p>
          <a:p>
            <a:pPr marL="91440" indent="-91440" eaLnBrk="1" fontAlgn="auto" hangingPunct="1">
              <a:lnSpc>
                <a:spcPct val="80000"/>
              </a:lnSpc>
              <a:buFont typeface="Tw Cen MT" panose="020B0602020104020603" pitchFamily="34" charset="0"/>
              <a:buChar char=" "/>
              <a:defRPr/>
            </a:pPr>
            <a:r>
              <a:rPr lang="en-US" altLang="en-US" sz="2400" dirty="0"/>
              <a:t>It also helps readers to be prepared for the details to come, to know if it is a piece of work relevant in their interests or to focus attention on particular aspects of the research. </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a:extLst>
              <a:ext uri="{FF2B5EF4-FFF2-40B4-BE49-F238E27FC236}">
                <a16:creationId xmlns:a16="http://schemas.microsoft.com/office/drawing/2014/main" id="{4EC825D2-29C6-656A-EA07-E5B023DA9D35}"/>
              </a:ext>
            </a:extLst>
          </p:cNvPr>
          <p:cNvSpPr>
            <a:spLocks noGrp="1" noChangeArrowheads="1"/>
          </p:cNvSpPr>
          <p:nvPr>
            <p:ph type="title"/>
          </p:nvPr>
        </p:nvSpPr>
        <p:spPr/>
        <p:txBody>
          <a:bodyPr/>
          <a:lstStyle/>
          <a:p>
            <a:pPr eaLnBrk="1" fontAlgn="auto" hangingPunct="1">
              <a:spcAft>
                <a:spcPts val="0"/>
              </a:spcAft>
              <a:defRPr/>
            </a:pPr>
            <a:r>
              <a:rPr lang="en-GB">
                <a:solidFill>
                  <a:schemeClr val="tx1">
                    <a:lumMod val="95000"/>
                    <a:lumOff val="5000"/>
                  </a:schemeClr>
                </a:solidFill>
              </a:rPr>
              <a:t>Task: Sample Abstracts</a:t>
            </a:r>
          </a:p>
        </p:txBody>
      </p:sp>
      <p:sp>
        <p:nvSpPr>
          <p:cNvPr id="27651" name="Rectangle 3">
            <a:extLst>
              <a:ext uri="{FF2B5EF4-FFF2-40B4-BE49-F238E27FC236}">
                <a16:creationId xmlns:a16="http://schemas.microsoft.com/office/drawing/2014/main" id="{931E0F06-00D3-98A2-DCDA-4AD81139F3DE}"/>
              </a:ext>
            </a:extLst>
          </p:cNvPr>
          <p:cNvSpPr>
            <a:spLocks noGrp="1" noChangeArrowheads="1"/>
          </p:cNvSpPr>
          <p:nvPr>
            <p:ph idx="1"/>
          </p:nvPr>
        </p:nvSpPr>
        <p:spPr/>
        <p:txBody>
          <a:bodyPr/>
          <a:lstStyle/>
          <a:p>
            <a:pPr eaLnBrk="1" hangingPunct="1"/>
            <a:r>
              <a:rPr lang="en-GB" altLang="en-US" sz="2800"/>
              <a:t>Over the next few slides you will see examples of abstracts from students work and published papers. </a:t>
            </a:r>
          </a:p>
          <a:p>
            <a:pPr eaLnBrk="1" hangingPunct="1"/>
            <a:r>
              <a:rPr lang="en-GB" altLang="en-US" sz="2800">
                <a:solidFill>
                  <a:schemeClr val="hlink"/>
                </a:solidFill>
              </a:rPr>
              <a:t>Refer back to the details of what should be in an abstract and examine whether they meet these criteria.</a:t>
            </a:r>
          </a:p>
          <a:p>
            <a:pPr eaLnBrk="1" hangingPunct="1"/>
            <a:r>
              <a:rPr lang="en-GB" altLang="en-US" sz="2800"/>
              <a:t>Some errors are glaringly obvious however other omissions are not as easy to spot.</a:t>
            </a:r>
          </a:p>
          <a:p>
            <a:pPr eaLnBrk="1" hangingPunct="1"/>
            <a:endParaRPr lang="en-GB" altLang="en-US" sz="2800">
              <a:solidFill>
                <a:schemeClr val="hlink"/>
              </a:solidFill>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a:extLst>
              <a:ext uri="{FF2B5EF4-FFF2-40B4-BE49-F238E27FC236}">
                <a16:creationId xmlns:a16="http://schemas.microsoft.com/office/drawing/2014/main" id="{43137674-AB63-55AB-C305-694A638CDE1F}"/>
              </a:ext>
            </a:extLst>
          </p:cNvPr>
          <p:cNvSpPr>
            <a:spLocks noGrp="1" noChangeArrowheads="1"/>
          </p:cNvSpPr>
          <p:nvPr>
            <p:ph type="title"/>
          </p:nvPr>
        </p:nvSpPr>
        <p:spPr>
          <a:xfrm>
            <a:off x="1042988" y="620713"/>
            <a:ext cx="8229600" cy="776287"/>
          </a:xfrm>
        </p:spPr>
        <p:txBody>
          <a:bodyPr>
            <a:normAutofit fontScale="90000"/>
          </a:bodyPr>
          <a:lstStyle/>
          <a:p>
            <a:pPr eaLnBrk="1" fontAlgn="auto" hangingPunct="1">
              <a:spcAft>
                <a:spcPts val="0"/>
              </a:spcAft>
              <a:defRPr/>
            </a:pPr>
            <a:r>
              <a:rPr lang="en-GB" dirty="0">
                <a:solidFill>
                  <a:schemeClr val="hlink"/>
                </a:solidFill>
              </a:rPr>
              <a:t>Sample Abstract – Identify problems with this! Make a note of all the issues…</a:t>
            </a:r>
          </a:p>
        </p:txBody>
      </p:sp>
      <p:sp>
        <p:nvSpPr>
          <p:cNvPr id="29699" name="Rectangle 3">
            <a:extLst>
              <a:ext uri="{FF2B5EF4-FFF2-40B4-BE49-F238E27FC236}">
                <a16:creationId xmlns:a16="http://schemas.microsoft.com/office/drawing/2014/main" id="{1E6B8450-A6BF-42D6-B1A2-887DF72FAAB5}"/>
              </a:ext>
            </a:extLst>
          </p:cNvPr>
          <p:cNvSpPr>
            <a:spLocks noGrp="1" noChangeArrowheads="1"/>
          </p:cNvSpPr>
          <p:nvPr>
            <p:ph idx="1"/>
          </p:nvPr>
        </p:nvSpPr>
        <p:spPr>
          <a:xfrm>
            <a:off x="395288" y="1484313"/>
            <a:ext cx="8642350" cy="5000625"/>
          </a:xfrm>
        </p:spPr>
        <p:txBody>
          <a:bodyPr/>
          <a:lstStyle/>
          <a:p>
            <a:pPr algn="just" eaLnBrk="1" hangingPunct="1">
              <a:lnSpc>
                <a:spcPct val="80000"/>
              </a:lnSpc>
              <a:buFont typeface="Wingdings" pitchFamily="2" charset="2"/>
              <a:buNone/>
            </a:pPr>
            <a:r>
              <a:rPr lang="en-GB" altLang="en-US" sz="2400"/>
              <a:t>	</a:t>
            </a:r>
          </a:p>
          <a:p>
            <a:pPr algn="just" eaLnBrk="1" hangingPunct="1">
              <a:lnSpc>
                <a:spcPct val="80000"/>
              </a:lnSpc>
              <a:buFont typeface="Wingdings" pitchFamily="2" charset="2"/>
              <a:buNone/>
            </a:pPr>
            <a:r>
              <a:rPr lang="en-GB" altLang="en-US" sz="2400"/>
              <a:t>	Injury to the neck area of front row forwards is common place in rugby. To evaluate the extent of neck injury amongst front row forwards, with regards to stages of their careers, 50 front row forwards were surveyed to establish the links between any injuries that they had received, and the stages of their careers that they had begun competitive scrummaging. It was found that the players who had began to scrummage at an age of under 13 were far more likely to obtain a neck injury than those who began their scrummaging careers at a later age. It was also found however that those players who were much older at time of survey (over 30) had a much reduced injury rate than those of a younger age. Particular attention should be paid to the results of the survey, with regards to future safety developments within the game.</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5C1442-C35D-7B7C-7099-E0A9BBEAE2CE}"/>
              </a:ext>
            </a:extLst>
          </p:cNvPr>
          <p:cNvSpPr>
            <a:spLocks noGrp="1"/>
          </p:cNvSpPr>
          <p:nvPr>
            <p:ph type="title"/>
          </p:nvPr>
        </p:nvSpPr>
        <p:spPr/>
        <p:txBody>
          <a:bodyPr/>
          <a:lstStyle/>
          <a:p>
            <a:pPr eaLnBrk="1" fontAlgn="auto" hangingPunct="1">
              <a:spcAft>
                <a:spcPts val="0"/>
              </a:spcAft>
              <a:defRPr/>
            </a:pPr>
            <a:r>
              <a:rPr lang="en-GB" dirty="0">
                <a:solidFill>
                  <a:schemeClr val="tx1">
                    <a:lumMod val="95000"/>
                    <a:lumOff val="5000"/>
                  </a:schemeClr>
                </a:solidFill>
              </a:rPr>
              <a:t>Very poor abstract. </a:t>
            </a:r>
          </a:p>
        </p:txBody>
      </p:sp>
      <p:sp>
        <p:nvSpPr>
          <p:cNvPr id="3" name="Content Placeholder 2">
            <a:extLst>
              <a:ext uri="{FF2B5EF4-FFF2-40B4-BE49-F238E27FC236}">
                <a16:creationId xmlns:a16="http://schemas.microsoft.com/office/drawing/2014/main" id="{67BA4811-CA70-0A22-B2C6-4B7B458AA23F}"/>
              </a:ext>
            </a:extLst>
          </p:cNvPr>
          <p:cNvSpPr>
            <a:spLocks noGrp="1"/>
          </p:cNvSpPr>
          <p:nvPr>
            <p:ph idx="1"/>
          </p:nvPr>
        </p:nvSpPr>
        <p:spPr/>
        <p:txBody>
          <a:bodyPr rtlCol="0">
            <a:normAutofit fontScale="92500" lnSpcReduction="20000"/>
          </a:bodyPr>
          <a:lstStyle/>
          <a:p>
            <a:pPr marL="91440" indent="-91440" eaLnBrk="1" fontAlgn="auto" hangingPunct="1">
              <a:buFont typeface="Tw Cen MT" panose="020B0602020104020603" pitchFamily="34" charset="0"/>
              <a:buChar char=" "/>
              <a:defRPr/>
            </a:pPr>
            <a:r>
              <a:rPr lang="en-GB" dirty="0"/>
              <a:t>Comments:</a:t>
            </a:r>
          </a:p>
          <a:p>
            <a:pPr marL="91440" indent="-91440" eaLnBrk="1" fontAlgn="auto" hangingPunct="1">
              <a:buFont typeface="Tw Cen MT" panose="020B0602020104020603" pitchFamily="34" charset="0"/>
              <a:buChar char=" "/>
              <a:defRPr/>
            </a:pPr>
            <a:endParaRPr lang="en-GB" dirty="0"/>
          </a:p>
          <a:p>
            <a:pPr marL="91440" indent="-91440" eaLnBrk="1" fontAlgn="auto" hangingPunct="1">
              <a:buFont typeface="Tw Cen MT" panose="020B0602020104020603" pitchFamily="34" charset="0"/>
              <a:buChar char=" "/>
              <a:defRPr/>
            </a:pPr>
            <a:r>
              <a:rPr lang="en-GB" dirty="0"/>
              <a:t>No references for claim made in first sentence</a:t>
            </a:r>
          </a:p>
          <a:p>
            <a:pPr marL="91440" indent="-91440" eaLnBrk="1" fontAlgn="auto" hangingPunct="1">
              <a:buFont typeface="Tw Cen MT" panose="020B0602020104020603" pitchFamily="34" charset="0"/>
              <a:buChar char=" "/>
              <a:defRPr/>
            </a:pPr>
            <a:r>
              <a:rPr lang="en-GB" dirty="0"/>
              <a:t>No details of participants (age / playing experience)</a:t>
            </a:r>
          </a:p>
          <a:p>
            <a:pPr marL="91440" indent="-91440" eaLnBrk="1" fontAlgn="auto" hangingPunct="1">
              <a:buFont typeface="Tw Cen MT" panose="020B0602020104020603" pitchFamily="34" charset="0"/>
              <a:buChar char=" "/>
              <a:defRPr/>
            </a:pPr>
            <a:r>
              <a:rPr lang="en-GB" dirty="0"/>
              <a:t>No details of what was done </a:t>
            </a:r>
          </a:p>
          <a:p>
            <a:pPr marL="91440" indent="-91440" eaLnBrk="1" fontAlgn="auto" hangingPunct="1">
              <a:buFont typeface="Tw Cen MT" panose="020B0602020104020603" pitchFamily="34" charset="0"/>
              <a:buChar char=" "/>
              <a:defRPr/>
            </a:pPr>
            <a:r>
              <a:rPr lang="en-GB" dirty="0"/>
              <a:t>Key findings are vague</a:t>
            </a:r>
          </a:p>
          <a:p>
            <a:pPr marL="91440" indent="-91440" eaLnBrk="1" fontAlgn="auto" hangingPunct="1">
              <a:buFont typeface="Tw Cen MT" panose="020B0602020104020603" pitchFamily="34" charset="0"/>
              <a:buChar char=" "/>
              <a:defRPr/>
            </a:pPr>
            <a:r>
              <a:rPr lang="en-GB" dirty="0"/>
              <a:t>Lack of details – provide values and significance values if appropriate / key themes identified for qualitative work</a:t>
            </a:r>
          </a:p>
          <a:p>
            <a:pPr marL="91440" indent="-91440" eaLnBrk="1" fontAlgn="auto" hangingPunct="1">
              <a:buFont typeface="Tw Cen MT" panose="020B0602020104020603" pitchFamily="34" charset="0"/>
              <a:buChar char=" "/>
              <a:defRPr/>
            </a:pPr>
            <a:r>
              <a:rPr lang="en-GB" dirty="0"/>
              <a:t>Discussion – this has not been placed into context in terms of previous research</a:t>
            </a:r>
          </a:p>
          <a:p>
            <a:pPr marL="91440" indent="-91440" eaLnBrk="1" fontAlgn="auto" hangingPunct="1">
              <a:buFont typeface="Tw Cen MT" panose="020B0602020104020603" pitchFamily="34" charset="0"/>
              <a:buChar char=" "/>
              <a:defRPr/>
            </a:pPr>
            <a:r>
              <a:rPr lang="en-GB" dirty="0"/>
              <a:t>No practical implications or future research directions have been suggested. </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F97A18-7B44-024D-2B23-0156FF2D2864}"/>
              </a:ext>
            </a:extLst>
          </p:cNvPr>
          <p:cNvSpPr>
            <a:spLocks noGrp="1"/>
          </p:cNvSpPr>
          <p:nvPr>
            <p:ph type="title"/>
          </p:nvPr>
        </p:nvSpPr>
        <p:spPr/>
        <p:txBody>
          <a:bodyPr/>
          <a:lstStyle/>
          <a:p>
            <a:pPr eaLnBrk="1" fontAlgn="auto" hangingPunct="1">
              <a:spcAft>
                <a:spcPts val="0"/>
              </a:spcAft>
              <a:defRPr/>
            </a:pPr>
            <a:endParaRPr lang="en-GB" dirty="0">
              <a:solidFill>
                <a:schemeClr val="tx1">
                  <a:lumMod val="95000"/>
                  <a:lumOff val="5000"/>
                </a:schemeClr>
              </a:solidFill>
            </a:endParaRPr>
          </a:p>
        </p:txBody>
      </p:sp>
      <p:sp>
        <p:nvSpPr>
          <p:cNvPr id="32771" name="Content Placeholder 2">
            <a:extLst>
              <a:ext uri="{FF2B5EF4-FFF2-40B4-BE49-F238E27FC236}">
                <a16:creationId xmlns:a16="http://schemas.microsoft.com/office/drawing/2014/main" id="{A897A512-BF4C-5EAA-6EBA-7B2D1BAFB08C}"/>
              </a:ext>
            </a:extLst>
          </p:cNvPr>
          <p:cNvSpPr>
            <a:spLocks noGrp="1"/>
          </p:cNvSpPr>
          <p:nvPr>
            <p:ph idx="1"/>
          </p:nvPr>
        </p:nvSpPr>
        <p:spPr/>
        <p:txBody>
          <a:bodyPr/>
          <a:lstStyle/>
          <a:p>
            <a:pPr algn="ctr" eaLnBrk="1" hangingPunct="1"/>
            <a:r>
              <a:rPr lang="en-GB" altLang="en-US" sz="4400">
                <a:solidFill>
                  <a:schemeClr val="accent2"/>
                </a:solidFill>
              </a:rPr>
              <a:t>A specific format needs to be followed…</a:t>
            </a:r>
          </a:p>
          <a:p>
            <a:pPr algn="ctr" eaLnBrk="1" hangingPunct="1"/>
            <a:endParaRPr lang="en-GB" altLang="en-US" sz="720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a:extLst>
              <a:ext uri="{FF2B5EF4-FFF2-40B4-BE49-F238E27FC236}">
                <a16:creationId xmlns:a16="http://schemas.microsoft.com/office/drawing/2014/main" id="{81ECF30A-C8BB-D0F4-77E2-3D4684116258}"/>
              </a:ext>
            </a:extLst>
          </p:cNvPr>
          <p:cNvSpPr>
            <a:spLocks noGrp="1" noChangeArrowheads="1"/>
          </p:cNvSpPr>
          <p:nvPr>
            <p:ph type="title"/>
          </p:nvPr>
        </p:nvSpPr>
        <p:spPr>
          <a:xfrm>
            <a:off x="755650" y="981075"/>
            <a:ext cx="8229600" cy="271463"/>
          </a:xfrm>
        </p:spPr>
        <p:txBody>
          <a:bodyPr>
            <a:normAutofit fontScale="90000"/>
          </a:bodyPr>
          <a:lstStyle/>
          <a:p>
            <a:pPr eaLnBrk="1" fontAlgn="auto" hangingPunct="1">
              <a:spcAft>
                <a:spcPts val="0"/>
              </a:spcAft>
              <a:defRPr/>
            </a:pPr>
            <a:r>
              <a:rPr lang="en-GB" sz="4000" b="1" dirty="0">
                <a:solidFill>
                  <a:schemeClr val="tx1">
                    <a:lumMod val="95000"/>
                    <a:lumOff val="5000"/>
                  </a:schemeClr>
                </a:solidFill>
              </a:rPr>
              <a:t>Transitioning Out of Sport: </a:t>
            </a:r>
            <a:br>
              <a:rPr lang="en-GB" sz="4000" b="1" dirty="0">
                <a:solidFill>
                  <a:schemeClr val="tx1">
                    <a:lumMod val="95000"/>
                    <a:lumOff val="5000"/>
                  </a:schemeClr>
                </a:solidFill>
              </a:rPr>
            </a:br>
            <a:r>
              <a:rPr lang="en-GB" sz="2000" b="1" dirty="0">
                <a:solidFill>
                  <a:schemeClr val="tx1">
                    <a:lumMod val="95000"/>
                    <a:lumOff val="5000"/>
                  </a:schemeClr>
                </a:solidFill>
              </a:rPr>
              <a:t>The Psychosocial Effects of Collegiate </a:t>
            </a:r>
            <a:br>
              <a:rPr lang="en-GB" sz="2000" b="1" dirty="0">
                <a:solidFill>
                  <a:schemeClr val="tx1">
                    <a:lumMod val="95000"/>
                    <a:lumOff val="5000"/>
                  </a:schemeClr>
                </a:solidFill>
              </a:rPr>
            </a:br>
            <a:r>
              <a:rPr lang="en-GB" sz="2000" b="1" dirty="0">
                <a:solidFill>
                  <a:schemeClr val="tx1">
                    <a:lumMod val="95000"/>
                    <a:lumOff val="5000"/>
                  </a:schemeClr>
                </a:solidFill>
              </a:rPr>
              <a:t>Athletes’ Career-Ending Injuries </a:t>
            </a:r>
            <a:endParaRPr lang="en-GB" sz="2000" dirty="0">
              <a:solidFill>
                <a:schemeClr val="hlink"/>
              </a:solidFill>
            </a:endParaRPr>
          </a:p>
        </p:txBody>
      </p:sp>
      <p:sp>
        <p:nvSpPr>
          <p:cNvPr id="33795" name="Rectangle 3">
            <a:extLst>
              <a:ext uri="{FF2B5EF4-FFF2-40B4-BE49-F238E27FC236}">
                <a16:creationId xmlns:a16="http://schemas.microsoft.com/office/drawing/2014/main" id="{948BC258-2F99-1EDD-3F71-F10B60CA2314}"/>
              </a:ext>
            </a:extLst>
          </p:cNvPr>
          <p:cNvSpPr>
            <a:spLocks noGrp="1" noChangeArrowheads="1"/>
          </p:cNvSpPr>
          <p:nvPr>
            <p:ph idx="1"/>
          </p:nvPr>
        </p:nvSpPr>
        <p:spPr>
          <a:xfrm>
            <a:off x="755650" y="2071688"/>
            <a:ext cx="7632700" cy="5256212"/>
          </a:xfrm>
        </p:spPr>
        <p:txBody>
          <a:bodyPr/>
          <a:lstStyle/>
          <a:p>
            <a:pPr eaLnBrk="1" hangingPunct="1">
              <a:lnSpc>
                <a:spcPct val="80000"/>
              </a:lnSpc>
              <a:buFont typeface="Wingdings" pitchFamily="2" charset="2"/>
              <a:buNone/>
            </a:pPr>
            <a:r>
              <a:rPr lang="en-US" altLang="en-US"/>
              <a:t>	</a:t>
            </a:r>
            <a:r>
              <a:rPr lang="en-GB" altLang="en-US"/>
              <a:t>Career-ending injuries constitute a unique type of transition that any athlete may face (Wylleman, Alfermann, &amp; Lavallee, 2004). Therefore, the intent of this qualitative study was to examine the psychosocial effects that accompany an athlete’s transition out of sport due to a career-ending injury. Semi-structured interviews were conducted with seven Division I and II athletes who experienced a career-ending injury in the last five years. After a comprehensive and extensive analysis of the interview transcripts, five themes emerged: 1) Consequences of the injury, 2) Social support, 3) Athletic identity, 4) Nature of the injury, and 5) Pre-retirement planning. In general, findings indicated that athletes experienced a wide array of both positive and negative emotions triggered by the realization that their sport career had come to an end. Findings support the Conceptual Model of Adaptation to Career Transition (Taylor &amp; Ogilvie, 1994). </a:t>
            </a:r>
            <a:endParaRPr lang="en-US" altLang="en-US"/>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6D3C73-5A81-2391-5B59-7734F7DB2317}"/>
              </a:ext>
            </a:extLst>
          </p:cNvPr>
          <p:cNvSpPr>
            <a:spLocks noGrp="1"/>
          </p:cNvSpPr>
          <p:nvPr>
            <p:ph type="title"/>
          </p:nvPr>
        </p:nvSpPr>
        <p:spPr/>
        <p:txBody>
          <a:bodyPr/>
          <a:lstStyle/>
          <a:p>
            <a:pPr eaLnBrk="1" fontAlgn="auto" hangingPunct="1">
              <a:spcAft>
                <a:spcPts val="0"/>
              </a:spcAft>
              <a:defRPr/>
            </a:pPr>
            <a:r>
              <a:rPr lang="en-GB" dirty="0">
                <a:solidFill>
                  <a:schemeClr val="tx1">
                    <a:lumMod val="95000"/>
                    <a:lumOff val="5000"/>
                  </a:schemeClr>
                </a:solidFill>
              </a:rPr>
              <a:t>Broken down into sections…</a:t>
            </a:r>
          </a:p>
        </p:txBody>
      </p:sp>
      <p:sp>
        <p:nvSpPr>
          <p:cNvPr id="3" name="Content Placeholder 2">
            <a:extLst>
              <a:ext uri="{FF2B5EF4-FFF2-40B4-BE49-F238E27FC236}">
                <a16:creationId xmlns:a16="http://schemas.microsoft.com/office/drawing/2014/main" id="{D152CEBA-62C0-F99E-5BCD-C397623C0E70}"/>
              </a:ext>
            </a:extLst>
          </p:cNvPr>
          <p:cNvSpPr>
            <a:spLocks noGrp="1"/>
          </p:cNvSpPr>
          <p:nvPr>
            <p:ph idx="1"/>
          </p:nvPr>
        </p:nvSpPr>
        <p:spPr/>
        <p:txBody>
          <a:bodyPr rtlCol="0">
            <a:normAutofit lnSpcReduction="10000"/>
          </a:bodyPr>
          <a:lstStyle/>
          <a:p>
            <a:pPr marL="91440" indent="-91440" eaLnBrk="1" fontAlgn="auto" hangingPunct="1">
              <a:buFont typeface="Tw Cen MT" panose="020B0602020104020603" pitchFamily="34" charset="0"/>
              <a:buChar char=" "/>
              <a:defRPr/>
            </a:pPr>
            <a:r>
              <a:rPr lang="en-GB" sz="1800" b="1" dirty="0">
                <a:solidFill>
                  <a:schemeClr val="accent2"/>
                </a:solidFill>
              </a:rPr>
              <a:t>Introduction: </a:t>
            </a:r>
            <a:r>
              <a:rPr lang="en-GB" sz="1800" dirty="0"/>
              <a:t>Career-ending injuries constitute a unique type of transition that any athlete may face (</a:t>
            </a:r>
            <a:r>
              <a:rPr lang="en-GB" sz="1800" dirty="0" err="1"/>
              <a:t>Wylleman</a:t>
            </a:r>
            <a:r>
              <a:rPr lang="en-GB" sz="1800" dirty="0"/>
              <a:t>, </a:t>
            </a:r>
            <a:r>
              <a:rPr lang="en-GB" sz="1800" dirty="0" err="1"/>
              <a:t>Alfermann</a:t>
            </a:r>
            <a:r>
              <a:rPr lang="en-GB" sz="1800" dirty="0"/>
              <a:t>, &amp; </a:t>
            </a:r>
            <a:r>
              <a:rPr lang="en-GB" sz="1800" dirty="0" err="1"/>
              <a:t>Lavallee</a:t>
            </a:r>
            <a:r>
              <a:rPr lang="en-GB" sz="1800" dirty="0"/>
              <a:t>, 2004). </a:t>
            </a:r>
          </a:p>
          <a:p>
            <a:pPr marL="91440" indent="-91440" eaLnBrk="1" fontAlgn="auto" hangingPunct="1">
              <a:buFont typeface="Tw Cen MT" panose="020B0602020104020603" pitchFamily="34" charset="0"/>
              <a:buChar char=" "/>
              <a:defRPr/>
            </a:pPr>
            <a:r>
              <a:rPr lang="en-GB" sz="1800" b="1" dirty="0">
                <a:solidFill>
                  <a:schemeClr val="accent2"/>
                </a:solidFill>
              </a:rPr>
              <a:t>Method: </a:t>
            </a:r>
            <a:r>
              <a:rPr lang="en-GB" sz="1800" dirty="0"/>
              <a:t>Therefore, the intent of this qualitative study was to examine the psychosocial effects that accompany an athlete’s transition out of sport due to a career-ending injury. Semi-structured interviews were conducted with seven Division I and II athletes who experienced a career-ending injury in the last five years. </a:t>
            </a:r>
          </a:p>
          <a:p>
            <a:pPr marL="91440" indent="-91440" eaLnBrk="1" fontAlgn="auto" hangingPunct="1">
              <a:buFont typeface="Tw Cen MT" panose="020B0602020104020603" pitchFamily="34" charset="0"/>
              <a:buChar char=" "/>
              <a:defRPr/>
            </a:pPr>
            <a:r>
              <a:rPr lang="en-GB" sz="1800" b="1" dirty="0">
                <a:solidFill>
                  <a:schemeClr val="accent2"/>
                </a:solidFill>
              </a:rPr>
              <a:t>Results:</a:t>
            </a:r>
            <a:r>
              <a:rPr lang="en-GB" sz="1800" dirty="0">
                <a:solidFill>
                  <a:schemeClr val="accent2"/>
                </a:solidFill>
              </a:rPr>
              <a:t> </a:t>
            </a:r>
            <a:r>
              <a:rPr lang="en-GB" sz="1800" dirty="0"/>
              <a:t>After a comprehensive and extensive analysis of the interview transcripts, five themes emerged: 1) Consequences of the injury, 2) Social support, 3) Athletic identity, 4) Nature of the injury, and 5) Pre-retirement planning. </a:t>
            </a:r>
          </a:p>
          <a:p>
            <a:pPr marL="91440" indent="-91440" eaLnBrk="1" fontAlgn="auto" hangingPunct="1">
              <a:buFont typeface="Tw Cen MT" panose="020B0602020104020603" pitchFamily="34" charset="0"/>
              <a:buChar char=" "/>
              <a:defRPr/>
            </a:pPr>
            <a:r>
              <a:rPr lang="en-GB" sz="1800" b="1" dirty="0">
                <a:solidFill>
                  <a:schemeClr val="accent2"/>
                </a:solidFill>
              </a:rPr>
              <a:t>Discussion: </a:t>
            </a:r>
            <a:r>
              <a:rPr lang="en-GB" sz="1800" dirty="0"/>
              <a:t>In general, findings indicated that athletes experienced a wide array of both positive and negative emotions triggered by the realization that their sport career had come to an end. Findings support the Conceptual Model of Adaptation to Career Transition (Taylor &amp; Ogilvie, 1994).</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CFB66A-4A29-7ED5-9381-22A50F62A08A}"/>
              </a:ext>
            </a:extLst>
          </p:cNvPr>
          <p:cNvSpPr>
            <a:spLocks noGrp="1"/>
          </p:cNvSpPr>
          <p:nvPr>
            <p:ph type="title"/>
          </p:nvPr>
        </p:nvSpPr>
        <p:spPr/>
        <p:txBody>
          <a:bodyPr/>
          <a:lstStyle/>
          <a:p>
            <a:pPr eaLnBrk="1" fontAlgn="auto" hangingPunct="1">
              <a:spcAft>
                <a:spcPts val="0"/>
              </a:spcAft>
              <a:defRPr/>
            </a:pPr>
            <a:r>
              <a:rPr lang="en-GB" dirty="0">
                <a:solidFill>
                  <a:schemeClr val="tx1">
                    <a:lumMod val="95000"/>
                    <a:lumOff val="5000"/>
                  </a:schemeClr>
                </a:solidFill>
              </a:rPr>
              <a:t>Task…Start on a draft template for YOUR abstract.</a:t>
            </a:r>
          </a:p>
        </p:txBody>
      </p:sp>
      <p:sp>
        <p:nvSpPr>
          <p:cNvPr id="4" name="Content Placeholder 3">
            <a:extLst>
              <a:ext uri="{FF2B5EF4-FFF2-40B4-BE49-F238E27FC236}">
                <a16:creationId xmlns:a16="http://schemas.microsoft.com/office/drawing/2014/main" id="{716C106B-4DD5-DFF7-8C0E-1DF0A0B7CB11}"/>
              </a:ext>
            </a:extLst>
          </p:cNvPr>
          <p:cNvSpPr>
            <a:spLocks noGrp="1"/>
          </p:cNvSpPr>
          <p:nvPr>
            <p:ph idx="1"/>
          </p:nvPr>
        </p:nvSpPr>
        <p:spPr/>
        <p:txBody>
          <a:bodyPr rtlCol="0">
            <a:normAutofit fontScale="85000" lnSpcReduction="20000"/>
          </a:bodyPr>
          <a:lstStyle/>
          <a:p>
            <a:pPr marL="91440" indent="-91440" eaLnBrk="1" fontAlgn="auto" hangingPunct="1">
              <a:buFont typeface="Wingdings" panose="05000000000000000000" pitchFamily="2" charset="2"/>
              <a:buNone/>
              <a:defRPr/>
            </a:pPr>
            <a:r>
              <a:rPr lang="en-GB" sz="1800" b="1" dirty="0">
                <a:solidFill>
                  <a:schemeClr val="accent2"/>
                </a:solidFill>
              </a:rPr>
              <a:t>Introduction: </a:t>
            </a:r>
          </a:p>
          <a:p>
            <a:pPr marL="91440" indent="-91440" eaLnBrk="1" fontAlgn="auto" hangingPunct="1">
              <a:buFont typeface="Tw Cen MT" panose="020B0602020104020603" pitchFamily="34" charset="0"/>
              <a:buChar char=" "/>
              <a:defRPr/>
            </a:pPr>
            <a:r>
              <a:rPr lang="en-GB" sz="1800" b="1" dirty="0"/>
              <a:t>Rationale for the study – sentence or two (key refs)</a:t>
            </a:r>
            <a:endParaRPr lang="en-GB" sz="1800" dirty="0"/>
          </a:p>
          <a:p>
            <a:pPr marL="91440" indent="-91440" eaLnBrk="1" fontAlgn="auto" hangingPunct="1">
              <a:buFont typeface="Wingdings" panose="05000000000000000000" pitchFamily="2" charset="2"/>
              <a:buNone/>
              <a:defRPr/>
            </a:pPr>
            <a:r>
              <a:rPr lang="en-GB" sz="1800" b="1" dirty="0">
                <a:solidFill>
                  <a:schemeClr val="accent2"/>
                </a:solidFill>
              </a:rPr>
              <a:t>Method: </a:t>
            </a:r>
          </a:p>
          <a:p>
            <a:pPr marL="91440" indent="-91440" eaLnBrk="1" fontAlgn="auto" hangingPunct="1">
              <a:buFont typeface="Tw Cen MT" panose="020B0602020104020603" pitchFamily="34" charset="0"/>
              <a:buChar char=" "/>
              <a:defRPr/>
            </a:pPr>
            <a:r>
              <a:rPr lang="en-GB" sz="1800" b="1" dirty="0"/>
              <a:t>Participants (e.g. students / males / females / ages (mean, SD) as relevant. Type of study (</a:t>
            </a:r>
            <a:r>
              <a:rPr lang="en-GB" sz="1800" b="1" dirty="0" err="1"/>
              <a:t>qual</a:t>
            </a:r>
            <a:r>
              <a:rPr lang="en-GB" sz="1800" b="1" dirty="0"/>
              <a:t> / quant) / methods used (interview / questionnaire – provide reference / lab test). Procedure…</a:t>
            </a:r>
          </a:p>
          <a:p>
            <a:pPr marL="91440" indent="-91440" eaLnBrk="1" fontAlgn="auto" hangingPunct="1">
              <a:buFont typeface="Wingdings" panose="05000000000000000000" pitchFamily="2" charset="2"/>
              <a:buNone/>
              <a:defRPr/>
            </a:pPr>
            <a:r>
              <a:rPr lang="en-GB" sz="1800" b="1" dirty="0">
                <a:solidFill>
                  <a:schemeClr val="accent2"/>
                </a:solidFill>
              </a:rPr>
              <a:t>Results:</a:t>
            </a:r>
            <a:r>
              <a:rPr lang="en-GB" sz="1800" dirty="0">
                <a:solidFill>
                  <a:schemeClr val="accent2"/>
                </a:solidFill>
              </a:rPr>
              <a:t> </a:t>
            </a:r>
          </a:p>
          <a:p>
            <a:pPr marL="91440" indent="-91440" eaLnBrk="1" fontAlgn="auto" hangingPunct="1">
              <a:buFont typeface="Tw Cen MT" panose="020B0602020104020603" pitchFamily="34" charset="0"/>
              <a:buChar char=" "/>
              <a:defRPr/>
            </a:pPr>
            <a:r>
              <a:rPr lang="en-GB" sz="1800" b="1" dirty="0"/>
              <a:t>Key findings - themes (</a:t>
            </a:r>
            <a:r>
              <a:rPr lang="en-GB" sz="1800" b="1" dirty="0" err="1"/>
              <a:t>qual</a:t>
            </a:r>
            <a:r>
              <a:rPr lang="en-GB" sz="1800" b="1" dirty="0"/>
              <a:t>) / significant differences (P&lt;0.05 or P&lt;0.01) / significant relationships (P&lt;0.05 or P&lt;0.01) / or non significant (provide p=???)</a:t>
            </a:r>
          </a:p>
          <a:p>
            <a:pPr marL="91440" indent="-91440" eaLnBrk="1" fontAlgn="auto" hangingPunct="1">
              <a:buFont typeface="Wingdings" panose="05000000000000000000" pitchFamily="2" charset="2"/>
              <a:buNone/>
              <a:defRPr/>
            </a:pPr>
            <a:r>
              <a:rPr lang="en-GB" sz="1800" b="1" dirty="0">
                <a:solidFill>
                  <a:schemeClr val="accent2"/>
                </a:solidFill>
              </a:rPr>
              <a:t>Discussion: </a:t>
            </a:r>
          </a:p>
          <a:p>
            <a:pPr marL="91440" indent="-91440" eaLnBrk="1" fontAlgn="auto" hangingPunct="1">
              <a:buFont typeface="Tw Cen MT" panose="020B0602020104020603" pitchFamily="34" charset="0"/>
              <a:buChar char=" "/>
              <a:defRPr/>
            </a:pPr>
            <a:r>
              <a:rPr lang="en-GB" sz="1800" b="1" dirty="0"/>
              <a:t>Key findings </a:t>
            </a:r>
          </a:p>
          <a:p>
            <a:pPr marL="91440" indent="-91440" eaLnBrk="1" fontAlgn="auto" hangingPunct="1">
              <a:buFont typeface="Tw Cen MT" panose="020B0602020104020603" pitchFamily="34" charset="0"/>
              <a:buChar char=" "/>
              <a:defRPr/>
            </a:pPr>
            <a:r>
              <a:rPr lang="en-GB" sz="1800" b="1" dirty="0"/>
              <a:t>Put into context of research</a:t>
            </a:r>
          </a:p>
          <a:p>
            <a:pPr marL="91440" indent="-91440" eaLnBrk="1" fontAlgn="auto" hangingPunct="1">
              <a:buFont typeface="Tw Cen MT" panose="020B0602020104020603" pitchFamily="34" charset="0"/>
              <a:buChar char=" "/>
              <a:defRPr/>
            </a:pPr>
            <a:r>
              <a:rPr lang="en-GB" sz="1800" b="1" dirty="0"/>
              <a:t>Practical implications / future research direction </a:t>
            </a:r>
          </a:p>
          <a:p>
            <a:pPr marL="91440" indent="-91440" eaLnBrk="1" fontAlgn="auto" hangingPunct="1">
              <a:buFont typeface="Wingdings" panose="05000000000000000000" pitchFamily="2" charset="2"/>
              <a:buNone/>
              <a:defRPr/>
            </a:pPr>
            <a:endParaRPr lang="en-GB"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9EA492-B9DB-B10B-848A-476951D4FBCD}"/>
              </a:ext>
            </a:extLst>
          </p:cNvPr>
          <p:cNvSpPr>
            <a:spLocks noGrp="1"/>
          </p:cNvSpPr>
          <p:nvPr>
            <p:ph type="title"/>
          </p:nvPr>
        </p:nvSpPr>
        <p:spPr/>
        <p:txBody>
          <a:bodyPr/>
          <a:lstStyle/>
          <a:p>
            <a:pPr eaLnBrk="1" fontAlgn="auto" hangingPunct="1">
              <a:spcAft>
                <a:spcPts val="0"/>
              </a:spcAft>
              <a:defRPr/>
            </a:pPr>
            <a:r>
              <a:rPr lang="en-GB" dirty="0">
                <a:solidFill>
                  <a:schemeClr val="tx1">
                    <a:lumMod val="95000"/>
                    <a:lumOff val="5000"/>
                  </a:schemeClr>
                </a:solidFill>
              </a:rPr>
              <a:t>Collection </a:t>
            </a:r>
            <a:r>
              <a:rPr lang="en-GB">
                <a:solidFill>
                  <a:schemeClr val="tx1">
                    <a:lumMod val="95000"/>
                    <a:lumOff val="5000"/>
                  </a:schemeClr>
                </a:solidFill>
              </a:rPr>
              <a:t>of abstracts – Moodle </a:t>
            </a:r>
          </a:p>
        </p:txBody>
      </p:sp>
      <p:sp>
        <p:nvSpPr>
          <p:cNvPr id="37891" name="Content Placeholder 2">
            <a:extLst>
              <a:ext uri="{FF2B5EF4-FFF2-40B4-BE49-F238E27FC236}">
                <a16:creationId xmlns:a16="http://schemas.microsoft.com/office/drawing/2014/main" id="{0B0471FA-0FC5-B597-F481-597CE5EE783A}"/>
              </a:ext>
            </a:extLst>
          </p:cNvPr>
          <p:cNvSpPr>
            <a:spLocks noGrp="1"/>
          </p:cNvSpPr>
          <p:nvPr>
            <p:ph idx="1"/>
          </p:nvPr>
        </p:nvSpPr>
        <p:spPr/>
        <p:txBody>
          <a:bodyPr/>
          <a:lstStyle/>
          <a:p>
            <a:pPr eaLnBrk="1" hangingPunct="1"/>
            <a:endParaRPr lang="en-GB" altLang="en-US"/>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a:extLst>
              <a:ext uri="{FF2B5EF4-FFF2-40B4-BE49-F238E27FC236}">
                <a16:creationId xmlns:a16="http://schemas.microsoft.com/office/drawing/2014/main" id="{2BE6FB2F-332B-20B3-176A-D4A2A09E5FBE}"/>
              </a:ext>
            </a:extLst>
          </p:cNvPr>
          <p:cNvSpPr>
            <a:spLocks noGrp="1" noChangeArrowheads="1"/>
          </p:cNvSpPr>
          <p:nvPr>
            <p:ph type="title"/>
          </p:nvPr>
        </p:nvSpPr>
        <p:spPr/>
        <p:txBody>
          <a:bodyPr/>
          <a:lstStyle/>
          <a:p>
            <a:pPr eaLnBrk="1" fontAlgn="auto" hangingPunct="1">
              <a:spcAft>
                <a:spcPts val="0"/>
              </a:spcAft>
              <a:defRPr/>
            </a:pPr>
            <a:r>
              <a:rPr lang="en-GB">
                <a:solidFill>
                  <a:schemeClr val="tx1">
                    <a:lumMod val="95000"/>
                    <a:lumOff val="5000"/>
                  </a:schemeClr>
                </a:solidFill>
              </a:rPr>
              <a:t>Use of Appendices</a:t>
            </a:r>
          </a:p>
        </p:txBody>
      </p:sp>
      <p:sp>
        <p:nvSpPr>
          <p:cNvPr id="38915" name="Rectangle 3">
            <a:extLst>
              <a:ext uri="{FF2B5EF4-FFF2-40B4-BE49-F238E27FC236}">
                <a16:creationId xmlns:a16="http://schemas.microsoft.com/office/drawing/2014/main" id="{3C86CA5F-CE24-B301-39B8-7D9E3C069D17}"/>
              </a:ext>
            </a:extLst>
          </p:cNvPr>
          <p:cNvSpPr>
            <a:spLocks noGrp="1" noChangeArrowheads="1"/>
          </p:cNvSpPr>
          <p:nvPr>
            <p:ph idx="1"/>
          </p:nvPr>
        </p:nvSpPr>
        <p:spPr/>
        <p:txBody>
          <a:bodyPr/>
          <a:lstStyle/>
          <a:p>
            <a:pPr eaLnBrk="1" hangingPunct="1"/>
            <a:r>
              <a:rPr lang="en-US" altLang="en-US"/>
              <a:t>Any material which would interrupt the smooth flow of the report, but which need to be available to the reader are placed in this section.  </a:t>
            </a:r>
          </a:p>
          <a:p>
            <a:pPr eaLnBrk="1" hangingPunct="1"/>
            <a:r>
              <a:rPr lang="en-US" altLang="en-US">
                <a:solidFill>
                  <a:schemeClr val="hlink"/>
                </a:solidFill>
              </a:rPr>
              <a:t>Raw results might form an appendix, as might the working of statistics, so that there are two Appendices. </a:t>
            </a:r>
          </a:p>
          <a:p>
            <a:pPr eaLnBrk="1" hangingPunct="1"/>
            <a:r>
              <a:rPr lang="en-US" altLang="en-US"/>
              <a:t>In some cases, it may be that you have no appendices.</a:t>
            </a:r>
            <a:endParaRPr lang="en-GB" altLang="en-US"/>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a:extLst>
              <a:ext uri="{FF2B5EF4-FFF2-40B4-BE49-F238E27FC236}">
                <a16:creationId xmlns:a16="http://schemas.microsoft.com/office/drawing/2014/main" id="{B116402F-CF20-E540-0B94-47F33990366E}"/>
              </a:ext>
            </a:extLst>
          </p:cNvPr>
          <p:cNvSpPr>
            <a:spLocks noGrp="1" noChangeArrowheads="1"/>
          </p:cNvSpPr>
          <p:nvPr>
            <p:ph type="title"/>
          </p:nvPr>
        </p:nvSpPr>
        <p:spPr>
          <a:xfrm>
            <a:off x="457200" y="277813"/>
            <a:ext cx="8229600" cy="703262"/>
          </a:xfrm>
        </p:spPr>
        <p:txBody>
          <a:bodyPr/>
          <a:lstStyle/>
          <a:p>
            <a:pPr eaLnBrk="1" fontAlgn="auto" hangingPunct="1">
              <a:spcAft>
                <a:spcPts val="0"/>
              </a:spcAft>
              <a:defRPr/>
            </a:pPr>
            <a:r>
              <a:rPr lang="en-GB" sz="4000">
                <a:solidFill>
                  <a:schemeClr val="tx1">
                    <a:lumMod val="95000"/>
                    <a:lumOff val="5000"/>
                  </a:schemeClr>
                </a:solidFill>
              </a:rPr>
              <a:t>Presentation Issues</a:t>
            </a:r>
          </a:p>
        </p:txBody>
      </p:sp>
      <p:sp>
        <p:nvSpPr>
          <p:cNvPr id="7171" name="Rectangle 3">
            <a:extLst>
              <a:ext uri="{FF2B5EF4-FFF2-40B4-BE49-F238E27FC236}">
                <a16:creationId xmlns:a16="http://schemas.microsoft.com/office/drawing/2014/main" id="{C34878BD-5E82-3CAE-5D00-A0B14DDF62E0}"/>
              </a:ext>
            </a:extLst>
          </p:cNvPr>
          <p:cNvSpPr>
            <a:spLocks noGrp="1" noChangeArrowheads="1"/>
          </p:cNvSpPr>
          <p:nvPr>
            <p:ph idx="1"/>
          </p:nvPr>
        </p:nvSpPr>
        <p:spPr>
          <a:xfrm>
            <a:off x="457200" y="1052513"/>
            <a:ext cx="8435975" cy="5616575"/>
          </a:xfrm>
        </p:spPr>
        <p:txBody>
          <a:bodyPr rtlCol="0">
            <a:normAutofit/>
          </a:bodyPr>
          <a:lstStyle/>
          <a:p>
            <a:pPr marL="660400" indent="-660400" eaLnBrk="1" fontAlgn="auto" hangingPunct="1">
              <a:lnSpc>
                <a:spcPct val="80000"/>
              </a:lnSpc>
              <a:buFont typeface="Tw Cen MT" panose="020B0602020104020603" pitchFamily="34" charset="0"/>
              <a:buChar char=" "/>
              <a:defRPr/>
            </a:pPr>
            <a:r>
              <a:rPr lang="en-US" dirty="0"/>
              <a:t>The communication of ideas, methods, tests and measures, results, analytic techniques, and conclusions and implications is critical.  </a:t>
            </a:r>
          </a:p>
          <a:p>
            <a:pPr marL="660400" indent="-660400" eaLnBrk="1" fontAlgn="auto" hangingPunct="1">
              <a:lnSpc>
                <a:spcPct val="80000"/>
              </a:lnSpc>
              <a:buFont typeface="Tw Cen MT" panose="020B0602020104020603" pitchFamily="34" charset="0"/>
              <a:buChar char=" "/>
              <a:defRPr/>
            </a:pPr>
            <a:r>
              <a:rPr lang="en-US" dirty="0"/>
              <a:t>Good work, that is well designed, conscientiously executed and thoroughly </a:t>
            </a:r>
            <a:r>
              <a:rPr lang="en-US" dirty="0" err="1"/>
              <a:t>analysed</a:t>
            </a:r>
            <a:r>
              <a:rPr lang="en-US" dirty="0"/>
              <a:t> can be lost because of poor written transmission.</a:t>
            </a:r>
            <a:endParaRPr lang="en-GB" dirty="0"/>
          </a:p>
          <a:p>
            <a:pPr marL="660400" indent="-660400" eaLnBrk="1" fontAlgn="auto" hangingPunct="1">
              <a:lnSpc>
                <a:spcPct val="80000"/>
              </a:lnSpc>
              <a:buFont typeface="Tw Cen MT" panose="020B0602020104020603" pitchFamily="34" charset="0"/>
              <a:buChar char=" "/>
              <a:defRPr/>
            </a:pPr>
            <a:r>
              <a:rPr lang="en-GB" dirty="0">
                <a:solidFill>
                  <a:schemeClr val="folHlink"/>
                </a:solidFill>
              </a:rPr>
              <a:t>Your dissertation should be 7000 words (HNL / SES / OAE) or 7500 words (SET) (+ or – 10%) in length (excluding contents pages, acknowledgements, indices, tables, figures, appendices and reference lists. It does include all other text (i.e. titles, subheadings, references within the text). </a:t>
            </a:r>
          </a:p>
          <a:p>
            <a:pPr marL="0" indent="0" eaLnBrk="1" fontAlgn="auto" hangingPunct="1">
              <a:lnSpc>
                <a:spcPct val="80000"/>
              </a:lnSpc>
              <a:buFont typeface="Wingdings" panose="05000000000000000000" pitchFamily="2" charset="2"/>
              <a:buNone/>
              <a:defRPr/>
            </a:pPr>
            <a:endParaRPr lang="en-GB" dirty="0">
              <a:solidFill>
                <a:schemeClr val="folHlink"/>
              </a:solidFill>
            </a:endParaRPr>
          </a:p>
          <a:p>
            <a:pPr marL="660400" indent="-660400" eaLnBrk="1" fontAlgn="auto" hangingPunct="1">
              <a:lnSpc>
                <a:spcPct val="80000"/>
              </a:lnSpc>
              <a:buFont typeface="Tw Cen MT" panose="020B0602020104020603" pitchFamily="34" charset="0"/>
              <a:buChar char=" "/>
              <a:defRPr/>
            </a:pPr>
            <a:r>
              <a:rPr lang="en-GB" dirty="0"/>
              <a:t>A word-count is to be included on the Declaration Form that accompanies the final submission.</a:t>
            </a:r>
            <a:r>
              <a:rPr lang="en-GB" b="1" dirty="0"/>
              <a:t>  </a:t>
            </a:r>
          </a:p>
          <a:p>
            <a:pPr marL="660400" indent="-660400" eaLnBrk="1" fontAlgn="auto" hangingPunct="1">
              <a:lnSpc>
                <a:spcPct val="80000"/>
              </a:lnSpc>
              <a:buFont typeface="Wingdings" panose="05000000000000000000" pitchFamily="2" charset="2"/>
              <a:buNone/>
              <a:defRPr/>
            </a:pPr>
            <a:endParaRPr lang="en-GB" b="1" dirty="0"/>
          </a:p>
          <a:p>
            <a:pPr marL="660400" indent="-660400" eaLnBrk="1" fontAlgn="auto" hangingPunct="1">
              <a:lnSpc>
                <a:spcPct val="80000"/>
              </a:lnSpc>
              <a:buFont typeface="Tw Cen MT" panose="020B0602020104020603" pitchFamily="34" charset="0"/>
              <a:buChar char=" "/>
              <a:defRPr/>
            </a:pPr>
            <a:r>
              <a:rPr lang="en-GB" dirty="0">
                <a:solidFill>
                  <a:schemeClr val="folHlink"/>
                </a:solidFill>
              </a:rPr>
              <a:t>Acknowledgements page: may want to acknowledge those who have helped during the course of your dissertation…keep it brief!</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a:extLst>
              <a:ext uri="{FF2B5EF4-FFF2-40B4-BE49-F238E27FC236}">
                <a16:creationId xmlns:a16="http://schemas.microsoft.com/office/drawing/2014/main" id="{C535AC6D-10BC-AC73-CD33-E9C446C2AFA0}"/>
              </a:ext>
            </a:extLst>
          </p:cNvPr>
          <p:cNvSpPr>
            <a:spLocks noGrp="1" noChangeArrowheads="1"/>
          </p:cNvSpPr>
          <p:nvPr>
            <p:ph type="title"/>
          </p:nvPr>
        </p:nvSpPr>
        <p:spPr>
          <a:xfrm>
            <a:off x="468313" y="0"/>
            <a:ext cx="8229600" cy="849313"/>
          </a:xfrm>
        </p:spPr>
        <p:txBody>
          <a:bodyPr/>
          <a:lstStyle/>
          <a:p>
            <a:pPr eaLnBrk="1" fontAlgn="auto" hangingPunct="1">
              <a:spcAft>
                <a:spcPts val="0"/>
              </a:spcAft>
              <a:defRPr/>
            </a:pPr>
            <a:r>
              <a:rPr lang="en-GB">
                <a:solidFill>
                  <a:schemeClr val="tx1">
                    <a:lumMod val="95000"/>
                    <a:lumOff val="5000"/>
                  </a:schemeClr>
                </a:solidFill>
              </a:rPr>
              <a:t>Presentation Issues</a:t>
            </a:r>
          </a:p>
        </p:txBody>
      </p:sp>
      <p:sp>
        <p:nvSpPr>
          <p:cNvPr id="43011" name="Rectangle 3">
            <a:extLst>
              <a:ext uri="{FF2B5EF4-FFF2-40B4-BE49-F238E27FC236}">
                <a16:creationId xmlns:a16="http://schemas.microsoft.com/office/drawing/2014/main" id="{27DA9356-9D13-D32A-12B7-39D7B9F7E11F}"/>
              </a:ext>
            </a:extLst>
          </p:cNvPr>
          <p:cNvSpPr>
            <a:spLocks noGrp="1" noChangeArrowheads="1"/>
          </p:cNvSpPr>
          <p:nvPr>
            <p:ph idx="1"/>
          </p:nvPr>
        </p:nvSpPr>
        <p:spPr>
          <a:xfrm>
            <a:off x="971550" y="908050"/>
            <a:ext cx="7561263" cy="5689600"/>
          </a:xfrm>
        </p:spPr>
        <p:txBody>
          <a:bodyPr/>
          <a:lstStyle/>
          <a:p>
            <a:pPr eaLnBrk="1" hangingPunct="1">
              <a:lnSpc>
                <a:spcPct val="80000"/>
              </a:lnSpc>
            </a:pPr>
            <a:r>
              <a:rPr lang="en-GB" altLang="en-US"/>
              <a:t>All typescript should be 1.5 spaced, New paragraphs begin after an empty line. Use a sensible font (e.g. Arial / TNR). </a:t>
            </a:r>
            <a:endParaRPr lang="en-GB" altLang="en-US" b="1"/>
          </a:p>
          <a:p>
            <a:pPr eaLnBrk="1" hangingPunct="1">
              <a:lnSpc>
                <a:spcPct val="80000"/>
              </a:lnSpc>
            </a:pPr>
            <a:endParaRPr lang="en-GB" altLang="en-US" b="1"/>
          </a:p>
          <a:p>
            <a:pPr eaLnBrk="1" hangingPunct="1">
              <a:lnSpc>
                <a:spcPct val="80000"/>
              </a:lnSpc>
            </a:pPr>
            <a:r>
              <a:rPr lang="en-GB" altLang="en-US" b="1">
                <a:solidFill>
                  <a:schemeClr val="accent2"/>
                </a:solidFill>
              </a:rPr>
              <a:t>Page numbering:</a:t>
            </a:r>
            <a:r>
              <a:rPr lang="en-GB" altLang="en-US">
                <a:solidFill>
                  <a:schemeClr val="accent2"/>
                </a:solidFill>
              </a:rPr>
              <a:t> </a:t>
            </a:r>
            <a:r>
              <a:rPr lang="en-GB" altLang="en-US"/>
              <a:t>Page numbers should appear centred at the bottom of the page. Starting with the abstract page, through the general text, references and appendices - Arabic numerals. Numbers run throughout and finish at the last page of the References (1, 2, 3 . .  . ).</a:t>
            </a:r>
            <a:endParaRPr lang="en-GB" altLang="en-US" b="1"/>
          </a:p>
          <a:p>
            <a:pPr eaLnBrk="1" hangingPunct="1">
              <a:lnSpc>
                <a:spcPct val="80000"/>
              </a:lnSpc>
              <a:buFont typeface="Wingdings" pitchFamily="2" charset="2"/>
              <a:buNone/>
            </a:pPr>
            <a:endParaRPr lang="en-GB" altLang="en-US" b="1"/>
          </a:p>
          <a:p>
            <a:pPr eaLnBrk="1" hangingPunct="1">
              <a:lnSpc>
                <a:spcPct val="80000"/>
              </a:lnSpc>
            </a:pPr>
            <a:r>
              <a:rPr lang="en-GB" altLang="en-US" b="1">
                <a:solidFill>
                  <a:schemeClr val="accent2"/>
                </a:solidFill>
              </a:rPr>
              <a:t>Spacing: </a:t>
            </a:r>
            <a:r>
              <a:rPr lang="en-GB" altLang="en-US"/>
              <a:t>Leave one space after commas and semicolons; one space after internal full stops in first and middle initials in the reference list and one space after the end of sentence full stop.</a:t>
            </a:r>
            <a:endParaRPr lang="en-GB" altLang="en-US" b="1"/>
          </a:p>
          <a:p>
            <a:pPr eaLnBrk="1" hangingPunct="1">
              <a:lnSpc>
                <a:spcPct val="80000"/>
              </a:lnSpc>
            </a:pPr>
            <a:endParaRPr lang="en-GB" altLang="en-US" b="1"/>
          </a:p>
          <a:p>
            <a:pPr eaLnBrk="1" hangingPunct="1">
              <a:lnSpc>
                <a:spcPct val="80000"/>
              </a:lnSpc>
            </a:pPr>
            <a:r>
              <a:rPr lang="en-GB" altLang="en-US" b="1">
                <a:solidFill>
                  <a:schemeClr val="accent2"/>
                </a:solidFill>
              </a:rPr>
              <a:t>Tables and figures: </a:t>
            </a:r>
            <a:r>
              <a:rPr lang="en-GB" altLang="en-US"/>
              <a:t>Where these are presented, each table and or figure should be numbered consecutively and consistently and each should have a title which accurately reflects the content. </a:t>
            </a:r>
          </a:p>
          <a:p>
            <a:pPr eaLnBrk="1" hangingPunct="1">
              <a:lnSpc>
                <a:spcPct val="80000"/>
              </a:lnSpc>
            </a:pPr>
            <a:endParaRPr lang="en-GB" altLang="en-US"/>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a:extLst>
              <a:ext uri="{FF2B5EF4-FFF2-40B4-BE49-F238E27FC236}">
                <a16:creationId xmlns:a16="http://schemas.microsoft.com/office/drawing/2014/main" id="{38C7F3C3-8E70-C705-B363-3456374E3B59}"/>
              </a:ext>
            </a:extLst>
          </p:cNvPr>
          <p:cNvSpPr>
            <a:spLocks noGrp="1" noChangeArrowheads="1"/>
          </p:cNvSpPr>
          <p:nvPr>
            <p:ph type="title"/>
          </p:nvPr>
        </p:nvSpPr>
        <p:spPr>
          <a:xfrm>
            <a:off x="457200" y="277813"/>
            <a:ext cx="8229600" cy="487362"/>
          </a:xfrm>
        </p:spPr>
        <p:txBody>
          <a:bodyPr>
            <a:normAutofit fontScale="90000"/>
          </a:bodyPr>
          <a:lstStyle/>
          <a:p>
            <a:pPr eaLnBrk="1" fontAlgn="auto" hangingPunct="1">
              <a:spcAft>
                <a:spcPts val="0"/>
              </a:spcAft>
              <a:defRPr/>
            </a:pPr>
            <a:r>
              <a:rPr lang="en-GB" sz="4000">
                <a:solidFill>
                  <a:schemeClr val="tx1">
                    <a:lumMod val="95000"/>
                    <a:lumOff val="5000"/>
                  </a:schemeClr>
                </a:solidFill>
              </a:rPr>
              <a:t>Raw Data</a:t>
            </a:r>
          </a:p>
        </p:txBody>
      </p:sp>
      <p:sp>
        <p:nvSpPr>
          <p:cNvPr id="45059" name="Rectangle 3">
            <a:extLst>
              <a:ext uri="{FF2B5EF4-FFF2-40B4-BE49-F238E27FC236}">
                <a16:creationId xmlns:a16="http://schemas.microsoft.com/office/drawing/2014/main" id="{8C83BF92-F4E9-B156-0646-3F38EC74D954}"/>
              </a:ext>
            </a:extLst>
          </p:cNvPr>
          <p:cNvSpPr>
            <a:spLocks noGrp="1" noChangeArrowheads="1"/>
          </p:cNvSpPr>
          <p:nvPr>
            <p:ph idx="1"/>
          </p:nvPr>
        </p:nvSpPr>
        <p:spPr>
          <a:xfrm>
            <a:off x="457200" y="981075"/>
            <a:ext cx="8229600" cy="5472113"/>
          </a:xfrm>
        </p:spPr>
        <p:txBody>
          <a:bodyPr/>
          <a:lstStyle/>
          <a:p>
            <a:pPr eaLnBrk="1" hangingPunct="1">
              <a:lnSpc>
                <a:spcPct val="80000"/>
              </a:lnSpc>
            </a:pPr>
            <a:r>
              <a:rPr lang="en-GB" altLang="en-US"/>
              <a:t>All raw data should be retained for inspection if required, to include the following:</a:t>
            </a:r>
          </a:p>
          <a:p>
            <a:pPr lvl="1" eaLnBrk="1" hangingPunct="1">
              <a:lnSpc>
                <a:spcPct val="80000"/>
              </a:lnSpc>
            </a:pPr>
            <a:r>
              <a:rPr lang="en-GB" altLang="en-US" sz="2000">
                <a:solidFill>
                  <a:schemeClr val="accent2"/>
                </a:solidFill>
              </a:rPr>
              <a:t>All raw data (questionnaires, data files, interviews), diaries, logbooks testing record sheets, observation sheets.</a:t>
            </a:r>
          </a:p>
          <a:p>
            <a:pPr lvl="1" eaLnBrk="1" hangingPunct="1">
              <a:lnSpc>
                <a:spcPct val="80000"/>
              </a:lnSpc>
            </a:pPr>
            <a:r>
              <a:rPr lang="en-GB" altLang="en-US" sz="2000">
                <a:solidFill>
                  <a:schemeClr val="accent2"/>
                </a:solidFill>
              </a:rPr>
              <a:t>Interview recordings (of each individual interview conducted) and transcripts.</a:t>
            </a:r>
          </a:p>
          <a:p>
            <a:pPr lvl="1" eaLnBrk="1" hangingPunct="1">
              <a:lnSpc>
                <a:spcPct val="80000"/>
              </a:lnSpc>
            </a:pPr>
            <a:r>
              <a:rPr lang="en-GB" altLang="en-US" sz="2000">
                <a:solidFill>
                  <a:schemeClr val="accent2"/>
                </a:solidFill>
              </a:rPr>
              <a:t>Data files / recordings of observations</a:t>
            </a:r>
          </a:p>
          <a:p>
            <a:pPr lvl="1" eaLnBrk="1" hangingPunct="1">
              <a:lnSpc>
                <a:spcPct val="80000"/>
              </a:lnSpc>
            </a:pPr>
            <a:r>
              <a:rPr lang="en-GB" altLang="en-US" sz="2000">
                <a:solidFill>
                  <a:schemeClr val="accent2"/>
                </a:solidFill>
              </a:rPr>
              <a:t>Informed consent forms</a:t>
            </a:r>
          </a:p>
          <a:p>
            <a:pPr lvl="1" eaLnBrk="1" hangingPunct="1">
              <a:lnSpc>
                <a:spcPct val="80000"/>
              </a:lnSpc>
            </a:pPr>
            <a:r>
              <a:rPr lang="en-GB" altLang="en-US" sz="2000">
                <a:solidFill>
                  <a:schemeClr val="accent2"/>
                </a:solidFill>
              </a:rPr>
              <a:t>Contact details of participants </a:t>
            </a:r>
          </a:p>
          <a:p>
            <a:pPr eaLnBrk="1" hangingPunct="1">
              <a:lnSpc>
                <a:spcPct val="80000"/>
              </a:lnSpc>
            </a:pPr>
            <a:r>
              <a:rPr lang="en-GB" altLang="en-US"/>
              <a:t>When participants are invited to be involved in the dissertation it is vital that participants are aware that both yourself and your supervisor will have full access to the data that they provide. </a:t>
            </a:r>
          </a:p>
          <a:p>
            <a:pPr eaLnBrk="1" hangingPunct="1">
              <a:lnSpc>
                <a:spcPct val="80000"/>
              </a:lnSpc>
            </a:pPr>
            <a:r>
              <a:rPr lang="en-GB" altLang="en-US"/>
              <a:t>All raw data should be retained until your final results are received as if required you may be asked to produce this material at any stage of the marking process. </a:t>
            </a:r>
          </a:p>
          <a:p>
            <a:pPr eaLnBrk="1" hangingPunct="1">
              <a:lnSpc>
                <a:spcPct val="80000"/>
              </a:lnSpc>
            </a:pPr>
            <a:r>
              <a:rPr lang="en-GB" altLang="en-US"/>
              <a:t>This is vital evidence that you have actually done the work yourself.</a:t>
            </a:r>
          </a:p>
          <a:p>
            <a:pPr eaLnBrk="1" hangingPunct="1">
              <a:lnSpc>
                <a:spcPct val="80000"/>
              </a:lnSpc>
            </a:pPr>
            <a:r>
              <a:rPr lang="en-GB" altLang="en-US"/>
              <a:t>It does not look good if you have ‘lost’, ‘recorded over’ or ‘can’t find’ this information when it is requested!</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9218" name="Rectangle 2">
            <a:extLst>
              <a:ext uri="{FF2B5EF4-FFF2-40B4-BE49-F238E27FC236}">
                <a16:creationId xmlns:a16="http://schemas.microsoft.com/office/drawing/2014/main" id="{6A7E8CA4-D4C2-1A1A-419D-9648A836A546}"/>
              </a:ext>
            </a:extLst>
          </p:cNvPr>
          <p:cNvSpPr>
            <a:spLocks noGrp="1" noChangeArrowheads="1"/>
          </p:cNvSpPr>
          <p:nvPr>
            <p:ph type="title"/>
          </p:nvPr>
        </p:nvSpPr>
        <p:spPr>
          <a:xfrm>
            <a:off x="457200" y="277813"/>
            <a:ext cx="8229600" cy="630237"/>
          </a:xfrm>
        </p:spPr>
        <p:txBody>
          <a:bodyPr/>
          <a:lstStyle/>
          <a:p>
            <a:pPr eaLnBrk="1" fontAlgn="auto" hangingPunct="1">
              <a:spcAft>
                <a:spcPts val="0"/>
              </a:spcAft>
              <a:defRPr/>
            </a:pPr>
            <a:r>
              <a:rPr lang="en-GB" sz="4000">
                <a:solidFill>
                  <a:schemeClr val="tx1">
                    <a:lumMod val="95000"/>
                    <a:lumOff val="5000"/>
                  </a:schemeClr>
                </a:solidFill>
              </a:rPr>
              <a:t>Summary</a:t>
            </a:r>
          </a:p>
        </p:txBody>
      </p:sp>
      <p:sp>
        <p:nvSpPr>
          <p:cNvPr id="9219" name="Rectangle 3">
            <a:extLst>
              <a:ext uri="{FF2B5EF4-FFF2-40B4-BE49-F238E27FC236}">
                <a16:creationId xmlns:a16="http://schemas.microsoft.com/office/drawing/2014/main" id="{2CBD6678-B8C1-B0F0-6809-3A0F0E4F7EEB}"/>
              </a:ext>
            </a:extLst>
          </p:cNvPr>
          <p:cNvSpPr>
            <a:spLocks noGrp="1" noChangeArrowheads="1"/>
          </p:cNvSpPr>
          <p:nvPr>
            <p:ph idx="1"/>
          </p:nvPr>
        </p:nvSpPr>
        <p:spPr>
          <a:xfrm>
            <a:off x="971550" y="1052513"/>
            <a:ext cx="7272338" cy="5472112"/>
          </a:xfrm>
        </p:spPr>
        <p:txBody>
          <a:bodyPr rtlCol="0">
            <a:normAutofit fontScale="92500" lnSpcReduction="10000"/>
          </a:bodyPr>
          <a:lstStyle/>
          <a:p>
            <a:pPr marL="91440" indent="-91440" eaLnBrk="1" fontAlgn="auto" hangingPunct="1">
              <a:lnSpc>
                <a:spcPct val="80000"/>
              </a:lnSpc>
              <a:buFont typeface="Tw Cen MT" panose="020B0602020104020603" pitchFamily="34" charset="0"/>
              <a:buChar char=" "/>
              <a:defRPr/>
            </a:pPr>
            <a:r>
              <a:rPr lang="en-GB" dirty="0"/>
              <a:t>All chapters / aspects of the dissertation process have now been covered.</a:t>
            </a:r>
          </a:p>
          <a:p>
            <a:pPr marL="91440" indent="-91440" eaLnBrk="1" fontAlgn="auto" hangingPunct="1">
              <a:lnSpc>
                <a:spcPct val="80000"/>
              </a:lnSpc>
              <a:buFont typeface="Tw Cen MT" panose="020B0602020104020603" pitchFamily="34" charset="0"/>
              <a:buChar char=" "/>
              <a:defRPr/>
            </a:pPr>
            <a:r>
              <a:rPr lang="en-GB" dirty="0"/>
              <a:t>Importance of a good title and abstract – the first things the reader will encounter.</a:t>
            </a:r>
          </a:p>
          <a:p>
            <a:pPr marL="91440" indent="-91440" eaLnBrk="1" fontAlgn="auto" hangingPunct="1">
              <a:lnSpc>
                <a:spcPct val="80000"/>
              </a:lnSpc>
              <a:buFont typeface="Tw Cen MT" panose="020B0602020104020603" pitchFamily="34" charset="0"/>
              <a:buChar char=" "/>
              <a:defRPr/>
            </a:pPr>
            <a:r>
              <a:rPr lang="en-GB" dirty="0"/>
              <a:t>Leave sufficient time for the abstract as it will have to be completed last.</a:t>
            </a:r>
          </a:p>
          <a:p>
            <a:pPr marL="91440" indent="-91440" eaLnBrk="1" fontAlgn="auto" hangingPunct="1">
              <a:lnSpc>
                <a:spcPct val="80000"/>
              </a:lnSpc>
              <a:buFont typeface="Tw Cen MT" panose="020B0602020104020603" pitchFamily="34" charset="0"/>
              <a:buChar char=" "/>
              <a:defRPr/>
            </a:pPr>
            <a:r>
              <a:rPr lang="en-GB" dirty="0"/>
              <a:t>Presentation issues.</a:t>
            </a:r>
          </a:p>
          <a:p>
            <a:pPr marL="91440" indent="-91440" eaLnBrk="1" fontAlgn="auto" hangingPunct="1">
              <a:lnSpc>
                <a:spcPct val="80000"/>
              </a:lnSpc>
              <a:buFont typeface="Tw Cen MT" panose="020B0602020104020603" pitchFamily="34" charset="0"/>
              <a:buChar char=" "/>
              <a:defRPr/>
            </a:pPr>
            <a:r>
              <a:rPr lang="en-GB" dirty="0"/>
              <a:t>Raw data and appendices.</a:t>
            </a:r>
          </a:p>
          <a:p>
            <a:pPr marL="91440" indent="-91440" eaLnBrk="1" fontAlgn="auto" hangingPunct="1">
              <a:lnSpc>
                <a:spcPct val="80000"/>
              </a:lnSpc>
              <a:buFont typeface="Tw Cen MT" panose="020B0602020104020603" pitchFamily="34" charset="0"/>
              <a:buChar char=" "/>
              <a:defRPr/>
            </a:pPr>
            <a:r>
              <a:rPr lang="en-GB" dirty="0"/>
              <a:t>You now have just under 7 weeks left to finish your dissertation</a:t>
            </a:r>
          </a:p>
          <a:p>
            <a:pPr marL="91440" indent="-91440" eaLnBrk="1" fontAlgn="auto" hangingPunct="1">
              <a:lnSpc>
                <a:spcPct val="80000"/>
              </a:lnSpc>
              <a:buFont typeface="Tw Cen MT" panose="020B0602020104020603" pitchFamily="34" charset="0"/>
              <a:buChar char=" "/>
              <a:defRPr/>
            </a:pPr>
            <a:endParaRPr lang="en-GB" dirty="0"/>
          </a:p>
          <a:p>
            <a:pPr marL="91440" indent="-91440" eaLnBrk="1" fontAlgn="auto" hangingPunct="1">
              <a:lnSpc>
                <a:spcPct val="80000"/>
              </a:lnSpc>
              <a:buFont typeface="Tw Cen MT" panose="020B0602020104020603" pitchFamily="34" charset="0"/>
              <a:buChar char=" "/>
              <a:defRPr/>
            </a:pPr>
            <a:r>
              <a:rPr lang="en-GB" dirty="0"/>
              <a:t>What degree classification are you going for? Aim for that level or higher  when looking at the dissertation marking criteria…</a:t>
            </a:r>
          </a:p>
          <a:p>
            <a:pPr marL="91440" indent="-91440" eaLnBrk="1" fontAlgn="auto" hangingPunct="1">
              <a:lnSpc>
                <a:spcPct val="80000"/>
              </a:lnSpc>
              <a:buFont typeface="Tw Cen MT" panose="020B0602020104020603" pitchFamily="34" charset="0"/>
              <a:buChar char=" "/>
              <a:defRPr/>
            </a:pPr>
            <a:r>
              <a:rPr lang="en-GB" dirty="0"/>
              <a:t>Remainder of the term: No formal lectures</a:t>
            </a:r>
          </a:p>
          <a:p>
            <a:pPr marL="91440" indent="-91440" eaLnBrk="1" fontAlgn="auto" hangingPunct="1">
              <a:lnSpc>
                <a:spcPct val="80000"/>
              </a:lnSpc>
              <a:buFont typeface="Tw Cen MT" panose="020B0602020104020603" pitchFamily="34" charset="0"/>
              <a:buChar char=" "/>
              <a:defRPr/>
            </a:pPr>
            <a:r>
              <a:rPr lang="en-GB" dirty="0"/>
              <a:t>After Easter – focus on presentation / poster and defence </a:t>
            </a:r>
          </a:p>
          <a:p>
            <a:pPr marL="265176" lvl="1" indent="-137160" eaLnBrk="1" fontAlgn="auto" hangingPunct="1">
              <a:lnSpc>
                <a:spcPct val="80000"/>
              </a:lnSpc>
              <a:buFont typeface="Wingdings 3" panose="05040102010807070707" pitchFamily="18" charset="2"/>
              <a:buChar char=""/>
              <a:defRPr/>
            </a:pPr>
            <a:r>
              <a:rPr lang="en-GB" sz="2000" dirty="0"/>
              <a:t>I (and other staff members)  will be available for the remaining weeks to provide any general dissertation advice that you may require.</a:t>
            </a:r>
          </a:p>
          <a:p>
            <a:pPr marL="265176" lvl="1" indent="-137160" eaLnBrk="1" fontAlgn="auto" hangingPunct="1">
              <a:lnSpc>
                <a:spcPct val="80000"/>
              </a:lnSpc>
              <a:buFont typeface="Wingdings 3" panose="05040102010807070707" pitchFamily="18" charset="2"/>
              <a:buChar char=""/>
              <a:defRPr/>
            </a:pPr>
            <a:r>
              <a:rPr lang="en-GB" sz="2000" dirty="0"/>
              <a:t>Specific queries should be directed to your dissertation supervisor.</a:t>
            </a:r>
          </a:p>
          <a:p>
            <a:pPr marL="91440" indent="-91440" eaLnBrk="1" fontAlgn="auto" hangingPunct="1">
              <a:lnSpc>
                <a:spcPct val="80000"/>
              </a:lnSpc>
              <a:buFont typeface="Tw Cen MT" panose="020B0602020104020603" pitchFamily="34" charset="0"/>
              <a:buChar char=" "/>
              <a:defRPr/>
            </a:pPr>
            <a:r>
              <a:rPr lang="en-GB" dirty="0"/>
              <a:t>Declaration forms – </a:t>
            </a:r>
            <a:r>
              <a:rPr lang="en-GB" dirty="0" err="1"/>
              <a:t>Moodle</a:t>
            </a:r>
            <a:r>
              <a:rPr lang="en-GB" dirty="0"/>
              <a:t>.</a:t>
            </a:r>
          </a:p>
        </p:txBody>
      </p:sp>
    </p:spTree>
  </p:cSld>
  <p:clrMapOvr>
    <a:masterClrMapping/>
  </p:clrMapOvr>
  <p:transition>
    <p:fade/>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9" presetClass="entr" presetSubtype="0" fill="hold" nodeType="withEffect">
                                  <p:stCondLst>
                                    <p:cond delay="0"/>
                                  </p:stCondLst>
                                  <p:childTnLst>
                                    <p:set>
                                      <p:cBhvr>
                                        <p:cTn id="6" dur="1" fill="hold">
                                          <p:stCondLst>
                                            <p:cond delay="0"/>
                                          </p:stCondLst>
                                        </p:cTn>
                                        <p:tgtEl>
                                          <p:spTgt spid="9218"/>
                                        </p:tgtEl>
                                        <p:attrNameLst>
                                          <p:attrName>style.visibility</p:attrName>
                                        </p:attrNameLst>
                                      </p:cBhvr>
                                      <p:to>
                                        <p:strVal val="visible"/>
                                      </p:to>
                                    </p:set>
                                    <p:anim calcmode="lin" valueType="num">
                                      <p:cBhvr>
                                        <p:cTn id="7" dur="1000" fill="hold"/>
                                        <p:tgtEl>
                                          <p:spTgt spid="9218"/>
                                        </p:tgtEl>
                                        <p:attrNameLst>
                                          <p:attrName>ppt_x</p:attrName>
                                        </p:attrNameLst>
                                      </p:cBhvr>
                                      <p:tavLst>
                                        <p:tav tm="0">
                                          <p:val>
                                            <p:strVal val="#ppt_x-.2"/>
                                          </p:val>
                                        </p:tav>
                                        <p:tav tm="100000">
                                          <p:val>
                                            <p:strVal val="#ppt_x"/>
                                          </p:val>
                                        </p:tav>
                                      </p:tavLst>
                                    </p:anim>
                                    <p:anim calcmode="lin" valueType="num">
                                      <p:cBhvr>
                                        <p:cTn id="8" dur="1000" fill="hold"/>
                                        <p:tgtEl>
                                          <p:spTgt spid="9218"/>
                                        </p:tgtEl>
                                        <p:attrNameLst>
                                          <p:attrName>ppt_y</p:attrName>
                                        </p:attrNameLst>
                                      </p:cBhvr>
                                      <p:tavLst>
                                        <p:tav tm="0">
                                          <p:val>
                                            <p:strVal val="#ppt_y"/>
                                          </p:val>
                                        </p:tav>
                                        <p:tav tm="100000">
                                          <p:val>
                                            <p:strVal val="#ppt_y"/>
                                          </p:val>
                                        </p:tav>
                                      </p:tavLst>
                                    </p:anim>
                                    <p:animEffect transition="in" filter="wipe(right)" prLst="gradientSize: 0.1">
                                      <p:cBhvr>
                                        <p:cTn id="9" dur="1000"/>
                                        <p:tgtEl>
                                          <p:spTgt spid="9218"/>
                                        </p:tgtEl>
                                      </p:cBhvr>
                                    </p:animEffect>
                                  </p:childTnLst>
                                </p:cTn>
                              </p:par>
                            </p:childTnLst>
                          </p:cTn>
                        </p:par>
                      </p:childTnLst>
                    </p:cTn>
                  </p:par>
                  <p:par>
                    <p:cTn id="10" fill="hold" nodeType="clickPar">
                      <p:stCondLst>
                        <p:cond delay="indefinite"/>
                      </p:stCondLst>
                      <p:childTnLst>
                        <p:par>
                          <p:cTn id="11" fill="hold" nodeType="withGroup">
                            <p:stCondLst>
                              <p:cond delay="0"/>
                            </p:stCondLst>
                            <p:childTnLst>
                              <p:par>
                                <p:cTn id="12" presetID="44" presetClass="entr" presetSubtype="0" fill="hold" nodeType="clickEffect">
                                  <p:stCondLst>
                                    <p:cond delay="0"/>
                                  </p:stCondLst>
                                  <p:childTnLst>
                                    <p:set>
                                      <p:cBhvr>
                                        <p:cTn id="13" dur="1" fill="hold">
                                          <p:stCondLst>
                                            <p:cond delay="0"/>
                                          </p:stCondLst>
                                        </p:cTn>
                                        <p:tgtEl>
                                          <p:spTgt spid="9219">
                                            <p:txEl>
                                              <p:pRg st="0" end="0"/>
                                            </p:txEl>
                                          </p:spTgt>
                                        </p:tgtEl>
                                        <p:attrNameLst>
                                          <p:attrName>style.visibility</p:attrName>
                                        </p:attrNameLst>
                                      </p:cBhvr>
                                      <p:to>
                                        <p:strVal val="visible"/>
                                      </p:to>
                                    </p:set>
                                    <p:animEffect transition="in" filter="fade">
                                      <p:cBhvr>
                                        <p:cTn id="14" dur="500"/>
                                        <p:tgtEl>
                                          <p:spTgt spid="9219">
                                            <p:txEl>
                                              <p:pRg st="0" end="0"/>
                                            </p:txEl>
                                          </p:spTgt>
                                        </p:tgtEl>
                                      </p:cBhvr>
                                    </p:animEffect>
                                    <p:anim calcmode="lin" valueType="num">
                                      <p:cBhvr>
                                        <p:cTn id="15" dur="500" fill="hold"/>
                                        <p:tgtEl>
                                          <p:spTgt spid="9219">
                                            <p:txEl>
                                              <p:pRg st="0" end="0"/>
                                            </p:txEl>
                                          </p:spTgt>
                                        </p:tgtEl>
                                        <p:attrNameLst>
                                          <p:attrName>ppt_x</p:attrName>
                                        </p:attrNameLst>
                                      </p:cBhvr>
                                      <p:tavLst>
                                        <p:tav tm="0">
                                          <p:val>
                                            <p:strVal val="#ppt_x"/>
                                          </p:val>
                                        </p:tav>
                                        <p:tav tm="100000">
                                          <p:val>
                                            <p:strVal val="#ppt_x"/>
                                          </p:val>
                                        </p:tav>
                                      </p:tavLst>
                                    </p:anim>
                                    <p:anim calcmode="lin" valueType="num">
                                      <p:cBhvr>
                                        <p:cTn id="16" dur="500" fill="hold"/>
                                        <p:tgtEl>
                                          <p:spTgt spid="9219">
                                            <p:txEl>
                                              <p:pRg st="0" end="0"/>
                                            </p:txEl>
                                          </p:spTgt>
                                        </p:tgtEl>
                                        <p:attrNameLst>
                                          <p:attrName>ppt_y</p:attrName>
                                        </p:attrNameLst>
                                      </p:cBhvr>
                                      <p:tavLst>
                                        <p:tav tm="0">
                                          <p:val>
                                            <p:strVal val="#ppt_y+.05"/>
                                          </p:val>
                                        </p:tav>
                                        <p:tav tm="100000">
                                          <p:val>
                                            <p:strVal val="#ppt_y"/>
                                          </p:val>
                                        </p:tav>
                                      </p:tavLst>
                                    </p:anim>
                                  </p:childTnLst>
                                </p:cTn>
                              </p:par>
                            </p:childTnLst>
                          </p:cTn>
                        </p:par>
                      </p:childTnLst>
                    </p:cTn>
                  </p:par>
                  <p:par>
                    <p:cTn id="17" fill="hold" nodeType="clickPar">
                      <p:stCondLst>
                        <p:cond delay="indefinite"/>
                      </p:stCondLst>
                      <p:childTnLst>
                        <p:par>
                          <p:cTn id="18" fill="hold" nodeType="withGroup">
                            <p:stCondLst>
                              <p:cond delay="0"/>
                            </p:stCondLst>
                            <p:childTnLst>
                              <p:par>
                                <p:cTn id="19" presetID="44" presetClass="entr" presetSubtype="0" fill="hold" nodeType="clickEffect">
                                  <p:stCondLst>
                                    <p:cond delay="0"/>
                                  </p:stCondLst>
                                  <p:childTnLst>
                                    <p:set>
                                      <p:cBhvr>
                                        <p:cTn id="20" dur="1" fill="hold">
                                          <p:stCondLst>
                                            <p:cond delay="0"/>
                                          </p:stCondLst>
                                        </p:cTn>
                                        <p:tgtEl>
                                          <p:spTgt spid="9219">
                                            <p:txEl>
                                              <p:pRg st="1" end="1"/>
                                            </p:txEl>
                                          </p:spTgt>
                                        </p:tgtEl>
                                        <p:attrNameLst>
                                          <p:attrName>style.visibility</p:attrName>
                                        </p:attrNameLst>
                                      </p:cBhvr>
                                      <p:to>
                                        <p:strVal val="visible"/>
                                      </p:to>
                                    </p:set>
                                    <p:animEffect transition="in" filter="fade">
                                      <p:cBhvr>
                                        <p:cTn id="21" dur="500"/>
                                        <p:tgtEl>
                                          <p:spTgt spid="9219">
                                            <p:txEl>
                                              <p:pRg st="1" end="1"/>
                                            </p:txEl>
                                          </p:spTgt>
                                        </p:tgtEl>
                                      </p:cBhvr>
                                    </p:animEffect>
                                    <p:anim calcmode="lin" valueType="num">
                                      <p:cBhvr>
                                        <p:cTn id="22" dur="500" fill="hold"/>
                                        <p:tgtEl>
                                          <p:spTgt spid="9219">
                                            <p:txEl>
                                              <p:pRg st="1" end="1"/>
                                            </p:txEl>
                                          </p:spTgt>
                                        </p:tgtEl>
                                        <p:attrNameLst>
                                          <p:attrName>ppt_x</p:attrName>
                                        </p:attrNameLst>
                                      </p:cBhvr>
                                      <p:tavLst>
                                        <p:tav tm="0">
                                          <p:val>
                                            <p:strVal val="#ppt_x"/>
                                          </p:val>
                                        </p:tav>
                                        <p:tav tm="100000">
                                          <p:val>
                                            <p:strVal val="#ppt_x"/>
                                          </p:val>
                                        </p:tav>
                                      </p:tavLst>
                                    </p:anim>
                                    <p:anim calcmode="lin" valueType="num">
                                      <p:cBhvr>
                                        <p:cTn id="23" dur="500" fill="hold"/>
                                        <p:tgtEl>
                                          <p:spTgt spid="9219">
                                            <p:txEl>
                                              <p:pRg st="1" end="1"/>
                                            </p:txEl>
                                          </p:spTgt>
                                        </p:tgtEl>
                                        <p:attrNameLst>
                                          <p:attrName>ppt_y</p:attrName>
                                        </p:attrNameLst>
                                      </p:cBhvr>
                                      <p:tavLst>
                                        <p:tav tm="0">
                                          <p:val>
                                            <p:strVal val="#ppt_y+.05"/>
                                          </p:val>
                                        </p:tav>
                                        <p:tav tm="100000">
                                          <p:val>
                                            <p:strVal val="#ppt_y"/>
                                          </p:val>
                                        </p:tav>
                                      </p:tavLst>
                                    </p:anim>
                                  </p:childTnLst>
                                </p:cTn>
                              </p:par>
                            </p:childTnLst>
                          </p:cTn>
                        </p:par>
                      </p:childTnLst>
                    </p:cTn>
                  </p:par>
                  <p:par>
                    <p:cTn id="24" fill="hold" nodeType="clickPar">
                      <p:stCondLst>
                        <p:cond delay="indefinite"/>
                      </p:stCondLst>
                      <p:childTnLst>
                        <p:par>
                          <p:cTn id="25" fill="hold" nodeType="withGroup">
                            <p:stCondLst>
                              <p:cond delay="0"/>
                            </p:stCondLst>
                            <p:childTnLst>
                              <p:par>
                                <p:cTn id="26" presetID="44" presetClass="entr" presetSubtype="0" fill="hold" nodeType="clickEffect">
                                  <p:stCondLst>
                                    <p:cond delay="0"/>
                                  </p:stCondLst>
                                  <p:childTnLst>
                                    <p:set>
                                      <p:cBhvr>
                                        <p:cTn id="27" dur="1" fill="hold">
                                          <p:stCondLst>
                                            <p:cond delay="0"/>
                                          </p:stCondLst>
                                        </p:cTn>
                                        <p:tgtEl>
                                          <p:spTgt spid="9219">
                                            <p:txEl>
                                              <p:pRg st="2" end="2"/>
                                            </p:txEl>
                                          </p:spTgt>
                                        </p:tgtEl>
                                        <p:attrNameLst>
                                          <p:attrName>style.visibility</p:attrName>
                                        </p:attrNameLst>
                                      </p:cBhvr>
                                      <p:to>
                                        <p:strVal val="visible"/>
                                      </p:to>
                                    </p:set>
                                    <p:animEffect transition="in" filter="fade">
                                      <p:cBhvr>
                                        <p:cTn id="28" dur="500"/>
                                        <p:tgtEl>
                                          <p:spTgt spid="9219">
                                            <p:txEl>
                                              <p:pRg st="2" end="2"/>
                                            </p:txEl>
                                          </p:spTgt>
                                        </p:tgtEl>
                                      </p:cBhvr>
                                    </p:animEffect>
                                    <p:anim calcmode="lin" valueType="num">
                                      <p:cBhvr>
                                        <p:cTn id="29" dur="500" fill="hold"/>
                                        <p:tgtEl>
                                          <p:spTgt spid="9219">
                                            <p:txEl>
                                              <p:pRg st="2" end="2"/>
                                            </p:txEl>
                                          </p:spTgt>
                                        </p:tgtEl>
                                        <p:attrNameLst>
                                          <p:attrName>ppt_x</p:attrName>
                                        </p:attrNameLst>
                                      </p:cBhvr>
                                      <p:tavLst>
                                        <p:tav tm="0">
                                          <p:val>
                                            <p:strVal val="#ppt_x"/>
                                          </p:val>
                                        </p:tav>
                                        <p:tav tm="100000">
                                          <p:val>
                                            <p:strVal val="#ppt_x"/>
                                          </p:val>
                                        </p:tav>
                                      </p:tavLst>
                                    </p:anim>
                                    <p:anim calcmode="lin" valueType="num">
                                      <p:cBhvr>
                                        <p:cTn id="30" dur="500" fill="hold"/>
                                        <p:tgtEl>
                                          <p:spTgt spid="9219">
                                            <p:txEl>
                                              <p:pRg st="2" end="2"/>
                                            </p:txEl>
                                          </p:spTgt>
                                        </p:tgtEl>
                                        <p:attrNameLst>
                                          <p:attrName>ppt_y</p:attrName>
                                        </p:attrNameLst>
                                      </p:cBhvr>
                                      <p:tavLst>
                                        <p:tav tm="0">
                                          <p:val>
                                            <p:strVal val="#ppt_y+.05"/>
                                          </p:val>
                                        </p:tav>
                                        <p:tav tm="100000">
                                          <p:val>
                                            <p:strVal val="#ppt_y"/>
                                          </p:val>
                                        </p:tav>
                                      </p:tavLst>
                                    </p:anim>
                                  </p:childTnLst>
                                </p:cTn>
                              </p:par>
                            </p:childTnLst>
                          </p:cTn>
                        </p:par>
                      </p:childTnLst>
                    </p:cTn>
                  </p:par>
                  <p:par>
                    <p:cTn id="31" fill="hold" nodeType="clickPar">
                      <p:stCondLst>
                        <p:cond delay="indefinite"/>
                      </p:stCondLst>
                      <p:childTnLst>
                        <p:par>
                          <p:cTn id="32" fill="hold" nodeType="withGroup">
                            <p:stCondLst>
                              <p:cond delay="0"/>
                            </p:stCondLst>
                            <p:childTnLst>
                              <p:par>
                                <p:cTn id="33" presetID="44" presetClass="entr" presetSubtype="0" fill="hold" nodeType="clickEffect">
                                  <p:stCondLst>
                                    <p:cond delay="0"/>
                                  </p:stCondLst>
                                  <p:childTnLst>
                                    <p:set>
                                      <p:cBhvr>
                                        <p:cTn id="34" dur="1" fill="hold">
                                          <p:stCondLst>
                                            <p:cond delay="0"/>
                                          </p:stCondLst>
                                        </p:cTn>
                                        <p:tgtEl>
                                          <p:spTgt spid="9219">
                                            <p:txEl>
                                              <p:pRg st="3" end="3"/>
                                            </p:txEl>
                                          </p:spTgt>
                                        </p:tgtEl>
                                        <p:attrNameLst>
                                          <p:attrName>style.visibility</p:attrName>
                                        </p:attrNameLst>
                                      </p:cBhvr>
                                      <p:to>
                                        <p:strVal val="visible"/>
                                      </p:to>
                                    </p:set>
                                    <p:animEffect transition="in" filter="fade">
                                      <p:cBhvr>
                                        <p:cTn id="35" dur="500"/>
                                        <p:tgtEl>
                                          <p:spTgt spid="9219">
                                            <p:txEl>
                                              <p:pRg st="3" end="3"/>
                                            </p:txEl>
                                          </p:spTgt>
                                        </p:tgtEl>
                                      </p:cBhvr>
                                    </p:animEffect>
                                    <p:anim calcmode="lin" valueType="num">
                                      <p:cBhvr>
                                        <p:cTn id="36" dur="500" fill="hold"/>
                                        <p:tgtEl>
                                          <p:spTgt spid="9219">
                                            <p:txEl>
                                              <p:pRg st="3" end="3"/>
                                            </p:txEl>
                                          </p:spTgt>
                                        </p:tgtEl>
                                        <p:attrNameLst>
                                          <p:attrName>ppt_x</p:attrName>
                                        </p:attrNameLst>
                                      </p:cBhvr>
                                      <p:tavLst>
                                        <p:tav tm="0">
                                          <p:val>
                                            <p:strVal val="#ppt_x"/>
                                          </p:val>
                                        </p:tav>
                                        <p:tav tm="100000">
                                          <p:val>
                                            <p:strVal val="#ppt_x"/>
                                          </p:val>
                                        </p:tav>
                                      </p:tavLst>
                                    </p:anim>
                                    <p:anim calcmode="lin" valueType="num">
                                      <p:cBhvr>
                                        <p:cTn id="37" dur="500" fill="hold"/>
                                        <p:tgtEl>
                                          <p:spTgt spid="9219">
                                            <p:txEl>
                                              <p:pRg st="3" end="3"/>
                                            </p:txEl>
                                          </p:spTgt>
                                        </p:tgtEl>
                                        <p:attrNameLst>
                                          <p:attrName>ppt_y</p:attrName>
                                        </p:attrNameLst>
                                      </p:cBhvr>
                                      <p:tavLst>
                                        <p:tav tm="0">
                                          <p:val>
                                            <p:strVal val="#ppt_y+.05"/>
                                          </p:val>
                                        </p:tav>
                                        <p:tav tm="100000">
                                          <p:val>
                                            <p:strVal val="#ppt_y"/>
                                          </p:val>
                                        </p:tav>
                                      </p:tavLst>
                                    </p:anim>
                                  </p:childTnLst>
                                </p:cTn>
                              </p:par>
                            </p:childTnLst>
                          </p:cTn>
                        </p:par>
                      </p:childTnLst>
                    </p:cTn>
                  </p:par>
                  <p:par>
                    <p:cTn id="38" fill="hold" nodeType="clickPar">
                      <p:stCondLst>
                        <p:cond delay="indefinite"/>
                      </p:stCondLst>
                      <p:childTnLst>
                        <p:par>
                          <p:cTn id="39" fill="hold" nodeType="withGroup">
                            <p:stCondLst>
                              <p:cond delay="0"/>
                            </p:stCondLst>
                            <p:childTnLst>
                              <p:par>
                                <p:cTn id="40" presetID="44" presetClass="entr" presetSubtype="0" fill="hold" nodeType="clickEffect">
                                  <p:stCondLst>
                                    <p:cond delay="0"/>
                                  </p:stCondLst>
                                  <p:childTnLst>
                                    <p:set>
                                      <p:cBhvr>
                                        <p:cTn id="41" dur="1" fill="hold">
                                          <p:stCondLst>
                                            <p:cond delay="0"/>
                                          </p:stCondLst>
                                        </p:cTn>
                                        <p:tgtEl>
                                          <p:spTgt spid="9219">
                                            <p:txEl>
                                              <p:pRg st="4" end="4"/>
                                            </p:txEl>
                                          </p:spTgt>
                                        </p:tgtEl>
                                        <p:attrNameLst>
                                          <p:attrName>style.visibility</p:attrName>
                                        </p:attrNameLst>
                                      </p:cBhvr>
                                      <p:to>
                                        <p:strVal val="visible"/>
                                      </p:to>
                                    </p:set>
                                    <p:animEffect transition="in" filter="fade">
                                      <p:cBhvr>
                                        <p:cTn id="42" dur="500"/>
                                        <p:tgtEl>
                                          <p:spTgt spid="9219">
                                            <p:txEl>
                                              <p:pRg st="4" end="4"/>
                                            </p:txEl>
                                          </p:spTgt>
                                        </p:tgtEl>
                                      </p:cBhvr>
                                    </p:animEffect>
                                    <p:anim calcmode="lin" valueType="num">
                                      <p:cBhvr>
                                        <p:cTn id="43" dur="500" fill="hold"/>
                                        <p:tgtEl>
                                          <p:spTgt spid="9219">
                                            <p:txEl>
                                              <p:pRg st="4" end="4"/>
                                            </p:txEl>
                                          </p:spTgt>
                                        </p:tgtEl>
                                        <p:attrNameLst>
                                          <p:attrName>ppt_x</p:attrName>
                                        </p:attrNameLst>
                                      </p:cBhvr>
                                      <p:tavLst>
                                        <p:tav tm="0">
                                          <p:val>
                                            <p:strVal val="#ppt_x"/>
                                          </p:val>
                                        </p:tav>
                                        <p:tav tm="100000">
                                          <p:val>
                                            <p:strVal val="#ppt_x"/>
                                          </p:val>
                                        </p:tav>
                                      </p:tavLst>
                                    </p:anim>
                                    <p:anim calcmode="lin" valueType="num">
                                      <p:cBhvr>
                                        <p:cTn id="44" dur="500" fill="hold"/>
                                        <p:tgtEl>
                                          <p:spTgt spid="9219">
                                            <p:txEl>
                                              <p:pRg st="4" end="4"/>
                                            </p:txEl>
                                          </p:spTgt>
                                        </p:tgtEl>
                                        <p:attrNameLst>
                                          <p:attrName>ppt_y</p:attrName>
                                        </p:attrNameLst>
                                      </p:cBhvr>
                                      <p:tavLst>
                                        <p:tav tm="0">
                                          <p:val>
                                            <p:strVal val="#ppt_y+.05"/>
                                          </p:val>
                                        </p:tav>
                                        <p:tav tm="100000">
                                          <p:val>
                                            <p:strVal val="#ppt_y"/>
                                          </p:val>
                                        </p:tav>
                                      </p:tavLst>
                                    </p:anim>
                                  </p:childTnLst>
                                </p:cTn>
                              </p:par>
                            </p:childTnLst>
                          </p:cTn>
                        </p:par>
                      </p:childTnLst>
                    </p:cTn>
                  </p:par>
                  <p:par>
                    <p:cTn id="45" fill="hold" nodeType="clickPar">
                      <p:stCondLst>
                        <p:cond delay="indefinite"/>
                      </p:stCondLst>
                      <p:childTnLst>
                        <p:par>
                          <p:cTn id="46" fill="hold" nodeType="withGroup">
                            <p:stCondLst>
                              <p:cond delay="0"/>
                            </p:stCondLst>
                            <p:childTnLst>
                              <p:par>
                                <p:cTn id="47" presetID="44" presetClass="entr" presetSubtype="0" fill="hold" nodeType="clickEffect">
                                  <p:stCondLst>
                                    <p:cond delay="0"/>
                                  </p:stCondLst>
                                  <p:childTnLst>
                                    <p:set>
                                      <p:cBhvr>
                                        <p:cTn id="48" dur="1" fill="hold">
                                          <p:stCondLst>
                                            <p:cond delay="0"/>
                                          </p:stCondLst>
                                        </p:cTn>
                                        <p:tgtEl>
                                          <p:spTgt spid="9219">
                                            <p:txEl>
                                              <p:pRg st="5" end="5"/>
                                            </p:txEl>
                                          </p:spTgt>
                                        </p:tgtEl>
                                        <p:attrNameLst>
                                          <p:attrName>style.visibility</p:attrName>
                                        </p:attrNameLst>
                                      </p:cBhvr>
                                      <p:to>
                                        <p:strVal val="visible"/>
                                      </p:to>
                                    </p:set>
                                    <p:animEffect transition="in" filter="fade">
                                      <p:cBhvr>
                                        <p:cTn id="49" dur="500"/>
                                        <p:tgtEl>
                                          <p:spTgt spid="9219">
                                            <p:txEl>
                                              <p:pRg st="5" end="5"/>
                                            </p:txEl>
                                          </p:spTgt>
                                        </p:tgtEl>
                                      </p:cBhvr>
                                    </p:animEffect>
                                    <p:anim calcmode="lin" valueType="num">
                                      <p:cBhvr>
                                        <p:cTn id="50" dur="500" fill="hold"/>
                                        <p:tgtEl>
                                          <p:spTgt spid="9219">
                                            <p:txEl>
                                              <p:pRg st="5" end="5"/>
                                            </p:txEl>
                                          </p:spTgt>
                                        </p:tgtEl>
                                        <p:attrNameLst>
                                          <p:attrName>ppt_x</p:attrName>
                                        </p:attrNameLst>
                                      </p:cBhvr>
                                      <p:tavLst>
                                        <p:tav tm="0">
                                          <p:val>
                                            <p:strVal val="#ppt_x"/>
                                          </p:val>
                                        </p:tav>
                                        <p:tav tm="100000">
                                          <p:val>
                                            <p:strVal val="#ppt_x"/>
                                          </p:val>
                                        </p:tav>
                                      </p:tavLst>
                                    </p:anim>
                                    <p:anim calcmode="lin" valueType="num">
                                      <p:cBhvr>
                                        <p:cTn id="51" dur="500" fill="hold"/>
                                        <p:tgtEl>
                                          <p:spTgt spid="9219">
                                            <p:txEl>
                                              <p:pRg st="5" end="5"/>
                                            </p:txEl>
                                          </p:spTgt>
                                        </p:tgtEl>
                                        <p:attrNameLst>
                                          <p:attrName>ppt_y</p:attrName>
                                        </p:attrNameLst>
                                      </p:cBhvr>
                                      <p:tavLst>
                                        <p:tav tm="0">
                                          <p:val>
                                            <p:strVal val="#ppt_y+.05"/>
                                          </p:val>
                                        </p:tav>
                                        <p:tav tm="100000">
                                          <p:val>
                                            <p:strVal val="#ppt_y"/>
                                          </p:val>
                                        </p:tav>
                                      </p:tavLst>
                                    </p:anim>
                                  </p:childTnLst>
                                </p:cTn>
                              </p:par>
                            </p:childTnLst>
                          </p:cTn>
                        </p:par>
                      </p:childTnLst>
                    </p:cTn>
                  </p:par>
                  <p:par>
                    <p:cTn id="52" fill="hold" nodeType="clickPar">
                      <p:stCondLst>
                        <p:cond delay="indefinite"/>
                      </p:stCondLst>
                      <p:childTnLst>
                        <p:par>
                          <p:cTn id="53" fill="hold" nodeType="withGroup">
                            <p:stCondLst>
                              <p:cond delay="0"/>
                            </p:stCondLst>
                            <p:childTnLst>
                              <p:par>
                                <p:cTn id="54" presetID="44" presetClass="entr" presetSubtype="0" fill="hold" nodeType="clickEffect">
                                  <p:stCondLst>
                                    <p:cond delay="0"/>
                                  </p:stCondLst>
                                  <p:childTnLst>
                                    <p:set>
                                      <p:cBhvr>
                                        <p:cTn id="55" dur="1" fill="hold">
                                          <p:stCondLst>
                                            <p:cond delay="0"/>
                                          </p:stCondLst>
                                        </p:cTn>
                                        <p:tgtEl>
                                          <p:spTgt spid="9219">
                                            <p:txEl>
                                              <p:pRg st="7" end="7"/>
                                            </p:txEl>
                                          </p:spTgt>
                                        </p:tgtEl>
                                        <p:attrNameLst>
                                          <p:attrName>style.visibility</p:attrName>
                                        </p:attrNameLst>
                                      </p:cBhvr>
                                      <p:to>
                                        <p:strVal val="visible"/>
                                      </p:to>
                                    </p:set>
                                    <p:animEffect transition="in" filter="fade">
                                      <p:cBhvr>
                                        <p:cTn id="56" dur="500"/>
                                        <p:tgtEl>
                                          <p:spTgt spid="9219">
                                            <p:txEl>
                                              <p:pRg st="7" end="7"/>
                                            </p:txEl>
                                          </p:spTgt>
                                        </p:tgtEl>
                                      </p:cBhvr>
                                    </p:animEffect>
                                    <p:anim calcmode="lin" valueType="num">
                                      <p:cBhvr>
                                        <p:cTn id="57" dur="500" fill="hold"/>
                                        <p:tgtEl>
                                          <p:spTgt spid="9219">
                                            <p:txEl>
                                              <p:pRg st="7" end="7"/>
                                            </p:txEl>
                                          </p:spTgt>
                                        </p:tgtEl>
                                        <p:attrNameLst>
                                          <p:attrName>ppt_x</p:attrName>
                                        </p:attrNameLst>
                                      </p:cBhvr>
                                      <p:tavLst>
                                        <p:tav tm="0">
                                          <p:val>
                                            <p:strVal val="#ppt_x"/>
                                          </p:val>
                                        </p:tav>
                                        <p:tav tm="100000">
                                          <p:val>
                                            <p:strVal val="#ppt_x"/>
                                          </p:val>
                                        </p:tav>
                                      </p:tavLst>
                                    </p:anim>
                                    <p:anim calcmode="lin" valueType="num">
                                      <p:cBhvr>
                                        <p:cTn id="58" dur="500" fill="hold"/>
                                        <p:tgtEl>
                                          <p:spTgt spid="9219">
                                            <p:txEl>
                                              <p:pRg st="7" end="7"/>
                                            </p:txEl>
                                          </p:spTgt>
                                        </p:tgtEl>
                                        <p:attrNameLst>
                                          <p:attrName>ppt_y</p:attrName>
                                        </p:attrNameLst>
                                      </p:cBhvr>
                                      <p:tavLst>
                                        <p:tav tm="0">
                                          <p:val>
                                            <p:strVal val="#ppt_y+.05"/>
                                          </p:val>
                                        </p:tav>
                                        <p:tav tm="100000">
                                          <p:val>
                                            <p:strVal val="#ppt_y"/>
                                          </p:val>
                                        </p:tav>
                                      </p:tavLst>
                                    </p:anim>
                                  </p:childTnLst>
                                </p:cTn>
                              </p:par>
                            </p:childTnLst>
                          </p:cTn>
                        </p:par>
                      </p:childTnLst>
                    </p:cTn>
                  </p:par>
                  <p:par>
                    <p:cTn id="59" fill="hold" nodeType="clickPar">
                      <p:stCondLst>
                        <p:cond delay="indefinite"/>
                      </p:stCondLst>
                      <p:childTnLst>
                        <p:par>
                          <p:cTn id="60" fill="hold" nodeType="withGroup">
                            <p:stCondLst>
                              <p:cond delay="0"/>
                            </p:stCondLst>
                            <p:childTnLst>
                              <p:par>
                                <p:cTn id="61" presetID="44" presetClass="entr" presetSubtype="0" fill="hold" nodeType="clickEffect">
                                  <p:stCondLst>
                                    <p:cond delay="0"/>
                                  </p:stCondLst>
                                  <p:childTnLst>
                                    <p:set>
                                      <p:cBhvr>
                                        <p:cTn id="62" dur="1" fill="hold">
                                          <p:stCondLst>
                                            <p:cond delay="0"/>
                                          </p:stCondLst>
                                        </p:cTn>
                                        <p:tgtEl>
                                          <p:spTgt spid="9219">
                                            <p:txEl>
                                              <p:pRg st="8" end="8"/>
                                            </p:txEl>
                                          </p:spTgt>
                                        </p:tgtEl>
                                        <p:attrNameLst>
                                          <p:attrName>style.visibility</p:attrName>
                                        </p:attrNameLst>
                                      </p:cBhvr>
                                      <p:to>
                                        <p:strVal val="visible"/>
                                      </p:to>
                                    </p:set>
                                    <p:animEffect transition="in" filter="fade">
                                      <p:cBhvr>
                                        <p:cTn id="63" dur="500"/>
                                        <p:tgtEl>
                                          <p:spTgt spid="9219">
                                            <p:txEl>
                                              <p:pRg st="8" end="8"/>
                                            </p:txEl>
                                          </p:spTgt>
                                        </p:tgtEl>
                                      </p:cBhvr>
                                    </p:animEffect>
                                    <p:anim calcmode="lin" valueType="num">
                                      <p:cBhvr>
                                        <p:cTn id="64" dur="500" fill="hold"/>
                                        <p:tgtEl>
                                          <p:spTgt spid="9219">
                                            <p:txEl>
                                              <p:pRg st="8" end="8"/>
                                            </p:txEl>
                                          </p:spTgt>
                                        </p:tgtEl>
                                        <p:attrNameLst>
                                          <p:attrName>ppt_x</p:attrName>
                                        </p:attrNameLst>
                                      </p:cBhvr>
                                      <p:tavLst>
                                        <p:tav tm="0">
                                          <p:val>
                                            <p:strVal val="#ppt_x"/>
                                          </p:val>
                                        </p:tav>
                                        <p:tav tm="100000">
                                          <p:val>
                                            <p:strVal val="#ppt_x"/>
                                          </p:val>
                                        </p:tav>
                                      </p:tavLst>
                                    </p:anim>
                                    <p:anim calcmode="lin" valueType="num">
                                      <p:cBhvr>
                                        <p:cTn id="65" dur="500" fill="hold"/>
                                        <p:tgtEl>
                                          <p:spTgt spid="9219">
                                            <p:txEl>
                                              <p:pRg st="8" end="8"/>
                                            </p:txEl>
                                          </p:spTgt>
                                        </p:tgtEl>
                                        <p:attrNameLst>
                                          <p:attrName>ppt_y</p:attrName>
                                        </p:attrNameLst>
                                      </p:cBhvr>
                                      <p:tavLst>
                                        <p:tav tm="0">
                                          <p:val>
                                            <p:strVal val="#ppt_y+.05"/>
                                          </p:val>
                                        </p:tav>
                                        <p:tav tm="100000">
                                          <p:val>
                                            <p:strVal val="#ppt_y"/>
                                          </p:val>
                                        </p:tav>
                                      </p:tavLst>
                                    </p:anim>
                                  </p:childTnLst>
                                </p:cTn>
                              </p:par>
                            </p:childTnLst>
                          </p:cTn>
                        </p:par>
                      </p:childTnLst>
                    </p:cTn>
                  </p:par>
                  <p:par>
                    <p:cTn id="66" fill="hold">
                      <p:stCondLst>
                        <p:cond delay="indefinite"/>
                      </p:stCondLst>
                      <p:childTnLst>
                        <p:par>
                          <p:cTn id="67" fill="hold">
                            <p:stCondLst>
                              <p:cond delay="0"/>
                            </p:stCondLst>
                            <p:childTnLst>
                              <p:par>
                                <p:cTn id="68" presetID="44" presetClass="entr" presetSubtype="0" fill="hold" nodeType="clickEffect">
                                  <p:stCondLst>
                                    <p:cond delay="0"/>
                                  </p:stCondLst>
                                  <p:childTnLst>
                                    <p:set>
                                      <p:cBhvr>
                                        <p:cTn id="69" dur="1" fill="hold">
                                          <p:stCondLst>
                                            <p:cond delay="0"/>
                                          </p:stCondLst>
                                        </p:cTn>
                                        <p:tgtEl>
                                          <p:spTgt spid="9219">
                                            <p:txEl>
                                              <p:pRg st="9" end="9"/>
                                            </p:txEl>
                                          </p:spTgt>
                                        </p:tgtEl>
                                        <p:attrNameLst>
                                          <p:attrName>style.visibility</p:attrName>
                                        </p:attrNameLst>
                                      </p:cBhvr>
                                      <p:to>
                                        <p:strVal val="visible"/>
                                      </p:to>
                                    </p:set>
                                    <p:animEffect transition="in" filter="fade">
                                      <p:cBhvr>
                                        <p:cTn id="70" dur="500"/>
                                        <p:tgtEl>
                                          <p:spTgt spid="9219">
                                            <p:txEl>
                                              <p:pRg st="9" end="9"/>
                                            </p:txEl>
                                          </p:spTgt>
                                        </p:tgtEl>
                                      </p:cBhvr>
                                    </p:animEffect>
                                    <p:anim calcmode="lin" valueType="num">
                                      <p:cBhvr>
                                        <p:cTn id="71" dur="500" fill="hold"/>
                                        <p:tgtEl>
                                          <p:spTgt spid="9219">
                                            <p:txEl>
                                              <p:pRg st="9" end="9"/>
                                            </p:txEl>
                                          </p:spTgt>
                                        </p:tgtEl>
                                        <p:attrNameLst>
                                          <p:attrName>ppt_x</p:attrName>
                                        </p:attrNameLst>
                                      </p:cBhvr>
                                      <p:tavLst>
                                        <p:tav tm="0">
                                          <p:val>
                                            <p:strVal val="#ppt_x"/>
                                          </p:val>
                                        </p:tav>
                                        <p:tav tm="100000">
                                          <p:val>
                                            <p:strVal val="#ppt_x"/>
                                          </p:val>
                                        </p:tav>
                                      </p:tavLst>
                                    </p:anim>
                                    <p:anim calcmode="lin" valueType="num">
                                      <p:cBhvr>
                                        <p:cTn id="72" dur="500" fill="hold"/>
                                        <p:tgtEl>
                                          <p:spTgt spid="9219">
                                            <p:txEl>
                                              <p:pRg st="9" end="9"/>
                                            </p:txEl>
                                          </p:spTgt>
                                        </p:tgtEl>
                                        <p:attrNameLst>
                                          <p:attrName>ppt_y</p:attrName>
                                        </p:attrNameLst>
                                      </p:cBhvr>
                                      <p:tavLst>
                                        <p:tav tm="0">
                                          <p:val>
                                            <p:strVal val="#ppt_y+.05"/>
                                          </p:val>
                                        </p:tav>
                                        <p:tav tm="100000">
                                          <p:val>
                                            <p:strVal val="#ppt_y"/>
                                          </p:val>
                                        </p:tav>
                                      </p:tavLst>
                                    </p:anim>
                                  </p:childTnLst>
                                </p:cTn>
                              </p:par>
                              <p:par>
                                <p:cTn id="73" presetID="44" presetClass="entr" presetSubtype="0" fill="hold" nodeType="withEffect">
                                  <p:stCondLst>
                                    <p:cond delay="0"/>
                                  </p:stCondLst>
                                  <p:childTnLst>
                                    <p:set>
                                      <p:cBhvr>
                                        <p:cTn id="74" dur="1" fill="hold">
                                          <p:stCondLst>
                                            <p:cond delay="0"/>
                                          </p:stCondLst>
                                        </p:cTn>
                                        <p:tgtEl>
                                          <p:spTgt spid="9219">
                                            <p:txEl>
                                              <p:pRg st="10" end="10"/>
                                            </p:txEl>
                                          </p:spTgt>
                                        </p:tgtEl>
                                        <p:attrNameLst>
                                          <p:attrName>style.visibility</p:attrName>
                                        </p:attrNameLst>
                                      </p:cBhvr>
                                      <p:to>
                                        <p:strVal val="visible"/>
                                      </p:to>
                                    </p:set>
                                    <p:animEffect transition="in" filter="fade">
                                      <p:cBhvr>
                                        <p:cTn id="75" dur="500"/>
                                        <p:tgtEl>
                                          <p:spTgt spid="9219">
                                            <p:txEl>
                                              <p:pRg st="10" end="10"/>
                                            </p:txEl>
                                          </p:spTgt>
                                        </p:tgtEl>
                                      </p:cBhvr>
                                    </p:animEffect>
                                    <p:anim calcmode="lin" valueType="num">
                                      <p:cBhvr>
                                        <p:cTn id="76" dur="500" fill="hold"/>
                                        <p:tgtEl>
                                          <p:spTgt spid="9219">
                                            <p:txEl>
                                              <p:pRg st="10" end="10"/>
                                            </p:txEl>
                                          </p:spTgt>
                                        </p:tgtEl>
                                        <p:attrNameLst>
                                          <p:attrName>ppt_x</p:attrName>
                                        </p:attrNameLst>
                                      </p:cBhvr>
                                      <p:tavLst>
                                        <p:tav tm="0">
                                          <p:val>
                                            <p:strVal val="#ppt_x"/>
                                          </p:val>
                                        </p:tav>
                                        <p:tav tm="100000">
                                          <p:val>
                                            <p:strVal val="#ppt_x"/>
                                          </p:val>
                                        </p:tav>
                                      </p:tavLst>
                                    </p:anim>
                                    <p:anim calcmode="lin" valueType="num">
                                      <p:cBhvr>
                                        <p:cTn id="77" dur="500" fill="hold"/>
                                        <p:tgtEl>
                                          <p:spTgt spid="9219">
                                            <p:txEl>
                                              <p:pRg st="10" end="10"/>
                                            </p:txEl>
                                          </p:spTgt>
                                        </p:tgtEl>
                                        <p:attrNameLst>
                                          <p:attrName>ppt_y</p:attrName>
                                        </p:attrNameLst>
                                      </p:cBhvr>
                                      <p:tavLst>
                                        <p:tav tm="0">
                                          <p:val>
                                            <p:strVal val="#ppt_y+.05"/>
                                          </p:val>
                                        </p:tav>
                                        <p:tav tm="100000">
                                          <p:val>
                                            <p:strVal val="#ppt_y"/>
                                          </p:val>
                                        </p:tav>
                                      </p:tavLst>
                                    </p:anim>
                                  </p:childTnLst>
                                </p:cTn>
                              </p:par>
                              <p:par>
                                <p:cTn id="78" presetID="44" presetClass="entr" presetSubtype="0" fill="hold" nodeType="withEffect">
                                  <p:stCondLst>
                                    <p:cond delay="0"/>
                                  </p:stCondLst>
                                  <p:childTnLst>
                                    <p:set>
                                      <p:cBhvr>
                                        <p:cTn id="79" dur="1" fill="hold">
                                          <p:stCondLst>
                                            <p:cond delay="0"/>
                                          </p:stCondLst>
                                        </p:cTn>
                                        <p:tgtEl>
                                          <p:spTgt spid="9219">
                                            <p:txEl>
                                              <p:pRg st="11" end="11"/>
                                            </p:txEl>
                                          </p:spTgt>
                                        </p:tgtEl>
                                        <p:attrNameLst>
                                          <p:attrName>style.visibility</p:attrName>
                                        </p:attrNameLst>
                                      </p:cBhvr>
                                      <p:to>
                                        <p:strVal val="visible"/>
                                      </p:to>
                                    </p:set>
                                    <p:animEffect transition="in" filter="fade">
                                      <p:cBhvr>
                                        <p:cTn id="80" dur="500"/>
                                        <p:tgtEl>
                                          <p:spTgt spid="9219">
                                            <p:txEl>
                                              <p:pRg st="11" end="11"/>
                                            </p:txEl>
                                          </p:spTgt>
                                        </p:tgtEl>
                                      </p:cBhvr>
                                    </p:animEffect>
                                    <p:anim calcmode="lin" valueType="num">
                                      <p:cBhvr>
                                        <p:cTn id="81" dur="500" fill="hold"/>
                                        <p:tgtEl>
                                          <p:spTgt spid="9219">
                                            <p:txEl>
                                              <p:pRg st="11" end="11"/>
                                            </p:txEl>
                                          </p:spTgt>
                                        </p:tgtEl>
                                        <p:attrNameLst>
                                          <p:attrName>ppt_x</p:attrName>
                                        </p:attrNameLst>
                                      </p:cBhvr>
                                      <p:tavLst>
                                        <p:tav tm="0">
                                          <p:val>
                                            <p:strVal val="#ppt_x"/>
                                          </p:val>
                                        </p:tav>
                                        <p:tav tm="100000">
                                          <p:val>
                                            <p:strVal val="#ppt_x"/>
                                          </p:val>
                                        </p:tav>
                                      </p:tavLst>
                                    </p:anim>
                                    <p:anim calcmode="lin" valueType="num">
                                      <p:cBhvr>
                                        <p:cTn id="82" dur="500" fill="hold"/>
                                        <p:tgtEl>
                                          <p:spTgt spid="9219">
                                            <p:txEl>
                                              <p:pRg st="11" end="11"/>
                                            </p:txEl>
                                          </p:spTgt>
                                        </p:tgtEl>
                                        <p:attrNameLst>
                                          <p:attrName>ppt_y</p:attrName>
                                        </p:attrNameLst>
                                      </p:cBhvr>
                                      <p:tavLst>
                                        <p:tav tm="0">
                                          <p:val>
                                            <p:strVal val="#ppt_y+.05"/>
                                          </p:val>
                                        </p:tav>
                                        <p:tav tm="100000">
                                          <p:val>
                                            <p:strVal val="#ppt_y"/>
                                          </p:val>
                                        </p:tav>
                                      </p:tavLst>
                                    </p:anim>
                                  </p:childTnLst>
                                </p:cTn>
                              </p:par>
                            </p:childTnLst>
                          </p:cTn>
                        </p:par>
                      </p:childTnLst>
                    </p:cTn>
                  </p:par>
                  <p:par>
                    <p:cTn id="83" fill="hold" nodeType="clickPar">
                      <p:stCondLst>
                        <p:cond delay="indefinite"/>
                      </p:stCondLst>
                      <p:childTnLst>
                        <p:par>
                          <p:cTn id="84" fill="hold" nodeType="withGroup">
                            <p:stCondLst>
                              <p:cond delay="0"/>
                            </p:stCondLst>
                            <p:childTnLst>
                              <p:par>
                                <p:cTn id="85" presetID="44" presetClass="entr" presetSubtype="0" fill="hold" nodeType="clickEffect">
                                  <p:stCondLst>
                                    <p:cond delay="0"/>
                                  </p:stCondLst>
                                  <p:childTnLst>
                                    <p:set>
                                      <p:cBhvr>
                                        <p:cTn id="86" dur="1" fill="hold">
                                          <p:stCondLst>
                                            <p:cond delay="0"/>
                                          </p:stCondLst>
                                        </p:cTn>
                                        <p:tgtEl>
                                          <p:spTgt spid="9219">
                                            <p:txEl>
                                              <p:pRg st="12" end="12"/>
                                            </p:txEl>
                                          </p:spTgt>
                                        </p:tgtEl>
                                        <p:attrNameLst>
                                          <p:attrName>style.visibility</p:attrName>
                                        </p:attrNameLst>
                                      </p:cBhvr>
                                      <p:to>
                                        <p:strVal val="visible"/>
                                      </p:to>
                                    </p:set>
                                    <p:animEffect transition="in" filter="fade">
                                      <p:cBhvr>
                                        <p:cTn id="87" dur="500"/>
                                        <p:tgtEl>
                                          <p:spTgt spid="9219">
                                            <p:txEl>
                                              <p:pRg st="12" end="12"/>
                                            </p:txEl>
                                          </p:spTgt>
                                        </p:tgtEl>
                                      </p:cBhvr>
                                    </p:animEffect>
                                    <p:anim calcmode="lin" valueType="num">
                                      <p:cBhvr>
                                        <p:cTn id="88" dur="500" fill="hold"/>
                                        <p:tgtEl>
                                          <p:spTgt spid="9219">
                                            <p:txEl>
                                              <p:pRg st="12" end="12"/>
                                            </p:txEl>
                                          </p:spTgt>
                                        </p:tgtEl>
                                        <p:attrNameLst>
                                          <p:attrName>ppt_x</p:attrName>
                                        </p:attrNameLst>
                                      </p:cBhvr>
                                      <p:tavLst>
                                        <p:tav tm="0">
                                          <p:val>
                                            <p:strVal val="#ppt_x"/>
                                          </p:val>
                                        </p:tav>
                                        <p:tav tm="100000">
                                          <p:val>
                                            <p:strVal val="#ppt_x"/>
                                          </p:val>
                                        </p:tav>
                                      </p:tavLst>
                                    </p:anim>
                                    <p:anim calcmode="lin" valueType="num">
                                      <p:cBhvr>
                                        <p:cTn id="89" dur="500" fill="hold"/>
                                        <p:tgtEl>
                                          <p:spTgt spid="9219">
                                            <p:txEl>
                                              <p:pRg st="12" end="12"/>
                                            </p:txEl>
                                          </p:spTgt>
                                        </p:tgtEl>
                                        <p:attrNameLst>
                                          <p:attrName>ppt_y</p:attrName>
                                        </p:attrNameLst>
                                      </p:cBhvr>
                                      <p:tavLst>
                                        <p:tav tm="0">
                                          <p:val>
                                            <p:strVal val="#ppt_y+.05"/>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218" grpId="0"/>
      <p:bldP spid="9219"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Rectangle 2">
            <a:extLst>
              <a:ext uri="{FF2B5EF4-FFF2-40B4-BE49-F238E27FC236}">
                <a16:creationId xmlns:a16="http://schemas.microsoft.com/office/drawing/2014/main" id="{B1F2FAFA-4609-5DF3-D036-A0994C1035C8}"/>
              </a:ext>
            </a:extLst>
          </p:cNvPr>
          <p:cNvSpPr>
            <a:spLocks noGrp="1" noChangeArrowheads="1"/>
          </p:cNvSpPr>
          <p:nvPr>
            <p:ph type="title"/>
          </p:nvPr>
        </p:nvSpPr>
        <p:spPr/>
        <p:txBody>
          <a:bodyPr>
            <a:normAutofit fontScale="90000"/>
          </a:bodyPr>
          <a:lstStyle/>
          <a:p>
            <a:pPr eaLnBrk="1" fontAlgn="auto" hangingPunct="1">
              <a:spcAft>
                <a:spcPts val="0"/>
              </a:spcAft>
              <a:defRPr/>
            </a:pPr>
            <a:br>
              <a:rPr lang="en-GB" sz="4800">
                <a:solidFill>
                  <a:schemeClr val="tx1">
                    <a:lumMod val="95000"/>
                    <a:lumOff val="5000"/>
                  </a:schemeClr>
                </a:solidFill>
              </a:rPr>
            </a:br>
            <a:r>
              <a:rPr lang="en-GB" sz="4800">
                <a:solidFill>
                  <a:schemeClr val="tx1">
                    <a:lumMod val="95000"/>
                    <a:lumOff val="5000"/>
                  </a:schemeClr>
                </a:solidFill>
              </a:rPr>
              <a:t>Any Questions?</a:t>
            </a:r>
            <a:br>
              <a:rPr lang="en-GB" sz="4800">
                <a:solidFill>
                  <a:schemeClr val="tx1">
                    <a:lumMod val="95000"/>
                    <a:lumOff val="5000"/>
                  </a:schemeClr>
                </a:solidFill>
              </a:rPr>
            </a:br>
            <a:endParaRPr lang="en-GB" sz="4800">
              <a:solidFill>
                <a:schemeClr val="tx1">
                  <a:lumMod val="95000"/>
                  <a:lumOff val="5000"/>
                </a:schemeClr>
              </a:solidFill>
            </a:endParaRPr>
          </a:p>
        </p:txBody>
      </p:sp>
      <p:sp>
        <p:nvSpPr>
          <p:cNvPr id="49155" name="Rectangle 3">
            <a:extLst>
              <a:ext uri="{FF2B5EF4-FFF2-40B4-BE49-F238E27FC236}">
                <a16:creationId xmlns:a16="http://schemas.microsoft.com/office/drawing/2014/main" id="{B63F5CBA-4300-BDC3-FE63-AB454181E058}"/>
              </a:ext>
            </a:extLst>
          </p:cNvPr>
          <p:cNvSpPr>
            <a:spLocks noGrp="1" noChangeArrowheads="1"/>
          </p:cNvSpPr>
          <p:nvPr>
            <p:ph idx="1"/>
          </p:nvPr>
        </p:nvSpPr>
        <p:spPr/>
        <p:txBody>
          <a:bodyPr/>
          <a:lstStyle/>
          <a:p>
            <a:pPr eaLnBrk="1" hangingPunct="1"/>
            <a:endParaRPr lang="en-US" altLang="en-US"/>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ntegral">
  <a:themeElements>
    <a:clrScheme name="Integral">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B9F25"/>
      </a:hlink>
      <a:folHlink>
        <a:srgbClr val="B26B02"/>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name="Integral" id="{3577F8C9-A904-41D8-97D2-FD898F53F20E}" vid="{682D6EBE-8D36-4FF2-9DB3-F3D8D7B6715D}"/>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Integral</Template>
  <TotalTime>3005</TotalTime>
  <Words>2259</Words>
  <Application>Microsoft Macintosh PowerPoint</Application>
  <PresentationFormat>On-screen Show (4:3)</PresentationFormat>
  <Paragraphs>159</Paragraphs>
  <Slides>24</Slides>
  <Notes>15</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24</vt:i4>
      </vt:variant>
    </vt:vector>
  </HeadingPairs>
  <TitlesOfParts>
    <vt:vector size="31" baseType="lpstr">
      <vt:lpstr>Arial</vt:lpstr>
      <vt:lpstr>Calibri</vt:lpstr>
      <vt:lpstr>Tw Cen MT</vt:lpstr>
      <vt:lpstr>Tw Cen MT Condensed</vt:lpstr>
      <vt:lpstr>Wingdings</vt:lpstr>
      <vt:lpstr>Wingdings 3</vt:lpstr>
      <vt:lpstr>Integral</vt:lpstr>
      <vt:lpstr>Deciding Upon a Title / Writing an Abstract / Presentation Issues</vt:lpstr>
      <vt:lpstr>Topics to be covered today:</vt:lpstr>
      <vt:lpstr>Title</vt:lpstr>
      <vt:lpstr>Previous Dissertation Titles:</vt:lpstr>
      <vt:lpstr>What was the focus of the study?</vt:lpstr>
      <vt:lpstr>What is your title?</vt:lpstr>
      <vt:lpstr>Abstract</vt:lpstr>
      <vt:lpstr>PowerPoint Presentation</vt:lpstr>
      <vt:lpstr>Abstract: Brief summary of the research – </vt:lpstr>
      <vt:lpstr>Abstract</vt:lpstr>
      <vt:lpstr>Task: Sample Abstracts</vt:lpstr>
      <vt:lpstr>Sample Abstract – Identify problems with this! Make a note of all the issues…</vt:lpstr>
      <vt:lpstr>Very poor abstract. </vt:lpstr>
      <vt:lpstr>PowerPoint Presentation</vt:lpstr>
      <vt:lpstr>Transitioning Out of Sport:  The Psychosocial Effects of Collegiate  Athletes’ Career-Ending Injuries </vt:lpstr>
      <vt:lpstr>Broken down into sections…</vt:lpstr>
      <vt:lpstr>Task…Start on a draft template for YOUR abstract.</vt:lpstr>
      <vt:lpstr>Collection of abstracts – Moodle </vt:lpstr>
      <vt:lpstr>Use of Appendices</vt:lpstr>
      <vt:lpstr>Presentation Issues</vt:lpstr>
      <vt:lpstr>Presentation Issues</vt:lpstr>
      <vt:lpstr>Raw Data</vt:lpstr>
      <vt:lpstr>Summary</vt:lpstr>
      <vt:lpstr> Any Questions? </vt:lpstr>
    </vt:vector>
  </TitlesOfParts>
  <Company>CYD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Deciding Upon a Title / Writing an Abstract / Presentation Issues</dc:title>
  <dc:creator>IT</dc:creator>
  <cp:lastModifiedBy>Alison Connaughton</cp:lastModifiedBy>
  <cp:revision>43</cp:revision>
  <cp:lastPrinted>2009-03-18T09:48:44Z</cp:lastPrinted>
  <dcterms:created xsi:type="dcterms:W3CDTF">2006-11-28T15:03:19Z</dcterms:created>
  <dcterms:modified xsi:type="dcterms:W3CDTF">2026-09-16T09:14:03Z</dcterms:modified>
</cp:coreProperties>
</file>