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258" r:id="rId6"/>
    <p:sldId id="262" r:id="rId7"/>
    <p:sldId id="267" r:id="rId8"/>
    <p:sldId id="351" r:id="rId9"/>
    <p:sldId id="337" r:id="rId10"/>
    <p:sldId id="338" r:id="rId11"/>
    <p:sldId id="339" r:id="rId12"/>
    <p:sldId id="341" r:id="rId13"/>
    <p:sldId id="340" r:id="rId14"/>
    <p:sldId id="353" r:id="rId15"/>
    <p:sldId id="354" r:id="rId16"/>
    <p:sldId id="313" r:id="rId17"/>
    <p:sldId id="322" r:id="rId18"/>
    <p:sldId id="316" r:id="rId19"/>
    <p:sldId id="324" r:id="rId20"/>
    <p:sldId id="355" r:id="rId21"/>
    <p:sldId id="356" r:id="rId22"/>
    <p:sldId id="357" r:id="rId23"/>
    <p:sldId id="358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7252DE-CA61-4950-863A-3B62134A0E49}" v="8" dt="2023-01-05T14:02:43.9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421" autoAdjust="0"/>
  </p:normalViewPr>
  <p:slideViewPr>
    <p:cSldViewPr>
      <p:cViewPr varScale="1">
        <p:scale>
          <a:sx n="69" d="100"/>
          <a:sy n="69" d="100"/>
        </p:scale>
        <p:origin x="1858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037252DE-CA61-4950-863A-3B62134A0E49}"/>
    <pc:docChg chg="undo custSel modSld modMainMaster">
      <pc:chgData name="Aliyu Sambo" userId="d9766618-3e46-45d4-99f2-08120d84987f" providerId="ADAL" clId="{037252DE-CA61-4950-863A-3B62134A0E49}" dt="2023-01-05T14:18:58.087" v="154" actId="14100"/>
      <pc:docMkLst>
        <pc:docMk/>
      </pc:docMkLst>
      <pc:sldChg chg="delSp modSp mod">
        <pc:chgData name="Aliyu Sambo" userId="d9766618-3e46-45d4-99f2-08120d84987f" providerId="ADAL" clId="{037252DE-CA61-4950-863A-3B62134A0E49}" dt="2023-01-05T13:55:58.812" v="19" actId="207"/>
        <pc:sldMkLst>
          <pc:docMk/>
          <pc:sldMk cId="0" sldId="256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58.812" v="19" actId="207"/>
          <ac:spMkLst>
            <pc:docMk/>
            <pc:sldMk cId="0" sldId="256"/>
            <ac:spMk id="3" creationId="{00000000-0000-0000-0000-000000000000}"/>
          </ac:spMkLst>
        </pc:spChg>
        <pc:spChg chg="del mod">
          <ac:chgData name="Aliyu Sambo" userId="d9766618-3e46-45d4-99f2-08120d84987f" providerId="ADAL" clId="{037252DE-CA61-4950-863A-3B62134A0E49}" dt="2023-01-05T13:49:55.457" v="4" actId="478"/>
          <ac:spMkLst>
            <pc:docMk/>
            <pc:sldMk cId="0" sldId="256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037252DE-CA61-4950-863A-3B62134A0E49}" dt="2023-01-05T13:55:08.925" v="5"/>
        <pc:sldMkLst>
          <pc:docMk/>
          <pc:sldMk cId="2573950212" sldId="257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573950212" sldId="25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7:07.751" v="28" actId="6549"/>
        <pc:sldMkLst>
          <pc:docMk/>
          <pc:sldMk cId="668007680" sldId="258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668007680" sldId="258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7:07.751" v="28" actId="6549"/>
          <ac:spMkLst>
            <pc:docMk/>
            <pc:sldMk cId="668007680" sldId="25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7:53.899" v="45" actId="1076"/>
        <pc:sldMkLst>
          <pc:docMk/>
          <pc:sldMk cId="2624650462" sldId="262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624650462" sldId="262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7:53.899" v="45" actId="1076"/>
          <ac:spMkLst>
            <pc:docMk/>
            <pc:sldMk cId="2624650462" sldId="262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037252DE-CA61-4950-863A-3B62134A0E49}" dt="2023-01-05T13:55:08.925" v="5"/>
        <pc:sldMkLst>
          <pc:docMk/>
          <pc:sldMk cId="3980192760" sldId="267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3980192760" sldId="267"/>
            <ac:spMk id="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3980192760" sldId="267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9:50.679" v="59" actId="1076"/>
        <pc:sldMkLst>
          <pc:docMk/>
          <pc:sldMk cId="2258943621" sldId="296"/>
        </pc:sldMkLst>
        <pc:spChg chg="mod">
          <ac:chgData name="Aliyu Sambo" userId="d9766618-3e46-45d4-99f2-08120d84987f" providerId="ADAL" clId="{037252DE-CA61-4950-863A-3B62134A0E49}" dt="2023-01-05T13:58:28.415" v="49" actId="14100"/>
          <ac:spMkLst>
            <pc:docMk/>
            <pc:sldMk cId="2258943621" sldId="296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00.815" v="54" actId="1076"/>
          <ac:spMkLst>
            <pc:docMk/>
            <pc:sldMk cId="2258943621" sldId="296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50.679" v="59" actId="1076"/>
          <ac:spMkLst>
            <pc:docMk/>
            <pc:sldMk cId="2258943621" sldId="296"/>
            <ac:spMk id="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46.560" v="58" actId="1076"/>
          <ac:spMkLst>
            <pc:docMk/>
            <pc:sldMk cId="2258943621" sldId="296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9:39.406" v="57" actId="1076"/>
        <pc:sldMkLst>
          <pc:docMk/>
          <pc:sldMk cId="2798279361" sldId="297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798279361" sldId="297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35.766" v="56" actId="1076"/>
          <ac:spMkLst>
            <pc:docMk/>
            <pc:sldMk cId="2798279361" sldId="297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39.406" v="57" actId="1076"/>
          <ac:spMkLst>
            <pc:docMk/>
            <pc:sldMk cId="2798279361" sldId="297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4:10:01.248" v="100" actId="1076"/>
        <pc:sldMkLst>
          <pc:docMk/>
          <pc:sldMk cId="4108765367" sldId="313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4108765367" sldId="313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01.248" v="100" actId="1076"/>
          <ac:spMkLst>
            <pc:docMk/>
            <pc:sldMk cId="4108765367" sldId="313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4:10:57.522" v="108" actId="1076"/>
        <pc:sldMkLst>
          <pc:docMk/>
          <pc:sldMk cId="685670686" sldId="316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685670686" sldId="316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57.522" v="108" actId="1076"/>
          <ac:spMkLst>
            <pc:docMk/>
            <pc:sldMk cId="685670686" sldId="31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4:10:35.405" v="104" actId="207"/>
        <pc:sldMkLst>
          <pc:docMk/>
          <pc:sldMk cId="1954001624" sldId="322"/>
        </pc:sldMkLst>
        <pc:spChg chg="mod">
          <ac:chgData name="Aliyu Sambo" userId="d9766618-3e46-45d4-99f2-08120d84987f" providerId="ADAL" clId="{037252DE-CA61-4950-863A-3B62134A0E49}" dt="2023-01-05T14:10:23.954" v="103" actId="27636"/>
          <ac:spMkLst>
            <pc:docMk/>
            <pc:sldMk cId="1954001624" sldId="322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35.405" v="104" actId="207"/>
          <ac:spMkLst>
            <pc:docMk/>
            <pc:sldMk cId="1954001624" sldId="322"/>
            <ac:spMk id="9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0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1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6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7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8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9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0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1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5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39" creationId="{00000000-0000-0000-0000-000000000000}"/>
          </ac:spMkLst>
        </pc:spChg>
        <pc:grpChg chg="mod">
          <ac:chgData name="Aliyu Sambo" userId="d9766618-3e46-45d4-99f2-08120d84987f" providerId="ADAL" clId="{037252DE-CA61-4950-863A-3B62134A0E49}" dt="2023-01-05T14:10:20.686" v="101" actId="1076"/>
          <ac:grpSpMkLst>
            <pc:docMk/>
            <pc:sldMk cId="1954001624" sldId="322"/>
            <ac:grpSpMk id="27" creationId="{00000000-0000-0000-0000-000000000000}"/>
          </ac:grpSpMkLst>
        </pc:grpChg>
        <pc:cxnChg chg="mod">
          <ac:chgData name="Aliyu Sambo" userId="d9766618-3e46-45d4-99f2-08120d84987f" providerId="ADAL" clId="{037252DE-CA61-4950-863A-3B62134A0E49}" dt="2023-01-05T14:10:20.686" v="101" actId="1076"/>
          <ac:cxnSpMkLst>
            <pc:docMk/>
            <pc:sldMk cId="1954001624" sldId="322"/>
            <ac:cxnSpMk id="22" creationId="{00000000-0000-0000-0000-000000000000}"/>
          </ac:cxnSpMkLst>
        </pc:cxnChg>
        <pc:cxnChg chg="mod">
          <ac:chgData name="Aliyu Sambo" userId="d9766618-3e46-45d4-99f2-08120d84987f" providerId="ADAL" clId="{037252DE-CA61-4950-863A-3B62134A0E49}" dt="2023-01-05T14:10:20.686" v="101" actId="1076"/>
          <ac:cxnSpMkLst>
            <pc:docMk/>
            <pc:sldMk cId="1954001624" sldId="322"/>
            <ac:cxnSpMk id="26" creationId="{00000000-0000-0000-0000-000000000000}"/>
          </ac:cxnSpMkLst>
        </pc:cxnChg>
        <pc:cxnChg chg="mod">
          <ac:chgData name="Aliyu Sambo" userId="d9766618-3e46-45d4-99f2-08120d84987f" providerId="ADAL" clId="{037252DE-CA61-4950-863A-3B62134A0E49}" dt="2023-01-05T14:10:20.686" v="101" actId="1076"/>
          <ac:cxnSpMkLst>
            <pc:docMk/>
            <pc:sldMk cId="1954001624" sldId="322"/>
            <ac:cxnSpMk id="41" creationId="{00000000-0000-0000-0000-000000000000}"/>
          </ac:cxnSpMkLst>
        </pc:cxnChg>
      </pc:sldChg>
      <pc:sldChg chg="modSp mod">
        <pc:chgData name="Aliyu Sambo" userId="d9766618-3e46-45d4-99f2-08120d84987f" providerId="ADAL" clId="{037252DE-CA61-4950-863A-3B62134A0E49}" dt="2023-01-05T14:11:40.823" v="114" actId="1076"/>
        <pc:sldMkLst>
          <pc:docMk/>
          <pc:sldMk cId="2156371995" sldId="324"/>
        </pc:sldMkLst>
        <pc:spChg chg="mod">
          <ac:chgData name="Aliyu Sambo" userId="d9766618-3e46-45d4-99f2-08120d84987f" providerId="ADAL" clId="{037252DE-CA61-4950-863A-3B62134A0E49}" dt="2023-01-05T14:11:15.551" v="111" actId="1076"/>
          <ac:spMkLst>
            <pc:docMk/>
            <pc:sldMk cId="2156371995" sldId="324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5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7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9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5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6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7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40.823" v="114" actId="1076"/>
          <ac:spMkLst>
            <pc:docMk/>
            <pc:sldMk cId="2156371995" sldId="324"/>
            <ac:spMk id="18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9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20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21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2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23" creationId="{00000000-0000-0000-0000-000000000000}"/>
          </ac:spMkLst>
        </pc:spChg>
        <pc:grpChg chg="mod">
          <ac:chgData name="Aliyu Sambo" userId="d9766618-3e46-45d4-99f2-08120d84987f" providerId="ADAL" clId="{037252DE-CA61-4950-863A-3B62134A0E49}" dt="2023-01-05T14:11:33.363" v="113" actId="1076"/>
          <ac:grpSpMkLst>
            <pc:docMk/>
            <pc:sldMk cId="2156371995" sldId="324"/>
            <ac:grpSpMk id="24" creationId="{00000000-0000-0000-0000-000000000000}"/>
          </ac:grpSpMkLst>
        </pc:grpChg>
        <pc:picChg chg="mod">
          <ac:chgData name="Aliyu Sambo" userId="d9766618-3e46-45d4-99f2-08120d84987f" providerId="ADAL" clId="{037252DE-CA61-4950-863A-3B62134A0E49}" dt="2023-01-05T14:11:33.363" v="113" actId="1076"/>
          <ac:picMkLst>
            <pc:docMk/>
            <pc:sldMk cId="2156371995" sldId="324"/>
            <ac:picMk id="3" creationId="{00000000-0000-0000-0000-000000000000}"/>
          </ac:picMkLst>
        </pc:picChg>
        <pc:picChg chg="mod">
          <ac:chgData name="Aliyu Sambo" userId="d9766618-3e46-45d4-99f2-08120d84987f" providerId="ADAL" clId="{037252DE-CA61-4950-863A-3B62134A0E49}" dt="2023-01-05T14:11:33.363" v="113" actId="1076"/>
          <ac:picMkLst>
            <pc:docMk/>
            <pc:sldMk cId="2156371995" sldId="324"/>
            <ac:picMk id="6" creationId="{00000000-0000-0000-0000-000000000000}"/>
          </ac:picMkLst>
        </pc:picChg>
        <pc:picChg chg="mod">
          <ac:chgData name="Aliyu Sambo" userId="d9766618-3e46-45d4-99f2-08120d84987f" providerId="ADAL" clId="{037252DE-CA61-4950-863A-3B62134A0E49}" dt="2023-01-05T14:11:33.363" v="113" actId="1076"/>
          <ac:picMkLst>
            <pc:docMk/>
            <pc:sldMk cId="2156371995" sldId="324"/>
            <ac:picMk id="8" creationId="{00000000-0000-0000-0000-000000000000}"/>
          </ac:picMkLst>
        </pc:picChg>
      </pc:sldChg>
      <pc:sldChg chg="modSp mod">
        <pc:chgData name="Aliyu Sambo" userId="d9766618-3e46-45d4-99f2-08120d84987f" providerId="ADAL" clId="{037252DE-CA61-4950-863A-3B62134A0E49}" dt="2023-01-05T14:12:08.858" v="119" actId="1076"/>
        <pc:sldMkLst>
          <pc:docMk/>
          <pc:sldMk cId="92710267" sldId="328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92710267" sldId="328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58.996" v="118" actId="27636"/>
          <ac:spMkLst>
            <pc:docMk/>
            <pc:sldMk cId="92710267" sldId="328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08.858" v="119" actId="1076"/>
          <ac:spMkLst>
            <pc:docMk/>
            <pc:sldMk cId="92710267" sldId="328"/>
            <ac:spMk id="5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08.858" v="119" actId="1076"/>
          <ac:spMkLst>
            <pc:docMk/>
            <pc:sldMk cId="92710267" sldId="328"/>
            <ac:spMk id="7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08.858" v="119" actId="1076"/>
          <ac:spMkLst>
            <pc:docMk/>
            <pc:sldMk cId="92710267" sldId="328"/>
            <ac:spMk id="8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08.858" v="119" actId="1076"/>
          <ac:spMkLst>
            <pc:docMk/>
            <pc:sldMk cId="92710267" sldId="328"/>
            <ac:spMk id="9" creationId="{00000000-0000-0000-0000-000000000000}"/>
          </ac:spMkLst>
        </pc:spChg>
      </pc:sldChg>
      <pc:sldChg chg="modSp">
        <pc:chgData name="Aliyu Sambo" userId="d9766618-3e46-45d4-99f2-08120d84987f" providerId="ADAL" clId="{037252DE-CA61-4950-863A-3B62134A0E49}" dt="2023-01-05T13:55:08.925" v="5"/>
        <pc:sldMkLst>
          <pc:docMk/>
          <pc:sldMk cId="1962592337" sldId="337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1962592337" sldId="337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1962592337" sldId="33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5:10.425" v="8" actId="27636"/>
        <pc:sldMkLst>
          <pc:docMk/>
          <pc:sldMk cId="1513692789" sldId="338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1513692789" sldId="338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10.425" v="8" actId="27636"/>
          <ac:spMkLst>
            <pc:docMk/>
            <pc:sldMk cId="1513692789" sldId="338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037252DE-CA61-4950-863A-3B62134A0E49}" dt="2023-01-05T14:02:01.820" v="84" actId="14100"/>
        <pc:sldMkLst>
          <pc:docMk/>
          <pc:sldMk cId="1214602259" sldId="339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1214602259" sldId="339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1:31.237" v="76" actId="1076"/>
          <ac:spMkLst>
            <pc:docMk/>
            <pc:sldMk cId="1214602259" sldId="339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2:01.820" v="84" actId="14100"/>
          <ac:spMkLst>
            <pc:docMk/>
            <pc:sldMk cId="1214602259" sldId="339"/>
            <ac:spMk id="6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1:51.494" v="80" actId="1076"/>
          <ac:spMkLst>
            <pc:docMk/>
            <pc:sldMk cId="1214602259" sldId="339"/>
            <ac:spMk id="7" creationId="{00000000-0000-0000-0000-000000000000}"/>
          </ac:spMkLst>
        </pc:spChg>
        <pc:picChg chg="mod">
          <ac:chgData name="Aliyu Sambo" userId="d9766618-3e46-45d4-99f2-08120d84987f" providerId="ADAL" clId="{037252DE-CA61-4950-863A-3B62134A0E49}" dt="2023-01-05T14:01:36.143" v="78" actId="1076"/>
          <ac:picMkLst>
            <pc:docMk/>
            <pc:sldMk cId="1214602259" sldId="339"/>
            <ac:picMk id="4" creationId="{00000000-0000-0000-0000-000000000000}"/>
          </ac:picMkLst>
        </pc:picChg>
        <pc:picChg chg="mod">
          <ac:chgData name="Aliyu Sambo" userId="d9766618-3e46-45d4-99f2-08120d84987f" providerId="ADAL" clId="{037252DE-CA61-4950-863A-3B62134A0E49}" dt="2023-01-05T14:01:32.921" v="77" actId="1076"/>
          <ac:picMkLst>
            <pc:docMk/>
            <pc:sldMk cId="1214602259" sldId="339"/>
            <ac:picMk id="5" creationId="{00000000-0000-0000-0000-000000000000}"/>
          </ac:picMkLst>
        </pc:picChg>
      </pc:sldChg>
      <pc:sldChg chg="modSp mod">
        <pc:chgData name="Aliyu Sambo" userId="d9766618-3e46-45d4-99f2-08120d84987f" providerId="ADAL" clId="{037252DE-CA61-4950-863A-3B62134A0E49}" dt="2023-01-05T14:09:29.577" v="94" actId="1076"/>
        <pc:sldMkLst>
          <pc:docMk/>
          <pc:sldMk cId="4022868629" sldId="340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4022868629" sldId="340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9:29.577" v="94" actId="1076"/>
          <ac:spMkLst>
            <pc:docMk/>
            <pc:sldMk cId="4022868629" sldId="34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4:02:43.948" v="91" actId="1076"/>
        <pc:sldMkLst>
          <pc:docMk/>
          <pc:sldMk cId="2627478570" sldId="341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627478570" sldId="341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2:34.811" v="89" actId="27636"/>
          <ac:spMkLst>
            <pc:docMk/>
            <pc:sldMk cId="2627478570" sldId="341"/>
            <ac:spMk id="3" creationId="{00000000-0000-0000-0000-000000000000}"/>
          </ac:spMkLst>
        </pc:spChg>
        <pc:picChg chg="mod">
          <ac:chgData name="Aliyu Sambo" userId="d9766618-3e46-45d4-99f2-08120d84987f" providerId="ADAL" clId="{037252DE-CA61-4950-863A-3B62134A0E49}" dt="2023-01-05T14:02:43.948" v="91" actId="1076"/>
          <ac:picMkLst>
            <pc:docMk/>
            <pc:sldMk cId="2627478570" sldId="341"/>
            <ac:picMk id="1026" creationId="{00000000-0000-0000-0000-000000000000}"/>
          </ac:picMkLst>
        </pc:picChg>
      </pc:sldChg>
      <pc:sldChg chg="modSp mod">
        <pc:chgData name="Aliyu Sambo" userId="d9766618-3e46-45d4-99f2-08120d84987f" providerId="ADAL" clId="{037252DE-CA61-4950-863A-3B62134A0E49}" dt="2023-01-05T14:12:56.024" v="123" actId="1076"/>
        <pc:sldMkLst>
          <pc:docMk/>
          <pc:sldMk cId="4010198947" sldId="348"/>
        </pc:sldMkLst>
        <pc:spChg chg="mod">
          <ac:chgData name="Aliyu Sambo" userId="d9766618-3e46-45d4-99f2-08120d84987f" providerId="ADAL" clId="{037252DE-CA61-4950-863A-3B62134A0E49}" dt="2023-01-05T14:12:56.024" v="123" actId="1076"/>
          <ac:spMkLst>
            <pc:docMk/>
            <pc:sldMk cId="4010198947" sldId="348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11.480" v="15" actId="27636"/>
          <ac:spMkLst>
            <pc:docMk/>
            <pc:sldMk cId="4010198947" sldId="348"/>
            <ac:spMk id="3" creationId="{00000000-0000-0000-0000-000000000000}"/>
          </ac:spMkLst>
        </pc:spChg>
      </pc:sldChg>
      <pc:sldChg chg="addSp modSp mod">
        <pc:chgData name="Aliyu Sambo" userId="d9766618-3e46-45d4-99f2-08120d84987f" providerId="ADAL" clId="{037252DE-CA61-4950-863A-3B62134A0E49}" dt="2023-01-05T14:18:58.087" v="154" actId="14100"/>
        <pc:sldMkLst>
          <pc:docMk/>
          <pc:sldMk cId="2357405111" sldId="349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357405111" sldId="349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3:34.169" v="139" actId="5793"/>
          <ac:spMkLst>
            <pc:docMk/>
            <pc:sldMk cId="2357405111" sldId="349"/>
            <ac:spMk id="3" creationId="{00000000-0000-0000-0000-000000000000}"/>
          </ac:spMkLst>
        </pc:spChg>
        <pc:spChg chg="add mod">
          <ac:chgData name="Aliyu Sambo" userId="d9766618-3e46-45d4-99f2-08120d84987f" providerId="ADAL" clId="{037252DE-CA61-4950-863A-3B62134A0E49}" dt="2023-01-05T14:18:58.087" v="154" actId="14100"/>
          <ac:spMkLst>
            <pc:docMk/>
            <pc:sldMk cId="2357405111" sldId="349"/>
            <ac:spMk id="5" creationId="{1E99637C-2E27-3122-401F-6F89F5D95C9F}"/>
          </ac:spMkLst>
        </pc:spChg>
      </pc:sldChg>
      <pc:sldChg chg="modSp mod">
        <pc:chgData name="Aliyu Sambo" userId="d9766618-3e46-45d4-99f2-08120d84987f" providerId="ADAL" clId="{037252DE-CA61-4950-863A-3B62134A0E49}" dt="2023-01-05T14:12:18.568" v="121" actId="1076"/>
        <pc:sldMkLst>
          <pc:docMk/>
          <pc:sldMk cId="2564522640" sldId="350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564522640" sldId="350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11.398" v="14" actId="27636"/>
          <ac:spMkLst>
            <pc:docMk/>
            <pc:sldMk cId="2564522640" sldId="350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15.744" v="120" actId="1076"/>
          <ac:spMkLst>
            <pc:docMk/>
            <pc:sldMk cId="2564522640" sldId="350"/>
            <ac:spMk id="1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18.568" v="121" actId="1076"/>
          <ac:spMkLst>
            <pc:docMk/>
            <pc:sldMk cId="2564522640" sldId="350"/>
            <ac:spMk id="13" creationId="{00000000-0000-0000-0000-000000000000}"/>
          </ac:spMkLst>
        </pc:spChg>
      </pc:sldChg>
      <pc:sldMasterChg chg="modSldLayout">
        <pc:chgData name="Aliyu Sambo" userId="d9766618-3e46-45d4-99f2-08120d84987f" providerId="ADAL" clId="{037252DE-CA61-4950-863A-3B62134A0E49}" dt="2023-01-05T13:55:08.925" v="5"/>
        <pc:sldMasterMkLst>
          <pc:docMk/>
          <pc:sldMasterMk cId="3383556220" sldId="2147483768"/>
        </pc:sldMasterMkLst>
        <pc:sldLayoutChg chg="addSp">
          <pc:chgData name="Aliyu Sambo" userId="d9766618-3e46-45d4-99f2-08120d84987f" providerId="ADAL" clId="{037252DE-CA61-4950-863A-3B62134A0E49}" dt="2023-01-05T13:55:08.925" v="5"/>
          <pc:sldLayoutMkLst>
            <pc:docMk/>
            <pc:sldMasterMk cId="3383556220" sldId="2147483768"/>
            <pc:sldLayoutMk cId="769805215" sldId="2147483769"/>
          </pc:sldLayoutMkLst>
          <pc:picChg chg="add">
            <ac:chgData name="Aliyu Sambo" userId="d9766618-3e46-45d4-99f2-08120d84987f" providerId="ADAL" clId="{037252DE-CA61-4950-863A-3B62134A0E49}" dt="2023-01-05T13:55:08.925" v="5"/>
            <ac:picMkLst>
              <pc:docMk/>
              <pc:sldMasterMk cId="3383556220" sldId="2147483768"/>
              <pc:sldLayoutMk cId="769805215" sldId="2147483769"/>
              <ac:picMk id="7" creationId="{333235BA-635C-C9B8-43F8-2A707825F47C}"/>
            </ac:picMkLst>
          </pc:picChg>
          <pc:picChg chg="add">
            <ac:chgData name="Aliyu Sambo" userId="d9766618-3e46-45d4-99f2-08120d84987f" providerId="ADAL" clId="{037252DE-CA61-4950-863A-3B62134A0E49}" dt="2023-01-05T13:55:08.925" v="5"/>
            <ac:picMkLst>
              <pc:docMk/>
              <pc:sldMasterMk cId="3383556220" sldId="2147483768"/>
              <pc:sldLayoutMk cId="769805215" sldId="2147483769"/>
              <ac:picMk id="8" creationId="{5520CFBB-E3AF-8078-A28E-8606646779CB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3235BA-635C-C9B8-43F8-2A707825F47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20CFBB-E3AF-8078-A28E-8606646779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805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331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52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53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659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879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118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850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329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278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921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56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1: Analysing and Solving Problems (APS)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To provide students the ability to develop generic solutions to problems using abstract thinking skills.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2276872"/>
            <a:ext cx="6192688" cy="2116831"/>
          </a:xfrm>
        </p:spPr>
        <p:txBody>
          <a:bodyPr>
            <a:normAutofit/>
          </a:bodyPr>
          <a:lstStyle/>
          <a:p>
            <a:r>
              <a:rPr lang="en-GB" dirty="0"/>
              <a:t>50% In-class Test</a:t>
            </a:r>
          </a:p>
          <a:p>
            <a:pPr marL="457200" lvl="1" indent="0">
              <a:buNone/>
            </a:pPr>
            <a:endParaRPr lang="en-GB" b="1" dirty="0"/>
          </a:p>
          <a:p>
            <a:r>
              <a:rPr lang="en-GB" dirty="0"/>
              <a:t>50% Coursework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Analysing and Solving Problems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7A663-9627-0B44-E12A-47702910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5F975-5B72-CB3E-52AC-50B65FFFA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272E38"/>
                </a:solidFill>
                <a:latin typeface="TTHoves"/>
              </a:rPr>
              <a:t>S</a:t>
            </a:r>
            <a:r>
              <a:rPr lang="en-GB" b="0" i="0" dirty="0">
                <a:solidFill>
                  <a:srgbClr val="272E38"/>
                </a:solidFill>
                <a:effectLst/>
              </a:rPr>
              <a:t>eeing the context and bigger picture surrounding an event or idea</a:t>
            </a:r>
          </a:p>
          <a:p>
            <a:endParaRPr lang="en-GB" b="0" i="0" dirty="0">
              <a:solidFill>
                <a:srgbClr val="272E38"/>
              </a:solidFill>
              <a:effectLst/>
            </a:endParaRPr>
          </a:p>
          <a:p>
            <a:r>
              <a:rPr lang="en-GB" b="0" i="0" dirty="0">
                <a:solidFill>
                  <a:srgbClr val="272E38"/>
                </a:solidFill>
                <a:effectLst/>
                <a:latin typeface="TTHoves"/>
              </a:rPr>
              <a:t>Abstract thinkers can reflect on events and ideas and think beyond just the “here and now”.</a:t>
            </a:r>
          </a:p>
          <a:p>
            <a:endParaRPr lang="en-GB" dirty="0">
              <a:solidFill>
                <a:srgbClr val="272E38"/>
              </a:solidFill>
              <a:latin typeface="TTHoves"/>
            </a:endParaRPr>
          </a:p>
          <a:p>
            <a:r>
              <a:rPr lang="en-GB" dirty="0">
                <a:solidFill>
                  <a:srgbClr val="272E38"/>
                </a:solidFill>
                <a:latin typeface="TTHoves"/>
              </a:rPr>
              <a:t>Opposite of abstract thinking is concrete thinking : 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take information at face value without thinking beyond or generalizing the information to other meanings or situations.‌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055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you see?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1809" y="2204864"/>
            <a:ext cx="2994660" cy="33804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2708920"/>
            <a:ext cx="411861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92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You may have thought/said:</a:t>
            </a:r>
          </a:p>
          <a:p>
            <a:r>
              <a:rPr lang="en-GB" dirty="0"/>
              <a:t>An </a:t>
            </a:r>
            <a:r>
              <a:rPr lang="en-GB" dirty="0" err="1"/>
              <a:t>iPhoneX</a:t>
            </a:r>
            <a:endParaRPr lang="en-GB" dirty="0"/>
          </a:p>
          <a:p>
            <a:pPr lvl="1"/>
            <a:r>
              <a:rPr lang="en-GB" dirty="0"/>
              <a:t>You know about phones and you are possibly an Apple fan.</a:t>
            </a:r>
          </a:p>
          <a:p>
            <a:r>
              <a:rPr lang="en-GB" dirty="0"/>
              <a:t>An iPhone</a:t>
            </a:r>
          </a:p>
          <a:p>
            <a:pPr lvl="1"/>
            <a:r>
              <a:rPr lang="en-GB" dirty="0"/>
              <a:t>It’s a phone and you probably recognised the Apple logo</a:t>
            </a:r>
          </a:p>
          <a:p>
            <a:r>
              <a:rPr lang="en-GB" dirty="0"/>
              <a:t>A Smartphone</a:t>
            </a:r>
          </a:p>
          <a:p>
            <a:pPr lvl="1"/>
            <a:r>
              <a:rPr lang="en-GB" dirty="0"/>
              <a:t>It’s a phone and looks very modern</a:t>
            </a:r>
          </a:p>
          <a:p>
            <a:r>
              <a:rPr lang="en-GB" dirty="0"/>
              <a:t>A phone</a:t>
            </a:r>
          </a:p>
          <a:p>
            <a:pPr lvl="1"/>
            <a:r>
              <a:rPr lang="en-GB" dirty="0"/>
              <a:t>Who cares? It can make calls, that’s all I need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69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0644" y="1253081"/>
            <a:ext cx="2994660" cy="33804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126" y="1305218"/>
            <a:ext cx="8153400" cy="3744417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What do you see?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The new iPhone X (very specific)</a:t>
            </a:r>
          </a:p>
          <a:p>
            <a:r>
              <a:rPr lang="en-GB" sz="2400" dirty="0"/>
              <a:t>An iPhone (slightly less specific)</a:t>
            </a:r>
          </a:p>
          <a:p>
            <a:r>
              <a:rPr lang="en-GB" sz="2400" dirty="0"/>
              <a:t>A Smartphone (</a:t>
            </a:r>
            <a:r>
              <a:rPr lang="en-GB" sz="2400" b="1" dirty="0"/>
              <a:t>a bit more abstract</a:t>
            </a:r>
            <a:r>
              <a:rPr lang="en-GB" sz="2400" dirty="0"/>
              <a:t>)</a:t>
            </a:r>
          </a:p>
          <a:p>
            <a:r>
              <a:rPr lang="en-GB" sz="2400" dirty="0"/>
              <a:t>A phone (</a:t>
            </a:r>
            <a:r>
              <a:rPr lang="en-GB" sz="2400" b="1" dirty="0"/>
              <a:t>more abstract</a:t>
            </a:r>
            <a:r>
              <a:rPr lang="en-GB" sz="2400" dirty="0"/>
              <a:t>)</a:t>
            </a:r>
          </a:p>
          <a:p>
            <a:r>
              <a:rPr lang="en-GB" sz="2400" dirty="0"/>
              <a:t>An object or a thing (</a:t>
            </a:r>
            <a:r>
              <a:rPr lang="en-GB" sz="2400" b="1" dirty="0"/>
              <a:t>very abstract</a:t>
            </a:r>
            <a:r>
              <a:rPr lang="en-GB" sz="2400" dirty="0"/>
              <a:t>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1576458"/>
            <a:ext cx="3296470" cy="160096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0643" y="5208456"/>
            <a:ext cx="8346545" cy="403492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0643" y="5258172"/>
            <a:ext cx="8005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 computing, we tend to be interested in identifying the “a bit more” and “more” abstract.</a:t>
            </a:r>
          </a:p>
        </p:txBody>
      </p:sp>
    </p:spTree>
    <p:extLst>
      <p:ext uri="{BB962C8B-B14F-4D97-AF65-F5344CB8AC3E}">
        <p14:creationId xmlns:p14="http://schemas.microsoft.com/office/powerpoint/2010/main" val="12146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125273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How about </a:t>
            </a:r>
            <a:r>
              <a:rPr lang="en-GB" b="1" dirty="0"/>
              <a:t>2010</a:t>
            </a:r>
            <a:r>
              <a:rPr lang="en-GB" dirty="0"/>
              <a:t>?</a:t>
            </a:r>
          </a:p>
          <a:p>
            <a:r>
              <a:rPr lang="en-GB" dirty="0"/>
              <a:t>Can you think of specific and abstract thinking examples with regards to </a:t>
            </a:r>
            <a:r>
              <a:rPr lang="en-GB" b="1" dirty="0"/>
              <a:t>2010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pic>
        <p:nvPicPr>
          <p:cNvPr id="1026" name="Picture 2" descr="https://upload.wikimedia.org/wikipedia/commons/thumb/5/5d/Great_Britain_Snowy.jpg/280px-Great_Britain_Snow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2936"/>
            <a:ext cx="2147425" cy="277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478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86508"/>
            <a:ext cx="8229600" cy="348498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Every object or event in the world can be thought of in many ways.</a:t>
            </a:r>
          </a:p>
          <a:p>
            <a:r>
              <a:rPr lang="en-GB" dirty="0"/>
              <a:t>Abstract Thinking is the ability to:</a:t>
            </a:r>
          </a:p>
          <a:p>
            <a:pPr lvl="1"/>
            <a:r>
              <a:rPr lang="en-GB" dirty="0"/>
              <a:t>Filter out the specifics</a:t>
            </a:r>
          </a:p>
          <a:p>
            <a:pPr lvl="2"/>
            <a:r>
              <a:rPr lang="en-GB" dirty="0"/>
              <a:t>Understand and separate the context from content.</a:t>
            </a:r>
          </a:p>
          <a:p>
            <a:pPr lvl="2"/>
            <a:r>
              <a:rPr lang="en-GB" dirty="0"/>
              <a:t>Think about things in a way removed from the present time and specific examples</a:t>
            </a:r>
          </a:p>
          <a:p>
            <a:pPr lvl="1"/>
            <a:r>
              <a:rPr lang="en-GB" dirty="0"/>
              <a:t>Generalise from a set of specific examples</a:t>
            </a:r>
          </a:p>
          <a:p>
            <a:pPr lvl="1"/>
            <a:r>
              <a:rPr lang="en-GB" dirty="0"/>
              <a:t>Connect the dots i.e. understand the relationships (connections and patterns) between events and objects</a:t>
            </a:r>
          </a:p>
          <a:p>
            <a:pPr lvl="1"/>
            <a:r>
              <a:rPr lang="en-GB" dirty="0"/>
              <a:t>Understand the meaning behind words, events and situations</a:t>
            </a:r>
          </a:p>
          <a:p>
            <a:r>
              <a:rPr lang="en-GB" dirty="0"/>
              <a:t>It is an important element of </a:t>
            </a:r>
            <a:r>
              <a:rPr lang="en-GB" b="1" dirty="0"/>
              <a:t>problem solving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28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7A663-9627-0B44-E12A-47702910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Identifying an abstract thinker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5F975-5B72-CB3E-52AC-50B65FFFA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700" dirty="0">
                <a:solidFill>
                  <a:srgbClr val="272E38"/>
                </a:solidFill>
              </a:rPr>
              <a:t>T</a:t>
            </a:r>
            <a:r>
              <a:rPr lang="en-GB" sz="2700" b="0" i="0" dirty="0">
                <a:solidFill>
                  <a:srgbClr val="272E38"/>
                </a:solidFill>
                <a:effectLst/>
              </a:rPr>
              <a:t>hink about how everything relates to the bigger picture.</a:t>
            </a:r>
          </a:p>
          <a:p>
            <a:r>
              <a:rPr lang="en-GB" sz="2700" dirty="0">
                <a:solidFill>
                  <a:srgbClr val="272E38"/>
                </a:solidFill>
              </a:rPr>
              <a:t>Ask why, not just how</a:t>
            </a:r>
          </a:p>
          <a:p>
            <a:r>
              <a:rPr lang="en-GB" sz="2700" dirty="0">
                <a:solidFill>
                  <a:srgbClr val="272E38"/>
                </a:solidFill>
              </a:rPr>
              <a:t>L</a:t>
            </a:r>
            <a:r>
              <a:rPr lang="en-GB" sz="2700" b="0" i="0" dirty="0">
                <a:solidFill>
                  <a:srgbClr val="272E38"/>
                </a:solidFill>
                <a:effectLst/>
              </a:rPr>
              <a:t>ook for deeper meanings and underlying patterns</a:t>
            </a:r>
            <a:r>
              <a:rPr lang="en-GB" sz="2700" dirty="0">
                <a:solidFill>
                  <a:srgbClr val="272E38"/>
                </a:solidFill>
              </a:rPr>
              <a:t> </a:t>
            </a:r>
          </a:p>
          <a:p>
            <a:r>
              <a:rPr lang="en-GB" sz="2700" dirty="0">
                <a:solidFill>
                  <a:srgbClr val="272E38"/>
                </a:solidFill>
              </a:rPr>
              <a:t>U</a:t>
            </a:r>
            <a:r>
              <a:rPr lang="en-GB" sz="2700" b="0" i="0" dirty="0">
                <a:solidFill>
                  <a:srgbClr val="272E38"/>
                </a:solidFill>
                <a:effectLst/>
              </a:rPr>
              <a:t>nderstand how everything relates to everything 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571845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7A663-9627-0B44-E12A-47702910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Stages of Abstract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5F975-5B72-CB3E-52AC-50B65FFFA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Shallow Abstract Thinking : Cause – effect relationship, behaviour of objects</a:t>
            </a:r>
          </a:p>
          <a:p>
            <a:endParaRPr lang="en-GB" dirty="0"/>
          </a:p>
          <a:p>
            <a:r>
              <a:rPr lang="en-GB" dirty="0"/>
              <a:t>Intermediate Abstract Thinking : </a:t>
            </a:r>
            <a:r>
              <a:rPr lang="en-GB" b="0" i="0" dirty="0">
                <a:solidFill>
                  <a:srgbClr val="292929"/>
                </a:solidFill>
                <a:effectLst/>
                <a:latin typeface="source-serif-pro"/>
              </a:rPr>
              <a:t>cognition of algorithms, theories, and mathematics.</a:t>
            </a:r>
          </a:p>
          <a:p>
            <a:endParaRPr lang="en-GB" dirty="0"/>
          </a:p>
          <a:p>
            <a:r>
              <a:rPr lang="en-GB" dirty="0"/>
              <a:t>Intermediate Deep Abstract Thinking Applied methodology, </a:t>
            </a:r>
            <a:r>
              <a:rPr lang="en-GB" b="0" i="0" dirty="0">
                <a:solidFill>
                  <a:srgbClr val="292929"/>
                </a:solidFill>
                <a:effectLst/>
                <a:latin typeface="source-serif-pro"/>
              </a:rPr>
              <a:t> analyses of knowledge in practice.</a:t>
            </a:r>
          </a:p>
          <a:p>
            <a:endParaRPr lang="en-GB" dirty="0"/>
          </a:p>
          <a:p>
            <a:r>
              <a:rPr lang="en-GB" dirty="0"/>
              <a:t>Deep Abstract Thinking : philosophical understanding</a:t>
            </a:r>
          </a:p>
        </p:txBody>
      </p:sp>
    </p:spTree>
    <p:extLst>
      <p:ext uri="{BB962C8B-B14F-4D97-AF65-F5344CB8AC3E}">
        <p14:creationId xmlns:p14="http://schemas.microsoft.com/office/powerpoint/2010/main" val="3851394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312494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Take a problem (simple or complex)</a:t>
            </a:r>
          </a:p>
          <a:p>
            <a:r>
              <a:rPr lang="en-GB" dirty="0"/>
              <a:t>Understand what the problem is</a:t>
            </a:r>
          </a:p>
          <a:p>
            <a:r>
              <a:rPr lang="en-GB" dirty="0"/>
              <a:t>Develop possible solutions</a:t>
            </a:r>
          </a:p>
          <a:p>
            <a:r>
              <a:rPr lang="en-GB" dirty="0"/>
              <a:t>Present your solution(s) in a way that a computer, a human, or both, can understand.</a:t>
            </a:r>
          </a:p>
          <a:p>
            <a:pPr lvl="1"/>
            <a:r>
              <a:rPr lang="en-GB" dirty="0"/>
              <a:t>In computing, we are interested in </a:t>
            </a:r>
            <a:r>
              <a:rPr lang="en-GB" b="1" dirty="0"/>
              <a:t>solutions that both humans and machines can understand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Humans, i.e. IT and computing personnel and users</a:t>
            </a:r>
          </a:p>
          <a:p>
            <a:pPr lvl="2"/>
            <a:r>
              <a:rPr lang="en-GB" dirty="0"/>
              <a:t>Computers and systems to help solve or simplify tasks</a:t>
            </a:r>
          </a:p>
        </p:txBody>
      </p:sp>
    </p:spTree>
    <p:extLst>
      <p:ext uri="{BB962C8B-B14F-4D97-AF65-F5344CB8AC3E}">
        <p14:creationId xmlns:p14="http://schemas.microsoft.com/office/powerpoint/2010/main" val="410876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4228"/>
          </a:xfrm>
        </p:spPr>
        <p:txBody>
          <a:bodyPr>
            <a:normAutofit fontScale="90000"/>
          </a:bodyPr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833496" y="138269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 10"/>
          <p:cNvSpPr/>
          <p:nvPr/>
        </p:nvSpPr>
        <p:spPr>
          <a:xfrm>
            <a:off x="5656413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Freeform 13"/>
          <p:cNvSpPr/>
          <p:nvPr/>
        </p:nvSpPr>
        <p:spPr>
          <a:xfrm>
            <a:off x="4960120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 16"/>
          <p:cNvSpPr/>
          <p:nvPr/>
        </p:nvSpPr>
        <p:spPr>
          <a:xfrm>
            <a:off x="2706871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Freeform 19"/>
          <p:cNvSpPr/>
          <p:nvPr/>
        </p:nvSpPr>
        <p:spPr>
          <a:xfrm>
            <a:off x="2010579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27" name="Group 26"/>
          <p:cNvGrpSpPr/>
          <p:nvPr/>
        </p:nvGrpSpPr>
        <p:grpSpPr>
          <a:xfrm>
            <a:off x="6841787" y="296333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799887" y="164408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813799" y="590566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5894685" y="581616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787469" y="202331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261563" y="184080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917256" y="236402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423682" y="581338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863842" y="576000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58516"/>
            <a:ext cx="8229600" cy="334096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problem-solving technique that imitates the process computer programmers go through when writing programmes and algorithms.. That is:</a:t>
            </a:r>
          </a:p>
          <a:p>
            <a:pPr lvl="1"/>
            <a:r>
              <a:rPr lang="en-GB" dirty="0"/>
              <a:t>Formulating a problem (</a:t>
            </a:r>
            <a:r>
              <a:rPr lang="en-GB" b="1" i="1" dirty="0"/>
              <a:t>develop all the details</a:t>
            </a:r>
            <a:r>
              <a:rPr lang="en-GB" dirty="0"/>
              <a:t>), and</a:t>
            </a:r>
          </a:p>
          <a:p>
            <a:pPr lvl="1"/>
            <a:r>
              <a:rPr lang="en-GB" dirty="0"/>
              <a:t>Creating </a:t>
            </a:r>
            <a:r>
              <a:rPr lang="en-GB" b="1" i="1" dirty="0"/>
              <a:t>solution(s)</a:t>
            </a:r>
            <a:r>
              <a:rPr lang="en-GB" dirty="0"/>
              <a:t> in such a way that a computer or human via a computer system </a:t>
            </a:r>
            <a:r>
              <a:rPr lang="en-GB" b="1" i="1" dirty="0"/>
              <a:t>can effectively carry it out</a:t>
            </a:r>
            <a:r>
              <a:rPr lang="en-GB" dirty="0"/>
              <a:t>.</a:t>
            </a:r>
          </a:p>
          <a:p>
            <a:r>
              <a:rPr lang="en-GB" dirty="0"/>
              <a:t>Four key techniques to computational thinking:</a:t>
            </a:r>
          </a:p>
          <a:p>
            <a:pPr lvl="1"/>
            <a:r>
              <a:rPr lang="en-GB" dirty="0"/>
              <a:t>Decomposition</a:t>
            </a:r>
          </a:p>
          <a:p>
            <a:pPr lvl="1"/>
            <a:r>
              <a:rPr lang="en-GB" dirty="0"/>
              <a:t>Pattern Recognition</a:t>
            </a:r>
          </a:p>
          <a:p>
            <a:pPr lvl="1"/>
            <a:r>
              <a:rPr lang="en-GB" dirty="0"/>
              <a:t>Abstraction</a:t>
            </a:r>
          </a:p>
          <a:p>
            <a:pPr lvl="1"/>
            <a:r>
              <a:rPr lang="en-GB" dirty="0"/>
              <a:t>Algorithm Design</a:t>
            </a:r>
          </a:p>
        </p:txBody>
      </p:sp>
    </p:spTree>
    <p:extLst>
      <p:ext uri="{BB962C8B-B14F-4D97-AF65-F5344CB8AC3E}">
        <p14:creationId xmlns:p14="http://schemas.microsoft.com/office/powerpoint/2010/main" val="68567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83497FE-004D-0741-60C2-218A681A4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 Contd.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56158832-FDB8-9780-1863-444F7605B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0128" y="1568134"/>
            <a:ext cx="5603743" cy="372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7A663-9627-0B44-E12A-47702910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Decomposition = breaking problem to sub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5F975-5B72-CB3E-52AC-50B65FFFA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690864" cy="3917032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Sub problem needs to be an identifiable task and can solve independently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Solutions of sub problem can be combined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D5F797-E5B5-4D3D-34C0-32DBD36560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1703239"/>
            <a:ext cx="3751274" cy="3451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428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7A663-9627-0B44-E12A-47702910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Abstraction = removing unnecessary detail from a problem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6DDC4A8-2399-8BB0-713C-E683F4C63B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1" y="1981795"/>
            <a:ext cx="4114800" cy="304622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1A12C9-C50C-D8CC-833F-0605FBF0A4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2108234"/>
            <a:ext cx="4197011" cy="297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1375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7A663-9627-0B44-E12A-47702910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5F975-5B72-CB3E-52AC-50B65FFFA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we need abstraction ? It simplifies a problem</a:t>
            </a:r>
          </a:p>
          <a:p>
            <a:pPr lvl="1"/>
            <a:r>
              <a:rPr lang="en-GB" dirty="0"/>
              <a:t>Example: When designing , disregard implementation details</a:t>
            </a:r>
          </a:p>
          <a:p>
            <a:r>
              <a:rPr lang="en-GB" dirty="0"/>
              <a:t>A model is an abstraction : generalized version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113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7A663-9627-0B44-E12A-47702910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Algorithm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5F975-5B72-CB3E-52AC-50B65FFFA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Informally: “An algorithm is a set of steps that define how a task is performed.”</a:t>
            </a:r>
          </a:p>
          <a:p>
            <a:endParaRPr lang="en-GB" sz="2000" dirty="0"/>
          </a:p>
          <a:p>
            <a:pPr rtl="0" fontAlgn="base"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Formally: “An algorithm is an ordered set of unambiguous executable steps, defining a terminating process.”</a:t>
            </a:r>
          </a:p>
          <a:p>
            <a:pPr marL="742950" lvl="1" indent="-285750" rtl="0" fontAlgn="base">
              <a:spcBef>
                <a:spcPts val="5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Ordered set of steps: structure!</a:t>
            </a:r>
          </a:p>
          <a:p>
            <a:pPr marL="742950" lvl="1" indent="-285750" rtl="0" fontAlgn="base">
              <a:spcBef>
                <a:spcPts val="5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Executable steps: doable!</a:t>
            </a:r>
          </a:p>
          <a:p>
            <a:pPr marL="742950" lvl="1" indent="-285750" rtl="0" fontAlgn="base">
              <a:spcBef>
                <a:spcPts val="5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Unambiguous steps: Well defined instructions!</a:t>
            </a:r>
          </a:p>
          <a:p>
            <a:pPr marL="742950" lvl="1" indent="-285750" rtl="0" fontAlgn="base">
              <a:spcBef>
                <a:spcPts val="5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Terminating: must have an end!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740745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838</Words>
  <Application>Microsoft Office PowerPoint</Application>
  <PresentationFormat>On-screen Show (4:3)</PresentationFormat>
  <Paragraphs>135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Google Sans</vt:lpstr>
      <vt:lpstr>Myriad Pro</vt:lpstr>
      <vt:lpstr>source-serif-pro</vt:lpstr>
      <vt:lpstr>TTHoves</vt:lpstr>
      <vt:lpstr>UWTSD</vt:lpstr>
      <vt:lpstr>Introduction</vt:lpstr>
      <vt:lpstr>Today’s Lecture</vt:lpstr>
      <vt:lpstr>Module Aim</vt:lpstr>
      <vt:lpstr>Module Assessment</vt:lpstr>
      <vt:lpstr>Introduction</vt:lpstr>
      <vt:lpstr>Abstract Thinking</vt:lpstr>
      <vt:lpstr>Abstract Thinking</vt:lpstr>
      <vt:lpstr>Abstract Thinking</vt:lpstr>
      <vt:lpstr>Abstract Thinking</vt:lpstr>
      <vt:lpstr>Abstract Thinking</vt:lpstr>
      <vt:lpstr>Abstract Thinking</vt:lpstr>
      <vt:lpstr>Identifying an abstract thinker</vt:lpstr>
      <vt:lpstr>Four Stages of Abstract Thinking</vt:lpstr>
      <vt:lpstr>Problem Solving</vt:lpstr>
      <vt:lpstr>Problem Solving</vt:lpstr>
      <vt:lpstr>Computational Thinking</vt:lpstr>
      <vt:lpstr>Computational Thinking Contd.</vt:lpstr>
      <vt:lpstr>Decomposition = breaking problem to sub problem</vt:lpstr>
      <vt:lpstr>Abstraction = removing unnecessary detail from a problem</vt:lpstr>
      <vt:lpstr>Abstraction</vt:lpstr>
      <vt:lpstr>Algorithm Design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Rajitha Jay</cp:lastModifiedBy>
  <cp:revision>1541</cp:revision>
  <cp:lastPrinted>2014-09-29T16:21:25Z</cp:lastPrinted>
  <dcterms:created xsi:type="dcterms:W3CDTF">2013-09-18T07:00:31Z</dcterms:created>
  <dcterms:modified xsi:type="dcterms:W3CDTF">2023-06-13T16:43:54Z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