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96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11/25/2019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0A7B3-6521-4DCA-87E5-044747A908C1}" type="datetimeFigureOut">
              <a:rPr lang="en-US" dirty="0"/>
              <a:t>11/25/2019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11/25/2019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34690-1557-4C89-A502-4959FE7FAD70}" type="datetimeFigureOut">
              <a:rPr lang="en-US" dirty="0"/>
              <a:t>11/25/2019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D4976-E339-4826-83B7-FBD03F55ECF8}" type="datetimeFigureOut">
              <a:rPr lang="en-US" dirty="0"/>
              <a:t>11/25/2019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37C31-9E7A-4F99-8774-A0E530DE1A42}" type="datetimeFigureOut">
              <a:rPr lang="en-US" dirty="0"/>
              <a:t>11/25/2019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8504F-A551-4DE0-9316-4DCD1D8CC752}" type="datetimeFigureOut">
              <a:rPr lang="en-US" dirty="0"/>
              <a:t>11/25/2019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E4249-C0D0-4B06-8692-E8BB871AF643}" type="datetimeFigureOut">
              <a:rPr lang="en-US" dirty="0"/>
              <a:t>11/25/2019</a:t>
            </a:fld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042B0DB6-F5C7-45FB-8CF3-31B45F9C2DAC}" type="datetimeFigureOut">
              <a:rPr lang="en-US" dirty="0"/>
              <a:t>11/25/2019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9C37B-1D36-470B-8223-D6C91242EC14}" type="datetimeFigureOut">
              <a:rPr lang="en-US" dirty="0"/>
              <a:t>11/25/2019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6F52A-A82B-47A2-A83A-8C4C91F2D59F}" type="datetimeFigureOut">
              <a:rPr lang="en-US" dirty="0"/>
              <a:t>11/25/2019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1160EA64-D806-43AC-9DF2-F8C432F32B4C}" type="datetimeFigureOut">
              <a:rPr lang="en-US" dirty="0"/>
              <a:t>11/25/2019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theguardian.com/business/2019/nov/21/british-airways-flight-delays-into-heathrow-and-gatwick" TargetMode="External"/><Relationship Id="rId3" Type="http://schemas.openxmlformats.org/officeDocument/2006/relationships/hyperlink" Target="https://www.forbes.com/sites/jamesasquith/2019/11/01/which-airline-has-the-best-cabin-crew-in-the-world/" TargetMode="External"/><Relationship Id="rId7" Type="http://schemas.openxmlformats.org/officeDocument/2006/relationships/hyperlink" Target="https://amp.theguardian.com/business/2019/nov/22/ba-pilots-strike-airline-agrees-provisional-pay-settlement" TargetMode="External"/><Relationship Id="rId2" Type="http://schemas.openxmlformats.org/officeDocument/2006/relationships/hyperlink" Target="https://www.britishairways.com/en-gb/information/about-ba/history-and-heritage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youtube.com/watch?v=ZKMVvKI87yw" TargetMode="External"/><Relationship Id="rId5" Type="http://schemas.openxmlformats.org/officeDocument/2006/relationships/hyperlink" Target="https://careers.ba.com/" TargetMode="External"/><Relationship Id="rId10" Type="http://schemas.openxmlformats.org/officeDocument/2006/relationships/hyperlink" Target="https://careers.ba.com/working-with-us?fbclid=IwAR2BHePWo2ARuA5vD5x7h9penMLwSckHzNkPqz70hiSB160X5Gvd6_m2Qyw" TargetMode="External"/><Relationship Id="rId4" Type="http://schemas.openxmlformats.org/officeDocument/2006/relationships/hyperlink" Target="https://www.britishairways.com/en-gb/baft" TargetMode="External"/><Relationship Id="rId9" Type="http://schemas.openxmlformats.org/officeDocument/2006/relationships/hyperlink" Target="https://www.airsideint.com/ba-to-invest-millions-in-staff-training-at-london-heathrow/?fbclid=IwAR0S9D6rbmWT5hHkDVLz2h0pWSqIgPLU5MJ3tJzror8lyjPeYjf7UTUmNT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6E6C23-6954-463A-9362-6989C270198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Research Proposal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D400F26-1068-498A-84EA-A389726B9BA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04864" y="4352544"/>
            <a:ext cx="7495728" cy="1809717"/>
          </a:xfrm>
        </p:spPr>
        <p:txBody>
          <a:bodyPr>
            <a:normAutofit/>
          </a:bodyPr>
          <a:lstStyle/>
          <a:p>
            <a:r>
              <a:rPr lang="en-GB" dirty="0"/>
              <a:t>By Carys Riddiford-1901922</a:t>
            </a:r>
          </a:p>
          <a:p>
            <a:r>
              <a:rPr lang="en-GB" dirty="0"/>
              <a:t>Joshua Escott-1902900</a:t>
            </a:r>
          </a:p>
          <a:p>
            <a:r>
              <a:rPr lang="en-GB" dirty="0"/>
              <a:t>Lara Congdon-1903916</a:t>
            </a:r>
          </a:p>
          <a:p>
            <a:r>
              <a:rPr lang="en-GB" dirty="0"/>
              <a:t>And Charlton Cook-1900297</a:t>
            </a:r>
          </a:p>
        </p:txBody>
      </p:sp>
    </p:spTree>
    <p:extLst>
      <p:ext uri="{BB962C8B-B14F-4D97-AF65-F5344CB8AC3E}">
        <p14:creationId xmlns:p14="http://schemas.microsoft.com/office/powerpoint/2010/main" val="2396870078"/>
      </p:ext>
    </p:extLst>
  </p:cSld>
  <p:clrMapOvr>
    <a:masterClrMapping/>
  </p:clrMapOvr>
  <p:transition spd="slow">
    <p:wheel spokes="1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87E4C0DA-1700-45B0-A801-495A7F941C85}"/>
              </a:ext>
            </a:extLst>
          </p:cNvPr>
          <p:cNvSpPr/>
          <p:nvPr/>
        </p:nvSpPr>
        <p:spPr>
          <a:xfrm>
            <a:off x="2531165" y="6625"/>
            <a:ext cx="6851374" cy="1424609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/>
              <a:t>The chosen Organisation/Business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C5DBFBA-55DB-4EC7-B063-AFE7928BD6F6}"/>
              </a:ext>
            </a:extLst>
          </p:cNvPr>
          <p:cNvSpPr txBox="1"/>
          <p:nvPr/>
        </p:nvSpPr>
        <p:spPr>
          <a:xfrm>
            <a:off x="3154016" y="1431234"/>
            <a:ext cx="540688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u="sng" dirty="0"/>
              <a:t>British Airways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9AD8596C-29ED-45E1-975D-FF767584CC2B}"/>
              </a:ext>
            </a:extLst>
          </p:cNvPr>
          <p:cNvSpPr/>
          <p:nvPr/>
        </p:nvSpPr>
        <p:spPr>
          <a:xfrm>
            <a:off x="3154016" y="2716695"/>
            <a:ext cx="4996070" cy="1424609"/>
          </a:xfrm>
          <a:prstGeom prst="roundRect">
            <a:avLst/>
          </a:prstGeom>
          <a:solidFill>
            <a:schemeClr val="tx2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800" dirty="0"/>
              <a:t>The reason why?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4ED3B9E-B9A3-40D2-99EB-75A85A6AD07D}"/>
              </a:ext>
            </a:extLst>
          </p:cNvPr>
          <p:cNvSpPr txBox="1"/>
          <p:nvPr/>
        </p:nvSpPr>
        <p:spPr>
          <a:xfrm>
            <a:off x="3154016" y="4339272"/>
            <a:ext cx="499607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Running for 100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Internationally known company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Sounds interesting</a:t>
            </a:r>
          </a:p>
        </p:txBody>
      </p:sp>
    </p:spTree>
    <p:extLst>
      <p:ext uri="{BB962C8B-B14F-4D97-AF65-F5344CB8AC3E}">
        <p14:creationId xmlns:p14="http://schemas.microsoft.com/office/powerpoint/2010/main" val="128525842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4" grpId="0" animBg="1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047C29C7-3437-42F0-AC94-9913EE3F64EA}"/>
              </a:ext>
            </a:extLst>
          </p:cNvPr>
          <p:cNvSpPr/>
          <p:nvPr/>
        </p:nvSpPr>
        <p:spPr>
          <a:xfrm>
            <a:off x="1702906" y="132523"/>
            <a:ext cx="7673008" cy="1113182"/>
          </a:xfrm>
          <a:prstGeom prst="round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/>
              <a:t>What the group wants to find out: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3C6B372-6555-4978-AF02-CD822DC91484}"/>
              </a:ext>
            </a:extLst>
          </p:cNvPr>
          <p:cNvSpPr txBox="1"/>
          <p:nvPr/>
        </p:nvSpPr>
        <p:spPr>
          <a:xfrm rot="1258452">
            <a:off x="690383" y="2134733"/>
            <a:ext cx="18375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Location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FA7B51B-60C7-4720-A906-DCBC6C52F466}"/>
              </a:ext>
            </a:extLst>
          </p:cNvPr>
          <p:cNvSpPr txBox="1"/>
          <p:nvPr/>
        </p:nvSpPr>
        <p:spPr>
          <a:xfrm rot="1520650">
            <a:off x="9793357" y="453123"/>
            <a:ext cx="164326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History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1B946E9-16CE-4D52-A8B1-2F8B8E1C5F73}"/>
              </a:ext>
            </a:extLst>
          </p:cNvPr>
          <p:cNvSpPr txBox="1"/>
          <p:nvPr/>
        </p:nvSpPr>
        <p:spPr>
          <a:xfrm rot="1170560">
            <a:off x="5908669" y="2038929"/>
            <a:ext cx="312126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Types of Careers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C0BAE55-69AC-4158-A44F-144F851994E7}"/>
              </a:ext>
            </a:extLst>
          </p:cNvPr>
          <p:cNvSpPr txBox="1"/>
          <p:nvPr/>
        </p:nvSpPr>
        <p:spPr>
          <a:xfrm rot="19417223">
            <a:off x="8968032" y="3780303"/>
            <a:ext cx="23101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Qualifications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9468E3A-4024-4755-B4C8-D102736BB791}"/>
              </a:ext>
            </a:extLst>
          </p:cNvPr>
          <p:cNvSpPr txBox="1"/>
          <p:nvPr/>
        </p:nvSpPr>
        <p:spPr>
          <a:xfrm rot="1712273">
            <a:off x="3156842" y="5239790"/>
            <a:ext cx="22528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Training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B0F33E4-63FD-4265-A7FA-5FA64A738B33}"/>
              </a:ext>
            </a:extLst>
          </p:cNvPr>
          <p:cNvSpPr txBox="1"/>
          <p:nvPr/>
        </p:nvSpPr>
        <p:spPr>
          <a:xfrm rot="20182114">
            <a:off x="2423863" y="3235933"/>
            <a:ext cx="242514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Emergencies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BBE81BC-0E7A-494A-9609-C7D9B0602227}"/>
              </a:ext>
            </a:extLst>
          </p:cNvPr>
          <p:cNvSpPr txBox="1"/>
          <p:nvPr/>
        </p:nvSpPr>
        <p:spPr>
          <a:xfrm rot="1640761">
            <a:off x="106018" y="5470428"/>
            <a:ext cx="2743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Staff Incentives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DFD18C9-6E69-4E55-BFDD-D43169C26127}"/>
              </a:ext>
            </a:extLst>
          </p:cNvPr>
          <p:cNvSpPr txBox="1"/>
          <p:nvPr/>
        </p:nvSpPr>
        <p:spPr>
          <a:xfrm>
            <a:off x="8109869" y="6129371"/>
            <a:ext cx="37238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Controversies/Issues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C440285-B558-428C-9AE0-41B8F9B0726B}"/>
              </a:ext>
            </a:extLst>
          </p:cNvPr>
          <p:cNvSpPr txBox="1"/>
          <p:nvPr/>
        </p:nvSpPr>
        <p:spPr>
          <a:xfrm>
            <a:off x="5300870" y="4041913"/>
            <a:ext cx="136497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Costs</a:t>
            </a:r>
          </a:p>
        </p:txBody>
      </p:sp>
    </p:spTree>
    <p:extLst>
      <p:ext uri="{BB962C8B-B14F-4D97-AF65-F5344CB8AC3E}">
        <p14:creationId xmlns:p14="http://schemas.microsoft.com/office/powerpoint/2010/main" val="159274334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70DAE1EC-44DD-42F5-B0FF-6EFEA5FC6A99}"/>
              </a:ext>
            </a:extLst>
          </p:cNvPr>
          <p:cNvSpPr/>
          <p:nvPr/>
        </p:nvSpPr>
        <p:spPr>
          <a:xfrm>
            <a:off x="2763079" y="185529"/>
            <a:ext cx="6109252" cy="1245705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dirty="0"/>
              <a:t>How the research might be done?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2B8B0EA-ED93-4E11-A02E-D0E33D2BA30D}"/>
              </a:ext>
            </a:extLst>
          </p:cNvPr>
          <p:cNvSpPr txBox="1"/>
          <p:nvPr/>
        </p:nvSpPr>
        <p:spPr>
          <a:xfrm>
            <a:off x="106018" y="1763860"/>
            <a:ext cx="33528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Primary: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Emails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2AF81C8-95AC-4F4D-A48E-D4B995A1BFFD}"/>
              </a:ext>
            </a:extLst>
          </p:cNvPr>
          <p:cNvSpPr txBox="1"/>
          <p:nvPr/>
        </p:nvSpPr>
        <p:spPr>
          <a:xfrm>
            <a:off x="6758609" y="1717694"/>
            <a:ext cx="5433391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Secondary: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Official British Airways Website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Blogs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Online News Articles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Video documentaries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Forbes Training Website</a:t>
            </a:r>
          </a:p>
        </p:txBody>
      </p:sp>
    </p:spTree>
    <p:extLst>
      <p:ext uri="{BB962C8B-B14F-4D97-AF65-F5344CB8AC3E}">
        <p14:creationId xmlns:p14="http://schemas.microsoft.com/office/powerpoint/2010/main" val="370529876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65E671F2-4F97-4441-98FE-9064A46747C2}"/>
              </a:ext>
            </a:extLst>
          </p:cNvPr>
          <p:cNvSpPr/>
          <p:nvPr/>
        </p:nvSpPr>
        <p:spPr>
          <a:xfrm>
            <a:off x="3723861" y="0"/>
            <a:ext cx="4492487" cy="768626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Sources Links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CAF7FFC0-E96B-4EBC-BC8C-FDAACD641A29}"/>
              </a:ext>
            </a:extLst>
          </p:cNvPr>
          <p:cNvSpPr/>
          <p:nvPr/>
        </p:nvSpPr>
        <p:spPr>
          <a:xfrm>
            <a:off x="0" y="768626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>
                <a:hlinkClick r:id="rId2"/>
              </a:rPr>
              <a:t>https://www.britishairways.com/en-gb/information/about-ba/history-and-heritage</a:t>
            </a:r>
            <a:r>
              <a:rPr lang="en-GB" dirty="0"/>
              <a:t>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5999D76-C4F0-4335-9EB5-03773CE3F65B}"/>
              </a:ext>
            </a:extLst>
          </p:cNvPr>
          <p:cNvSpPr/>
          <p:nvPr/>
        </p:nvSpPr>
        <p:spPr>
          <a:xfrm>
            <a:off x="0" y="1292741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>
                <a:hlinkClick r:id="rId3"/>
              </a:rPr>
              <a:t>https://www.forbes.com/sites/jamesasquith/2019/11/01/which-airline-has-the-best-cabin-crew-in-the-world/</a:t>
            </a:r>
            <a:r>
              <a:rPr lang="en-GB" dirty="0"/>
              <a:t>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3FF0EA5-64BE-436A-8A91-26770CAF2946}"/>
              </a:ext>
            </a:extLst>
          </p:cNvPr>
          <p:cNvSpPr/>
          <p:nvPr/>
        </p:nvSpPr>
        <p:spPr>
          <a:xfrm>
            <a:off x="0" y="1808528"/>
            <a:ext cx="429572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hlinkClick r:id="rId4"/>
              </a:rPr>
              <a:t>https://www.britishairways.com/en-gb/baft#</a:t>
            </a:r>
            <a:r>
              <a:rPr lang="en-GB" dirty="0"/>
              <a:t>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968D293-51AB-476C-AEAE-F581C4F836BB}"/>
              </a:ext>
            </a:extLst>
          </p:cNvPr>
          <p:cNvSpPr/>
          <p:nvPr/>
        </p:nvSpPr>
        <p:spPr>
          <a:xfrm>
            <a:off x="0" y="2067588"/>
            <a:ext cx="237295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hlinkClick r:id="rId5"/>
              </a:rPr>
              <a:t>https://careers.ba.com/</a:t>
            </a:r>
            <a:r>
              <a:rPr lang="en-GB" dirty="0"/>
              <a:t> 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9C72E50-08D9-443E-AA01-72878150F03B}"/>
              </a:ext>
            </a:extLst>
          </p:cNvPr>
          <p:cNvSpPr/>
          <p:nvPr/>
        </p:nvSpPr>
        <p:spPr>
          <a:xfrm>
            <a:off x="0" y="2463187"/>
            <a:ext cx="501829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hlinkClick r:id="rId6"/>
              </a:rPr>
              <a:t>https://www.youtube.com/watch?v=ZKMVvKI87yw</a:t>
            </a:r>
            <a:r>
              <a:rPr lang="en-GB" dirty="0"/>
              <a:t>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6D5BE93-A00C-4BB8-B56E-C38D248C6F2E}"/>
              </a:ext>
            </a:extLst>
          </p:cNvPr>
          <p:cNvSpPr/>
          <p:nvPr/>
        </p:nvSpPr>
        <p:spPr>
          <a:xfrm>
            <a:off x="0" y="2782669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>
                <a:hlinkClick r:id="rId7"/>
              </a:rPr>
              <a:t>https://amp.theguardian.com/business/2019/nov/22/ba-pilots-strike-airline-agrees-provisional-pay-settlement</a:t>
            </a:r>
            <a:r>
              <a:rPr lang="en-GB" dirty="0"/>
              <a:t> 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24A23BD-3838-4EA9-B3AF-5AC1B488AA6C}"/>
              </a:ext>
            </a:extLst>
          </p:cNvPr>
          <p:cNvSpPr/>
          <p:nvPr/>
        </p:nvSpPr>
        <p:spPr>
          <a:xfrm>
            <a:off x="0" y="3291886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>
                <a:hlinkClick r:id="rId8"/>
              </a:rPr>
              <a:t>https://www.theguardian.com/business/2019/nov/21/british-airways-flight-delays-into-heathrow-and-gatwick</a:t>
            </a:r>
            <a:r>
              <a:rPr lang="en-GB" dirty="0"/>
              <a:t> 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9634C8B-5F09-4D76-80F1-3D5AB234D38C}"/>
              </a:ext>
            </a:extLst>
          </p:cNvPr>
          <p:cNvSpPr/>
          <p:nvPr/>
        </p:nvSpPr>
        <p:spPr>
          <a:xfrm>
            <a:off x="0" y="3938217"/>
            <a:ext cx="6096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>
                <a:hlinkClick r:id="rId9"/>
              </a:rPr>
              <a:t>https://www.airsideint.com/ba-to-invest-millions-in-staff-training-at-london-heathrow/?fbclid=IwAR0S9D6rbmWT5hHkDVLz2h0pWSqIgPLU5MJ3tJzror8lyjPeYjf7UTUmNTk</a:t>
            </a:r>
            <a:r>
              <a:rPr lang="en-GB" dirty="0"/>
              <a:t> 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417D04E-708C-4BB4-BA02-D60745ECBB74}"/>
              </a:ext>
            </a:extLst>
          </p:cNvPr>
          <p:cNvSpPr/>
          <p:nvPr/>
        </p:nvSpPr>
        <p:spPr>
          <a:xfrm>
            <a:off x="0" y="5186098"/>
            <a:ext cx="6096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>
                <a:hlinkClick r:id="rId10"/>
              </a:rPr>
              <a:t>https://careers.ba.com/working-with-us?fbclid=IwAR2BHePWo2ARuA5vD5x7h9penMLwSckHzNkPqz70hiSB160X5Gvd6_m2Qyw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9567942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TM10001115[[fn=Parcel]]</Template>
  <TotalTime>80</TotalTime>
  <Words>206</Words>
  <Application>Microsoft Office PowerPoint</Application>
  <PresentationFormat>Widescreen</PresentationFormat>
  <Paragraphs>40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8" baseType="lpstr">
      <vt:lpstr>Arial</vt:lpstr>
      <vt:lpstr>Gill Sans MT</vt:lpstr>
      <vt:lpstr>Parcel</vt:lpstr>
      <vt:lpstr>Research Proposal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Proposal</dc:title>
  <dc:creator>Carys Riddiford (1901922)</dc:creator>
  <cp:lastModifiedBy>Carys Riddiford (1901922)</cp:lastModifiedBy>
  <cp:revision>11</cp:revision>
  <dcterms:created xsi:type="dcterms:W3CDTF">2019-11-24T17:00:28Z</dcterms:created>
  <dcterms:modified xsi:type="dcterms:W3CDTF">2019-11-25T22:36:16Z</dcterms:modified>
</cp:coreProperties>
</file>