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42" r:id="rId5"/>
    <p:sldId id="384" r:id="rId6"/>
    <p:sldId id="385" r:id="rId7"/>
    <p:sldId id="386" r:id="rId8"/>
    <p:sldId id="387" r:id="rId9"/>
    <p:sldId id="388" r:id="rId10"/>
    <p:sldId id="395" r:id="rId11"/>
    <p:sldId id="396" r:id="rId12"/>
    <p:sldId id="390" r:id="rId13"/>
    <p:sldId id="391" r:id="rId14"/>
    <p:sldId id="394" r:id="rId15"/>
    <p:sldId id="39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FBFE"/>
    <a:srgbClr val="000000"/>
    <a:srgbClr val="FFFFFF"/>
    <a:srgbClr val="05202E"/>
    <a:srgbClr val="0515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0A1B5D5-9B99-4C35-A422-299274C87663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Ansari (2024571)" userId="1120f7e1-3dbf-4578-a5a2-b40d24636380" providerId="ADAL" clId="{8468004E-D730-48BB-A349-0AAB4F441E9A}"/>
    <pc:docChg chg="undo custSel addSld delSld modSld sldOrd">
      <pc:chgData name="Mohammed Ansari (2024571)" userId="1120f7e1-3dbf-4578-a5a2-b40d24636380" providerId="ADAL" clId="{8468004E-D730-48BB-A349-0AAB4F441E9A}" dt="2025-01-12T21:09:46.419" v="728" actId="2696"/>
      <pc:docMkLst>
        <pc:docMk/>
      </pc:docMkLst>
      <pc:sldChg chg="addSp delSp modSp add del mod ord">
        <pc:chgData name="Mohammed Ansari (2024571)" userId="1120f7e1-3dbf-4578-a5a2-b40d24636380" providerId="ADAL" clId="{8468004E-D730-48BB-A349-0AAB4F441E9A}" dt="2025-01-09T18:31:16.879" v="570" actId="2696"/>
        <pc:sldMkLst>
          <pc:docMk/>
          <pc:sldMk cId="1153650590" sldId="327"/>
        </pc:sldMkLst>
      </pc:sldChg>
      <pc:sldChg chg="addSp delSp modSp mod modAnim">
        <pc:chgData name="Mohammed Ansari (2024571)" userId="1120f7e1-3dbf-4578-a5a2-b40d24636380" providerId="ADAL" clId="{8468004E-D730-48BB-A349-0AAB4F441E9A}" dt="2025-01-09T18:30:49.704" v="569" actId="478"/>
        <pc:sldMkLst>
          <pc:docMk/>
          <pc:sldMk cId="2498031464" sldId="342"/>
        </pc:sldMkLst>
        <pc:spChg chg="mod">
          <ac:chgData name="Mohammed Ansari (2024571)" userId="1120f7e1-3dbf-4578-a5a2-b40d24636380" providerId="ADAL" clId="{8468004E-D730-48BB-A349-0AAB4F441E9A}" dt="2025-01-09T18:01:34.163" v="32" actId="6549"/>
          <ac:spMkLst>
            <pc:docMk/>
            <pc:sldMk cId="2498031464" sldId="342"/>
            <ac:spMk id="9" creationId="{2981AB9E-AF0F-CAD0-2DD2-D640FB871E66}"/>
          </ac:spMkLst>
        </pc:spChg>
        <pc:spChg chg="mod">
          <ac:chgData name="Mohammed Ansari (2024571)" userId="1120f7e1-3dbf-4578-a5a2-b40d24636380" providerId="ADAL" clId="{8468004E-D730-48BB-A349-0AAB4F441E9A}" dt="2025-01-09T18:02:28.060" v="38" actId="14100"/>
          <ac:spMkLst>
            <pc:docMk/>
            <pc:sldMk cId="2498031464" sldId="342"/>
            <ac:spMk id="12" creationId="{997874EA-2F67-60CD-631F-5A787057F8CE}"/>
          </ac:spMkLst>
        </pc:spChg>
        <pc:cxnChg chg="add mod">
          <ac:chgData name="Mohammed Ansari (2024571)" userId="1120f7e1-3dbf-4578-a5a2-b40d24636380" providerId="ADAL" clId="{8468004E-D730-48BB-A349-0AAB4F441E9A}" dt="2025-01-09T18:04:13.140" v="47" actId="14100"/>
          <ac:cxnSpMkLst>
            <pc:docMk/>
            <pc:sldMk cId="2498031464" sldId="342"/>
            <ac:cxnSpMk id="3" creationId="{94673203-F2D9-86B3-EE5E-F4C975E12F9F}"/>
          </ac:cxnSpMkLst>
        </pc:cxnChg>
      </pc:sldChg>
      <pc:sldChg chg="del">
        <pc:chgData name="Mohammed Ansari (2024571)" userId="1120f7e1-3dbf-4578-a5a2-b40d24636380" providerId="ADAL" clId="{8468004E-D730-48BB-A349-0AAB4F441E9A}" dt="2025-01-09T18:31:23.372" v="571" actId="2696"/>
        <pc:sldMkLst>
          <pc:docMk/>
          <pc:sldMk cId="1330733909" sldId="365"/>
        </pc:sldMkLst>
      </pc:sldChg>
      <pc:sldChg chg="modSp mod ord">
        <pc:chgData name="Mohammed Ansari (2024571)" userId="1120f7e1-3dbf-4578-a5a2-b40d24636380" providerId="ADAL" clId="{8468004E-D730-48BB-A349-0AAB4F441E9A}" dt="2025-01-09T18:18:43.651" v="297"/>
        <pc:sldMkLst>
          <pc:docMk/>
          <pc:sldMk cId="2395464980" sldId="372"/>
        </pc:sldMkLst>
        <pc:spChg chg="mod">
          <ac:chgData name="Mohammed Ansari (2024571)" userId="1120f7e1-3dbf-4578-a5a2-b40d24636380" providerId="ADAL" clId="{8468004E-D730-48BB-A349-0AAB4F441E9A}" dt="2025-01-09T18:17:50.756" v="294" actId="2711"/>
          <ac:spMkLst>
            <pc:docMk/>
            <pc:sldMk cId="2395464980" sldId="372"/>
            <ac:spMk id="14" creationId="{AE5F2E56-9F77-E1C2-EC04-EA959822CA61}"/>
          </ac:spMkLst>
        </pc:spChg>
      </pc:sldChg>
      <pc:sldChg chg="modSp del mod">
        <pc:chgData name="Mohammed Ansari (2024571)" userId="1120f7e1-3dbf-4578-a5a2-b40d24636380" providerId="ADAL" clId="{8468004E-D730-48BB-A349-0AAB4F441E9A}" dt="2025-01-09T18:14:28.191" v="210" actId="47"/>
        <pc:sldMkLst>
          <pc:docMk/>
          <pc:sldMk cId="1397193754" sldId="373"/>
        </pc:sldMkLst>
      </pc:sldChg>
      <pc:sldChg chg="del">
        <pc:chgData name="Mohammed Ansari (2024571)" userId="1120f7e1-3dbf-4578-a5a2-b40d24636380" providerId="ADAL" clId="{8468004E-D730-48BB-A349-0AAB4F441E9A}" dt="2025-01-09T18:31:27.278" v="572" actId="2696"/>
        <pc:sldMkLst>
          <pc:docMk/>
          <pc:sldMk cId="79695288" sldId="380"/>
        </pc:sldMkLst>
      </pc:sldChg>
      <pc:sldChg chg="del">
        <pc:chgData name="Mohammed Ansari (2024571)" userId="1120f7e1-3dbf-4578-a5a2-b40d24636380" providerId="ADAL" clId="{8468004E-D730-48BB-A349-0AAB4F441E9A}" dt="2025-01-09T18:18:08.520" v="295" actId="47"/>
        <pc:sldMkLst>
          <pc:docMk/>
          <pc:sldMk cId="3304068007" sldId="381"/>
        </pc:sldMkLst>
      </pc:sldChg>
      <pc:sldChg chg="addSp delSp modSp add del mod ord">
        <pc:chgData name="Mohammed Ansari (2024571)" userId="1120f7e1-3dbf-4578-a5a2-b40d24636380" providerId="ADAL" clId="{8468004E-D730-48BB-A349-0AAB4F441E9A}" dt="2025-01-12T01:03:51.890" v="621" actId="2696"/>
        <pc:sldMkLst>
          <pc:docMk/>
          <pc:sldMk cId="3055570283" sldId="382"/>
        </pc:sldMkLst>
      </pc:sldChg>
      <pc:sldChg chg="modSp add del mod">
        <pc:chgData name="Mohammed Ansari (2024571)" userId="1120f7e1-3dbf-4578-a5a2-b40d24636380" providerId="ADAL" clId="{8468004E-D730-48BB-A349-0AAB4F441E9A}" dt="2025-01-09T18:14:28.191" v="210" actId="47"/>
        <pc:sldMkLst>
          <pc:docMk/>
          <pc:sldMk cId="3836775960" sldId="383"/>
        </pc:sldMkLst>
      </pc:sldChg>
      <pc:sldChg chg="addSp delSp modSp add mod delAnim modAnim">
        <pc:chgData name="Mohammed Ansari (2024571)" userId="1120f7e1-3dbf-4578-a5a2-b40d24636380" providerId="ADAL" clId="{8468004E-D730-48BB-A349-0AAB4F441E9A}" dt="2025-01-12T20:09:29.150" v="678" actId="14100"/>
        <pc:sldMkLst>
          <pc:docMk/>
          <pc:sldMk cId="127251762" sldId="384"/>
        </pc:sldMkLst>
        <pc:spChg chg="mod">
          <ac:chgData name="Mohammed Ansari (2024571)" userId="1120f7e1-3dbf-4578-a5a2-b40d24636380" providerId="ADAL" clId="{8468004E-D730-48BB-A349-0AAB4F441E9A}" dt="2025-01-09T18:25:58.776" v="482" actId="20577"/>
          <ac:spMkLst>
            <pc:docMk/>
            <pc:sldMk cId="127251762" sldId="384"/>
            <ac:spMk id="4" creationId="{763F4D40-BDA6-402C-7E20-24C288D175E5}"/>
          </ac:spMkLst>
        </pc:spChg>
        <pc:picChg chg="add mod">
          <ac:chgData name="Mohammed Ansari (2024571)" userId="1120f7e1-3dbf-4578-a5a2-b40d24636380" providerId="ADAL" clId="{8468004E-D730-48BB-A349-0AAB4F441E9A}" dt="2025-01-12T20:09:29.150" v="678" actId="14100"/>
          <ac:picMkLst>
            <pc:docMk/>
            <pc:sldMk cId="127251762" sldId="384"/>
            <ac:picMk id="2" creationId="{9D95D42A-7A0E-8711-093C-EA1C5A64691B}"/>
          </ac:picMkLst>
        </pc:picChg>
        <pc:picChg chg="del">
          <ac:chgData name="Mohammed Ansari (2024571)" userId="1120f7e1-3dbf-4578-a5a2-b40d24636380" providerId="ADAL" clId="{8468004E-D730-48BB-A349-0AAB4F441E9A}" dt="2025-01-12T20:01:49.713" v="665" actId="478"/>
          <ac:picMkLst>
            <pc:docMk/>
            <pc:sldMk cId="127251762" sldId="384"/>
            <ac:picMk id="5" creationId="{75115FFA-D226-EF48-4E83-20C783F43562}"/>
          </ac:picMkLst>
        </pc:picChg>
      </pc:sldChg>
      <pc:sldChg chg="addSp delSp modSp add mod">
        <pc:chgData name="Mohammed Ansari (2024571)" userId="1120f7e1-3dbf-4578-a5a2-b40d24636380" providerId="ADAL" clId="{8468004E-D730-48BB-A349-0AAB4F441E9A}" dt="2025-01-12T20:11:38.694" v="689" actId="14100"/>
        <pc:sldMkLst>
          <pc:docMk/>
          <pc:sldMk cId="1064836746" sldId="385"/>
        </pc:sldMkLst>
        <pc:spChg chg="mod">
          <ac:chgData name="Mohammed Ansari (2024571)" userId="1120f7e1-3dbf-4578-a5a2-b40d24636380" providerId="ADAL" clId="{8468004E-D730-48BB-A349-0AAB4F441E9A}" dt="2025-01-09T18:26:18.545" v="511" actId="14100"/>
          <ac:spMkLst>
            <pc:docMk/>
            <pc:sldMk cId="1064836746" sldId="385"/>
            <ac:spMk id="4" creationId="{61DD6716-EA07-7960-930C-6173155B49E2}"/>
          </ac:spMkLst>
        </pc:spChg>
        <pc:picChg chg="del">
          <ac:chgData name="Mohammed Ansari (2024571)" userId="1120f7e1-3dbf-4578-a5a2-b40d24636380" providerId="ADAL" clId="{8468004E-D730-48BB-A349-0AAB4F441E9A}" dt="2025-01-12T20:01:52.191" v="666" actId="478"/>
          <ac:picMkLst>
            <pc:docMk/>
            <pc:sldMk cId="1064836746" sldId="385"/>
            <ac:picMk id="2" creationId="{590664F8-E71B-8537-A58F-A9E7CF9D3C59}"/>
          </ac:picMkLst>
        </pc:picChg>
        <pc:picChg chg="add mod">
          <ac:chgData name="Mohammed Ansari (2024571)" userId="1120f7e1-3dbf-4578-a5a2-b40d24636380" providerId="ADAL" clId="{8468004E-D730-48BB-A349-0AAB4F441E9A}" dt="2025-01-12T20:11:38.694" v="689" actId="14100"/>
          <ac:picMkLst>
            <pc:docMk/>
            <pc:sldMk cId="1064836746" sldId="385"/>
            <ac:picMk id="2" creationId="{6C3332A4-4D5E-A5E2-2A75-B671EA17331A}"/>
          </ac:picMkLst>
        </pc:picChg>
      </pc:sldChg>
      <pc:sldChg chg="addSp delSp modSp add mod delAnim modAnim">
        <pc:chgData name="Mohammed Ansari (2024571)" userId="1120f7e1-3dbf-4578-a5a2-b40d24636380" providerId="ADAL" clId="{8468004E-D730-48BB-A349-0AAB4F441E9A}" dt="2025-01-12T20:10:34.564" v="684" actId="14100"/>
        <pc:sldMkLst>
          <pc:docMk/>
          <pc:sldMk cId="4087841640" sldId="386"/>
        </pc:sldMkLst>
        <pc:spChg chg="mod">
          <ac:chgData name="Mohammed Ansari (2024571)" userId="1120f7e1-3dbf-4578-a5a2-b40d24636380" providerId="ADAL" clId="{8468004E-D730-48BB-A349-0AAB4F441E9A}" dt="2025-01-09T18:25:52.301" v="478" actId="20577"/>
          <ac:spMkLst>
            <pc:docMk/>
            <pc:sldMk cId="4087841640" sldId="386"/>
            <ac:spMk id="4" creationId="{2AE75EC6-EB0C-8EC1-8DE6-A14BF2C06713}"/>
          </ac:spMkLst>
        </pc:spChg>
        <pc:picChg chg="del">
          <ac:chgData name="Mohammed Ansari (2024571)" userId="1120f7e1-3dbf-4578-a5a2-b40d24636380" providerId="ADAL" clId="{8468004E-D730-48BB-A349-0AAB4F441E9A}" dt="2025-01-12T20:01:54.333" v="667" actId="478"/>
          <ac:picMkLst>
            <pc:docMk/>
            <pc:sldMk cId="4087841640" sldId="386"/>
            <ac:picMk id="2" creationId="{05FDA7CF-3D90-643C-AE52-4EFC1E5E7580}"/>
          </ac:picMkLst>
        </pc:picChg>
        <pc:picChg chg="add mod">
          <ac:chgData name="Mohammed Ansari (2024571)" userId="1120f7e1-3dbf-4578-a5a2-b40d24636380" providerId="ADAL" clId="{8468004E-D730-48BB-A349-0AAB4F441E9A}" dt="2025-01-12T20:10:34.564" v="684" actId="14100"/>
          <ac:picMkLst>
            <pc:docMk/>
            <pc:sldMk cId="4087841640" sldId="386"/>
            <ac:picMk id="2" creationId="{952A5919-0A9F-71B8-EB6C-D9D78B6BBB33}"/>
          </ac:picMkLst>
        </pc:picChg>
      </pc:sldChg>
      <pc:sldChg chg="addSp delSp modSp add mod delAnim modAnim">
        <pc:chgData name="Mohammed Ansari (2024571)" userId="1120f7e1-3dbf-4578-a5a2-b40d24636380" providerId="ADAL" clId="{8468004E-D730-48BB-A349-0AAB4F441E9A}" dt="2025-01-12T20:12:39.916" v="696" actId="14100"/>
        <pc:sldMkLst>
          <pc:docMk/>
          <pc:sldMk cId="3775156408" sldId="387"/>
        </pc:sldMkLst>
        <pc:spChg chg="mod">
          <ac:chgData name="Mohammed Ansari (2024571)" userId="1120f7e1-3dbf-4578-a5a2-b40d24636380" providerId="ADAL" clId="{8468004E-D730-48BB-A349-0AAB4F441E9A}" dt="2025-01-09T18:26:31.252" v="515" actId="6549"/>
          <ac:spMkLst>
            <pc:docMk/>
            <pc:sldMk cId="3775156408" sldId="387"/>
            <ac:spMk id="4" creationId="{2AFB6261-0B11-F0C3-20F9-F2EEE7D4EE84}"/>
          </ac:spMkLst>
        </pc:spChg>
        <pc:picChg chg="add mod">
          <ac:chgData name="Mohammed Ansari (2024571)" userId="1120f7e1-3dbf-4578-a5a2-b40d24636380" providerId="ADAL" clId="{8468004E-D730-48BB-A349-0AAB4F441E9A}" dt="2025-01-12T20:12:39.916" v="696" actId="14100"/>
          <ac:picMkLst>
            <pc:docMk/>
            <pc:sldMk cId="3775156408" sldId="387"/>
            <ac:picMk id="2" creationId="{C10C4270-BF5A-B9E4-FC38-CB37BEC43F3E}"/>
          </ac:picMkLst>
        </pc:picChg>
        <pc:picChg chg="del mod">
          <ac:chgData name="Mohammed Ansari (2024571)" userId="1120f7e1-3dbf-4578-a5a2-b40d24636380" providerId="ADAL" clId="{8468004E-D730-48BB-A349-0AAB4F441E9A}" dt="2025-01-12T20:01:57.580" v="668" actId="478"/>
          <ac:picMkLst>
            <pc:docMk/>
            <pc:sldMk cId="3775156408" sldId="387"/>
            <ac:picMk id="2" creationId="{F55C2C98-8FD6-53AD-4F37-3B03ABFBD319}"/>
          </ac:picMkLst>
        </pc:picChg>
      </pc:sldChg>
      <pc:sldChg chg="addSp delSp modSp add mod delAnim modAnim">
        <pc:chgData name="Mohammed Ansari (2024571)" userId="1120f7e1-3dbf-4578-a5a2-b40d24636380" providerId="ADAL" clId="{8468004E-D730-48BB-A349-0AAB4F441E9A}" dt="2025-01-12T21:09:27.957" v="727" actId="14100"/>
        <pc:sldMkLst>
          <pc:docMk/>
          <pc:sldMk cId="2756254426" sldId="388"/>
        </pc:sldMkLst>
        <pc:spChg chg="mod">
          <ac:chgData name="Mohammed Ansari (2024571)" userId="1120f7e1-3dbf-4578-a5a2-b40d24636380" providerId="ADAL" clId="{8468004E-D730-48BB-A349-0AAB4F441E9A}" dt="2025-01-12T21:08:33.695" v="721" actId="6549"/>
          <ac:spMkLst>
            <pc:docMk/>
            <pc:sldMk cId="2756254426" sldId="388"/>
            <ac:spMk id="4" creationId="{7E3737F7-BF64-3611-BA20-5EEDA22E856A}"/>
          </ac:spMkLst>
        </pc:spChg>
        <pc:spChg chg="add del">
          <ac:chgData name="Mohammed Ansari (2024571)" userId="1120f7e1-3dbf-4578-a5a2-b40d24636380" providerId="ADAL" clId="{8468004E-D730-48BB-A349-0AAB4F441E9A}" dt="2025-01-12T21:07:38.722" v="714" actId="22"/>
          <ac:spMkLst>
            <pc:docMk/>
            <pc:sldMk cId="2756254426" sldId="388"/>
            <ac:spMk id="7" creationId="{1E9063E2-1C32-A1EF-80C4-75AED45B6078}"/>
          </ac:spMkLst>
        </pc:spChg>
        <pc:spChg chg="add mod">
          <ac:chgData name="Mohammed Ansari (2024571)" userId="1120f7e1-3dbf-4578-a5a2-b40d24636380" providerId="ADAL" clId="{8468004E-D730-48BB-A349-0AAB4F441E9A}" dt="2025-01-12T21:09:05.886" v="725" actId="1076"/>
          <ac:spMkLst>
            <pc:docMk/>
            <pc:sldMk cId="2756254426" sldId="388"/>
            <ac:spMk id="9" creationId="{A1EE1038-5FA7-9D2E-0FC0-7E64BF858C08}"/>
          </ac:spMkLst>
        </pc:spChg>
        <pc:spChg chg="add mod">
          <ac:chgData name="Mohammed Ansari (2024571)" userId="1120f7e1-3dbf-4578-a5a2-b40d24636380" providerId="ADAL" clId="{8468004E-D730-48BB-A349-0AAB4F441E9A}" dt="2025-01-12T21:09:16.589" v="726" actId="1076"/>
          <ac:spMkLst>
            <pc:docMk/>
            <pc:sldMk cId="2756254426" sldId="388"/>
            <ac:spMk id="11" creationId="{9D9C0B9B-CC8F-E169-28A7-D5785E475DD6}"/>
          </ac:spMkLst>
        </pc:spChg>
        <pc:picChg chg="del">
          <ac:chgData name="Mohammed Ansari (2024571)" userId="1120f7e1-3dbf-4578-a5a2-b40d24636380" providerId="ADAL" clId="{8468004E-D730-48BB-A349-0AAB4F441E9A}" dt="2025-01-12T20:01:59.517" v="669" actId="478"/>
          <ac:picMkLst>
            <pc:docMk/>
            <pc:sldMk cId="2756254426" sldId="388"/>
            <ac:picMk id="2" creationId="{26CEC386-B146-14AC-61EA-862E8F649497}"/>
          </ac:picMkLst>
        </pc:picChg>
        <pc:picChg chg="add mod">
          <ac:chgData name="Mohammed Ansari (2024571)" userId="1120f7e1-3dbf-4578-a5a2-b40d24636380" providerId="ADAL" clId="{8468004E-D730-48BB-A349-0AAB4F441E9A}" dt="2025-01-12T21:08:51.198" v="724" actId="1076"/>
          <ac:picMkLst>
            <pc:docMk/>
            <pc:sldMk cId="2756254426" sldId="388"/>
            <ac:picMk id="2" creationId="{FD7DCA11-6D3D-236B-2B5D-5129FE134D91}"/>
          </ac:picMkLst>
        </pc:picChg>
        <pc:picChg chg="add mod">
          <ac:chgData name="Mohammed Ansari (2024571)" userId="1120f7e1-3dbf-4578-a5a2-b40d24636380" providerId="ADAL" clId="{8468004E-D730-48BB-A349-0AAB4F441E9A}" dt="2025-01-12T21:09:27.957" v="727" actId="14100"/>
          <ac:picMkLst>
            <pc:docMk/>
            <pc:sldMk cId="2756254426" sldId="388"/>
            <ac:picMk id="5" creationId="{6E486C0B-48F3-8B1B-B4C6-13FA11197B6B}"/>
          </ac:picMkLst>
        </pc:picChg>
      </pc:sldChg>
      <pc:sldChg chg="delSp modSp add del mod delAnim">
        <pc:chgData name="Mohammed Ansari (2024571)" userId="1120f7e1-3dbf-4578-a5a2-b40d24636380" providerId="ADAL" clId="{8468004E-D730-48BB-A349-0AAB4F441E9A}" dt="2025-01-12T21:09:46.419" v="728" actId="2696"/>
        <pc:sldMkLst>
          <pc:docMk/>
          <pc:sldMk cId="3856498323" sldId="389"/>
        </pc:sldMkLst>
        <pc:spChg chg="mod">
          <ac:chgData name="Mohammed Ansari (2024571)" userId="1120f7e1-3dbf-4578-a5a2-b40d24636380" providerId="ADAL" clId="{8468004E-D730-48BB-A349-0AAB4F441E9A}" dt="2025-01-12T00:56:15.937" v="586" actId="207"/>
          <ac:spMkLst>
            <pc:docMk/>
            <pc:sldMk cId="3856498323" sldId="389"/>
            <ac:spMk id="4" creationId="{25B1DBF9-3EB3-8CF9-4BD6-22455395C6BE}"/>
          </ac:spMkLst>
        </pc:spChg>
        <pc:picChg chg="del mod">
          <ac:chgData name="Mohammed Ansari (2024571)" userId="1120f7e1-3dbf-4578-a5a2-b40d24636380" providerId="ADAL" clId="{8468004E-D730-48BB-A349-0AAB4F441E9A}" dt="2025-01-12T20:02:01.390" v="670" actId="478"/>
          <ac:picMkLst>
            <pc:docMk/>
            <pc:sldMk cId="3856498323" sldId="389"/>
            <ac:picMk id="2" creationId="{8F890A29-990B-1E6C-5517-D41E388FB4A6}"/>
          </ac:picMkLst>
        </pc:picChg>
      </pc:sldChg>
      <pc:sldChg chg="delSp modSp add mod delAnim">
        <pc:chgData name="Mohammed Ansari (2024571)" userId="1120f7e1-3dbf-4578-a5a2-b40d24636380" providerId="ADAL" clId="{8468004E-D730-48BB-A349-0AAB4F441E9A}" dt="2025-01-12T01:03:05.040" v="618" actId="6549"/>
        <pc:sldMkLst>
          <pc:docMk/>
          <pc:sldMk cId="554450701" sldId="390"/>
        </pc:sldMkLst>
        <pc:spChg chg="mod">
          <ac:chgData name="Mohammed Ansari (2024571)" userId="1120f7e1-3dbf-4578-a5a2-b40d24636380" providerId="ADAL" clId="{8468004E-D730-48BB-A349-0AAB4F441E9A}" dt="2025-01-12T01:03:05.040" v="618" actId="6549"/>
          <ac:spMkLst>
            <pc:docMk/>
            <pc:sldMk cId="554450701" sldId="390"/>
            <ac:spMk id="4" creationId="{C35756DB-4FB8-C073-53BC-488C4186DDAB}"/>
          </ac:spMkLst>
        </pc:spChg>
        <pc:picChg chg="del">
          <ac:chgData name="Mohammed Ansari (2024571)" userId="1120f7e1-3dbf-4578-a5a2-b40d24636380" providerId="ADAL" clId="{8468004E-D730-48BB-A349-0AAB4F441E9A}" dt="2025-01-12T01:01:00.425" v="612" actId="478"/>
          <ac:picMkLst>
            <pc:docMk/>
            <pc:sldMk cId="554450701" sldId="390"/>
            <ac:picMk id="2" creationId="{0DA3AF80-F0A8-B0ED-D3CC-0FB3264E698B}"/>
          </ac:picMkLst>
        </pc:picChg>
      </pc:sldChg>
      <pc:sldChg chg="modSp add mod ord">
        <pc:chgData name="Mohammed Ansari (2024571)" userId="1120f7e1-3dbf-4578-a5a2-b40d24636380" providerId="ADAL" clId="{8468004E-D730-48BB-A349-0AAB4F441E9A}" dt="2025-01-12T00:57:22.823" v="593" actId="207"/>
        <pc:sldMkLst>
          <pc:docMk/>
          <pc:sldMk cId="1513842557" sldId="391"/>
        </pc:sldMkLst>
        <pc:spChg chg="mod">
          <ac:chgData name="Mohammed Ansari (2024571)" userId="1120f7e1-3dbf-4578-a5a2-b40d24636380" providerId="ADAL" clId="{8468004E-D730-48BB-A349-0AAB4F441E9A}" dt="2025-01-12T00:57:22.823" v="593" actId="207"/>
          <ac:spMkLst>
            <pc:docMk/>
            <pc:sldMk cId="1513842557" sldId="391"/>
            <ac:spMk id="4" creationId="{79E34D85-9505-A23F-5471-4C3C072B8AA2}"/>
          </ac:spMkLst>
        </pc:spChg>
      </pc:sldChg>
      <pc:sldChg chg="add del">
        <pc:chgData name="Mohammed Ansari (2024571)" userId="1120f7e1-3dbf-4578-a5a2-b40d24636380" providerId="ADAL" clId="{8468004E-D730-48BB-A349-0AAB4F441E9A}" dt="2025-01-09T18:29:42.146" v="558" actId="2696"/>
        <pc:sldMkLst>
          <pc:docMk/>
          <pc:sldMk cId="3744237953" sldId="391"/>
        </pc:sldMkLst>
      </pc:sldChg>
      <pc:sldChg chg="add del">
        <pc:chgData name="Mohammed Ansari (2024571)" userId="1120f7e1-3dbf-4578-a5a2-b40d24636380" providerId="ADAL" clId="{8468004E-D730-48BB-A349-0AAB4F441E9A}" dt="2025-01-12T00:59:18.697" v="596" actId="2696"/>
        <pc:sldMkLst>
          <pc:docMk/>
          <pc:sldMk cId="2364048948" sldId="392"/>
        </pc:sldMkLst>
      </pc:sldChg>
      <pc:sldChg chg="modSp add mod">
        <pc:chgData name="Mohammed Ansari (2024571)" userId="1120f7e1-3dbf-4578-a5a2-b40d24636380" providerId="ADAL" clId="{8468004E-D730-48BB-A349-0AAB4F441E9A}" dt="2025-01-12T01:03:30.134" v="620" actId="255"/>
        <pc:sldMkLst>
          <pc:docMk/>
          <pc:sldMk cId="3600012129" sldId="393"/>
        </pc:sldMkLst>
        <pc:spChg chg="mod">
          <ac:chgData name="Mohammed Ansari (2024571)" userId="1120f7e1-3dbf-4578-a5a2-b40d24636380" providerId="ADAL" clId="{8468004E-D730-48BB-A349-0AAB4F441E9A}" dt="2025-01-12T01:03:30.134" v="620" actId="255"/>
          <ac:spMkLst>
            <pc:docMk/>
            <pc:sldMk cId="3600012129" sldId="393"/>
            <ac:spMk id="4" creationId="{59CB5153-30CF-826C-A4A8-BD86FBB612F2}"/>
          </ac:spMkLst>
        </pc:spChg>
      </pc:sldChg>
      <pc:sldChg chg="delSp modSp add mod ord delAnim">
        <pc:chgData name="Mohammed Ansari (2024571)" userId="1120f7e1-3dbf-4578-a5a2-b40d24636380" providerId="ADAL" clId="{8468004E-D730-48BB-A349-0AAB4F441E9A}" dt="2025-01-12T01:03:16.134" v="619" actId="6549"/>
        <pc:sldMkLst>
          <pc:docMk/>
          <pc:sldMk cId="3881134476" sldId="394"/>
        </pc:sldMkLst>
        <pc:spChg chg="mod">
          <ac:chgData name="Mohammed Ansari (2024571)" userId="1120f7e1-3dbf-4578-a5a2-b40d24636380" providerId="ADAL" clId="{8468004E-D730-48BB-A349-0AAB4F441E9A}" dt="2025-01-12T01:03:16.134" v="619" actId="6549"/>
          <ac:spMkLst>
            <pc:docMk/>
            <pc:sldMk cId="3881134476" sldId="394"/>
            <ac:spMk id="4" creationId="{C35756DB-4FB8-C073-53BC-488C4186DDAB}"/>
          </ac:spMkLst>
        </pc:spChg>
        <pc:picChg chg="del">
          <ac:chgData name="Mohammed Ansari (2024571)" userId="1120f7e1-3dbf-4578-a5a2-b40d24636380" providerId="ADAL" clId="{8468004E-D730-48BB-A349-0AAB4F441E9A}" dt="2025-01-12T00:59:37.950" v="600" actId="478"/>
          <ac:picMkLst>
            <pc:docMk/>
            <pc:sldMk cId="3881134476" sldId="394"/>
            <ac:picMk id="2" creationId="{0DA3AF80-F0A8-B0ED-D3CC-0FB3264E698B}"/>
          </ac:picMkLst>
        </pc:picChg>
      </pc:sldChg>
      <pc:sldChg chg="addSp delSp modSp add mod ord delAnim modAnim">
        <pc:chgData name="Mohammed Ansari (2024571)" userId="1120f7e1-3dbf-4578-a5a2-b40d24636380" providerId="ADAL" clId="{8468004E-D730-48BB-A349-0AAB4F441E9A}" dt="2025-01-12T20:02:03.958" v="671" actId="478"/>
        <pc:sldMkLst>
          <pc:docMk/>
          <pc:sldMk cId="4279577006" sldId="395"/>
        </pc:sldMkLst>
        <pc:spChg chg="mod">
          <ac:chgData name="Mohammed Ansari (2024571)" userId="1120f7e1-3dbf-4578-a5a2-b40d24636380" providerId="ADAL" clId="{8468004E-D730-48BB-A349-0AAB4F441E9A}" dt="2025-01-12T01:41:04.935" v="658" actId="20577"/>
          <ac:spMkLst>
            <pc:docMk/>
            <pc:sldMk cId="4279577006" sldId="395"/>
            <ac:spMk id="4" creationId="{7E3737F7-BF64-3611-BA20-5EEDA22E856A}"/>
          </ac:spMkLst>
        </pc:spChg>
        <pc:picChg chg="del">
          <ac:chgData name="Mohammed Ansari (2024571)" userId="1120f7e1-3dbf-4578-a5a2-b40d24636380" providerId="ADAL" clId="{8468004E-D730-48BB-A349-0AAB4F441E9A}" dt="2025-01-12T01:00:39.040" v="608" actId="478"/>
          <ac:picMkLst>
            <pc:docMk/>
            <pc:sldMk cId="4279577006" sldId="395"/>
            <ac:picMk id="2" creationId="{26CEC386-B146-14AC-61EA-862E8F649497}"/>
          </ac:picMkLst>
        </pc:picChg>
        <pc:picChg chg="add del mod">
          <ac:chgData name="Mohammed Ansari (2024571)" userId="1120f7e1-3dbf-4578-a5a2-b40d24636380" providerId="ADAL" clId="{8468004E-D730-48BB-A349-0AAB4F441E9A}" dt="2025-01-12T20:02:03.958" v="671" actId="478"/>
          <ac:picMkLst>
            <pc:docMk/>
            <pc:sldMk cId="4279577006" sldId="395"/>
            <ac:picMk id="5" creationId="{C73E7BAE-A7AE-ECA8-F57B-8EC12C57E11A}"/>
          </ac:picMkLst>
        </pc:picChg>
      </pc:sldChg>
      <pc:sldChg chg="addSp delSp modSp add mod delAnim modAnim">
        <pc:chgData name="Mohammed Ansari (2024571)" userId="1120f7e1-3dbf-4578-a5a2-b40d24636380" providerId="ADAL" clId="{8468004E-D730-48BB-A349-0AAB4F441E9A}" dt="2025-01-12T20:02:05.630" v="672" actId="478"/>
        <pc:sldMkLst>
          <pc:docMk/>
          <pc:sldMk cId="3108902247" sldId="396"/>
        </pc:sldMkLst>
        <pc:spChg chg="mod">
          <ac:chgData name="Mohammed Ansari (2024571)" userId="1120f7e1-3dbf-4578-a5a2-b40d24636380" providerId="ADAL" clId="{8468004E-D730-48BB-A349-0AAB4F441E9A}" dt="2025-01-12T01:40:59.948" v="656" actId="20577"/>
          <ac:spMkLst>
            <pc:docMk/>
            <pc:sldMk cId="3108902247" sldId="396"/>
            <ac:spMk id="4" creationId="{47C3EA11-222C-D9FF-F41F-D2E1BEA315FC}"/>
          </ac:spMkLst>
        </pc:spChg>
        <pc:picChg chg="add del mod">
          <ac:chgData name="Mohammed Ansari (2024571)" userId="1120f7e1-3dbf-4578-a5a2-b40d24636380" providerId="ADAL" clId="{8468004E-D730-48BB-A349-0AAB4F441E9A}" dt="2025-01-12T20:02:05.630" v="672" actId="478"/>
          <ac:picMkLst>
            <pc:docMk/>
            <pc:sldMk cId="3108902247" sldId="396"/>
            <ac:picMk id="2" creationId="{5291BC2C-1F2C-FA9C-ACAD-EDBF9F8112EB}"/>
          </ac:picMkLst>
        </pc:picChg>
      </pc:sldChg>
      <pc:sldMasterChg chg="delSldLayout">
        <pc:chgData name="Mohammed Ansari (2024571)" userId="1120f7e1-3dbf-4578-a5a2-b40d24636380" providerId="ADAL" clId="{8468004E-D730-48BB-A349-0AAB4F441E9A}" dt="2025-01-09T18:31:16.879" v="570" actId="2696"/>
        <pc:sldMasterMkLst>
          <pc:docMk/>
          <pc:sldMasterMk cId="1955693199" sldId="2147483648"/>
        </pc:sldMasterMkLst>
        <pc:sldLayoutChg chg="del">
          <pc:chgData name="Mohammed Ansari (2024571)" userId="1120f7e1-3dbf-4578-a5a2-b40d24636380" providerId="ADAL" clId="{8468004E-D730-48BB-A349-0AAB4F441E9A}" dt="2025-01-09T18:31:16.879" v="570" actId="2696"/>
          <pc:sldLayoutMkLst>
            <pc:docMk/>
            <pc:sldMasterMk cId="1955693199" sldId="2147483648"/>
            <pc:sldLayoutMk cId="1281939770" sldId="2147483680"/>
          </pc:sldLayoutMkLst>
        </pc:sldLayoutChg>
      </pc:sldMasterChg>
    </pc:docChg>
  </pc:docChgLst>
  <pc:docChgLst>
    <pc:chgData name="Mohammed Ansari (2024571)" userId="1120f7e1-3dbf-4578-a5a2-b40d24636380" providerId="ADAL" clId="{91CA0FF6-B762-41E4-A813-B4B0D107DE12}"/>
    <pc:docChg chg="undo custSel addSld delSld modSld">
      <pc:chgData name="Mohammed Ansari (2024571)" userId="1120f7e1-3dbf-4578-a5a2-b40d24636380" providerId="ADAL" clId="{91CA0FF6-B762-41E4-A813-B4B0D107DE12}" dt="2025-01-10T16:20:34.765" v="360" actId="14100"/>
      <pc:docMkLst>
        <pc:docMk/>
      </pc:docMkLst>
      <pc:sldChg chg="addSp delSp modSp mod delAnim modAnim">
        <pc:chgData name="Mohammed Ansari (2024571)" userId="1120f7e1-3dbf-4578-a5a2-b40d24636380" providerId="ADAL" clId="{91CA0FF6-B762-41E4-A813-B4B0D107DE12}" dt="2025-01-10T14:20:34.530" v="278" actId="14100"/>
        <pc:sldMkLst>
          <pc:docMk/>
          <pc:sldMk cId="127251762" sldId="384"/>
        </pc:sldMkLst>
        <pc:spChg chg="mod">
          <ac:chgData name="Mohammed Ansari (2024571)" userId="1120f7e1-3dbf-4578-a5a2-b40d24636380" providerId="ADAL" clId="{91CA0FF6-B762-41E4-A813-B4B0D107DE12}" dt="2025-01-10T11:57:15.272" v="66" actId="20577"/>
          <ac:spMkLst>
            <pc:docMk/>
            <pc:sldMk cId="127251762" sldId="384"/>
            <ac:spMk id="4" creationId="{763F4D40-BDA6-402C-7E20-24C288D175E5}"/>
          </ac:spMkLst>
        </pc:spChg>
      </pc:sldChg>
      <pc:sldChg chg="addSp modSp mod">
        <pc:chgData name="Mohammed Ansari (2024571)" userId="1120f7e1-3dbf-4578-a5a2-b40d24636380" providerId="ADAL" clId="{91CA0FF6-B762-41E4-A813-B4B0D107DE12}" dt="2025-01-10T11:59:34.823" v="147" actId="20577"/>
        <pc:sldMkLst>
          <pc:docMk/>
          <pc:sldMk cId="1064836746" sldId="385"/>
        </pc:sldMkLst>
        <pc:spChg chg="mod">
          <ac:chgData name="Mohammed Ansari (2024571)" userId="1120f7e1-3dbf-4578-a5a2-b40d24636380" providerId="ADAL" clId="{91CA0FF6-B762-41E4-A813-B4B0D107DE12}" dt="2025-01-10T11:59:34.823" v="147" actId="20577"/>
          <ac:spMkLst>
            <pc:docMk/>
            <pc:sldMk cId="1064836746" sldId="385"/>
            <ac:spMk id="4" creationId="{61DD6716-EA07-7960-930C-6173155B49E2}"/>
          </ac:spMkLst>
        </pc:spChg>
      </pc:sldChg>
      <pc:sldChg chg="addSp delSp modSp mod delAnim modAnim">
        <pc:chgData name="Mohammed Ansari (2024571)" userId="1120f7e1-3dbf-4578-a5a2-b40d24636380" providerId="ADAL" clId="{91CA0FF6-B762-41E4-A813-B4B0D107DE12}" dt="2025-01-10T14:28:53.682" v="292"/>
        <pc:sldMkLst>
          <pc:docMk/>
          <pc:sldMk cId="4087841640" sldId="386"/>
        </pc:sldMkLst>
        <pc:spChg chg="mod">
          <ac:chgData name="Mohammed Ansari (2024571)" userId="1120f7e1-3dbf-4578-a5a2-b40d24636380" providerId="ADAL" clId="{91CA0FF6-B762-41E4-A813-B4B0D107DE12}" dt="2025-01-10T14:28:53.682" v="292"/>
          <ac:spMkLst>
            <pc:docMk/>
            <pc:sldMk cId="4087841640" sldId="386"/>
            <ac:spMk id="4" creationId="{2AE75EC6-EB0C-8EC1-8DE6-A14BF2C06713}"/>
          </ac:spMkLst>
        </pc:spChg>
      </pc:sldChg>
      <pc:sldChg chg="addSp delSp modSp add del mod delAnim modAnim">
        <pc:chgData name="Mohammed Ansari (2024571)" userId="1120f7e1-3dbf-4578-a5a2-b40d24636380" providerId="ADAL" clId="{91CA0FF6-B762-41E4-A813-B4B0D107DE12}" dt="2025-01-10T14:29:51.979" v="300" actId="14100"/>
        <pc:sldMkLst>
          <pc:docMk/>
          <pc:sldMk cId="3775156408" sldId="387"/>
        </pc:sldMkLst>
        <pc:spChg chg="mod">
          <ac:chgData name="Mohammed Ansari (2024571)" userId="1120f7e1-3dbf-4578-a5a2-b40d24636380" providerId="ADAL" clId="{91CA0FF6-B762-41E4-A813-B4B0D107DE12}" dt="2025-01-10T14:29:24.595" v="293"/>
          <ac:spMkLst>
            <pc:docMk/>
            <pc:sldMk cId="3775156408" sldId="387"/>
            <ac:spMk id="4" creationId="{2AFB6261-0B11-F0C3-20F9-F2EEE7D4EE84}"/>
          </ac:spMkLst>
        </pc:spChg>
      </pc:sldChg>
      <pc:sldChg chg="addSp modSp mod modAnim">
        <pc:chgData name="Mohammed Ansari (2024571)" userId="1120f7e1-3dbf-4578-a5a2-b40d24636380" providerId="ADAL" clId="{91CA0FF6-B762-41E4-A813-B4B0D107DE12}" dt="2025-01-10T14:31:53.906" v="309" actId="14100"/>
        <pc:sldMkLst>
          <pc:docMk/>
          <pc:sldMk cId="2756254426" sldId="388"/>
        </pc:sldMkLst>
        <pc:spChg chg="mod">
          <ac:chgData name="Mohammed Ansari (2024571)" userId="1120f7e1-3dbf-4578-a5a2-b40d24636380" providerId="ADAL" clId="{91CA0FF6-B762-41E4-A813-B4B0D107DE12}" dt="2025-01-10T14:31:39.747" v="306" actId="255"/>
          <ac:spMkLst>
            <pc:docMk/>
            <pc:sldMk cId="2756254426" sldId="388"/>
            <ac:spMk id="4" creationId="{7E3737F7-BF64-3611-BA20-5EEDA22E856A}"/>
          </ac:spMkLst>
        </pc:spChg>
      </pc:sldChg>
      <pc:sldChg chg="addSp modSp mod modAnim">
        <pc:chgData name="Mohammed Ansari (2024571)" userId="1120f7e1-3dbf-4578-a5a2-b40d24636380" providerId="ADAL" clId="{91CA0FF6-B762-41E4-A813-B4B0D107DE12}" dt="2025-01-10T14:39:54.865" v="320" actId="14100"/>
        <pc:sldMkLst>
          <pc:docMk/>
          <pc:sldMk cId="3856498323" sldId="389"/>
        </pc:sldMkLst>
      </pc:sldChg>
      <pc:sldChg chg="addSp modSp mod modAnim">
        <pc:chgData name="Mohammed Ansari (2024571)" userId="1120f7e1-3dbf-4578-a5a2-b40d24636380" providerId="ADAL" clId="{91CA0FF6-B762-41E4-A813-B4B0D107DE12}" dt="2025-01-10T16:20:34.765" v="360" actId="14100"/>
        <pc:sldMkLst>
          <pc:docMk/>
          <pc:sldMk cId="554450701" sldId="390"/>
        </pc:sldMkLst>
        <pc:spChg chg="mod">
          <ac:chgData name="Mohammed Ansari (2024571)" userId="1120f7e1-3dbf-4578-a5a2-b40d24636380" providerId="ADAL" clId="{91CA0FF6-B762-41E4-A813-B4B0D107DE12}" dt="2025-01-10T16:20:15.001" v="354" actId="255"/>
          <ac:spMkLst>
            <pc:docMk/>
            <pc:sldMk cId="554450701" sldId="390"/>
            <ac:spMk id="4" creationId="{C35756DB-4FB8-C073-53BC-488C4186DDA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459878-C319-6BF3-52DC-16FA4340A6C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FA7FC-DFAE-8499-5A3E-AD9648D7FCA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8BFD57-AB0A-470B-A7AF-56DFE7B5174A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9C12BB-9544-9F9A-BEDA-E7168643859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1E77E4-B9A2-A882-9240-3AE65EE2176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D61A1-75D9-49F7-83EB-F587264261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327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B3339F-6CEA-4641-BE08-40DAFD6FCF25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75CB5-5666-5049-9AE0-38EFD385C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562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99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53888-96D3-8C2F-808B-E9CBDC88B2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759AB3-565C-7CFC-DA51-993F919C83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2BB4BB-A3B2-5413-4554-6ABEC0ED64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F730A-9DBE-3DE2-994F-033BBAAB66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021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4879F-5629-269D-C3CF-AED839DAD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70BA52-C198-6B49-DF94-FC3B436C66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D9802A-5869-E412-EFFF-5507D778A4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28132B-13E9-5297-1C8A-684D2B4A64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052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42D2C6-1EF3-B489-F2B0-D6D8FE48A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995B67-67DA-C87F-EA73-99CEC11780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846E6B-72A7-D774-4618-3E7B0BB7F8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2D5716-8012-9345-EBA4-B5DF3940D4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145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1909-C226-9197-7D2E-0920D0060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85D372-97F9-7777-ABE7-20FC8FBCF7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55DBFE-8F20-DAB1-EEFE-5CDD35F7F9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102321-490F-6419-311D-D272E14840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189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1DC98-2BAE-8E8A-4FD6-661956388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955FEF-CFD0-A9DC-53DF-BA05A20D91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0FED0A-C657-F8A2-2030-A9D7E821ED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8569E-11A5-B546-C43C-A70C4D7605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8769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1DC98-2BAE-8E8A-4FD6-661956388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955FEF-CFD0-A9DC-53DF-BA05A20D91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0FED0A-C657-F8A2-2030-A9D7E821ED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8569E-11A5-B546-C43C-A70C4D7605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5685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56A8A-7432-30F1-605E-6A3442A02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298413-8581-0CFB-C110-CBB12ABABF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134466-84F7-9A37-13A3-237DC3CAAD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D4C1CA-DB29-87CF-5DED-55AC1CAB4E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9774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1E035-6C2E-09A0-5B9E-1AF0441C0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D240C3-F40B-8010-22CA-A799582C40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66D99-4F8A-65C2-C49D-32AE77059E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7A80B-AFCD-EE3B-2AA8-49FB4F56B9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139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FD677-6426-1215-BB4A-987ACEB79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9191B8-1841-01FD-E0B3-C328C6A261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AC5BBA-9127-1A50-5477-BB4A85E667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EE144-3F48-CD47-725A-6242066DB0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4888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1E035-6C2E-09A0-5B9E-1AF0441C0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D240C3-F40B-8010-22CA-A799582C40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66D99-4F8A-65C2-C49D-32AE77059E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7A80B-AFCD-EE3B-2AA8-49FB4F56B9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547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A1C28-7949-7118-047D-0FE7C2261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453ACC-1607-94E2-09C0-3D169AB43E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1B1F1C-9AAD-3536-B104-BB14F5E3B4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B8EF5C-D564-C39D-CC82-B500E36BCE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852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04799"/>
            <a:ext cx="12191998" cy="3215641"/>
          </a:xfrm>
        </p:spPr>
        <p:txBody>
          <a:bodyPr lIns="0" rIns="0" bIns="0" anchor="b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8B9CAE2-F3DD-D6D3-96C8-D947A41177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" y="3670628"/>
            <a:ext cx="12191997" cy="2577772"/>
          </a:xfrm>
        </p:spPr>
        <p:txBody>
          <a:bodyPr>
            <a:noAutofit/>
          </a:bodyPr>
          <a:lstStyle>
            <a:lvl1pPr marL="0" indent="0" algn="ctr">
              <a:buNone/>
              <a:defRPr sz="3200" b="0" i="0" cap="all" spc="600" baseline="0">
                <a:solidFill>
                  <a:schemeClr val="accent3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1193215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" y="1821180"/>
            <a:ext cx="12191994" cy="3215641"/>
          </a:xfrm>
        </p:spPr>
        <p:txBody>
          <a:bodyPr lIns="0" rIns="0" bIns="0" anchor="ctr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63504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A084D09-1B2D-4EE2-82A7-83196133B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6350"/>
            <a:ext cx="12185769" cy="6864350"/>
            <a:chOff x="0" y="-6350"/>
            <a:chExt cx="12185769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3860AA6-1B14-DF89-B725-CC444E502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-6350"/>
              <a:ext cx="6160393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6" name="Content Placeholder 14">
              <a:extLst>
                <a:ext uri="{FF2B5EF4-FFF2-40B4-BE49-F238E27FC236}">
                  <a16:creationId xmlns:a16="http://schemas.microsoft.com/office/drawing/2014/main" id="{D172E570-D67F-4980-88C2-CF6560C1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5400000">
              <a:off x="5750267" y="410125"/>
              <a:ext cx="6845628" cy="6025377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F90BF68-CF26-6705-CBFD-428BEB787EDB}"/>
                </a:ext>
              </a:extLst>
            </p:cNvPr>
            <p:cNvGrpSpPr/>
            <p:nvPr/>
          </p:nvGrpSpPr>
          <p:grpSpPr>
            <a:xfrm rot="10800000">
              <a:off x="5304704" y="259572"/>
              <a:ext cx="584267" cy="390181"/>
              <a:chOff x="1876516" y="596691"/>
              <a:chExt cx="584267" cy="390181"/>
            </a:xfrm>
          </p:grpSpPr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1066F635-8DB9-B091-8467-D8F0327217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876516" y="842493"/>
                <a:ext cx="144379" cy="144379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9" name="Graphic 12">
                <a:extLst>
                  <a:ext uri="{FF2B5EF4-FFF2-40B4-BE49-F238E27FC236}">
                    <a16:creationId xmlns:a16="http://schemas.microsoft.com/office/drawing/2014/main" id="{882D2FD3-A05B-400C-6347-115486FFD9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360199" y="596691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0459F4-C5B9-4070-46D1-2E7DA3EFB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4466502" cy="1936866"/>
          </a:xfrm>
        </p:spPr>
        <p:txBody>
          <a:bodyPr anchor="b"/>
          <a:lstStyle>
            <a:lvl1pPr>
              <a:defRPr sz="3200" cap="all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F613B1-323C-4C25-4526-1D3313A71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20500"/>
            <a:ext cx="4471665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D2C2143-1936-BBDA-A6A8-40B6DBD16AE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38201" y="3097848"/>
            <a:ext cx="4466504" cy="3405187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090407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EB5B81B-FCE8-FE9C-8F0A-6488B25F0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1869" y="579120"/>
            <a:ext cx="11548261" cy="2733306"/>
          </a:xfrm>
        </p:spPr>
        <p:txBody>
          <a:bodyPr anchor="b">
            <a:no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F877C2F-8190-18D9-5D24-5BD7B05A29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1868" y="3484615"/>
            <a:ext cx="11562303" cy="2387865"/>
          </a:xfrm>
        </p:spPr>
        <p:txBody>
          <a:bodyPr>
            <a:noAutofit/>
          </a:bodyPr>
          <a:lstStyle>
            <a:lvl1pPr marL="0" indent="0" algn="ctr">
              <a:buNone/>
              <a:defRPr sz="60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6590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gradFill>
          <a:gsLst>
            <a:gs pos="100000">
              <a:schemeClr val="tx2"/>
            </a:gs>
            <a:gs pos="79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64209F-41AB-70E5-1B9E-7490900C5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1"/>
            <a:ext cx="12191997" cy="6857998"/>
          </a:xfrm>
          <a:prstGeom prst="rect">
            <a:avLst/>
          </a:prstGeom>
          <a:gradFill flip="none" rotWithShape="1">
            <a:gsLst>
              <a:gs pos="0">
                <a:srgbClr val="1A012C"/>
              </a:gs>
              <a:gs pos="45000">
                <a:srgbClr val="1A012C">
                  <a:alpha val="50000"/>
                </a:srgbClr>
              </a:gs>
              <a:gs pos="100000">
                <a:schemeClr val="accent6">
                  <a:lumMod val="5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2D3409-585B-54E2-1DCC-AC58804E4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6350"/>
            <a:ext cx="6096000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9891" y="511762"/>
            <a:ext cx="4960830" cy="2785158"/>
          </a:xfrm>
        </p:spPr>
        <p:txBody>
          <a:bodyPr anchor="b">
            <a:noAutofit/>
          </a:bodyPr>
          <a:lstStyle>
            <a:lvl1pPr algn="l">
              <a:defRPr sz="2400" cap="all" spc="300" baseline="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47B8A5C-E279-DB0B-E9D3-92741787612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2640" y="3484615"/>
            <a:ext cx="4958081" cy="2387865"/>
          </a:xfrm>
        </p:spPr>
        <p:txBody>
          <a:bodyPr>
            <a:noAutofit/>
          </a:bodyPr>
          <a:lstStyle>
            <a:lvl1pPr marL="0" indent="0" algn="l">
              <a:buNone/>
              <a:defRPr sz="32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386C402-C5C5-2A54-C618-62673AD93C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97638" y="336550"/>
            <a:ext cx="5322887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2185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2 column">
    <p:bg>
      <p:bgPr>
        <a:gradFill>
          <a:gsLst>
            <a:gs pos="100000">
              <a:schemeClr val="tx2"/>
            </a:gs>
            <a:gs pos="79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4">
            <a:extLst>
              <a:ext uri="{FF2B5EF4-FFF2-40B4-BE49-F238E27FC236}">
                <a16:creationId xmlns:a16="http://schemas.microsoft.com/office/drawing/2014/main" id="{318CE367-BBCB-F4AB-635F-4C9995EAE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2356339" cy="685386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E3FBBA-81E2-31F1-EF51-02706B5B5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56339" y="-6350"/>
            <a:ext cx="983180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D3746D-3CD1-FFA5-0019-AD0C588B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305669" y="2002443"/>
            <a:ext cx="7922116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05669" y="113097"/>
            <a:ext cx="7420819" cy="16563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9624CF4-7769-4663-3361-39136F5E20C8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3305669" y="2470150"/>
            <a:ext cx="7420819" cy="3676649"/>
          </a:xfrm>
        </p:spPr>
        <p:txBody>
          <a:bodyPr/>
          <a:lstStyle>
            <a:lvl1pPr marL="2857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  <a:latin typeface="+mn-lt"/>
              </a:defRPr>
            </a:lvl1pPr>
            <a:lvl2pPr marL="8001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  <a:latin typeface="+mn-lt"/>
              </a:defRPr>
            </a:lvl2pPr>
            <a:lvl3pPr marL="12573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  <a:latin typeface="+mn-lt"/>
              </a:defRPr>
            </a:lvl3pPr>
            <a:lvl4pPr marL="16573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4pPr>
            <a:lvl5pPr marL="21145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267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361F2FA-20C7-5447-C138-CE2CA186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" y="2"/>
            <a:ext cx="12191997" cy="6857998"/>
            <a:chOff x="3" y="2"/>
            <a:chExt cx="12191997" cy="685799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EDD626-82E4-71C6-25F1-CDA46B7B3F39}"/>
                </a:ext>
              </a:extLst>
            </p:cNvPr>
            <p:cNvSpPr/>
            <p:nvPr/>
          </p:nvSpPr>
          <p:spPr>
            <a:xfrm>
              <a:off x="3" y="2"/>
              <a:ext cx="12191997" cy="6857998"/>
            </a:xfrm>
            <a:prstGeom prst="rect">
              <a:avLst/>
            </a:prstGeom>
            <a:gradFill flip="none" rotWithShape="1">
              <a:gsLst>
                <a:gs pos="0">
                  <a:srgbClr val="1A012C"/>
                </a:gs>
                <a:gs pos="45000">
                  <a:srgbClr val="1A012C">
                    <a:alpha val="50000"/>
                  </a:srgbClr>
                </a:gs>
                <a:gs pos="100000">
                  <a:schemeClr val="accent6">
                    <a:lumMod val="50000"/>
                    <a:alpha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DC952AF-CE06-54F7-CB4A-1722F90A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" y="2"/>
              <a:ext cx="12191994" cy="6857996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E6EDFF3-843B-AAE9-DB73-423142606F52}"/>
                </a:ext>
              </a:extLst>
            </p:cNvPr>
            <p:cNvGrpSpPr/>
            <p:nvPr/>
          </p:nvGrpSpPr>
          <p:grpSpPr>
            <a:xfrm rot="5400000">
              <a:off x="1645776" y="1222395"/>
              <a:ext cx="431603" cy="412684"/>
              <a:chOff x="1870859" y="869908"/>
              <a:chExt cx="431603" cy="412684"/>
            </a:xfrm>
          </p:grpSpPr>
          <p:sp>
            <p:nvSpPr>
              <p:cNvPr id="12" name="Graphic 15">
                <a:extLst>
                  <a:ext uri="{FF2B5EF4-FFF2-40B4-BE49-F238E27FC236}">
                    <a16:creationId xmlns:a16="http://schemas.microsoft.com/office/drawing/2014/main" id="{312F4F85-6C79-201D-E20D-64CD4728E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01D71DAD-ECC6-A850-88E4-A4EDCF494A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632CC6D-6024-2368-8EBA-4B7A2D6428BC}"/>
                </a:ext>
              </a:extLst>
            </p:cNvPr>
            <p:cNvGrpSpPr/>
            <p:nvPr/>
          </p:nvGrpSpPr>
          <p:grpSpPr>
            <a:xfrm rot="20626702">
              <a:off x="10248169" y="5448942"/>
              <a:ext cx="431603" cy="412684"/>
              <a:chOff x="1870859" y="869908"/>
              <a:chExt cx="431603" cy="412684"/>
            </a:xfrm>
          </p:grpSpPr>
          <p:sp>
            <p:nvSpPr>
              <p:cNvPr id="6" name="Graphic 15">
                <a:extLst>
                  <a:ext uri="{FF2B5EF4-FFF2-40B4-BE49-F238E27FC236}">
                    <a16:creationId xmlns:a16="http://schemas.microsoft.com/office/drawing/2014/main" id="{B05BE7BE-7D54-A09B-8A67-6B28CF6BB6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7" name="Graphic 12">
                <a:extLst>
                  <a:ext uri="{FF2B5EF4-FFF2-40B4-BE49-F238E27FC236}">
                    <a16:creationId xmlns:a16="http://schemas.microsoft.com/office/drawing/2014/main" id="{258346A9-F75C-6704-EEED-CF7A8A0F8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2CC39D-03B1-4933-F236-462B5862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448" y="264160"/>
            <a:ext cx="6327105" cy="3373973"/>
          </a:xfrm>
        </p:spPr>
        <p:txBody>
          <a:bodyPr anchor="b"/>
          <a:lstStyle>
            <a:lvl1pPr algn="ctr">
              <a:defRPr sz="3200" cap="all" spc="6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711CA51-49DC-62CA-F147-F286B1C9DBD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932448" y="3962135"/>
            <a:ext cx="6327105" cy="2653771"/>
          </a:xfrm>
        </p:spPr>
        <p:txBody>
          <a:bodyPr>
            <a:noAutofit/>
          </a:bodyPr>
          <a:lstStyle>
            <a:lvl1pPr marL="0" indent="0" algn="ctr">
              <a:buNone/>
              <a:defRPr sz="1800" b="0" i="0" cap="all" spc="300" baseline="0">
                <a:solidFill>
                  <a:schemeClr val="bg1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1183414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C7D5518-914C-92E3-E9EC-26752C9F0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" y="-6350"/>
            <a:ext cx="12192000" cy="6864350"/>
            <a:chOff x="-1" y="-6350"/>
            <a:chExt cx="12192000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82D0B82-F74C-65EF-3BF6-8EEA16F36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428750" y="-6350"/>
              <a:ext cx="10763249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6" name="Picture 5" descr="A blue and purple spiral&#10;&#10;Description automatically generated">
              <a:extLst>
                <a:ext uri="{FF2B5EF4-FFF2-40B4-BE49-F238E27FC236}">
                  <a16:creationId xmlns:a16="http://schemas.microsoft.com/office/drawing/2014/main" id="{44E12326-9CF4-38EC-1BAF-1F994F22089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93"/>
            <a:stretch/>
          </p:blipFill>
          <p:spPr>
            <a:xfrm flipH="1">
              <a:off x="-1" y="0"/>
              <a:ext cx="1428751" cy="6858000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D5C1D9C-B114-FC6A-9213-7287D39EAD9F}"/>
                </a:ext>
              </a:extLst>
            </p:cNvPr>
            <p:cNvGrpSpPr/>
            <p:nvPr/>
          </p:nvGrpSpPr>
          <p:grpSpPr>
            <a:xfrm>
              <a:off x="10649689" y="4382998"/>
              <a:ext cx="754139" cy="1865729"/>
              <a:chOff x="653351" y="2693558"/>
              <a:chExt cx="754139" cy="1865729"/>
            </a:xfrm>
          </p:grpSpPr>
          <p:sp>
            <p:nvSpPr>
              <p:cNvPr id="11" name="Graphic 15">
                <a:extLst>
                  <a:ext uri="{FF2B5EF4-FFF2-40B4-BE49-F238E27FC236}">
                    <a16:creationId xmlns:a16="http://schemas.microsoft.com/office/drawing/2014/main" id="{2BC89B10-C93E-8CE5-73B3-F6049168C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098137" y="2693558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2" name="Graphic 12">
                <a:extLst>
                  <a:ext uri="{FF2B5EF4-FFF2-40B4-BE49-F238E27FC236}">
                    <a16:creationId xmlns:a16="http://schemas.microsoft.com/office/drawing/2014/main" id="{39DB2AA2-9661-AC91-932D-2F1BEC47BD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306906" y="3837599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86C9AC9B-3792-E880-03FE-D46FB046AB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3351" y="4521502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1142A133-65D6-D958-C0CD-E8D45B9BD7BB}"/>
                </a:ext>
              </a:extLst>
            </p:cNvPr>
            <p:cNvGrpSpPr/>
            <p:nvPr/>
          </p:nvGrpSpPr>
          <p:grpSpPr>
            <a:xfrm>
              <a:off x="1870859" y="869908"/>
              <a:ext cx="431603" cy="412684"/>
              <a:chOff x="1870859" y="869908"/>
              <a:chExt cx="431603" cy="412684"/>
            </a:xfrm>
          </p:grpSpPr>
          <p:sp>
            <p:nvSpPr>
              <p:cNvPr id="9" name="Graphic 15">
                <a:extLst>
                  <a:ext uri="{FF2B5EF4-FFF2-40B4-BE49-F238E27FC236}">
                    <a16:creationId xmlns:a16="http://schemas.microsoft.com/office/drawing/2014/main" id="{A746B023-387D-4EAC-052B-60F131E6E7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0" name="Graphic 12">
                <a:extLst>
                  <a:ext uri="{FF2B5EF4-FFF2-40B4-BE49-F238E27FC236}">
                    <a16:creationId xmlns:a16="http://schemas.microsoft.com/office/drawing/2014/main" id="{20760125-21CF-A296-3EA7-3C6C0E9BC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851D11-41E3-33F2-CBA6-B2A9A5A2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69139" y="2002443"/>
            <a:ext cx="88735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99620" y="162560"/>
            <a:ext cx="8843050" cy="16169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2373002" y="2474811"/>
            <a:ext cx="4015098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1" name="Content Placeholder 4">
            <a:extLst>
              <a:ext uri="{FF2B5EF4-FFF2-40B4-BE49-F238E27FC236}">
                <a16:creationId xmlns:a16="http://schemas.microsoft.com/office/drawing/2014/main" id="{D77F99A7-26FA-422E-43E9-C76B4A56E44A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995159" y="2474811"/>
            <a:ext cx="4227332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828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3A7247A-846A-F316-B494-69B42CBF3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4B3AF6-983E-0901-0045-6CDF4E93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3C5B7647-403E-A66E-6CF4-0D3A99AA5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 flipH="1">
            <a:off x="10488530" y="4210019"/>
            <a:ext cx="754139" cy="1865729"/>
            <a:chOff x="653351" y="2693558"/>
            <a:chExt cx="754139" cy="1865729"/>
          </a:xfrm>
        </p:grpSpPr>
        <p:sp>
          <p:nvSpPr>
            <p:cNvPr id="10" name="Graphic 15">
              <a:extLst>
                <a:ext uri="{FF2B5EF4-FFF2-40B4-BE49-F238E27FC236}">
                  <a16:creationId xmlns:a16="http://schemas.microsoft.com/office/drawing/2014/main" id="{E48E731E-FEF1-9C59-64B0-9CB6E8853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8137" y="2693558"/>
              <a:ext cx="128016" cy="128016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610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Graphic 12">
              <a:extLst>
                <a:ext uri="{FF2B5EF4-FFF2-40B4-BE49-F238E27FC236}">
                  <a16:creationId xmlns:a16="http://schemas.microsoft.com/office/drawing/2014/main" id="{AFE83BB3-4D12-8E20-CA93-1834D7F0A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306906" y="3837599"/>
              <a:ext cx="100584" cy="100584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Graphic 12">
              <a:extLst>
                <a:ext uri="{FF2B5EF4-FFF2-40B4-BE49-F238E27FC236}">
                  <a16:creationId xmlns:a16="http://schemas.microsoft.com/office/drawing/2014/main" id="{3EB1D810-BC05-6C0E-0DE4-3604EBAA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351" y="4521502"/>
              <a:ext cx="45719" cy="37785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1680" y="430482"/>
            <a:ext cx="10500989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807038" y="2465539"/>
            <a:ext cx="3774587" cy="3723753"/>
          </a:xfrm>
        </p:spPr>
        <p:txBody>
          <a:bodyPr/>
          <a:lstStyle>
            <a:lvl1pPr marL="342900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eriod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62636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eriod"/>
              <a:defRPr sz="1800" spc="0">
                <a:solidFill>
                  <a:schemeClr val="bg1"/>
                </a:solidFill>
                <a:latin typeface="+mn-lt"/>
              </a:defRPr>
            </a:lvl2pPr>
            <a:lvl3pPr marL="918972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arenR"/>
              <a:defRPr sz="1800" spc="0">
                <a:solidFill>
                  <a:schemeClr val="bg1"/>
                </a:solidFill>
                <a:latin typeface="+mn-lt"/>
              </a:defRPr>
            </a:lvl3pPr>
            <a:lvl4pPr marL="120929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arenR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4927600" y="2465539"/>
            <a:ext cx="6315069" cy="3723753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22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23B0D0-B01D-0BB0-6127-A878BE49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39728" y="-6350"/>
            <a:ext cx="6154615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9627" y="173736"/>
            <a:ext cx="4352662" cy="220370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C363351-4779-B42E-ED7A-C4AF2920BABC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36550" y="336550"/>
            <a:ext cx="5303640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889627" y="3104277"/>
            <a:ext cx="4371560" cy="3022201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0712911-615E-724B-FC0F-996291526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89627" y="2679480"/>
            <a:ext cx="4352662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082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FFF0E2-6B47-67EB-D6AA-D972E7B7C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6350"/>
            <a:ext cx="464695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4827F6F-999F-23E9-8C09-325D1A76B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80134"/>
            <a:ext cx="3114078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171396"/>
            <a:ext cx="3736630" cy="2202350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41716" y="3078480"/>
            <a:ext cx="3108193" cy="30479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2" name="Table Placeholder 11">
            <a:extLst>
              <a:ext uri="{FF2B5EF4-FFF2-40B4-BE49-F238E27FC236}">
                <a16:creationId xmlns:a16="http://schemas.microsoft.com/office/drawing/2014/main" id="{D360C16C-E69B-FDEF-F033-CA9A2E238288}"/>
              </a:ext>
            </a:extLst>
          </p:cNvPr>
          <p:cNvSpPr>
            <a:spLocks noGrp="1"/>
          </p:cNvSpPr>
          <p:nvPr>
            <p:ph type="tbl" sz="quarter" idx="37"/>
          </p:nvPr>
        </p:nvSpPr>
        <p:spPr>
          <a:xfrm>
            <a:off x="5067300" y="404813"/>
            <a:ext cx="6705600" cy="6048375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9072198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196A82D-0723-4BA3-0283-9F0D67B0C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A20A5FD-BDFB-45F2-E644-E93FB81CA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416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3562" y="433906"/>
            <a:ext cx="10515601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14302" y="2465535"/>
            <a:ext cx="7303538" cy="3427265"/>
          </a:xfrm>
        </p:spPr>
        <p:txBody>
          <a:bodyPr/>
          <a:lstStyle>
            <a:lvl1pPr marL="283464" indent="-283464"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6928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2pPr>
            <a:lvl3pPr marL="859536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3pPr>
            <a:lvl4pPr marL="115214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4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7FC75E-AA73-003E-D4E3-B1819886AF9C}"/>
              </a:ext>
            </a:extLst>
          </p:cNvPr>
          <p:cNvSpPr>
            <a:spLocks noGrp="1"/>
          </p:cNvSpPr>
          <p:nvPr>
            <p:ph sz="quarter" idx="37" hasCustomPrompt="1"/>
          </p:nvPr>
        </p:nvSpPr>
        <p:spPr>
          <a:xfrm>
            <a:off x="8392160" y="2465388"/>
            <a:ext cx="2856865" cy="3427412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  <a:latin typeface="+mn-lt"/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bg1"/>
                </a:solidFill>
                <a:latin typeface="+mn-lt"/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119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D51531-1219-2E4B-DCE7-C6FD9D809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EC02E56-87A4-158A-F0B0-DB8E9BE3A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91547"/>
            <a:ext cx="10546763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643842"/>
            <a:ext cx="10515601" cy="1140849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471D7DE3-05F5-8052-02FA-6EF9717E15BE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835025" y="2560638"/>
            <a:ext cx="10515600" cy="3478212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US"/>
              <a:t>Click icon to add table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68DE94-FC46-A848-7949-ABFEADADE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81987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89F5C3D-E9E6-75E0-BF7D-799B5CFE5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575462" y="4137"/>
            <a:ext cx="7616537" cy="6853863"/>
            <a:chOff x="4575462" y="4137"/>
            <a:chExt cx="7616537" cy="6853863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DE1D2C2-40C4-6B80-E8C6-B4CE94C23037}"/>
                </a:ext>
              </a:extLst>
            </p:cNvPr>
            <p:cNvGrpSpPr/>
            <p:nvPr/>
          </p:nvGrpSpPr>
          <p:grpSpPr>
            <a:xfrm>
              <a:off x="4575462" y="691665"/>
              <a:ext cx="364018" cy="857035"/>
              <a:chOff x="468157" y="1144246"/>
              <a:chExt cx="364018" cy="85703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C904D88-E1BE-F1FA-D405-F55DA966DA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05405" y="1144246"/>
                <a:ext cx="126770" cy="126770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Graphic 12">
                <a:extLst>
                  <a:ext uri="{FF2B5EF4-FFF2-40B4-BE49-F238E27FC236}">
                    <a16:creationId xmlns:a16="http://schemas.microsoft.com/office/drawing/2014/main" id="{1D8F0816-C429-D32E-058B-33405874DF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468157" y="1963496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/>
              </a:p>
            </p:txBody>
          </p:sp>
        </p:grpSp>
        <p:pic>
          <p:nvPicPr>
            <p:cNvPr id="4" name="Content Placeholder 14">
              <a:extLst>
                <a:ext uri="{FF2B5EF4-FFF2-40B4-BE49-F238E27FC236}">
                  <a16:creationId xmlns:a16="http://schemas.microsoft.com/office/drawing/2014/main" id="{14AC0A97-7D79-3DBE-FB53-A9EBFD806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542796" y="4137"/>
              <a:ext cx="5649203" cy="685386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E83F98-B388-2594-BACB-E3DB652C9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831" y="173735"/>
            <a:ext cx="4409514" cy="2203704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accent3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9D0F3E-69D8-49F3-5D7A-71FDC4E3EE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1850" y="3079119"/>
            <a:ext cx="4413250" cy="2752725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1CFC792-44F7-2497-E19D-8FB08AFF9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79192"/>
            <a:ext cx="4101929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8260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99000">
              <a:srgbClr val="05202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EA418-19D1-0D4D-BE52-40A86E32F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BAE0C-5187-A64D-A481-E69245670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59C05-48F5-9346-8256-5B61C6990E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75D63-7351-9C4A-AEE0-10E27B3B6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0889F-2BBA-5F45-95BC-BEA668816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693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79" r:id="rId2"/>
    <p:sldLayoutId id="2147483669" r:id="rId3"/>
    <p:sldLayoutId id="2147483672" r:id="rId4"/>
    <p:sldLayoutId id="2147483673" r:id="rId5"/>
    <p:sldLayoutId id="2147483674" r:id="rId6"/>
    <p:sldLayoutId id="2147483671" r:id="rId7"/>
    <p:sldLayoutId id="2147483675" r:id="rId8"/>
    <p:sldLayoutId id="2147483676" r:id="rId9"/>
    <p:sldLayoutId id="2147483670" r:id="rId10"/>
    <p:sldLayoutId id="2147483677" r:id="rId11"/>
    <p:sldLayoutId id="2147483678" r:id="rId12"/>
    <p:sldLayoutId id="2147483664" r:id="rId13"/>
    <p:sldLayoutId id="2147483663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300" baseline="0">
          <a:solidFill>
            <a:schemeClr val="bg1"/>
          </a:solidFill>
          <a:latin typeface="+mj-lt"/>
          <a:ea typeface="+mj-ea"/>
          <a:cs typeface="Biome" panose="020B05030302040208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accent3"/>
          </a:solidFill>
          <a:latin typeface="+mj-lt"/>
          <a:ea typeface="+mn-ea"/>
          <a:cs typeface="Biome" panose="020B0503030204020804" pitchFamily="34" charset="0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573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1145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5.mp4"/><Relationship Id="rId7" Type="http://schemas.openxmlformats.org/officeDocument/2006/relationships/image" Target="../media/image11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4.xml"/><Relationship Id="rId4" Type="http://schemas.openxmlformats.org/officeDocument/2006/relationships/video" Target="../media/media5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97874EA-2F67-60CD-631F-5A787057F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719071"/>
            <a:ext cx="12191998" cy="1284937"/>
          </a:xfrm>
        </p:spPr>
        <p:txBody>
          <a:bodyPr anchor="b"/>
          <a:lstStyle/>
          <a:p>
            <a:r>
              <a:rPr lang="en-US" sz="3000"/>
              <a:t>Portfolio 3 -  Part 3 </a:t>
            </a:r>
            <a:br>
              <a:rPr lang="en-US" sz="3000"/>
            </a:br>
            <a:r>
              <a:rPr lang="en-US" sz="3000"/>
              <a:t>Demonstrate and Propose mitigation strategy to enhance the given network</a:t>
            </a:r>
          </a:p>
        </p:txBody>
      </p:sp>
      <p:sp>
        <p:nvSpPr>
          <p:cNvPr id="9" name="Subtitle 3">
            <a:extLst>
              <a:ext uri="{FF2B5EF4-FFF2-40B4-BE49-F238E27FC236}">
                <a16:creationId xmlns:a16="http://schemas.microsoft.com/office/drawing/2014/main" id="{2981AB9E-AF0F-CAD0-2DD2-D640FB871E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" y="3670628"/>
            <a:ext cx="12191997" cy="524300"/>
          </a:xfrm>
        </p:spPr>
        <p:txBody>
          <a:bodyPr/>
          <a:lstStyle/>
          <a:p>
            <a:r>
              <a:rPr lang="en-US"/>
              <a:t>ACCB6000 – Advance Cyber Security</a:t>
            </a:r>
          </a:p>
          <a:p>
            <a:endParaRPr lang="en-US"/>
          </a:p>
        </p:txBody>
      </p:sp>
      <p:cxnSp>
        <p:nvCxnSpPr>
          <p:cNvPr id="3" name="Google Shape;310;p38">
            <a:extLst>
              <a:ext uri="{FF2B5EF4-FFF2-40B4-BE49-F238E27FC236}">
                <a16:creationId xmlns:a16="http://schemas.microsoft.com/office/drawing/2014/main" id="{94673203-F2D9-86B3-EE5E-F4C975E12F9F}"/>
              </a:ext>
            </a:extLst>
          </p:cNvPr>
          <p:cNvCxnSpPr>
            <a:cxnSpLocks/>
          </p:cNvCxnSpPr>
          <p:nvPr/>
        </p:nvCxnSpPr>
        <p:spPr>
          <a:xfrm>
            <a:off x="411480" y="6018453"/>
            <a:ext cx="11486043" cy="0"/>
          </a:xfrm>
          <a:prstGeom prst="straightConnector1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031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EFEF0-E2E8-BCDD-12CB-33100736E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763F4D40-BDA6-402C-7E20-24C288D175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68363"/>
          </a:xfrm>
        </p:spPr>
        <p:txBody>
          <a:bodyPr/>
          <a:lstStyle/>
          <a:p>
            <a:r>
              <a:rPr lang="en-US" sz="1800"/>
              <a:t>Video Snippet for activity- </a:t>
            </a:r>
            <a:r>
              <a:rPr lang="en-US" sz="1800">
                <a:solidFill>
                  <a:srgbClr val="FFFF00"/>
                </a:solidFill>
              </a:rPr>
              <a:t>1</a:t>
            </a:r>
          </a:p>
          <a:p>
            <a:r>
              <a:rPr lang="en-GB" sz="1400"/>
              <a:t>Server Manager tab is not starting automatically at logon</a:t>
            </a:r>
            <a:br>
              <a:rPr lang="en-US" sz="1400"/>
            </a:br>
            <a:br>
              <a:rPr lang="en-US" sz="1800"/>
            </a:br>
            <a:endParaRPr lang="en-US" sz="18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AF3828-B405-C973-3DC1-8000C46B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2" name="+Activity 1 - Lab Setup And Configuration - compressed">
            <a:hlinkClick r:id="" action="ppaction://media"/>
            <a:extLst>
              <a:ext uri="{FF2B5EF4-FFF2-40B4-BE49-F238E27FC236}">
                <a16:creationId xmlns:a16="http://schemas.microsoft.com/office/drawing/2014/main" id="{9D95D42A-7A0E-8711-093C-EA1C5A6469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9" y="968949"/>
            <a:ext cx="11573274" cy="5426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5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FF6950-0829-A16A-A474-96FE821BD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61DD6716-EA07-7960-930C-6173155B49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59219"/>
          </a:xfrm>
        </p:spPr>
        <p:txBody>
          <a:bodyPr/>
          <a:lstStyle/>
          <a:p>
            <a:r>
              <a:rPr lang="en-US" sz="1800"/>
              <a:t>Video Snippet for activity- </a:t>
            </a:r>
            <a:r>
              <a:rPr lang="en-US" sz="1800">
                <a:solidFill>
                  <a:srgbClr val="FFFF00"/>
                </a:solidFill>
              </a:rPr>
              <a:t>2</a:t>
            </a:r>
          </a:p>
          <a:p>
            <a:r>
              <a:rPr lang="en-US" sz="1400"/>
              <a:t>Email Tracker Pro – Trace / track delivered email</a:t>
            </a:r>
            <a:r>
              <a:rPr lang="en-US" sz="1800"/>
              <a:t>.</a:t>
            </a:r>
            <a:br>
              <a:rPr lang="en-US" sz="1800"/>
            </a:br>
            <a:br>
              <a:rPr lang="en-US" sz="1800"/>
            </a:br>
            <a:endParaRPr lang="en-US" sz="18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E563EE-BDE0-F955-B801-CD4DDBD9A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3332A4-4D5E-A5E2-2A75-B671EA173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29" y="1042415"/>
            <a:ext cx="11573274" cy="5485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836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06B4C-C07D-3C85-19E4-51A70BA1E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2AE75EC6-EB0C-8EC1-8DE6-A14BF2C06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68363"/>
          </a:xfrm>
        </p:spPr>
        <p:txBody>
          <a:bodyPr/>
          <a:lstStyle/>
          <a:p>
            <a:r>
              <a:rPr lang="en-US" sz="1800" dirty="0"/>
              <a:t>Video Snippet for activity- </a:t>
            </a:r>
            <a:r>
              <a:rPr lang="en-US" sz="1800" dirty="0">
                <a:solidFill>
                  <a:srgbClr val="FFFF00"/>
                </a:solidFill>
              </a:rPr>
              <a:t>3</a:t>
            </a:r>
          </a:p>
          <a:p>
            <a:r>
              <a:rPr kumimoji="0" lang="en-US" sz="1400" b="0" i="0" u="none" strike="noStrike" kern="1200" cap="all" spc="600" normalizeH="0" baseline="0" noProof="0" dirty="0">
                <a:ln>
                  <a:noFill/>
                </a:ln>
                <a:solidFill>
                  <a:srgbClr val="73EBF9">
                    <a:lumMod val="75000"/>
                  </a:srgbClr>
                </a:solidFill>
                <a:effectLst/>
                <a:uLnTx/>
                <a:uFillTx/>
                <a:latin typeface="Biome"/>
                <a:ea typeface="+mn-ea"/>
                <a:cs typeface="Biome Light" panose="020B0303030204020804" pitchFamily="34" charset="0"/>
              </a:rPr>
              <a:t>Nessus tool in kali to scan for network vulnerabilities</a:t>
            </a:r>
            <a:r>
              <a:rPr kumimoji="0" lang="en-US" sz="1800" b="0" i="0" u="none" strike="noStrike" kern="1200" cap="all" spc="600" normalizeH="0" baseline="0" noProof="0" dirty="0">
                <a:ln>
                  <a:noFill/>
                </a:ln>
                <a:solidFill>
                  <a:srgbClr val="73EBF9">
                    <a:lumMod val="75000"/>
                  </a:srgbClr>
                </a:solidFill>
                <a:effectLst/>
                <a:uLnTx/>
                <a:uFillTx/>
                <a:latin typeface="Biome"/>
                <a:ea typeface="+mn-ea"/>
                <a:cs typeface="Biome Light" panose="020B0303030204020804" pitchFamily="34" charset="0"/>
              </a:rPr>
              <a:t>.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459B05-500F-86FA-A2DC-F7C2B1A27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2" name="+Activity 3 - Vulnerability Assessment Nessus - compressed">
            <a:hlinkClick r:id="" action="ppaction://media"/>
            <a:extLst>
              <a:ext uri="{FF2B5EF4-FFF2-40B4-BE49-F238E27FC236}">
                <a16:creationId xmlns:a16="http://schemas.microsoft.com/office/drawing/2014/main" id="{952A5919-0A9F-71B8-EB6C-D9D78B6BBB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8" y="1051560"/>
            <a:ext cx="11573274" cy="5412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84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2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A0C72-2552-963E-5E57-8AD9492DD3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2AFB6261-0B11-F0C3-20F9-F2EEE7D4EE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95795"/>
          </a:xfrm>
        </p:spPr>
        <p:txBody>
          <a:bodyPr/>
          <a:lstStyle/>
          <a:p>
            <a:r>
              <a:rPr lang="en-US" sz="1800" dirty="0"/>
              <a:t>Video Snippet for activity- </a:t>
            </a:r>
            <a:r>
              <a:rPr lang="en-US" sz="1800" dirty="0">
                <a:solidFill>
                  <a:srgbClr val="FFFF00"/>
                </a:solidFill>
              </a:rPr>
              <a:t>4</a:t>
            </a:r>
          </a:p>
          <a:p>
            <a:r>
              <a:rPr lang="en-US" sz="1400" dirty="0"/>
              <a:t>Exploiting Network Social Engineering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A46F1D-6689-D5BA-ED72-0B2C3C4FB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2" name="+Activity 4 - Exploiting Network Social Engineering - compressed">
            <a:hlinkClick r:id="" action="ppaction://media"/>
            <a:extLst>
              <a:ext uri="{FF2B5EF4-FFF2-40B4-BE49-F238E27FC236}">
                <a16:creationId xmlns:a16="http://schemas.microsoft.com/office/drawing/2014/main" id="{C10C4270-BF5A-B9E4-FC38-CB37BEC43F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8" y="995339"/>
            <a:ext cx="11573273" cy="526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5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91BEF-D3F0-6E40-5326-9D8936488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7E3737F7-BF64-3611-BA20-5EEDA22E85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1037230"/>
          </a:xfrm>
        </p:spPr>
        <p:txBody>
          <a:bodyPr/>
          <a:lstStyle/>
          <a:p>
            <a:r>
              <a:rPr lang="en-US" sz="1800" dirty="0"/>
              <a:t>Video Snippet for Basic Vulnerability </a:t>
            </a:r>
            <a:r>
              <a:rPr lang="en-US" sz="1800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A1D618-B949-6EC4-8A4C-0D1156E55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2" name="+Basic Vuln 1 - Unsecured Firewall Findings - compressed">
            <a:hlinkClick r:id="" action="ppaction://media"/>
            <a:extLst>
              <a:ext uri="{FF2B5EF4-FFF2-40B4-BE49-F238E27FC236}">
                <a16:creationId xmlns:a16="http://schemas.microsoft.com/office/drawing/2014/main" id="{FD7DCA11-6D3D-236B-2B5D-5129FE134D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42974" y="716634"/>
            <a:ext cx="5851595" cy="3214689"/>
          </a:xfrm>
          <a:prstGeom prst="rect">
            <a:avLst/>
          </a:prstGeom>
        </p:spPr>
      </p:pic>
      <p:pic>
        <p:nvPicPr>
          <p:cNvPr id="5" name="+Basic Vuln 1 - Unsecured Firewall Mitigation - compressed">
            <a:hlinkClick r:id="" action="ppaction://media"/>
            <a:extLst>
              <a:ext uri="{FF2B5EF4-FFF2-40B4-BE49-F238E27FC236}">
                <a16:creationId xmlns:a16="http://schemas.microsoft.com/office/drawing/2014/main" id="{6E486C0B-48F3-8B1B-B4C6-13FA11197B6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21958" y="2630077"/>
            <a:ext cx="5952457" cy="33482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EE1038-5FA7-9D2E-0FC0-7E64BF858C08}"/>
              </a:ext>
            </a:extLst>
          </p:cNvPr>
          <p:cNvSpPr txBox="1"/>
          <p:nvPr/>
        </p:nvSpPr>
        <p:spPr>
          <a:xfrm>
            <a:off x="-42040" y="4356622"/>
            <a:ext cx="6094428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0" i="0" u="none" strike="noStrike" kern="1200" cap="all" spc="600" normalizeH="0" baseline="0" noProof="0" dirty="0">
                <a:ln>
                  <a:noFill/>
                </a:ln>
                <a:solidFill>
                  <a:srgbClr val="73EBF9">
                    <a:lumMod val="75000"/>
                  </a:srgbClr>
                </a:solidFill>
                <a:effectLst/>
                <a:uLnTx/>
                <a:uFillTx/>
                <a:latin typeface="Biome"/>
                <a:ea typeface="+mn-ea"/>
                <a:cs typeface="Biome Light" panose="020B0303030204020804" pitchFamily="34" charset="0"/>
              </a:rPr>
              <a:t>Unsecured firewall - Findings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9C0B9B-CC8F-E169-28A7-D5785E475DD6}"/>
              </a:ext>
            </a:extLst>
          </p:cNvPr>
          <p:cNvSpPr txBox="1"/>
          <p:nvPr/>
        </p:nvSpPr>
        <p:spPr>
          <a:xfrm>
            <a:off x="6194569" y="6283546"/>
            <a:ext cx="60991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400" b="0" i="0" u="none" strike="noStrike" kern="1200" cap="all" spc="600" normalizeH="0" baseline="0" noProof="0" dirty="0">
                <a:ln>
                  <a:noFill/>
                </a:ln>
                <a:solidFill>
                  <a:srgbClr val="73EBF9">
                    <a:lumMod val="75000"/>
                  </a:srgbClr>
                </a:solidFill>
                <a:effectLst/>
                <a:uLnTx/>
                <a:uFillTx/>
                <a:latin typeface="Biome"/>
                <a:ea typeface="+mn-ea"/>
                <a:cs typeface="Biome Light" panose="020B0303030204020804" pitchFamily="34" charset="0"/>
              </a:rPr>
              <a:t>Unsecured firewall - Mitigation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254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37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91BEF-D3F0-6E40-5326-9D8936488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7E3737F7-BF64-3611-BA20-5EEDA22E85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1037230"/>
          </a:xfrm>
        </p:spPr>
        <p:txBody>
          <a:bodyPr/>
          <a:lstStyle/>
          <a:p>
            <a:r>
              <a:rPr lang="en-US" sz="1800" dirty="0"/>
              <a:t>Video Snippet for Basic Vulnerability </a:t>
            </a:r>
            <a:r>
              <a:rPr lang="en-US" sz="1800" dirty="0">
                <a:solidFill>
                  <a:srgbClr val="FFFF00"/>
                </a:solidFill>
              </a:rPr>
              <a:t>2</a:t>
            </a:r>
          </a:p>
          <a:p>
            <a:r>
              <a:rPr lang="en-US" sz="1400" dirty="0"/>
              <a:t>Weak / default Password findings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A1D618-B949-6EC4-8A4C-0D1156E55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2" name="+Basic Vuln 2 - Weak Password - Compressed">
            <a:hlinkClick r:id="" action="ppaction://media"/>
            <a:extLst>
              <a:ext uri="{FF2B5EF4-FFF2-40B4-BE49-F238E27FC236}">
                <a16:creationId xmlns:a16="http://schemas.microsoft.com/office/drawing/2014/main" id="{8AAF80A1-55E2-98CB-9F2A-EC1EB08996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9" y="988769"/>
            <a:ext cx="11573273" cy="5237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57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96B5F-EB2B-4337-2903-DE267A9F41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47C3EA11-222C-D9FF-F41F-D2E1BEA315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1037230"/>
          </a:xfrm>
        </p:spPr>
        <p:txBody>
          <a:bodyPr/>
          <a:lstStyle/>
          <a:p>
            <a:r>
              <a:rPr lang="en-US" sz="1800" dirty="0"/>
              <a:t>Video Snippet for Basic Vulnerability </a:t>
            </a:r>
            <a:r>
              <a:rPr lang="en-US" sz="1800" dirty="0">
                <a:solidFill>
                  <a:srgbClr val="FFFF00"/>
                </a:solidFill>
              </a:rPr>
              <a:t>2</a:t>
            </a:r>
          </a:p>
          <a:p>
            <a:r>
              <a:rPr lang="en-US" sz="1400" dirty="0"/>
              <a:t>Weak / default Password Mitigation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5F2FCF-BA95-8D58-BE66-868F6AAA4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2" name="+Basic Vuln 2 - Weak Password - Mitigation - compressed">
            <a:hlinkClick r:id="" action="ppaction://media"/>
            <a:extLst>
              <a:ext uri="{FF2B5EF4-FFF2-40B4-BE49-F238E27FC236}">
                <a16:creationId xmlns:a16="http://schemas.microsoft.com/office/drawing/2014/main" id="{03B4B56D-C4B5-2498-835F-529C86ED14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9" y="988013"/>
            <a:ext cx="11573274" cy="5403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90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6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DDF5E-2776-AA0D-CCC2-DF601BD46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C35756DB-4FB8-C073-53BC-488C4186D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68363"/>
          </a:xfrm>
        </p:spPr>
        <p:txBody>
          <a:bodyPr/>
          <a:lstStyle/>
          <a:p>
            <a:r>
              <a:rPr lang="en-US" sz="1800" dirty="0"/>
              <a:t>Video Snippet for advance Vulnerability </a:t>
            </a:r>
            <a:r>
              <a:rPr lang="en-US" sz="1800" dirty="0">
                <a:solidFill>
                  <a:srgbClr val="FFFF00"/>
                </a:solidFill>
              </a:rPr>
              <a:t>1</a:t>
            </a:r>
          </a:p>
          <a:p>
            <a:r>
              <a:rPr lang="en-US" sz="1400" dirty="0"/>
              <a:t>Finding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B4420E-C460-5A6C-BBBE-AB2F9330B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2" name="+Open Ports - compressed">
            <a:hlinkClick r:id="" action="ppaction://media"/>
            <a:extLst>
              <a:ext uri="{FF2B5EF4-FFF2-40B4-BE49-F238E27FC236}">
                <a16:creationId xmlns:a16="http://schemas.microsoft.com/office/drawing/2014/main" id="{C7B033A9-4C98-AEFE-0F00-8126166A78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9" y="1047086"/>
            <a:ext cx="11645359" cy="5361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450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2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F0AD5-5D48-37B8-4E21-C8E98A6D4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79E34D85-9505-A23F-5471-4C3C072B8A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68363"/>
          </a:xfrm>
        </p:spPr>
        <p:txBody>
          <a:bodyPr/>
          <a:lstStyle/>
          <a:p>
            <a:r>
              <a:rPr lang="en-US" sz="1800" dirty="0"/>
              <a:t>Video Snippet for advance Vulnerability </a:t>
            </a:r>
            <a:r>
              <a:rPr lang="en-US" sz="1800" dirty="0">
                <a:solidFill>
                  <a:srgbClr val="FFFF00"/>
                </a:solidFill>
              </a:rPr>
              <a:t>1</a:t>
            </a:r>
          </a:p>
          <a:p>
            <a:r>
              <a:rPr lang="en-US" sz="1800" dirty="0"/>
              <a:t> Mitigation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8C2AEF-6101-079D-1F8B-90E3500A4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2" name="Open Ports Mitigation - Compressed">
            <a:hlinkClick r:id="" action="ppaction://media"/>
            <a:extLst>
              <a:ext uri="{FF2B5EF4-FFF2-40B4-BE49-F238E27FC236}">
                <a16:creationId xmlns:a16="http://schemas.microsoft.com/office/drawing/2014/main" id="{AF21AFD6-CE0C-3802-3FFB-3E76094086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9" y="1051560"/>
            <a:ext cx="11573274" cy="5000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842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DDF5E-2776-AA0D-CCC2-DF601BD46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C35756DB-4FB8-C073-53BC-488C4186D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68363"/>
          </a:xfrm>
        </p:spPr>
        <p:txBody>
          <a:bodyPr/>
          <a:lstStyle/>
          <a:p>
            <a:r>
              <a:rPr lang="en-US" sz="1800" dirty="0"/>
              <a:t>Video Snippet for advance Vulnerability </a:t>
            </a:r>
            <a:r>
              <a:rPr lang="en-US" sz="1800" dirty="0">
                <a:solidFill>
                  <a:srgbClr val="FFFF00"/>
                </a:solidFill>
              </a:rPr>
              <a:t>2</a:t>
            </a:r>
          </a:p>
          <a:p>
            <a:r>
              <a:rPr lang="en-US" sz="1400" dirty="0"/>
              <a:t>Finding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B4420E-C460-5A6C-BBBE-AB2F9330B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2" name="+Activity 4 - Exploiting Network Social Engineering - compressed">
            <a:hlinkClick r:id="" action="ppaction://media"/>
            <a:extLst>
              <a:ext uri="{FF2B5EF4-FFF2-40B4-BE49-F238E27FC236}">
                <a16:creationId xmlns:a16="http://schemas.microsoft.com/office/drawing/2014/main" id="{AA405D17-FAAD-E639-8332-FA220BE517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7828" y="995339"/>
            <a:ext cx="11573273" cy="526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13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AB21F-B4FF-E45A-9CF2-D6C2C5362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59CB5153-30CF-826C-A4A8-BD86FBB612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897" y="383197"/>
            <a:ext cx="11573274" cy="668363"/>
          </a:xfrm>
        </p:spPr>
        <p:txBody>
          <a:bodyPr/>
          <a:lstStyle/>
          <a:p>
            <a:r>
              <a:rPr lang="en-US" sz="1800" dirty="0"/>
              <a:t>Video Snippet for advance Vulnerability </a:t>
            </a:r>
            <a:r>
              <a:rPr lang="en-US" sz="1800" dirty="0">
                <a:solidFill>
                  <a:srgbClr val="FFFF00"/>
                </a:solidFill>
              </a:rPr>
              <a:t>2</a:t>
            </a:r>
          </a:p>
          <a:p>
            <a:r>
              <a:rPr lang="en-US" sz="1800" dirty="0"/>
              <a:t> </a:t>
            </a:r>
            <a:r>
              <a:rPr lang="en-US" sz="1400" dirty="0"/>
              <a:t>Mitigation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5329D1-60E5-9160-A45D-EC08440E1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5" name="Social Engineering - Mitigation - compressed">
            <a:hlinkClick r:id="" action="ppaction://media"/>
            <a:extLst>
              <a:ext uri="{FF2B5EF4-FFF2-40B4-BE49-F238E27FC236}">
                <a16:creationId xmlns:a16="http://schemas.microsoft.com/office/drawing/2014/main" id="{B8C593DB-3696-27DC-547E-8F122581DC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2507" y="1051560"/>
            <a:ext cx="11573274" cy="506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01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ustom">
  <a:themeElements>
    <a:clrScheme name="Custom 17">
      <a:dk1>
        <a:srgbClr val="000000"/>
      </a:dk1>
      <a:lt1>
        <a:srgbClr val="FFFFFF"/>
      </a:lt1>
      <a:dk2>
        <a:srgbClr val="FC4EFB"/>
      </a:dk2>
      <a:lt2>
        <a:srgbClr val="E7E6E6"/>
      </a:lt2>
      <a:accent1>
        <a:srgbClr val="FAF24C"/>
      </a:accent1>
      <a:accent2>
        <a:srgbClr val="5EFCAC"/>
      </a:accent2>
      <a:accent3>
        <a:srgbClr val="73EBF9"/>
      </a:accent3>
      <a:accent4>
        <a:srgbClr val="316CFC"/>
      </a:accent4>
      <a:accent5>
        <a:srgbClr val="B059FD"/>
      </a:accent5>
      <a:accent6>
        <a:srgbClr val="9405FC"/>
      </a:accent6>
      <a:hlink>
        <a:srgbClr val="FFFFFF"/>
      </a:hlink>
      <a:folHlink>
        <a:srgbClr val="FFFFFF"/>
      </a:folHlink>
    </a:clrScheme>
    <a:fontScheme name="Custom 15">
      <a:majorFont>
        <a:latin typeface="Biome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36837_win32_SL_V11" id="{EAD6EF7B-6F25-4469-AF6A-07D6EB1461DD}" vid="{30FEA78B-2F89-4FF0-8415-E3920802C58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6E7B4D-FB62-47B7-AAA7-0DEC9938DB8A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42E6C21-1752-4E06-9FE3-208D45ADB66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A78D9019-7CE1-4B77-8F5D-67F6576598C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169</Words>
  <Application>Microsoft Office PowerPoint</Application>
  <PresentationFormat>Widescreen</PresentationFormat>
  <Paragraphs>48</Paragraphs>
  <Slides>12</Slides>
  <Notes>12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Nova</vt:lpstr>
      <vt:lpstr>Biome</vt:lpstr>
      <vt:lpstr>Calibri</vt:lpstr>
      <vt:lpstr>Custom</vt:lpstr>
      <vt:lpstr>Portfolio 3 -  Part 3  Demonstrate and Propose mitigation strategy to enhance the given network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Portfolio 3 -  Part 3  Demonstrate and Propose mitigation strategy to enhance the given network</dc:title>
  <dc:creator>2024571</dc:creator>
  <cp:lastModifiedBy>Mohammed Ansari (2024571)</cp:lastModifiedBy>
  <cp:revision>5</cp:revision>
  <dcterms:created xsi:type="dcterms:W3CDTF">2025-01-09T17:50:09Z</dcterms:created>
  <dcterms:modified xsi:type="dcterms:W3CDTF">2025-01-13T00:22:10Z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