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58" r:id="rId5"/>
    <p:sldId id="256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876" y="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844D9C-F6D2-4104-BFD8-B23DD945A838}" type="doc">
      <dgm:prSet loTypeId="urn:microsoft.com/office/officeart/2005/8/layout/radial3" loCatId="cycle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60F60FAE-E811-47DE-8748-2D7981C5518B}">
      <dgm:prSet phldrT="[Text]"/>
      <dgm:spPr/>
      <dgm:t>
        <a:bodyPr/>
        <a:lstStyle/>
        <a:p>
          <a:r>
            <a:rPr lang="en-US" dirty="0" smtClean="0"/>
            <a:t>Healthy and Confident Individuals...</a:t>
          </a:r>
          <a:endParaRPr lang="en-US" dirty="0"/>
        </a:p>
      </dgm:t>
    </dgm:pt>
    <dgm:pt modelId="{FC2C66CC-596F-4485-807E-877EFEE9AB0B}" type="parTrans" cxnId="{F09C8871-48CF-4C9A-9B1D-D0FE6805FE9C}">
      <dgm:prSet/>
      <dgm:spPr/>
      <dgm:t>
        <a:bodyPr/>
        <a:lstStyle/>
        <a:p>
          <a:endParaRPr lang="en-US"/>
        </a:p>
      </dgm:t>
    </dgm:pt>
    <dgm:pt modelId="{E94CF27E-3E46-430E-A312-6775C0C5A07D}" type="sibTrans" cxnId="{F09C8871-48CF-4C9A-9B1D-D0FE6805FE9C}">
      <dgm:prSet/>
      <dgm:spPr/>
      <dgm:t>
        <a:bodyPr/>
        <a:lstStyle/>
        <a:p>
          <a:endParaRPr lang="en-US"/>
        </a:p>
      </dgm:t>
    </dgm:pt>
    <dgm:pt modelId="{B590297A-4545-4DBD-A596-9CE437E6D652}">
      <dgm:prSet phldrT="[Text]"/>
      <dgm:spPr/>
      <dgm:t>
        <a:bodyPr/>
        <a:lstStyle/>
        <a:p>
          <a:r>
            <a:rPr lang="en-GB" dirty="0" smtClean="0">
              <a:effectLst/>
              <a:latin typeface="Calibri"/>
              <a:ea typeface="Calibri"/>
              <a:cs typeface="Times New Roman"/>
            </a:rPr>
            <a:t>I understand how my body works and how to keep it healthy.</a:t>
          </a:r>
          <a:endParaRPr lang="en-US" dirty="0"/>
        </a:p>
      </dgm:t>
    </dgm:pt>
    <dgm:pt modelId="{49233413-ECEC-459A-8B84-20FC73651969}" type="parTrans" cxnId="{0FBA14F3-6EE9-43A6-9D27-0D5A7CA0BFF4}">
      <dgm:prSet/>
      <dgm:spPr/>
      <dgm:t>
        <a:bodyPr/>
        <a:lstStyle/>
        <a:p>
          <a:endParaRPr lang="en-US"/>
        </a:p>
      </dgm:t>
    </dgm:pt>
    <dgm:pt modelId="{903C6478-A69D-4AF7-AAF5-E5E877B82B5F}" type="sibTrans" cxnId="{0FBA14F3-6EE9-43A6-9D27-0D5A7CA0BFF4}">
      <dgm:prSet/>
      <dgm:spPr/>
      <dgm:t>
        <a:bodyPr/>
        <a:lstStyle/>
        <a:p>
          <a:endParaRPr lang="en-US"/>
        </a:p>
      </dgm:t>
    </dgm:pt>
    <dgm:pt modelId="{141C94C0-65C8-4AE5-8AA9-48439574AA2A}">
      <dgm:prSet phldrT="[Text]"/>
      <dgm:spPr/>
      <dgm:t>
        <a:bodyPr/>
        <a:lstStyle/>
        <a:p>
          <a:r>
            <a:rPr lang="en-GB" dirty="0" smtClean="0">
              <a:effectLst/>
              <a:latin typeface="Calibri"/>
              <a:ea typeface="Calibri"/>
              <a:cs typeface="Times New Roman"/>
            </a:rPr>
            <a:t>I can form and maintain healthy relationships with others</a:t>
          </a:r>
          <a:endParaRPr lang="en-US" dirty="0"/>
        </a:p>
      </dgm:t>
    </dgm:pt>
    <dgm:pt modelId="{31DF5B32-1D3C-4269-85DD-6B19F642B4B2}" type="parTrans" cxnId="{31784C74-3690-4C27-B9B9-34B208AE6854}">
      <dgm:prSet/>
      <dgm:spPr/>
      <dgm:t>
        <a:bodyPr/>
        <a:lstStyle/>
        <a:p>
          <a:endParaRPr lang="en-US"/>
        </a:p>
      </dgm:t>
    </dgm:pt>
    <dgm:pt modelId="{336555A2-EAB9-496A-B405-887DE61D2ED2}" type="sibTrans" cxnId="{31784C74-3690-4C27-B9B9-34B208AE6854}">
      <dgm:prSet/>
      <dgm:spPr/>
      <dgm:t>
        <a:bodyPr/>
        <a:lstStyle/>
        <a:p>
          <a:endParaRPr lang="en-US"/>
        </a:p>
      </dgm:t>
    </dgm:pt>
    <dgm:pt modelId="{15E35676-1198-4F1F-9E2D-7C904EC0B487}">
      <dgm:prSet phldrT="[Text]"/>
      <dgm:spPr/>
      <dgm:t>
        <a:bodyPr/>
        <a:lstStyle/>
        <a:p>
          <a:r>
            <a:rPr lang="en-GB" dirty="0" smtClean="0">
              <a:effectLst/>
              <a:latin typeface="Calibri"/>
              <a:ea typeface="Calibri"/>
              <a:cs typeface="Times New Roman"/>
            </a:rPr>
            <a:t>I understand how my behaviour and choices can impact on my health and wellbeing both now and in the future</a:t>
          </a:r>
          <a:endParaRPr lang="en-US" dirty="0"/>
        </a:p>
      </dgm:t>
    </dgm:pt>
    <dgm:pt modelId="{396C6F8E-6EEF-467F-878C-16F1F8616608}" type="parTrans" cxnId="{4F00A365-0E31-47B9-AD54-3188FDBF3C78}">
      <dgm:prSet/>
      <dgm:spPr/>
      <dgm:t>
        <a:bodyPr/>
        <a:lstStyle/>
        <a:p>
          <a:endParaRPr lang="en-US"/>
        </a:p>
      </dgm:t>
    </dgm:pt>
    <dgm:pt modelId="{1255EF2F-9FC6-4AF4-8F1F-CECE567D24E6}" type="sibTrans" cxnId="{4F00A365-0E31-47B9-AD54-3188FDBF3C78}">
      <dgm:prSet/>
      <dgm:spPr/>
      <dgm:t>
        <a:bodyPr/>
        <a:lstStyle/>
        <a:p>
          <a:endParaRPr lang="en-US"/>
        </a:p>
      </dgm:t>
    </dgm:pt>
    <dgm:pt modelId="{A5E3A44F-44F5-414C-B85E-004C4F207713}">
      <dgm:prSet phldrT="[Text]"/>
      <dgm:spPr/>
      <dgm:t>
        <a:bodyPr/>
        <a:lstStyle/>
        <a:p>
          <a:r>
            <a:rPr lang="en-GB" dirty="0" smtClean="0">
              <a:effectLst/>
              <a:latin typeface="Calibri"/>
              <a:ea typeface="Calibri"/>
              <a:cs typeface="Times New Roman"/>
            </a:rPr>
            <a:t>I can recognise and express my feelings.</a:t>
          </a:r>
          <a:endParaRPr lang="en-US" dirty="0"/>
        </a:p>
      </dgm:t>
    </dgm:pt>
    <dgm:pt modelId="{23BAB9AB-40CD-41A5-B169-0D8772F1BD2E}" type="parTrans" cxnId="{E0D40E64-049F-45CD-A751-C77C26740573}">
      <dgm:prSet/>
      <dgm:spPr/>
      <dgm:t>
        <a:bodyPr/>
        <a:lstStyle/>
        <a:p>
          <a:endParaRPr lang="en-US"/>
        </a:p>
      </dgm:t>
    </dgm:pt>
    <dgm:pt modelId="{2687D145-1F01-46FC-B1E9-914EB2C955C9}" type="sibTrans" cxnId="{E0D40E64-049F-45CD-A751-C77C26740573}">
      <dgm:prSet/>
      <dgm:spPr/>
      <dgm:t>
        <a:bodyPr/>
        <a:lstStyle/>
        <a:p>
          <a:endParaRPr lang="en-US"/>
        </a:p>
      </dgm:t>
    </dgm:pt>
    <dgm:pt modelId="{6BC0F824-C670-4266-A286-021F1190695C}">
      <dgm:prSet/>
      <dgm:spPr/>
      <dgm:t>
        <a:bodyPr/>
        <a:lstStyle/>
        <a:p>
          <a:r>
            <a:rPr lang="en-GB" dirty="0" smtClean="0">
              <a:effectLst/>
              <a:latin typeface="Calibri"/>
              <a:ea typeface="Calibri"/>
              <a:cs typeface="Times New Roman"/>
            </a:rPr>
            <a:t>I can recognise risk and think through the immediate and future consequences of my choices</a:t>
          </a:r>
          <a:endParaRPr lang="en-US" dirty="0"/>
        </a:p>
      </dgm:t>
    </dgm:pt>
    <dgm:pt modelId="{CEF4D8E9-4E34-460B-915D-F87573D31BB4}" type="parTrans" cxnId="{C542AA08-8BE2-425C-81DB-8C4EA946DBD6}">
      <dgm:prSet/>
      <dgm:spPr/>
      <dgm:t>
        <a:bodyPr/>
        <a:lstStyle/>
        <a:p>
          <a:endParaRPr lang="en-US"/>
        </a:p>
      </dgm:t>
    </dgm:pt>
    <dgm:pt modelId="{111230A8-B72D-4DD3-9817-78AD5F5BB3B5}" type="sibTrans" cxnId="{C542AA08-8BE2-425C-81DB-8C4EA946DBD6}">
      <dgm:prSet/>
      <dgm:spPr/>
      <dgm:t>
        <a:bodyPr/>
        <a:lstStyle/>
        <a:p>
          <a:endParaRPr lang="en-US"/>
        </a:p>
      </dgm:t>
    </dgm:pt>
    <dgm:pt modelId="{532B6604-4B15-48D7-A118-7AB5F43E339A}">
      <dgm:prSet/>
      <dgm:spPr/>
      <dgm:t>
        <a:bodyPr/>
        <a:lstStyle/>
        <a:p>
          <a:r>
            <a:rPr lang="en-GB" dirty="0" smtClean="0">
              <a:effectLst/>
              <a:latin typeface="Calibri"/>
              <a:ea typeface="Calibri"/>
              <a:cs typeface="Times New Roman"/>
            </a:rPr>
            <a:t>I can recognise the individual, organisational, social and cultural values/norms which can influence my decisions</a:t>
          </a:r>
          <a:endParaRPr lang="en-US" dirty="0"/>
        </a:p>
      </dgm:t>
    </dgm:pt>
    <dgm:pt modelId="{4B56E01C-08F1-47AA-B5F4-F82067DE551A}" type="parTrans" cxnId="{B9EA0EA6-3D03-40D2-8B0A-F106B69798D0}">
      <dgm:prSet/>
      <dgm:spPr/>
      <dgm:t>
        <a:bodyPr/>
        <a:lstStyle/>
        <a:p>
          <a:endParaRPr lang="en-US"/>
        </a:p>
      </dgm:t>
    </dgm:pt>
    <dgm:pt modelId="{5DB75F55-20C9-4821-8F9D-2AB167F3128E}" type="sibTrans" cxnId="{B9EA0EA6-3D03-40D2-8B0A-F106B69798D0}">
      <dgm:prSet/>
      <dgm:spPr/>
      <dgm:t>
        <a:bodyPr/>
        <a:lstStyle/>
        <a:p>
          <a:endParaRPr lang="en-US"/>
        </a:p>
      </dgm:t>
    </dgm:pt>
    <dgm:pt modelId="{5FCAAD7E-10A1-4A15-9815-09EE18A1499B}">
      <dgm:prSet/>
      <dgm:spPr/>
      <dgm:t>
        <a:bodyPr/>
        <a:lstStyle/>
        <a:p>
          <a:r>
            <a:rPr lang="en-GB" smtClean="0">
              <a:effectLst/>
              <a:latin typeface="Calibri"/>
              <a:ea typeface="Calibri"/>
              <a:cs typeface="Times New Roman"/>
            </a:rPr>
            <a:t>I can find and appraise information to help me make choices about my health and wellbeing</a:t>
          </a:r>
          <a:endParaRPr lang="en-GB" dirty="0">
            <a:effectLst/>
            <a:latin typeface="Calibri"/>
            <a:ea typeface="Calibri"/>
            <a:cs typeface="Times New Roman"/>
          </a:endParaRPr>
        </a:p>
      </dgm:t>
    </dgm:pt>
    <dgm:pt modelId="{08A7B6C4-E176-4EC8-8DFA-BEA6C51B537B}" type="parTrans" cxnId="{22AE3D4F-09F5-48D0-A402-ABF6F6C8D53F}">
      <dgm:prSet/>
      <dgm:spPr/>
      <dgm:t>
        <a:bodyPr/>
        <a:lstStyle/>
        <a:p>
          <a:endParaRPr lang="en-US"/>
        </a:p>
      </dgm:t>
    </dgm:pt>
    <dgm:pt modelId="{70667BFE-5B08-4C12-ABF1-0E6E4BB9CB1B}" type="sibTrans" cxnId="{22AE3D4F-09F5-48D0-A402-ABF6F6C8D53F}">
      <dgm:prSet/>
      <dgm:spPr/>
      <dgm:t>
        <a:bodyPr/>
        <a:lstStyle/>
        <a:p>
          <a:endParaRPr lang="en-US"/>
        </a:p>
      </dgm:t>
    </dgm:pt>
    <dgm:pt modelId="{DC79E1F0-B9CF-4346-99C4-1CE8083524F9}">
      <dgm:prSet/>
      <dgm:spPr/>
      <dgm:t>
        <a:bodyPr/>
        <a:lstStyle/>
        <a:p>
          <a:r>
            <a:rPr lang="en-GB" dirty="0" smtClean="0">
              <a:effectLst/>
              <a:latin typeface="Calibri"/>
              <a:ea typeface="Calibri"/>
              <a:cs typeface="Times New Roman"/>
            </a:rPr>
            <a:t>I can resolve conflict with others and recognise where the behaviour of others may be a sign of their unhappiness or distress</a:t>
          </a:r>
          <a:endParaRPr lang="en-US" dirty="0"/>
        </a:p>
      </dgm:t>
    </dgm:pt>
    <dgm:pt modelId="{36E60941-3B05-42D3-8947-7F3617004C21}" type="parTrans" cxnId="{4758FA45-C994-4C0F-A16F-1BDF887F515F}">
      <dgm:prSet/>
      <dgm:spPr/>
      <dgm:t>
        <a:bodyPr/>
        <a:lstStyle/>
        <a:p>
          <a:endParaRPr lang="en-US"/>
        </a:p>
      </dgm:t>
    </dgm:pt>
    <dgm:pt modelId="{181807B3-C959-4DEC-BFFE-0872E39B681E}" type="sibTrans" cxnId="{4758FA45-C994-4C0F-A16F-1BDF887F515F}">
      <dgm:prSet/>
      <dgm:spPr/>
      <dgm:t>
        <a:bodyPr/>
        <a:lstStyle/>
        <a:p>
          <a:endParaRPr lang="en-US"/>
        </a:p>
      </dgm:t>
    </dgm:pt>
    <dgm:pt modelId="{71659D6C-B2E2-4B60-9FC5-D78A2D1A3B28}">
      <dgm:prSet/>
      <dgm:spPr/>
      <dgm:t>
        <a:bodyPr/>
        <a:lstStyle/>
        <a:p>
          <a:r>
            <a:rPr lang="en-GB" smtClean="0">
              <a:effectLst/>
              <a:latin typeface="Calibri"/>
              <a:ea typeface="Calibri"/>
              <a:cs typeface="Times New Roman"/>
            </a:rPr>
            <a:t>I have the confidence and skills to assert my view and make my own choices.</a:t>
          </a:r>
          <a:endParaRPr lang="en-GB" dirty="0">
            <a:effectLst/>
            <a:latin typeface="Calibri"/>
            <a:ea typeface="Calibri"/>
            <a:cs typeface="Times New Roman"/>
          </a:endParaRPr>
        </a:p>
      </dgm:t>
    </dgm:pt>
    <dgm:pt modelId="{2D09F11A-F3E5-42D8-A609-87B1CAFA5CDD}" type="parTrans" cxnId="{7AAADC4F-4B9E-4313-BEAD-4DC9CD33AFF1}">
      <dgm:prSet/>
      <dgm:spPr/>
      <dgm:t>
        <a:bodyPr/>
        <a:lstStyle/>
        <a:p>
          <a:endParaRPr lang="en-US"/>
        </a:p>
      </dgm:t>
    </dgm:pt>
    <dgm:pt modelId="{B5187F84-A443-4161-A6B8-FE85015CEAF9}" type="sibTrans" cxnId="{7AAADC4F-4B9E-4313-BEAD-4DC9CD33AFF1}">
      <dgm:prSet/>
      <dgm:spPr/>
      <dgm:t>
        <a:bodyPr/>
        <a:lstStyle/>
        <a:p>
          <a:endParaRPr lang="en-US"/>
        </a:p>
      </dgm:t>
    </dgm:pt>
    <dgm:pt modelId="{7FAA2EC7-40C9-4274-8365-CA169E2E0944}">
      <dgm:prSet/>
      <dgm:spPr/>
      <dgm:t>
        <a:bodyPr/>
        <a:lstStyle/>
        <a:p>
          <a:r>
            <a:rPr lang="en-GB" smtClean="0">
              <a:effectLst/>
              <a:latin typeface="Calibri"/>
              <a:ea typeface="Calibri"/>
              <a:cs typeface="Times New Roman"/>
            </a:rPr>
            <a:t>I have the skills  to look after myself and those around me</a:t>
          </a:r>
          <a:endParaRPr lang="en-US" dirty="0"/>
        </a:p>
      </dgm:t>
    </dgm:pt>
    <dgm:pt modelId="{FA533014-CCD4-44E1-82C4-3BA4A7134ACD}" type="parTrans" cxnId="{32A81768-4F74-4844-A2B3-300FF58B6CBD}">
      <dgm:prSet/>
      <dgm:spPr/>
      <dgm:t>
        <a:bodyPr/>
        <a:lstStyle/>
        <a:p>
          <a:endParaRPr lang="en-US"/>
        </a:p>
      </dgm:t>
    </dgm:pt>
    <dgm:pt modelId="{BD933649-FD5B-4113-8E6D-F2907D0D0B95}" type="sibTrans" cxnId="{32A81768-4F74-4844-A2B3-300FF58B6CBD}">
      <dgm:prSet/>
      <dgm:spPr/>
      <dgm:t>
        <a:bodyPr/>
        <a:lstStyle/>
        <a:p>
          <a:endParaRPr lang="en-US"/>
        </a:p>
      </dgm:t>
    </dgm:pt>
    <dgm:pt modelId="{E786CB53-1FBF-470B-A238-359AD8063B57}">
      <dgm:prSet/>
      <dgm:spPr/>
      <dgm:t>
        <a:bodyPr/>
        <a:lstStyle/>
        <a:p>
          <a:r>
            <a:rPr lang="en-GB" dirty="0" smtClean="0">
              <a:effectLst/>
              <a:latin typeface="Calibri"/>
              <a:ea typeface="Calibri"/>
              <a:cs typeface="Times New Roman"/>
            </a:rPr>
            <a:t>I recognise how government and global decisions influence people’s health</a:t>
          </a:r>
          <a:endParaRPr lang="en-US" dirty="0"/>
        </a:p>
      </dgm:t>
    </dgm:pt>
    <dgm:pt modelId="{62D25C82-86EF-48EE-AFAA-E7960072F23D}" type="parTrans" cxnId="{7FE0EDF3-A4B7-426D-A520-E473F02A4759}">
      <dgm:prSet/>
      <dgm:spPr/>
      <dgm:t>
        <a:bodyPr/>
        <a:lstStyle/>
        <a:p>
          <a:endParaRPr lang="en-US"/>
        </a:p>
      </dgm:t>
    </dgm:pt>
    <dgm:pt modelId="{EF01097F-7A41-4D82-9AC2-D15C0DE92309}" type="sibTrans" cxnId="{7FE0EDF3-A4B7-426D-A520-E473F02A4759}">
      <dgm:prSet/>
      <dgm:spPr/>
      <dgm:t>
        <a:bodyPr/>
        <a:lstStyle/>
        <a:p>
          <a:endParaRPr lang="en-US"/>
        </a:p>
      </dgm:t>
    </dgm:pt>
    <dgm:pt modelId="{B6AE9CBF-F7AC-435C-94E7-0467B5BD1335}">
      <dgm:prSet/>
      <dgm:spPr/>
      <dgm:t>
        <a:bodyPr/>
        <a:lstStyle/>
        <a:p>
          <a:r>
            <a:rPr lang="en-GB" dirty="0" smtClean="0">
              <a:effectLst/>
              <a:latin typeface="Calibri"/>
              <a:ea typeface="Calibri"/>
              <a:cs typeface="Times New Roman"/>
            </a:rPr>
            <a:t>I understand when and where I can access help</a:t>
          </a:r>
          <a:endParaRPr lang="en-US" dirty="0"/>
        </a:p>
      </dgm:t>
    </dgm:pt>
    <dgm:pt modelId="{D1E23D22-C1AA-4C58-8A65-3C2BDDED600F}" type="parTrans" cxnId="{93A44BEC-4411-4623-A65A-881EF1C4D63C}">
      <dgm:prSet/>
      <dgm:spPr/>
      <dgm:t>
        <a:bodyPr/>
        <a:lstStyle/>
        <a:p>
          <a:endParaRPr lang="en-US"/>
        </a:p>
      </dgm:t>
    </dgm:pt>
    <dgm:pt modelId="{F3CFA296-C2FB-44E2-8569-F5455ED6C698}" type="sibTrans" cxnId="{93A44BEC-4411-4623-A65A-881EF1C4D63C}">
      <dgm:prSet/>
      <dgm:spPr/>
      <dgm:t>
        <a:bodyPr/>
        <a:lstStyle/>
        <a:p>
          <a:endParaRPr lang="en-US"/>
        </a:p>
      </dgm:t>
    </dgm:pt>
    <dgm:pt modelId="{ACFD4094-1FBB-494C-94C2-DEA2194310EF}" type="pres">
      <dgm:prSet presAssocID="{E3844D9C-F6D2-4104-BFD8-B23DD945A838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88D7FF7-C472-4DA6-9D91-B3F6BBF8F652}" type="pres">
      <dgm:prSet presAssocID="{E3844D9C-F6D2-4104-BFD8-B23DD945A838}" presName="radial" presStyleCnt="0">
        <dgm:presLayoutVars>
          <dgm:animLvl val="ctr"/>
        </dgm:presLayoutVars>
      </dgm:prSet>
      <dgm:spPr/>
    </dgm:pt>
    <dgm:pt modelId="{619F7F8C-68BD-4DFD-89AD-ED2C4D9E93B4}" type="pres">
      <dgm:prSet presAssocID="{60F60FAE-E811-47DE-8748-2D7981C5518B}" presName="centerShape" presStyleLbl="vennNode1" presStyleIdx="0" presStyleCnt="13" custScaleX="78596" custScaleY="82781"/>
      <dgm:spPr/>
      <dgm:t>
        <a:bodyPr/>
        <a:lstStyle/>
        <a:p>
          <a:endParaRPr lang="en-US"/>
        </a:p>
      </dgm:t>
    </dgm:pt>
    <dgm:pt modelId="{696E9036-FD68-41F9-BDA7-7C0609447E79}" type="pres">
      <dgm:prSet presAssocID="{B590297A-4545-4DBD-A596-9CE437E6D652}" presName="node" presStyleLbl="vennNode1" presStyleIdx="1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E4175C-492B-4A39-83E6-2D77271A7AE9}" type="pres">
      <dgm:prSet presAssocID="{141C94C0-65C8-4AE5-8AA9-48439574AA2A}" presName="node" presStyleLbl="vennNode1" presStyleIdx="2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AD9596-5B16-43C8-A0D0-26DAB6CA1191}" type="pres">
      <dgm:prSet presAssocID="{15E35676-1198-4F1F-9E2D-7C904EC0B487}" presName="node" presStyleLbl="vennNode1" presStyleIdx="3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EA6A23-02F3-4A0D-AE73-14DCFAADC45B}" type="pres">
      <dgm:prSet presAssocID="{A5E3A44F-44F5-414C-B85E-004C4F207713}" presName="node" presStyleLbl="vennNode1" presStyleIdx="4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7B8D3C-0416-4308-A4AF-904166C74BE7}" type="pres">
      <dgm:prSet presAssocID="{6BC0F824-C670-4266-A286-021F1190695C}" presName="node" presStyleLbl="vennNode1" presStyleIdx="5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5440FB-85E7-4910-9E46-76E6D90D2DF2}" type="pres">
      <dgm:prSet presAssocID="{5FCAAD7E-10A1-4A15-9815-09EE18A1499B}" presName="node" presStyleLbl="vennNode1" presStyleIdx="6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EA4EFBF-C543-4553-AF35-A256095B0C67}" type="pres">
      <dgm:prSet presAssocID="{532B6604-4B15-48D7-A118-7AB5F43E339A}" presName="node" presStyleLbl="vennNode1" presStyleIdx="7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A82146-E174-442D-A00E-2E021B77133E}" type="pres">
      <dgm:prSet presAssocID="{DC79E1F0-B9CF-4346-99C4-1CE8083524F9}" presName="node" presStyleLbl="vennNode1" presStyleIdx="8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0960AA-3315-4335-A375-F3BE83576B5F}" type="pres">
      <dgm:prSet presAssocID="{7FAA2EC7-40C9-4274-8365-CA169E2E0944}" presName="node" presStyleLbl="vennNode1" presStyleIdx="9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0D1AA9-E8D9-4501-BFEA-F87D210D4F1B}" type="pres">
      <dgm:prSet presAssocID="{E786CB53-1FBF-470B-A238-359AD8063B57}" presName="node" presStyleLbl="vennNode1" presStyleIdx="10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150884-9594-4C17-9D63-46FBF7685F60}" type="pres">
      <dgm:prSet presAssocID="{B6AE9CBF-F7AC-435C-94E7-0467B5BD1335}" presName="node" presStyleLbl="vennNode1" presStyleIdx="11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27E9C1-51BD-4A86-BC0A-13DC97E8FAFD}" type="pres">
      <dgm:prSet presAssocID="{71659D6C-B2E2-4B60-9FC5-D78A2D1A3B28}" presName="node" presStyleLbl="vennNode1" presStyleIdx="12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FF2723A-BD4A-4EA3-A4A3-F45889FBCC12}" type="presOf" srcId="{15E35676-1198-4F1F-9E2D-7C904EC0B487}" destId="{15AD9596-5B16-43C8-A0D0-26DAB6CA1191}" srcOrd="0" destOrd="0" presId="urn:microsoft.com/office/officeart/2005/8/layout/radial3"/>
    <dgm:cxn modelId="{4F00A365-0E31-47B9-AD54-3188FDBF3C78}" srcId="{60F60FAE-E811-47DE-8748-2D7981C5518B}" destId="{15E35676-1198-4F1F-9E2D-7C904EC0B487}" srcOrd="2" destOrd="0" parTransId="{396C6F8E-6EEF-467F-878C-16F1F8616608}" sibTransId="{1255EF2F-9FC6-4AF4-8F1F-CECE567D24E6}"/>
    <dgm:cxn modelId="{B3F5D7C8-713E-4EBE-912D-FFD82A5A9BF6}" type="presOf" srcId="{E786CB53-1FBF-470B-A238-359AD8063B57}" destId="{ED0D1AA9-E8D9-4501-BFEA-F87D210D4F1B}" srcOrd="0" destOrd="0" presId="urn:microsoft.com/office/officeart/2005/8/layout/radial3"/>
    <dgm:cxn modelId="{3DF43A6C-35F1-46FD-85DB-EF94785631F3}" type="presOf" srcId="{DC79E1F0-B9CF-4346-99C4-1CE8083524F9}" destId="{0AA82146-E174-442D-A00E-2E021B77133E}" srcOrd="0" destOrd="0" presId="urn:microsoft.com/office/officeart/2005/8/layout/radial3"/>
    <dgm:cxn modelId="{F09C8871-48CF-4C9A-9B1D-D0FE6805FE9C}" srcId="{E3844D9C-F6D2-4104-BFD8-B23DD945A838}" destId="{60F60FAE-E811-47DE-8748-2D7981C5518B}" srcOrd="0" destOrd="0" parTransId="{FC2C66CC-596F-4485-807E-877EFEE9AB0B}" sibTransId="{E94CF27E-3E46-430E-A312-6775C0C5A07D}"/>
    <dgm:cxn modelId="{31784C74-3690-4C27-B9B9-34B208AE6854}" srcId="{60F60FAE-E811-47DE-8748-2D7981C5518B}" destId="{141C94C0-65C8-4AE5-8AA9-48439574AA2A}" srcOrd="1" destOrd="0" parTransId="{31DF5B32-1D3C-4269-85DD-6B19F642B4B2}" sibTransId="{336555A2-EAB9-496A-B405-887DE61D2ED2}"/>
    <dgm:cxn modelId="{0FBA14F3-6EE9-43A6-9D27-0D5A7CA0BFF4}" srcId="{60F60FAE-E811-47DE-8748-2D7981C5518B}" destId="{B590297A-4545-4DBD-A596-9CE437E6D652}" srcOrd="0" destOrd="0" parTransId="{49233413-ECEC-459A-8B84-20FC73651969}" sibTransId="{903C6478-A69D-4AF7-AAF5-E5E877B82B5F}"/>
    <dgm:cxn modelId="{7C22E29D-388D-405C-BCF2-FE5B8F205C65}" type="presOf" srcId="{5FCAAD7E-10A1-4A15-9815-09EE18A1499B}" destId="{D55440FB-85E7-4910-9E46-76E6D90D2DF2}" srcOrd="0" destOrd="0" presId="urn:microsoft.com/office/officeart/2005/8/layout/radial3"/>
    <dgm:cxn modelId="{66623DAA-3CF1-4827-B857-D899A452E550}" type="presOf" srcId="{60F60FAE-E811-47DE-8748-2D7981C5518B}" destId="{619F7F8C-68BD-4DFD-89AD-ED2C4D9E93B4}" srcOrd="0" destOrd="0" presId="urn:microsoft.com/office/officeart/2005/8/layout/radial3"/>
    <dgm:cxn modelId="{0AB7048F-D0AA-4171-9D72-BD0B5A49191B}" type="presOf" srcId="{B590297A-4545-4DBD-A596-9CE437E6D652}" destId="{696E9036-FD68-41F9-BDA7-7C0609447E79}" srcOrd="0" destOrd="0" presId="urn:microsoft.com/office/officeart/2005/8/layout/radial3"/>
    <dgm:cxn modelId="{B6A8D312-00F5-46C7-A677-5ACC90DBF723}" type="presOf" srcId="{6BC0F824-C670-4266-A286-021F1190695C}" destId="{EC7B8D3C-0416-4308-A4AF-904166C74BE7}" srcOrd="0" destOrd="0" presId="urn:microsoft.com/office/officeart/2005/8/layout/radial3"/>
    <dgm:cxn modelId="{417336BB-BB0A-45A7-A59D-41DFE5C370C3}" type="presOf" srcId="{532B6604-4B15-48D7-A118-7AB5F43E339A}" destId="{7EA4EFBF-C543-4553-AF35-A256095B0C67}" srcOrd="0" destOrd="0" presId="urn:microsoft.com/office/officeart/2005/8/layout/radial3"/>
    <dgm:cxn modelId="{BE7B9B72-78D4-4570-B7CF-9B200F5134CE}" type="presOf" srcId="{141C94C0-65C8-4AE5-8AA9-48439574AA2A}" destId="{A3E4175C-492B-4A39-83E6-2D77271A7AE9}" srcOrd="0" destOrd="0" presId="urn:microsoft.com/office/officeart/2005/8/layout/radial3"/>
    <dgm:cxn modelId="{B9EA0EA6-3D03-40D2-8B0A-F106B69798D0}" srcId="{60F60FAE-E811-47DE-8748-2D7981C5518B}" destId="{532B6604-4B15-48D7-A118-7AB5F43E339A}" srcOrd="6" destOrd="0" parTransId="{4B56E01C-08F1-47AA-B5F4-F82067DE551A}" sibTransId="{5DB75F55-20C9-4821-8F9D-2AB167F3128E}"/>
    <dgm:cxn modelId="{ADD3D37F-62FC-4024-AACC-CC81604EF771}" type="presOf" srcId="{71659D6C-B2E2-4B60-9FC5-D78A2D1A3B28}" destId="{1227E9C1-51BD-4A86-BC0A-13DC97E8FAFD}" srcOrd="0" destOrd="0" presId="urn:microsoft.com/office/officeart/2005/8/layout/radial3"/>
    <dgm:cxn modelId="{32A81768-4F74-4844-A2B3-300FF58B6CBD}" srcId="{60F60FAE-E811-47DE-8748-2D7981C5518B}" destId="{7FAA2EC7-40C9-4274-8365-CA169E2E0944}" srcOrd="8" destOrd="0" parTransId="{FA533014-CCD4-44E1-82C4-3BA4A7134ACD}" sibTransId="{BD933649-FD5B-4113-8E6D-F2907D0D0B95}"/>
    <dgm:cxn modelId="{E0D40E64-049F-45CD-A751-C77C26740573}" srcId="{60F60FAE-E811-47DE-8748-2D7981C5518B}" destId="{A5E3A44F-44F5-414C-B85E-004C4F207713}" srcOrd="3" destOrd="0" parTransId="{23BAB9AB-40CD-41A5-B169-0D8772F1BD2E}" sibTransId="{2687D145-1F01-46FC-B1E9-914EB2C955C9}"/>
    <dgm:cxn modelId="{7AAADC4F-4B9E-4313-BEAD-4DC9CD33AFF1}" srcId="{60F60FAE-E811-47DE-8748-2D7981C5518B}" destId="{71659D6C-B2E2-4B60-9FC5-D78A2D1A3B28}" srcOrd="11" destOrd="0" parTransId="{2D09F11A-F3E5-42D8-A609-87B1CAFA5CDD}" sibTransId="{B5187F84-A443-4161-A6B8-FE85015CEAF9}"/>
    <dgm:cxn modelId="{C542AA08-8BE2-425C-81DB-8C4EA946DBD6}" srcId="{60F60FAE-E811-47DE-8748-2D7981C5518B}" destId="{6BC0F824-C670-4266-A286-021F1190695C}" srcOrd="4" destOrd="0" parTransId="{CEF4D8E9-4E34-460B-915D-F87573D31BB4}" sibTransId="{111230A8-B72D-4DD3-9817-78AD5F5BB3B5}"/>
    <dgm:cxn modelId="{995547F2-81E4-42CE-8C9D-5CA9F25C675A}" type="presOf" srcId="{B6AE9CBF-F7AC-435C-94E7-0467B5BD1335}" destId="{8D150884-9594-4C17-9D63-46FBF7685F60}" srcOrd="0" destOrd="0" presId="urn:microsoft.com/office/officeart/2005/8/layout/radial3"/>
    <dgm:cxn modelId="{FE82547C-58FF-45FA-B55E-A5EA77695B18}" type="presOf" srcId="{A5E3A44F-44F5-414C-B85E-004C4F207713}" destId="{E9EA6A23-02F3-4A0D-AE73-14DCFAADC45B}" srcOrd="0" destOrd="0" presId="urn:microsoft.com/office/officeart/2005/8/layout/radial3"/>
    <dgm:cxn modelId="{7FE0EDF3-A4B7-426D-A520-E473F02A4759}" srcId="{60F60FAE-E811-47DE-8748-2D7981C5518B}" destId="{E786CB53-1FBF-470B-A238-359AD8063B57}" srcOrd="9" destOrd="0" parTransId="{62D25C82-86EF-48EE-AFAA-E7960072F23D}" sibTransId="{EF01097F-7A41-4D82-9AC2-D15C0DE92309}"/>
    <dgm:cxn modelId="{22AE3D4F-09F5-48D0-A402-ABF6F6C8D53F}" srcId="{60F60FAE-E811-47DE-8748-2D7981C5518B}" destId="{5FCAAD7E-10A1-4A15-9815-09EE18A1499B}" srcOrd="5" destOrd="0" parTransId="{08A7B6C4-E176-4EC8-8DFA-BEA6C51B537B}" sibTransId="{70667BFE-5B08-4C12-ABF1-0E6E4BB9CB1B}"/>
    <dgm:cxn modelId="{BADF42CE-3A9B-450F-BDC9-4420FEEFCD11}" type="presOf" srcId="{7FAA2EC7-40C9-4274-8365-CA169E2E0944}" destId="{8D0960AA-3315-4335-A375-F3BE83576B5F}" srcOrd="0" destOrd="0" presId="urn:microsoft.com/office/officeart/2005/8/layout/radial3"/>
    <dgm:cxn modelId="{93A44BEC-4411-4623-A65A-881EF1C4D63C}" srcId="{60F60FAE-E811-47DE-8748-2D7981C5518B}" destId="{B6AE9CBF-F7AC-435C-94E7-0467B5BD1335}" srcOrd="10" destOrd="0" parTransId="{D1E23D22-C1AA-4C58-8A65-3C2BDDED600F}" sibTransId="{F3CFA296-C2FB-44E2-8569-F5455ED6C698}"/>
    <dgm:cxn modelId="{ECF466FC-7BC9-4F9C-AA55-7D9C08B3E4DC}" type="presOf" srcId="{E3844D9C-F6D2-4104-BFD8-B23DD945A838}" destId="{ACFD4094-1FBB-494C-94C2-DEA2194310EF}" srcOrd="0" destOrd="0" presId="urn:microsoft.com/office/officeart/2005/8/layout/radial3"/>
    <dgm:cxn modelId="{4758FA45-C994-4C0F-A16F-1BDF887F515F}" srcId="{60F60FAE-E811-47DE-8748-2D7981C5518B}" destId="{DC79E1F0-B9CF-4346-99C4-1CE8083524F9}" srcOrd="7" destOrd="0" parTransId="{36E60941-3B05-42D3-8947-7F3617004C21}" sibTransId="{181807B3-C959-4DEC-BFFE-0872E39B681E}"/>
    <dgm:cxn modelId="{75B7F58E-74C5-459A-9986-8DBC911BFF17}" type="presParOf" srcId="{ACFD4094-1FBB-494C-94C2-DEA2194310EF}" destId="{388D7FF7-C472-4DA6-9D91-B3F6BBF8F652}" srcOrd="0" destOrd="0" presId="urn:microsoft.com/office/officeart/2005/8/layout/radial3"/>
    <dgm:cxn modelId="{7FE14D51-54A7-4F88-9468-2B36DB5167A8}" type="presParOf" srcId="{388D7FF7-C472-4DA6-9D91-B3F6BBF8F652}" destId="{619F7F8C-68BD-4DFD-89AD-ED2C4D9E93B4}" srcOrd="0" destOrd="0" presId="urn:microsoft.com/office/officeart/2005/8/layout/radial3"/>
    <dgm:cxn modelId="{61850A1F-8BB1-4DE2-A98A-C51A7E45EDD1}" type="presParOf" srcId="{388D7FF7-C472-4DA6-9D91-B3F6BBF8F652}" destId="{696E9036-FD68-41F9-BDA7-7C0609447E79}" srcOrd="1" destOrd="0" presId="urn:microsoft.com/office/officeart/2005/8/layout/radial3"/>
    <dgm:cxn modelId="{22B63F38-5029-4F98-A03D-C7CA35FD8ADC}" type="presParOf" srcId="{388D7FF7-C472-4DA6-9D91-B3F6BBF8F652}" destId="{A3E4175C-492B-4A39-83E6-2D77271A7AE9}" srcOrd="2" destOrd="0" presId="urn:microsoft.com/office/officeart/2005/8/layout/radial3"/>
    <dgm:cxn modelId="{25533665-11C4-47E2-B60D-12561A6BA9D0}" type="presParOf" srcId="{388D7FF7-C472-4DA6-9D91-B3F6BBF8F652}" destId="{15AD9596-5B16-43C8-A0D0-26DAB6CA1191}" srcOrd="3" destOrd="0" presId="urn:microsoft.com/office/officeart/2005/8/layout/radial3"/>
    <dgm:cxn modelId="{BA366FA8-DA3E-487C-9A3E-E4B511B425B7}" type="presParOf" srcId="{388D7FF7-C472-4DA6-9D91-B3F6BBF8F652}" destId="{E9EA6A23-02F3-4A0D-AE73-14DCFAADC45B}" srcOrd="4" destOrd="0" presId="urn:microsoft.com/office/officeart/2005/8/layout/radial3"/>
    <dgm:cxn modelId="{85CE74E4-91E0-42A2-99A9-149BD55C193C}" type="presParOf" srcId="{388D7FF7-C472-4DA6-9D91-B3F6BBF8F652}" destId="{EC7B8D3C-0416-4308-A4AF-904166C74BE7}" srcOrd="5" destOrd="0" presId="urn:microsoft.com/office/officeart/2005/8/layout/radial3"/>
    <dgm:cxn modelId="{9D9F5015-52A4-4618-8343-275555ADA25F}" type="presParOf" srcId="{388D7FF7-C472-4DA6-9D91-B3F6BBF8F652}" destId="{D55440FB-85E7-4910-9E46-76E6D90D2DF2}" srcOrd="6" destOrd="0" presId="urn:microsoft.com/office/officeart/2005/8/layout/radial3"/>
    <dgm:cxn modelId="{B062AE7C-BE4F-4EEE-A921-BB7429AA20C0}" type="presParOf" srcId="{388D7FF7-C472-4DA6-9D91-B3F6BBF8F652}" destId="{7EA4EFBF-C543-4553-AF35-A256095B0C67}" srcOrd="7" destOrd="0" presId="urn:microsoft.com/office/officeart/2005/8/layout/radial3"/>
    <dgm:cxn modelId="{94DB5070-1E18-4076-B39B-6C3950EB9A12}" type="presParOf" srcId="{388D7FF7-C472-4DA6-9D91-B3F6BBF8F652}" destId="{0AA82146-E174-442D-A00E-2E021B77133E}" srcOrd="8" destOrd="0" presId="urn:microsoft.com/office/officeart/2005/8/layout/radial3"/>
    <dgm:cxn modelId="{1A3FDE74-F14D-47EA-A7FD-0A94193804E3}" type="presParOf" srcId="{388D7FF7-C472-4DA6-9D91-B3F6BBF8F652}" destId="{8D0960AA-3315-4335-A375-F3BE83576B5F}" srcOrd="9" destOrd="0" presId="urn:microsoft.com/office/officeart/2005/8/layout/radial3"/>
    <dgm:cxn modelId="{F97D5679-569B-42C5-88F2-334C19D6E8C3}" type="presParOf" srcId="{388D7FF7-C472-4DA6-9D91-B3F6BBF8F652}" destId="{ED0D1AA9-E8D9-4501-BFEA-F87D210D4F1B}" srcOrd="10" destOrd="0" presId="urn:microsoft.com/office/officeart/2005/8/layout/radial3"/>
    <dgm:cxn modelId="{2C17156A-C458-46D8-AD45-0E48A1234C7F}" type="presParOf" srcId="{388D7FF7-C472-4DA6-9D91-B3F6BBF8F652}" destId="{8D150884-9594-4C17-9D63-46FBF7685F60}" srcOrd="11" destOrd="0" presId="urn:microsoft.com/office/officeart/2005/8/layout/radial3"/>
    <dgm:cxn modelId="{E49AA65C-7750-48BA-98B7-7630DCA1842C}" type="presParOf" srcId="{388D7FF7-C472-4DA6-9D91-B3F6BBF8F652}" destId="{1227E9C1-51BD-4A86-BC0A-13DC97E8FAFD}" srcOrd="12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9F7F8C-68BD-4DFD-89AD-ED2C4D9E93B4}">
      <dsp:nvSpPr>
        <dsp:cNvPr id="0" name=""/>
        <dsp:cNvSpPr/>
      </dsp:nvSpPr>
      <dsp:spPr>
        <a:xfrm>
          <a:off x="2653250" y="1973495"/>
          <a:ext cx="2542371" cy="2677745"/>
        </a:xfrm>
        <a:prstGeom prst="ellipse">
          <a:avLst/>
        </a:prstGeom>
        <a:solidFill>
          <a:schemeClr val="accent2">
            <a:shade val="80000"/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Healthy and Confident Individuals...</a:t>
          </a:r>
          <a:endParaRPr lang="en-US" sz="2600" kern="1200" dirty="0"/>
        </a:p>
      </dsp:txBody>
      <dsp:txXfrm>
        <a:off x="3025572" y="2365642"/>
        <a:ext cx="1797727" cy="1893451"/>
      </dsp:txXfrm>
    </dsp:sp>
    <dsp:sp modelId="{696E9036-FD68-41F9-BDA7-7C0609447E79}">
      <dsp:nvSpPr>
        <dsp:cNvPr id="0" name=""/>
        <dsp:cNvSpPr/>
      </dsp:nvSpPr>
      <dsp:spPr>
        <a:xfrm>
          <a:off x="3115752" y="2327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2989"/>
            <a:satOff val="-335"/>
            <a:lumOff val="21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effectLst/>
              <a:latin typeface="Calibri"/>
              <a:ea typeface="Calibri"/>
              <a:cs typeface="Times New Roman"/>
            </a:rPr>
            <a:t>I understand how my body works and how to keep it healthy.</a:t>
          </a:r>
          <a:endParaRPr lang="en-US" sz="1000" kern="1200" dirty="0"/>
        </a:p>
      </dsp:txBody>
      <dsp:txXfrm>
        <a:off x="3352610" y="239185"/>
        <a:ext cx="1143651" cy="1143651"/>
      </dsp:txXfrm>
    </dsp:sp>
    <dsp:sp modelId="{A3E4175C-492B-4A39-83E6-2D77271A7AE9}">
      <dsp:nvSpPr>
        <dsp:cNvPr id="0" name=""/>
        <dsp:cNvSpPr/>
      </dsp:nvSpPr>
      <dsp:spPr>
        <a:xfrm>
          <a:off x="4366430" y="337446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5979"/>
            <a:satOff val="-671"/>
            <a:lumOff val="42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effectLst/>
              <a:latin typeface="Calibri"/>
              <a:ea typeface="Calibri"/>
              <a:cs typeface="Times New Roman"/>
            </a:rPr>
            <a:t>I can form and maintain healthy relationships with others</a:t>
          </a:r>
          <a:endParaRPr lang="en-US" sz="1000" kern="1200" dirty="0"/>
        </a:p>
      </dsp:txBody>
      <dsp:txXfrm>
        <a:off x="4603288" y="574304"/>
        <a:ext cx="1143651" cy="1143651"/>
      </dsp:txXfrm>
    </dsp:sp>
    <dsp:sp modelId="{15AD9596-5B16-43C8-A0D0-26DAB6CA1191}">
      <dsp:nvSpPr>
        <dsp:cNvPr id="0" name=""/>
        <dsp:cNvSpPr/>
      </dsp:nvSpPr>
      <dsp:spPr>
        <a:xfrm>
          <a:off x="5281990" y="1253006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8968"/>
            <a:satOff val="-1006"/>
            <a:lumOff val="64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effectLst/>
              <a:latin typeface="Calibri"/>
              <a:ea typeface="Calibri"/>
              <a:cs typeface="Times New Roman"/>
            </a:rPr>
            <a:t>I understand how my behaviour and choices can impact on my health and wellbeing both now and in the future</a:t>
          </a:r>
          <a:endParaRPr lang="en-US" sz="1000" kern="1200" dirty="0"/>
        </a:p>
      </dsp:txBody>
      <dsp:txXfrm>
        <a:off x="5518848" y="1489864"/>
        <a:ext cx="1143651" cy="1143651"/>
      </dsp:txXfrm>
    </dsp:sp>
    <dsp:sp modelId="{E9EA6A23-02F3-4A0D-AE73-14DCFAADC45B}">
      <dsp:nvSpPr>
        <dsp:cNvPr id="0" name=""/>
        <dsp:cNvSpPr/>
      </dsp:nvSpPr>
      <dsp:spPr>
        <a:xfrm>
          <a:off x="5617108" y="2503684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11957"/>
            <a:satOff val="-1341"/>
            <a:lumOff val="85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effectLst/>
              <a:latin typeface="Calibri"/>
              <a:ea typeface="Calibri"/>
              <a:cs typeface="Times New Roman"/>
            </a:rPr>
            <a:t>I can recognise and express my feelings.</a:t>
          </a:r>
          <a:endParaRPr lang="en-US" sz="1000" kern="1200" dirty="0"/>
        </a:p>
      </dsp:txBody>
      <dsp:txXfrm>
        <a:off x="5853966" y="2740542"/>
        <a:ext cx="1143651" cy="1143651"/>
      </dsp:txXfrm>
    </dsp:sp>
    <dsp:sp modelId="{EC7B8D3C-0416-4308-A4AF-904166C74BE7}">
      <dsp:nvSpPr>
        <dsp:cNvPr id="0" name=""/>
        <dsp:cNvSpPr/>
      </dsp:nvSpPr>
      <dsp:spPr>
        <a:xfrm>
          <a:off x="5281990" y="3754362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14947"/>
            <a:satOff val="-1677"/>
            <a:lumOff val="107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effectLst/>
              <a:latin typeface="Calibri"/>
              <a:ea typeface="Calibri"/>
              <a:cs typeface="Times New Roman"/>
            </a:rPr>
            <a:t>I can recognise risk and think through the immediate and future consequences of my choices</a:t>
          </a:r>
          <a:endParaRPr lang="en-US" sz="1000" kern="1200" dirty="0"/>
        </a:p>
      </dsp:txBody>
      <dsp:txXfrm>
        <a:off x="5518848" y="3991220"/>
        <a:ext cx="1143651" cy="1143651"/>
      </dsp:txXfrm>
    </dsp:sp>
    <dsp:sp modelId="{D55440FB-85E7-4910-9E46-76E6D90D2DF2}">
      <dsp:nvSpPr>
        <dsp:cNvPr id="0" name=""/>
        <dsp:cNvSpPr/>
      </dsp:nvSpPr>
      <dsp:spPr>
        <a:xfrm>
          <a:off x="4366430" y="4669922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17936"/>
            <a:satOff val="-2012"/>
            <a:lumOff val="128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smtClean="0">
              <a:effectLst/>
              <a:latin typeface="Calibri"/>
              <a:ea typeface="Calibri"/>
              <a:cs typeface="Times New Roman"/>
            </a:rPr>
            <a:t>I can find and appraise information to help me make choices about my health and wellbeing</a:t>
          </a:r>
          <a:endParaRPr lang="en-GB" sz="1000" kern="1200" dirty="0">
            <a:effectLst/>
            <a:latin typeface="Calibri"/>
            <a:ea typeface="Calibri"/>
            <a:cs typeface="Times New Roman"/>
          </a:endParaRPr>
        </a:p>
      </dsp:txBody>
      <dsp:txXfrm>
        <a:off x="4603288" y="4906780"/>
        <a:ext cx="1143651" cy="1143651"/>
      </dsp:txXfrm>
    </dsp:sp>
    <dsp:sp modelId="{7EA4EFBF-C543-4553-AF35-A256095B0C67}">
      <dsp:nvSpPr>
        <dsp:cNvPr id="0" name=""/>
        <dsp:cNvSpPr/>
      </dsp:nvSpPr>
      <dsp:spPr>
        <a:xfrm>
          <a:off x="3115752" y="5005040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20925"/>
            <a:satOff val="-2347"/>
            <a:lumOff val="149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effectLst/>
              <a:latin typeface="Calibri"/>
              <a:ea typeface="Calibri"/>
              <a:cs typeface="Times New Roman"/>
            </a:rPr>
            <a:t>I can recognise the individual, organisational, social and cultural values/norms which can influence my decisions</a:t>
          </a:r>
          <a:endParaRPr lang="en-US" sz="1000" kern="1200" dirty="0"/>
        </a:p>
      </dsp:txBody>
      <dsp:txXfrm>
        <a:off x="3352610" y="5241898"/>
        <a:ext cx="1143651" cy="1143651"/>
      </dsp:txXfrm>
    </dsp:sp>
    <dsp:sp modelId="{0AA82146-E174-442D-A00E-2E021B77133E}">
      <dsp:nvSpPr>
        <dsp:cNvPr id="0" name=""/>
        <dsp:cNvSpPr/>
      </dsp:nvSpPr>
      <dsp:spPr>
        <a:xfrm>
          <a:off x="1865074" y="4669922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23915"/>
            <a:satOff val="-2683"/>
            <a:lumOff val="171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effectLst/>
              <a:latin typeface="Calibri"/>
              <a:ea typeface="Calibri"/>
              <a:cs typeface="Times New Roman"/>
            </a:rPr>
            <a:t>I can resolve conflict with others and recognise where the behaviour of others may be a sign of their unhappiness or distress</a:t>
          </a:r>
          <a:endParaRPr lang="en-US" sz="1000" kern="1200" dirty="0"/>
        </a:p>
      </dsp:txBody>
      <dsp:txXfrm>
        <a:off x="2101932" y="4906780"/>
        <a:ext cx="1143651" cy="1143651"/>
      </dsp:txXfrm>
    </dsp:sp>
    <dsp:sp modelId="{8D0960AA-3315-4335-A375-F3BE83576B5F}">
      <dsp:nvSpPr>
        <dsp:cNvPr id="0" name=""/>
        <dsp:cNvSpPr/>
      </dsp:nvSpPr>
      <dsp:spPr>
        <a:xfrm>
          <a:off x="949514" y="3754362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26904"/>
            <a:satOff val="-3018"/>
            <a:lumOff val="192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smtClean="0">
              <a:effectLst/>
              <a:latin typeface="Calibri"/>
              <a:ea typeface="Calibri"/>
              <a:cs typeface="Times New Roman"/>
            </a:rPr>
            <a:t>I have the skills  to look after myself and those around me</a:t>
          </a:r>
          <a:endParaRPr lang="en-US" sz="1000" kern="1200" dirty="0"/>
        </a:p>
      </dsp:txBody>
      <dsp:txXfrm>
        <a:off x="1186372" y="3991220"/>
        <a:ext cx="1143651" cy="1143651"/>
      </dsp:txXfrm>
    </dsp:sp>
    <dsp:sp modelId="{ED0D1AA9-E8D9-4501-BFEA-F87D210D4F1B}">
      <dsp:nvSpPr>
        <dsp:cNvPr id="0" name=""/>
        <dsp:cNvSpPr/>
      </dsp:nvSpPr>
      <dsp:spPr>
        <a:xfrm>
          <a:off x="614395" y="2503684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29893"/>
            <a:satOff val="-3353"/>
            <a:lumOff val="214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effectLst/>
              <a:latin typeface="Calibri"/>
              <a:ea typeface="Calibri"/>
              <a:cs typeface="Times New Roman"/>
            </a:rPr>
            <a:t>I recognise how government and global decisions influence people’s health</a:t>
          </a:r>
          <a:endParaRPr lang="en-US" sz="1000" kern="1200" dirty="0"/>
        </a:p>
      </dsp:txBody>
      <dsp:txXfrm>
        <a:off x="851253" y="2740542"/>
        <a:ext cx="1143651" cy="1143651"/>
      </dsp:txXfrm>
    </dsp:sp>
    <dsp:sp modelId="{8D150884-9594-4C17-9D63-46FBF7685F60}">
      <dsp:nvSpPr>
        <dsp:cNvPr id="0" name=""/>
        <dsp:cNvSpPr/>
      </dsp:nvSpPr>
      <dsp:spPr>
        <a:xfrm>
          <a:off x="949514" y="1253006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32883"/>
            <a:satOff val="-3689"/>
            <a:lumOff val="235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effectLst/>
              <a:latin typeface="Calibri"/>
              <a:ea typeface="Calibri"/>
              <a:cs typeface="Times New Roman"/>
            </a:rPr>
            <a:t>I understand when and where I can access help</a:t>
          </a:r>
          <a:endParaRPr lang="en-US" sz="1000" kern="1200" dirty="0"/>
        </a:p>
      </dsp:txBody>
      <dsp:txXfrm>
        <a:off x="1186372" y="1489864"/>
        <a:ext cx="1143651" cy="1143651"/>
      </dsp:txXfrm>
    </dsp:sp>
    <dsp:sp modelId="{1227E9C1-51BD-4A86-BC0A-13DC97E8FAFD}">
      <dsp:nvSpPr>
        <dsp:cNvPr id="0" name=""/>
        <dsp:cNvSpPr/>
      </dsp:nvSpPr>
      <dsp:spPr>
        <a:xfrm>
          <a:off x="1865074" y="337446"/>
          <a:ext cx="1617367" cy="1617367"/>
        </a:xfrm>
        <a:prstGeom prst="ellipse">
          <a:avLst/>
        </a:prstGeom>
        <a:solidFill>
          <a:schemeClr val="accent2">
            <a:shade val="80000"/>
            <a:alpha val="50000"/>
            <a:hueOff val="-35872"/>
            <a:satOff val="-4024"/>
            <a:lumOff val="25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smtClean="0">
              <a:effectLst/>
              <a:latin typeface="Calibri"/>
              <a:ea typeface="Calibri"/>
              <a:cs typeface="Times New Roman"/>
            </a:rPr>
            <a:t>I have the confidence and skills to assert my view and make my own choices.</a:t>
          </a:r>
          <a:endParaRPr lang="en-GB" sz="1000" kern="1200" dirty="0">
            <a:effectLst/>
            <a:latin typeface="Calibri"/>
            <a:ea typeface="Calibri"/>
            <a:cs typeface="Times New Roman"/>
          </a:endParaRPr>
        </a:p>
      </dsp:txBody>
      <dsp:txXfrm>
        <a:off x="2101932" y="574304"/>
        <a:ext cx="1143651" cy="11436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813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580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401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369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19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902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59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545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977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087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27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61335-CBD0-4654-9C44-98ACA2DB9A5B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7F2BD-5EBE-4382-8284-CDB65B0C21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291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 Curriculum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z="1900" dirty="0"/>
              <a:t>Centrality of the learner</a:t>
            </a:r>
          </a:p>
          <a:p>
            <a:pPr lvl="1"/>
            <a:r>
              <a:rPr lang="en-GB" sz="1900" dirty="0"/>
              <a:t>Basis in learning outcomes – generic and/or specific</a:t>
            </a:r>
          </a:p>
          <a:p>
            <a:pPr lvl="1"/>
            <a:r>
              <a:rPr lang="en-GB" sz="1900" dirty="0"/>
              <a:t>Relaxation of input regulation (specification of content)</a:t>
            </a:r>
          </a:p>
          <a:p>
            <a:pPr lvl="1"/>
            <a:r>
              <a:rPr lang="en-GB" sz="1900" dirty="0"/>
              <a:t>Focus on skills</a:t>
            </a:r>
          </a:p>
          <a:p>
            <a:pPr lvl="1"/>
            <a:r>
              <a:rPr lang="en-GB" sz="1900" dirty="0"/>
              <a:t>Emphasis on teacher/local autonomy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960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Well being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Health and well-being encompasses the interconnected physical, psychological, emotional, cultural and social dimensions to enable everyone to participate fully in life as best they can in an ever changing world.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416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What </a:t>
            </a:r>
            <a:r>
              <a:rPr lang="en-GB" dirty="0"/>
              <a:t>influences their health and well-being, including a healthy diet, physical activity and misuse of substances</a:t>
            </a:r>
          </a:p>
          <a:p>
            <a:r>
              <a:rPr lang="en-GB" dirty="0" smtClean="0"/>
              <a:t>How </a:t>
            </a:r>
            <a:r>
              <a:rPr lang="en-GB" dirty="0"/>
              <a:t>to make decisions which support their health and well-being</a:t>
            </a:r>
          </a:p>
          <a:p>
            <a:r>
              <a:rPr lang="en-GB" dirty="0" smtClean="0"/>
              <a:t>The </a:t>
            </a:r>
            <a:r>
              <a:rPr lang="en-GB" dirty="0"/>
              <a:t>importance of resilience and self-regulation</a:t>
            </a:r>
          </a:p>
          <a:p>
            <a:r>
              <a:rPr lang="en-GB" dirty="0" smtClean="0"/>
              <a:t>How </a:t>
            </a:r>
            <a:r>
              <a:rPr lang="en-GB" dirty="0"/>
              <a:t>to seek support</a:t>
            </a:r>
          </a:p>
          <a:p>
            <a:r>
              <a:rPr lang="en-GB" dirty="0" smtClean="0"/>
              <a:t>How </a:t>
            </a:r>
            <a:r>
              <a:rPr lang="en-GB" dirty="0"/>
              <a:t>to develop safe and healthy relationships.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278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Four Purposes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Ambitious capable learners, ready to learn throughout their lives</a:t>
            </a:r>
          </a:p>
          <a:p>
            <a:r>
              <a:rPr lang="en-GB" dirty="0"/>
              <a:t>Enterprising, creative contributors, ready to play a full part in life and work</a:t>
            </a:r>
          </a:p>
          <a:p>
            <a:r>
              <a:rPr lang="en-GB" dirty="0"/>
              <a:t>Ethical, informed citizens of Wales and the world</a:t>
            </a:r>
          </a:p>
          <a:p>
            <a:r>
              <a:rPr lang="en-GB" dirty="0"/>
              <a:t>Healthy, confident individuals, ready to lead fulfilling lives as valued members of society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197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1"/>
            <a:ext cx="8683226" cy="6004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7933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15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28098804"/>
              </p:ext>
            </p:extLst>
          </p:nvPr>
        </p:nvGraphicFramePr>
        <p:xfrm>
          <a:off x="827584" y="-27384"/>
          <a:ext cx="7848872" cy="6624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6728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and Learning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187624" y="1490008"/>
            <a:ext cx="712879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Knowledge – underpinning </a:t>
            </a:r>
            <a:r>
              <a:rPr lang="en-GB" dirty="0"/>
              <a:t>(e.g. how the human body works; the NHS and other services: wider influences on health and wellbeing)</a:t>
            </a:r>
          </a:p>
          <a:p>
            <a:endParaRPr lang="en-GB" sz="2400" dirty="0" smtClean="0"/>
          </a:p>
          <a:p>
            <a:r>
              <a:rPr lang="en-GB" sz="2400" dirty="0" smtClean="0"/>
              <a:t>Knowledge </a:t>
            </a:r>
            <a:r>
              <a:rPr lang="en-GB" sz="2400" dirty="0"/>
              <a:t>– topic or theme </a:t>
            </a:r>
            <a:r>
              <a:rPr lang="en-GB" sz="2400" dirty="0" smtClean="0"/>
              <a:t>specific </a:t>
            </a:r>
            <a:r>
              <a:rPr lang="en-GB" dirty="0"/>
              <a:t>(the effect of smoking on the body; nutrition)</a:t>
            </a:r>
          </a:p>
          <a:p>
            <a:endParaRPr lang="en-GB" sz="2400" dirty="0" smtClean="0"/>
          </a:p>
          <a:p>
            <a:r>
              <a:rPr lang="en-GB" sz="2400" dirty="0" smtClean="0"/>
              <a:t>Skills </a:t>
            </a:r>
            <a:r>
              <a:rPr lang="en-GB" sz="2400" dirty="0"/>
              <a:t>– cross cutting </a:t>
            </a:r>
            <a:r>
              <a:rPr lang="en-GB" dirty="0"/>
              <a:t>(assertiveness; conflict resolution; risk assessment and management)</a:t>
            </a:r>
          </a:p>
          <a:p>
            <a:endParaRPr lang="en-GB" sz="2400" dirty="0" smtClean="0"/>
          </a:p>
          <a:p>
            <a:r>
              <a:rPr lang="en-GB" sz="2400" dirty="0" smtClean="0"/>
              <a:t>Skills </a:t>
            </a:r>
            <a:r>
              <a:rPr lang="en-GB" sz="2400" dirty="0"/>
              <a:t>– topic or theme specific </a:t>
            </a:r>
            <a:r>
              <a:rPr lang="en-GB" dirty="0"/>
              <a:t>(physical skills or practical food preparation)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41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411</Words>
  <Application>Microsoft Office PowerPoint</Application>
  <PresentationFormat>On-screen Show (4:3)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Office Theme</vt:lpstr>
      <vt:lpstr>New Curriculum</vt:lpstr>
      <vt:lpstr>Well being</vt:lpstr>
      <vt:lpstr>Outcomes</vt:lpstr>
      <vt:lpstr>The Four Purposes</vt:lpstr>
      <vt:lpstr>PowerPoint Presentation</vt:lpstr>
      <vt:lpstr>PowerPoint Presentation</vt:lpstr>
      <vt:lpstr>PowerPoint Presentation</vt:lpstr>
      <vt:lpstr>Teaching and Learning</vt:lpstr>
    </vt:vector>
  </TitlesOfParts>
  <Company>SRS Education Services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Morris.Julie</dc:creator>
  <cp:lastModifiedBy>Paul Darby</cp:lastModifiedBy>
  <cp:revision>2</cp:revision>
  <dcterms:created xsi:type="dcterms:W3CDTF">2018-05-09T14:02:19Z</dcterms:created>
  <dcterms:modified xsi:type="dcterms:W3CDTF">2019-06-11T13:58:48Z</dcterms:modified>
</cp:coreProperties>
</file>