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5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2" r:id="rId3"/>
    <p:sldId id="263" r:id="rId4"/>
    <p:sldId id="267" r:id="rId5"/>
    <p:sldId id="268" r:id="rId6"/>
    <p:sldId id="269" r:id="rId7"/>
    <p:sldId id="258" r:id="rId8"/>
    <p:sldId id="264" r:id="rId9"/>
    <p:sldId id="265" r:id="rId10"/>
    <p:sldId id="261" r:id="rId11"/>
    <p:sldId id="266" r:id="rId12"/>
    <p:sldId id="270" r:id="rId13"/>
    <p:sldId id="259" r:id="rId14"/>
    <p:sldId id="26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48"/>
  </p:normalViewPr>
  <p:slideViewPr>
    <p:cSldViewPr snapToGrid="0">
      <p:cViewPr varScale="1">
        <p:scale>
          <a:sx n="90" d="100"/>
          <a:sy n="90" d="100"/>
        </p:scale>
        <p:origin x="232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customXml" Target="../customXml/item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ustomXml" Target="../customXml/item3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ustomXml" Target="../customXml/item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436F2-4D3E-828B-56CC-B96A959346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D9E277-606C-2DC6-2687-A7ABEF4C04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945ABD-29CA-9493-2605-3E8CD1B1F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C356B-B92F-B542-82AC-AD77F638F447}" type="datetimeFigureOut">
              <a:rPr lang="en-US" smtClean="0"/>
              <a:t>2/28/24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0D2C1F-3996-57A1-EF7C-72B06F52A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59AD4-EB65-287D-E8EA-580E8EA0C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C1DB-B450-0E43-A181-041C400455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150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AA6B8-75E6-5ED0-A710-1A5718F57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36B6D-F915-F384-A025-8E915DF79E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63529-EC31-193A-DEE5-E7FD34727E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C356B-B92F-B542-82AC-AD77F638F447}" type="datetimeFigureOut">
              <a:rPr lang="en-US" smtClean="0"/>
              <a:t>2/28/24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ACB28-197E-C7DE-20D5-6E5D864A2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38408B-6C8D-EACD-5F4E-4DC1822A6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C1DB-B450-0E43-A181-041C400455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5663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76F99-40AE-0B65-DE5D-2DCF3E527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DA6F73-DCDF-0D1C-C867-54444B93EC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4E612B-2A89-F4D3-4D2B-FEFC185ED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C356B-B92F-B542-82AC-AD77F638F447}" type="datetimeFigureOut">
              <a:rPr lang="en-US" smtClean="0"/>
              <a:t>2/28/24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BE337B-2530-2512-869D-5781786F3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D0A95-E382-73EC-6749-81A83A7B3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C1DB-B450-0E43-A181-041C400455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718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3B145-8A1D-02EA-7D92-B6B6EB15D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506AF-CE53-276C-072F-11A3DF33C6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D258A2-FF21-D171-9C14-A8408A2CBC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725BB9-DB36-40CE-3609-7FB98C84F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C356B-B92F-B542-82AC-AD77F638F447}" type="datetimeFigureOut">
              <a:rPr lang="en-US" smtClean="0"/>
              <a:t>2/28/24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3E6C69-1B67-BCB9-DFD8-EA69BB5AE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782E8D-A945-50B6-7C9C-78A30C67C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C1DB-B450-0E43-A181-041C400455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535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6BD2C-9491-3DCE-628C-FBBE9F7FB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8431AA-0057-62C7-22D4-FF80A01D9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CDA6BC-BF8B-D0C8-8335-8B6A942CC1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A4DBF3-0196-53D4-EFA9-A62CE4F5BE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761551-63D0-9292-5791-E617CB5A31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6F2C35-D328-2793-2FBD-C7B57EE7D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C356B-B92F-B542-82AC-AD77F638F447}" type="datetimeFigureOut">
              <a:rPr lang="en-US" smtClean="0"/>
              <a:t>2/28/24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DBFDE6-C173-E9BB-BCE8-78507F184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394A53-141A-4D80-646C-274A91A64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C1DB-B450-0E43-A181-041C400455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959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D3171-BBC7-7194-9951-0E3B0EE8B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31886A-7E39-FC62-D85C-E49A77594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C356B-B92F-B542-82AC-AD77F638F447}" type="datetimeFigureOut">
              <a:rPr lang="en-US" smtClean="0"/>
              <a:t>2/28/24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752090-9CAD-22D7-F5D6-7C6322730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5D039B-8A7E-096F-92EE-C82FCCCAD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C1DB-B450-0E43-A181-041C400455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249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8A56FE-0F9D-A62D-C99B-7592E8C942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C356B-B92F-B542-82AC-AD77F638F447}" type="datetimeFigureOut">
              <a:rPr lang="en-US" smtClean="0"/>
              <a:t>2/28/24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BD6DA1-60DA-3BD1-C534-45E9EBC4B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CED7BD-5ACF-4DB4-8633-5BF948537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C1DB-B450-0E43-A181-041C400455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819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22277-85BD-3D8A-E45E-3A08CB1A7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8AD48-1902-A0BA-1024-9C5F2B9FE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C9BD49-7982-1236-3307-C2BB12E18F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7B88DD-937A-545B-8631-1EECD11E55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C356B-B92F-B542-82AC-AD77F638F447}" type="datetimeFigureOut">
              <a:rPr lang="en-US" smtClean="0"/>
              <a:t>2/28/24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367C35-E247-7040-8C10-A75787155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625E3F-EE7F-6564-0260-1B9A77383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C1DB-B450-0E43-A181-041C400455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953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A8E02-B627-6249-4188-38D471238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C65E18-B02E-527A-F92F-3BD45466E3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E04FD3-9587-5370-CA2F-F41B900E9E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A5FAB4-BFF1-07C0-00DB-B7131318F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C356B-B92F-B542-82AC-AD77F638F447}" type="datetimeFigureOut">
              <a:rPr lang="en-US" smtClean="0"/>
              <a:t>2/28/24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E66C9C-EC23-D3C9-CBBC-B8C84E295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00EA05-A777-1137-9D9A-A30716132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C1DB-B450-0E43-A181-041C400455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125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B3D25-0ACF-B077-C6BF-0BE0AB7C7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2F96FD-3839-299B-7B99-412D6CBFED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7705E6-79EB-0EAA-2F9E-83F53E78D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C356B-B92F-B542-82AC-AD77F638F447}" type="datetimeFigureOut">
              <a:rPr lang="en-US" smtClean="0"/>
              <a:t>2/28/24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410A95-6E44-256A-C3E0-AAF1D4A51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135D6-B802-BD7D-0FA4-8A13FCBA7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C1DB-B450-0E43-A181-041C400455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536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7D127B-FC50-CA38-96BF-07CABF6EA3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A32724-E6E3-F47E-1A51-12DE3AF1B3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47A458-02AF-9E98-DB22-2624ACF9A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C356B-B92F-B542-82AC-AD77F638F447}" type="datetimeFigureOut">
              <a:rPr lang="en-US" smtClean="0"/>
              <a:t>2/28/24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FF0ED5-FD4B-A673-86F4-E3785D588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FF222F-6E37-CC83-EBC1-D825AD5DA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C1DB-B450-0E43-A181-041C400455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876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B1140E-A13E-18F5-DCB2-756CF2316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CA0D85-AAA2-1FF5-F9AF-AA70B9A13C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99568F-5D7D-20DB-9C15-1DD9339D94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DC356B-B92F-B542-82AC-AD77F638F447}" type="datetimeFigureOut">
              <a:rPr lang="en-US" smtClean="0"/>
              <a:t>2/28/24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AB338C-6F17-E5A7-6576-A54912E45D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5EC6AE-8630-6F64-C513-3BBE1FEC92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AC1DB-B450-0E43-A181-041C400455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5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A9CC3-4C08-A463-D990-968805B0A5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Palimpsest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B17DD2-1439-4FCB-D5F3-8C21BC16B5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03449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3F6371E-F905-F794-B808-E0616C696A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587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039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8121E25-0C8D-A6C0-C997-929489494C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218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8FC567C-F5A4-6623-F9A5-5EED33B7A4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752" y="365125"/>
            <a:ext cx="7493604" cy="58572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FE0497-E924-B92A-FED1-9EC51FACE8F5}"/>
              </a:ext>
            </a:extLst>
          </p:cNvPr>
          <p:cNvSpPr txBox="1"/>
          <p:nvPr/>
        </p:nvSpPr>
        <p:spPr>
          <a:xfrm>
            <a:off x="8043863" y="6386513"/>
            <a:ext cx="1547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Anselm </a:t>
            </a:r>
            <a:r>
              <a:rPr lang="en-US" dirty="0" err="1"/>
              <a:t>Keiffer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3515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DC773A1-2EE5-4062-8B68-01A535C0A3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5739" y="332856"/>
            <a:ext cx="9415506" cy="58441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E91B74-E286-C834-0101-F5D722E352EA}"/>
              </a:ext>
            </a:extLst>
          </p:cNvPr>
          <p:cNvSpPr txBox="1"/>
          <p:nvPr/>
        </p:nvSpPr>
        <p:spPr>
          <a:xfrm>
            <a:off x="9158288" y="6443663"/>
            <a:ext cx="1478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Julie </a:t>
            </a:r>
            <a:r>
              <a:rPr lang="en-US" dirty="0" err="1"/>
              <a:t>Mehretu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7099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5F61DD1-9BAF-E3AA-75EF-AD700F33E8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588" y="207937"/>
            <a:ext cx="8813136" cy="60404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05BEA1-E2AD-78D9-9F08-9AB53A234E1B}"/>
              </a:ext>
            </a:extLst>
          </p:cNvPr>
          <p:cNvSpPr txBox="1"/>
          <p:nvPr/>
        </p:nvSpPr>
        <p:spPr>
          <a:xfrm>
            <a:off x="9129713" y="6400800"/>
            <a:ext cx="1478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Julie </a:t>
            </a:r>
            <a:r>
              <a:rPr lang="en-US" dirty="0" err="1"/>
              <a:t>Mehretu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46585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A9CC3-4C08-A463-D990-968805B0A5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Montage</a:t>
            </a:r>
          </a:p>
        </p:txBody>
      </p:sp>
    </p:spTree>
    <p:extLst>
      <p:ext uri="{BB962C8B-B14F-4D97-AF65-F5344CB8AC3E}">
        <p14:creationId xmlns:p14="http://schemas.microsoft.com/office/powerpoint/2010/main" val="24018175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F3700D3-F104-75D8-8948-D5784491AC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6200" y="2547144"/>
            <a:ext cx="9499600" cy="290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2095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E7EAB14-B17A-0F9E-7B38-2D169B3AE6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14725" y="365125"/>
            <a:ext cx="4797425" cy="64649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04239F8-2EF0-B299-4D34-CC838C7C1157}"/>
              </a:ext>
            </a:extLst>
          </p:cNvPr>
          <p:cNvSpPr txBox="1"/>
          <p:nvPr/>
        </p:nvSpPr>
        <p:spPr>
          <a:xfrm>
            <a:off x="8715375" y="6486525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Hannah Hoch</a:t>
            </a:r>
          </a:p>
        </p:txBody>
      </p:sp>
    </p:spTree>
    <p:extLst>
      <p:ext uri="{BB962C8B-B14F-4D97-AF65-F5344CB8AC3E}">
        <p14:creationId xmlns:p14="http://schemas.microsoft.com/office/powerpoint/2010/main" val="23930812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6132119-51E1-373B-AAD6-3466FBE98B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14475" y="0"/>
            <a:ext cx="7534923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FBFFB27-258B-22E9-0FA1-C643619EA763}"/>
              </a:ext>
            </a:extLst>
          </p:cNvPr>
          <p:cNvSpPr txBox="1"/>
          <p:nvPr/>
        </p:nvSpPr>
        <p:spPr>
          <a:xfrm>
            <a:off x="9672638" y="6486525"/>
            <a:ext cx="10027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Man Ray</a:t>
            </a:r>
          </a:p>
        </p:txBody>
      </p:sp>
    </p:spTree>
    <p:extLst>
      <p:ext uri="{BB962C8B-B14F-4D97-AF65-F5344CB8AC3E}">
        <p14:creationId xmlns:p14="http://schemas.microsoft.com/office/powerpoint/2010/main" val="3676594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0F68371-ECDF-8752-9363-2C40AC0645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0288" y="365125"/>
            <a:ext cx="9238362" cy="57761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B9F1CF-CC61-A07E-02F7-EE0ED78ECCAF}"/>
              </a:ext>
            </a:extLst>
          </p:cNvPr>
          <p:cNvSpPr txBox="1"/>
          <p:nvPr/>
        </p:nvSpPr>
        <p:spPr>
          <a:xfrm>
            <a:off x="8758238" y="6400800"/>
            <a:ext cx="1807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Richard Hamilton</a:t>
            </a:r>
          </a:p>
        </p:txBody>
      </p:sp>
    </p:spTree>
    <p:extLst>
      <p:ext uri="{BB962C8B-B14F-4D97-AF65-F5344CB8AC3E}">
        <p14:creationId xmlns:p14="http://schemas.microsoft.com/office/powerpoint/2010/main" val="23423006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2D064C0-F4CB-0342-090C-A05567A822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1488" y="66493"/>
            <a:ext cx="4943474" cy="67250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BDAD59-4AEF-D31D-C0FF-6E3AFC446647}"/>
              </a:ext>
            </a:extLst>
          </p:cNvPr>
          <p:cNvSpPr txBox="1"/>
          <p:nvPr/>
        </p:nvSpPr>
        <p:spPr>
          <a:xfrm>
            <a:off x="6343650" y="6472238"/>
            <a:ext cx="225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Robert Rauschenberg </a:t>
            </a:r>
          </a:p>
        </p:txBody>
      </p:sp>
    </p:spTree>
    <p:extLst>
      <p:ext uri="{BB962C8B-B14F-4D97-AF65-F5344CB8AC3E}">
        <p14:creationId xmlns:p14="http://schemas.microsoft.com/office/powerpoint/2010/main" val="6474483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A9CC3-4C08-A463-D990-968805B0A5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Assemblage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B17DD2-1439-4FCB-D5F3-8C21BC16B5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40C28"/>
                </a:solidFill>
                <a:effectLst/>
                <a:latin typeface="Google Sans"/>
              </a:rPr>
              <a:t>A three-dimensional work of art made from combinations of materials including found or purchased objects</a:t>
            </a:r>
            <a:r>
              <a:rPr lang="en-GB" b="0" i="0" u="none" strike="noStrike" dirty="0">
                <a:solidFill>
                  <a:srgbClr val="4D5156"/>
                </a:solidFill>
                <a:effectLst/>
                <a:latin typeface="Google Sans"/>
              </a:rPr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4079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4EB8D8A-DCEA-4DB0-0454-E97D2E8BF6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0188" y="-68792"/>
            <a:ext cx="6964865" cy="696486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248B792-CEFA-BD6C-23EC-F177200CB3B4}"/>
              </a:ext>
            </a:extLst>
          </p:cNvPr>
          <p:cNvSpPr txBox="1"/>
          <p:nvPr/>
        </p:nvSpPr>
        <p:spPr>
          <a:xfrm>
            <a:off x="9744075" y="6526741"/>
            <a:ext cx="1550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Joseph Cornell</a:t>
            </a:r>
          </a:p>
        </p:txBody>
      </p:sp>
    </p:spTree>
    <p:extLst>
      <p:ext uri="{BB962C8B-B14F-4D97-AF65-F5344CB8AC3E}">
        <p14:creationId xmlns:p14="http://schemas.microsoft.com/office/powerpoint/2010/main" val="37354183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476A9E8-62BD-5901-CDF9-93318BAEA1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313" y="226004"/>
            <a:ext cx="7875768" cy="59795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9DB263E-9F8B-8DE3-F844-1D1C8F5AB95B}"/>
              </a:ext>
            </a:extLst>
          </p:cNvPr>
          <p:cNvSpPr txBox="1"/>
          <p:nvPr/>
        </p:nvSpPr>
        <p:spPr>
          <a:xfrm>
            <a:off x="8429625" y="6205538"/>
            <a:ext cx="1613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Cornelia Parker</a:t>
            </a:r>
          </a:p>
        </p:txBody>
      </p:sp>
    </p:spTree>
    <p:extLst>
      <p:ext uri="{BB962C8B-B14F-4D97-AF65-F5344CB8AC3E}">
        <p14:creationId xmlns:p14="http://schemas.microsoft.com/office/powerpoint/2010/main" val="42301845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BA320488B44A44B86D7D1214440BBCC" ma:contentTypeVersion="13" ma:contentTypeDescription="Create a new document." ma:contentTypeScope="" ma:versionID="9ed3b98dff1238a21d0fdc3e85dd7558">
  <xsd:schema xmlns:xsd="http://www.w3.org/2001/XMLSchema" xmlns:xs="http://www.w3.org/2001/XMLSchema" xmlns:p="http://schemas.microsoft.com/office/2006/metadata/properties" xmlns:ns2="0c3bee9f-8afb-42b0-b06d-82d7e39b6c42" xmlns:ns3="21809f32-1e9f-4ec7-9e49-2578c7830762" targetNamespace="http://schemas.microsoft.com/office/2006/metadata/properties" ma:root="true" ma:fieldsID="8b6c031ba065a633567467e66bbae3a2" ns2:_="" ns3:_="">
    <xsd:import namespace="0c3bee9f-8afb-42b0-b06d-82d7e39b6c42"/>
    <xsd:import namespace="21809f32-1e9f-4ec7-9e49-2578c783076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3bee9f-8afb-42b0-b06d-82d7e39b6c4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09f32-1e9f-4ec7-9e49-2578c7830762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d6ca1a7-c921-42f1-ad9b-68b9ecf711c0}" ma:internalName="TaxCatchAll" ma:showField="CatchAllData" ma:web="21809f32-1e9f-4ec7-9e49-2578c783076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1809f32-1e9f-4ec7-9e49-2578c7830762" xsi:nil="true"/>
    <lcf76f155ced4ddcb4097134ff3c332f xmlns="0c3bee9f-8afb-42b0-b06d-82d7e39b6c42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BAEA9663-F9D8-4C52-8CA8-5E628470254F}"/>
</file>

<file path=customXml/itemProps2.xml><?xml version="1.0" encoding="utf-8"?>
<ds:datastoreItem xmlns:ds="http://schemas.openxmlformats.org/officeDocument/2006/customXml" ds:itemID="{B2108AE4-B0DB-4ACB-93FF-FB46E8FC924A}"/>
</file>

<file path=customXml/itemProps3.xml><?xml version="1.0" encoding="utf-8"?>
<ds:datastoreItem xmlns:ds="http://schemas.openxmlformats.org/officeDocument/2006/customXml" ds:itemID="{53479C59-2D1C-4DA9-AAD3-ABAB4EE46684}"/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37</Words>
  <Application>Microsoft Macintosh PowerPoint</Application>
  <PresentationFormat>Widescreen</PresentationFormat>
  <Paragraphs>13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Google Sans</vt:lpstr>
      <vt:lpstr>Office Theme</vt:lpstr>
      <vt:lpstr>Palimpsest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Montage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Assemblage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Palimpsest</dc:title>
  <dc:creator>Catherine Brown</dc:creator>
  <cp:lastModifiedBy>Catherine Brown</cp:lastModifiedBy>
  <cp:revision>3</cp:revision>
  <dcterms:created xsi:type="dcterms:W3CDTF">2024-02-28T11:41:27Z</dcterms:created>
  <dcterms:modified xsi:type="dcterms:W3CDTF">2024-02-28T12:47:46Z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0x0101007BA320488B44A44B86D7D1214440BBCC</vt:lpwstr>
  </property>
</Properties>
</file>