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7556500" cy="10693400"/>
  <p:notesSz cx="7556500" cy="106934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95"/>
  </p:normalViewPr>
  <p:slideViewPr>
    <p:cSldViewPr>
      <p:cViewPr varScale="1">
        <p:scale>
          <a:sx n="65" d="100"/>
          <a:sy n="65" d="100"/>
        </p:scale>
        <p:origin x="3320" y="22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otes Placeholder">
            <a:extLst>
              <a:ext uri="{FF2B5EF4-FFF2-40B4-BE49-F238E27FC236}">
                <a16:creationId xmlns:a16="http://schemas.microsoft.com/office/drawing/2014/main" id="{7B943C81-FAB9-3555-08FD-E6EC1EB98C0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-2147483648" y="-2147483648"/>
            <a:ext cx="0" cy="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3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4" cy="26733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>
            <a:extLst>
              <a:ext uri="{FF2B5EF4-FFF2-40B4-BE49-F238E27FC236}">
                <a16:creationId xmlns:a16="http://schemas.microsoft.com/office/drawing/2014/main" id="{4CE0595F-6101-1483-3F64-C4A951E030C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>
            <a:extLst>
              <a:ext uri="{FF2B5EF4-FFF2-40B4-BE49-F238E27FC236}">
                <a16:creationId xmlns:a16="http://schemas.microsoft.com/office/drawing/2014/main" id="{F77C8314-57A7-C0D2-A578-510AE11C422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EB8F9-24E7-A742-81DA-BB68D91CF06C}" type="datetimeFigureOut">
              <a:rPr lang="en-US"/>
              <a:pPr>
                <a:defRPr/>
              </a:pPr>
              <a:t>2/20/23</a:t>
            </a:fld>
            <a:endParaRPr lang="en-US"/>
          </a:p>
        </p:txBody>
      </p:sp>
      <p:sp>
        <p:nvSpPr>
          <p:cNvPr id="6" name="Holder 6">
            <a:extLst>
              <a:ext uri="{FF2B5EF4-FFF2-40B4-BE49-F238E27FC236}">
                <a16:creationId xmlns:a16="http://schemas.microsoft.com/office/drawing/2014/main" id="{A41526DB-9A59-B8A5-000F-FFD8A580C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8CF2FE-A166-4147-861E-5D85FF687BC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3315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>
            <a:extLst>
              <a:ext uri="{FF2B5EF4-FFF2-40B4-BE49-F238E27FC236}">
                <a16:creationId xmlns:a16="http://schemas.microsoft.com/office/drawing/2014/main" id="{C1493443-E4CC-3F95-4709-A450E2E2D2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>
            <a:extLst>
              <a:ext uri="{FF2B5EF4-FFF2-40B4-BE49-F238E27FC236}">
                <a16:creationId xmlns:a16="http://schemas.microsoft.com/office/drawing/2014/main" id="{26E22419-0E20-E14D-5F8B-7B65542DF53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B7F87-3DBA-684F-BFD7-12C4B0A0E383}" type="datetimeFigureOut">
              <a:rPr lang="en-US"/>
              <a:pPr>
                <a:defRPr/>
              </a:pPr>
              <a:t>2/20/23</a:t>
            </a:fld>
            <a:endParaRPr lang="en-US"/>
          </a:p>
        </p:txBody>
      </p:sp>
      <p:sp>
        <p:nvSpPr>
          <p:cNvPr id="6" name="Holder 6">
            <a:extLst>
              <a:ext uri="{FF2B5EF4-FFF2-40B4-BE49-F238E27FC236}">
                <a16:creationId xmlns:a16="http://schemas.microsoft.com/office/drawing/2014/main" id="{1128A359-0D54-38AE-9D26-0BEF60EAF7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E23B24-849B-A248-93C6-DA7F81B6F0C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683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4">
            <a:extLst>
              <a:ext uri="{FF2B5EF4-FFF2-40B4-BE49-F238E27FC236}">
                <a16:creationId xmlns:a16="http://schemas.microsoft.com/office/drawing/2014/main" id="{F3D4DE00-FE5B-5C36-44CF-E0C591EC9EE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Holder 5">
            <a:extLst>
              <a:ext uri="{FF2B5EF4-FFF2-40B4-BE49-F238E27FC236}">
                <a16:creationId xmlns:a16="http://schemas.microsoft.com/office/drawing/2014/main" id="{F0CD56F1-6142-4841-57C9-992E05F322C2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46158-F67A-EB4A-BAF0-A579C20A35B9}" type="datetimeFigureOut">
              <a:rPr lang="en-US"/>
              <a:pPr>
                <a:defRPr/>
              </a:pPr>
              <a:t>2/20/23</a:t>
            </a:fld>
            <a:endParaRPr lang="en-US"/>
          </a:p>
        </p:txBody>
      </p:sp>
      <p:sp>
        <p:nvSpPr>
          <p:cNvPr id="7" name="Holder 6">
            <a:extLst>
              <a:ext uri="{FF2B5EF4-FFF2-40B4-BE49-F238E27FC236}">
                <a16:creationId xmlns:a16="http://schemas.microsoft.com/office/drawing/2014/main" id="{381DCB1B-A989-61C4-0717-C9A6D2758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F6EF19-8F33-E84C-B180-FEA981682A1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1567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4">
            <a:extLst>
              <a:ext uri="{FF2B5EF4-FFF2-40B4-BE49-F238E27FC236}">
                <a16:creationId xmlns:a16="http://schemas.microsoft.com/office/drawing/2014/main" id="{977A3A6B-4C29-24DE-237A-A30ABE99854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Holder 5">
            <a:extLst>
              <a:ext uri="{FF2B5EF4-FFF2-40B4-BE49-F238E27FC236}">
                <a16:creationId xmlns:a16="http://schemas.microsoft.com/office/drawing/2014/main" id="{E712ED61-E9CB-BBCA-6F30-C973330EA252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A0E60-0C02-B246-BC75-25DDA6E99277}" type="datetimeFigureOut">
              <a:rPr lang="en-US"/>
              <a:pPr>
                <a:defRPr/>
              </a:pPr>
              <a:t>2/20/23</a:t>
            </a:fld>
            <a:endParaRPr lang="en-US"/>
          </a:p>
        </p:txBody>
      </p:sp>
      <p:sp>
        <p:nvSpPr>
          <p:cNvPr id="5" name="Holder 6">
            <a:extLst>
              <a:ext uri="{FF2B5EF4-FFF2-40B4-BE49-F238E27FC236}">
                <a16:creationId xmlns:a16="http://schemas.microsoft.com/office/drawing/2014/main" id="{386A1F37-7684-A2B9-AF08-34AF57BF5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ACC0BF-834C-B84E-A159-70565B4BCBA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8140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4">
            <a:extLst>
              <a:ext uri="{FF2B5EF4-FFF2-40B4-BE49-F238E27FC236}">
                <a16:creationId xmlns:a16="http://schemas.microsoft.com/office/drawing/2014/main" id="{2313DDAE-A296-80D4-223F-D7D0CE63086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Holder 5">
            <a:extLst>
              <a:ext uri="{FF2B5EF4-FFF2-40B4-BE49-F238E27FC236}">
                <a16:creationId xmlns:a16="http://schemas.microsoft.com/office/drawing/2014/main" id="{827F7BAB-E9EF-7BB3-A82F-A70E33F0FAE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D84A8-35A9-5D42-868A-35EB264EEF80}" type="datetimeFigureOut">
              <a:rPr lang="en-US"/>
              <a:pPr>
                <a:defRPr/>
              </a:pPr>
              <a:t>2/20/23</a:t>
            </a:fld>
            <a:endParaRPr lang="en-US"/>
          </a:p>
        </p:txBody>
      </p:sp>
      <p:sp>
        <p:nvSpPr>
          <p:cNvPr id="4" name="Holder 6">
            <a:extLst>
              <a:ext uri="{FF2B5EF4-FFF2-40B4-BE49-F238E27FC236}">
                <a16:creationId xmlns:a16="http://schemas.microsoft.com/office/drawing/2014/main" id="{A30FCC62-4E00-E1AE-EBA6-0028B51A0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D1A233-6249-9F46-9E96-D371B9A367C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8775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bk object 16">
            <a:extLst>
              <a:ext uri="{FF2B5EF4-FFF2-40B4-BE49-F238E27FC236}">
                <a16:creationId xmlns:a16="http://schemas.microsoft.com/office/drawing/2014/main" id="{E2730B7B-513D-F87A-E07D-83821976AB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1113"/>
            <a:ext cx="7556500" cy="10680700"/>
          </a:xfrm>
          <a:prstGeom prst="rect">
            <a:avLst/>
          </a:prstGeom>
          <a:blipFill dpi="0" rotWithShape="1">
            <a:blip r:embed="rId7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1027" name="Holder 2">
            <a:extLst>
              <a:ext uri="{FF2B5EF4-FFF2-40B4-BE49-F238E27FC236}">
                <a16:creationId xmlns:a16="http://schemas.microsoft.com/office/drawing/2014/main" id="{168979F7-E868-145D-A9A0-AFDF1BD1A2F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377825" y="427038"/>
            <a:ext cx="6807200" cy="171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endParaRPr lang="en-US" altLang="en-US"/>
          </a:p>
        </p:txBody>
      </p:sp>
      <p:sp>
        <p:nvSpPr>
          <p:cNvPr id="1028" name="Holder 3">
            <a:extLst>
              <a:ext uri="{FF2B5EF4-FFF2-40B4-BE49-F238E27FC236}">
                <a16:creationId xmlns:a16="http://schemas.microsoft.com/office/drawing/2014/main" id="{009641D7-2834-183C-6C5A-487F537EB9F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77825" y="2459038"/>
            <a:ext cx="6807200" cy="705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endParaRPr lang="en-US" altLang="en-US"/>
          </a:p>
        </p:txBody>
      </p:sp>
      <p:sp>
        <p:nvSpPr>
          <p:cNvPr id="4" name="Holder 4">
            <a:extLst>
              <a:ext uri="{FF2B5EF4-FFF2-40B4-BE49-F238E27FC236}">
                <a16:creationId xmlns:a16="http://schemas.microsoft.com/office/drawing/2014/main" id="{70953EE9-D138-A2DB-9CB0-AA78CA803426}"/>
              </a:ext>
            </a:extLst>
          </p:cNvPr>
          <p:cNvSpPr>
            <a:spLocks noGrp="1"/>
          </p:cNvSpPr>
          <p:nvPr>
            <p:ph type="ftr" sz="quarter" idx="5"/>
          </p:nvPr>
        </p:nvSpPr>
        <p:spPr>
          <a:xfrm>
            <a:off x="2571750" y="9944100"/>
            <a:ext cx="2419350" cy="53498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Holder 5">
            <a:extLst>
              <a:ext uri="{FF2B5EF4-FFF2-40B4-BE49-F238E27FC236}">
                <a16:creationId xmlns:a16="http://schemas.microsoft.com/office/drawing/2014/main" id="{62CAD7C2-9371-FAB5-F73B-9109234F2E12}"/>
              </a:ext>
            </a:extLst>
          </p:cNvPr>
          <p:cNvSpPr>
            <a:spLocks noGrp="1"/>
          </p:cNvSpPr>
          <p:nvPr>
            <p:ph type="dt" sz="half" idx="6"/>
          </p:nvPr>
        </p:nvSpPr>
        <p:spPr>
          <a:xfrm>
            <a:off x="377825" y="9944100"/>
            <a:ext cx="1739900" cy="53498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148656B-138C-F247-AEA7-0B6BFF44B91B}" type="datetimeFigureOut">
              <a:rPr lang="en-US"/>
              <a:pPr>
                <a:defRPr/>
              </a:pPr>
              <a:t>2/20/23</a:t>
            </a:fld>
            <a:endParaRPr lang="en-US"/>
          </a:p>
        </p:txBody>
      </p:sp>
      <p:sp>
        <p:nvSpPr>
          <p:cNvPr id="6" name="Holder 6">
            <a:extLst>
              <a:ext uri="{FF2B5EF4-FFF2-40B4-BE49-F238E27FC236}">
                <a16:creationId xmlns:a16="http://schemas.microsoft.com/office/drawing/2014/main" id="{76793FE7-07A0-26E9-49F1-53E91D88B656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>
          <a:xfrm>
            <a:off x="5445125" y="9944100"/>
            <a:ext cx="1739900" cy="534988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algn="r">
              <a:defRPr>
                <a:solidFill>
                  <a:srgbClr val="898989"/>
                </a:solidFill>
              </a:defRPr>
            </a:lvl1pPr>
          </a:lstStyle>
          <a:p>
            <a:fld id="{3C3B6DE9-F2F3-EA43-9943-E192F2A04BB4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>
          <a:solidFill>
            <a:schemeClr val="tx2"/>
          </a:solidFill>
          <a:latin typeface="Calibri" panose="020F0502020204030204" pitchFamily="34" charset="0"/>
        </a:defRPr>
      </a:lvl9pPr>
    </p:titleStyle>
    <p:bodyStyle>
      <a:lvl1pPr algn="l" rtl="0" eaLnBrk="0" fontAlgn="base" hangingPunct="0">
        <a:spcBef>
          <a:spcPct val="20000"/>
        </a:spcBef>
        <a:spcAft>
          <a:spcPct val="0"/>
        </a:spcAft>
        <a:defRPr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0" fontAlgn="base" hangingPunct="0">
        <a:spcBef>
          <a:spcPct val="20000"/>
        </a:spcBef>
        <a:spcAft>
          <a:spcPct val="0"/>
        </a:spcAft>
        <a:defRPr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0" fontAlgn="base" hangingPunct="0">
        <a:spcBef>
          <a:spcPct val="20000"/>
        </a:spcBef>
        <a:spcAft>
          <a:spcPct val="0"/>
        </a:spcAft>
        <a:defRPr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0" fontAlgn="base" hangingPunct="0">
        <a:spcBef>
          <a:spcPct val="20000"/>
        </a:spcBef>
        <a:spcAft>
          <a:spcPct val="0"/>
        </a:spcAft>
        <a:defRPr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0" fontAlgn="base" hangingPunct="0">
        <a:spcBef>
          <a:spcPct val="20000"/>
        </a:spcBef>
        <a:spcAft>
          <a:spcPct val="0"/>
        </a:spcAft>
        <a:defRPr>
          <a:solidFill>
            <a:schemeClr val="tx1"/>
          </a:solidFill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E2E751D-6527-2995-1018-39C5E1DF69AE}"/>
              </a:ext>
            </a:extLst>
          </p:cNvPr>
          <p:cNvSpPr/>
          <p:nvPr/>
        </p:nvSpPr>
        <p:spPr>
          <a:xfrm>
            <a:off x="577850" y="9004300"/>
            <a:ext cx="45242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Gran Gala 159£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4</Words>
  <Application>Microsoft Macintosh PowerPoint</Application>
  <PresentationFormat>Custom</PresentationFormat>
  <Paragraphs>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Calibri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Online2PDF.com</dc:creator>
  <cp:lastModifiedBy>feliciaandreea91@gmail.com</cp:lastModifiedBy>
  <cp:revision>2</cp:revision>
  <dcterms:created xsi:type="dcterms:W3CDTF">2023-02-20T10:21:03Z</dcterms:created>
  <dcterms:modified xsi:type="dcterms:W3CDTF">2023-02-20T09:22:27Z</dcterms:modified>
</cp:coreProperties>
</file>