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8" r:id="rId6"/>
    <p:sldId id="266" r:id="rId7"/>
    <p:sldId id="259" r:id="rId8"/>
    <p:sldId id="260" r:id="rId9"/>
    <p:sldId id="257" r:id="rId10"/>
    <p:sldId id="262" r:id="rId11"/>
    <p:sldId id="261" r:id="rId12"/>
    <p:sldId id="263" r:id="rId13"/>
    <p:sldId id="265" r:id="rId14"/>
    <p:sldId id="268" r:id="rId15"/>
    <p:sldId id="264" r:id="rId16"/>
    <p:sldId id="26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DDE2CB-C5CF-4915-91FB-92F4E3910FBB}" v="28" dt="2020-01-17T11:16:41.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 Brady" userId="10291c83-b64d-45d2-8948-93748a8b818e" providerId="ADAL" clId="{96DDE2CB-C5CF-4915-91FB-92F4E3910FBB}"/>
    <pc:docChg chg="undo custSel mod addSld modSld sldOrd">
      <pc:chgData name="John Brady" userId="10291c83-b64d-45d2-8948-93748a8b818e" providerId="ADAL" clId="{96DDE2CB-C5CF-4915-91FB-92F4E3910FBB}" dt="2020-01-17T11:17:38.772" v="2279" actId="14100"/>
      <pc:docMkLst>
        <pc:docMk/>
      </pc:docMkLst>
      <pc:sldChg chg="modSp mod">
        <pc:chgData name="John Brady" userId="10291c83-b64d-45d2-8948-93748a8b818e" providerId="ADAL" clId="{96DDE2CB-C5CF-4915-91FB-92F4E3910FBB}" dt="2020-01-17T09:14:30.499" v="2028" actId="20577"/>
        <pc:sldMkLst>
          <pc:docMk/>
          <pc:sldMk cId="4087892579" sldId="256"/>
        </pc:sldMkLst>
        <pc:spChg chg="mod">
          <ac:chgData name="John Brady" userId="10291c83-b64d-45d2-8948-93748a8b818e" providerId="ADAL" clId="{96DDE2CB-C5CF-4915-91FB-92F4E3910FBB}" dt="2020-01-16T17:15:26.823" v="20" actId="20577"/>
          <ac:spMkLst>
            <pc:docMk/>
            <pc:sldMk cId="4087892579" sldId="256"/>
            <ac:spMk id="2" creationId="{CA9591E3-49B6-42F4-B189-D96C082D4760}"/>
          </ac:spMkLst>
        </pc:spChg>
        <pc:spChg chg="mod">
          <ac:chgData name="John Brady" userId="10291c83-b64d-45d2-8948-93748a8b818e" providerId="ADAL" clId="{96DDE2CB-C5CF-4915-91FB-92F4E3910FBB}" dt="2020-01-17T09:14:30.499" v="2028" actId="20577"/>
          <ac:spMkLst>
            <pc:docMk/>
            <pc:sldMk cId="4087892579" sldId="256"/>
            <ac:spMk id="3" creationId="{963B802F-5FE6-41AB-A551-8058B49BAB27}"/>
          </ac:spMkLst>
        </pc:spChg>
      </pc:sldChg>
      <pc:sldChg chg="modSp add mod ord">
        <pc:chgData name="John Brady" userId="10291c83-b64d-45d2-8948-93748a8b818e" providerId="ADAL" clId="{96DDE2CB-C5CF-4915-91FB-92F4E3910FBB}" dt="2020-01-17T02:20:39.138" v="1584"/>
        <pc:sldMkLst>
          <pc:docMk/>
          <pc:sldMk cId="3590154366" sldId="257"/>
        </pc:sldMkLst>
        <pc:spChg chg="mod">
          <ac:chgData name="John Brady" userId="10291c83-b64d-45d2-8948-93748a8b818e" providerId="ADAL" clId="{96DDE2CB-C5CF-4915-91FB-92F4E3910FBB}" dt="2020-01-16T17:39:30.219" v="177" actId="20577"/>
          <ac:spMkLst>
            <pc:docMk/>
            <pc:sldMk cId="3590154366" sldId="257"/>
            <ac:spMk id="3" creationId="{BE297809-0783-446A-A638-19896866C57B}"/>
          </ac:spMkLst>
        </pc:spChg>
      </pc:sldChg>
      <pc:sldChg chg="modSp add mod">
        <pc:chgData name="John Brady" userId="10291c83-b64d-45d2-8948-93748a8b818e" providerId="ADAL" clId="{96DDE2CB-C5CF-4915-91FB-92F4E3910FBB}" dt="2020-01-16T20:09:44.939" v="449" actId="207"/>
        <pc:sldMkLst>
          <pc:docMk/>
          <pc:sldMk cId="1684792969" sldId="258"/>
        </pc:sldMkLst>
        <pc:spChg chg="mod">
          <ac:chgData name="John Brady" userId="10291c83-b64d-45d2-8948-93748a8b818e" providerId="ADAL" clId="{96DDE2CB-C5CF-4915-91FB-92F4E3910FBB}" dt="2020-01-16T20:09:44.939" v="449" actId="207"/>
          <ac:spMkLst>
            <pc:docMk/>
            <pc:sldMk cId="1684792969" sldId="258"/>
            <ac:spMk id="2" creationId="{F11EBCD6-4D80-4751-841F-18F028D3ABA7}"/>
          </ac:spMkLst>
        </pc:spChg>
        <pc:spChg chg="mod">
          <ac:chgData name="John Brady" userId="10291c83-b64d-45d2-8948-93748a8b818e" providerId="ADAL" clId="{96DDE2CB-C5CF-4915-91FB-92F4E3910FBB}" dt="2020-01-16T20:09:02.586" v="448" actId="207"/>
          <ac:spMkLst>
            <pc:docMk/>
            <pc:sldMk cId="1684792969" sldId="258"/>
            <ac:spMk id="3" creationId="{81C0E0BA-89EF-4D0F-9052-EB17FA25424F}"/>
          </ac:spMkLst>
        </pc:spChg>
      </pc:sldChg>
      <pc:sldChg chg="addSp delSp modSp add mod setBg">
        <pc:chgData name="John Brady" userId="10291c83-b64d-45d2-8948-93748a8b818e" providerId="ADAL" clId="{96DDE2CB-C5CF-4915-91FB-92F4E3910FBB}" dt="2020-01-17T01:41:09.996" v="1205" actId="20577"/>
        <pc:sldMkLst>
          <pc:docMk/>
          <pc:sldMk cId="3843147332" sldId="259"/>
        </pc:sldMkLst>
        <pc:spChg chg="mod">
          <ac:chgData name="John Brady" userId="10291c83-b64d-45d2-8948-93748a8b818e" providerId="ADAL" clId="{96DDE2CB-C5CF-4915-91FB-92F4E3910FBB}" dt="2020-01-17T00:39:09.052" v="874" actId="115"/>
          <ac:spMkLst>
            <pc:docMk/>
            <pc:sldMk cId="3843147332" sldId="259"/>
            <ac:spMk id="2" creationId="{05140798-E434-4771-866F-7C96F7F44C0B}"/>
          </ac:spMkLst>
        </pc:spChg>
        <pc:spChg chg="mod">
          <ac:chgData name="John Brady" userId="10291c83-b64d-45d2-8948-93748a8b818e" providerId="ADAL" clId="{96DDE2CB-C5CF-4915-91FB-92F4E3910FBB}" dt="2020-01-17T01:41:09.996" v="1205" actId="20577"/>
          <ac:spMkLst>
            <pc:docMk/>
            <pc:sldMk cId="3843147332" sldId="259"/>
            <ac:spMk id="3" creationId="{A9FB47D0-D742-48F8-A2CC-23EE41B4D0C8}"/>
          </ac:spMkLst>
        </pc:spChg>
        <pc:spChg chg="add del">
          <ac:chgData name="John Brady" userId="10291c83-b64d-45d2-8948-93748a8b818e" providerId="ADAL" clId="{96DDE2CB-C5CF-4915-91FB-92F4E3910FBB}" dt="2020-01-16T18:39:03.414" v="436" actId="26606"/>
          <ac:spMkLst>
            <pc:docMk/>
            <pc:sldMk cId="3843147332" sldId="259"/>
            <ac:spMk id="8" creationId="{CADF2543-1B6F-4FBC-A7AF-53A0430E05AB}"/>
          </ac:spMkLst>
        </pc:spChg>
        <pc:spChg chg="add">
          <ac:chgData name="John Brady" userId="10291c83-b64d-45d2-8948-93748a8b818e" providerId="ADAL" clId="{96DDE2CB-C5CF-4915-91FB-92F4E3910FBB}" dt="2020-01-16T18:39:03.445" v="437" actId="26606"/>
          <ac:spMkLst>
            <pc:docMk/>
            <pc:sldMk cId="3843147332" sldId="259"/>
            <ac:spMk id="17" creationId="{290FE681-1E05-478A-89DC-5F7AB37CFD77}"/>
          </ac:spMkLst>
        </pc:spChg>
        <pc:grpChg chg="add del">
          <ac:chgData name="John Brady" userId="10291c83-b64d-45d2-8948-93748a8b818e" providerId="ADAL" clId="{96DDE2CB-C5CF-4915-91FB-92F4E3910FBB}" dt="2020-01-16T18:39:03.414" v="436" actId="26606"/>
          <ac:grpSpMkLst>
            <pc:docMk/>
            <pc:sldMk cId="3843147332" sldId="259"/>
            <ac:grpSpMk id="10" creationId="{A80A6E81-6B71-43DF-877B-E964A9A4CB68}"/>
          </ac:grpSpMkLst>
        </pc:grpChg>
        <pc:cxnChg chg="add">
          <ac:chgData name="John Brady" userId="10291c83-b64d-45d2-8948-93748a8b818e" providerId="ADAL" clId="{96DDE2CB-C5CF-4915-91FB-92F4E3910FBB}" dt="2020-01-16T18:39:03.445" v="437" actId="26606"/>
          <ac:cxnSpMkLst>
            <pc:docMk/>
            <pc:sldMk cId="3843147332" sldId="259"/>
            <ac:cxnSpMk id="18" creationId="{2E2F21DC-5F0E-42CF-B89C-C1E25E175CB8}"/>
          </ac:cxnSpMkLst>
        </pc:cxnChg>
      </pc:sldChg>
      <pc:sldChg chg="addSp modSp add mod setBg">
        <pc:chgData name="John Brady" userId="10291c83-b64d-45d2-8948-93748a8b818e" providerId="ADAL" clId="{96DDE2CB-C5CF-4915-91FB-92F4E3910FBB}" dt="2020-01-17T01:40:58.984" v="1194" actId="20577"/>
        <pc:sldMkLst>
          <pc:docMk/>
          <pc:sldMk cId="3122462347" sldId="260"/>
        </pc:sldMkLst>
        <pc:spChg chg="mod">
          <ac:chgData name="John Brady" userId="10291c83-b64d-45d2-8948-93748a8b818e" providerId="ADAL" clId="{96DDE2CB-C5CF-4915-91FB-92F4E3910FBB}" dt="2020-01-17T00:39:35.301" v="877" actId="207"/>
          <ac:spMkLst>
            <pc:docMk/>
            <pc:sldMk cId="3122462347" sldId="260"/>
            <ac:spMk id="2" creationId="{3DAA370C-53C1-48DB-A42C-97195D5F183F}"/>
          </ac:spMkLst>
        </pc:spChg>
        <pc:spChg chg="mod">
          <ac:chgData name="John Brady" userId="10291c83-b64d-45d2-8948-93748a8b818e" providerId="ADAL" clId="{96DDE2CB-C5CF-4915-91FB-92F4E3910FBB}" dt="2020-01-17T01:40:58.984" v="1194" actId="20577"/>
          <ac:spMkLst>
            <pc:docMk/>
            <pc:sldMk cId="3122462347" sldId="260"/>
            <ac:spMk id="3" creationId="{6171CB45-C43D-42CC-BF7D-8370F4A35D95}"/>
          </ac:spMkLst>
        </pc:spChg>
        <pc:spChg chg="add">
          <ac:chgData name="John Brady" userId="10291c83-b64d-45d2-8948-93748a8b818e" providerId="ADAL" clId="{96DDE2CB-C5CF-4915-91FB-92F4E3910FBB}" dt="2020-01-16T21:54:48.094" v="680" actId="26606"/>
          <ac:spMkLst>
            <pc:docMk/>
            <pc:sldMk cId="3122462347" sldId="260"/>
            <ac:spMk id="8" creationId="{CADF2543-1B6F-4FBC-A7AF-53A0430E05AB}"/>
          </ac:spMkLst>
        </pc:spChg>
        <pc:grpChg chg="add">
          <ac:chgData name="John Brady" userId="10291c83-b64d-45d2-8948-93748a8b818e" providerId="ADAL" clId="{96DDE2CB-C5CF-4915-91FB-92F4E3910FBB}" dt="2020-01-16T21:54:48.094" v="680" actId="26606"/>
          <ac:grpSpMkLst>
            <pc:docMk/>
            <pc:sldMk cId="3122462347" sldId="260"/>
            <ac:grpSpMk id="10" creationId="{A80A6E81-6B71-43DF-877B-E964A9A4CB68}"/>
          </ac:grpSpMkLst>
        </pc:grpChg>
      </pc:sldChg>
      <pc:sldChg chg="modSp add mod ord">
        <pc:chgData name="John Brady" userId="10291c83-b64d-45d2-8948-93748a8b818e" providerId="ADAL" clId="{96DDE2CB-C5CF-4915-91FB-92F4E3910FBB}" dt="2020-01-17T09:16:06.867" v="2039" actId="20577"/>
        <pc:sldMkLst>
          <pc:docMk/>
          <pc:sldMk cId="1459070501" sldId="261"/>
        </pc:sldMkLst>
        <pc:spChg chg="mod">
          <ac:chgData name="John Brady" userId="10291c83-b64d-45d2-8948-93748a8b818e" providerId="ADAL" clId="{96DDE2CB-C5CF-4915-91FB-92F4E3910FBB}" dt="2020-01-17T02:17:58.906" v="1470" actId="20577"/>
          <ac:spMkLst>
            <pc:docMk/>
            <pc:sldMk cId="1459070501" sldId="261"/>
            <ac:spMk id="2" creationId="{5BA441D8-3DE6-4D5C-86EB-A6224A8D7944}"/>
          </ac:spMkLst>
        </pc:spChg>
        <pc:spChg chg="mod">
          <ac:chgData name="John Brady" userId="10291c83-b64d-45d2-8948-93748a8b818e" providerId="ADAL" clId="{96DDE2CB-C5CF-4915-91FB-92F4E3910FBB}" dt="2020-01-17T09:16:06.867" v="2039" actId="20577"/>
          <ac:spMkLst>
            <pc:docMk/>
            <pc:sldMk cId="1459070501" sldId="261"/>
            <ac:spMk id="3" creationId="{2ABC26E9-E4BE-461E-8E17-D7B1F602505B}"/>
          </ac:spMkLst>
        </pc:spChg>
      </pc:sldChg>
      <pc:sldChg chg="modSp add mod">
        <pc:chgData name="John Brady" userId="10291c83-b64d-45d2-8948-93748a8b818e" providerId="ADAL" clId="{96DDE2CB-C5CF-4915-91FB-92F4E3910FBB}" dt="2020-01-17T09:45:05.331" v="2202" actId="20577"/>
        <pc:sldMkLst>
          <pc:docMk/>
          <pc:sldMk cId="453165635" sldId="262"/>
        </pc:sldMkLst>
        <pc:spChg chg="mod">
          <ac:chgData name="John Brady" userId="10291c83-b64d-45d2-8948-93748a8b818e" providerId="ADAL" clId="{96DDE2CB-C5CF-4915-91FB-92F4E3910FBB}" dt="2020-01-17T01:33:32.587" v="1005" actId="20577"/>
          <ac:spMkLst>
            <pc:docMk/>
            <pc:sldMk cId="453165635" sldId="262"/>
            <ac:spMk id="2" creationId="{F21356FC-3154-4E9C-A15A-CC587764331B}"/>
          </ac:spMkLst>
        </pc:spChg>
        <pc:spChg chg="mod">
          <ac:chgData name="John Brady" userId="10291c83-b64d-45d2-8948-93748a8b818e" providerId="ADAL" clId="{96DDE2CB-C5CF-4915-91FB-92F4E3910FBB}" dt="2020-01-17T09:44:22.991" v="2175" actId="20577"/>
          <ac:spMkLst>
            <pc:docMk/>
            <pc:sldMk cId="453165635" sldId="262"/>
            <ac:spMk id="3" creationId="{15769947-F4F6-4D9F-A2AD-D4F0A408F983}"/>
          </ac:spMkLst>
        </pc:spChg>
        <pc:spChg chg="mod">
          <ac:chgData name="John Brady" userId="10291c83-b64d-45d2-8948-93748a8b818e" providerId="ADAL" clId="{96DDE2CB-C5CF-4915-91FB-92F4E3910FBB}" dt="2020-01-17T09:45:05.331" v="2202" actId="20577"/>
          <ac:spMkLst>
            <pc:docMk/>
            <pc:sldMk cId="453165635" sldId="262"/>
            <ac:spMk id="4" creationId="{0351DF20-F1DF-4F31-B7BB-214439AA5F1F}"/>
          </ac:spMkLst>
        </pc:spChg>
      </pc:sldChg>
      <pc:sldChg chg="modSp add mod">
        <pc:chgData name="John Brady" userId="10291c83-b64d-45d2-8948-93748a8b818e" providerId="ADAL" clId="{96DDE2CB-C5CF-4915-91FB-92F4E3910FBB}" dt="2020-01-17T02:16:48.907" v="1457" actId="20577"/>
        <pc:sldMkLst>
          <pc:docMk/>
          <pc:sldMk cId="243750405" sldId="263"/>
        </pc:sldMkLst>
        <pc:spChg chg="mod">
          <ac:chgData name="John Brady" userId="10291c83-b64d-45d2-8948-93748a8b818e" providerId="ADAL" clId="{96DDE2CB-C5CF-4915-91FB-92F4E3910FBB}" dt="2020-01-17T02:13:54.329" v="1246" actId="20577"/>
          <ac:spMkLst>
            <pc:docMk/>
            <pc:sldMk cId="243750405" sldId="263"/>
            <ac:spMk id="2" creationId="{74616751-EC20-4567-9117-77A60C5FC65B}"/>
          </ac:spMkLst>
        </pc:spChg>
        <pc:spChg chg="mod">
          <ac:chgData name="John Brady" userId="10291c83-b64d-45d2-8948-93748a8b818e" providerId="ADAL" clId="{96DDE2CB-C5CF-4915-91FB-92F4E3910FBB}" dt="2020-01-17T02:16:48.907" v="1457" actId="20577"/>
          <ac:spMkLst>
            <pc:docMk/>
            <pc:sldMk cId="243750405" sldId="263"/>
            <ac:spMk id="3" creationId="{0981862D-989C-4939-9C39-C07B9AABA7DD}"/>
          </ac:spMkLst>
        </pc:spChg>
      </pc:sldChg>
      <pc:sldChg chg="add mod modShow">
        <pc:chgData name="John Brady" userId="10291c83-b64d-45d2-8948-93748a8b818e" providerId="ADAL" clId="{96DDE2CB-C5CF-4915-91FB-92F4E3910FBB}" dt="2020-01-17T02:22:23" v="1586" actId="729"/>
        <pc:sldMkLst>
          <pc:docMk/>
          <pc:sldMk cId="1523612686" sldId="264"/>
        </pc:sldMkLst>
      </pc:sldChg>
      <pc:sldChg chg="modSp add mod ord">
        <pc:chgData name="John Brady" userId="10291c83-b64d-45d2-8948-93748a8b818e" providerId="ADAL" clId="{96DDE2CB-C5CF-4915-91FB-92F4E3910FBB}" dt="2020-01-17T02:35:36.420" v="1775"/>
        <pc:sldMkLst>
          <pc:docMk/>
          <pc:sldMk cId="1127914348" sldId="265"/>
        </pc:sldMkLst>
        <pc:spChg chg="mod">
          <ac:chgData name="John Brady" userId="10291c83-b64d-45d2-8948-93748a8b818e" providerId="ADAL" clId="{96DDE2CB-C5CF-4915-91FB-92F4E3910FBB}" dt="2020-01-17T02:22:48.672" v="1607" actId="20577"/>
          <ac:spMkLst>
            <pc:docMk/>
            <pc:sldMk cId="1127914348" sldId="265"/>
            <ac:spMk id="2" creationId="{391F64C1-D8AD-4CC2-8B3D-C220A0BDC520}"/>
          </ac:spMkLst>
        </pc:spChg>
        <pc:spChg chg="mod">
          <ac:chgData name="John Brady" userId="10291c83-b64d-45d2-8948-93748a8b818e" providerId="ADAL" clId="{96DDE2CB-C5CF-4915-91FB-92F4E3910FBB}" dt="2020-01-17T02:30:22.737" v="1773" actId="20577"/>
          <ac:spMkLst>
            <pc:docMk/>
            <pc:sldMk cId="1127914348" sldId="265"/>
            <ac:spMk id="3" creationId="{BF232FB2-5274-4975-A2AA-A84D08D4964E}"/>
          </ac:spMkLst>
        </pc:spChg>
      </pc:sldChg>
      <pc:sldChg chg="modSp add mod ord">
        <pc:chgData name="John Brady" userId="10291c83-b64d-45d2-8948-93748a8b818e" providerId="ADAL" clId="{96DDE2CB-C5CF-4915-91FB-92F4E3910FBB}" dt="2020-01-17T09:32:07.013" v="2132" actId="207"/>
        <pc:sldMkLst>
          <pc:docMk/>
          <pc:sldMk cId="2530761977" sldId="266"/>
        </pc:sldMkLst>
        <pc:spChg chg="mod">
          <ac:chgData name="John Brady" userId="10291c83-b64d-45d2-8948-93748a8b818e" providerId="ADAL" clId="{96DDE2CB-C5CF-4915-91FB-92F4E3910FBB}" dt="2020-01-17T09:06:14.237" v="1803" actId="20577"/>
          <ac:spMkLst>
            <pc:docMk/>
            <pc:sldMk cId="2530761977" sldId="266"/>
            <ac:spMk id="2" creationId="{A33BFEEC-6A33-4D53-A0DD-C2F8A0166506}"/>
          </ac:spMkLst>
        </pc:spChg>
        <pc:spChg chg="mod">
          <ac:chgData name="John Brady" userId="10291c83-b64d-45d2-8948-93748a8b818e" providerId="ADAL" clId="{96DDE2CB-C5CF-4915-91FB-92F4E3910FBB}" dt="2020-01-17T09:32:07.013" v="2132" actId="207"/>
          <ac:spMkLst>
            <pc:docMk/>
            <pc:sldMk cId="2530761977" sldId="266"/>
            <ac:spMk id="3" creationId="{0A36D246-8B62-4FB9-93D3-EBEE661473B3}"/>
          </ac:spMkLst>
        </pc:spChg>
      </pc:sldChg>
      <pc:sldChg chg="modSp add mod ord modShow">
        <pc:chgData name="John Brady" userId="10291c83-b64d-45d2-8948-93748a8b818e" providerId="ADAL" clId="{96DDE2CB-C5CF-4915-91FB-92F4E3910FBB}" dt="2020-01-17T10:00:14.515" v="2271"/>
        <pc:sldMkLst>
          <pc:docMk/>
          <pc:sldMk cId="2074721156" sldId="267"/>
        </pc:sldMkLst>
        <pc:spChg chg="mod">
          <ac:chgData name="John Brady" userId="10291c83-b64d-45d2-8948-93748a8b818e" providerId="ADAL" clId="{96DDE2CB-C5CF-4915-91FB-92F4E3910FBB}" dt="2020-01-17T09:59:27.442" v="2233" actId="20577"/>
          <ac:spMkLst>
            <pc:docMk/>
            <pc:sldMk cId="2074721156" sldId="267"/>
            <ac:spMk id="2" creationId="{8285B93C-A028-4CB0-96C8-134D4FA95D1D}"/>
          </ac:spMkLst>
        </pc:spChg>
        <pc:spChg chg="mod">
          <ac:chgData name="John Brady" userId="10291c83-b64d-45d2-8948-93748a8b818e" providerId="ADAL" clId="{96DDE2CB-C5CF-4915-91FB-92F4E3910FBB}" dt="2020-01-17T10:00:00.026" v="2268" actId="20577"/>
          <ac:spMkLst>
            <pc:docMk/>
            <pc:sldMk cId="2074721156" sldId="267"/>
            <ac:spMk id="3" creationId="{36556FB2-61A7-4EDB-B31A-B8ACD52B8535}"/>
          </ac:spMkLst>
        </pc:spChg>
      </pc:sldChg>
      <pc:sldChg chg="addSp modSp add mod">
        <pc:chgData name="John Brady" userId="10291c83-b64d-45d2-8948-93748a8b818e" providerId="ADAL" clId="{96DDE2CB-C5CF-4915-91FB-92F4E3910FBB}" dt="2020-01-17T11:17:38.772" v="2279" actId="14100"/>
        <pc:sldMkLst>
          <pc:docMk/>
          <pc:sldMk cId="343884320" sldId="268"/>
        </pc:sldMkLst>
        <pc:picChg chg="add mod modCrop">
          <ac:chgData name="John Brady" userId="10291c83-b64d-45d2-8948-93748a8b818e" providerId="ADAL" clId="{96DDE2CB-C5CF-4915-91FB-92F4E3910FBB}" dt="2020-01-17T11:17:38.772" v="2279" actId="14100"/>
          <ac:picMkLst>
            <pc:docMk/>
            <pc:sldMk cId="343884320" sldId="268"/>
            <ac:picMk id="2" creationId="{D6DB6A6D-79A4-44B0-89FE-AD6C5965F37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891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2794421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3701173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ECB3CA-3863-49C6-BE7E-B60EF7437D4A}"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3310061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ECB3CA-3863-49C6-BE7E-B60EF7437D4A}" type="datetimeFigureOut">
              <a:rPr lang="en-GB" smtClean="0"/>
              <a:t>17/01/2020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2686531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ECB3CA-3863-49C6-BE7E-B60EF7437D4A}"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8045878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ECB3CA-3863-49C6-BE7E-B60EF7437D4A}" type="datetimeFigureOut">
              <a:rPr lang="en-GB" smtClean="0"/>
              <a:t>17/01/2020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53869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ECB3CA-3863-49C6-BE7E-B60EF7437D4A}"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2288388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ECB3CA-3863-49C6-BE7E-B60EF7437D4A}" type="datetimeFigureOut">
              <a:rPr lang="en-GB" smtClean="0"/>
              <a:t>17/01/2020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3595015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93ECB3CA-3863-49C6-BE7E-B60EF7437D4A}" type="datetimeFigureOut">
              <a:rPr lang="en-GB" smtClean="0"/>
              <a:t>17/01/2020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1427738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9785061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8374379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31029895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551090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36925907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19013965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ECB3CA-3863-49C6-BE7E-B60EF7437D4A}" type="datetimeFigureOut">
              <a:rPr lang="en-GB" smtClean="0"/>
              <a:t>17/01/2020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1E563-6B79-436A-9AD8-3475A51969D9}" type="slidenum">
              <a:rPr lang="en-GB" smtClean="0"/>
              <a:t>‹#›</a:t>
            </a:fld>
            <a:endParaRPr lang="en-GB"/>
          </a:p>
        </p:txBody>
      </p:sp>
    </p:spTree>
    <p:extLst>
      <p:ext uri="{BB962C8B-B14F-4D97-AF65-F5344CB8AC3E}">
        <p14:creationId xmlns:p14="http://schemas.microsoft.com/office/powerpoint/2010/main" val="1250961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93ECB3CA-3863-49C6-BE7E-B60EF7437D4A}" type="datetimeFigureOut">
              <a:rPr lang="en-GB" smtClean="0"/>
              <a:t>17/01/2020</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C51E563-6B79-436A-9AD8-3475A51969D9}" type="slidenum">
              <a:rPr lang="en-GB" smtClean="0"/>
              <a:t>‹#›</a:t>
            </a:fld>
            <a:endParaRPr lang="en-GB"/>
          </a:p>
        </p:txBody>
      </p:sp>
    </p:spTree>
    <p:extLst>
      <p:ext uri="{BB962C8B-B14F-4D97-AF65-F5344CB8AC3E}">
        <p14:creationId xmlns:p14="http://schemas.microsoft.com/office/powerpoint/2010/main" val="6210551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learning.gov.wales/docs/learningwales/publications/130425-physical-education-guidance-en-v2.pdf"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591E3-49B6-42F4-B189-D96C082D4760}"/>
              </a:ext>
            </a:extLst>
          </p:cNvPr>
          <p:cNvSpPr>
            <a:spLocks noGrp="1"/>
          </p:cNvSpPr>
          <p:nvPr>
            <p:ph type="ctrTitle"/>
          </p:nvPr>
        </p:nvSpPr>
        <p:spPr/>
        <p:txBody>
          <a:bodyPr/>
          <a:lstStyle/>
          <a:p>
            <a:r>
              <a:rPr lang="en-GB" dirty="0"/>
              <a:t>Curriculum adventure</a:t>
            </a:r>
          </a:p>
        </p:txBody>
      </p:sp>
      <p:sp>
        <p:nvSpPr>
          <p:cNvPr id="3" name="Subtitle 2">
            <a:extLst>
              <a:ext uri="{FF2B5EF4-FFF2-40B4-BE49-F238E27FC236}">
                <a16:creationId xmlns:a16="http://schemas.microsoft.com/office/drawing/2014/main" id="{963B802F-5FE6-41AB-A551-8058B49BAB27}"/>
              </a:ext>
            </a:extLst>
          </p:cNvPr>
          <p:cNvSpPr>
            <a:spLocks noGrp="1"/>
          </p:cNvSpPr>
          <p:nvPr>
            <p:ph type="subTitle" idx="1"/>
          </p:nvPr>
        </p:nvSpPr>
        <p:spPr/>
        <p:txBody>
          <a:bodyPr/>
          <a:lstStyle/>
          <a:p>
            <a:r>
              <a:rPr lang="en-GB" dirty="0"/>
              <a:t>Unit of work in preparation of residential visit</a:t>
            </a:r>
          </a:p>
          <a:p>
            <a:endParaRPr lang="en-GB" dirty="0"/>
          </a:p>
          <a:p>
            <a:r>
              <a:rPr lang="en-GB" dirty="0"/>
              <a:t>John Paul Brady</a:t>
            </a:r>
          </a:p>
          <a:p>
            <a:r>
              <a:rPr lang="en-GB" dirty="0"/>
              <a:t>1705704</a:t>
            </a:r>
          </a:p>
          <a:p>
            <a:endParaRPr lang="en-GB" dirty="0"/>
          </a:p>
        </p:txBody>
      </p:sp>
    </p:spTree>
    <p:extLst>
      <p:ext uri="{BB962C8B-B14F-4D97-AF65-F5344CB8AC3E}">
        <p14:creationId xmlns:p14="http://schemas.microsoft.com/office/powerpoint/2010/main" val="4087892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EBCD6-4D80-4751-841F-18F028D3ABA7}"/>
              </a:ext>
            </a:extLst>
          </p:cNvPr>
          <p:cNvSpPr>
            <a:spLocks noGrp="1"/>
          </p:cNvSpPr>
          <p:nvPr>
            <p:ph type="title"/>
          </p:nvPr>
        </p:nvSpPr>
        <p:spPr>
          <a:xfrm>
            <a:off x="3409487" y="2982089"/>
            <a:ext cx="8534400" cy="1507067"/>
          </a:xfrm>
        </p:spPr>
        <p:txBody>
          <a:bodyPr/>
          <a:lstStyle/>
          <a:p>
            <a:r>
              <a:rPr lang="en-GB" dirty="0">
                <a:solidFill>
                  <a:srgbClr val="FFFF00"/>
                </a:solidFill>
              </a:rPr>
              <a:t>Outdoor Education</a:t>
            </a:r>
          </a:p>
        </p:txBody>
      </p:sp>
      <p:sp>
        <p:nvSpPr>
          <p:cNvPr id="3" name="Content Placeholder 2">
            <a:extLst>
              <a:ext uri="{FF2B5EF4-FFF2-40B4-BE49-F238E27FC236}">
                <a16:creationId xmlns:a16="http://schemas.microsoft.com/office/drawing/2014/main" id="{81C0E0BA-89EF-4D0F-9052-EB17FA25424F}"/>
              </a:ext>
            </a:extLst>
          </p:cNvPr>
          <p:cNvSpPr>
            <a:spLocks noGrp="1"/>
          </p:cNvSpPr>
          <p:nvPr>
            <p:ph idx="1"/>
          </p:nvPr>
        </p:nvSpPr>
        <p:spPr>
          <a:xfrm>
            <a:off x="248113" y="291904"/>
            <a:ext cx="8534400" cy="3615267"/>
          </a:xfrm>
        </p:spPr>
        <p:txBody>
          <a:bodyPr/>
          <a:lstStyle/>
          <a:p>
            <a:r>
              <a:rPr lang="en-GB" dirty="0">
                <a:solidFill>
                  <a:schemeClr val="bg1">
                    <a:lumMod val="95000"/>
                    <a:lumOff val="5000"/>
                  </a:schemeClr>
                </a:solidFill>
              </a:rPr>
              <a:t>“Outdoor education has an important holistic purpose: to develop life-long attitudes, skills, and knowledge to further understanding and appreciation of the world we live in” (</a:t>
            </a:r>
            <a:r>
              <a:rPr lang="en-GB" dirty="0" err="1">
                <a:solidFill>
                  <a:schemeClr val="bg1">
                    <a:lumMod val="95000"/>
                    <a:lumOff val="5000"/>
                  </a:schemeClr>
                </a:solidFill>
              </a:rPr>
              <a:t>Schlien</a:t>
            </a:r>
            <a:r>
              <a:rPr lang="en-GB" dirty="0">
                <a:solidFill>
                  <a:schemeClr val="bg1">
                    <a:lumMod val="95000"/>
                    <a:lumOff val="5000"/>
                  </a:schemeClr>
                </a:solidFill>
              </a:rPr>
              <a:t>, McAvoy, </a:t>
            </a:r>
            <a:r>
              <a:rPr lang="en-GB" dirty="0" err="1">
                <a:solidFill>
                  <a:schemeClr val="bg1">
                    <a:lumMod val="95000"/>
                    <a:lumOff val="5000"/>
                  </a:schemeClr>
                </a:solidFill>
              </a:rPr>
              <a:t>Lais</a:t>
            </a:r>
            <a:r>
              <a:rPr lang="en-GB" dirty="0">
                <a:solidFill>
                  <a:schemeClr val="bg1">
                    <a:lumMod val="95000"/>
                    <a:lumOff val="5000"/>
                  </a:schemeClr>
                </a:solidFill>
              </a:rPr>
              <a:t>, </a:t>
            </a:r>
            <a:r>
              <a:rPr lang="en-GB" dirty="0" err="1">
                <a:solidFill>
                  <a:schemeClr val="bg1">
                    <a:lumMod val="95000"/>
                    <a:lumOff val="5000"/>
                  </a:schemeClr>
                </a:solidFill>
              </a:rPr>
              <a:t>Rynders</a:t>
            </a:r>
            <a:r>
              <a:rPr lang="en-GB" dirty="0">
                <a:solidFill>
                  <a:schemeClr val="bg1">
                    <a:lumMod val="95000"/>
                    <a:lumOff val="5000"/>
                  </a:schemeClr>
                </a:solidFill>
              </a:rPr>
              <a:t>, 1993)</a:t>
            </a:r>
          </a:p>
        </p:txBody>
      </p:sp>
    </p:spTree>
    <p:extLst>
      <p:ext uri="{BB962C8B-B14F-4D97-AF65-F5344CB8AC3E}">
        <p14:creationId xmlns:p14="http://schemas.microsoft.com/office/powerpoint/2010/main" val="16847929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BFEEC-6A33-4D53-A0DD-C2F8A0166506}"/>
              </a:ext>
            </a:extLst>
          </p:cNvPr>
          <p:cNvSpPr>
            <a:spLocks noGrp="1"/>
          </p:cNvSpPr>
          <p:nvPr>
            <p:ph type="ctrTitle"/>
          </p:nvPr>
        </p:nvSpPr>
        <p:spPr/>
        <p:txBody>
          <a:bodyPr/>
          <a:lstStyle/>
          <a:p>
            <a:r>
              <a:rPr lang="en-GB" dirty="0"/>
              <a:t>Curriculum</a:t>
            </a:r>
            <a:br>
              <a:rPr lang="en-GB" dirty="0"/>
            </a:br>
            <a:r>
              <a:rPr lang="en-GB" dirty="0"/>
              <a:t>for key stage 3</a:t>
            </a:r>
          </a:p>
        </p:txBody>
      </p:sp>
      <p:sp>
        <p:nvSpPr>
          <p:cNvPr id="3" name="Subtitle 2">
            <a:extLst>
              <a:ext uri="{FF2B5EF4-FFF2-40B4-BE49-F238E27FC236}">
                <a16:creationId xmlns:a16="http://schemas.microsoft.com/office/drawing/2014/main" id="{0A36D246-8B62-4FB9-93D3-EBEE661473B3}"/>
              </a:ext>
            </a:extLst>
          </p:cNvPr>
          <p:cNvSpPr>
            <a:spLocks noGrp="1"/>
          </p:cNvSpPr>
          <p:nvPr>
            <p:ph type="subTitle" idx="1"/>
          </p:nvPr>
        </p:nvSpPr>
        <p:spPr/>
        <p:txBody>
          <a:bodyPr>
            <a:normAutofit fontScale="85000" lnSpcReduction="20000"/>
          </a:bodyPr>
          <a:lstStyle/>
          <a:p>
            <a:r>
              <a:rPr lang="en-GB" dirty="0">
                <a:solidFill>
                  <a:schemeClr val="bg1">
                    <a:lumMod val="95000"/>
                    <a:lumOff val="5000"/>
                  </a:schemeClr>
                </a:solidFill>
              </a:rPr>
              <a:t>Fosters a growing sense of personal responsibility. </a:t>
            </a:r>
          </a:p>
          <a:p>
            <a:r>
              <a:rPr lang="en-GB" dirty="0">
                <a:solidFill>
                  <a:schemeClr val="bg1">
                    <a:lumMod val="95000"/>
                    <a:lumOff val="5000"/>
                  </a:schemeClr>
                </a:solidFill>
              </a:rPr>
              <a:t>Increases awareness of the natural environment.</a:t>
            </a:r>
          </a:p>
          <a:p>
            <a:r>
              <a:rPr lang="en-GB" dirty="0">
                <a:solidFill>
                  <a:schemeClr val="bg1">
                    <a:lumMod val="95000"/>
                    <a:lumOff val="5000"/>
                  </a:schemeClr>
                </a:solidFill>
              </a:rPr>
              <a:t>To develop and enhance skills such as thinking, communication, social.</a:t>
            </a:r>
          </a:p>
          <a:p>
            <a:r>
              <a:rPr lang="en-GB" dirty="0">
                <a:solidFill>
                  <a:schemeClr val="bg1">
                    <a:lumMod val="95000"/>
                    <a:lumOff val="5000"/>
                  </a:schemeClr>
                </a:solidFill>
              </a:rPr>
              <a:t>Awareness of conservation and sustainable development. ( Learning. Gov. Wales, 2018).</a:t>
            </a:r>
          </a:p>
          <a:p>
            <a:endParaRPr lang="en-GB" dirty="0"/>
          </a:p>
        </p:txBody>
      </p:sp>
    </p:spTree>
    <p:extLst>
      <p:ext uri="{BB962C8B-B14F-4D97-AF65-F5344CB8AC3E}">
        <p14:creationId xmlns:p14="http://schemas.microsoft.com/office/powerpoint/2010/main" val="253076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290FE681-1E05-478A-89DC-5F7AB37C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140798-E434-4771-866F-7C96F7F44C0B}"/>
              </a:ext>
            </a:extLst>
          </p:cNvPr>
          <p:cNvSpPr>
            <a:spLocks noGrp="1"/>
          </p:cNvSpPr>
          <p:nvPr>
            <p:ph type="title"/>
          </p:nvPr>
        </p:nvSpPr>
        <p:spPr>
          <a:xfrm>
            <a:off x="684212" y="685799"/>
            <a:ext cx="3747111" cy="4892040"/>
          </a:xfrm>
        </p:spPr>
        <p:txBody>
          <a:bodyPr>
            <a:normAutofit/>
          </a:bodyPr>
          <a:lstStyle/>
          <a:p>
            <a:pPr algn="r"/>
            <a:r>
              <a:rPr lang="en-GB" u="sng" dirty="0"/>
              <a:t>Week 1</a:t>
            </a:r>
            <a:br>
              <a:rPr lang="en-GB" dirty="0"/>
            </a:br>
            <a:r>
              <a:rPr lang="en-GB" dirty="0"/>
              <a:t>introduction to </a:t>
            </a:r>
            <a:br>
              <a:rPr lang="en-GB" dirty="0"/>
            </a:br>
            <a:r>
              <a:rPr lang="en-GB" dirty="0"/>
              <a:t>orienteering</a:t>
            </a:r>
          </a:p>
        </p:txBody>
      </p:sp>
      <p:cxnSp>
        <p:nvCxnSpPr>
          <p:cNvPr id="18" name="Straight Connector 9">
            <a:extLst>
              <a:ext uri="{FF2B5EF4-FFF2-40B4-BE49-F238E27FC236}">
                <a16:creationId xmlns:a16="http://schemas.microsoft.com/office/drawing/2014/main" id="{2E2F21DC-5F0E-42CF-B89C-C1E25E175C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0783" y="1532373"/>
            <a:ext cx="0" cy="3198892"/>
          </a:xfrm>
          <a:prstGeom prst="line">
            <a:avLst/>
          </a:prstGeom>
          <a:ln w="19050">
            <a:solidFill>
              <a:schemeClr val="tx1">
                <a:alpha val="6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9FB47D0-D742-48F8-A2CC-23EE41B4D0C8}"/>
              </a:ext>
            </a:extLst>
          </p:cNvPr>
          <p:cNvSpPr>
            <a:spLocks noGrp="1"/>
          </p:cNvSpPr>
          <p:nvPr>
            <p:ph idx="1"/>
          </p:nvPr>
        </p:nvSpPr>
        <p:spPr>
          <a:xfrm>
            <a:off x="4979962" y="685799"/>
            <a:ext cx="6288260" cy="4892040"/>
          </a:xfrm>
        </p:spPr>
        <p:txBody>
          <a:bodyPr>
            <a:normAutofit/>
          </a:bodyPr>
          <a:lstStyle/>
          <a:p>
            <a:endParaRPr lang="en-GB" dirty="0">
              <a:solidFill>
                <a:schemeClr val="tx1"/>
              </a:solidFill>
            </a:endParaRPr>
          </a:p>
          <a:p>
            <a:r>
              <a:rPr lang="en-GB" dirty="0">
                <a:solidFill>
                  <a:schemeClr val="tx1"/>
                </a:solidFill>
              </a:rPr>
              <a:t>Introduction to orienteering</a:t>
            </a:r>
          </a:p>
          <a:p>
            <a:r>
              <a:rPr lang="en-GB" dirty="0">
                <a:solidFill>
                  <a:schemeClr val="tx1"/>
                </a:solidFill>
              </a:rPr>
              <a:t>Introduction to outdoor learning cards</a:t>
            </a:r>
          </a:p>
          <a:p>
            <a:r>
              <a:rPr lang="en-GB" dirty="0">
                <a:solidFill>
                  <a:schemeClr val="tx1"/>
                </a:solidFill>
              </a:rPr>
              <a:t>Basic map skills</a:t>
            </a:r>
          </a:p>
          <a:p>
            <a:r>
              <a:rPr lang="en-GB" dirty="0">
                <a:solidFill>
                  <a:schemeClr val="tx1"/>
                </a:solidFill>
              </a:rPr>
              <a:t>Orienteering tasks</a:t>
            </a:r>
          </a:p>
          <a:p>
            <a:r>
              <a:rPr lang="en-GB" dirty="0">
                <a:solidFill>
                  <a:schemeClr val="tx1"/>
                </a:solidFill>
              </a:rPr>
              <a:t>Introduction to use of compass</a:t>
            </a:r>
          </a:p>
          <a:p>
            <a:r>
              <a:rPr lang="en-GB" dirty="0">
                <a:solidFill>
                  <a:schemeClr val="tx1"/>
                </a:solidFill>
              </a:rPr>
              <a:t>Map and compass tasks</a:t>
            </a:r>
          </a:p>
          <a:p>
            <a:r>
              <a:rPr lang="en-GB" dirty="0">
                <a:solidFill>
                  <a:schemeClr val="tx1"/>
                </a:solidFill>
              </a:rPr>
              <a:t>reflection</a:t>
            </a:r>
          </a:p>
        </p:txBody>
      </p:sp>
    </p:spTree>
    <p:extLst>
      <p:ext uri="{BB962C8B-B14F-4D97-AF65-F5344CB8AC3E}">
        <p14:creationId xmlns:p14="http://schemas.microsoft.com/office/powerpoint/2010/main" val="3843147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ADF2543-1B6F-4FBC-A7AF-53A0430E0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A370C-53C1-48DB-A42C-97195D5F183F}"/>
              </a:ext>
            </a:extLst>
          </p:cNvPr>
          <p:cNvSpPr>
            <a:spLocks noGrp="1"/>
          </p:cNvSpPr>
          <p:nvPr>
            <p:ph type="title"/>
          </p:nvPr>
        </p:nvSpPr>
        <p:spPr>
          <a:xfrm>
            <a:off x="684212" y="485244"/>
            <a:ext cx="8534400" cy="1507067"/>
          </a:xfrm>
        </p:spPr>
        <p:txBody>
          <a:bodyPr>
            <a:normAutofit/>
          </a:bodyPr>
          <a:lstStyle/>
          <a:p>
            <a:r>
              <a:rPr lang="en-GB" u="sng" dirty="0">
                <a:solidFill>
                  <a:schemeClr val="bg2">
                    <a:lumMod val="60000"/>
                    <a:lumOff val="40000"/>
                  </a:schemeClr>
                </a:solidFill>
              </a:rPr>
              <a:t>Week 2</a:t>
            </a:r>
            <a:br>
              <a:rPr lang="en-GB" dirty="0"/>
            </a:br>
            <a:r>
              <a:rPr lang="en-GB" dirty="0"/>
              <a:t>team building exercises</a:t>
            </a:r>
          </a:p>
        </p:txBody>
      </p:sp>
      <p:grpSp>
        <p:nvGrpSpPr>
          <p:cNvPr id="10" name="Group 9">
            <a:extLst>
              <a:ext uri="{FF2B5EF4-FFF2-40B4-BE49-F238E27FC236}">
                <a16:creationId xmlns:a16="http://schemas.microsoft.com/office/drawing/2014/main" id="{A80A6E81-6B71-43DF-877B-E964A9A4CB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11" name="Straight Connector 10">
              <a:extLst>
                <a:ext uri="{FF2B5EF4-FFF2-40B4-BE49-F238E27FC236}">
                  <a16:creationId xmlns:a16="http://schemas.microsoft.com/office/drawing/2014/main" id="{4E35C3AD-357F-4004-A3F3-2D4EAF34A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37B6032-0A70-4F26-A9A3-B4D60DF118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E192CE3-3DD1-448F-93BE-42983DA0D5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6D3DA09-5C72-4562-BEDE-1937DF87E8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D6ACA7CA-2A20-49D7-9053-E076463D79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2">
                  <a:lumMod val="75000"/>
                  <a:alpha val="80000"/>
                </a:schemeClr>
              </a:solidFill>
            </a:ln>
          </p:spPr>
          <p:style>
            <a:lnRef idx="2">
              <a:schemeClr val="accent1"/>
            </a:lnRef>
            <a:fillRef idx="0">
              <a:schemeClr val="accent1"/>
            </a:fillRef>
            <a:effectRef idx="1">
              <a:schemeClr val="accent1"/>
            </a:effectRef>
            <a:fontRef idx="minor">
              <a:schemeClr val="tx1"/>
            </a:fontRef>
          </p:style>
        </p:cxnSp>
      </p:grpSp>
      <p:sp>
        <p:nvSpPr>
          <p:cNvPr id="3" name="Content Placeholder 2">
            <a:extLst>
              <a:ext uri="{FF2B5EF4-FFF2-40B4-BE49-F238E27FC236}">
                <a16:creationId xmlns:a16="http://schemas.microsoft.com/office/drawing/2014/main" id="{6171CB45-C43D-42CC-BF7D-8370F4A35D95}"/>
              </a:ext>
            </a:extLst>
          </p:cNvPr>
          <p:cNvSpPr>
            <a:spLocks noGrp="1"/>
          </p:cNvSpPr>
          <p:nvPr>
            <p:ph idx="1"/>
          </p:nvPr>
        </p:nvSpPr>
        <p:spPr>
          <a:xfrm>
            <a:off x="434708" y="2725831"/>
            <a:ext cx="8534400" cy="3615267"/>
          </a:xfrm>
        </p:spPr>
        <p:txBody>
          <a:bodyPr>
            <a:normAutofit/>
          </a:bodyPr>
          <a:lstStyle/>
          <a:p>
            <a:r>
              <a:rPr lang="en-GB" dirty="0">
                <a:solidFill>
                  <a:schemeClr val="bg2">
                    <a:lumMod val="60000"/>
                    <a:lumOff val="40000"/>
                  </a:schemeClr>
                </a:solidFill>
              </a:rPr>
              <a:t>Introduction to team building</a:t>
            </a:r>
          </a:p>
          <a:p>
            <a:r>
              <a:rPr lang="en-GB" dirty="0">
                <a:solidFill>
                  <a:schemeClr val="bg2">
                    <a:lumMod val="60000"/>
                    <a:lumOff val="40000"/>
                  </a:schemeClr>
                </a:solidFill>
              </a:rPr>
              <a:t>Introduction to team building learning cards</a:t>
            </a:r>
          </a:p>
          <a:p>
            <a:r>
              <a:rPr lang="en-GB" dirty="0">
                <a:solidFill>
                  <a:schemeClr val="bg2">
                    <a:lumMod val="60000"/>
                    <a:lumOff val="40000"/>
                  </a:schemeClr>
                </a:solidFill>
              </a:rPr>
              <a:t>Team building tasks</a:t>
            </a:r>
          </a:p>
          <a:p>
            <a:r>
              <a:rPr lang="en-GB" dirty="0">
                <a:solidFill>
                  <a:schemeClr val="bg2">
                    <a:lumMod val="60000"/>
                    <a:lumOff val="40000"/>
                  </a:schemeClr>
                </a:solidFill>
              </a:rPr>
              <a:t>reflection</a:t>
            </a:r>
          </a:p>
        </p:txBody>
      </p:sp>
    </p:spTree>
    <p:extLst>
      <p:ext uri="{BB962C8B-B14F-4D97-AF65-F5344CB8AC3E}">
        <p14:creationId xmlns:p14="http://schemas.microsoft.com/office/powerpoint/2010/main" val="3122462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8A609-88A1-4F39-810A-6BBC69DFF06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E297809-0783-446A-A638-19896866C57B}"/>
              </a:ext>
            </a:extLst>
          </p:cNvPr>
          <p:cNvSpPr>
            <a:spLocks noGrp="1"/>
          </p:cNvSpPr>
          <p:nvPr>
            <p:ph idx="1"/>
          </p:nvPr>
        </p:nvSpPr>
        <p:spPr/>
        <p:txBody>
          <a:bodyPr>
            <a:normAutofit/>
          </a:bodyPr>
          <a:lstStyle/>
          <a:p>
            <a:r>
              <a:rPr lang="en-GB" sz="2400" dirty="0"/>
              <a:t>“The outdoors provides a means of bringing curricula alive”. (</a:t>
            </a:r>
            <a:r>
              <a:rPr lang="en-GB" sz="2400" dirty="0" err="1"/>
              <a:t>Beames</a:t>
            </a:r>
            <a:r>
              <a:rPr lang="en-GB" sz="2400" dirty="0"/>
              <a:t>, Higgins &amp; Nicol, 2012)</a:t>
            </a:r>
          </a:p>
          <a:p>
            <a:pPr marL="0" indent="0">
              <a:buNone/>
            </a:pPr>
            <a:endParaRPr lang="en-GB" sz="2400" dirty="0"/>
          </a:p>
        </p:txBody>
      </p:sp>
    </p:spTree>
    <p:extLst>
      <p:ext uri="{BB962C8B-B14F-4D97-AF65-F5344CB8AC3E}">
        <p14:creationId xmlns:p14="http://schemas.microsoft.com/office/powerpoint/2010/main" val="3590154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356FC-3154-4E9C-A15A-CC587764331B}"/>
              </a:ext>
            </a:extLst>
          </p:cNvPr>
          <p:cNvSpPr>
            <a:spLocks noGrp="1"/>
          </p:cNvSpPr>
          <p:nvPr>
            <p:ph type="title"/>
          </p:nvPr>
        </p:nvSpPr>
        <p:spPr>
          <a:xfrm>
            <a:off x="1540933" y="4474080"/>
            <a:ext cx="8534400" cy="1507067"/>
          </a:xfrm>
        </p:spPr>
        <p:txBody>
          <a:bodyPr/>
          <a:lstStyle/>
          <a:p>
            <a:r>
              <a:rPr lang="en-GB" dirty="0"/>
              <a:t>Week 3                            week 4</a:t>
            </a:r>
            <a:br>
              <a:rPr lang="en-GB" dirty="0"/>
            </a:br>
            <a:r>
              <a:rPr lang="en-GB" dirty="0"/>
              <a:t>traversing             low ropes</a:t>
            </a:r>
          </a:p>
        </p:txBody>
      </p:sp>
      <p:sp>
        <p:nvSpPr>
          <p:cNvPr id="3" name="Content Placeholder 2">
            <a:extLst>
              <a:ext uri="{FF2B5EF4-FFF2-40B4-BE49-F238E27FC236}">
                <a16:creationId xmlns:a16="http://schemas.microsoft.com/office/drawing/2014/main" id="{15769947-F4F6-4D9F-A2AD-D4F0A408F983}"/>
              </a:ext>
            </a:extLst>
          </p:cNvPr>
          <p:cNvSpPr>
            <a:spLocks noGrp="1"/>
          </p:cNvSpPr>
          <p:nvPr>
            <p:ph sz="half" idx="1"/>
          </p:nvPr>
        </p:nvSpPr>
        <p:spPr/>
        <p:txBody>
          <a:bodyPr/>
          <a:lstStyle/>
          <a:p>
            <a:r>
              <a:rPr lang="en-GB" dirty="0"/>
              <a:t>Introduction to climbing wall</a:t>
            </a:r>
          </a:p>
          <a:p>
            <a:r>
              <a:rPr lang="en-GB" dirty="0"/>
              <a:t>Introduction to bouldering learning cards</a:t>
            </a:r>
          </a:p>
          <a:p>
            <a:r>
              <a:rPr lang="en-GB" dirty="0"/>
              <a:t>Warm up</a:t>
            </a:r>
          </a:p>
          <a:p>
            <a:r>
              <a:rPr lang="en-GB" dirty="0"/>
              <a:t>Traversing /games</a:t>
            </a:r>
          </a:p>
          <a:p>
            <a:r>
              <a:rPr lang="en-GB" dirty="0"/>
              <a:t>Warm down</a:t>
            </a:r>
          </a:p>
          <a:p>
            <a:r>
              <a:rPr lang="en-GB" dirty="0"/>
              <a:t>reflection</a:t>
            </a:r>
          </a:p>
        </p:txBody>
      </p:sp>
      <p:sp>
        <p:nvSpPr>
          <p:cNvPr id="4" name="Content Placeholder 3">
            <a:extLst>
              <a:ext uri="{FF2B5EF4-FFF2-40B4-BE49-F238E27FC236}">
                <a16:creationId xmlns:a16="http://schemas.microsoft.com/office/drawing/2014/main" id="{0351DF20-F1DF-4F31-B7BB-214439AA5F1F}"/>
              </a:ext>
            </a:extLst>
          </p:cNvPr>
          <p:cNvSpPr>
            <a:spLocks noGrp="1"/>
          </p:cNvSpPr>
          <p:nvPr>
            <p:ph sz="half" idx="2"/>
          </p:nvPr>
        </p:nvSpPr>
        <p:spPr/>
        <p:txBody>
          <a:bodyPr/>
          <a:lstStyle/>
          <a:p>
            <a:r>
              <a:rPr lang="en-GB" dirty="0"/>
              <a:t>Introduction to low ropes course</a:t>
            </a:r>
          </a:p>
          <a:p>
            <a:r>
              <a:rPr lang="en-GB" dirty="0"/>
              <a:t>Safety procedures</a:t>
            </a:r>
          </a:p>
          <a:p>
            <a:r>
              <a:rPr lang="en-GB" dirty="0"/>
              <a:t>Low ropes course</a:t>
            </a:r>
          </a:p>
          <a:p>
            <a:r>
              <a:rPr lang="en-GB" dirty="0"/>
              <a:t>Low ropes tasks and games</a:t>
            </a:r>
          </a:p>
          <a:p>
            <a:r>
              <a:rPr lang="en-GB" dirty="0"/>
              <a:t>reflection</a:t>
            </a:r>
          </a:p>
        </p:txBody>
      </p:sp>
    </p:spTree>
    <p:extLst>
      <p:ext uri="{BB962C8B-B14F-4D97-AF65-F5344CB8AC3E}">
        <p14:creationId xmlns:p14="http://schemas.microsoft.com/office/powerpoint/2010/main" val="453165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441D8-3DE6-4D5C-86EB-A6224A8D7944}"/>
              </a:ext>
            </a:extLst>
          </p:cNvPr>
          <p:cNvSpPr>
            <a:spLocks noGrp="1"/>
          </p:cNvSpPr>
          <p:nvPr>
            <p:ph type="title"/>
          </p:nvPr>
        </p:nvSpPr>
        <p:spPr/>
        <p:txBody>
          <a:bodyPr/>
          <a:lstStyle/>
          <a:p>
            <a:r>
              <a:rPr lang="en-GB" dirty="0"/>
              <a:t>Week 5</a:t>
            </a:r>
            <a:br>
              <a:rPr lang="en-GB" dirty="0"/>
            </a:br>
            <a:r>
              <a:rPr lang="en-GB" dirty="0"/>
              <a:t>orienteering</a:t>
            </a:r>
          </a:p>
        </p:txBody>
      </p:sp>
      <p:sp>
        <p:nvSpPr>
          <p:cNvPr id="3" name="Content Placeholder 2">
            <a:extLst>
              <a:ext uri="{FF2B5EF4-FFF2-40B4-BE49-F238E27FC236}">
                <a16:creationId xmlns:a16="http://schemas.microsoft.com/office/drawing/2014/main" id="{2ABC26E9-E4BE-461E-8E17-D7B1F602505B}"/>
              </a:ext>
            </a:extLst>
          </p:cNvPr>
          <p:cNvSpPr>
            <a:spLocks noGrp="1"/>
          </p:cNvSpPr>
          <p:nvPr>
            <p:ph idx="1"/>
          </p:nvPr>
        </p:nvSpPr>
        <p:spPr/>
        <p:txBody>
          <a:bodyPr/>
          <a:lstStyle/>
          <a:p>
            <a:r>
              <a:rPr lang="en-GB" dirty="0"/>
              <a:t>Introduction to map symbols</a:t>
            </a:r>
          </a:p>
          <a:p>
            <a:r>
              <a:rPr lang="en-GB" dirty="0"/>
              <a:t>Map symbols task</a:t>
            </a:r>
          </a:p>
          <a:p>
            <a:r>
              <a:rPr lang="en-GB" dirty="0"/>
              <a:t>Introduction to grid coordinates</a:t>
            </a:r>
          </a:p>
          <a:p>
            <a:r>
              <a:rPr lang="en-GB" dirty="0"/>
              <a:t>Grid coordinates task </a:t>
            </a:r>
          </a:p>
          <a:p>
            <a:r>
              <a:rPr lang="en-GB" dirty="0"/>
              <a:t>reflection</a:t>
            </a:r>
          </a:p>
        </p:txBody>
      </p:sp>
    </p:spTree>
    <p:extLst>
      <p:ext uri="{BB962C8B-B14F-4D97-AF65-F5344CB8AC3E}">
        <p14:creationId xmlns:p14="http://schemas.microsoft.com/office/powerpoint/2010/main" val="1459070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16751-EC20-4567-9117-77A60C5FC65B}"/>
              </a:ext>
            </a:extLst>
          </p:cNvPr>
          <p:cNvSpPr>
            <a:spLocks noGrp="1"/>
          </p:cNvSpPr>
          <p:nvPr>
            <p:ph type="ctrTitle"/>
          </p:nvPr>
        </p:nvSpPr>
        <p:spPr/>
        <p:txBody>
          <a:bodyPr/>
          <a:lstStyle/>
          <a:p>
            <a:r>
              <a:rPr lang="en-GB" dirty="0"/>
              <a:t>Week 6</a:t>
            </a:r>
            <a:br>
              <a:rPr lang="en-GB" dirty="0"/>
            </a:br>
            <a:r>
              <a:rPr lang="en-GB" dirty="0"/>
              <a:t>preparation for residential</a:t>
            </a:r>
          </a:p>
        </p:txBody>
      </p:sp>
      <p:sp>
        <p:nvSpPr>
          <p:cNvPr id="3" name="Subtitle 2">
            <a:extLst>
              <a:ext uri="{FF2B5EF4-FFF2-40B4-BE49-F238E27FC236}">
                <a16:creationId xmlns:a16="http://schemas.microsoft.com/office/drawing/2014/main" id="{0981862D-989C-4939-9C39-C07B9AABA7DD}"/>
              </a:ext>
            </a:extLst>
          </p:cNvPr>
          <p:cNvSpPr>
            <a:spLocks noGrp="1"/>
          </p:cNvSpPr>
          <p:nvPr>
            <p:ph type="subTitle" idx="1"/>
          </p:nvPr>
        </p:nvSpPr>
        <p:spPr/>
        <p:txBody>
          <a:bodyPr/>
          <a:lstStyle/>
          <a:p>
            <a:r>
              <a:rPr lang="en-GB" dirty="0"/>
              <a:t>This week is a choice for the pupils to choose an activity that they have undertaken over the course and brush up on skills that they are not confident with and to discuss residential trip.</a:t>
            </a:r>
          </a:p>
        </p:txBody>
      </p:sp>
    </p:spTree>
    <p:extLst>
      <p:ext uri="{BB962C8B-B14F-4D97-AF65-F5344CB8AC3E}">
        <p14:creationId xmlns:p14="http://schemas.microsoft.com/office/powerpoint/2010/main" val="2437504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F64C1-D8AD-4CC2-8B3D-C220A0BDC520}"/>
              </a:ext>
            </a:extLst>
          </p:cNvPr>
          <p:cNvSpPr>
            <a:spLocks noGrp="1"/>
          </p:cNvSpPr>
          <p:nvPr>
            <p:ph type="ctrTitle"/>
          </p:nvPr>
        </p:nvSpPr>
        <p:spPr/>
        <p:txBody>
          <a:bodyPr>
            <a:normAutofit fontScale="90000"/>
          </a:bodyPr>
          <a:lstStyle/>
          <a:p>
            <a:r>
              <a:rPr lang="en-GB" dirty="0"/>
              <a:t>Reference list</a:t>
            </a:r>
            <a:br>
              <a:rPr lang="en-GB" dirty="0"/>
            </a:br>
            <a:br>
              <a:rPr lang="en-GB" dirty="0"/>
            </a:br>
            <a:br>
              <a:rPr lang="en-GB" dirty="0"/>
            </a:br>
            <a:br>
              <a:rPr lang="en-GB" dirty="0"/>
            </a:br>
            <a:endParaRPr lang="en-GB" dirty="0"/>
          </a:p>
        </p:txBody>
      </p:sp>
      <p:sp>
        <p:nvSpPr>
          <p:cNvPr id="3" name="Subtitle 2">
            <a:extLst>
              <a:ext uri="{FF2B5EF4-FFF2-40B4-BE49-F238E27FC236}">
                <a16:creationId xmlns:a16="http://schemas.microsoft.com/office/drawing/2014/main" id="{BF232FB2-5274-4975-A2AA-A84D08D4964E}"/>
              </a:ext>
            </a:extLst>
          </p:cNvPr>
          <p:cNvSpPr>
            <a:spLocks noGrp="1"/>
          </p:cNvSpPr>
          <p:nvPr>
            <p:ph type="subTitle" idx="1"/>
          </p:nvPr>
        </p:nvSpPr>
        <p:spPr>
          <a:xfrm>
            <a:off x="684212" y="1139687"/>
            <a:ext cx="6400800" cy="4651513"/>
          </a:xfrm>
        </p:spPr>
        <p:txBody>
          <a:bodyPr>
            <a:normAutofit/>
          </a:bodyPr>
          <a:lstStyle/>
          <a:p>
            <a:r>
              <a:rPr lang="en-GB" dirty="0" err="1">
                <a:solidFill>
                  <a:schemeClr val="bg1">
                    <a:lumMod val="95000"/>
                    <a:lumOff val="5000"/>
                  </a:schemeClr>
                </a:solidFill>
              </a:rPr>
              <a:t>Beames</a:t>
            </a:r>
            <a:r>
              <a:rPr lang="en-GB" dirty="0">
                <a:solidFill>
                  <a:schemeClr val="bg1">
                    <a:lumMod val="95000"/>
                    <a:lumOff val="5000"/>
                  </a:schemeClr>
                </a:solidFill>
              </a:rPr>
              <a:t>, S. Higgins, P. Nicol, R. (2012) </a:t>
            </a:r>
            <a:r>
              <a:rPr lang="en-GB" i="1" dirty="0">
                <a:solidFill>
                  <a:schemeClr val="bg1">
                    <a:lumMod val="95000"/>
                    <a:lumOff val="5000"/>
                  </a:schemeClr>
                </a:solidFill>
              </a:rPr>
              <a:t>Learning Outside the Classroom</a:t>
            </a:r>
            <a:r>
              <a:rPr lang="en-GB" dirty="0">
                <a:solidFill>
                  <a:schemeClr val="bg1">
                    <a:lumMod val="95000"/>
                    <a:lumOff val="5000"/>
                  </a:schemeClr>
                </a:solidFill>
              </a:rPr>
              <a:t>. New York:</a:t>
            </a:r>
            <a:r>
              <a:rPr lang="en-GB" i="1" dirty="0">
                <a:solidFill>
                  <a:schemeClr val="bg1">
                    <a:lumMod val="95000"/>
                    <a:lumOff val="5000"/>
                  </a:schemeClr>
                </a:solidFill>
              </a:rPr>
              <a:t> </a:t>
            </a:r>
            <a:r>
              <a:rPr lang="en-GB" dirty="0">
                <a:solidFill>
                  <a:schemeClr val="bg1">
                    <a:lumMod val="95000"/>
                    <a:lumOff val="5000"/>
                  </a:schemeClr>
                </a:solidFill>
              </a:rPr>
              <a:t>Routledge.</a:t>
            </a:r>
          </a:p>
          <a:p>
            <a:r>
              <a:rPr lang="en-GB" dirty="0" err="1">
                <a:solidFill>
                  <a:schemeClr val="bg1">
                    <a:lumMod val="95000"/>
                    <a:lumOff val="5000"/>
                  </a:schemeClr>
                </a:solidFill>
              </a:rPr>
              <a:t>Learning.Gov</a:t>
            </a:r>
            <a:r>
              <a:rPr lang="en-GB" dirty="0">
                <a:solidFill>
                  <a:schemeClr val="bg1">
                    <a:lumMod val="95000"/>
                    <a:lumOff val="5000"/>
                  </a:schemeClr>
                </a:solidFill>
              </a:rPr>
              <a:t>. Wales (2018) Physical Education</a:t>
            </a:r>
            <a:r>
              <a:rPr lang="en-GB" i="1" dirty="0">
                <a:solidFill>
                  <a:schemeClr val="bg1">
                    <a:lumMod val="95000"/>
                    <a:lumOff val="5000"/>
                  </a:schemeClr>
                </a:solidFill>
              </a:rPr>
              <a:t>; guidance for key stages 2 and 3,</a:t>
            </a:r>
            <a:r>
              <a:rPr lang="en-GB" dirty="0">
                <a:solidFill>
                  <a:schemeClr val="bg1">
                    <a:lumMod val="95000"/>
                    <a:lumOff val="5000"/>
                  </a:schemeClr>
                </a:solidFill>
              </a:rPr>
              <a:t> Available at: </a:t>
            </a:r>
            <a:r>
              <a:rPr lang="en-GB" u="sng" dirty="0">
                <a:solidFill>
                  <a:schemeClr val="bg1">
                    <a:lumMod val="95000"/>
                    <a:lumOff val="5000"/>
                  </a:schemeClr>
                </a:solidFill>
                <a:hlinkClick r:id="rId2">
                  <a:extLst>
                    <a:ext uri="{A12FA001-AC4F-418D-AE19-62706E023703}">
                      <ahyp:hlinkClr xmlns:ahyp="http://schemas.microsoft.com/office/drawing/2018/hyperlinkcolor" val="tx"/>
                    </a:ext>
                  </a:extLst>
                </a:hlinkClick>
              </a:rPr>
              <a:t>http://learning.gov.wales/docs/learningwales/publications/130425-physical-education-guidance-en-v2.pdf</a:t>
            </a:r>
            <a:r>
              <a:rPr lang="en-GB" u="sng" dirty="0">
                <a:solidFill>
                  <a:schemeClr val="bg1">
                    <a:lumMod val="95000"/>
                    <a:lumOff val="5000"/>
                  </a:schemeClr>
                </a:solidFill>
              </a:rPr>
              <a:t>  </a:t>
            </a:r>
            <a:r>
              <a:rPr lang="en-GB" dirty="0">
                <a:solidFill>
                  <a:schemeClr val="bg1">
                    <a:lumMod val="95000"/>
                    <a:lumOff val="5000"/>
                  </a:schemeClr>
                </a:solidFill>
              </a:rPr>
              <a:t>(Accessed: 9 January 2020).</a:t>
            </a:r>
          </a:p>
          <a:p>
            <a:r>
              <a:rPr lang="en-GB" dirty="0" err="1">
                <a:solidFill>
                  <a:schemeClr val="bg1">
                    <a:lumMod val="95000"/>
                    <a:lumOff val="5000"/>
                  </a:schemeClr>
                </a:solidFill>
              </a:rPr>
              <a:t>Schleien</a:t>
            </a:r>
            <a:r>
              <a:rPr lang="en-GB" dirty="0">
                <a:solidFill>
                  <a:schemeClr val="bg1">
                    <a:lumMod val="95000"/>
                    <a:lumOff val="5000"/>
                  </a:schemeClr>
                </a:solidFill>
              </a:rPr>
              <a:t>, S.J, McAvoy, L.H, </a:t>
            </a:r>
            <a:r>
              <a:rPr lang="en-GB" dirty="0" err="1">
                <a:solidFill>
                  <a:schemeClr val="bg1">
                    <a:lumMod val="95000"/>
                    <a:lumOff val="5000"/>
                  </a:schemeClr>
                </a:solidFill>
              </a:rPr>
              <a:t>Lais</a:t>
            </a:r>
            <a:r>
              <a:rPr lang="en-GB" dirty="0">
                <a:solidFill>
                  <a:schemeClr val="bg1">
                    <a:lumMod val="95000"/>
                    <a:lumOff val="5000"/>
                  </a:schemeClr>
                </a:solidFill>
              </a:rPr>
              <a:t>, G.J, </a:t>
            </a:r>
            <a:r>
              <a:rPr lang="en-GB" dirty="0" err="1">
                <a:solidFill>
                  <a:schemeClr val="bg1">
                    <a:lumMod val="95000"/>
                    <a:lumOff val="5000"/>
                  </a:schemeClr>
                </a:solidFill>
              </a:rPr>
              <a:t>Rynders,J.E</a:t>
            </a:r>
            <a:r>
              <a:rPr lang="en-GB" dirty="0">
                <a:solidFill>
                  <a:schemeClr val="bg1">
                    <a:lumMod val="95000"/>
                    <a:lumOff val="5000"/>
                  </a:schemeClr>
                </a:solidFill>
              </a:rPr>
              <a:t> (1993) Integrated Outdoor Education and Adventure Programs. United States: </a:t>
            </a:r>
            <a:r>
              <a:rPr lang="en-GB" dirty="0" err="1">
                <a:solidFill>
                  <a:schemeClr val="bg1">
                    <a:lumMod val="95000"/>
                    <a:lumOff val="5000"/>
                  </a:schemeClr>
                </a:solidFill>
              </a:rPr>
              <a:t>Sagemore</a:t>
            </a:r>
            <a:r>
              <a:rPr lang="en-GB" dirty="0">
                <a:solidFill>
                  <a:schemeClr val="bg1">
                    <a:lumMod val="95000"/>
                    <a:lumOff val="5000"/>
                  </a:schemeClr>
                </a:solidFill>
              </a:rPr>
              <a:t>. </a:t>
            </a:r>
          </a:p>
          <a:p>
            <a:endParaRPr lang="en-GB" dirty="0">
              <a:solidFill>
                <a:schemeClr val="bg1">
                  <a:lumMod val="95000"/>
                  <a:lumOff val="5000"/>
                </a:schemeClr>
              </a:solidFill>
            </a:endParaRPr>
          </a:p>
          <a:p>
            <a:endParaRPr lang="en-GB" dirty="0"/>
          </a:p>
        </p:txBody>
      </p:sp>
    </p:spTree>
    <p:extLst>
      <p:ext uri="{BB962C8B-B14F-4D97-AF65-F5344CB8AC3E}">
        <p14:creationId xmlns:p14="http://schemas.microsoft.com/office/powerpoint/2010/main" val="1127914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6DB6A6D-79A4-44B0-89FE-AD6C5965F372}"/>
              </a:ext>
            </a:extLst>
          </p:cNvPr>
          <p:cNvPicPr>
            <a:picLocks noChangeAspect="1"/>
          </p:cNvPicPr>
          <p:nvPr/>
        </p:nvPicPr>
        <p:blipFill rotWithShape="1">
          <a:blip r:embed="rId2"/>
          <a:srcRect l="12346" t="21319" r="12538" b="5619"/>
          <a:stretch/>
        </p:blipFill>
        <p:spPr>
          <a:xfrm>
            <a:off x="304800" y="371061"/>
            <a:ext cx="11648661" cy="6100077"/>
          </a:xfrm>
          <a:prstGeom prst="rect">
            <a:avLst/>
          </a:prstGeom>
        </p:spPr>
      </p:pic>
    </p:spTree>
    <p:extLst>
      <p:ext uri="{BB962C8B-B14F-4D97-AF65-F5344CB8AC3E}">
        <p14:creationId xmlns:p14="http://schemas.microsoft.com/office/powerpoint/2010/main" val="343884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36126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5B93C-A028-4CB0-96C8-134D4FA95D1D}"/>
              </a:ext>
            </a:extLst>
          </p:cNvPr>
          <p:cNvSpPr>
            <a:spLocks noGrp="1"/>
          </p:cNvSpPr>
          <p:nvPr>
            <p:ph type="ctrTitle"/>
          </p:nvPr>
        </p:nvSpPr>
        <p:spPr/>
        <p:txBody>
          <a:bodyPr>
            <a:normAutofit fontScale="90000"/>
          </a:bodyPr>
          <a:lstStyle/>
          <a:p>
            <a:r>
              <a:rPr lang="en-GB" dirty="0"/>
              <a:t>School development</a:t>
            </a:r>
            <a:br>
              <a:rPr lang="en-GB" dirty="0"/>
            </a:br>
            <a:br>
              <a:rPr lang="en-GB" dirty="0"/>
            </a:br>
            <a:br>
              <a:rPr lang="en-GB" dirty="0"/>
            </a:br>
            <a:br>
              <a:rPr lang="en-GB" dirty="0"/>
            </a:br>
            <a:endParaRPr lang="en-GB" dirty="0"/>
          </a:p>
        </p:txBody>
      </p:sp>
      <p:sp>
        <p:nvSpPr>
          <p:cNvPr id="3" name="Subtitle 2">
            <a:extLst>
              <a:ext uri="{FF2B5EF4-FFF2-40B4-BE49-F238E27FC236}">
                <a16:creationId xmlns:a16="http://schemas.microsoft.com/office/drawing/2014/main" id="{36556FB2-61A7-4EDB-B31A-B8ACD52B8535}"/>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07472115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F5B9F87D69BA54197DE015BB36D6107" ma:contentTypeVersion="6" ma:contentTypeDescription="Create a new document." ma:contentTypeScope="" ma:versionID="4495a3bfeb631f39bd66f29569a4fe17">
  <xsd:schema xmlns:xsd="http://www.w3.org/2001/XMLSchema" xmlns:xs="http://www.w3.org/2001/XMLSchema" xmlns:p="http://schemas.microsoft.com/office/2006/metadata/properties" xmlns:ns3="e5b087ed-fd45-4b48-bae7-5ede8327259a" targetNamespace="http://schemas.microsoft.com/office/2006/metadata/properties" ma:root="true" ma:fieldsID="658fbdaea60b13da41efe98fac609ea3" ns3:_="">
    <xsd:import namespace="e5b087ed-fd45-4b48-bae7-5ede8327259a"/>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5b087ed-fd45-4b48-bae7-5ede8327259a"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8CAB066-023F-4E86-833C-1299991F8D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5b087ed-fd45-4b48-bae7-5ede8327259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BE1A7EF-4243-4D82-A853-C73A67275326}">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9A8CEDE-1F5B-4EBF-A27F-11F73A79F9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Slice</Template>
  <TotalTime>1057</TotalTime>
  <Words>400</Words>
  <Application>Microsoft Office PowerPoint</Application>
  <PresentationFormat>Widescreen</PresentationFormat>
  <Paragraphs>52</Paragraphs>
  <Slides>13</Slides>
  <Notes>0</Notes>
  <HiddenSlides>2</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Century Gothic</vt:lpstr>
      <vt:lpstr>Wingdings 3</vt:lpstr>
      <vt:lpstr>Slice</vt:lpstr>
      <vt:lpstr>Curriculum adventure</vt:lpstr>
      <vt:lpstr>Outdoor Education</vt:lpstr>
      <vt:lpstr>Curriculum for key stage 3</vt:lpstr>
      <vt:lpstr>Week 1 introduction to  orienteering</vt:lpstr>
      <vt:lpstr>Week 2 team building exercises</vt:lpstr>
      <vt:lpstr>PowerPoint Presentation</vt:lpstr>
      <vt:lpstr>Week 3                            week 4 traversing             low ropes</vt:lpstr>
      <vt:lpstr>Week 5 orienteering</vt:lpstr>
      <vt:lpstr>Week 6 preparation for residential</vt:lpstr>
      <vt:lpstr>Reference list    </vt:lpstr>
      <vt:lpstr>PowerPoint Presentation</vt:lpstr>
      <vt:lpstr>PowerPoint Presentation</vt:lpstr>
      <vt:lpstr>School development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john-paul brady</dc:creator>
  <cp:lastModifiedBy>john-paul brady</cp:lastModifiedBy>
  <cp:revision>2</cp:revision>
  <dcterms:created xsi:type="dcterms:W3CDTF">2020-01-16T16:04:42Z</dcterms:created>
  <dcterms:modified xsi:type="dcterms:W3CDTF">2020-01-17T11:17:40Z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0x0101003F5B9F87D69BA54197DE015BB36D6107</vt:lpwstr>
  </property>
</Properties>
</file>