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521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794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289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602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943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98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19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85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67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132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325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808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747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591C9781-1BFB-4400-A1AC-1BEAE672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CAB32CAD-5F08-4EE4-B80D-A9E62A650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67818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78CB1-9270-0355-9750-9AD1F40202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6583" y="888476"/>
            <a:ext cx="5020236" cy="98981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2"/>
                </a:solidFill>
              </a:rPr>
              <a:t>Natalie Bevan</a:t>
            </a:r>
            <a:br>
              <a:rPr lang="en-GB" sz="2000" dirty="0">
                <a:solidFill>
                  <a:schemeClr val="bg2"/>
                </a:solidFill>
              </a:rPr>
            </a:br>
            <a:r>
              <a:rPr lang="en-GB" sz="2000" dirty="0">
                <a:solidFill>
                  <a:schemeClr val="bg2"/>
                </a:solidFill>
              </a:rPr>
              <a:t>1906137</a:t>
            </a:r>
            <a:br>
              <a:rPr lang="en-GB" sz="2000" dirty="0">
                <a:solidFill>
                  <a:schemeClr val="bg2"/>
                </a:solidFill>
              </a:rPr>
            </a:br>
            <a:r>
              <a:rPr lang="en-GB" sz="2000" dirty="0">
                <a:solidFill>
                  <a:schemeClr val="bg2"/>
                </a:solidFill>
              </a:rPr>
              <a:t>EcGE6002Q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8B83FF-3931-0C2A-1329-B3328E19A7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951348"/>
            <a:ext cx="5410200" cy="3535054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RESEARCH TITLE:  Adverse Childhood Experiences: Causality or Association?</a:t>
            </a:r>
          </a:p>
          <a:p>
            <a:r>
              <a:rPr lang="en-GB" sz="2600" dirty="0">
                <a:solidFill>
                  <a:schemeClr val="bg1"/>
                </a:solidFill>
              </a:rPr>
              <a:t>RESEARCH QUESTION: Do adverse childhood experiences impact on the likelihood of engaging with child abuse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ACE can include physical, sexual, emotional abuse and more.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ACE can have an impact on a child’s physical and mental health.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ACE can cause anxiety, depression and post-traumatic stress and more.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                           (Ryan and Waite, 2020)</a:t>
            </a:r>
          </a:p>
        </p:txBody>
      </p:sp>
      <p:pic>
        <p:nvPicPr>
          <p:cNvPr id="15" name="Picture 3" descr="Network connection abstract against a white background">
            <a:extLst>
              <a:ext uri="{FF2B5EF4-FFF2-40B4-BE49-F238E27FC236}">
                <a16:creationId xmlns:a16="http://schemas.microsoft.com/office/drawing/2014/main" id="{C410A547-13F0-1A09-0F8F-B9A71C98AA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18" r="54373" b="-1"/>
          <a:stretch/>
        </p:blipFill>
        <p:spPr>
          <a:xfrm>
            <a:off x="8153401" y="10"/>
            <a:ext cx="40386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78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BAD784-BAAF-4CC0-9F52-682A8E966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D401B9-9595-42B7-B197-AB5FB5C6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FE9C7-5780-5D9B-DF00-E2F75A3A8B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8350" y="1037894"/>
            <a:ext cx="8115300" cy="152663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The Purpose of the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92E85-415B-C861-9025-4DD3794E7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2469823"/>
            <a:ext cx="8115300" cy="3619892"/>
          </a:xfrm>
        </p:spPr>
        <p:txBody>
          <a:bodyPr>
            <a:norm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To discover if there is link between ACE children later displaying violent/disturbing behaviour.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To use sociological theories in an attempt to better understand the possible link between the two.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To look at previous research that exists on this topic.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 better understanding of the association or causality could result in better care/counselling/treatments.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288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67C65-BB9E-A10B-1E47-CA0C74C819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1566042"/>
            <a:ext cx="8115300" cy="121920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Objectives of research question.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5FA35-F15D-717A-6567-CC0C4074B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2785242"/>
            <a:ext cx="8115300" cy="2701157"/>
          </a:xfrm>
        </p:spPr>
        <p:txBody>
          <a:bodyPr anchor="t">
            <a:normAutofit fontScale="77500" lnSpcReduction="20000"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To identify the actions that are considered ‘adverse’ in childhood.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Explore how these actions can affect a child’s health and mental development.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Explore if these actions are caused by learned behaviour.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Explore if these actions are as a result of a health or mental issue resulting from ACE.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Explore what support is available to child victims as they progress </a:t>
            </a:r>
            <a:r>
              <a:rPr lang="en-GB" sz="2800">
                <a:solidFill>
                  <a:schemeClr val="bg1"/>
                </a:solidFill>
              </a:rPr>
              <a:t>into adulthood.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80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F095E-45BF-558E-5B8A-CFE005E1D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3000">
                <a:solidFill>
                  <a:schemeClr val="bg2"/>
                </a:solidFill>
              </a:rPr>
              <a:t>REFERENCE LIST: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9AC75-22FA-32C8-DBAB-DA4DAC1D7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Ryan, R.A. and Waite, R. (2020) </a:t>
            </a:r>
            <a:r>
              <a:rPr lang="en-GB" sz="2000" i="1" dirty="0"/>
              <a:t>Adverse Childhood Experiences: What Students and Health Professionals Need to Know. </a:t>
            </a:r>
            <a:r>
              <a:rPr lang="en-GB" sz="2000" dirty="0"/>
              <a:t>Oxon: Routledge. </a:t>
            </a:r>
            <a:r>
              <a:rPr lang="en-GB" sz="2000"/>
              <a:t>Pp 9-11.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3822506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0" ma:contentTypeDescription="Create a new document." ma:contentTypeScope="" ma:versionID="509d142fa97b0e6dbe2970a246a1a839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0e27ec3885ef1fde96f208efa87e167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7A62850-A086-4658-B2AB-3A7F69A89A6E}">
  <ds:schemaRefs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921765a0-fcf6-47d1-8ac4-5d670786d758"/>
    <ds:schemaRef ds:uri="46b8f10f-f56e-4e87-af4a-2384ac14456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2FF41B7-AD6D-4478-B6D8-92A2A02E68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47CF634-9D7E-436A-8843-0189061E9A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1524</TotalTime>
  <Words>255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ClassicFrameVTI</vt:lpstr>
      <vt:lpstr>Natalie Bevan 1906137 EcGE6002Q</vt:lpstr>
      <vt:lpstr>The Purpose of the Research</vt:lpstr>
      <vt:lpstr>Objectives of research question.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Natalie Bevan 1906137 EcGE6002Q</dc:title>
  <dc:creator>Natalie Bevan (1906137)</dc:creator>
  <cp:lastModifiedBy>Natalie Bevan (1906137)</cp:lastModifiedBy>
  <cp:revision>3</cp:revision>
  <dcterms:created xsi:type="dcterms:W3CDTF">2022-11-08T14:02:32Z</dcterms:created>
  <dcterms:modified xsi:type="dcterms:W3CDTF">2022-11-11T12:29:22Z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