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8"/>
  </p:notesMasterIdLst>
  <p:sldIdLst>
    <p:sldId id="256" r:id="rId5"/>
    <p:sldId id="259" r:id="rId6"/>
    <p:sldId id="351" r:id="rId7"/>
    <p:sldId id="348" r:id="rId8"/>
    <p:sldId id="360" r:id="rId9"/>
    <p:sldId id="353" r:id="rId10"/>
    <p:sldId id="349" r:id="rId11"/>
    <p:sldId id="260" r:id="rId12"/>
    <p:sldId id="261" r:id="rId13"/>
    <p:sldId id="257" r:id="rId14"/>
    <p:sldId id="258" r:id="rId15"/>
    <p:sldId id="262" r:id="rId16"/>
    <p:sldId id="263" r:id="rId17"/>
    <p:sldId id="264" r:id="rId18"/>
    <p:sldId id="271" r:id="rId19"/>
    <p:sldId id="273" r:id="rId20"/>
    <p:sldId id="274" r:id="rId21"/>
    <p:sldId id="275" r:id="rId22"/>
    <p:sldId id="276" r:id="rId23"/>
    <p:sldId id="277" r:id="rId24"/>
    <p:sldId id="278" r:id="rId25"/>
    <p:sldId id="279" r:id="rId26"/>
    <p:sldId id="280" r:id="rId27"/>
    <p:sldId id="359" r:id="rId28"/>
    <p:sldId id="281" r:id="rId29"/>
    <p:sldId id="282" r:id="rId30"/>
    <p:sldId id="357" r:id="rId31"/>
    <p:sldId id="283" r:id="rId32"/>
    <p:sldId id="284" r:id="rId33"/>
    <p:sldId id="285" r:id="rId34"/>
    <p:sldId id="355" r:id="rId35"/>
    <p:sldId id="352" r:id="rId36"/>
    <p:sldId id="35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259403-6488-4B34-99E4-FF1B0AA0AA4E}" v="2" dt="2023-05-12T10:26:56.186"/>
    <p1510:client id="{AE4D74B0-9941-D99C-3039-1D1A6397DDA0}" v="79" dt="2023-09-15T15:32:49.759"/>
    <p1510:client id="{DBF24EB7-88FE-4445-B716-B9E77F58660F}" v="2" dt="2022-08-24T12:24:40.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072"/>
    <p:restoredTop sz="73742"/>
  </p:normalViewPr>
  <p:slideViewPr>
    <p:cSldViewPr snapToGrid="0" snapToObjects="1">
      <p:cViewPr varScale="1">
        <p:scale>
          <a:sx n="56" d="100"/>
          <a:sy n="56" d="100"/>
        </p:scale>
        <p:origin x="216" y="1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12" Type="http://schemas.openxmlformats.org/officeDocument/2006/relationships/image" Target="../media/image51.sv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11" Type="http://schemas.openxmlformats.org/officeDocument/2006/relationships/image" Target="../media/image50.pn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ata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7.svg"/></Relationships>
</file>

<file path=ppt/diagrams/_rels/data1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ata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12" Type="http://schemas.openxmlformats.org/officeDocument/2006/relationships/image" Target="../media/image51.sv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11" Type="http://schemas.openxmlformats.org/officeDocument/2006/relationships/image" Target="../media/image50.pn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rawing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106607-9EDB-40F1-9128-6F36D0F0995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33F67FE-1B0C-472A-884C-E308545E9593}">
      <dgm:prSet/>
      <dgm:spPr/>
      <dgm:t>
        <a:bodyPr/>
        <a:lstStyle/>
        <a:p>
          <a:pPr rtl="0"/>
          <a:r>
            <a:rPr lang="en-US" dirty="0">
              <a:latin typeface="Calibri Light" panose="020F0302020204030204"/>
            </a:rPr>
            <a:t>Menna Davies</a:t>
          </a:r>
          <a:r>
            <a:rPr lang="en-US" dirty="0"/>
            <a:t> – menna.davies@uwtsd.ac.uk</a:t>
          </a:r>
        </a:p>
      </dgm:t>
    </dgm:pt>
    <dgm:pt modelId="{1C1C632C-2EE2-4604-92A1-C5980F96B6EF}" type="parTrans" cxnId="{F934FC20-130F-4DF5-9D71-4D6FF9393205}">
      <dgm:prSet/>
      <dgm:spPr/>
      <dgm:t>
        <a:bodyPr/>
        <a:lstStyle/>
        <a:p>
          <a:endParaRPr lang="en-US"/>
        </a:p>
      </dgm:t>
    </dgm:pt>
    <dgm:pt modelId="{7296CDEC-F259-442C-B3FD-FA30DE2CDBC0}" type="sibTrans" cxnId="{F934FC20-130F-4DF5-9D71-4D6FF9393205}">
      <dgm:prSet/>
      <dgm:spPr/>
      <dgm:t>
        <a:bodyPr/>
        <a:lstStyle/>
        <a:p>
          <a:endParaRPr lang="en-US"/>
        </a:p>
      </dgm:t>
    </dgm:pt>
    <dgm:pt modelId="{592F27EF-65C0-4BE3-B1D6-A0ABA13BF9A0}">
      <dgm:prSet/>
      <dgm:spPr/>
      <dgm:t>
        <a:bodyPr/>
        <a:lstStyle/>
        <a:p>
          <a:pPr rtl="0"/>
          <a:r>
            <a:rPr lang="en-US" dirty="0">
              <a:latin typeface="Calibri Light" panose="020F0302020204030204"/>
            </a:rPr>
            <a:t>Nic Evans </a:t>
          </a:r>
          <a:endParaRPr lang="en-US" u="none" dirty="0">
            <a:latin typeface="Calibri Light" panose="020F0302020204030204"/>
          </a:endParaRPr>
        </a:p>
      </dgm:t>
    </dgm:pt>
    <dgm:pt modelId="{7FB7515F-B66D-4657-A85A-B85CF2E05EFB}" type="parTrans" cxnId="{BD0D51DF-7302-4B71-89F1-D1D3B3ECC48B}">
      <dgm:prSet/>
      <dgm:spPr/>
      <dgm:t>
        <a:bodyPr/>
        <a:lstStyle/>
        <a:p>
          <a:endParaRPr lang="en-US"/>
        </a:p>
      </dgm:t>
    </dgm:pt>
    <dgm:pt modelId="{6C688651-5B30-49B9-95A1-B691125853F9}" type="sibTrans" cxnId="{BD0D51DF-7302-4B71-89F1-D1D3B3ECC48B}">
      <dgm:prSet/>
      <dgm:spPr/>
      <dgm:t>
        <a:bodyPr/>
        <a:lstStyle/>
        <a:p>
          <a:endParaRPr lang="en-US"/>
        </a:p>
      </dgm:t>
    </dgm:pt>
    <dgm:pt modelId="{473459B1-032A-42B4-9E9E-0A66119FA5A2}">
      <dgm:prSet phldr="0"/>
      <dgm:spPr/>
      <dgm:t>
        <a:bodyPr/>
        <a:lstStyle/>
        <a:p>
          <a:r>
            <a:rPr lang="en-US" u="sng" dirty="0">
              <a:latin typeface="Calibri Light" panose="020F0302020204030204"/>
            </a:rPr>
            <a:t>n.j.evans@uwtsd.ac.uk</a:t>
          </a:r>
          <a:endParaRPr lang="en-GB" dirty="0"/>
        </a:p>
      </dgm:t>
    </dgm:pt>
    <dgm:pt modelId="{16E15BFD-08FC-42F6-847A-F4F5344DE34E}" type="parTrans" cxnId="{57BBAC40-E4E3-4E85-B7D0-62A2D00754E8}">
      <dgm:prSet/>
      <dgm:spPr/>
    </dgm:pt>
    <dgm:pt modelId="{0D1583FD-30AE-40BF-AAD8-754C450AFCB4}" type="sibTrans" cxnId="{57BBAC40-E4E3-4E85-B7D0-62A2D00754E8}">
      <dgm:prSet/>
      <dgm:spPr/>
    </dgm:pt>
    <dgm:pt modelId="{EF1E1CEC-85F0-B344-8196-5731CE680578}" type="pres">
      <dgm:prSet presAssocID="{2E106607-9EDB-40F1-9128-6F36D0F0995A}" presName="linear" presStyleCnt="0">
        <dgm:presLayoutVars>
          <dgm:animLvl val="lvl"/>
          <dgm:resizeHandles val="exact"/>
        </dgm:presLayoutVars>
      </dgm:prSet>
      <dgm:spPr/>
    </dgm:pt>
    <dgm:pt modelId="{A9F6F954-28D0-E241-833B-FA4F6DBFA2D6}" type="pres">
      <dgm:prSet presAssocID="{B33F67FE-1B0C-472A-884C-E308545E9593}" presName="parentText" presStyleLbl="node1" presStyleIdx="0" presStyleCnt="3">
        <dgm:presLayoutVars>
          <dgm:chMax val="0"/>
          <dgm:bulletEnabled val="1"/>
        </dgm:presLayoutVars>
      </dgm:prSet>
      <dgm:spPr/>
    </dgm:pt>
    <dgm:pt modelId="{1E72AB26-D3A4-4E4F-AD2F-674793145530}" type="pres">
      <dgm:prSet presAssocID="{7296CDEC-F259-442C-B3FD-FA30DE2CDBC0}" presName="spacer" presStyleCnt="0"/>
      <dgm:spPr/>
    </dgm:pt>
    <dgm:pt modelId="{4B4B41A2-A44C-9642-9C38-8438C215F5FE}" type="pres">
      <dgm:prSet presAssocID="{592F27EF-65C0-4BE3-B1D6-A0ABA13BF9A0}" presName="parentText" presStyleLbl="node1" presStyleIdx="1" presStyleCnt="3">
        <dgm:presLayoutVars>
          <dgm:chMax val="0"/>
          <dgm:bulletEnabled val="1"/>
        </dgm:presLayoutVars>
      </dgm:prSet>
      <dgm:spPr/>
    </dgm:pt>
    <dgm:pt modelId="{DF21F6C6-9FCE-4048-B915-F0831AD8C9E5}" type="pres">
      <dgm:prSet presAssocID="{6C688651-5B30-49B9-95A1-B691125853F9}" presName="spacer" presStyleCnt="0"/>
      <dgm:spPr/>
    </dgm:pt>
    <dgm:pt modelId="{443D7D39-0433-4EDA-B0AD-3979BFD03FE8}" type="pres">
      <dgm:prSet presAssocID="{473459B1-032A-42B4-9E9E-0A66119FA5A2}" presName="parentText" presStyleLbl="node1" presStyleIdx="2" presStyleCnt="3">
        <dgm:presLayoutVars>
          <dgm:chMax val="0"/>
          <dgm:bulletEnabled val="1"/>
        </dgm:presLayoutVars>
      </dgm:prSet>
      <dgm:spPr/>
    </dgm:pt>
  </dgm:ptLst>
  <dgm:cxnLst>
    <dgm:cxn modelId="{3CA0450F-4F02-4419-9349-FDD8D1BAF5C8}" type="presOf" srcId="{473459B1-032A-42B4-9E9E-0A66119FA5A2}" destId="{443D7D39-0433-4EDA-B0AD-3979BFD03FE8}" srcOrd="0" destOrd="0" presId="urn:microsoft.com/office/officeart/2005/8/layout/vList2"/>
    <dgm:cxn modelId="{F934FC20-130F-4DF5-9D71-4D6FF9393205}" srcId="{2E106607-9EDB-40F1-9128-6F36D0F0995A}" destId="{B33F67FE-1B0C-472A-884C-E308545E9593}" srcOrd="0" destOrd="0" parTransId="{1C1C632C-2EE2-4604-92A1-C5980F96B6EF}" sibTransId="{7296CDEC-F259-442C-B3FD-FA30DE2CDBC0}"/>
    <dgm:cxn modelId="{3C40133E-A18C-44D8-AA27-6898C45E7D84}" type="presOf" srcId="{B33F67FE-1B0C-472A-884C-E308545E9593}" destId="{A9F6F954-28D0-E241-833B-FA4F6DBFA2D6}" srcOrd="0" destOrd="0" presId="urn:microsoft.com/office/officeart/2005/8/layout/vList2"/>
    <dgm:cxn modelId="{7CEFF03F-E7DA-4D29-9B32-7FB92CEC1CA9}" type="presOf" srcId="{592F27EF-65C0-4BE3-B1D6-A0ABA13BF9A0}" destId="{4B4B41A2-A44C-9642-9C38-8438C215F5FE}" srcOrd="0" destOrd="0" presId="urn:microsoft.com/office/officeart/2005/8/layout/vList2"/>
    <dgm:cxn modelId="{57BBAC40-E4E3-4E85-B7D0-62A2D00754E8}" srcId="{2E106607-9EDB-40F1-9128-6F36D0F0995A}" destId="{473459B1-032A-42B4-9E9E-0A66119FA5A2}" srcOrd="2" destOrd="0" parTransId="{16E15BFD-08FC-42F6-847A-F4F5344DE34E}" sibTransId="{0D1583FD-30AE-40BF-AAD8-754C450AFCB4}"/>
    <dgm:cxn modelId="{BD0D51DF-7302-4B71-89F1-D1D3B3ECC48B}" srcId="{2E106607-9EDB-40F1-9128-6F36D0F0995A}" destId="{592F27EF-65C0-4BE3-B1D6-A0ABA13BF9A0}" srcOrd="1" destOrd="0" parTransId="{7FB7515F-B66D-4657-A85A-B85CF2E05EFB}" sibTransId="{6C688651-5B30-49B9-95A1-B691125853F9}"/>
    <dgm:cxn modelId="{D27E9DF3-620D-F94A-9A72-A906499275C7}" type="presOf" srcId="{2E106607-9EDB-40F1-9128-6F36D0F0995A}" destId="{EF1E1CEC-85F0-B344-8196-5731CE680578}" srcOrd="0" destOrd="0" presId="urn:microsoft.com/office/officeart/2005/8/layout/vList2"/>
    <dgm:cxn modelId="{24DE1139-3FA2-4763-A565-A2BADDDACED5}" type="presParOf" srcId="{EF1E1CEC-85F0-B344-8196-5731CE680578}" destId="{A9F6F954-28D0-E241-833B-FA4F6DBFA2D6}" srcOrd="0" destOrd="0" presId="urn:microsoft.com/office/officeart/2005/8/layout/vList2"/>
    <dgm:cxn modelId="{6FB1D7B8-AC5B-40B9-88D4-DED0717C478F}" type="presParOf" srcId="{EF1E1CEC-85F0-B344-8196-5731CE680578}" destId="{1E72AB26-D3A4-4E4F-AD2F-674793145530}" srcOrd="1" destOrd="0" presId="urn:microsoft.com/office/officeart/2005/8/layout/vList2"/>
    <dgm:cxn modelId="{A064F986-0FC0-45A8-90D4-F037F1D0E7CC}" type="presParOf" srcId="{EF1E1CEC-85F0-B344-8196-5731CE680578}" destId="{4B4B41A2-A44C-9642-9C38-8438C215F5FE}" srcOrd="2" destOrd="0" presId="urn:microsoft.com/office/officeart/2005/8/layout/vList2"/>
    <dgm:cxn modelId="{8B42BAAE-8188-4556-9811-3027D551BF46}" type="presParOf" srcId="{EF1E1CEC-85F0-B344-8196-5731CE680578}" destId="{DF21F6C6-9FCE-4048-B915-F0831AD8C9E5}" srcOrd="3" destOrd="0" presId="urn:microsoft.com/office/officeart/2005/8/layout/vList2"/>
    <dgm:cxn modelId="{E6BA912A-0D79-495B-8997-AFE14891A5EF}" type="presParOf" srcId="{EF1E1CEC-85F0-B344-8196-5731CE680578}" destId="{443D7D39-0433-4EDA-B0AD-3979BFD03FE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BFA75D-3D46-4FE0-A927-20ADC16306E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435A253-88F7-4897-BA70-5E5A07C581A0}">
      <dgm:prSet/>
      <dgm:spPr/>
      <dgm:t>
        <a:bodyPr/>
        <a:lstStyle/>
        <a:p>
          <a:r>
            <a:rPr lang="cy-GB" noProof="0" dirty="0"/>
            <a:t>Damcaniaethau Dysgu</a:t>
          </a:r>
        </a:p>
      </dgm:t>
    </dgm:pt>
    <dgm:pt modelId="{EB459EB7-D073-4D4C-A099-3BAA12CAC6AB}" type="parTrans" cxnId="{619BE5E5-9A75-4E6C-8A77-5E54233E066F}">
      <dgm:prSet/>
      <dgm:spPr/>
      <dgm:t>
        <a:bodyPr/>
        <a:lstStyle/>
        <a:p>
          <a:endParaRPr lang="en-US"/>
        </a:p>
      </dgm:t>
    </dgm:pt>
    <dgm:pt modelId="{68922E71-9AC5-4A85-A6F2-B3D8EB62A6D9}" type="sibTrans" cxnId="{619BE5E5-9A75-4E6C-8A77-5E54233E066F}">
      <dgm:prSet/>
      <dgm:spPr/>
      <dgm:t>
        <a:bodyPr/>
        <a:lstStyle/>
        <a:p>
          <a:endParaRPr lang="en-US"/>
        </a:p>
      </dgm:t>
    </dgm:pt>
    <dgm:pt modelId="{9AB1E97D-7574-4909-B42A-819212D18DD6}">
      <dgm:prSet/>
      <dgm:spPr/>
      <dgm:t>
        <a:bodyPr/>
        <a:lstStyle/>
        <a:p>
          <a:r>
            <a:rPr lang="cy-GB" noProof="0" dirty="0"/>
            <a:t>Llesiant, hawliau a lleisiau  </a:t>
          </a:r>
        </a:p>
      </dgm:t>
    </dgm:pt>
    <dgm:pt modelId="{3D75F7C6-626C-46B8-93F1-DC302EC3B626}" type="parTrans" cxnId="{0B3AB95E-7B5B-488B-8266-D0B3539AA229}">
      <dgm:prSet/>
      <dgm:spPr/>
      <dgm:t>
        <a:bodyPr/>
        <a:lstStyle/>
        <a:p>
          <a:endParaRPr lang="en-US"/>
        </a:p>
      </dgm:t>
    </dgm:pt>
    <dgm:pt modelId="{3F56B863-A788-4CF5-9E5C-66E57415FE24}" type="sibTrans" cxnId="{0B3AB95E-7B5B-488B-8266-D0B3539AA229}">
      <dgm:prSet/>
      <dgm:spPr/>
      <dgm:t>
        <a:bodyPr/>
        <a:lstStyle/>
        <a:p>
          <a:endParaRPr lang="en-US"/>
        </a:p>
      </dgm:t>
    </dgm:pt>
    <dgm:pt modelId="{C4CB1ACF-721C-4815-B08B-DEF4B1796105}">
      <dgm:prSet/>
      <dgm:spPr/>
      <dgm:t>
        <a:bodyPr/>
        <a:lstStyle/>
        <a:p>
          <a:r>
            <a:rPr lang="cy-GB" noProof="0" dirty="0"/>
            <a:t>Llythrennedd corfforol</a:t>
          </a:r>
        </a:p>
      </dgm:t>
    </dgm:pt>
    <dgm:pt modelId="{3078A09A-746F-40F9-8572-79D51481B046}" type="parTrans" cxnId="{C2DAAF48-5AEF-4066-A71C-A49B5FB707CA}">
      <dgm:prSet/>
      <dgm:spPr/>
      <dgm:t>
        <a:bodyPr/>
        <a:lstStyle/>
        <a:p>
          <a:endParaRPr lang="en-US"/>
        </a:p>
      </dgm:t>
    </dgm:pt>
    <dgm:pt modelId="{8265B3D2-2522-4635-822F-3D847444D3DE}" type="sibTrans" cxnId="{C2DAAF48-5AEF-4066-A71C-A49B5FB707CA}">
      <dgm:prSet/>
      <dgm:spPr/>
      <dgm:t>
        <a:bodyPr/>
        <a:lstStyle/>
        <a:p>
          <a:endParaRPr lang="en-US"/>
        </a:p>
      </dgm:t>
    </dgm:pt>
    <dgm:pt modelId="{A4F4FFE5-3681-4102-8CA8-02393FE7C9A7}">
      <dgm:prSet/>
      <dgm:spPr/>
      <dgm:t>
        <a:bodyPr/>
        <a:lstStyle/>
        <a:p>
          <a:r>
            <a:rPr lang="cy-GB" noProof="0" dirty="0"/>
            <a:t>Anghenion Dysgu Ychwanegol</a:t>
          </a:r>
        </a:p>
      </dgm:t>
    </dgm:pt>
    <dgm:pt modelId="{C759B33C-3B13-4AFD-8760-7B687AD30956}" type="parTrans" cxnId="{AE29FB77-8F7F-495B-BAC0-798649FE5FBF}">
      <dgm:prSet/>
      <dgm:spPr/>
      <dgm:t>
        <a:bodyPr/>
        <a:lstStyle/>
        <a:p>
          <a:endParaRPr lang="en-US"/>
        </a:p>
      </dgm:t>
    </dgm:pt>
    <dgm:pt modelId="{123B0AA3-7E9A-4768-86AC-97301E4FD1E2}" type="sibTrans" cxnId="{AE29FB77-8F7F-495B-BAC0-798649FE5FBF}">
      <dgm:prSet/>
      <dgm:spPr/>
      <dgm:t>
        <a:bodyPr/>
        <a:lstStyle/>
        <a:p>
          <a:endParaRPr lang="en-US"/>
        </a:p>
      </dgm:t>
    </dgm:pt>
    <dgm:pt modelId="{89208A6C-5057-43DD-8F13-6B156C095001}">
      <dgm:prSet/>
      <dgm:spPr/>
      <dgm:t>
        <a:bodyPr/>
        <a:lstStyle/>
        <a:p>
          <a:r>
            <a:rPr lang="cy-GB" noProof="0" dirty="0"/>
            <a:t>Llythrennedd emosiynol ac iechyd meddwl</a:t>
          </a:r>
        </a:p>
      </dgm:t>
    </dgm:pt>
    <dgm:pt modelId="{3BA5D99D-0BDE-4D5A-A1E4-FD3DC5AF1CA2}" type="parTrans" cxnId="{56E416F6-319C-4D9A-B001-88ECDD4915B9}">
      <dgm:prSet/>
      <dgm:spPr/>
      <dgm:t>
        <a:bodyPr/>
        <a:lstStyle/>
        <a:p>
          <a:endParaRPr lang="en-US"/>
        </a:p>
      </dgm:t>
    </dgm:pt>
    <dgm:pt modelId="{EFBBEFF4-8FCF-4649-A911-1465756734D1}" type="sibTrans" cxnId="{56E416F6-319C-4D9A-B001-88ECDD4915B9}">
      <dgm:prSet/>
      <dgm:spPr/>
      <dgm:t>
        <a:bodyPr/>
        <a:lstStyle/>
        <a:p>
          <a:endParaRPr lang="en-US"/>
        </a:p>
      </dgm:t>
    </dgm:pt>
    <dgm:pt modelId="{51BAE9E9-BD5C-4E21-8D1A-9A1C3FF3D17A}">
      <dgm:prSet/>
      <dgm:spPr/>
      <dgm:t>
        <a:bodyPr/>
        <a:lstStyle/>
        <a:p>
          <a:r>
            <a:rPr lang="cy-GB" noProof="0" dirty="0"/>
            <a:t>Ymddygiad</a:t>
          </a:r>
        </a:p>
      </dgm:t>
    </dgm:pt>
    <dgm:pt modelId="{11741A4D-8BFC-4948-91CF-66D1D8C26268}" type="parTrans" cxnId="{20381DED-E942-4AE6-B0EA-520214A2A8B1}">
      <dgm:prSet/>
      <dgm:spPr/>
      <dgm:t>
        <a:bodyPr/>
        <a:lstStyle/>
        <a:p>
          <a:endParaRPr lang="en-US"/>
        </a:p>
      </dgm:t>
    </dgm:pt>
    <dgm:pt modelId="{B32F6EA0-1C2C-43DA-9BCB-15A38812482A}" type="sibTrans" cxnId="{20381DED-E942-4AE6-B0EA-520214A2A8B1}">
      <dgm:prSet/>
      <dgm:spPr/>
      <dgm:t>
        <a:bodyPr/>
        <a:lstStyle/>
        <a:p>
          <a:endParaRPr lang="en-US"/>
        </a:p>
      </dgm:t>
    </dgm:pt>
    <dgm:pt modelId="{2013B56D-B67E-4259-83C5-A8238F8F9CC2}">
      <dgm:prSet/>
      <dgm:spPr/>
      <dgm:t>
        <a:bodyPr/>
        <a:lstStyle/>
        <a:p>
          <a:r>
            <a:rPr lang="cy-GB" noProof="0" dirty="0"/>
            <a:t>Asesu a chynnydd</a:t>
          </a:r>
        </a:p>
      </dgm:t>
    </dgm:pt>
    <dgm:pt modelId="{1AB54E77-EDD8-471E-828E-C9332BCC5AA4}" type="parTrans" cxnId="{60113961-DD28-49A7-B282-4C5E478DA8BA}">
      <dgm:prSet/>
      <dgm:spPr/>
      <dgm:t>
        <a:bodyPr/>
        <a:lstStyle/>
        <a:p>
          <a:endParaRPr lang="en-US"/>
        </a:p>
      </dgm:t>
    </dgm:pt>
    <dgm:pt modelId="{7A0A542F-0856-4602-8801-00F45E8748FD}" type="sibTrans" cxnId="{60113961-DD28-49A7-B282-4C5E478DA8BA}">
      <dgm:prSet/>
      <dgm:spPr/>
      <dgm:t>
        <a:bodyPr/>
        <a:lstStyle/>
        <a:p>
          <a:endParaRPr lang="en-US"/>
        </a:p>
      </dgm:t>
    </dgm:pt>
    <dgm:pt modelId="{58D7BA62-14F3-46DB-AA78-B48AC4E02A60}">
      <dgm:prSet/>
      <dgm:spPr/>
      <dgm:t>
        <a:bodyPr/>
        <a:lstStyle/>
        <a:p>
          <a:r>
            <a:rPr lang="cy-GB" noProof="0" dirty="0"/>
            <a:t>Datblygiad gwybyddol</a:t>
          </a:r>
        </a:p>
      </dgm:t>
    </dgm:pt>
    <dgm:pt modelId="{96F71151-DE93-4A91-81C9-FFDA0232607A}" type="parTrans" cxnId="{30D135E4-D751-4602-A2B6-74082543AE56}">
      <dgm:prSet/>
      <dgm:spPr/>
      <dgm:t>
        <a:bodyPr/>
        <a:lstStyle/>
        <a:p>
          <a:endParaRPr lang="en-US"/>
        </a:p>
      </dgm:t>
    </dgm:pt>
    <dgm:pt modelId="{F3E38172-F755-4941-8A08-2672CCBF1ECF}" type="sibTrans" cxnId="{30D135E4-D751-4602-A2B6-74082543AE56}">
      <dgm:prSet/>
      <dgm:spPr/>
      <dgm:t>
        <a:bodyPr/>
        <a:lstStyle/>
        <a:p>
          <a:endParaRPr lang="en-US"/>
        </a:p>
      </dgm:t>
    </dgm:pt>
    <dgm:pt modelId="{EF636591-745B-41AA-94C4-BD7B9924650C}">
      <dgm:prSet/>
      <dgm:spPr/>
      <dgm:t>
        <a:bodyPr/>
        <a:lstStyle/>
        <a:p>
          <a:r>
            <a:rPr lang="cy-GB" noProof="0" dirty="0"/>
            <a:t>Arsylwi’r dysgwr</a:t>
          </a:r>
        </a:p>
      </dgm:t>
    </dgm:pt>
    <dgm:pt modelId="{F84525D4-528C-44F3-BD36-8D9B01936634}" type="parTrans" cxnId="{87874BA7-D2BE-44E4-A3CD-53F2E06A79E7}">
      <dgm:prSet/>
      <dgm:spPr/>
      <dgm:t>
        <a:bodyPr/>
        <a:lstStyle/>
        <a:p>
          <a:endParaRPr lang="en-US"/>
        </a:p>
      </dgm:t>
    </dgm:pt>
    <dgm:pt modelId="{C7E05DDB-9D14-4773-BA18-08C8A4DED4D5}" type="sibTrans" cxnId="{87874BA7-D2BE-44E4-A3CD-53F2E06A79E7}">
      <dgm:prSet/>
      <dgm:spPr/>
      <dgm:t>
        <a:bodyPr/>
        <a:lstStyle/>
        <a:p>
          <a:endParaRPr lang="en-US"/>
        </a:p>
      </dgm:t>
    </dgm:pt>
    <dgm:pt modelId="{B493A1B8-B606-41E1-A3C5-E9DF6829B8C3}">
      <dgm:prSet/>
      <dgm:spPr/>
      <dgm:t>
        <a:bodyPr/>
        <a:lstStyle/>
        <a:p>
          <a:r>
            <a:rPr lang="cy-GB" noProof="0" dirty="0"/>
            <a:t>Dadansoddi beirniadol a chymwysiadau proffesiynol</a:t>
          </a:r>
        </a:p>
      </dgm:t>
    </dgm:pt>
    <dgm:pt modelId="{9F9BAA7F-37A4-4E16-B63D-4D2AEF7710C6}" type="parTrans" cxnId="{80D96086-5F01-46F7-8185-537378599943}">
      <dgm:prSet/>
      <dgm:spPr/>
      <dgm:t>
        <a:bodyPr/>
        <a:lstStyle/>
        <a:p>
          <a:endParaRPr lang="en-US"/>
        </a:p>
      </dgm:t>
    </dgm:pt>
    <dgm:pt modelId="{72E4B3E7-F5FA-48D7-9B87-E7C446F68EED}" type="sibTrans" cxnId="{80D96086-5F01-46F7-8185-537378599943}">
      <dgm:prSet/>
      <dgm:spPr/>
      <dgm:t>
        <a:bodyPr/>
        <a:lstStyle/>
        <a:p>
          <a:endParaRPr lang="en-US"/>
        </a:p>
      </dgm:t>
    </dgm:pt>
    <dgm:pt modelId="{0E0C45F7-6758-104B-A121-42B3D8559369}" type="pres">
      <dgm:prSet presAssocID="{61BFA75D-3D46-4FE0-A927-20ADC16306EC}" presName="linear" presStyleCnt="0">
        <dgm:presLayoutVars>
          <dgm:animLvl val="lvl"/>
          <dgm:resizeHandles val="exact"/>
        </dgm:presLayoutVars>
      </dgm:prSet>
      <dgm:spPr/>
    </dgm:pt>
    <dgm:pt modelId="{98753A81-A3AE-F74B-81BB-0536C8C5529B}" type="pres">
      <dgm:prSet presAssocID="{E435A253-88F7-4897-BA70-5E5A07C581A0}" presName="parentText" presStyleLbl="node1" presStyleIdx="0" presStyleCnt="10">
        <dgm:presLayoutVars>
          <dgm:chMax val="0"/>
          <dgm:bulletEnabled val="1"/>
        </dgm:presLayoutVars>
      </dgm:prSet>
      <dgm:spPr/>
    </dgm:pt>
    <dgm:pt modelId="{E2076BD4-0B12-6E43-84FF-7114F93AC5C3}" type="pres">
      <dgm:prSet presAssocID="{68922E71-9AC5-4A85-A6F2-B3D8EB62A6D9}" presName="spacer" presStyleCnt="0"/>
      <dgm:spPr/>
    </dgm:pt>
    <dgm:pt modelId="{78D42020-D65A-CD4E-8A32-06D0C0D59A7E}" type="pres">
      <dgm:prSet presAssocID="{9AB1E97D-7574-4909-B42A-819212D18DD6}" presName="parentText" presStyleLbl="node1" presStyleIdx="1" presStyleCnt="10">
        <dgm:presLayoutVars>
          <dgm:chMax val="0"/>
          <dgm:bulletEnabled val="1"/>
        </dgm:presLayoutVars>
      </dgm:prSet>
      <dgm:spPr/>
    </dgm:pt>
    <dgm:pt modelId="{6BA39463-AC96-DB4C-A100-D3C0C4F109DF}" type="pres">
      <dgm:prSet presAssocID="{3F56B863-A788-4CF5-9E5C-66E57415FE24}" presName="spacer" presStyleCnt="0"/>
      <dgm:spPr/>
    </dgm:pt>
    <dgm:pt modelId="{CC540F28-87C5-9D4A-8589-C7138EC3ED1F}" type="pres">
      <dgm:prSet presAssocID="{C4CB1ACF-721C-4815-B08B-DEF4B1796105}" presName="parentText" presStyleLbl="node1" presStyleIdx="2" presStyleCnt="10">
        <dgm:presLayoutVars>
          <dgm:chMax val="0"/>
          <dgm:bulletEnabled val="1"/>
        </dgm:presLayoutVars>
      </dgm:prSet>
      <dgm:spPr/>
    </dgm:pt>
    <dgm:pt modelId="{AC3748B9-9624-604E-B1B5-AEDA013A5349}" type="pres">
      <dgm:prSet presAssocID="{8265B3D2-2522-4635-822F-3D847444D3DE}" presName="spacer" presStyleCnt="0"/>
      <dgm:spPr/>
    </dgm:pt>
    <dgm:pt modelId="{E2B43CA7-347B-D843-BF30-34DA22A5EE66}" type="pres">
      <dgm:prSet presAssocID="{A4F4FFE5-3681-4102-8CA8-02393FE7C9A7}" presName="parentText" presStyleLbl="node1" presStyleIdx="3" presStyleCnt="10">
        <dgm:presLayoutVars>
          <dgm:chMax val="0"/>
          <dgm:bulletEnabled val="1"/>
        </dgm:presLayoutVars>
      </dgm:prSet>
      <dgm:spPr/>
    </dgm:pt>
    <dgm:pt modelId="{F08A80CA-093A-A04E-95C0-916A9662F821}" type="pres">
      <dgm:prSet presAssocID="{123B0AA3-7E9A-4768-86AC-97301E4FD1E2}" presName="spacer" presStyleCnt="0"/>
      <dgm:spPr/>
    </dgm:pt>
    <dgm:pt modelId="{E500CC21-8C6C-094D-AA68-A0C230122719}" type="pres">
      <dgm:prSet presAssocID="{89208A6C-5057-43DD-8F13-6B156C095001}" presName="parentText" presStyleLbl="node1" presStyleIdx="4" presStyleCnt="10">
        <dgm:presLayoutVars>
          <dgm:chMax val="0"/>
          <dgm:bulletEnabled val="1"/>
        </dgm:presLayoutVars>
      </dgm:prSet>
      <dgm:spPr/>
    </dgm:pt>
    <dgm:pt modelId="{ABEE8BBD-8396-094D-B8B7-058EF0803467}" type="pres">
      <dgm:prSet presAssocID="{EFBBEFF4-8FCF-4649-A911-1465756734D1}" presName="spacer" presStyleCnt="0"/>
      <dgm:spPr/>
    </dgm:pt>
    <dgm:pt modelId="{A8078882-65C4-DC4D-91BF-5F705F0636DD}" type="pres">
      <dgm:prSet presAssocID="{51BAE9E9-BD5C-4E21-8D1A-9A1C3FF3D17A}" presName="parentText" presStyleLbl="node1" presStyleIdx="5" presStyleCnt="10">
        <dgm:presLayoutVars>
          <dgm:chMax val="0"/>
          <dgm:bulletEnabled val="1"/>
        </dgm:presLayoutVars>
      </dgm:prSet>
      <dgm:spPr/>
    </dgm:pt>
    <dgm:pt modelId="{C2014EE1-E70F-1045-9FB9-2D75D8C9FD18}" type="pres">
      <dgm:prSet presAssocID="{B32F6EA0-1C2C-43DA-9BCB-15A38812482A}" presName="spacer" presStyleCnt="0"/>
      <dgm:spPr/>
    </dgm:pt>
    <dgm:pt modelId="{F0AEF5DC-E32A-C840-A010-EB496DB7D5B4}" type="pres">
      <dgm:prSet presAssocID="{2013B56D-B67E-4259-83C5-A8238F8F9CC2}" presName="parentText" presStyleLbl="node1" presStyleIdx="6" presStyleCnt="10">
        <dgm:presLayoutVars>
          <dgm:chMax val="0"/>
          <dgm:bulletEnabled val="1"/>
        </dgm:presLayoutVars>
      </dgm:prSet>
      <dgm:spPr/>
    </dgm:pt>
    <dgm:pt modelId="{4A6F7A37-AF65-524E-94B0-F57E004E6B03}" type="pres">
      <dgm:prSet presAssocID="{7A0A542F-0856-4602-8801-00F45E8748FD}" presName="spacer" presStyleCnt="0"/>
      <dgm:spPr/>
    </dgm:pt>
    <dgm:pt modelId="{AF137791-1C6E-D048-BFD2-EEC9BE1BDB0D}" type="pres">
      <dgm:prSet presAssocID="{58D7BA62-14F3-46DB-AA78-B48AC4E02A60}" presName="parentText" presStyleLbl="node1" presStyleIdx="7" presStyleCnt="10">
        <dgm:presLayoutVars>
          <dgm:chMax val="0"/>
          <dgm:bulletEnabled val="1"/>
        </dgm:presLayoutVars>
      </dgm:prSet>
      <dgm:spPr/>
    </dgm:pt>
    <dgm:pt modelId="{263654AC-6B4C-1440-905F-A9ABAB5EEBE9}" type="pres">
      <dgm:prSet presAssocID="{F3E38172-F755-4941-8A08-2672CCBF1ECF}" presName="spacer" presStyleCnt="0"/>
      <dgm:spPr/>
    </dgm:pt>
    <dgm:pt modelId="{F3895312-C72E-D947-BB0E-B9FE1FDEBDA2}" type="pres">
      <dgm:prSet presAssocID="{EF636591-745B-41AA-94C4-BD7B9924650C}" presName="parentText" presStyleLbl="node1" presStyleIdx="8" presStyleCnt="10">
        <dgm:presLayoutVars>
          <dgm:chMax val="0"/>
          <dgm:bulletEnabled val="1"/>
        </dgm:presLayoutVars>
      </dgm:prSet>
      <dgm:spPr/>
    </dgm:pt>
    <dgm:pt modelId="{EDE39932-64AD-4B48-BA44-6BFC9B56383A}" type="pres">
      <dgm:prSet presAssocID="{C7E05DDB-9D14-4773-BA18-08C8A4DED4D5}" presName="spacer" presStyleCnt="0"/>
      <dgm:spPr/>
    </dgm:pt>
    <dgm:pt modelId="{951F400B-F573-BF49-A2AE-45B026018110}" type="pres">
      <dgm:prSet presAssocID="{B493A1B8-B606-41E1-A3C5-E9DF6829B8C3}" presName="parentText" presStyleLbl="node1" presStyleIdx="9" presStyleCnt="10">
        <dgm:presLayoutVars>
          <dgm:chMax val="0"/>
          <dgm:bulletEnabled val="1"/>
        </dgm:presLayoutVars>
      </dgm:prSet>
      <dgm:spPr/>
    </dgm:pt>
  </dgm:ptLst>
  <dgm:cxnLst>
    <dgm:cxn modelId="{8FD98315-11F8-704E-8946-5EC8D6FD9D26}" type="presOf" srcId="{2013B56D-B67E-4259-83C5-A8238F8F9CC2}" destId="{F0AEF5DC-E32A-C840-A010-EB496DB7D5B4}" srcOrd="0" destOrd="0" presId="urn:microsoft.com/office/officeart/2005/8/layout/vList2"/>
    <dgm:cxn modelId="{8E7B671D-8653-7042-971F-CFBA362E7A5E}" type="presOf" srcId="{51BAE9E9-BD5C-4E21-8D1A-9A1C3FF3D17A}" destId="{A8078882-65C4-DC4D-91BF-5F705F0636DD}" srcOrd="0" destOrd="0" presId="urn:microsoft.com/office/officeart/2005/8/layout/vList2"/>
    <dgm:cxn modelId="{0B3AB95E-7B5B-488B-8266-D0B3539AA229}" srcId="{61BFA75D-3D46-4FE0-A927-20ADC16306EC}" destId="{9AB1E97D-7574-4909-B42A-819212D18DD6}" srcOrd="1" destOrd="0" parTransId="{3D75F7C6-626C-46B8-93F1-DC302EC3B626}" sibTransId="{3F56B863-A788-4CF5-9E5C-66E57415FE24}"/>
    <dgm:cxn modelId="{60113961-DD28-49A7-B282-4C5E478DA8BA}" srcId="{61BFA75D-3D46-4FE0-A927-20ADC16306EC}" destId="{2013B56D-B67E-4259-83C5-A8238F8F9CC2}" srcOrd="6" destOrd="0" parTransId="{1AB54E77-EDD8-471E-828E-C9332BCC5AA4}" sibTransId="{7A0A542F-0856-4602-8801-00F45E8748FD}"/>
    <dgm:cxn modelId="{C2DAAF48-5AEF-4066-A71C-A49B5FB707CA}" srcId="{61BFA75D-3D46-4FE0-A927-20ADC16306EC}" destId="{C4CB1ACF-721C-4815-B08B-DEF4B1796105}" srcOrd="2" destOrd="0" parTransId="{3078A09A-746F-40F9-8572-79D51481B046}" sibTransId="{8265B3D2-2522-4635-822F-3D847444D3DE}"/>
    <dgm:cxn modelId="{230F8E4C-DA77-9749-B3C8-22189A1B9EE3}" type="presOf" srcId="{B493A1B8-B606-41E1-A3C5-E9DF6829B8C3}" destId="{951F400B-F573-BF49-A2AE-45B026018110}" srcOrd="0" destOrd="0" presId="urn:microsoft.com/office/officeart/2005/8/layout/vList2"/>
    <dgm:cxn modelId="{77A5DD6D-D2E0-6843-AC3D-DA37E75CCFD8}" type="presOf" srcId="{A4F4FFE5-3681-4102-8CA8-02393FE7C9A7}" destId="{E2B43CA7-347B-D843-BF30-34DA22A5EE66}" srcOrd="0" destOrd="0" presId="urn:microsoft.com/office/officeart/2005/8/layout/vList2"/>
    <dgm:cxn modelId="{8919D26E-DAE8-094C-9C2C-F38D94BC6A9F}" type="presOf" srcId="{9AB1E97D-7574-4909-B42A-819212D18DD6}" destId="{78D42020-D65A-CD4E-8A32-06D0C0D59A7E}" srcOrd="0" destOrd="0" presId="urn:microsoft.com/office/officeart/2005/8/layout/vList2"/>
    <dgm:cxn modelId="{4B4F1C71-8F49-144A-A8A0-AF93492813AE}" type="presOf" srcId="{89208A6C-5057-43DD-8F13-6B156C095001}" destId="{E500CC21-8C6C-094D-AA68-A0C230122719}" srcOrd="0" destOrd="0" presId="urn:microsoft.com/office/officeart/2005/8/layout/vList2"/>
    <dgm:cxn modelId="{AE29FB77-8F7F-495B-BAC0-798649FE5FBF}" srcId="{61BFA75D-3D46-4FE0-A927-20ADC16306EC}" destId="{A4F4FFE5-3681-4102-8CA8-02393FE7C9A7}" srcOrd="3" destOrd="0" parTransId="{C759B33C-3B13-4AFD-8760-7B687AD30956}" sibTransId="{123B0AA3-7E9A-4768-86AC-97301E4FD1E2}"/>
    <dgm:cxn modelId="{B31F0E86-1EBC-BA4C-9883-EFE9C7EADB1A}" type="presOf" srcId="{E435A253-88F7-4897-BA70-5E5A07C581A0}" destId="{98753A81-A3AE-F74B-81BB-0536C8C5529B}" srcOrd="0" destOrd="0" presId="urn:microsoft.com/office/officeart/2005/8/layout/vList2"/>
    <dgm:cxn modelId="{80D96086-5F01-46F7-8185-537378599943}" srcId="{61BFA75D-3D46-4FE0-A927-20ADC16306EC}" destId="{B493A1B8-B606-41E1-A3C5-E9DF6829B8C3}" srcOrd="9" destOrd="0" parTransId="{9F9BAA7F-37A4-4E16-B63D-4D2AEF7710C6}" sibTransId="{72E4B3E7-F5FA-48D7-9B87-E7C446F68EED}"/>
    <dgm:cxn modelId="{A19F1092-90B6-1749-99D1-BC28C591A033}" type="presOf" srcId="{C4CB1ACF-721C-4815-B08B-DEF4B1796105}" destId="{CC540F28-87C5-9D4A-8589-C7138EC3ED1F}" srcOrd="0" destOrd="0" presId="urn:microsoft.com/office/officeart/2005/8/layout/vList2"/>
    <dgm:cxn modelId="{76FF60A5-3D3F-AF4F-85C7-0C3648FEC226}" type="presOf" srcId="{58D7BA62-14F3-46DB-AA78-B48AC4E02A60}" destId="{AF137791-1C6E-D048-BFD2-EEC9BE1BDB0D}" srcOrd="0" destOrd="0" presId="urn:microsoft.com/office/officeart/2005/8/layout/vList2"/>
    <dgm:cxn modelId="{B8BE18A7-DD65-1340-B974-C99B84E86139}" type="presOf" srcId="{EF636591-745B-41AA-94C4-BD7B9924650C}" destId="{F3895312-C72E-D947-BB0E-B9FE1FDEBDA2}" srcOrd="0" destOrd="0" presId="urn:microsoft.com/office/officeart/2005/8/layout/vList2"/>
    <dgm:cxn modelId="{87874BA7-D2BE-44E4-A3CD-53F2E06A79E7}" srcId="{61BFA75D-3D46-4FE0-A927-20ADC16306EC}" destId="{EF636591-745B-41AA-94C4-BD7B9924650C}" srcOrd="8" destOrd="0" parTransId="{F84525D4-528C-44F3-BD36-8D9B01936634}" sibTransId="{C7E05DDB-9D14-4773-BA18-08C8A4DED4D5}"/>
    <dgm:cxn modelId="{288DD5D2-C463-9F47-B019-A8DC2D6BA91B}" type="presOf" srcId="{61BFA75D-3D46-4FE0-A927-20ADC16306EC}" destId="{0E0C45F7-6758-104B-A121-42B3D8559369}" srcOrd="0" destOrd="0" presId="urn:microsoft.com/office/officeart/2005/8/layout/vList2"/>
    <dgm:cxn modelId="{30D135E4-D751-4602-A2B6-74082543AE56}" srcId="{61BFA75D-3D46-4FE0-A927-20ADC16306EC}" destId="{58D7BA62-14F3-46DB-AA78-B48AC4E02A60}" srcOrd="7" destOrd="0" parTransId="{96F71151-DE93-4A91-81C9-FFDA0232607A}" sibTransId="{F3E38172-F755-4941-8A08-2672CCBF1ECF}"/>
    <dgm:cxn modelId="{619BE5E5-9A75-4E6C-8A77-5E54233E066F}" srcId="{61BFA75D-3D46-4FE0-A927-20ADC16306EC}" destId="{E435A253-88F7-4897-BA70-5E5A07C581A0}" srcOrd="0" destOrd="0" parTransId="{EB459EB7-D073-4D4C-A099-3BAA12CAC6AB}" sibTransId="{68922E71-9AC5-4A85-A6F2-B3D8EB62A6D9}"/>
    <dgm:cxn modelId="{20381DED-E942-4AE6-B0EA-520214A2A8B1}" srcId="{61BFA75D-3D46-4FE0-A927-20ADC16306EC}" destId="{51BAE9E9-BD5C-4E21-8D1A-9A1C3FF3D17A}" srcOrd="5" destOrd="0" parTransId="{11741A4D-8BFC-4948-91CF-66D1D8C26268}" sibTransId="{B32F6EA0-1C2C-43DA-9BCB-15A38812482A}"/>
    <dgm:cxn modelId="{56E416F6-319C-4D9A-B001-88ECDD4915B9}" srcId="{61BFA75D-3D46-4FE0-A927-20ADC16306EC}" destId="{89208A6C-5057-43DD-8F13-6B156C095001}" srcOrd="4" destOrd="0" parTransId="{3BA5D99D-0BDE-4D5A-A1E4-FD3DC5AF1CA2}" sibTransId="{EFBBEFF4-8FCF-4649-A911-1465756734D1}"/>
    <dgm:cxn modelId="{40253EC3-626F-7349-99B8-BF212421AC6F}" type="presParOf" srcId="{0E0C45F7-6758-104B-A121-42B3D8559369}" destId="{98753A81-A3AE-F74B-81BB-0536C8C5529B}" srcOrd="0" destOrd="0" presId="urn:microsoft.com/office/officeart/2005/8/layout/vList2"/>
    <dgm:cxn modelId="{B76533CE-A44C-B647-A66C-D0D354A83D0A}" type="presParOf" srcId="{0E0C45F7-6758-104B-A121-42B3D8559369}" destId="{E2076BD4-0B12-6E43-84FF-7114F93AC5C3}" srcOrd="1" destOrd="0" presId="urn:microsoft.com/office/officeart/2005/8/layout/vList2"/>
    <dgm:cxn modelId="{CD3368D6-1CD2-D744-B062-1177435ACBA0}" type="presParOf" srcId="{0E0C45F7-6758-104B-A121-42B3D8559369}" destId="{78D42020-D65A-CD4E-8A32-06D0C0D59A7E}" srcOrd="2" destOrd="0" presId="urn:microsoft.com/office/officeart/2005/8/layout/vList2"/>
    <dgm:cxn modelId="{EDD3D8DC-5D36-7547-86F6-DF47BAD30E55}" type="presParOf" srcId="{0E0C45F7-6758-104B-A121-42B3D8559369}" destId="{6BA39463-AC96-DB4C-A100-D3C0C4F109DF}" srcOrd="3" destOrd="0" presId="urn:microsoft.com/office/officeart/2005/8/layout/vList2"/>
    <dgm:cxn modelId="{A2C81EB9-CE72-3340-827D-FFF1D15BFF69}" type="presParOf" srcId="{0E0C45F7-6758-104B-A121-42B3D8559369}" destId="{CC540F28-87C5-9D4A-8589-C7138EC3ED1F}" srcOrd="4" destOrd="0" presId="urn:microsoft.com/office/officeart/2005/8/layout/vList2"/>
    <dgm:cxn modelId="{904C1EF9-9EBD-0841-8FAC-452104090D97}" type="presParOf" srcId="{0E0C45F7-6758-104B-A121-42B3D8559369}" destId="{AC3748B9-9624-604E-B1B5-AEDA013A5349}" srcOrd="5" destOrd="0" presId="urn:microsoft.com/office/officeart/2005/8/layout/vList2"/>
    <dgm:cxn modelId="{3EF71729-09FA-5F49-948D-DE9B551DE68D}" type="presParOf" srcId="{0E0C45F7-6758-104B-A121-42B3D8559369}" destId="{E2B43CA7-347B-D843-BF30-34DA22A5EE66}" srcOrd="6" destOrd="0" presId="urn:microsoft.com/office/officeart/2005/8/layout/vList2"/>
    <dgm:cxn modelId="{537C19EF-42A0-AD49-B24A-A261DD89BD16}" type="presParOf" srcId="{0E0C45F7-6758-104B-A121-42B3D8559369}" destId="{F08A80CA-093A-A04E-95C0-916A9662F821}" srcOrd="7" destOrd="0" presId="urn:microsoft.com/office/officeart/2005/8/layout/vList2"/>
    <dgm:cxn modelId="{B1ADC5A7-3BEB-FF48-8C82-FEACBA7C36ED}" type="presParOf" srcId="{0E0C45F7-6758-104B-A121-42B3D8559369}" destId="{E500CC21-8C6C-094D-AA68-A0C230122719}" srcOrd="8" destOrd="0" presId="urn:microsoft.com/office/officeart/2005/8/layout/vList2"/>
    <dgm:cxn modelId="{7986674A-C0A6-5946-9F98-9720060DA314}" type="presParOf" srcId="{0E0C45F7-6758-104B-A121-42B3D8559369}" destId="{ABEE8BBD-8396-094D-B8B7-058EF0803467}" srcOrd="9" destOrd="0" presId="urn:microsoft.com/office/officeart/2005/8/layout/vList2"/>
    <dgm:cxn modelId="{52688216-A27D-D046-B381-31713B32CB55}" type="presParOf" srcId="{0E0C45F7-6758-104B-A121-42B3D8559369}" destId="{A8078882-65C4-DC4D-91BF-5F705F0636DD}" srcOrd="10" destOrd="0" presId="urn:microsoft.com/office/officeart/2005/8/layout/vList2"/>
    <dgm:cxn modelId="{597E3BE0-4A12-3746-B127-542C7D2F2715}" type="presParOf" srcId="{0E0C45F7-6758-104B-A121-42B3D8559369}" destId="{C2014EE1-E70F-1045-9FB9-2D75D8C9FD18}" srcOrd="11" destOrd="0" presId="urn:microsoft.com/office/officeart/2005/8/layout/vList2"/>
    <dgm:cxn modelId="{BE656235-F08A-8745-A9B4-5186E8912BD2}" type="presParOf" srcId="{0E0C45F7-6758-104B-A121-42B3D8559369}" destId="{F0AEF5DC-E32A-C840-A010-EB496DB7D5B4}" srcOrd="12" destOrd="0" presId="urn:microsoft.com/office/officeart/2005/8/layout/vList2"/>
    <dgm:cxn modelId="{F53FE7BF-0D8C-C245-8F0E-A236186B74CA}" type="presParOf" srcId="{0E0C45F7-6758-104B-A121-42B3D8559369}" destId="{4A6F7A37-AF65-524E-94B0-F57E004E6B03}" srcOrd="13" destOrd="0" presId="urn:microsoft.com/office/officeart/2005/8/layout/vList2"/>
    <dgm:cxn modelId="{01B49988-0C1A-E54F-9584-96B4EFE1D6D0}" type="presParOf" srcId="{0E0C45F7-6758-104B-A121-42B3D8559369}" destId="{AF137791-1C6E-D048-BFD2-EEC9BE1BDB0D}" srcOrd="14" destOrd="0" presId="urn:microsoft.com/office/officeart/2005/8/layout/vList2"/>
    <dgm:cxn modelId="{17152896-FA0D-4F48-BCEC-C2B049640D14}" type="presParOf" srcId="{0E0C45F7-6758-104B-A121-42B3D8559369}" destId="{263654AC-6B4C-1440-905F-A9ABAB5EEBE9}" srcOrd="15" destOrd="0" presId="urn:microsoft.com/office/officeart/2005/8/layout/vList2"/>
    <dgm:cxn modelId="{F68DA6AD-BBEA-E149-A4E4-4B86C50CAD5D}" type="presParOf" srcId="{0E0C45F7-6758-104B-A121-42B3D8559369}" destId="{F3895312-C72E-D947-BB0E-B9FE1FDEBDA2}" srcOrd="16" destOrd="0" presId="urn:microsoft.com/office/officeart/2005/8/layout/vList2"/>
    <dgm:cxn modelId="{567C700A-A7F4-2347-B1A1-D101EBD745A1}" type="presParOf" srcId="{0E0C45F7-6758-104B-A121-42B3D8559369}" destId="{EDE39932-64AD-4B48-BA44-6BFC9B56383A}" srcOrd="17" destOrd="0" presId="urn:microsoft.com/office/officeart/2005/8/layout/vList2"/>
    <dgm:cxn modelId="{FA956CEC-82DE-0646-B5D6-6E773E06EF3E}" type="presParOf" srcId="{0E0C45F7-6758-104B-A121-42B3D8559369}" destId="{951F400B-F573-BF49-A2AE-45B026018110}"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40447C-12D0-45B3-A7ED-3C6039D6134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C67DA0-4E37-49D8-AD7A-ABD664E4D7BF}">
      <dgm:prSet/>
      <dgm:spPr/>
      <dgm:t>
        <a:bodyPr/>
        <a:lstStyle/>
        <a:p>
          <a:pPr>
            <a:lnSpc>
              <a:spcPct val="100000"/>
            </a:lnSpc>
          </a:pPr>
          <a:r>
            <a:rPr lang="cy-GB" noProof="0" dirty="0"/>
            <a:t>Cael dealltwriaeth o rôl arfer adfyfyriol</a:t>
          </a:r>
        </a:p>
      </dgm:t>
    </dgm:pt>
    <dgm:pt modelId="{AFE6AF76-7E02-485B-BBC4-A97BBE090EB0}" type="parTrans" cxnId="{157A1411-1030-4DB1-BC88-F433F28F7602}">
      <dgm:prSet/>
      <dgm:spPr/>
      <dgm:t>
        <a:bodyPr/>
        <a:lstStyle/>
        <a:p>
          <a:endParaRPr lang="en-US"/>
        </a:p>
      </dgm:t>
    </dgm:pt>
    <dgm:pt modelId="{0E1FE77D-5548-4A70-B15A-0CF10B05EDFE}" type="sibTrans" cxnId="{157A1411-1030-4DB1-BC88-F433F28F7602}">
      <dgm:prSet/>
      <dgm:spPr/>
      <dgm:t>
        <a:bodyPr/>
        <a:lstStyle/>
        <a:p>
          <a:endParaRPr lang="en-US"/>
        </a:p>
      </dgm:t>
    </dgm:pt>
    <dgm:pt modelId="{841D0E50-A886-452F-BE41-26B92A25BEFD}">
      <dgm:prSet/>
      <dgm:spPr/>
      <dgm:t>
        <a:bodyPr/>
        <a:lstStyle/>
        <a:p>
          <a:pPr>
            <a:lnSpc>
              <a:spcPct val="100000"/>
            </a:lnSpc>
          </a:pPr>
          <a:r>
            <a:rPr lang="cy-GB" noProof="0" dirty="0"/>
            <a:t>Dysgu theorïau perthnasol sy’n ymwneud â’r dysgwr</a:t>
          </a:r>
        </a:p>
      </dgm:t>
    </dgm:pt>
    <dgm:pt modelId="{4A08BD1E-E0ED-4270-9BE9-4B081B037C70}" type="parTrans" cxnId="{BF8214C9-50D0-4745-A204-1F29EC894FA9}">
      <dgm:prSet/>
      <dgm:spPr/>
      <dgm:t>
        <a:bodyPr/>
        <a:lstStyle/>
        <a:p>
          <a:endParaRPr lang="en-US"/>
        </a:p>
      </dgm:t>
    </dgm:pt>
    <dgm:pt modelId="{A9518951-A5E8-451D-BAE9-8A9CE12685C7}" type="sibTrans" cxnId="{BF8214C9-50D0-4745-A204-1F29EC894FA9}">
      <dgm:prSet/>
      <dgm:spPr/>
      <dgm:t>
        <a:bodyPr/>
        <a:lstStyle/>
        <a:p>
          <a:endParaRPr lang="en-US"/>
        </a:p>
      </dgm:t>
    </dgm:pt>
    <dgm:pt modelId="{B8DB8205-34C9-488A-BFDF-41BDC0C81992}">
      <dgm:prSet/>
      <dgm:spPr/>
      <dgm:t>
        <a:bodyPr/>
        <a:lstStyle/>
        <a:p>
          <a:pPr>
            <a:lnSpc>
              <a:spcPct val="100000"/>
            </a:lnSpc>
          </a:pPr>
          <a:r>
            <a:rPr lang="cy-GB" noProof="0" dirty="0"/>
            <a:t>Arsylwi dysgu ac addysgu mewn amgylchedd ysgol</a:t>
          </a:r>
        </a:p>
      </dgm:t>
    </dgm:pt>
    <dgm:pt modelId="{A3EE8684-3BCE-40CF-BA08-9DEFA6AEB94A}" type="parTrans" cxnId="{526C22DB-388F-4DFA-A78C-C22E0FC7C68C}">
      <dgm:prSet/>
      <dgm:spPr/>
      <dgm:t>
        <a:bodyPr/>
        <a:lstStyle/>
        <a:p>
          <a:endParaRPr lang="en-US"/>
        </a:p>
      </dgm:t>
    </dgm:pt>
    <dgm:pt modelId="{0604BEB1-AD1F-4D33-8C85-72C0811F9C2F}" type="sibTrans" cxnId="{526C22DB-388F-4DFA-A78C-C22E0FC7C68C}">
      <dgm:prSet/>
      <dgm:spPr/>
      <dgm:t>
        <a:bodyPr/>
        <a:lstStyle/>
        <a:p>
          <a:endParaRPr lang="en-US"/>
        </a:p>
      </dgm:t>
    </dgm:pt>
    <dgm:pt modelId="{8546A172-808D-4649-90A5-CB26233A3F57}">
      <dgm:prSet/>
      <dgm:spPr/>
      <dgm:t>
        <a:bodyPr/>
        <a:lstStyle/>
        <a:p>
          <a:pPr>
            <a:lnSpc>
              <a:spcPct val="100000"/>
            </a:lnSpc>
          </a:pPr>
          <a:r>
            <a:rPr lang="cy-GB" noProof="0" dirty="0"/>
            <a:t>Defnyddio’r elfennau hyn i hysbysu’r camau nesaf mewn addysgu</a:t>
          </a:r>
        </a:p>
      </dgm:t>
    </dgm:pt>
    <dgm:pt modelId="{14C649C9-492B-4991-B621-49F1EBCB1D4B}" type="parTrans" cxnId="{E334F6E4-012A-49A1-820C-0E56C086868A}">
      <dgm:prSet/>
      <dgm:spPr/>
      <dgm:t>
        <a:bodyPr/>
        <a:lstStyle/>
        <a:p>
          <a:endParaRPr lang="en-US"/>
        </a:p>
      </dgm:t>
    </dgm:pt>
    <dgm:pt modelId="{2D5ACC08-86CD-40A6-85C5-E30AADF96DD1}" type="sibTrans" cxnId="{E334F6E4-012A-49A1-820C-0E56C086868A}">
      <dgm:prSet/>
      <dgm:spPr/>
      <dgm:t>
        <a:bodyPr/>
        <a:lstStyle/>
        <a:p>
          <a:endParaRPr lang="en-US"/>
        </a:p>
      </dgm:t>
    </dgm:pt>
    <dgm:pt modelId="{41D56FD9-4B9B-41F0-A5BE-D7C364CA3742}" type="pres">
      <dgm:prSet presAssocID="{A540447C-12D0-45B3-A7ED-3C6039D6134E}" presName="root" presStyleCnt="0">
        <dgm:presLayoutVars>
          <dgm:dir/>
          <dgm:resizeHandles val="exact"/>
        </dgm:presLayoutVars>
      </dgm:prSet>
      <dgm:spPr/>
    </dgm:pt>
    <dgm:pt modelId="{F84700A7-37BD-47E6-B08D-0F3096E4F8A5}" type="pres">
      <dgm:prSet presAssocID="{90C67DA0-4E37-49D8-AD7A-ABD664E4D7BF}" presName="compNode" presStyleCnt="0"/>
      <dgm:spPr/>
    </dgm:pt>
    <dgm:pt modelId="{13F459A9-05B0-4258-B524-C9ACC6206CC1}" type="pres">
      <dgm:prSet presAssocID="{90C67DA0-4E37-49D8-AD7A-ABD664E4D7BF}" presName="bgRect" presStyleLbl="bgShp" presStyleIdx="0" presStyleCnt="4"/>
      <dgm:spPr/>
    </dgm:pt>
    <dgm:pt modelId="{E056E7FD-E302-4762-82B5-FF9C74F46030}" type="pres">
      <dgm:prSet presAssocID="{90C67DA0-4E37-49D8-AD7A-ABD664E4D7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903F9E8-A4BE-448A-87BE-017F4D429378}" type="pres">
      <dgm:prSet presAssocID="{90C67DA0-4E37-49D8-AD7A-ABD664E4D7BF}" presName="spaceRect" presStyleCnt="0"/>
      <dgm:spPr/>
    </dgm:pt>
    <dgm:pt modelId="{E7B2B7F4-D8E8-43E6-8E16-9689ED6913E6}" type="pres">
      <dgm:prSet presAssocID="{90C67DA0-4E37-49D8-AD7A-ABD664E4D7BF}" presName="parTx" presStyleLbl="revTx" presStyleIdx="0" presStyleCnt="4">
        <dgm:presLayoutVars>
          <dgm:chMax val="0"/>
          <dgm:chPref val="0"/>
        </dgm:presLayoutVars>
      </dgm:prSet>
      <dgm:spPr/>
    </dgm:pt>
    <dgm:pt modelId="{BEF1DD0C-A7D7-406C-A527-1C59397DABE7}" type="pres">
      <dgm:prSet presAssocID="{0E1FE77D-5548-4A70-B15A-0CF10B05EDFE}" presName="sibTrans" presStyleCnt="0"/>
      <dgm:spPr/>
    </dgm:pt>
    <dgm:pt modelId="{46484560-F5C4-4BA2-85C1-E603945B421F}" type="pres">
      <dgm:prSet presAssocID="{841D0E50-A886-452F-BE41-26B92A25BEFD}" presName="compNode" presStyleCnt="0"/>
      <dgm:spPr/>
    </dgm:pt>
    <dgm:pt modelId="{1A8706E9-BA59-4A0F-AB7E-F85EE18A5274}" type="pres">
      <dgm:prSet presAssocID="{841D0E50-A886-452F-BE41-26B92A25BEFD}" presName="bgRect" presStyleLbl="bgShp" presStyleIdx="1" presStyleCnt="4"/>
      <dgm:spPr/>
    </dgm:pt>
    <dgm:pt modelId="{9C69C2C9-7B82-4254-9C57-E17F9BD2EBCA}" type="pres">
      <dgm:prSet presAssocID="{841D0E50-A886-452F-BE41-26B92A25BE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B964D54-9E51-4FC0-8ECF-9E638B2B72CA}" type="pres">
      <dgm:prSet presAssocID="{841D0E50-A886-452F-BE41-26B92A25BEFD}" presName="spaceRect" presStyleCnt="0"/>
      <dgm:spPr/>
    </dgm:pt>
    <dgm:pt modelId="{13FC4A47-86F2-4F5B-B0D8-DD61BB09DC93}" type="pres">
      <dgm:prSet presAssocID="{841D0E50-A886-452F-BE41-26B92A25BEFD}" presName="parTx" presStyleLbl="revTx" presStyleIdx="1" presStyleCnt="4">
        <dgm:presLayoutVars>
          <dgm:chMax val="0"/>
          <dgm:chPref val="0"/>
        </dgm:presLayoutVars>
      </dgm:prSet>
      <dgm:spPr/>
    </dgm:pt>
    <dgm:pt modelId="{9067C4E7-CF23-446E-8AA4-018457B2DC64}" type="pres">
      <dgm:prSet presAssocID="{A9518951-A5E8-451D-BAE9-8A9CE12685C7}" presName="sibTrans" presStyleCnt="0"/>
      <dgm:spPr/>
    </dgm:pt>
    <dgm:pt modelId="{F70E479C-E3EE-47B0-9226-11966F46ED37}" type="pres">
      <dgm:prSet presAssocID="{B8DB8205-34C9-488A-BFDF-41BDC0C81992}" presName="compNode" presStyleCnt="0"/>
      <dgm:spPr/>
    </dgm:pt>
    <dgm:pt modelId="{140F0581-3E7C-44A4-9786-5D023E5BAAB3}" type="pres">
      <dgm:prSet presAssocID="{B8DB8205-34C9-488A-BFDF-41BDC0C81992}" presName="bgRect" presStyleLbl="bgShp" presStyleIdx="2" presStyleCnt="4"/>
      <dgm:spPr/>
    </dgm:pt>
    <dgm:pt modelId="{58AED44F-8C28-493D-A1E0-9E1E867FB58B}" type="pres">
      <dgm:prSet presAssocID="{B8DB8205-34C9-488A-BFDF-41BDC0C8199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D4AD2E08-50A5-44F3-B07F-9F50FBC00812}" type="pres">
      <dgm:prSet presAssocID="{B8DB8205-34C9-488A-BFDF-41BDC0C81992}" presName="spaceRect" presStyleCnt="0"/>
      <dgm:spPr/>
    </dgm:pt>
    <dgm:pt modelId="{6509456C-1E1E-4C6E-8DDC-737808E79D01}" type="pres">
      <dgm:prSet presAssocID="{B8DB8205-34C9-488A-BFDF-41BDC0C81992}" presName="parTx" presStyleLbl="revTx" presStyleIdx="2" presStyleCnt="4">
        <dgm:presLayoutVars>
          <dgm:chMax val="0"/>
          <dgm:chPref val="0"/>
        </dgm:presLayoutVars>
      </dgm:prSet>
      <dgm:spPr/>
    </dgm:pt>
    <dgm:pt modelId="{F9163C8A-84C6-433E-A201-7BBA2D74FBB1}" type="pres">
      <dgm:prSet presAssocID="{0604BEB1-AD1F-4D33-8C85-72C0811F9C2F}" presName="sibTrans" presStyleCnt="0"/>
      <dgm:spPr/>
    </dgm:pt>
    <dgm:pt modelId="{C61B3946-14D9-4161-9504-415950A36A80}" type="pres">
      <dgm:prSet presAssocID="{8546A172-808D-4649-90A5-CB26233A3F57}" presName="compNode" presStyleCnt="0"/>
      <dgm:spPr/>
    </dgm:pt>
    <dgm:pt modelId="{5069C3D7-223F-42A5-B244-263C35F15311}" type="pres">
      <dgm:prSet presAssocID="{8546A172-808D-4649-90A5-CB26233A3F57}" presName="bgRect" presStyleLbl="bgShp" presStyleIdx="3" presStyleCnt="4"/>
      <dgm:spPr/>
    </dgm:pt>
    <dgm:pt modelId="{579FB18C-07BC-4EF9-8043-F1921C398321}" type="pres">
      <dgm:prSet presAssocID="{8546A172-808D-4649-90A5-CB26233A3F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829FF1FD-2EED-4E86-AEBD-54CDEA3C5D3E}" type="pres">
      <dgm:prSet presAssocID="{8546A172-808D-4649-90A5-CB26233A3F57}" presName="spaceRect" presStyleCnt="0"/>
      <dgm:spPr/>
    </dgm:pt>
    <dgm:pt modelId="{AB9BF1F1-3B84-4561-A4C2-B3CF73A002A7}" type="pres">
      <dgm:prSet presAssocID="{8546A172-808D-4649-90A5-CB26233A3F57}" presName="parTx" presStyleLbl="revTx" presStyleIdx="3" presStyleCnt="4">
        <dgm:presLayoutVars>
          <dgm:chMax val="0"/>
          <dgm:chPref val="0"/>
        </dgm:presLayoutVars>
      </dgm:prSet>
      <dgm:spPr/>
    </dgm:pt>
  </dgm:ptLst>
  <dgm:cxnLst>
    <dgm:cxn modelId="{157A1411-1030-4DB1-BC88-F433F28F7602}" srcId="{A540447C-12D0-45B3-A7ED-3C6039D6134E}" destId="{90C67DA0-4E37-49D8-AD7A-ABD664E4D7BF}" srcOrd="0" destOrd="0" parTransId="{AFE6AF76-7E02-485B-BBC4-A97BBE090EB0}" sibTransId="{0E1FE77D-5548-4A70-B15A-0CF10B05EDFE}"/>
    <dgm:cxn modelId="{BEF8C832-46E6-45BB-A6B2-44B492BF4E5D}" type="presOf" srcId="{8546A172-808D-4649-90A5-CB26233A3F57}" destId="{AB9BF1F1-3B84-4561-A4C2-B3CF73A002A7}" srcOrd="0" destOrd="0" presId="urn:microsoft.com/office/officeart/2018/2/layout/IconVerticalSolidList"/>
    <dgm:cxn modelId="{E4E0983D-877A-4A75-90D3-DD6E8E0B1AFF}" type="presOf" srcId="{A540447C-12D0-45B3-A7ED-3C6039D6134E}" destId="{41D56FD9-4B9B-41F0-A5BE-D7C364CA3742}" srcOrd="0" destOrd="0" presId="urn:microsoft.com/office/officeart/2018/2/layout/IconVerticalSolidList"/>
    <dgm:cxn modelId="{2B756A64-3DAF-4DC1-8ADF-7E192668E2AD}" type="presOf" srcId="{841D0E50-A886-452F-BE41-26B92A25BEFD}" destId="{13FC4A47-86F2-4F5B-B0D8-DD61BB09DC93}" srcOrd="0" destOrd="0" presId="urn:microsoft.com/office/officeart/2018/2/layout/IconVerticalSolidList"/>
    <dgm:cxn modelId="{508FB14C-B48C-4F18-B7AD-7DB66DF7988E}" type="presOf" srcId="{90C67DA0-4E37-49D8-AD7A-ABD664E4D7BF}" destId="{E7B2B7F4-D8E8-43E6-8E16-9689ED6913E6}" srcOrd="0" destOrd="0" presId="urn:microsoft.com/office/officeart/2018/2/layout/IconVerticalSolidList"/>
    <dgm:cxn modelId="{7E5E51BE-00F3-4DBA-BE5F-6B295DA7D37B}" type="presOf" srcId="{B8DB8205-34C9-488A-BFDF-41BDC0C81992}" destId="{6509456C-1E1E-4C6E-8DDC-737808E79D01}" srcOrd="0" destOrd="0" presId="urn:microsoft.com/office/officeart/2018/2/layout/IconVerticalSolidList"/>
    <dgm:cxn modelId="{BF8214C9-50D0-4745-A204-1F29EC894FA9}" srcId="{A540447C-12D0-45B3-A7ED-3C6039D6134E}" destId="{841D0E50-A886-452F-BE41-26B92A25BEFD}" srcOrd="1" destOrd="0" parTransId="{4A08BD1E-E0ED-4270-9BE9-4B081B037C70}" sibTransId="{A9518951-A5E8-451D-BAE9-8A9CE12685C7}"/>
    <dgm:cxn modelId="{526C22DB-388F-4DFA-A78C-C22E0FC7C68C}" srcId="{A540447C-12D0-45B3-A7ED-3C6039D6134E}" destId="{B8DB8205-34C9-488A-BFDF-41BDC0C81992}" srcOrd="2" destOrd="0" parTransId="{A3EE8684-3BCE-40CF-BA08-9DEFA6AEB94A}" sibTransId="{0604BEB1-AD1F-4D33-8C85-72C0811F9C2F}"/>
    <dgm:cxn modelId="{E334F6E4-012A-49A1-820C-0E56C086868A}" srcId="{A540447C-12D0-45B3-A7ED-3C6039D6134E}" destId="{8546A172-808D-4649-90A5-CB26233A3F57}" srcOrd="3" destOrd="0" parTransId="{14C649C9-492B-4991-B621-49F1EBCB1D4B}" sibTransId="{2D5ACC08-86CD-40A6-85C5-E30AADF96DD1}"/>
    <dgm:cxn modelId="{F3A24117-40EB-4B46-9475-3E40F205B3BD}" type="presParOf" srcId="{41D56FD9-4B9B-41F0-A5BE-D7C364CA3742}" destId="{F84700A7-37BD-47E6-B08D-0F3096E4F8A5}" srcOrd="0" destOrd="0" presId="urn:microsoft.com/office/officeart/2018/2/layout/IconVerticalSolidList"/>
    <dgm:cxn modelId="{7B095A94-9E3D-4535-B91F-FA1E017C3D3F}" type="presParOf" srcId="{F84700A7-37BD-47E6-B08D-0F3096E4F8A5}" destId="{13F459A9-05B0-4258-B524-C9ACC6206CC1}" srcOrd="0" destOrd="0" presId="urn:microsoft.com/office/officeart/2018/2/layout/IconVerticalSolidList"/>
    <dgm:cxn modelId="{3D686593-6924-497B-B1AA-5DACEFD8EC4C}" type="presParOf" srcId="{F84700A7-37BD-47E6-B08D-0F3096E4F8A5}" destId="{E056E7FD-E302-4762-82B5-FF9C74F46030}" srcOrd="1" destOrd="0" presId="urn:microsoft.com/office/officeart/2018/2/layout/IconVerticalSolidList"/>
    <dgm:cxn modelId="{F40D22B9-4CCA-473E-B341-C27EE2DDB8C1}" type="presParOf" srcId="{F84700A7-37BD-47E6-B08D-0F3096E4F8A5}" destId="{D903F9E8-A4BE-448A-87BE-017F4D429378}" srcOrd="2" destOrd="0" presId="urn:microsoft.com/office/officeart/2018/2/layout/IconVerticalSolidList"/>
    <dgm:cxn modelId="{E1B71646-48A8-4DB7-82E7-CB4DC48582E8}" type="presParOf" srcId="{F84700A7-37BD-47E6-B08D-0F3096E4F8A5}" destId="{E7B2B7F4-D8E8-43E6-8E16-9689ED6913E6}" srcOrd="3" destOrd="0" presId="urn:microsoft.com/office/officeart/2018/2/layout/IconVerticalSolidList"/>
    <dgm:cxn modelId="{C356DCD8-6274-4D05-BAE3-C823FB6E7F87}" type="presParOf" srcId="{41D56FD9-4B9B-41F0-A5BE-D7C364CA3742}" destId="{BEF1DD0C-A7D7-406C-A527-1C59397DABE7}" srcOrd="1" destOrd="0" presId="urn:microsoft.com/office/officeart/2018/2/layout/IconVerticalSolidList"/>
    <dgm:cxn modelId="{E00639A9-CE44-479A-B327-B7D70B0DCF61}" type="presParOf" srcId="{41D56FD9-4B9B-41F0-A5BE-D7C364CA3742}" destId="{46484560-F5C4-4BA2-85C1-E603945B421F}" srcOrd="2" destOrd="0" presId="urn:microsoft.com/office/officeart/2018/2/layout/IconVerticalSolidList"/>
    <dgm:cxn modelId="{EA8AC409-6ABB-4C1E-B6F3-B16393C8674C}" type="presParOf" srcId="{46484560-F5C4-4BA2-85C1-E603945B421F}" destId="{1A8706E9-BA59-4A0F-AB7E-F85EE18A5274}" srcOrd="0" destOrd="0" presId="urn:microsoft.com/office/officeart/2018/2/layout/IconVerticalSolidList"/>
    <dgm:cxn modelId="{6DAA8666-B78B-45BB-9386-E871C00391E9}" type="presParOf" srcId="{46484560-F5C4-4BA2-85C1-E603945B421F}" destId="{9C69C2C9-7B82-4254-9C57-E17F9BD2EBCA}" srcOrd="1" destOrd="0" presId="urn:microsoft.com/office/officeart/2018/2/layout/IconVerticalSolidList"/>
    <dgm:cxn modelId="{9FF23461-65CF-4DBC-A5B1-A65BC3885FCD}" type="presParOf" srcId="{46484560-F5C4-4BA2-85C1-E603945B421F}" destId="{8B964D54-9E51-4FC0-8ECF-9E638B2B72CA}" srcOrd="2" destOrd="0" presId="urn:microsoft.com/office/officeart/2018/2/layout/IconVerticalSolidList"/>
    <dgm:cxn modelId="{951DB17A-492D-4724-8D52-EDC29CFA30BA}" type="presParOf" srcId="{46484560-F5C4-4BA2-85C1-E603945B421F}" destId="{13FC4A47-86F2-4F5B-B0D8-DD61BB09DC93}" srcOrd="3" destOrd="0" presId="urn:microsoft.com/office/officeart/2018/2/layout/IconVerticalSolidList"/>
    <dgm:cxn modelId="{35682FCB-36C1-45D1-BB6C-5B62318D6F70}" type="presParOf" srcId="{41D56FD9-4B9B-41F0-A5BE-D7C364CA3742}" destId="{9067C4E7-CF23-446E-8AA4-018457B2DC64}" srcOrd="3" destOrd="0" presId="urn:microsoft.com/office/officeart/2018/2/layout/IconVerticalSolidList"/>
    <dgm:cxn modelId="{A7C5A5CE-CAAF-4D2B-96E9-A256D7D2845E}" type="presParOf" srcId="{41D56FD9-4B9B-41F0-A5BE-D7C364CA3742}" destId="{F70E479C-E3EE-47B0-9226-11966F46ED37}" srcOrd="4" destOrd="0" presId="urn:microsoft.com/office/officeart/2018/2/layout/IconVerticalSolidList"/>
    <dgm:cxn modelId="{CD3564E1-4EFF-408F-824A-C91FEC93226C}" type="presParOf" srcId="{F70E479C-E3EE-47B0-9226-11966F46ED37}" destId="{140F0581-3E7C-44A4-9786-5D023E5BAAB3}" srcOrd="0" destOrd="0" presId="urn:microsoft.com/office/officeart/2018/2/layout/IconVerticalSolidList"/>
    <dgm:cxn modelId="{FCD995CD-D6A9-434F-82C3-373BEC3B7C65}" type="presParOf" srcId="{F70E479C-E3EE-47B0-9226-11966F46ED37}" destId="{58AED44F-8C28-493D-A1E0-9E1E867FB58B}" srcOrd="1" destOrd="0" presId="urn:microsoft.com/office/officeart/2018/2/layout/IconVerticalSolidList"/>
    <dgm:cxn modelId="{B3DAAECF-B4ED-4F2C-A991-F5DBDB043811}" type="presParOf" srcId="{F70E479C-E3EE-47B0-9226-11966F46ED37}" destId="{D4AD2E08-50A5-44F3-B07F-9F50FBC00812}" srcOrd="2" destOrd="0" presId="urn:microsoft.com/office/officeart/2018/2/layout/IconVerticalSolidList"/>
    <dgm:cxn modelId="{2A6B4F6F-052F-41A9-8340-E17F3F30A59A}" type="presParOf" srcId="{F70E479C-E3EE-47B0-9226-11966F46ED37}" destId="{6509456C-1E1E-4C6E-8DDC-737808E79D01}" srcOrd="3" destOrd="0" presId="urn:microsoft.com/office/officeart/2018/2/layout/IconVerticalSolidList"/>
    <dgm:cxn modelId="{AD8A5E78-F444-4D74-BDA5-18DEEC850150}" type="presParOf" srcId="{41D56FD9-4B9B-41F0-A5BE-D7C364CA3742}" destId="{F9163C8A-84C6-433E-A201-7BBA2D74FBB1}" srcOrd="5" destOrd="0" presId="urn:microsoft.com/office/officeart/2018/2/layout/IconVerticalSolidList"/>
    <dgm:cxn modelId="{C71F878F-9157-4F57-9459-52D7E30E38F3}" type="presParOf" srcId="{41D56FD9-4B9B-41F0-A5BE-D7C364CA3742}" destId="{C61B3946-14D9-4161-9504-415950A36A80}" srcOrd="6" destOrd="0" presId="urn:microsoft.com/office/officeart/2018/2/layout/IconVerticalSolidList"/>
    <dgm:cxn modelId="{0D41E16A-DB18-49C7-9527-FAD0A425874B}" type="presParOf" srcId="{C61B3946-14D9-4161-9504-415950A36A80}" destId="{5069C3D7-223F-42A5-B244-263C35F15311}" srcOrd="0" destOrd="0" presId="urn:microsoft.com/office/officeart/2018/2/layout/IconVerticalSolidList"/>
    <dgm:cxn modelId="{28F60B88-C187-4B38-BB7F-1C41E58873F3}" type="presParOf" srcId="{C61B3946-14D9-4161-9504-415950A36A80}" destId="{579FB18C-07BC-4EF9-8043-F1921C398321}" srcOrd="1" destOrd="0" presId="urn:microsoft.com/office/officeart/2018/2/layout/IconVerticalSolidList"/>
    <dgm:cxn modelId="{6D86C408-4127-4843-8007-E3A8C34CDB5E}" type="presParOf" srcId="{C61B3946-14D9-4161-9504-415950A36A80}" destId="{829FF1FD-2EED-4E86-AEBD-54CDEA3C5D3E}" srcOrd="2" destOrd="0" presId="urn:microsoft.com/office/officeart/2018/2/layout/IconVerticalSolidList"/>
    <dgm:cxn modelId="{94BA52E5-5F76-469C-9B5D-C89144557A3A}" type="presParOf" srcId="{C61B3946-14D9-4161-9504-415950A36A80}" destId="{AB9BF1F1-3B84-4561-A4C2-B3CF73A002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EFC01D-97EE-41A1-84C8-FC059A2267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BF3F48-3D69-4117-B81A-24AA43C3D419}">
      <dgm:prSet/>
      <dgm:spPr/>
      <dgm:t>
        <a:bodyPr/>
        <a:lstStyle/>
        <a:p>
          <a:r>
            <a:rPr lang="cy-GB" noProof="0" dirty="0"/>
            <a:t>Pan orffennaf y cwrs byddaf….</a:t>
          </a:r>
        </a:p>
      </dgm:t>
    </dgm:pt>
    <dgm:pt modelId="{97835A87-EEB7-4A51-9FD4-40E49DE118C8}" type="parTrans" cxnId="{FDE760BB-2160-41DA-AAC2-85F6333B3456}">
      <dgm:prSet/>
      <dgm:spPr/>
      <dgm:t>
        <a:bodyPr/>
        <a:lstStyle/>
        <a:p>
          <a:endParaRPr lang="en-US"/>
        </a:p>
      </dgm:t>
    </dgm:pt>
    <dgm:pt modelId="{71E325FC-ADBE-4E12-8554-32C965213264}" type="sibTrans" cxnId="{FDE760BB-2160-41DA-AAC2-85F6333B3456}">
      <dgm:prSet/>
      <dgm:spPr/>
      <dgm:t>
        <a:bodyPr/>
        <a:lstStyle/>
        <a:p>
          <a:endParaRPr lang="en-US"/>
        </a:p>
      </dgm:t>
    </dgm:pt>
    <dgm:pt modelId="{91F44993-A3F3-4C5C-A460-07DDC8E6CAB6}">
      <dgm:prSet/>
      <dgm:spPr/>
      <dgm:t>
        <a:bodyPr/>
        <a:lstStyle/>
        <a:p>
          <a:r>
            <a:rPr lang="cy-GB" noProof="0" dirty="0"/>
            <a:t>Rôl y TAR yw</a:t>
          </a:r>
          <a:r>
            <a:rPr lang="en-US" dirty="0"/>
            <a:t>……….</a:t>
          </a:r>
        </a:p>
      </dgm:t>
    </dgm:pt>
    <dgm:pt modelId="{3C9211FD-21DD-4FA9-BB0F-DF039CD38EE1}" type="parTrans" cxnId="{4DDE696E-A999-4177-9350-E4B68A942F7E}">
      <dgm:prSet/>
      <dgm:spPr/>
      <dgm:t>
        <a:bodyPr/>
        <a:lstStyle/>
        <a:p>
          <a:endParaRPr lang="en-US"/>
        </a:p>
      </dgm:t>
    </dgm:pt>
    <dgm:pt modelId="{45ADE66D-10A6-44B0-99B5-CF4A9A5AFFDB}" type="sibTrans" cxnId="{4DDE696E-A999-4177-9350-E4B68A942F7E}">
      <dgm:prSet/>
      <dgm:spPr/>
      <dgm:t>
        <a:bodyPr/>
        <a:lstStyle/>
        <a:p>
          <a:endParaRPr lang="en-US"/>
        </a:p>
      </dgm:t>
    </dgm:pt>
    <dgm:pt modelId="{80987ABD-C021-4BCB-9D79-2184CAF89DE0}" type="pres">
      <dgm:prSet presAssocID="{B9EFC01D-97EE-41A1-84C8-FC059A226749}" presName="root" presStyleCnt="0">
        <dgm:presLayoutVars>
          <dgm:dir/>
          <dgm:resizeHandles val="exact"/>
        </dgm:presLayoutVars>
      </dgm:prSet>
      <dgm:spPr/>
    </dgm:pt>
    <dgm:pt modelId="{56E4F76D-5060-4E97-A119-1AE1AC12A3DF}" type="pres">
      <dgm:prSet presAssocID="{D7BF3F48-3D69-4117-B81A-24AA43C3D419}" presName="compNode" presStyleCnt="0"/>
      <dgm:spPr/>
    </dgm:pt>
    <dgm:pt modelId="{3CC19BE6-D84B-4B74-A931-81A57B5E4301}" type="pres">
      <dgm:prSet presAssocID="{D7BF3F48-3D69-4117-B81A-24AA43C3D419}" presName="bgRect" presStyleLbl="bgShp" presStyleIdx="0" presStyleCnt="2"/>
      <dgm:spPr/>
    </dgm:pt>
    <dgm:pt modelId="{AA651EE7-626F-4067-B02D-6C05A545C691}" type="pres">
      <dgm:prSet presAssocID="{D7BF3F48-3D69-4117-B81A-24AA43C3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E1787DF-C4FA-409D-A431-DFDFD0B9219F}" type="pres">
      <dgm:prSet presAssocID="{D7BF3F48-3D69-4117-B81A-24AA43C3D419}" presName="spaceRect" presStyleCnt="0"/>
      <dgm:spPr/>
    </dgm:pt>
    <dgm:pt modelId="{AEDD5E11-185C-46F4-B7D4-BF4EA5A8C01E}" type="pres">
      <dgm:prSet presAssocID="{D7BF3F48-3D69-4117-B81A-24AA43C3D419}" presName="parTx" presStyleLbl="revTx" presStyleIdx="0" presStyleCnt="2">
        <dgm:presLayoutVars>
          <dgm:chMax val="0"/>
          <dgm:chPref val="0"/>
        </dgm:presLayoutVars>
      </dgm:prSet>
      <dgm:spPr/>
    </dgm:pt>
    <dgm:pt modelId="{0E8B6957-DBD4-4313-B6BC-A8DED8BBAAA9}" type="pres">
      <dgm:prSet presAssocID="{71E325FC-ADBE-4E12-8554-32C965213264}" presName="sibTrans" presStyleCnt="0"/>
      <dgm:spPr/>
    </dgm:pt>
    <dgm:pt modelId="{13F6DEF5-2E13-4607-84D9-842225031F3C}" type="pres">
      <dgm:prSet presAssocID="{91F44993-A3F3-4C5C-A460-07DDC8E6CAB6}" presName="compNode" presStyleCnt="0"/>
      <dgm:spPr/>
    </dgm:pt>
    <dgm:pt modelId="{974C5046-95E3-4D37-A47D-433A8CE4274E}" type="pres">
      <dgm:prSet presAssocID="{91F44993-A3F3-4C5C-A460-07DDC8E6CAB6}" presName="bgRect" presStyleLbl="bgShp" presStyleIdx="1" presStyleCnt="2"/>
      <dgm:spPr/>
    </dgm:pt>
    <dgm:pt modelId="{99BC9353-E6E7-4F0D-ADF5-B4AF06630C88}" type="pres">
      <dgm:prSet presAssocID="{91F44993-A3F3-4C5C-A460-07DDC8E6CAB6}"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ought with solid fill"/>
        </a:ext>
      </dgm:extLst>
    </dgm:pt>
    <dgm:pt modelId="{1EB6525B-E6C3-4FFF-9E43-6473306E6955}" type="pres">
      <dgm:prSet presAssocID="{91F44993-A3F3-4C5C-A460-07DDC8E6CAB6}" presName="spaceRect" presStyleCnt="0"/>
      <dgm:spPr/>
    </dgm:pt>
    <dgm:pt modelId="{68C09163-762D-4BF8-8750-7796C2266D86}" type="pres">
      <dgm:prSet presAssocID="{91F44993-A3F3-4C5C-A460-07DDC8E6CAB6}" presName="parTx" presStyleLbl="revTx" presStyleIdx="1" presStyleCnt="2">
        <dgm:presLayoutVars>
          <dgm:chMax val="0"/>
          <dgm:chPref val="0"/>
        </dgm:presLayoutVars>
      </dgm:prSet>
      <dgm:spPr/>
    </dgm:pt>
  </dgm:ptLst>
  <dgm:cxnLst>
    <dgm:cxn modelId="{4DDE696E-A999-4177-9350-E4B68A942F7E}" srcId="{B9EFC01D-97EE-41A1-84C8-FC059A226749}" destId="{91F44993-A3F3-4C5C-A460-07DDC8E6CAB6}" srcOrd="1" destOrd="0" parTransId="{3C9211FD-21DD-4FA9-BB0F-DF039CD38EE1}" sibTransId="{45ADE66D-10A6-44B0-99B5-CF4A9A5AFFDB}"/>
    <dgm:cxn modelId="{70265893-4B5C-4CE0-8F20-B189F36BF11D}" type="presOf" srcId="{B9EFC01D-97EE-41A1-84C8-FC059A226749}" destId="{80987ABD-C021-4BCB-9D79-2184CAF89DE0}" srcOrd="0" destOrd="0" presId="urn:microsoft.com/office/officeart/2018/2/layout/IconVerticalSolidList"/>
    <dgm:cxn modelId="{682000A3-6B28-4383-A19F-3FBB5158E25D}" type="presOf" srcId="{D7BF3F48-3D69-4117-B81A-24AA43C3D419}" destId="{AEDD5E11-185C-46F4-B7D4-BF4EA5A8C01E}" srcOrd="0" destOrd="0" presId="urn:microsoft.com/office/officeart/2018/2/layout/IconVerticalSolidList"/>
    <dgm:cxn modelId="{FDE760BB-2160-41DA-AAC2-85F6333B3456}" srcId="{B9EFC01D-97EE-41A1-84C8-FC059A226749}" destId="{D7BF3F48-3D69-4117-B81A-24AA43C3D419}" srcOrd="0" destOrd="0" parTransId="{97835A87-EEB7-4A51-9FD4-40E49DE118C8}" sibTransId="{71E325FC-ADBE-4E12-8554-32C965213264}"/>
    <dgm:cxn modelId="{AE74A4D5-8A02-4B0F-9168-A38EB1565931}" type="presOf" srcId="{91F44993-A3F3-4C5C-A460-07DDC8E6CAB6}" destId="{68C09163-762D-4BF8-8750-7796C2266D86}" srcOrd="0" destOrd="0" presId="urn:microsoft.com/office/officeart/2018/2/layout/IconVerticalSolidList"/>
    <dgm:cxn modelId="{A9801664-4D24-4F30-8232-DC134C0D5411}" type="presParOf" srcId="{80987ABD-C021-4BCB-9D79-2184CAF89DE0}" destId="{56E4F76D-5060-4E97-A119-1AE1AC12A3DF}" srcOrd="0" destOrd="0" presId="urn:microsoft.com/office/officeart/2018/2/layout/IconVerticalSolidList"/>
    <dgm:cxn modelId="{95F5F47A-0887-48FB-8998-F9B8A71522B1}" type="presParOf" srcId="{56E4F76D-5060-4E97-A119-1AE1AC12A3DF}" destId="{3CC19BE6-D84B-4B74-A931-81A57B5E4301}" srcOrd="0" destOrd="0" presId="urn:microsoft.com/office/officeart/2018/2/layout/IconVerticalSolidList"/>
    <dgm:cxn modelId="{55E6673B-413C-409B-88CB-FAEE47AA6333}" type="presParOf" srcId="{56E4F76D-5060-4E97-A119-1AE1AC12A3DF}" destId="{AA651EE7-626F-4067-B02D-6C05A545C691}" srcOrd="1" destOrd="0" presId="urn:microsoft.com/office/officeart/2018/2/layout/IconVerticalSolidList"/>
    <dgm:cxn modelId="{C443EC59-13F9-4AA0-903C-C67C0C0A9EC9}" type="presParOf" srcId="{56E4F76D-5060-4E97-A119-1AE1AC12A3DF}" destId="{AE1787DF-C4FA-409D-A431-DFDFD0B9219F}" srcOrd="2" destOrd="0" presId="urn:microsoft.com/office/officeart/2018/2/layout/IconVerticalSolidList"/>
    <dgm:cxn modelId="{29733F91-9F81-499D-90C7-52E4D2F90F50}" type="presParOf" srcId="{56E4F76D-5060-4E97-A119-1AE1AC12A3DF}" destId="{AEDD5E11-185C-46F4-B7D4-BF4EA5A8C01E}" srcOrd="3" destOrd="0" presId="urn:microsoft.com/office/officeart/2018/2/layout/IconVerticalSolidList"/>
    <dgm:cxn modelId="{203C96C8-D378-4D9A-BF85-88DA85FA6F67}" type="presParOf" srcId="{80987ABD-C021-4BCB-9D79-2184CAF89DE0}" destId="{0E8B6957-DBD4-4313-B6BC-A8DED8BBAAA9}" srcOrd="1" destOrd="0" presId="urn:microsoft.com/office/officeart/2018/2/layout/IconVerticalSolidList"/>
    <dgm:cxn modelId="{182CFF1F-0B3B-4782-B3C9-B2CB22C8BB5E}" type="presParOf" srcId="{80987ABD-C021-4BCB-9D79-2184CAF89DE0}" destId="{13F6DEF5-2E13-4607-84D9-842225031F3C}" srcOrd="2" destOrd="0" presId="urn:microsoft.com/office/officeart/2018/2/layout/IconVerticalSolidList"/>
    <dgm:cxn modelId="{869C5BF3-F730-4360-99CD-2A0A813755CB}" type="presParOf" srcId="{13F6DEF5-2E13-4607-84D9-842225031F3C}" destId="{974C5046-95E3-4D37-A47D-433A8CE4274E}" srcOrd="0" destOrd="0" presId="urn:microsoft.com/office/officeart/2018/2/layout/IconVerticalSolidList"/>
    <dgm:cxn modelId="{1CE19529-F0F2-4E89-8716-81DD4C095D59}" type="presParOf" srcId="{13F6DEF5-2E13-4607-84D9-842225031F3C}" destId="{99BC9353-E6E7-4F0D-ADF5-B4AF06630C88}" srcOrd="1" destOrd="0" presId="urn:microsoft.com/office/officeart/2018/2/layout/IconVerticalSolidList"/>
    <dgm:cxn modelId="{A2162FFE-B9C8-4711-9C91-5EF6B94CDA24}" type="presParOf" srcId="{13F6DEF5-2E13-4607-84D9-842225031F3C}" destId="{1EB6525B-E6C3-4FFF-9E43-6473306E6955}" srcOrd="2" destOrd="0" presId="urn:microsoft.com/office/officeart/2018/2/layout/IconVerticalSolidList"/>
    <dgm:cxn modelId="{CEF0117C-E05B-4871-AD20-EDF86DCD0320}" type="presParOf" srcId="{13F6DEF5-2E13-4607-84D9-842225031F3C}" destId="{68C09163-762D-4BF8-8750-7796C2266D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053235-D13D-48C0-8912-A532D70FC7B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0CD6077-0175-43AD-B5CA-0E358CB263A3}">
      <dgm:prSet/>
      <dgm:spPr/>
      <dgm:t>
        <a:bodyPr/>
        <a:lstStyle/>
        <a:p>
          <a:pPr>
            <a:lnSpc>
              <a:spcPct val="100000"/>
            </a:lnSpc>
          </a:pPr>
          <a:r>
            <a:rPr lang="cy-GB" noProof="0" dirty="0"/>
            <a:t>Archwilio rôl a natur adfyfyrio beirniadol</a:t>
          </a:r>
        </a:p>
      </dgm:t>
    </dgm:pt>
    <dgm:pt modelId="{091BCB4C-8E39-4BA0-8ED6-20EEECF83EB5}" type="parTrans" cxnId="{C23F85F4-6685-487D-A875-9DD998B478E5}">
      <dgm:prSet/>
      <dgm:spPr/>
      <dgm:t>
        <a:bodyPr/>
        <a:lstStyle/>
        <a:p>
          <a:endParaRPr lang="en-US"/>
        </a:p>
      </dgm:t>
    </dgm:pt>
    <dgm:pt modelId="{DA942DB3-0C50-486F-AEB1-8D9A3D649664}" type="sibTrans" cxnId="{C23F85F4-6685-487D-A875-9DD998B478E5}">
      <dgm:prSet/>
      <dgm:spPr/>
      <dgm:t>
        <a:bodyPr/>
        <a:lstStyle/>
        <a:p>
          <a:pPr>
            <a:lnSpc>
              <a:spcPct val="100000"/>
            </a:lnSpc>
          </a:pPr>
          <a:endParaRPr lang="en-US"/>
        </a:p>
      </dgm:t>
    </dgm:pt>
    <dgm:pt modelId="{2738C705-D213-4BA5-9DC3-5585367666EC}">
      <dgm:prSet/>
      <dgm:spPr/>
      <dgm:t>
        <a:bodyPr/>
        <a:lstStyle/>
        <a:p>
          <a:pPr>
            <a:lnSpc>
              <a:spcPct val="100000"/>
            </a:lnSpc>
          </a:pPr>
          <a:r>
            <a:rPr lang="cy-GB" noProof="0" dirty="0"/>
            <a:t>Mynd i’r afael â theori sy’n ymwneud â’r dysgwr</a:t>
          </a:r>
        </a:p>
      </dgm:t>
    </dgm:pt>
    <dgm:pt modelId="{A65A9500-AB57-4211-B015-3B915E4677D4}" type="parTrans" cxnId="{7A366EE6-28C5-4635-BF05-4211C29D12C7}">
      <dgm:prSet/>
      <dgm:spPr/>
      <dgm:t>
        <a:bodyPr/>
        <a:lstStyle/>
        <a:p>
          <a:endParaRPr lang="en-US"/>
        </a:p>
      </dgm:t>
    </dgm:pt>
    <dgm:pt modelId="{29BA2D79-891D-4DA8-88B3-514A96C034CD}" type="sibTrans" cxnId="{7A366EE6-28C5-4635-BF05-4211C29D12C7}">
      <dgm:prSet/>
      <dgm:spPr/>
      <dgm:t>
        <a:bodyPr/>
        <a:lstStyle/>
        <a:p>
          <a:pPr>
            <a:lnSpc>
              <a:spcPct val="100000"/>
            </a:lnSpc>
          </a:pPr>
          <a:endParaRPr lang="en-US"/>
        </a:p>
      </dgm:t>
    </dgm:pt>
    <dgm:pt modelId="{60B18224-DD56-4A1E-B371-2421F0143ADE}">
      <dgm:prSet/>
      <dgm:spPr/>
      <dgm:t>
        <a:bodyPr/>
        <a:lstStyle/>
        <a:p>
          <a:pPr>
            <a:lnSpc>
              <a:spcPct val="100000"/>
            </a:lnSpc>
          </a:pPr>
          <a:r>
            <a:rPr lang="cy-GB" noProof="0" dirty="0"/>
            <a:t>Deall sut gallwn wneud cysylltiadau rhwng ein harfer a theori</a:t>
          </a:r>
        </a:p>
      </dgm:t>
    </dgm:pt>
    <dgm:pt modelId="{0A7522EC-29DC-45CA-B743-342ABEB8CC96}" type="parTrans" cxnId="{0DFF07FA-1610-49E3-8E11-E6CD584D672B}">
      <dgm:prSet/>
      <dgm:spPr/>
      <dgm:t>
        <a:bodyPr/>
        <a:lstStyle/>
        <a:p>
          <a:endParaRPr lang="en-US"/>
        </a:p>
      </dgm:t>
    </dgm:pt>
    <dgm:pt modelId="{11D66A78-875C-4541-BB68-9593FA7B9839}" type="sibTrans" cxnId="{0DFF07FA-1610-49E3-8E11-E6CD584D672B}">
      <dgm:prSet/>
      <dgm:spPr/>
      <dgm:t>
        <a:bodyPr/>
        <a:lstStyle/>
        <a:p>
          <a:pPr>
            <a:lnSpc>
              <a:spcPct val="100000"/>
            </a:lnSpc>
          </a:pPr>
          <a:endParaRPr lang="en-US"/>
        </a:p>
      </dgm:t>
    </dgm:pt>
    <dgm:pt modelId="{0FECF771-3877-4DAC-AF93-56BCB5918416}">
      <dgm:prSet/>
      <dgm:spPr/>
      <dgm:t>
        <a:bodyPr/>
        <a:lstStyle/>
        <a:p>
          <a:pPr>
            <a:lnSpc>
              <a:spcPct val="100000"/>
            </a:lnSpc>
          </a:pPr>
          <a:r>
            <a:rPr lang="cy-GB" noProof="0" dirty="0"/>
            <a:t>Ystyried sut gallwn ddefnyddio hyn i hysbysu datblygiadau yn y dyfodol</a:t>
          </a:r>
        </a:p>
      </dgm:t>
    </dgm:pt>
    <dgm:pt modelId="{76766B40-39D2-41E7-9E30-9E15D16FB4D2}" type="parTrans" cxnId="{C97C1CEF-5B55-4FC3-9ED6-335F7B5E7059}">
      <dgm:prSet/>
      <dgm:spPr/>
      <dgm:t>
        <a:bodyPr/>
        <a:lstStyle/>
        <a:p>
          <a:endParaRPr lang="en-US"/>
        </a:p>
      </dgm:t>
    </dgm:pt>
    <dgm:pt modelId="{EDAF24CB-15A8-4FE8-9EAA-55D48CD86B8F}" type="sibTrans" cxnId="{C97C1CEF-5B55-4FC3-9ED6-335F7B5E7059}">
      <dgm:prSet/>
      <dgm:spPr/>
      <dgm:t>
        <a:bodyPr/>
        <a:lstStyle/>
        <a:p>
          <a:endParaRPr lang="en-US"/>
        </a:p>
      </dgm:t>
    </dgm:pt>
    <dgm:pt modelId="{00985AC1-64DB-44BD-BB5F-C49061E8F355}" type="pres">
      <dgm:prSet presAssocID="{13053235-D13D-48C0-8912-A532D70FC7B9}" presName="root" presStyleCnt="0">
        <dgm:presLayoutVars>
          <dgm:dir/>
          <dgm:resizeHandles val="exact"/>
        </dgm:presLayoutVars>
      </dgm:prSet>
      <dgm:spPr/>
    </dgm:pt>
    <dgm:pt modelId="{19A442A5-CD9E-4CE2-B61B-03C23CCE4B79}" type="pres">
      <dgm:prSet presAssocID="{13053235-D13D-48C0-8912-A532D70FC7B9}" presName="container" presStyleCnt="0">
        <dgm:presLayoutVars>
          <dgm:dir/>
          <dgm:resizeHandles val="exact"/>
        </dgm:presLayoutVars>
      </dgm:prSet>
      <dgm:spPr/>
    </dgm:pt>
    <dgm:pt modelId="{A240897C-6C78-40F1-897E-9F0E00C80817}" type="pres">
      <dgm:prSet presAssocID="{E0CD6077-0175-43AD-B5CA-0E358CB263A3}" presName="compNode" presStyleCnt="0"/>
      <dgm:spPr/>
    </dgm:pt>
    <dgm:pt modelId="{EBFBDD25-B612-4FD0-B57F-E98205E873EB}" type="pres">
      <dgm:prSet presAssocID="{E0CD6077-0175-43AD-B5CA-0E358CB263A3}" presName="iconBgRect" presStyleLbl="bgShp" presStyleIdx="0" presStyleCnt="4"/>
      <dgm:spPr/>
    </dgm:pt>
    <dgm:pt modelId="{A926769A-7DEF-4A68-B108-3BDA3C52A7EF}" type="pres">
      <dgm:prSet presAssocID="{E0CD6077-0175-43AD-B5CA-0E358CB263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F5BF5476-0CB8-4E61-99C7-D09809ED1DC9}" type="pres">
      <dgm:prSet presAssocID="{E0CD6077-0175-43AD-B5CA-0E358CB263A3}" presName="spaceRect" presStyleCnt="0"/>
      <dgm:spPr/>
    </dgm:pt>
    <dgm:pt modelId="{77C16463-EC5C-464C-97C5-46E20633D89E}" type="pres">
      <dgm:prSet presAssocID="{E0CD6077-0175-43AD-B5CA-0E358CB263A3}" presName="textRect" presStyleLbl="revTx" presStyleIdx="0" presStyleCnt="4">
        <dgm:presLayoutVars>
          <dgm:chMax val="1"/>
          <dgm:chPref val="1"/>
        </dgm:presLayoutVars>
      </dgm:prSet>
      <dgm:spPr/>
    </dgm:pt>
    <dgm:pt modelId="{2EDED8C6-A485-49A9-9D63-1FE12597A7BE}" type="pres">
      <dgm:prSet presAssocID="{DA942DB3-0C50-486F-AEB1-8D9A3D649664}" presName="sibTrans" presStyleLbl="sibTrans2D1" presStyleIdx="0" presStyleCnt="0"/>
      <dgm:spPr/>
    </dgm:pt>
    <dgm:pt modelId="{FEEC8FF7-FB66-4291-8A04-07DCCF6F098A}" type="pres">
      <dgm:prSet presAssocID="{2738C705-D213-4BA5-9DC3-5585367666EC}" presName="compNode" presStyleCnt="0"/>
      <dgm:spPr/>
    </dgm:pt>
    <dgm:pt modelId="{6ED49F17-B889-400F-A2D9-21913A1D465C}" type="pres">
      <dgm:prSet presAssocID="{2738C705-D213-4BA5-9DC3-5585367666EC}" presName="iconBgRect" presStyleLbl="bgShp" presStyleIdx="1" presStyleCnt="4"/>
      <dgm:spPr/>
    </dgm:pt>
    <dgm:pt modelId="{A91741C3-E8C4-4B8E-89C4-8F2D530A4092}" type="pres">
      <dgm:prSet presAssocID="{2738C705-D213-4BA5-9DC3-5585367666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FFD21BB1-4D28-4459-9FFF-1B92FAC52732}" type="pres">
      <dgm:prSet presAssocID="{2738C705-D213-4BA5-9DC3-5585367666EC}" presName="spaceRect" presStyleCnt="0"/>
      <dgm:spPr/>
    </dgm:pt>
    <dgm:pt modelId="{FC089C8A-6008-4B83-AAA6-DBC5517DDD21}" type="pres">
      <dgm:prSet presAssocID="{2738C705-D213-4BA5-9DC3-5585367666EC}" presName="textRect" presStyleLbl="revTx" presStyleIdx="1" presStyleCnt="4">
        <dgm:presLayoutVars>
          <dgm:chMax val="1"/>
          <dgm:chPref val="1"/>
        </dgm:presLayoutVars>
      </dgm:prSet>
      <dgm:spPr/>
    </dgm:pt>
    <dgm:pt modelId="{87A405AA-BA26-439C-A083-E699981905B3}" type="pres">
      <dgm:prSet presAssocID="{29BA2D79-891D-4DA8-88B3-514A96C034CD}" presName="sibTrans" presStyleLbl="sibTrans2D1" presStyleIdx="0" presStyleCnt="0"/>
      <dgm:spPr/>
    </dgm:pt>
    <dgm:pt modelId="{23FFAF3D-764B-41AC-95BE-B21233563415}" type="pres">
      <dgm:prSet presAssocID="{60B18224-DD56-4A1E-B371-2421F0143ADE}" presName="compNode" presStyleCnt="0"/>
      <dgm:spPr/>
    </dgm:pt>
    <dgm:pt modelId="{A7CC044D-92A5-4AA7-A381-7D4ABB0577FA}" type="pres">
      <dgm:prSet presAssocID="{60B18224-DD56-4A1E-B371-2421F0143ADE}" presName="iconBgRect" presStyleLbl="bgShp" presStyleIdx="2" presStyleCnt="4"/>
      <dgm:spPr/>
    </dgm:pt>
    <dgm:pt modelId="{CEB4A486-5B87-4C5A-8170-EF3BE30F3F95}" type="pres">
      <dgm:prSet presAssocID="{60B18224-DD56-4A1E-B371-2421F0143A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EF116E41-7747-4E0D-9380-C361B7CDFDAF}" type="pres">
      <dgm:prSet presAssocID="{60B18224-DD56-4A1E-B371-2421F0143ADE}" presName="spaceRect" presStyleCnt="0"/>
      <dgm:spPr/>
    </dgm:pt>
    <dgm:pt modelId="{4576565A-E9E4-42DD-B480-97207FCBD5C2}" type="pres">
      <dgm:prSet presAssocID="{60B18224-DD56-4A1E-B371-2421F0143ADE}" presName="textRect" presStyleLbl="revTx" presStyleIdx="2" presStyleCnt="4">
        <dgm:presLayoutVars>
          <dgm:chMax val="1"/>
          <dgm:chPref val="1"/>
        </dgm:presLayoutVars>
      </dgm:prSet>
      <dgm:spPr/>
    </dgm:pt>
    <dgm:pt modelId="{0C0A964A-840F-4EB9-AAE1-5DE191B8F752}" type="pres">
      <dgm:prSet presAssocID="{11D66A78-875C-4541-BB68-9593FA7B9839}" presName="sibTrans" presStyleLbl="sibTrans2D1" presStyleIdx="0" presStyleCnt="0"/>
      <dgm:spPr/>
    </dgm:pt>
    <dgm:pt modelId="{14D38205-7AED-4081-9069-E0546757A0E6}" type="pres">
      <dgm:prSet presAssocID="{0FECF771-3877-4DAC-AF93-56BCB5918416}" presName="compNode" presStyleCnt="0"/>
      <dgm:spPr/>
    </dgm:pt>
    <dgm:pt modelId="{F25978B1-B583-406F-8754-A7FF7004E284}" type="pres">
      <dgm:prSet presAssocID="{0FECF771-3877-4DAC-AF93-56BCB5918416}" presName="iconBgRect" presStyleLbl="bgShp" presStyleIdx="3" presStyleCnt="4"/>
      <dgm:spPr/>
    </dgm:pt>
    <dgm:pt modelId="{835AC09B-1DC4-4E62-8B81-013DBC94252C}" type="pres">
      <dgm:prSet presAssocID="{0FECF771-3877-4DAC-AF93-56BCB59184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bulb"/>
        </a:ext>
      </dgm:extLst>
    </dgm:pt>
    <dgm:pt modelId="{934ACD62-5188-4AB5-9E3C-0249D15722FC}" type="pres">
      <dgm:prSet presAssocID="{0FECF771-3877-4DAC-AF93-56BCB5918416}" presName="spaceRect" presStyleCnt="0"/>
      <dgm:spPr/>
    </dgm:pt>
    <dgm:pt modelId="{FF86A0D5-09EC-4FC5-9F72-B0729400E50F}" type="pres">
      <dgm:prSet presAssocID="{0FECF771-3877-4DAC-AF93-56BCB5918416}" presName="textRect" presStyleLbl="revTx" presStyleIdx="3" presStyleCnt="4">
        <dgm:presLayoutVars>
          <dgm:chMax val="1"/>
          <dgm:chPref val="1"/>
        </dgm:presLayoutVars>
      </dgm:prSet>
      <dgm:spPr/>
    </dgm:pt>
  </dgm:ptLst>
  <dgm:cxnLst>
    <dgm:cxn modelId="{2541BC08-BAF7-424C-A521-1B2CD11F3B72}" type="presOf" srcId="{29BA2D79-891D-4DA8-88B3-514A96C034CD}" destId="{87A405AA-BA26-439C-A083-E699981905B3}" srcOrd="0" destOrd="0" presId="urn:microsoft.com/office/officeart/2018/2/layout/IconCircleList"/>
    <dgm:cxn modelId="{C1839720-7B6E-415B-B142-29D898549411}" type="presOf" srcId="{E0CD6077-0175-43AD-B5CA-0E358CB263A3}" destId="{77C16463-EC5C-464C-97C5-46E20633D89E}" srcOrd="0" destOrd="0" presId="urn:microsoft.com/office/officeart/2018/2/layout/IconCircleList"/>
    <dgm:cxn modelId="{66DB828A-C3F2-4CCF-8283-0F7AC88F29C5}" type="presOf" srcId="{60B18224-DD56-4A1E-B371-2421F0143ADE}" destId="{4576565A-E9E4-42DD-B480-97207FCBD5C2}" srcOrd="0" destOrd="0" presId="urn:microsoft.com/office/officeart/2018/2/layout/IconCircleList"/>
    <dgm:cxn modelId="{D0EACEA8-DB07-444D-BD56-FBD5ED1A1C3B}" type="presOf" srcId="{11D66A78-875C-4541-BB68-9593FA7B9839}" destId="{0C0A964A-840F-4EB9-AAE1-5DE191B8F752}" srcOrd="0" destOrd="0" presId="urn:microsoft.com/office/officeart/2018/2/layout/IconCircleList"/>
    <dgm:cxn modelId="{013180BE-DE63-45AD-BF19-34F6A8980046}" type="presOf" srcId="{0FECF771-3877-4DAC-AF93-56BCB5918416}" destId="{FF86A0D5-09EC-4FC5-9F72-B0729400E50F}" srcOrd="0" destOrd="0" presId="urn:microsoft.com/office/officeart/2018/2/layout/IconCircleList"/>
    <dgm:cxn modelId="{C99F12C0-4BB8-4D06-8681-F5533FC26FCD}" type="presOf" srcId="{13053235-D13D-48C0-8912-A532D70FC7B9}" destId="{00985AC1-64DB-44BD-BB5F-C49061E8F355}" srcOrd="0" destOrd="0" presId="urn:microsoft.com/office/officeart/2018/2/layout/IconCircleList"/>
    <dgm:cxn modelId="{EA4ACCCA-33BB-46BE-AAE2-8941745477C9}" type="presOf" srcId="{DA942DB3-0C50-486F-AEB1-8D9A3D649664}" destId="{2EDED8C6-A485-49A9-9D63-1FE12597A7BE}" srcOrd="0" destOrd="0" presId="urn:microsoft.com/office/officeart/2018/2/layout/IconCircleList"/>
    <dgm:cxn modelId="{DA0EE8E0-4944-4F24-899E-60F8F770447E}" type="presOf" srcId="{2738C705-D213-4BA5-9DC3-5585367666EC}" destId="{FC089C8A-6008-4B83-AAA6-DBC5517DDD21}" srcOrd="0" destOrd="0" presId="urn:microsoft.com/office/officeart/2018/2/layout/IconCircleList"/>
    <dgm:cxn modelId="{7A366EE6-28C5-4635-BF05-4211C29D12C7}" srcId="{13053235-D13D-48C0-8912-A532D70FC7B9}" destId="{2738C705-D213-4BA5-9DC3-5585367666EC}" srcOrd="1" destOrd="0" parTransId="{A65A9500-AB57-4211-B015-3B915E4677D4}" sibTransId="{29BA2D79-891D-4DA8-88B3-514A96C034CD}"/>
    <dgm:cxn modelId="{C97C1CEF-5B55-4FC3-9ED6-335F7B5E7059}" srcId="{13053235-D13D-48C0-8912-A532D70FC7B9}" destId="{0FECF771-3877-4DAC-AF93-56BCB5918416}" srcOrd="3" destOrd="0" parTransId="{76766B40-39D2-41E7-9E30-9E15D16FB4D2}" sibTransId="{EDAF24CB-15A8-4FE8-9EAA-55D48CD86B8F}"/>
    <dgm:cxn modelId="{C23F85F4-6685-487D-A875-9DD998B478E5}" srcId="{13053235-D13D-48C0-8912-A532D70FC7B9}" destId="{E0CD6077-0175-43AD-B5CA-0E358CB263A3}" srcOrd="0" destOrd="0" parTransId="{091BCB4C-8E39-4BA0-8ED6-20EEECF83EB5}" sibTransId="{DA942DB3-0C50-486F-AEB1-8D9A3D649664}"/>
    <dgm:cxn modelId="{0DFF07FA-1610-49E3-8E11-E6CD584D672B}" srcId="{13053235-D13D-48C0-8912-A532D70FC7B9}" destId="{60B18224-DD56-4A1E-B371-2421F0143ADE}" srcOrd="2" destOrd="0" parTransId="{0A7522EC-29DC-45CA-B743-342ABEB8CC96}" sibTransId="{11D66A78-875C-4541-BB68-9593FA7B9839}"/>
    <dgm:cxn modelId="{BD5B8402-0EB2-425A-93F3-3C9D2C080528}" type="presParOf" srcId="{00985AC1-64DB-44BD-BB5F-C49061E8F355}" destId="{19A442A5-CD9E-4CE2-B61B-03C23CCE4B79}" srcOrd="0" destOrd="0" presId="urn:microsoft.com/office/officeart/2018/2/layout/IconCircleList"/>
    <dgm:cxn modelId="{3A09EDFC-B05E-414C-90FD-B88ED974636F}" type="presParOf" srcId="{19A442A5-CD9E-4CE2-B61B-03C23CCE4B79}" destId="{A240897C-6C78-40F1-897E-9F0E00C80817}" srcOrd="0" destOrd="0" presId="urn:microsoft.com/office/officeart/2018/2/layout/IconCircleList"/>
    <dgm:cxn modelId="{80CDF521-90CD-4A84-B56C-40D3F661EE3E}" type="presParOf" srcId="{A240897C-6C78-40F1-897E-9F0E00C80817}" destId="{EBFBDD25-B612-4FD0-B57F-E98205E873EB}" srcOrd="0" destOrd="0" presId="urn:microsoft.com/office/officeart/2018/2/layout/IconCircleList"/>
    <dgm:cxn modelId="{8B6D3158-EFD2-4ACA-8D46-9046B22EC2BA}" type="presParOf" srcId="{A240897C-6C78-40F1-897E-9F0E00C80817}" destId="{A926769A-7DEF-4A68-B108-3BDA3C52A7EF}" srcOrd="1" destOrd="0" presId="urn:microsoft.com/office/officeart/2018/2/layout/IconCircleList"/>
    <dgm:cxn modelId="{E62B6B53-8046-4790-B314-7DFFF764F584}" type="presParOf" srcId="{A240897C-6C78-40F1-897E-9F0E00C80817}" destId="{F5BF5476-0CB8-4E61-99C7-D09809ED1DC9}" srcOrd="2" destOrd="0" presId="urn:microsoft.com/office/officeart/2018/2/layout/IconCircleList"/>
    <dgm:cxn modelId="{2CFB2CE8-9895-4D65-9856-B742256AA4FC}" type="presParOf" srcId="{A240897C-6C78-40F1-897E-9F0E00C80817}" destId="{77C16463-EC5C-464C-97C5-46E20633D89E}" srcOrd="3" destOrd="0" presId="urn:microsoft.com/office/officeart/2018/2/layout/IconCircleList"/>
    <dgm:cxn modelId="{81875174-1FF8-4235-9645-A8077E0E215E}" type="presParOf" srcId="{19A442A5-CD9E-4CE2-B61B-03C23CCE4B79}" destId="{2EDED8C6-A485-49A9-9D63-1FE12597A7BE}" srcOrd="1" destOrd="0" presId="urn:microsoft.com/office/officeart/2018/2/layout/IconCircleList"/>
    <dgm:cxn modelId="{B2937F58-A5C4-4132-8422-8089DE92127F}" type="presParOf" srcId="{19A442A5-CD9E-4CE2-B61B-03C23CCE4B79}" destId="{FEEC8FF7-FB66-4291-8A04-07DCCF6F098A}" srcOrd="2" destOrd="0" presId="urn:microsoft.com/office/officeart/2018/2/layout/IconCircleList"/>
    <dgm:cxn modelId="{F38514C2-0735-48F7-AE4C-17DABEF1B2FF}" type="presParOf" srcId="{FEEC8FF7-FB66-4291-8A04-07DCCF6F098A}" destId="{6ED49F17-B889-400F-A2D9-21913A1D465C}" srcOrd="0" destOrd="0" presId="urn:microsoft.com/office/officeart/2018/2/layout/IconCircleList"/>
    <dgm:cxn modelId="{4B0AF25F-6238-4282-A6C9-A87023DA9E0A}" type="presParOf" srcId="{FEEC8FF7-FB66-4291-8A04-07DCCF6F098A}" destId="{A91741C3-E8C4-4B8E-89C4-8F2D530A4092}" srcOrd="1" destOrd="0" presId="urn:microsoft.com/office/officeart/2018/2/layout/IconCircleList"/>
    <dgm:cxn modelId="{CBC55835-95D5-4DFF-A51E-B26B31F3E0C6}" type="presParOf" srcId="{FEEC8FF7-FB66-4291-8A04-07DCCF6F098A}" destId="{FFD21BB1-4D28-4459-9FFF-1B92FAC52732}" srcOrd="2" destOrd="0" presId="urn:microsoft.com/office/officeart/2018/2/layout/IconCircleList"/>
    <dgm:cxn modelId="{DAAAD7DF-E876-4A70-B706-EF540E25B4F1}" type="presParOf" srcId="{FEEC8FF7-FB66-4291-8A04-07DCCF6F098A}" destId="{FC089C8A-6008-4B83-AAA6-DBC5517DDD21}" srcOrd="3" destOrd="0" presId="urn:microsoft.com/office/officeart/2018/2/layout/IconCircleList"/>
    <dgm:cxn modelId="{72C55959-C04F-45F6-A41B-2E045D46C94B}" type="presParOf" srcId="{19A442A5-CD9E-4CE2-B61B-03C23CCE4B79}" destId="{87A405AA-BA26-439C-A083-E699981905B3}" srcOrd="3" destOrd="0" presId="urn:microsoft.com/office/officeart/2018/2/layout/IconCircleList"/>
    <dgm:cxn modelId="{D83EB1A9-DE1B-45B6-9835-8BA4CE1163D7}" type="presParOf" srcId="{19A442A5-CD9E-4CE2-B61B-03C23CCE4B79}" destId="{23FFAF3D-764B-41AC-95BE-B21233563415}" srcOrd="4" destOrd="0" presId="urn:microsoft.com/office/officeart/2018/2/layout/IconCircleList"/>
    <dgm:cxn modelId="{07DBA8BB-55D7-47C6-BC85-EDF075A1B8FD}" type="presParOf" srcId="{23FFAF3D-764B-41AC-95BE-B21233563415}" destId="{A7CC044D-92A5-4AA7-A381-7D4ABB0577FA}" srcOrd="0" destOrd="0" presId="urn:microsoft.com/office/officeart/2018/2/layout/IconCircleList"/>
    <dgm:cxn modelId="{1A9A3BED-175C-4222-906C-29D3C3C95705}" type="presParOf" srcId="{23FFAF3D-764B-41AC-95BE-B21233563415}" destId="{CEB4A486-5B87-4C5A-8170-EF3BE30F3F95}" srcOrd="1" destOrd="0" presId="urn:microsoft.com/office/officeart/2018/2/layout/IconCircleList"/>
    <dgm:cxn modelId="{333CCB58-9454-442E-9782-B324DDB6D32E}" type="presParOf" srcId="{23FFAF3D-764B-41AC-95BE-B21233563415}" destId="{EF116E41-7747-4E0D-9380-C361B7CDFDAF}" srcOrd="2" destOrd="0" presId="urn:microsoft.com/office/officeart/2018/2/layout/IconCircleList"/>
    <dgm:cxn modelId="{8AE896EB-09E5-43C8-ACA3-FE064A1EE424}" type="presParOf" srcId="{23FFAF3D-764B-41AC-95BE-B21233563415}" destId="{4576565A-E9E4-42DD-B480-97207FCBD5C2}" srcOrd="3" destOrd="0" presId="urn:microsoft.com/office/officeart/2018/2/layout/IconCircleList"/>
    <dgm:cxn modelId="{0B42860E-E976-478C-9F20-E4410BC5BC8C}" type="presParOf" srcId="{19A442A5-CD9E-4CE2-B61B-03C23CCE4B79}" destId="{0C0A964A-840F-4EB9-AAE1-5DE191B8F752}" srcOrd="5" destOrd="0" presId="urn:microsoft.com/office/officeart/2018/2/layout/IconCircleList"/>
    <dgm:cxn modelId="{67887498-45D3-4027-A429-AC75A696EDBD}" type="presParOf" srcId="{19A442A5-CD9E-4CE2-B61B-03C23CCE4B79}" destId="{14D38205-7AED-4081-9069-E0546757A0E6}" srcOrd="6" destOrd="0" presId="urn:microsoft.com/office/officeart/2018/2/layout/IconCircleList"/>
    <dgm:cxn modelId="{6B363C1B-8A79-452F-A630-99A5CFE20D80}" type="presParOf" srcId="{14D38205-7AED-4081-9069-E0546757A0E6}" destId="{F25978B1-B583-406F-8754-A7FF7004E284}" srcOrd="0" destOrd="0" presId="urn:microsoft.com/office/officeart/2018/2/layout/IconCircleList"/>
    <dgm:cxn modelId="{DA273AFC-1CD3-4D07-B29E-2317A3FB3D1B}" type="presParOf" srcId="{14D38205-7AED-4081-9069-E0546757A0E6}" destId="{835AC09B-1DC4-4E62-8B81-013DBC94252C}" srcOrd="1" destOrd="0" presId="urn:microsoft.com/office/officeart/2018/2/layout/IconCircleList"/>
    <dgm:cxn modelId="{B7F49FF2-D040-4DEC-B150-1E06D46DD5AF}" type="presParOf" srcId="{14D38205-7AED-4081-9069-E0546757A0E6}" destId="{934ACD62-5188-4AB5-9E3C-0249D15722FC}" srcOrd="2" destOrd="0" presId="urn:microsoft.com/office/officeart/2018/2/layout/IconCircleList"/>
    <dgm:cxn modelId="{2FC0C16C-4CFB-476F-954F-BECE1522A990}" type="presParOf" srcId="{14D38205-7AED-4081-9069-E0546757A0E6}" destId="{FF86A0D5-09EC-4FC5-9F72-B0729400E50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97F71DD-C6A5-4338-AEFC-6133D63C9387}"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59E818B-E8C7-4E5D-9955-494151B0E047}">
      <dgm:prSet/>
      <dgm:spPr/>
      <dgm:t>
        <a:bodyPr/>
        <a:lstStyle/>
        <a:p>
          <a:pPr>
            <a:defRPr cap="all"/>
          </a:pPr>
          <a:r>
            <a:rPr lang="en-US" dirty="0"/>
            <a:t>YN EI HANFOD MAE MEDDWL ADFYFYRIOL YN CYNNWYS TAIR PROSES:</a:t>
          </a:r>
        </a:p>
      </dgm:t>
    </dgm:pt>
    <dgm:pt modelId="{D43C391B-B96A-4723-845F-55183C9046BC}" type="parTrans" cxnId="{5DF265EF-E595-42E8-BB30-FAE6BCB97EAF}">
      <dgm:prSet/>
      <dgm:spPr/>
      <dgm:t>
        <a:bodyPr/>
        <a:lstStyle/>
        <a:p>
          <a:endParaRPr lang="en-US"/>
        </a:p>
      </dgm:t>
    </dgm:pt>
    <dgm:pt modelId="{58E03A34-846B-4FA5-9A15-C54B1BEF0C1A}" type="sibTrans" cxnId="{5DF265EF-E595-42E8-BB30-FAE6BCB97EAF}">
      <dgm:prSet/>
      <dgm:spPr/>
      <dgm:t>
        <a:bodyPr/>
        <a:lstStyle/>
        <a:p>
          <a:endParaRPr lang="en-US"/>
        </a:p>
      </dgm:t>
    </dgm:pt>
    <dgm:pt modelId="{58B11155-AB46-4849-9D35-C08A952EAF13}">
      <dgm:prSet/>
      <dgm:spPr/>
      <dgm:t>
        <a:bodyPr/>
        <a:lstStyle/>
        <a:p>
          <a:pPr>
            <a:defRPr cap="all"/>
          </a:pPr>
          <a:r>
            <a:rPr lang="en-US" dirty="0"/>
            <a:t>PROFI RHYWBETH</a:t>
          </a:r>
        </a:p>
      </dgm:t>
    </dgm:pt>
    <dgm:pt modelId="{817F9C6A-BE34-4C23-9393-2849F9FC9A2F}" type="parTrans" cxnId="{87132D74-5B71-4C1E-8C42-487A96263C7A}">
      <dgm:prSet/>
      <dgm:spPr/>
      <dgm:t>
        <a:bodyPr/>
        <a:lstStyle/>
        <a:p>
          <a:endParaRPr lang="en-US"/>
        </a:p>
      </dgm:t>
    </dgm:pt>
    <dgm:pt modelId="{9B08CB71-7F2E-4712-A394-1BE636C92B92}" type="sibTrans" cxnId="{87132D74-5B71-4C1E-8C42-487A96263C7A}">
      <dgm:prSet/>
      <dgm:spPr/>
      <dgm:t>
        <a:bodyPr/>
        <a:lstStyle/>
        <a:p>
          <a:endParaRPr lang="en-US"/>
        </a:p>
      </dgm:t>
    </dgm:pt>
    <dgm:pt modelId="{E0DEC22E-2F20-4229-87D5-3782D9392C8C}">
      <dgm:prSet/>
      <dgm:spPr/>
      <dgm:t>
        <a:bodyPr/>
        <a:lstStyle/>
        <a:p>
          <a:pPr>
            <a:defRPr cap="all"/>
          </a:pPr>
          <a:r>
            <a:rPr lang="en-US" dirty="0"/>
            <a:t>MEDDWL AM (ADFYFYRIO AR) Y PROFIAD</a:t>
          </a:r>
        </a:p>
      </dgm:t>
    </dgm:pt>
    <dgm:pt modelId="{DBCC42C2-B724-4BE5-AC89-1E4CD25F87F7}" type="parTrans" cxnId="{91E11B66-F433-48CF-A9A5-BDA6B89C52A8}">
      <dgm:prSet/>
      <dgm:spPr/>
      <dgm:t>
        <a:bodyPr/>
        <a:lstStyle/>
        <a:p>
          <a:endParaRPr lang="en-US"/>
        </a:p>
      </dgm:t>
    </dgm:pt>
    <dgm:pt modelId="{1C2AA160-E16C-4459-92F3-CCCA4430342C}" type="sibTrans" cxnId="{91E11B66-F433-48CF-A9A5-BDA6B89C52A8}">
      <dgm:prSet/>
      <dgm:spPr/>
      <dgm:t>
        <a:bodyPr/>
        <a:lstStyle/>
        <a:p>
          <a:endParaRPr lang="en-US"/>
        </a:p>
      </dgm:t>
    </dgm:pt>
    <dgm:pt modelId="{D0258090-27AA-4714-B46B-9B7ED741CAF8}">
      <dgm:prSet/>
      <dgm:spPr/>
      <dgm:t>
        <a:bodyPr/>
        <a:lstStyle/>
        <a:p>
          <a:pPr>
            <a:defRPr cap="all"/>
          </a:pPr>
          <a:r>
            <a:rPr lang="en-US" dirty="0"/>
            <a:t>DYSGU O’R PROFIAD.</a:t>
          </a:r>
        </a:p>
      </dgm:t>
    </dgm:pt>
    <dgm:pt modelId="{F4D598AF-D53F-443C-A775-54F91B79AE7A}" type="parTrans" cxnId="{5E2048FA-7A22-49A9-956E-C3C594032EBC}">
      <dgm:prSet/>
      <dgm:spPr/>
      <dgm:t>
        <a:bodyPr/>
        <a:lstStyle/>
        <a:p>
          <a:endParaRPr lang="en-US"/>
        </a:p>
      </dgm:t>
    </dgm:pt>
    <dgm:pt modelId="{7F472B99-63A4-4E0F-8926-48FB3AE0FDED}" type="sibTrans" cxnId="{5E2048FA-7A22-49A9-956E-C3C594032EBC}">
      <dgm:prSet/>
      <dgm:spPr/>
      <dgm:t>
        <a:bodyPr/>
        <a:lstStyle/>
        <a:p>
          <a:endParaRPr lang="en-US"/>
        </a:p>
      </dgm:t>
    </dgm:pt>
    <dgm:pt modelId="{54A72FF4-FD75-44D7-8FA6-975099104432}" type="pres">
      <dgm:prSet presAssocID="{397F71DD-C6A5-4338-AEFC-6133D63C9387}" presName="root" presStyleCnt="0">
        <dgm:presLayoutVars>
          <dgm:dir/>
          <dgm:resizeHandles val="exact"/>
        </dgm:presLayoutVars>
      </dgm:prSet>
      <dgm:spPr/>
    </dgm:pt>
    <dgm:pt modelId="{FB0013D8-3F3F-42D8-B050-3DE704768D69}" type="pres">
      <dgm:prSet presAssocID="{459E818B-E8C7-4E5D-9955-494151B0E047}" presName="compNode" presStyleCnt="0"/>
      <dgm:spPr/>
    </dgm:pt>
    <dgm:pt modelId="{D0765B28-B3E3-433B-B4C2-750648AEC11C}" type="pres">
      <dgm:prSet presAssocID="{459E818B-E8C7-4E5D-9955-494151B0E047}" presName="iconBgRect" presStyleLbl="bgShp" presStyleIdx="0" presStyleCnt="4"/>
      <dgm:spPr/>
    </dgm:pt>
    <dgm:pt modelId="{4743301D-32C9-4EBF-9E5C-6E752DF88A7E}" type="pres">
      <dgm:prSet presAssocID="{459E818B-E8C7-4E5D-9955-494151B0E0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902FD8D-3213-4E70-8565-DA42B86706A1}" type="pres">
      <dgm:prSet presAssocID="{459E818B-E8C7-4E5D-9955-494151B0E047}" presName="spaceRect" presStyleCnt="0"/>
      <dgm:spPr/>
    </dgm:pt>
    <dgm:pt modelId="{11B0A287-E797-445F-8F95-B3E5F1F8B671}" type="pres">
      <dgm:prSet presAssocID="{459E818B-E8C7-4E5D-9955-494151B0E047}" presName="textRect" presStyleLbl="revTx" presStyleIdx="0" presStyleCnt="4">
        <dgm:presLayoutVars>
          <dgm:chMax val="1"/>
          <dgm:chPref val="1"/>
        </dgm:presLayoutVars>
      </dgm:prSet>
      <dgm:spPr/>
    </dgm:pt>
    <dgm:pt modelId="{01D6DB9B-86E4-42B4-BF7C-E26478FEBBEA}" type="pres">
      <dgm:prSet presAssocID="{58E03A34-846B-4FA5-9A15-C54B1BEF0C1A}" presName="sibTrans" presStyleCnt="0"/>
      <dgm:spPr/>
    </dgm:pt>
    <dgm:pt modelId="{363F6902-66CE-4A5C-9B1C-9F024D1EB51A}" type="pres">
      <dgm:prSet presAssocID="{58B11155-AB46-4849-9D35-C08A952EAF13}" presName="compNode" presStyleCnt="0"/>
      <dgm:spPr/>
    </dgm:pt>
    <dgm:pt modelId="{442E5730-EB18-435D-A055-FFA19EF67005}" type="pres">
      <dgm:prSet presAssocID="{58B11155-AB46-4849-9D35-C08A952EAF13}" presName="iconBgRect" presStyleLbl="bgShp" presStyleIdx="1" presStyleCnt="4"/>
      <dgm:spPr/>
    </dgm:pt>
    <dgm:pt modelId="{F0B49BA6-09B4-46B0-8BD1-D08184925E55}" type="pres">
      <dgm:prSet presAssocID="{58B11155-AB46-4849-9D35-C08A952EAF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403AA131-E3E7-4F7E-993A-DC5FC884E209}" type="pres">
      <dgm:prSet presAssocID="{58B11155-AB46-4849-9D35-C08A952EAF13}" presName="spaceRect" presStyleCnt="0"/>
      <dgm:spPr/>
    </dgm:pt>
    <dgm:pt modelId="{69FC4763-A054-4C45-A647-8A100B711D3A}" type="pres">
      <dgm:prSet presAssocID="{58B11155-AB46-4849-9D35-C08A952EAF13}" presName="textRect" presStyleLbl="revTx" presStyleIdx="1" presStyleCnt="4">
        <dgm:presLayoutVars>
          <dgm:chMax val="1"/>
          <dgm:chPref val="1"/>
        </dgm:presLayoutVars>
      </dgm:prSet>
      <dgm:spPr/>
    </dgm:pt>
    <dgm:pt modelId="{91ED9AD7-1D6F-43DE-9F6D-B7E790400B41}" type="pres">
      <dgm:prSet presAssocID="{9B08CB71-7F2E-4712-A394-1BE636C92B92}" presName="sibTrans" presStyleCnt="0"/>
      <dgm:spPr/>
    </dgm:pt>
    <dgm:pt modelId="{6EBF1AC0-4164-4863-8E67-EFE5117A9DB2}" type="pres">
      <dgm:prSet presAssocID="{E0DEC22E-2F20-4229-87D5-3782D9392C8C}" presName="compNode" presStyleCnt="0"/>
      <dgm:spPr/>
    </dgm:pt>
    <dgm:pt modelId="{8239CFD7-CDD4-4AE8-B0B5-5942FD50A796}" type="pres">
      <dgm:prSet presAssocID="{E0DEC22E-2F20-4229-87D5-3782D9392C8C}" presName="iconBgRect" presStyleLbl="bgShp" presStyleIdx="2" presStyleCnt="4"/>
      <dgm:spPr/>
    </dgm:pt>
    <dgm:pt modelId="{A1360CAE-F95C-4A33-9ECA-5194B54C4338}" type="pres">
      <dgm:prSet presAssocID="{E0DEC22E-2F20-4229-87D5-3782D9392C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48EDF6D1-5A43-4088-9301-8DA823E38763}" type="pres">
      <dgm:prSet presAssocID="{E0DEC22E-2F20-4229-87D5-3782D9392C8C}" presName="spaceRect" presStyleCnt="0"/>
      <dgm:spPr/>
    </dgm:pt>
    <dgm:pt modelId="{70100367-E59B-43F2-B5C8-C9A6CD78FDD0}" type="pres">
      <dgm:prSet presAssocID="{E0DEC22E-2F20-4229-87D5-3782D9392C8C}" presName="textRect" presStyleLbl="revTx" presStyleIdx="2" presStyleCnt="4">
        <dgm:presLayoutVars>
          <dgm:chMax val="1"/>
          <dgm:chPref val="1"/>
        </dgm:presLayoutVars>
      </dgm:prSet>
      <dgm:spPr/>
    </dgm:pt>
    <dgm:pt modelId="{52060634-C74E-493B-BEA7-2AFE9D0FFBA3}" type="pres">
      <dgm:prSet presAssocID="{1C2AA160-E16C-4459-92F3-CCCA4430342C}" presName="sibTrans" presStyleCnt="0"/>
      <dgm:spPr/>
    </dgm:pt>
    <dgm:pt modelId="{E5D9E141-BCC0-4ECD-BAAB-A221AA0C3A10}" type="pres">
      <dgm:prSet presAssocID="{D0258090-27AA-4714-B46B-9B7ED741CAF8}" presName="compNode" presStyleCnt="0"/>
      <dgm:spPr/>
    </dgm:pt>
    <dgm:pt modelId="{7886FAFB-ED2D-4BDB-9253-A2895A0A0130}" type="pres">
      <dgm:prSet presAssocID="{D0258090-27AA-4714-B46B-9B7ED741CAF8}" presName="iconBgRect" presStyleLbl="bgShp" presStyleIdx="3" presStyleCnt="4"/>
      <dgm:spPr/>
    </dgm:pt>
    <dgm:pt modelId="{18C6F704-981D-4912-8FCD-026D0D9B227B}" type="pres">
      <dgm:prSet presAssocID="{D0258090-27AA-4714-B46B-9B7ED741CA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E9C2F11C-F905-4AF2-975E-D024D8570AF2}" type="pres">
      <dgm:prSet presAssocID="{D0258090-27AA-4714-B46B-9B7ED741CAF8}" presName="spaceRect" presStyleCnt="0"/>
      <dgm:spPr/>
    </dgm:pt>
    <dgm:pt modelId="{9C413CDB-6011-42B9-A605-9FEF67B82F98}" type="pres">
      <dgm:prSet presAssocID="{D0258090-27AA-4714-B46B-9B7ED741CAF8}" presName="textRect" presStyleLbl="revTx" presStyleIdx="3" presStyleCnt="4">
        <dgm:presLayoutVars>
          <dgm:chMax val="1"/>
          <dgm:chPref val="1"/>
        </dgm:presLayoutVars>
      </dgm:prSet>
      <dgm:spPr/>
    </dgm:pt>
  </dgm:ptLst>
  <dgm:cxnLst>
    <dgm:cxn modelId="{140C5319-F765-4812-BB0A-AF728EC66AC8}" type="presOf" srcId="{D0258090-27AA-4714-B46B-9B7ED741CAF8}" destId="{9C413CDB-6011-42B9-A605-9FEF67B82F98}" srcOrd="0" destOrd="0" presId="urn:microsoft.com/office/officeart/2018/5/layout/IconCircleLabelList"/>
    <dgm:cxn modelId="{C5AC8C21-9690-4B98-8DC7-93B7F974B25A}" type="presOf" srcId="{459E818B-E8C7-4E5D-9955-494151B0E047}" destId="{11B0A287-E797-445F-8F95-B3E5F1F8B671}" srcOrd="0" destOrd="0" presId="urn:microsoft.com/office/officeart/2018/5/layout/IconCircleLabelList"/>
    <dgm:cxn modelId="{B6D7F544-92CF-46DC-A8E7-BB826C093E8C}" type="presOf" srcId="{397F71DD-C6A5-4338-AEFC-6133D63C9387}" destId="{54A72FF4-FD75-44D7-8FA6-975099104432}" srcOrd="0" destOrd="0" presId="urn:microsoft.com/office/officeart/2018/5/layout/IconCircleLabelList"/>
    <dgm:cxn modelId="{91E11B66-F433-48CF-A9A5-BDA6B89C52A8}" srcId="{397F71DD-C6A5-4338-AEFC-6133D63C9387}" destId="{E0DEC22E-2F20-4229-87D5-3782D9392C8C}" srcOrd="2" destOrd="0" parTransId="{DBCC42C2-B724-4BE5-AC89-1E4CD25F87F7}" sibTransId="{1C2AA160-E16C-4459-92F3-CCCA4430342C}"/>
    <dgm:cxn modelId="{87132D74-5B71-4C1E-8C42-487A96263C7A}" srcId="{397F71DD-C6A5-4338-AEFC-6133D63C9387}" destId="{58B11155-AB46-4849-9D35-C08A952EAF13}" srcOrd="1" destOrd="0" parTransId="{817F9C6A-BE34-4C23-9393-2849F9FC9A2F}" sibTransId="{9B08CB71-7F2E-4712-A394-1BE636C92B92}"/>
    <dgm:cxn modelId="{64897375-CD61-4C10-AAC7-1F015EEDBC4D}" type="presOf" srcId="{58B11155-AB46-4849-9D35-C08A952EAF13}" destId="{69FC4763-A054-4C45-A647-8A100B711D3A}" srcOrd="0" destOrd="0" presId="urn:microsoft.com/office/officeart/2018/5/layout/IconCircleLabelList"/>
    <dgm:cxn modelId="{4C4066D3-0A57-4B3E-840D-324F34F9A33E}" type="presOf" srcId="{E0DEC22E-2F20-4229-87D5-3782D9392C8C}" destId="{70100367-E59B-43F2-B5C8-C9A6CD78FDD0}" srcOrd="0" destOrd="0" presId="urn:microsoft.com/office/officeart/2018/5/layout/IconCircleLabelList"/>
    <dgm:cxn modelId="{5DF265EF-E595-42E8-BB30-FAE6BCB97EAF}" srcId="{397F71DD-C6A5-4338-AEFC-6133D63C9387}" destId="{459E818B-E8C7-4E5D-9955-494151B0E047}" srcOrd="0" destOrd="0" parTransId="{D43C391B-B96A-4723-845F-55183C9046BC}" sibTransId="{58E03A34-846B-4FA5-9A15-C54B1BEF0C1A}"/>
    <dgm:cxn modelId="{5E2048FA-7A22-49A9-956E-C3C594032EBC}" srcId="{397F71DD-C6A5-4338-AEFC-6133D63C9387}" destId="{D0258090-27AA-4714-B46B-9B7ED741CAF8}" srcOrd="3" destOrd="0" parTransId="{F4D598AF-D53F-443C-A775-54F91B79AE7A}" sibTransId="{7F472B99-63A4-4E0F-8926-48FB3AE0FDED}"/>
    <dgm:cxn modelId="{42B1B911-B360-438C-BBDD-8003F2D95F89}" type="presParOf" srcId="{54A72FF4-FD75-44D7-8FA6-975099104432}" destId="{FB0013D8-3F3F-42D8-B050-3DE704768D69}" srcOrd="0" destOrd="0" presId="urn:microsoft.com/office/officeart/2018/5/layout/IconCircleLabelList"/>
    <dgm:cxn modelId="{8B33646B-0457-4D06-BC51-9A28DA962770}" type="presParOf" srcId="{FB0013D8-3F3F-42D8-B050-3DE704768D69}" destId="{D0765B28-B3E3-433B-B4C2-750648AEC11C}" srcOrd="0" destOrd="0" presId="urn:microsoft.com/office/officeart/2018/5/layout/IconCircleLabelList"/>
    <dgm:cxn modelId="{6C1CEC8B-1B10-4E3F-A5D9-2BC0516AC273}" type="presParOf" srcId="{FB0013D8-3F3F-42D8-B050-3DE704768D69}" destId="{4743301D-32C9-4EBF-9E5C-6E752DF88A7E}" srcOrd="1" destOrd="0" presId="urn:microsoft.com/office/officeart/2018/5/layout/IconCircleLabelList"/>
    <dgm:cxn modelId="{BD055809-C159-4E02-B5F2-C0E588614EC3}" type="presParOf" srcId="{FB0013D8-3F3F-42D8-B050-3DE704768D69}" destId="{8902FD8D-3213-4E70-8565-DA42B86706A1}" srcOrd="2" destOrd="0" presId="urn:microsoft.com/office/officeart/2018/5/layout/IconCircleLabelList"/>
    <dgm:cxn modelId="{71C57D61-D8D8-4224-B347-F92506C0ED7F}" type="presParOf" srcId="{FB0013D8-3F3F-42D8-B050-3DE704768D69}" destId="{11B0A287-E797-445F-8F95-B3E5F1F8B671}" srcOrd="3" destOrd="0" presId="urn:microsoft.com/office/officeart/2018/5/layout/IconCircleLabelList"/>
    <dgm:cxn modelId="{1584A5DA-4ADA-4CC4-8F9D-0ADFF3308E4B}" type="presParOf" srcId="{54A72FF4-FD75-44D7-8FA6-975099104432}" destId="{01D6DB9B-86E4-42B4-BF7C-E26478FEBBEA}" srcOrd="1" destOrd="0" presId="urn:microsoft.com/office/officeart/2018/5/layout/IconCircleLabelList"/>
    <dgm:cxn modelId="{37FF3768-924C-4712-9909-3E42C7DD833F}" type="presParOf" srcId="{54A72FF4-FD75-44D7-8FA6-975099104432}" destId="{363F6902-66CE-4A5C-9B1C-9F024D1EB51A}" srcOrd="2" destOrd="0" presId="urn:microsoft.com/office/officeart/2018/5/layout/IconCircleLabelList"/>
    <dgm:cxn modelId="{F54F909A-C5C1-4BD7-815C-9339B071440C}" type="presParOf" srcId="{363F6902-66CE-4A5C-9B1C-9F024D1EB51A}" destId="{442E5730-EB18-435D-A055-FFA19EF67005}" srcOrd="0" destOrd="0" presId="urn:microsoft.com/office/officeart/2018/5/layout/IconCircleLabelList"/>
    <dgm:cxn modelId="{C1BE1E2C-6D8E-4002-8565-783CC0FF1D16}" type="presParOf" srcId="{363F6902-66CE-4A5C-9B1C-9F024D1EB51A}" destId="{F0B49BA6-09B4-46B0-8BD1-D08184925E55}" srcOrd="1" destOrd="0" presId="urn:microsoft.com/office/officeart/2018/5/layout/IconCircleLabelList"/>
    <dgm:cxn modelId="{AAC71B2A-FDEA-46E0-95F4-327E676C09F1}" type="presParOf" srcId="{363F6902-66CE-4A5C-9B1C-9F024D1EB51A}" destId="{403AA131-E3E7-4F7E-993A-DC5FC884E209}" srcOrd="2" destOrd="0" presId="urn:microsoft.com/office/officeart/2018/5/layout/IconCircleLabelList"/>
    <dgm:cxn modelId="{66BAC007-52A5-41A9-8419-B8D275F24326}" type="presParOf" srcId="{363F6902-66CE-4A5C-9B1C-9F024D1EB51A}" destId="{69FC4763-A054-4C45-A647-8A100B711D3A}" srcOrd="3" destOrd="0" presId="urn:microsoft.com/office/officeart/2018/5/layout/IconCircleLabelList"/>
    <dgm:cxn modelId="{8079F06C-FE7C-496B-9F71-0BF86DC290EC}" type="presParOf" srcId="{54A72FF4-FD75-44D7-8FA6-975099104432}" destId="{91ED9AD7-1D6F-43DE-9F6D-B7E790400B41}" srcOrd="3" destOrd="0" presId="urn:microsoft.com/office/officeart/2018/5/layout/IconCircleLabelList"/>
    <dgm:cxn modelId="{D6F3D3A8-3652-48E6-AA7C-20368E2CA5D8}" type="presParOf" srcId="{54A72FF4-FD75-44D7-8FA6-975099104432}" destId="{6EBF1AC0-4164-4863-8E67-EFE5117A9DB2}" srcOrd="4" destOrd="0" presId="urn:microsoft.com/office/officeart/2018/5/layout/IconCircleLabelList"/>
    <dgm:cxn modelId="{7661463D-BA9F-4763-AC03-0A84B38A834C}" type="presParOf" srcId="{6EBF1AC0-4164-4863-8E67-EFE5117A9DB2}" destId="{8239CFD7-CDD4-4AE8-B0B5-5942FD50A796}" srcOrd="0" destOrd="0" presId="urn:microsoft.com/office/officeart/2018/5/layout/IconCircleLabelList"/>
    <dgm:cxn modelId="{517E591E-27C3-490C-885D-555A58597B18}" type="presParOf" srcId="{6EBF1AC0-4164-4863-8E67-EFE5117A9DB2}" destId="{A1360CAE-F95C-4A33-9ECA-5194B54C4338}" srcOrd="1" destOrd="0" presId="urn:microsoft.com/office/officeart/2018/5/layout/IconCircleLabelList"/>
    <dgm:cxn modelId="{6D239550-D078-4E2C-9B40-22C0D331E479}" type="presParOf" srcId="{6EBF1AC0-4164-4863-8E67-EFE5117A9DB2}" destId="{48EDF6D1-5A43-4088-9301-8DA823E38763}" srcOrd="2" destOrd="0" presId="urn:microsoft.com/office/officeart/2018/5/layout/IconCircleLabelList"/>
    <dgm:cxn modelId="{125AAE05-F5EB-45D9-A755-1C30F0A75A2A}" type="presParOf" srcId="{6EBF1AC0-4164-4863-8E67-EFE5117A9DB2}" destId="{70100367-E59B-43F2-B5C8-C9A6CD78FDD0}" srcOrd="3" destOrd="0" presId="urn:microsoft.com/office/officeart/2018/5/layout/IconCircleLabelList"/>
    <dgm:cxn modelId="{6B7C3C2E-126D-4629-9C69-2CBB2D0D244B}" type="presParOf" srcId="{54A72FF4-FD75-44D7-8FA6-975099104432}" destId="{52060634-C74E-493B-BEA7-2AFE9D0FFBA3}" srcOrd="5" destOrd="0" presId="urn:microsoft.com/office/officeart/2018/5/layout/IconCircleLabelList"/>
    <dgm:cxn modelId="{F4EBD34F-D89A-4026-BF98-8D43304475CE}" type="presParOf" srcId="{54A72FF4-FD75-44D7-8FA6-975099104432}" destId="{E5D9E141-BCC0-4ECD-BAAB-A221AA0C3A10}" srcOrd="6" destOrd="0" presId="urn:microsoft.com/office/officeart/2018/5/layout/IconCircleLabelList"/>
    <dgm:cxn modelId="{31A5ECB8-DF7E-448D-8317-06FA7E7633D2}" type="presParOf" srcId="{E5D9E141-BCC0-4ECD-BAAB-A221AA0C3A10}" destId="{7886FAFB-ED2D-4BDB-9253-A2895A0A0130}" srcOrd="0" destOrd="0" presId="urn:microsoft.com/office/officeart/2018/5/layout/IconCircleLabelList"/>
    <dgm:cxn modelId="{46C57C00-4461-4188-9261-646C5AB49D69}" type="presParOf" srcId="{E5D9E141-BCC0-4ECD-BAAB-A221AA0C3A10}" destId="{18C6F704-981D-4912-8FCD-026D0D9B227B}" srcOrd="1" destOrd="0" presId="urn:microsoft.com/office/officeart/2018/5/layout/IconCircleLabelList"/>
    <dgm:cxn modelId="{77947B2F-C541-408E-BAF4-8F09E2A87DBC}" type="presParOf" srcId="{E5D9E141-BCC0-4ECD-BAAB-A221AA0C3A10}" destId="{E9C2F11C-F905-4AF2-975E-D024D8570AF2}" srcOrd="2" destOrd="0" presId="urn:microsoft.com/office/officeart/2018/5/layout/IconCircleLabelList"/>
    <dgm:cxn modelId="{7E22D3D4-1AD8-498A-8CA9-9F9619BF1CAF}" type="presParOf" srcId="{E5D9E141-BCC0-4ECD-BAAB-A221AA0C3A10}" destId="{9C413CDB-6011-42B9-A605-9FEF67B82F9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33F06D-C105-4F6D-BF9B-2258CF46EBA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A8B3C68B-A7FC-4A86-826F-75CD3B800C27}">
      <dgm:prSet/>
      <dgm:spPr/>
      <dgm:t>
        <a:bodyPr/>
        <a:lstStyle/>
        <a:p>
          <a:r>
            <a:rPr lang="en-US"/>
            <a:t>Beth maen nhw'n ei ddeall am fyfyrio beirniadol</a:t>
          </a:r>
        </a:p>
      </dgm:t>
    </dgm:pt>
    <dgm:pt modelId="{88B95F55-5F05-4882-BAF1-2E4B6E7A8B50}" type="parTrans" cxnId="{90D39746-9261-4897-90EE-485266A0DC9D}">
      <dgm:prSet/>
      <dgm:spPr/>
      <dgm:t>
        <a:bodyPr/>
        <a:lstStyle/>
        <a:p>
          <a:endParaRPr lang="en-US"/>
        </a:p>
      </dgm:t>
    </dgm:pt>
    <dgm:pt modelId="{C0C5B2E4-1BF8-453D-A324-24CBC9EDF42A}" type="sibTrans" cxnId="{90D39746-9261-4897-90EE-485266A0DC9D}">
      <dgm:prSet/>
      <dgm:spPr/>
      <dgm:t>
        <a:bodyPr/>
        <a:lstStyle/>
        <a:p>
          <a:endParaRPr lang="en-US"/>
        </a:p>
      </dgm:t>
    </dgm:pt>
    <dgm:pt modelId="{E71D7FCF-ED9D-4393-B47C-D4C774CC0F40}">
      <dgm:prSet/>
      <dgm:spPr/>
      <dgm:t>
        <a:bodyPr/>
        <a:lstStyle/>
        <a:p>
          <a:r>
            <a:rPr lang="en-US"/>
            <a:t>· Beth, yn eu barn nhw, yw manteision ymarfer myfyriol</a:t>
          </a:r>
        </a:p>
      </dgm:t>
    </dgm:pt>
    <dgm:pt modelId="{4BA2EC6A-2823-4DF4-A294-FAF20BF5E801}" type="parTrans" cxnId="{20DB12D2-CF6F-43BA-9844-2A466C6897C4}">
      <dgm:prSet/>
      <dgm:spPr/>
      <dgm:t>
        <a:bodyPr/>
        <a:lstStyle/>
        <a:p>
          <a:endParaRPr lang="en-US"/>
        </a:p>
      </dgm:t>
    </dgm:pt>
    <dgm:pt modelId="{C8EA0D43-49FA-459E-9D3C-9E871B6AB215}" type="sibTrans" cxnId="{20DB12D2-CF6F-43BA-9844-2A466C6897C4}">
      <dgm:prSet/>
      <dgm:spPr/>
      <dgm:t>
        <a:bodyPr/>
        <a:lstStyle/>
        <a:p>
          <a:endParaRPr lang="en-US"/>
        </a:p>
      </dgm:t>
    </dgm:pt>
    <dgm:pt modelId="{49AAC7F6-A414-499B-83AF-E18D1586CA3F}" type="pres">
      <dgm:prSet presAssocID="{E533F06D-C105-4F6D-BF9B-2258CF46EBAD}" presName="hierChild1" presStyleCnt="0">
        <dgm:presLayoutVars>
          <dgm:chPref val="1"/>
          <dgm:dir/>
          <dgm:animOne val="branch"/>
          <dgm:animLvl val="lvl"/>
          <dgm:resizeHandles/>
        </dgm:presLayoutVars>
      </dgm:prSet>
      <dgm:spPr/>
    </dgm:pt>
    <dgm:pt modelId="{B36B3608-5A2C-4D66-AB3B-8FBBB18D8A7C}" type="pres">
      <dgm:prSet presAssocID="{A8B3C68B-A7FC-4A86-826F-75CD3B800C27}" presName="hierRoot1" presStyleCnt="0"/>
      <dgm:spPr/>
    </dgm:pt>
    <dgm:pt modelId="{8970A4BF-6FB1-4635-BB7B-05B57515004A}" type="pres">
      <dgm:prSet presAssocID="{A8B3C68B-A7FC-4A86-826F-75CD3B800C27}" presName="composite" presStyleCnt="0"/>
      <dgm:spPr/>
    </dgm:pt>
    <dgm:pt modelId="{C58FB74F-6737-45F2-942F-56F6FF2DBEF4}" type="pres">
      <dgm:prSet presAssocID="{A8B3C68B-A7FC-4A86-826F-75CD3B800C27}" presName="background" presStyleLbl="node0" presStyleIdx="0" presStyleCnt="2"/>
      <dgm:spPr/>
    </dgm:pt>
    <dgm:pt modelId="{9ED84544-FAAC-436D-97CB-F1DC0D756F16}" type="pres">
      <dgm:prSet presAssocID="{A8B3C68B-A7FC-4A86-826F-75CD3B800C27}" presName="text" presStyleLbl="fgAcc0" presStyleIdx="0" presStyleCnt="2">
        <dgm:presLayoutVars>
          <dgm:chPref val="3"/>
        </dgm:presLayoutVars>
      </dgm:prSet>
      <dgm:spPr/>
    </dgm:pt>
    <dgm:pt modelId="{F2BDF300-6655-4389-A18F-43632C74B45D}" type="pres">
      <dgm:prSet presAssocID="{A8B3C68B-A7FC-4A86-826F-75CD3B800C27}" presName="hierChild2" presStyleCnt="0"/>
      <dgm:spPr/>
    </dgm:pt>
    <dgm:pt modelId="{F0D96791-AF77-47F6-A88B-36A98CD1F37C}" type="pres">
      <dgm:prSet presAssocID="{E71D7FCF-ED9D-4393-B47C-D4C774CC0F40}" presName="hierRoot1" presStyleCnt="0"/>
      <dgm:spPr/>
    </dgm:pt>
    <dgm:pt modelId="{B504EC30-F6EC-4C2A-AB81-2D8E2409C2C3}" type="pres">
      <dgm:prSet presAssocID="{E71D7FCF-ED9D-4393-B47C-D4C774CC0F40}" presName="composite" presStyleCnt="0"/>
      <dgm:spPr/>
    </dgm:pt>
    <dgm:pt modelId="{3BB9EDB3-E2E5-4554-98A1-B6C6867A240E}" type="pres">
      <dgm:prSet presAssocID="{E71D7FCF-ED9D-4393-B47C-D4C774CC0F40}" presName="background" presStyleLbl="node0" presStyleIdx="1" presStyleCnt="2"/>
      <dgm:spPr/>
    </dgm:pt>
    <dgm:pt modelId="{00C70BA1-BFD7-4257-B743-37B9316135B7}" type="pres">
      <dgm:prSet presAssocID="{E71D7FCF-ED9D-4393-B47C-D4C774CC0F40}" presName="text" presStyleLbl="fgAcc0" presStyleIdx="1" presStyleCnt="2">
        <dgm:presLayoutVars>
          <dgm:chPref val="3"/>
        </dgm:presLayoutVars>
      </dgm:prSet>
      <dgm:spPr/>
    </dgm:pt>
    <dgm:pt modelId="{D6320D7F-AC3B-434F-A237-E1725572EB84}" type="pres">
      <dgm:prSet presAssocID="{E71D7FCF-ED9D-4393-B47C-D4C774CC0F40}" presName="hierChild2" presStyleCnt="0"/>
      <dgm:spPr/>
    </dgm:pt>
  </dgm:ptLst>
  <dgm:cxnLst>
    <dgm:cxn modelId="{90D39746-9261-4897-90EE-485266A0DC9D}" srcId="{E533F06D-C105-4F6D-BF9B-2258CF46EBAD}" destId="{A8B3C68B-A7FC-4A86-826F-75CD3B800C27}" srcOrd="0" destOrd="0" parTransId="{88B95F55-5F05-4882-BAF1-2E4B6E7A8B50}" sibTransId="{C0C5B2E4-1BF8-453D-A324-24CBC9EDF42A}"/>
    <dgm:cxn modelId="{0CCE9182-E7EA-4BB4-AE9E-9CBF972C96C2}" type="presOf" srcId="{E533F06D-C105-4F6D-BF9B-2258CF46EBAD}" destId="{49AAC7F6-A414-499B-83AF-E18D1586CA3F}" srcOrd="0" destOrd="0" presId="urn:microsoft.com/office/officeart/2005/8/layout/hierarchy1"/>
    <dgm:cxn modelId="{A97B32A3-1158-410D-8E30-AA20B882A709}" type="presOf" srcId="{A8B3C68B-A7FC-4A86-826F-75CD3B800C27}" destId="{9ED84544-FAAC-436D-97CB-F1DC0D756F16}" srcOrd="0" destOrd="0" presId="urn:microsoft.com/office/officeart/2005/8/layout/hierarchy1"/>
    <dgm:cxn modelId="{EEE749C1-8CCA-40FB-8B13-F18F7AB1F1BD}" type="presOf" srcId="{E71D7FCF-ED9D-4393-B47C-D4C774CC0F40}" destId="{00C70BA1-BFD7-4257-B743-37B9316135B7}" srcOrd="0" destOrd="0" presId="urn:microsoft.com/office/officeart/2005/8/layout/hierarchy1"/>
    <dgm:cxn modelId="{20DB12D2-CF6F-43BA-9844-2A466C6897C4}" srcId="{E533F06D-C105-4F6D-BF9B-2258CF46EBAD}" destId="{E71D7FCF-ED9D-4393-B47C-D4C774CC0F40}" srcOrd="1" destOrd="0" parTransId="{4BA2EC6A-2823-4DF4-A294-FAF20BF5E801}" sibTransId="{C8EA0D43-49FA-459E-9D3C-9E871B6AB215}"/>
    <dgm:cxn modelId="{0B472CD0-5FAF-4B5A-82E1-4AC7A543CC03}" type="presParOf" srcId="{49AAC7F6-A414-499B-83AF-E18D1586CA3F}" destId="{B36B3608-5A2C-4D66-AB3B-8FBBB18D8A7C}" srcOrd="0" destOrd="0" presId="urn:microsoft.com/office/officeart/2005/8/layout/hierarchy1"/>
    <dgm:cxn modelId="{D3581419-393D-45B0-BBF0-5843E52C6D6A}" type="presParOf" srcId="{B36B3608-5A2C-4D66-AB3B-8FBBB18D8A7C}" destId="{8970A4BF-6FB1-4635-BB7B-05B57515004A}" srcOrd="0" destOrd="0" presId="urn:microsoft.com/office/officeart/2005/8/layout/hierarchy1"/>
    <dgm:cxn modelId="{36698789-7790-4809-AD7B-D181F14DA674}" type="presParOf" srcId="{8970A4BF-6FB1-4635-BB7B-05B57515004A}" destId="{C58FB74F-6737-45F2-942F-56F6FF2DBEF4}" srcOrd="0" destOrd="0" presId="urn:microsoft.com/office/officeart/2005/8/layout/hierarchy1"/>
    <dgm:cxn modelId="{D0846D8B-E33A-414A-9EDB-6952875420E7}" type="presParOf" srcId="{8970A4BF-6FB1-4635-BB7B-05B57515004A}" destId="{9ED84544-FAAC-436D-97CB-F1DC0D756F16}" srcOrd="1" destOrd="0" presId="urn:microsoft.com/office/officeart/2005/8/layout/hierarchy1"/>
    <dgm:cxn modelId="{1FDEACAD-2105-4334-8A35-697ECD830E35}" type="presParOf" srcId="{B36B3608-5A2C-4D66-AB3B-8FBBB18D8A7C}" destId="{F2BDF300-6655-4389-A18F-43632C74B45D}" srcOrd="1" destOrd="0" presId="urn:microsoft.com/office/officeart/2005/8/layout/hierarchy1"/>
    <dgm:cxn modelId="{A556D262-6279-4DD6-A200-F070E389ADD1}" type="presParOf" srcId="{49AAC7F6-A414-499B-83AF-E18D1586CA3F}" destId="{F0D96791-AF77-47F6-A88B-36A98CD1F37C}" srcOrd="1" destOrd="0" presId="urn:microsoft.com/office/officeart/2005/8/layout/hierarchy1"/>
    <dgm:cxn modelId="{227925E2-6F73-45FB-A303-5EF414304460}" type="presParOf" srcId="{F0D96791-AF77-47F6-A88B-36A98CD1F37C}" destId="{B504EC30-F6EC-4C2A-AB81-2D8E2409C2C3}" srcOrd="0" destOrd="0" presId="urn:microsoft.com/office/officeart/2005/8/layout/hierarchy1"/>
    <dgm:cxn modelId="{3E80AA8F-12E0-4413-A0F1-54C9F4E6D7F3}" type="presParOf" srcId="{B504EC30-F6EC-4C2A-AB81-2D8E2409C2C3}" destId="{3BB9EDB3-E2E5-4554-98A1-B6C6867A240E}" srcOrd="0" destOrd="0" presId="urn:microsoft.com/office/officeart/2005/8/layout/hierarchy1"/>
    <dgm:cxn modelId="{A6FF29B4-9253-42DF-A6B9-41D67086DA27}" type="presParOf" srcId="{B504EC30-F6EC-4C2A-AB81-2D8E2409C2C3}" destId="{00C70BA1-BFD7-4257-B743-37B9316135B7}" srcOrd="1" destOrd="0" presId="urn:microsoft.com/office/officeart/2005/8/layout/hierarchy1"/>
    <dgm:cxn modelId="{09FA96B8-D5E5-4F95-B336-581E4620BCDD}" type="presParOf" srcId="{F0D96791-AF77-47F6-A88B-36A98CD1F37C}" destId="{D6320D7F-AC3B-434F-A237-E1725572EB8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8D5D4A4-E04D-432B-8844-3B35CB47901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B8447A-FBD3-46A8-B110-2710A6666E29}">
      <dgm:prSet/>
      <dgm:spPr/>
      <dgm:t>
        <a:bodyPr/>
        <a:lstStyle/>
        <a:p>
          <a:pPr>
            <a:lnSpc>
              <a:spcPct val="100000"/>
            </a:lnSpc>
          </a:pPr>
          <a:r>
            <a:rPr lang="en-US" dirty="0"/>
            <a:t>·  </a:t>
          </a:r>
          <a:r>
            <a:rPr lang="en-US" dirty="0" err="1"/>
            <a:t>Myfyriwch</a:t>
          </a:r>
          <a:r>
            <a:rPr lang="en-US" dirty="0"/>
            <a:t> </a:t>
          </a:r>
          <a:r>
            <a:rPr lang="en-US" dirty="0" err="1"/>
            <a:t>ar</a:t>
          </a:r>
          <a:r>
            <a:rPr lang="en-US" dirty="0"/>
            <a:t> </a:t>
          </a:r>
          <a:r>
            <a:rPr lang="en-US" dirty="0" err="1"/>
            <a:t>sut</a:t>
          </a:r>
          <a:r>
            <a:rPr lang="en-US" dirty="0"/>
            <a:t> </a:t>
          </a:r>
          <a:r>
            <a:rPr lang="en-US" dirty="0" err="1"/>
            <a:t>maen</a:t>
          </a:r>
          <a:r>
            <a:rPr lang="en-US" dirty="0"/>
            <a:t> </a:t>
          </a:r>
          <a:r>
            <a:rPr lang="en-US" dirty="0" err="1"/>
            <a:t>nhw</a:t>
          </a:r>
          <a:r>
            <a:rPr lang="en-US" dirty="0"/>
            <a:t> </a:t>
          </a:r>
          <a:r>
            <a:rPr lang="en-US" dirty="0" err="1"/>
            <a:t>wedi</a:t>
          </a:r>
          <a:r>
            <a:rPr lang="en-US" dirty="0"/>
            <a:t> </a:t>
          </a:r>
          <a:r>
            <a:rPr lang="en-US" dirty="0" err="1"/>
            <a:t>dod</a:t>
          </a:r>
          <a:r>
            <a:rPr lang="en-US" dirty="0"/>
            <a:t> </a:t>
          </a:r>
          <a:r>
            <a:rPr lang="en-US" dirty="0" err="1"/>
            <a:t>i</a:t>
          </a:r>
          <a:r>
            <a:rPr lang="en-US" dirty="0"/>
            <a:t> </a:t>
          </a:r>
          <a:r>
            <a:rPr lang="en-US" dirty="0" err="1"/>
            <a:t>addysgu</a:t>
          </a:r>
        </a:p>
      </dgm:t>
    </dgm:pt>
    <dgm:pt modelId="{EB5F3C81-F7D3-45D7-B335-D322293C66D8}" type="parTrans" cxnId="{71155BE0-B74F-4E3A-A659-7A40C0CCF452}">
      <dgm:prSet/>
      <dgm:spPr/>
      <dgm:t>
        <a:bodyPr/>
        <a:lstStyle/>
        <a:p>
          <a:endParaRPr lang="en-US"/>
        </a:p>
      </dgm:t>
    </dgm:pt>
    <dgm:pt modelId="{ABE822E2-9452-4E3D-84CF-7CA2FC180CDD}" type="sibTrans" cxnId="{71155BE0-B74F-4E3A-A659-7A40C0CCF452}">
      <dgm:prSet/>
      <dgm:spPr/>
      <dgm:t>
        <a:bodyPr/>
        <a:lstStyle/>
        <a:p>
          <a:endParaRPr lang="en-US"/>
        </a:p>
      </dgm:t>
    </dgm:pt>
    <dgm:pt modelId="{7E343645-C035-4136-BFB2-83DE9CEA6311}">
      <dgm:prSet/>
      <dgm:spPr/>
      <dgm:t>
        <a:bodyPr/>
        <a:lstStyle/>
        <a:p>
          <a:pPr>
            <a:lnSpc>
              <a:spcPct val="100000"/>
            </a:lnSpc>
          </a:pPr>
          <a:r>
            <a:rPr lang="en-US" dirty="0"/>
            <a:t>· Beth </a:t>
          </a:r>
          <a:r>
            <a:rPr lang="en-US" dirty="0" err="1"/>
            <a:t>mae’r</a:t>
          </a:r>
          <a:r>
            <a:rPr lang="en-US" dirty="0"/>
            <a:t> </a:t>
          </a:r>
          <a:r>
            <a:rPr lang="en-US" dirty="0" err="1"/>
            <a:t>profiad</a:t>
          </a:r>
          <a:r>
            <a:rPr lang="en-US" dirty="0"/>
            <a:t> </a:t>
          </a:r>
          <a:r>
            <a:rPr lang="en-US" dirty="0" err="1"/>
            <a:t>personol</a:t>
          </a:r>
          <a:r>
            <a:rPr lang="en-US" dirty="0"/>
            <a:t> </a:t>
          </a:r>
          <a:r>
            <a:rPr lang="en-US" dirty="0" err="1"/>
            <a:t>hwnnw’n</a:t>
          </a:r>
          <a:r>
            <a:rPr lang="en-US" dirty="0"/>
            <a:t> </a:t>
          </a:r>
          <a:r>
            <a:rPr lang="en-US" dirty="0" err="1"/>
            <a:t>ei</a:t>
          </a:r>
          <a:r>
            <a:rPr lang="en-US" dirty="0"/>
            <a:t> </a:t>
          </a:r>
          <a:r>
            <a:rPr lang="en-US" dirty="0" err="1"/>
            <a:t>olygu</a:t>
          </a:r>
          <a:r>
            <a:rPr lang="en-US" dirty="0"/>
            <a:t> a </a:t>
          </a:r>
          <a:r>
            <a:rPr lang="en-US" dirty="0" err="1"/>
            <a:t>sut</a:t>
          </a:r>
          <a:r>
            <a:rPr lang="en-US" dirty="0"/>
            <a:t> y </a:t>
          </a:r>
          <a:r>
            <a:rPr lang="en-US" dirty="0" err="1"/>
            <a:t>bydd</a:t>
          </a:r>
          <a:r>
            <a:rPr lang="en-US" dirty="0"/>
            <a:t> </a:t>
          </a:r>
          <a:r>
            <a:rPr lang="en-US" dirty="0" err="1"/>
            <a:t>yn</a:t>
          </a:r>
          <a:r>
            <a:rPr lang="en-US" dirty="0"/>
            <a:t> </a:t>
          </a:r>
          <a:r>
            <a:rPr lang="en-US" dirty="0" err="1"/>
            <a:t>dylanwadu</a:t>
          </a:r>
          <a:r>
            <a:rPr lang="en-US" dirty="0"/>
            <a:t> </a:t>
          </a:r>
          <a:r>
            <a:rPr lang="en-US" dirty="0" err="1"/>
            <a:t>arnynt</a:t>
          </a:r>
          <a:r>
            <a:rPr lang="en-US" dirty="0"/>
            <a:t> ac </a:t>
          </a:r>
          <a:r>
            <a:rPr lang="en-US" dirty="0" err="1"/>
            <a:t>yn</a:t>
          </a:r>
          <a:r>
            <a:rPr lang="en-US" dirty="0"/>
            <a:t> </a:t>
          </a:r>
          <a:r>
            <a:rPr lang="en-US" dirty="0" err="1"/>
            <a:t>eu</a:t>
          </a:r>
          <a:r>
            <a:rPr lang="en-US" dirty="0"/>
            <a:t> </a:t>
          </a:r>
          <a:r>
            <a:rPr lang="en-US" dirty="0" err="1"/>
            <a:t>siapio</a:t>
          </a:r>
          <a:r>
            <a:rPr lang="en-US" dirty="0"/>
            <a:t> </a:t>
          </a:r>
          <a:r>
            <a:rPr lang="en-US" dirty="0" err="1"/>
            <a:t>fel</a:t>
          </a:r>
          <a:r>
            <a:rPr lang="en-US" dirty="0"/>
            <a:t> </a:t>
          </a:r>
          <a:r>
            <a:rPr lang="en-US" dirty="0" err="1"/>
            <a:t>athro</a:t>
          </a:r>
        </a:p>
      </dgm:t>
    </dgm:pt>
    <dgm:pt modelId="{B6272F21-811A-4BD4-B06A-0A103615E1A8}" type="parTrans" cxnId="{3691CAAC-9F99-45B6-90C9-BE8950BB4D1F}">
      <dgm:prSet/>
      <dgm:spPr/>
      <dgm:t>
        <a:bodyPr/>
        <a:lstStyle/>
        <a:p>
          <a:endParaRPr lang="en-US"/>
        </a:p>
      </dgm:t>
    </dgm:pt>
    <dgm:pt modelId="{296B5A40-9969-4337-8996-A06223F2C585}" type="sibTrans" cxnId="{3691CAAC-9F99-45B6-90C9-BE8950BB4D1F}">
      <dgm:prSet/>
      <dgm:spPr/>
      <dgm:t>
        <a:bodyPr/>
        <a:lstStyle/>
        <a:p>
          <a:endParaRPr lang="en-US"/>
        </a:p>
      </dgm:t>
    </dgm:pt>
    <dgm:pt modelId="{C2F20D47-54FF-4C7C-9179-292EBA4C33B0}">
      <dgm:prSet/>
      <dgm:spPr/>
      <dgm:t>
        <a:bodyPr/>
        <a:lstStyle/>
        <a:p>
          <a:pPr>
            <a:lnSpc>
              <a:spcPct val="100000"/>
            </a:lnSpc>
          </a:pPr>
          <a:r>
            <a:rPr lang="en-US" dirty="0"/>
            <a:t>· Beth </a:t>
          </a:r>
          <a:r>
            <a:rPr lang="en-US" dirty="0" err="1"/>
            <a:t>mae</a:t>
          </a:r>
          <a:r>
            <a:rPr lang="en-US" dirty="0"/>
            <a:t> </a:t>
          </a:r>
          <a:r>
            <a:rPr lang="en-US" dirty="0" err="1"/>
            <a:t>angen</a:t>
          </a:r>
          <a:r>
            <a:rPr lang="en-US" dirty="0"/>
            <a:t> </a:t>
          </a:r>
          <a:r>
            <a:rPr lang="en-US" dirty="0" err="1"/>
            <a:t>iddynt</a:t>
          </a:r>
          <a:r>
            <a:rPr lang="en-US" dirty="0"/>
            <a:t> </a:t>
          </a:r>
          <a:r>
            <a:rPr lang="en-US" dirty="0" err="1"/>
            <a:t>fyfyrio</a:t>
          </a:r>
          <a:r>
            <a:rPr lang="en-US" dirty="0"/>
            <a:t> </a:t>
          </a:r>
          <a:r>
            <a:rPr lang="en-US" dirty="0" err="1"/>
            <a:t>arno</a:t>
          </a:r>
          <a:r>
            <a:rPr lang="en-US" dirty="0"/>
            <a:t> </a:t>
          </a:r>
          <a:r>
            <a:rPr lang="en-US" dirty="0" err="1"/>
            <a:t>yn</a:t>
          </a:r>
          <a:r>
            <a:rPr lang="en-US" dirty="0"/>
            <a:t> </a:t>
          </a:r>
          <a:r>
            <a:rPr lang="en-US" dirty="0" err="1"/>
            <a:t>eu</a:t>
          </a:r>
          <a:r>
            <a:rPr lang="en-US" dirty="0"/>
            <a:t> barn </a:t>
          </a:r>
          <a:r>
            <a:rPr lang="en-US" dirty="0" err="1"/>
            <a:t>nhw</a:t>
          </a:r>
        </a:p>
      </dgm:t>
    </dgm:pt>
    <dgm:pt modelId="{A9CE3143-2826-4364-84D9-D71451AEF834}" type="parTrans" cxnId="{64E4B92F-CC0B-48E9-9F80-16E4CB999519}">
      <dgm:prSet/>
      <dgm:spPr/>
      <dgm:t>
        <a:bodyPr/>
        <a:lstStyle/>
        <a:p>
          <a:endParaRPr lang="en-US"/>
        </a:p>
      </dgm:t>
    </dgm:pt>
    <dgm:pt modelId="{3B245EB5-A330-46FD-820B-F2A571482986}" type="sibTrans" cxnId="{64E4B92F-CC0B-48E9-9F80-16E4CB999519}">
      <dgm:prSet/>
      <dgm:spPr/>
      <dgm:t>
        <a:bodyPr/>
        <a:lstStyle/>
        <a:p>
          <a:endParaRPr lang="en-US"/>
        </a:p>
      </dgm:t>
    </dgm:pt>
    <dgm:pt modelId="{57C7AB7E-7B35-41CE-AA76-D61596672D00}">
      <dgm:prSet/>
      <dgm:spPr/>
      <dgm:t>
        <a:bodyPr/>
        <a:lstStyle/>
        <a:p>
          <a:pPr>
            <a:lnSpc>
              <a:spcPct val="100000"/>
            </a:lnSpc>
          </a:pPr>
          <a:r>
            <a:rPr lang="en-US" dirty="0"/>
            <a:t>· Creu </a:t>
          </a:r>
          <a:r>
            <a:rPr lang="en-US" dirty="0" err="1"/>
            <a:t>hunangofiant</a:t>
          </a:r>
          <a:r>
            <a:rPr lang="en-US" dirty="0"/>
            <a:t> </a:t>
          </a:r>
          <a:r>
            <a:rPr lang="en-US" dirty="0" err="1"/>
            <a:t>yn</a:t>
          </a:r>
          <a:r>
            <a:rPr lang="en-US" dirty="0"/>
            <a:t> </a:t>
          </a:r>
          <a:r>
            <a:rPr lang="en-US" dirty="0" err="1"/>
            <a:t>ystyried</a:t>
          </a:r>
          <a:r>
            <a:rPr lang="en-US" dirty="0"/>
            <a:t> </a:t>
          </a:r>
          <a:r>
            <a:rPr lang="en-US" dirty="0" err="1"/>
            <a:t>eu</a:t>
          </a:r>
          <a:r>
            <a:rPr lang="en-US" dirty="0"/>
            <a:t> </a:t>
          </a:r>
          <a:r>
            <a:rPr lang="en-US" dirty="0" err="1"/>
            <a:t>nodweddion</a:t>
          </a:r>
          <a:r>
            <a:rPr lang="en-US" dirty="0"/>
            <a:t> </a:t>
          </a:r>
          <a:r>
            <a:rPr lang="en-US" dirty="0" err="1"/>
            <a:t>unigryw</a:t>
          </a:r>
          <a:r>
            <a:rPr lang="en-US" dirty="0"/>
            <a:t> </a:t>
          </a:r>
          <a:r>
            <a:rPr lang="en-US" dirty="0" err="1"/>
            <a:t>eu</a:t>
          </a:r>
          <a:r>
            <a:rPr lang="en-US" dirty="0"/>
            <a:t> </a:t>
          </a:r>
          <a:r>
            <a:rPr lang="en-US" dirty="0" err="1"/>
            <a:t>hunain</a:t>
          </a:r>
          <a:r>
            <a:rPr lang="en-US" dirty="0"/>
            <a:t> (</a:t>
          </a:r>
          <a:r>
            <a:rPr lang="en-US" dirty="0" err="1"/>
            <a:t>e.e.</a:t>
          </a:r>
          <a:r>
            <a:rPr lang="en-US" dirty="0"/>
            <a:t> </a:t>
          </a:r>
          <a:r>
            <a:rPr lang="en-US" dirty="0" err="1"/>
            <a:t>yn</a:t>
          </a:r>
          <a:r>
            <a:rPr lang="en-US" dirty="0"/>
            <a:t> </a:t>
          </a:r>
          <a:r>
            <a:rPr lang="en-US" dirty="0" err="1"/>
            <a:t>ymwneud</a:t>
          </a:r>
          <a:r>
            <a:rPr lang="en-US" dirty="0"/>
            <a:t> ag </a:t>
          </a:r>
          <a:r>
            <a:rPr lang="en-US" dirty="0" err="1"/>
            <a:t>oedran</a:t>
          </a:r>
          <a:r>
            <a:rPr lang="en-US" dirty="0"/>
            <a:t>, </a:t>
          </a:r>
          <a:r>
            <a:rPr lang="en-US" dirty="0" err="1"/>
            <a:t>ethnigrwydd</a:t>
          </a:r>
          <a:r>
            <a:rPr lang="en-US" dirty="0"/>
            <a:t>, </a:t>
          </a:r>
          <a:r>
            <a:rPr lang="en-US" dirty="0" err="1"/>
            <a:t>cymhellion</a:t>
          </a:r>
          <a:r>
            <a:rPr lang="en-US" dirty="0"/>
            <a:t>, </a:t>
          </a:r>
          <a:r>
            <a:rPr lang="en-US" dirty="0" err="1"/>
            <a:t>profiad</a:t>
          </a:r>
          <a:r>
            <a:rPr lang="en-US" dirty="0"/>
            <a:t> </a:t>
          </a:r>
          <a:r>
            <a:rPr lang="en-US" dirty="0" err="1"/>
            <a:t>blaenorol</a:t>
          </a:r>
          <a:r>
            <a:rPr lang="en-US" dirty="0"/>
            <a:t> a </a:t>
          </a:r>
          <a:r>
            <a:rPr lang="en-US" dirty="0" err="1"/>
            <a:t>beichiogrwydd</a:t>
          </a:r>
          <a:r>
            <a:rPr lang="en-US" dirty="0"/>
            <a:t>)</a:t>
          </a:r>
        </a:p>
      </dgm:t>
    </dgm:pt>
    <dgm:pt modelId="{1C415443-ECA3-4B48-B473-EB38D7DCBCA4}" type="parTrans" cxnId="{45D7E1A1-0F02-49BD-B12D-703F2B3EA6CF}">
      <dgm:prSet/>
      <dgm:spPr/>
      <dgm:t>
        <a:bodyPr/>
        <a:lstStyle/>
        <a:p>
          <a:endParaRPr lang="en-US"/>
        </a:p>
      </dgm:t>
    </dgm:pt>
    <dgm:pt modelId="{23926298-9231-40AD-B7DE-0F846D3B9CCC}" type="sibTrans" cxnId="{45D7E1A1-0F02-49BD-B12D-703F2B3EA6CF}">
      <dgm:prSet/>
      <dgm:spPr/>
      <dgm:t>
        <a:bodyPr/>
        <a:lstStyle/>
        <a:p>
          <a:endParaRPr lang="en-US"/>
        </a:p>
      </dgm:t>
    </dgm:pt>
    <dgm:pt modelId="{D5B5C936-9AFA-45D7-AC58-A592835E1358}">
      <dgm:prSet/>
      <dgm:spPr/>
      <dgm:t>
        <a:bodyPr/>
        <a:lstStyle/>
        <a:p>
          <a:pPr rtl="0">
            <a:lnSpc>
              <a:spcPct val="100000"/>
            </a:lnSpc>
          </a:pPr>
          <a:r>
            <a:rPr lang="en-US" dirty="0"/>
            <a:t>· Nawr </a:t>
          </a:r>
          <a:r>
            <a:rPr lang="en-US" dirty="0" err="1"/>
            <a:t>myfyriwch</a:t>
          </a:r>
          <a:r>
            <a:rPr lang="en-US" dirty="0"/>
            <a:t> </a:t>
          </a:r>
          <a:r>
            <a:rPr lang="en-US" dirty="0" err="1"/>
            <a:t>ar</a:t>
          </a:r>
          <a:r>
            <a:rPr lang="en-US" dirty="0"/>
            <a:t> </a:t>
          </a:r>
          <a:r>
            <a:rPr lang="en-US" dirty="0" err="1"/>
            <a:t>eu</a:t>
          </a:r>
          <a:r>
            <a:rPr lang="en-US" dirty="0"/>
            <a:t> </a:t>
          </a:r>
          <a:r>
            <a:rPr lang="en-US" dirty="0" err="1"/>
            <a:t>heffeithiolrwydd</a:t>
          </a:r>
          <a:r>
            <a:rPr lang="en-US" dirty="0"/>
            <a:t> </a:t>
          </a:r>
          <a:r>
            <a:rPr lang="en-US" dirty="0" err="1"/>
            <a:t>yn</a:t>
          </a:r>
          <a:r>
            <a:rPr lang="en-US" dirty="0"/>
            <a:t> y </a:t>
          </a:r>
          <a:r>
            <a:rPr lang="en-US" dirty="0" err="1"/>
            <a:t>canlynol</a:t>
          </a:r>
          <a:r>
            <a:rPr lang="en-US" dirty="0"/>
            <a:t>: (a) </a:t>
          </a:r>
          <a:r>
            <a:rPr lang="en-US" dirty="0" err="1"/>
            <a:t>myfyrio</a:t>
          </a:r>
          <a:r>
            <a:rPr lang="en-US" dirty="0"/>
            <a:t> “</a:t>
          </a:r>
          <a:r>
            <a:rPr lang="en-US" dirty="0" err="1"/>
            <a:t>diwylliannol</a:t>
          </a:r>
          <a:r>
            <a:rPr lang="en-US" dirty="0"/>
            <a:t>” </a:t>
          </a:r>
          <a:r>
            <a:rPr lang="en-US" dirty="0" err="1"/>
            <a:t>amorffaidd</a:t>
          </a:r>
          <a:r>
            <a:rPr lang="en-US" dirty="0"/>
            <a:t>, (b) </a:t>
          </a:r>
          <a:r>
            <a:rPr lang="en-US" dirty="0" err="1"/>
            <a:t>adfyfyrio</a:t>
          </a:r>
          <a:r>
            <a:rPr lang="en-US" dirty="0"/>
            <a:t> </a:t>
          </a:r>
          <a:r>
            <a:rPr lang="en-US" dirty="0" err="1"/>
            <a:t>ar</a:t>
          </a:r>
          <a:r>
            <a:rPr lang="en-US" dirty="0"/>
            <a:t> </a:t>
          </a:r>
          <a:r>
            <a:rPr lang="en-US" dirty="0" err="1"/>
            <a:t>hunaniaeth</a:t>
          </a:r>
          <a:r>
            <a:rPr lang="en-US" dirty="0"/>
            <a:t> </a:t>
          </a:r>
          <a:r>
            <a:rPr lang="en-US" dirty="0" err="1"/>
            <a:t>bersonol</a:t>
          </a:r>
          <a:r>
            <a:rPr lang="en-US" dirty="0"/>
            <a:t>, (c) </a:t>
          </a:r>
          <a:r>
            <a:rPr lang="en-US" dirty="0" err="1"/>
            <a:t>myfyrio</a:t>
          </a:r>
          <a:r>
            <a:rPr lang="en-US" dirty="0"/>
            <a:t> </a:t>
          </a:r>
          <a:r>
            <a:rPr lang="en-US" dirty="0" err="1"/>
            <a:t>ar</a:t>
          </a:r>
          <a:r>
            <a:rPr lang="en-US" dirty="0"/>
            <a:t> </a:t>
          </a:r>
          <a:r>
            <a:rPr lang="en-US" dirty="0" err="1"/>
            <a:t>gymhwysedd</a:t>
          </a:r>
          <a:r>
            <a:rPr lang="en-US" dirty="0"/>
            <a:t> </a:t>
          </a:r>
          <a:r>
            <a:rPr lang="en-US" dirty="0" err="1"/>
            <a:t>diwylliannol</a:t>
          </a:r>
          <a:r>
            <a:rPr lang="en-US" dirty="0"/>
            <a:t>, (d) </a:t>
          </a:r>
          <a:r>
            <a:rPr lang="en-US" dirty="0" err="1"/>
            <a:t>myfyrio</a:t>
          </a:r>
          <a:r>
            <a:rPr lang="en-US" dirty="0"/>
            <a:t> teg a </a:t>
          </a:r>
          <a:r>
            <a:rPr lang="en-US" dirty="0" err="1"/>
            <a:t>chyfiawn</a:t>
          </a:r>
          <a:r>
            <a:rPr lang="en-US" dirty="0"/>
            <a:t> </a:t>
          </a:r>
          <a:r>
            <a:rPr lang="en-US" dirty="0" err="1"/>
            <a:t>yn</a:t>
          </a:r>
          <a:r>
            <a:rPr lang="en-US" dirty="0"/>
            <a:t> </a:t>
          </a:r>
          <a:r>
            <a:rPr lang="en-US" dirty="0" err="1"/>
            <a:t>yr</a:t>
          </a:r>
          <a:r>
            <a:rPr lang="en-US" dirty="0"/>
            <a:t> </a:t>
          </a:r>
          <a:r>
            <a:rPr lang="en-US" dirty="0" err="1"/>
            <a:t>ysgol</a:t>
          </a:r>
          <a:r>
            <a:rPr lang="en-US" dirty="0"/>
            <a:t>, a (e) </a:t>
          </a:r>
          <a:r>
            <a:rPr lang="en-US" dirty="0" err="1"/>
            <a:t>myfyrio</a:t>
          </a:r>
          <a:r>
            <a:rPr lang="en-US" dirty="0"/>
            <a:t> </a:t>
          </a:r>
          <a:r>
            <a:rPr lang="en-US" dirty="0" err="1"/>
            <a:t>ar</a:t>
          </a:r>
          <a:r>
            <a:rPr lang="en-US" dirty="0"/>
            <a:t> </a:t>
          </a:r>
          <a:r>
            <a:rPr lang="en-US" dirty="0" err="1"/>
            <a:t>drawsnewid</a:t>
          </a:r>
          <a:r>
            <a:rPr lang="en-US" dirty="0"/>
            <a:t> </a:t>
          </a:r>
          <a:r>
            <a:rPr lang="en-US" dirty="0" err="1"/>
            <a:t>cymdeithasol</a:t>
          </a:r>
          <a:r>
            <a:rPr lang="en-US" dirty="0"/>
            <a:t>.</a:t>
          </a:r>
          <a:r>
            <a:rPr lang="en-US" dirty="0">
              <a:latin typeface="Calibri Light" panose="020F0302020204030204"/>
            </a:rPr>
            <a:t> </a:t>
          </a:r>
          <a:endParaRPr lang="en-US" dirty="0"/>
        </a:p>
      </dgm:t>
    </dgm:pt>
    <dgm:pt modelId="{A177213E-4397-46CD-AFD8-46E9ACD35708}" type="parTrans" cxnId="{592AF331-5C84-4122-BB18-8F628C50875A}">
      <dgm:prSet/>
      <dgm:spPr/>
      <dgm:t>
        <a:bodyPr/>
        <a:lstStyle/>
        <a:p>
          <a:endParaRPr lang="en-US"/>
        </a:p>
      </dgm:t>
    </dgm:pt>
    <dgm:pt modelId="{7C47DD37-FD77-4F8F-800B-BCB6BC63D514}" type="sibTrans" cxnId="{592AF331-5C84-4122-BB18-8F628C50875A}">
      <dgm:prSet/>
      <dgm:spPr/>
      <dgm:t>
        <a:bodyPr/>
        <a:lstStyle/>
        <a:p>
          <a:endParaRPr lang="en-US"/>
        </a:p>
      </dgm:t>
    </dgm:pt>
    <dgm:pt modelId="{A5BB9B7B-3EB3-400B-BB91-68E6427F3E2B}">
      <dgm:prSet/>
      <dgm:spPr/>
      <dgm:t>
        <a:bodyPr/>
        <a:lstStyle/>
        <a:p>
          <a:pPr>
            <a:lnSpc>
              <a:spcPct val="100000"/>
            </a:lnSpc>
          </a:pPr>
          <a:r>
            <a:rPr lang="en-US" dirty="0" err="1"/>
            <a:t>Myfyrio</a:t>
          </a:r>
          <a:r>
            <a:rPr lang="en-US" dirty="0"/>
            <a:t> </a:t>
          </a:r>
          <a:r>
            <a:rPr lang="en-US" dirty="0" err="1"/>
            <a:t>personol</a:t>
          </a:r>
          <a:r>
            <a:rPr lang="en-US" dirty="0"/>
            <a:t> </a:t>
          </a:r>
          <a:r>
            <a:rPr lang="en-US" dirty="0" err="1"/>
            <a:t>ar</a:t>
          </a:r>
          <a:r>
            <a:rPr lang="en-US" dirty="0"/>
            <a:t> </a:t>
          </a:r>
          <a:r>
            <a:rPr lang="en-US" dirty="0" err="1"/>
            <a:t>eu</a:t>
          </a:r>
          <a:r>
            <a:rPr lang="en-US" dirty="0"/>
            <a:t> </a:t>
          </a:r>
          <a:r>
            <a:rPr lang="en-US" dirty="0" err="1"/>
            <a:t>disgwyliadau</a:t>
          </a:r>
          <a:r>
            <a:rPr lang="en-US" dirty="0"/>
            <a:t> o AGA </a:t>
          </a:r>
          <a:r>
            <a:rPr lang="en-US" dirty="0" err="1"/>
            <a:t>a’u</a:t>
          </a:r>
          <a:r>
            <a:rPr lang="en-US" dirty="0"/>
            <a:t> </a:t>
          </a:r>
          <a:r>
            <a:rPr lang="en-US" dirty="0" err="1"/>
            <a:t>galluoedd</a:t>
          </a:r>
          <a:r>
            <a:rPr lang="en-US" dirty="0"/>
            <a:t> </a:t>
          </a:r>
          <a:r>
            <a:rPr lang="en-US" dirty="0" err="1"/>
            <a:t>rheoleiddio</a:t>
          </a:r>
          <a:r>
            <a:rPr lang="en-US" dirty="0"/>
            <a:t> </a:t>
          </a:r>
          <a:r>
            <a:rPr lang="en-US" dirty="0" err="1"/>
            <a:t>eu</a:t>
          </a:r>
          <a:r>
            <a:rPr lang="en-US" dirty="0"/>
            <a:t> </a:t>
          </a:r>
          <a:r>
            <a:rPr lang="en-US" dirty="0" err="1"/>
            <a:t>hunain</a:t>
          </a:r>
          <a:r>
            <a:rPr lang="en-US" dirty="0"/>
            <a:t> a </a:t>
          </a:r>
          <a:r>
            <a:rPr lang="en-US" dirty="0" err="1"/>
            <a:t>sut</a:t>
          </a:r>
          <a:r>
            <a:rPr lang="en-US" dirty="0"/>
            <a:t> y </a:t>
          </a:r>
          <a:r>
            <a:rPr lang="en-US" dirty="0" err="1"/>
            <a:t>gallai</a:t>
          </a:r>
          <a:r>
            <a:rPr lang="en-US" dirty="0"/>
            <a:t> </a:t>
          </a:r>
          <a:r>
            <a:rPr lang="en-US" dirty="0" err="1"/>
            <a:t>hyn</a:t>
          </a:r>
          <a:r>
            <a:rPr lang="en-US" dirty="0"/>
            <a:t> </a:t>
          </a:r>
          <a:r>
            <a:rPr lang="en-US" dirty="0" err="1"/>
            <a:t>ddylanwadu</a:t>
          </a:r>
          <a:r>
            <a:rPr lang="en-US" dirty="0"/>
            <a:t> </a:t>
          </a:r>
          <a:r>
            <a:rPr lang="en-US" dirty="0" err="1"/>
            <a:t>ar</a:t>
          </a:r>
          <a:r>
            <a:rPr lang="en-US" dirty="0"/>
            <a:t> </a:t>
          </a:r>
          <a:r>
            <a:rPr lang="en-US" dirty="0" err="1"/>
            <a:t>eu</a:t>
          </a:r>
          <a:r>
            <a:rPr lang="en-US" dirty="0"/>
            <a:t> </a:t>
          </a:r>
          <a:r>
            <a:rPr lang="en-US" dirty="0" err="1"/>
            <a:t>harfer</a:t>
          </a:r>
          <a:r>
            <a:rPr lang="en-US" dirty="0"/>
            <a:t> </a:t>
          </a:r>
          <a:r>
            <a:rPr lang="en-US" dirty="0" err="1"/>
            <a:t>yn</a:t>
          </a:r>
          <a:r>
            <a:rPr lang="en-US" dirty="0"/>
            <a:t> </a:t>
          </a:r>
          <a:r>
            <a:rPr lang="en-US" dirty="0" err="1"/>
            <a:t>yr</a:t>
          </a:r>
          <a:r>
            <a:rPr lang="en-US" dirty="0"/>
            <a:t> </a:t>
          </a:r>
          <a:r>
            <a:rPr lang="en-US" dirty="0" err="1"/>
            <a:t>ystafell</a:t>
          </a:r>
          <a:r>
            <a:rPr lang="en-US" dirty="0"/>
            <a:t> </a:t>
          </a:r>
          <a:r>
            <a:rPr lang="en-US" dirty="0" err="1"/>
            <a:t>ddosbarth</a:t>
          </a:r>
        </a:p>
      </dgm:t>
    </dgm:pt>
    <dgm:pt modelId="{0837AD64-DD64-41D6-A1A6-166FFDB47796}" type="parTrans" cxnId="{C1618CE3-1C48-45E9-8A34-5A2BFB1EA50E}">
      <dgm:prSet/>
      <dgm:spPr/>
      <dgm:t>
        <a:bodyPr/>
        <a:lstStyle/>
        <a:p>
          <a:endParaRPr lang="en-US"/>
        </a:p>
      </dgm:t>
    </dgm:pt>
    <dgm:pt modelId="{00F11195-84D7-48A8-93CD-C58C64A3E74C}" type="sibTrans" cxnId="{C1618CE3-1C48-45E9-8A34-5A2BFB1EA50E}">
      <dgm:prSet/>
      <dgm:spPr/>
      <dgm:t>
        <a:bodyPr/>
        <a:lstStyle/>
        <a:p>
          <a:endParaRPr lang="en-US"/>
        </a:p>
      </dgm:t>
    </dgm:pt>
    <dgm:pt modelId="{255A120C-454C-4D44-8FF8-B5E0F5D2DC32}" type="pres">
      <dgm:prSet presAssocID="{38D5D4A4-E04D-432B-8844-3B35CB479019}" presName="root" presStyleCnt="0">
        <dgm:presLayoutVars>
          <dgm:dir/>
          <dgm:resizeHandles val="exact"/>
        </dgm:presLayoutVars>
      </dgm:prSet>
      <dgm:spPr/>
    </dgm:pt>
    <dgm:pt modelId="{625BE733-DD04-4193-8383-2FAD50F4F79A}" type="pres">
      <dgm:prSet presAssocID="{4FB8447A-FBD3-46A8-B110-2710A6666E29}" presName="compNode" presStyleCnt="0"/>
      <dgm:spPr/>
    </dgm:pt>
    <dgm:pt modelId="{D4C24F53-3762-4E45-9109-FCB07AFE76DD}" type="pres">
      <dgm:prSet presAssocID="{4FB8447A-FBD3-46A8-B110-2710A6666E29}" presName="bgRect" presStyleLbl="bgShp" presStyleIdx="0" presStyleCnt="6"/>
      <dgm:spPr/>
    </dgm:pt>
    <dgm:pt modelId="{A7DEFFB7-5E8A-4738-ABD5-42A20087F49E}" type="pres">
      <dgm:prSet presAssocID="{4FB8447A-FBD3-46A8-B110-2710A6666E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BC0618-2FF4-4D72-886A-726847C1D15F}" type="pres">
      <dgm:prSet presAssocID="{4FB8447A-FBD3-46A8-B110-2710A6666E29}" presName="spaceRect" presStyleCnt="0"/>
      <dgm:spPr/>
    </dgm:pt>
    <dgm:pt modelId="{CAD6A5DF-5903-4898-ADA6-8DF2D55A068A}" type="pres">
      <dgm:prSet presAssocID="{4FB8447A-FBD3-46A8-B110-2710A6666E29}" presName="parTx" presStyleLbl="revTx" presStyleIdx="0" presStyleCnt="6">
        <dgm:presLayoutVars>
          <dgm:chMax val="0"/>
          <dgm:chPref val="0"/>
        </dgm:presLayoutVars>
      </dgm:prSet>
      <dgm:spPr/>
    </dgm:pt>
    <dgm:pt modelId="{7A35646C-77BA-49DC-A5D2-C1ACA9DD4194}" type="pres">
      <dgm:prSet presAssocID="{ABE822E2-9452-4E3D-84CF-7CA2FC180CDD}" presName="sibTrans" presStyleCnt="0"/>
      <dgm:spPr/>
    </dgm:pt>
    <dgm:pt modelId="{9FFC582D-993B-4A31-8643-2E982E7EA7E8}" type="pres">
      <dgm:prSet presAssocID="{7E343645-C035-4136-BFB2-83DE9CEA6311}" presName="compNode" presStyleCnt="0"/>
      <dgm:spPr/>
    </dgm:pt>
    <dgm:pt modelId="{D93DAA65-F2B4-4E5A-A757-30B9FD492D75}" type="pres">
      <dgm:prSet presAssocID="{7E343645-C035-4136-BFB2-83DE9CEA6311}" presName="bgRect" presStyleLbl="bgShp" presStyleIdx="1" presStyleCnt="6"/>
      <dgm:spPr/>
    </dgm:pt>
    <dgm:pt modelId="{3E2EA3F2-8D52-4BC1-A720-2806ABF055A3}" type="pres">
      <dgm:prSet presAssocID="{7E343645-C035-4136-BFB2-83DE9CEA631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7BF9F690-6EEC-42AA-BFDD-82D8737FE25A}" type="pres">
      <dgm:prSet presAssocID="{7E343645-C035-4136-BFB2-83DE9CEA6311}" presName="spaceRect" presStyleCnt="0"/>
      <dgm:spPr/>
    </dgm:pt>
    <dgm:pt modelId="{9006DFF3-06E6-4F27-89DD-20DB990618D6}" type="pres">
      <dgm:prSet presAssocID="{7E343645-C035-4136-BFB2-83DE9CEA6311}" presName="parTx" presStyleLbl="revTx" presStyleIdx="1" presStyleCnt="6">
        <dgm:presLayoutVars>
          <dgm:chMax val="0"/>
          <dgm:chPref val="0"/>
        </dgm:presLayoutVars>
      </dgm:prSet>
      <dgm:spPr/>
    </dgm:pt>
    <dgm:pt modelId="{408EC15F-83AF-4A97-AF2C-86B7E2D2E0AF}" type="pres">
      <dgm:prSet presAssocID="{296B5A40-9969-4337-8996-A06223F2C585}" presName="sibTrans" presStyleCnt="0"/>
      <dgm:spPr/>
    </dgm:pt>
    <dgm:pt modelId="{3748142A-B864-4CB5-A246-3235C616CF8B}" type="pres">
      <dgm:prSet presAssocID="{C2F20D47-54FF-4C7C-9179-292EBA4C33B0}" presName="compNode" presStyleCnt="0"/>
      <dgm:spPr/>
    </dgm:pt>
    <dgm:pt modelId="{9585C144-568C-40AB-8E0C-5066E9ADFF9E}" type="pres">
      <dgm:prSet presAssocID="{C2F20D47-54FF-4C7C-9179-292EBA4C33B0}" presName="bgRect" presStyleLbl="bgShp" presStyleIdx="2" presStyleCnt="6"/>
      <dgm:spPr/>
    </dgm:pt>
    <dgm:pt modelId="{E0AECB36-C5BA-4848-8333-6A8CA262C10C}" type="pres">
      <dgm:prSet presAssocID="{C2F20D47-54FF-4C7C-9179-292EBA4C33B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C64F422C-82DE-4287-A74A-2BCB69FB2C5A}" type="pres">
      <dgm:prSet presAssocID="{C2F20D47-54FF-4C7C-9179-292EBA4C33B0}" presName="spaceRect" presStyleCnt="0"/>
      <dgm:spPr/>
    </dgm:pt>
    <dgm:pt modelId="{600F6C05-E290-4498-92AF-52E2EBAFC75C}" type="pres">
      <dgm:prSet presAssocID="{C2F20D47-54FF-4C7C-9179-292EBA4C33B0}" presName="parTx" presStyleLbl="revTx" presStyleIdx="2" presStyleCnt="6">
        <dgm:presLayoutVars>
          <dgm:chMax val="0"/>
          <dgm:chPref val="0"/>
        </dgm:presLayoutVars>
      </dgm:prSet>
      <dgm:spPr/>
    </dgm:pt>
    <dgm:pt modelId="{B8C0226E-F642-403C-9D95-A607047BF903}" type="pres">
      <dgm:prSet presAssocID="{3B245EB5-A330-46FD-820B-F2A571482986}" presName="sibTrans" presStyleCnt="0"/>
      <dgm:spPr/>
    </dgm:pt>
    <dgm:pt modelId="{418972AF-D577-490F-A604-363C30B425BE}" type="pres">
      <dgm:prSet presAssocID="{57C7AB7E-7B35-41CE-AA76-D61596672D00}" presName="compNode" presStyleCnt="0"/>
      <dgm:spPr/>
    </dgm:pt>
    <dgm:pt modelId="{E961B4E6-6400-4408-A281-8B104033FD10}" type="pres">
      <dgm:prSet presAssocID="{57C7AB7E-7B35-41CE-AA76-D61596672D00}" presName="bgRect" presStyleLbl="bgShp" presStyleIdx="3" presStyleCnt="6"/>
      <dgm:spPr/>
    </dgm:pt>
    <dgm:pt modelId="{5CD5DD07-8BC3-4B92-B5D3-31CBD4582C4D}" type="pres">
      <dgm:prSet presAssocID="{57C7AB7E-7B35-41CE-AA76-D61596672D0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0F7C9E8F-1F9C-45BF-B6D3-B9B466D7B2E3}" type="pres">
      <dgm:prSet presAssocID="{57C7AB7E-7B35-41CE-AA76-D61596672D00}" presName="spaceRect" presStyleCnt="0"/>
      <dgm:spPr/>
    </dgm:pt>
    <dgm:pt modelId="{F6CA360B-ED40-4586-B791-E1EAB25614C5}" type="pres">
      <dgm:prSet presAssocID="{57C7AB7E-7B35-41CE-AA76-D61596672D00}" presName="parTx" presStyleLbl="revTx" presStyleIdx="3" presStyleCnt="6">
        <dgm:presLayoutVars>
          <dgm:chMax val="0"/>
          <dgm:chPref val="0"/>
        </dgm:presLayoutVars>
      </dgm:prSet>
      <dgm:spPr/>
    </dgm:pt>
    <dgm:pt modelId="{1F3B9D17-D936-49C4-A65F-ECCC5EE88BE8}" type="pres">
      <dgm:prSet presAssocID="{23926298-9231-40AD-B7DE-0F846D3B9CCC}" presName="sibTrans" presStyleCnt="0"/>
      <dgm:spPr/>
    </dgm:pt>
    <dgm:pt modelId="{EF5AA769-2C0A-4791-BB1F-5A3F9417E055}" type="pres">
      <dgm:prSet presAssocID="{D5B5C936-9AFA-45D7-AC58-A592835E1358}" presName="compNode" presStyleCnt="0"/>
      <dgm:spPr/>
    </dgm:pt>
    <dgm:pt modelId="{61A5A8D9-7C4D-49F9-BFA4-409566F96378}" type="pres">
      <dgm:prSet presAssocID="{D5B5C936-9AFA-45D7-AC58-A592835E1358}" presName="bgRect" presStyleLbl="bgShp" presStyleIdx="4" presStyleCnt="6"/>
      <dgm:spPr/>
    </dgm:pt>
    <dgm:pt modelId="{B22D7614-BD2F-4AF2-97A2-64AA5150DE41}" type="pres">
      <dgm:prSet presAssocID="{D5B5C936-9AFA-45D7-AC58-A592835E135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lue"/>
        </a:ext>
      </dgm:extLst>
    </dgm:pt>
    <dgm:pt modelId="{393F0FA0-D2B2-4ABE-A342-A6C1C6D6FF2F}" type="pres">
      <dgm:prSet presAssocID="{D5B5C936-9AFA-45D7-AC58-A592835E1358}" presName="spaceRect" presStyleCnt="0"/>
      <dgm:spPr/>
    </dgm:pt>
    <dgm:pt modelId="{FEE495E2-DD2D-45A9-B640-89F082377C5D}" type="pres">
      <dgm:prSet presAssocID="{D5B5C936-9AFA-45D7-AC58-A592835E1358}" presName="parTx" presStyleLbl="revTx" presStyleIdx="4" presStyleCnt="6">
        <dgm:presLayoutVars>
          <dgm:chMax val="0"/>
          <dgm:chPref val="0"/>
        </dgm:presLayoutVars>
      </dgm:prSet>
      <dgm:spPr/>
    </dgm:pt>
    <dgm:pt modelId="{0D26572D-937C-4BF5-A1F3-368B6E37FD4F}" type="pres">
      <dgm:prSet presAssocID="{7C47DD37-FD77-4F8F-800B-BCB6BC63D514}" presName="sibTrans" presStyleCnt="0"/>
      <dgm:spPr/>
    </dgm:pt>
    <dgm:pt modelId="{C2D92398-7EC0-4CD2-940A-72733D3DCB2F}" type="pres">
      <dgm:prSet presAssocID="{A5BB9B7B-3EB3-400B-BB91-68E6427F3E2B}" presName="compNode" presStyleCnt="0"/>
      <dgm:spPr/>
    </dgm:pt>
    <dgm:pt modelId="{CD0C76C1-D7A5-424D-9936-C12CE1597BBF}" type="pres">
      <dgm:prSet presAssocID="{A5BB9B7B-3EB3-400B-BB91-68E6427F3E2B}" presName="bgRect" presStyleLbl="bgShp" presStyleIdx="5" presStyleCnt="6"/>
      <dgm:spPr/>
    </dgm:pt>
    <dgm:pt modelId="{5A7FA345-61C1-4C9E-A8E8-1665BC0C0DED}" type="pres">
      <dgm:prSet presAssocID="{A5BB9B7B-3EB3-400B-BB91-68E6427F3E2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188C655E-629C-4346-8CB2-A512B349F3B9}" type="pres">
      <dgm:prSet presAssocID="{A5BB9B7B-3EB3-400B-BB91-68E6427F3E2B}" presName="spaceRect" presStyleCnt="0"/>
      <dgm:spPr/>
    </dgm:pt>
    <dgm:pt modelId="{7CBFDD8D-ADD9-414D-B7F6-2448EE371075}" type="pres">
      <dgm:prSet presAssocID="{A5BB9B7B-3EB3-400B-BB91-68E6427F3E2B}" presName="parTx" presStyleLbl="revTx" presStyleIdx="5" presStyleCnt="6">
        <dgm:presLayoutVars>
          <dgm:chMax val="0"/>
          <dgm:chPref val="0"/>
        </dgm:presLayoutVars>
      </dgm:prSet>
      <dgm:spPr/>
    </dgm:pt>
  </dgm:ptLst>
  <dgm:cxnLst>
    <dgm:cxn modelId="{E31D5708-CE53-41E1-8854-136B9A7E2EDA}" type="presOf" srcId="{C2F20D47-54FF-4C7C-9179-292EBA4C33B0}" destId="{600F6C05-E290-4498-92AF-52E2EBAFC75C}" srcOrd="0" destOrd="0" presId="urn:microsoft.com/office/officeart/2018/2/layout/IconVerticalSolidList"/>
    <dgm:cxn modelId="{64E4B92F-CC0B-48E9-9F80-16E4CB999519}" srcId="{38D5D4A4-E04D-432B-8844-3B35CB479019}" destId="{C2F20D47-54FF-4C7C-9179-292EBA4C33B0}" srcOrd="2" destOrd="0" parTransId="{A9CE3143-2826-4364-84D9-D71451AEF834}" sibTransId="{3B245EB5-A330-46FD-820B-F2A571482986}"/>
    <dgm:cxn modelId="{592AF331-5C84-4122-BB18-8F628C50875A}" srcId="{38D5D4A4-E04D-432B-8844-3B35CB479019}" destId="{D5B5C936-9AFA-45D7-AC58-A592835E1358}" srcOrd="4" destOrd="0" parTransId="{A177213E-4397-46CD-AFD8-46E9ACD35708}" sibTransId="{7C47DD37-FD77-4F8F-800B-BCB6BC63D514}"/>
    <dgm:cxn modelId="{9F3AAD38-937F-41A8-B80C-90E15CBAC796}" type="presOf" srcId="{D5B5C936-9AFA-45D7-AC58-A592835E1358}" destId="{FEE495E2-DD2D-45A9-B640-89F082377C5D}" srcOrd="0" destOrd="0" presId="urn:microsoft.com/office/officeart/2018/2/layout/IconVerticalSolidList"/>
    <dgm:cxn modelId="{82E5004F-4481-48E1-803A-1F43BDB99B51}" type="presOf" srcId="{7E343645-C035-4136-BFB2-83DE9CEA6311}" destId="{9006DFF3-06E6-4F27-89DD-20DB990618D6}" srcOrd="0" destOrd="0" presId="urn:microsoft.com/office/officeart/2018/2/layout/IconVerticalSolidList"/>
    <dgm:cxn modelId="{F8257C51-AFE7-44A7-9AC3-D801BDD358B9}" type="presOf" srcId="{57C7AB7E-7B35-41CE-AA76-D61596672D00}" destId="{F6CA360B-ED40-4586-B791-E1EAB25614C5}" srcOrd="0" destOrd="0" presId="urn:microsoft.com/office/officeart/2018/2/layout/IconVerticalSolidList"/>
    <dgm:cxn modelId="{09B08655-FFCD-4987-B86F-333FC30ADBE1}" type="presOf" srcId="{4FB8447A-FBD3-46A8-B110-2710A6666E29}" destId="{CAD6A5DF-5903-4898-ADA6-8DF2D55A068A}" srcOrd="0" destOrd="0" presId="urn:microsoft.com/office/officeart/2018/2/layout/IconVerticalSolidList"/>
    <dgm:cxn modelId="{6D14F296-2E5F-4F77-8737-5A687E0DA72E}" type="presOf" srcId="{38D5D4A4-E04D-432B-8844-3B35CB479019}" destId="{255A120C-454C-4D44-8FF8-B5E0F5D2DC32}" srcOrd="0" destOrd="0" presId="urn:microsoft.com/office/officeart/2018/2/layout/IconVerticalSolidList"/>
    <dgm:cxn modelId="{45D7E1A1-0F02-49BD-B12D-703F2B3EA6CF}" srcId="{38D5D4A4-E04D-432B-8844-3B35CB479019}" destId="{57C7AB7E-7B35-41CE-AA76-D61596672D00}" srcOrd="3" destOrd="0" parTransId="{1C415443-ECA3-4B48-B473-EB38D7DCBCA4}" sibTransId="{23926298-9231-40AD-B7DE-0F846D3B9CCC}"/>
    <dgm:cxn modelId="{3691CAAC-9F99-45B6-90C9-BE8950BB4D1F}" srcId="{38D5D4A4-E04D-432B-8844-3B35CB479019}" destId="{7E343645-C035-4136-BFB2-83DE9CEA6311}" srcOrd="1" destOrd="0" parTransId="{B6272F21-811A-4BD4-B06A-0A103615E1A8}" sibTransId="{296B5A40-9969-4337-8996-A06223F2C585}"/>
    <dgm:cxn modelId="{4409F2BF-E69A-430F-B887-22BAF6B82040}" type="presOf" srcId="{A5BB9B7B-3EB3-400B-BB91-68E6427F3E2B}" destId="{7CBFDD8D-ADD9-414D-B7F6-2448EE371075}" srcOrd="0" destOrd="0" presId="urn:microsoft.com/office/officeart/2018/2/layout/IconVerticalSolidList"/>
    <dgm:cxn modelId="{71155BE0-B74F-4E3A-A659-7A40C0CCF452}" srcId="{38D5D4A4-E04D-432B-8844-3B35CB479019}" destId="{4FB8447A-FBD3-46A8-B110-2710A6666E29}" srcOrd="0" destOrd="0" parTransId="{EB5F3C81-F7D3-45D7-B335-D322293C66D8}" sibTransId="{ABE822E2-9452-4E3D-84CF-7CA2FC180CDD}"/>
    <dgm:cxn modelId="{C1618CE3-1C48-45E9-8A34-5A2BFB1EA50E}" srcId="{38D5D4A4-E04D-432B-8844-3B35CB479019}" destId="{A5BB9B7B-3EB3-400B-BB91-68E6427F3E2B}" srcOrd="5" destOrd="0" parTransId="{0837AD64-DD64-41D6-A1A6-166FFDB47796}" sibTransId="{00F11195-84D7-48A8-93CD-C58C64A3E74C}"/>
    <dgm:cxn modelId="{9BB235DC-424D-4C21-B324-DD2C9F44D4A5}" type="presParOf" srcId="{255A120C-454C-4D44-8FF8-B5E0F5D2DC32}" destId="{625BE733-DD04-4193-8383-2FAD50F4F79A}" srcOrd="0" destOrd="0" presId="urn:microsoft.com/office/officeart/2018/2/layout/IconVerticalSolidList"/>
    <dgm:cxn modelId="{0412CE2D-1D9F-4963-BBE4-2B24AB105B0D}" type="presParOf" srcId="{625BE733-DD04-4193-8383-2FAD50F4F79A}" destId="{D4C24F53-3762-4E45-9109-FCB07AFE76DD}" srcOrd="0" destOrd="0" presId="urn:microsoft.com/office/officeart/2018/2/layout/IconVerticalSolidList"/>
    <dgm:cxn modelId="{477AFFB4-C138-49E8-9631-7B416D3F8479}" type="presParOf" srcId="{625BE733-DD04-4193-8383-2FAD50F4F79A}" destId="{A7DEFFB7-5E8A-4738-ABD5-42A20087F49E}" srcOrd="1" destOrd="0" presId="urn:microsoft.com/office/officeart/2018/2/layout/IconVerticalSolidList"/>
    <dgm:cxn modelId="{E75046A7-EFD7-405A-B0A9-1994CA3B919E}" type="presParOf" srcId="{625BE733-DD04-4193-8383-2FAD50F4F79A}" destId="{53BC0618-2FF4-4D72-886A-726847C1D15F}" srcOrd="2" destOrd="0" presId="urn:microsoft.com/office/officeart/2018/2/layout/IconVerticalSolidList"/>
    <dgm:cxn modelId="{21E68DBC-8D81-4C45-8D7F-3F7D81DB4039}" type="presParOf" srcId="{625BE733-DD04-4193-8383-2FAD50F4F79A}" destId="{CAD6A5DF-5903-4898-ADA6-8DF2D55A068A}" srcOrd="3" destOrd="0" presId="urn:microsoft.com/office/officeart/2018/2/layout/IconVerticalSolidList"/>
    <dgm:cxn modelId="{44DACCF2-DD2B-4DBF-832C-4BEE72C933B6}" type="presParOf" srcId="{255A120C-454C-4D44-8FF8-B5E0F5D2DC32}" destId="{7A35646C-77BA-49DC-A5D2-C1ACA9DD4194}" srcOrd="1" destOrd="0" presId="urn:microsoft.com/office/officeart/2018/2/layout/IconVerticalSolidList"/>
    <dgm:cxn modelId="{9921EE6E-F269-41A0-8576-97EE79A65FEB}" type="presParOf" srcId="{255A120C-454C-4D44-8FF8-B5E0F5D2DC32}" destId="{9FFC582D-993B-4A31-8643-2E982E7EA7E8}" srcOrd="2" destOrd="0" presId="urn:microsoft.com/office/officeart/2018/2/layout/IconVerticalSolidList"/>
    <dgm:cxn modelId="{16274D63-F2B8-4EEB-BA5D-55990C3014E8}" type="presParOf" srcId="{9FFC582D-993B-4A31-8643-2E982E7EA7E8}" destId="{D93DAA65-F2B4-4E5A-A757-30B9FD492D75}" srcOrd="0" destOrd="0" presId="urn:microsoft.com/office/officeart/2018/2/layout/IconVerticalSolidList"/>
    <dgm:cxn modelId="{21520860-8938-4B17-8C3B-A497BB81515E}" type="presParOf" srcId="{9FFC582D-993B-4A31-8643-2E982E7EA7E8}" destId="{3E2EA3F2-8D52-4BC1-A720-2806ABF055A3}" srcOrd="1" destOrd="0" presId="urn:microsoft.com/office/officeart/2018/2/layout/IconVerticalSolidList"/>
    <dgm:cxn modelId="{DC100C85-4828-4975-87AA-F822A15CE205}" type="presParOf" srcId="{9FFC582D-993B-4A31-8643-2E982E7EA7E8}" destId="{7BF9F690-6EEC-42AA-BFDD-82D8737FE25A}" srcOrd="2" destOrd="0" presId="urn:microsoft.com/office/officeart/2018/2/layout/IconVerticalSolidList"/>
    <dgm:cxn modelId="{C237AC9C-94E1-4CBC-984F-4FA38BF54C70}" type="presParOf" srcId="{9FFC582D-993B-4A31-8643-2E982E7EA7E8}" destId="{9006DFF3-06E6-4F27-89DD-20DB990618D6}" srcOrd="3" destOrd="0" presId="urn:microsoft.com/office/officeart/2018/2/layout/IconVerticalSolidList"/>
    <dgm:cxn modelId="{A300B5B4-6170-4511-AB37-4DF120505842}" type="presParOf" srcId="{255A120C-454C-4D44-8FF8-B5E0F5D2DC32}" destId="{408EC15F-83AF-4A97-AF2C-86B7E2D2E0AF}" srcOrd="3" destOrd="0" presId="urn:microsoft.com/office/officeart/2018/2/layout/IconVerticalSolidList"/>
    <dgm:cxn modelId="{48D7F1EC-BDBA-4E93-B30C-F559CAE4DBBE}" type="presParOf" srcId="{255A120C-454C-4D44-8FF8-B5E0F5D2DC32}" destId="{3748142A-B864-4CB5-A246-3235C616CF8B}" srcOrd="4" destOrd="0" presId="urn:microsoft.com/office/officeart/2018/2/layout/IconVerticalSolidList"/>
    <dgm:cxn modelId="{640D95E1-81C4-42BF-A437-36D7FFB0E7EB}" type="presParOf" srcId="{3748142A-B864-4CB5-A246-3235C616CF8B}" destId="{9585C144-568C-40AB-8E0C-5066E9ADFF9E}" srcOrd="0" destOrd="0" presId="urn:microsoft.com/office/officeart/2018/2/layout/IconVerticalSolidList"/>
    <dgm:cxn modelId="{F1ADB34B-28B3-4E68-96B7-3C654ED12241}" type="presParOf" srcId="{3748142A-B864-4CB5-A246-3235C616CF8B}" destId="{E0AECB36-C5BA-4848-8333-6A8CA262C10C}" srcOrd="1" destOrd="0" presId="urn:microsoft.com/office/officeart/2018/2/layout/IconVerticalSolidList"/>
    <dgm:cxn modelId="{5806D419-9C6B-4ADB-929A-F5A2B52BAA77}" type="presParOf" srcId="{3748142A-B864-4CB5-A246-3235C616CF8B}" destId="{C64F422C-82DE-4287-A74A-2BCB69FB2C5A}" srcOrd="2" destOrd="0" presId="urn:microsoft.com/office/officeart/2018/2/layout/IconVerticalSolidList"/>
    <dgm:cxn modelId="{9D0DD6B2-6F38-4425-B439-39BE81E69C7C}" type="presParOf" srcId="{3748142A-B864-4CB5-A246-3235C616CF8B}" destId="{600F6C05-E290-4498-92AF-52E2EBAFC75C}" srcOrd="3" destOrd="0" presId="urn:microsoft.com/office/officeart/2018/2/layout/IconVerticalSolidList"/>
    <dgm:cxn modelId="{00FDD3FF-6341-4F10-8A53-8B3CE8951455}" type="presParOf" srcId="{255A120C-454C-4D44-8FF8-B5E0F5D2DC32}" destId="{B8C0226E-F642-403C-9D95-A607047BF903}" srcOrd="5" destOrd="0" presId="urn:microsoft.com/office/officeart/2018/2/layout/IconVerticalSolidList"/>
    <dgm:cxn modelId="{6D1B6663-3B58-4D80-ABCF-33A7B73194F8}" type="presParOf" srcId="{255A120C-454C-4D44-8FF8-B5E0F5D2DC32}" destId="{418972AF-D577-490F-A604-363C30B425BE}" srcOrd="6" destOrd="0" presId="urn:microsoft.com/office/officeart/2018/2/layout/IconVerticalSolidList"/>
    <dgm:cxn modelId="{CDA18884-2895-4332-884D-D01B435D03D5}" type="presParOf" srcId="{418972AF-D577-490F-A604-363C30B425BE}" destId="{E961B4E6-6400-4408-A281-8B104033FD10}" srcOrd="0" destOrd="0" presId="urn:microsoft.com/office/officeart/2018/2/layout/IconVerticalSolidList"/>
    <dgm:cxn modelId="{B79F861A-C7B6-4C20-B3AF-F7BC32EA311D}" type="presParOf" srcId="{418972AF-D577-490F-A604-363C30B425BE}" destId="{5CD5DD07-8BC3-4B92-B5D3-31CBD4582C4D}" srcOrd="1" destOrd="0" presId="urn:microsoft.com/office/officeart/2018/2/layout/IconVerticalSolidList"/>
    <dgm:cxn modelId="{57CAC01F-D775-4BD2-9C42-566F99C054E3}" type="presParOf" srcId="{418972AF-D577-490F-A604-363C30B425BE}" destId="{0F7C9E8F-1F9C-45BF-B6D3-B9B466D7B2E3}" srcOrd="2" destOrd="0" presId="urn:microsoft.com/office/officeart/2018/2/layout/IconVerticalSolidList"/>
    <dgm:cxn modelId="{E5EA4FD2-2B09-4410-A4E5-65D70E3E5E87}" type="presParOf" srcId="{418972AF-D577-490F-A604-363C30B425BE}" destId="{F6CA360B-ED40-4586-B791-E1EAB25614C5}" srcOrd="3" destOrd="0" presId="urn:microsoft.com/office/officeart/2018/2/layout/IconVerticalSolidList"/>
    <dgm:cxn modelId="{4D2690A0-55FB-46A6-BA3B-BEEADA2CA81A}" type="presParOf" srcId="{255A120C-454C-4D44-8FF8-B5E0F5D2DC32}" destId="{1F3B9D17-D936-49C4-A65F-ECCC5EE88BE8}" srcOrd="7" destOrd="0" presId="urn:microsoft.com/office/officeart/2018/2/layout/IconVerticalSolidList"/>
    <dgm:cxn modelId="{B82193D6-05EF-46AE-9097-6AB61A2717CB}" type="presParOf" srcId="{255A120C-454C-4D44-8FF8-B5E0F5D2DC32}" destId="{EF5AA769-2C0A-4791-BB1F-5A3F9417E055}" srcOrd="8" destOrd="0" presId="urn:microsoft.com/office/officeart/2018/2/layout/IconVerticalSolidList"/>
    <dgm:cxn modelId="{9CFBC204-CC00-414B-A0F3-D00F0F0B6803}" type="presParOf" srcId="{EF5AA769-2C0A-4791-BB1F-5A3F9417E055}" destId="{61A5A8D9-7C4D-49F9-BFA4-409566F96378}" srcOrd="0" destOrd="0" presId="urn:microsoft.com/office/officeart/2018/2/layout/IconVerticalSolidList"/>
    <dgm:cxn modelId="{06636594-D84C-4AE1-8A03-E65C669DAA39}" type="presParOf" srcId="{EF5AA769-2C0A-4791-BB1F-5A3F9417E055}" destId="{B22D7614-BD2F-4AF2-97A2-64AA5150DE41}" srcOrd="1" destOrd="0" presId="urn:microsoft.com/office/officeart/2018/2/layout/IconVerticalSolidList"/>
    <dgm:cxn modelId="{D52829C2-E65A-4136-99F6-F703CA1E423C}" type="presParOf" srcId="{EF5AA769-2C0A-4791-BB1F-5A3F9417E055}" destId="{393F0FA0-D2B2-4ABE-A342-A6C1C6D6FF2F}" srcOrd="2" destOrd="0" presId="urn:microsoft.com/office/officeart/2018/2/layout/IconVerticalSolidList"/>
    <dgm:cxn modelId="{BE918D35-99EA-4792-A922-7E82B5973171}" type="presParOf" srcId="{EF5AA769-2C0A-4791-BB1F-5A3F9417E055}" destId="{FEE495E2-DD2D-45A9-B640-89F082377C5D}" srcOrd="3" destOrd="0" presId="urn:microsoft.com/office/officeart/2018/2/layout/IconVerticalSolidList"/>
    <dgm:cxn modelId="{F96B9FFB-6F90-4BB3-A6E7-CADBA7B73D4E}" type="presParOf" srcId="{255A120C-454C-4D44-8FF8-B5E0F5D2DC32}" destId="{0D26572D-937C-4BF5-A1F3-368B6E37FD4F}" srcOrd="9" destOrd="0" presId="urn:microsoft.com/office/officeart/2018/2/layout/IconVerticalSolidList"/>
    <dgm:cxn modelId="{9B0D34FF-F602-41D5-884D-2E82E56F3BF4}" type="presParOf" srcId="{255A120C-454C-4D44-8FF8-B5E0F5D2DC32}" destId="{C2D92398-7EC0-4CD2-940A-72733D3DCB2F}" srcOrd="10" destOrd="0" presId="urn:microsoft.com/office/officeart/2018/2/layout/IconVerticalSolidList"/>
    <dgm:cxn modelId="{1F147436-6EE9-4357-95F6-26BC43134D7C}" type="presParOf" srcId="{C2D92398-7EC0-4CD2-940A-72733D3DCB2F}" destId="{CD0C76C1-D7A5-424D-9936-C12CE1597BBF}" srcOrd="0" destOrd="0" presId="urn:microsoft.com/office/officeart/2018/2/layout/IconVerticalSolidList"/>
    <dgm:cxn modelId="{C9A671B0-EDCF-4A5C-A828-6FE78C2B4D35}" type="presParOf" srcId="{C2D92398-7EC0-4CD2-940A-72733D3DCB2F}" destId="{5A7FA345-61C1-4C9E-A8E8-1665BC0C0DED}" srcOrd="1" destOrd="0" presId="urn:microsoft.com/office/officeart/2018/2/layout/IconVerticalSolidList"/>
    <dgm:cxn modelId="{AF63BC7E-2404-418D-AE6A-E88D450FB3E1}" type="presParOf" srcId="{C2D92398-7EC0-4CD2-940A-72733D3DCB2F}" destId="{188C655E-629C-4346-8CB2-A512B349F3B9}" srcOrd="2" destOrd="0" presId="urn:microsoft.com/office/officeart/2018/2/layout/IconVerticalSolidList"/>
    <dgm:cxn modelId="{AB2C3227-9F1E-4668-9FCD-FED4768EC2C7}" type="presParOf" srcId="{C2D92398-7EC0-4CD2-940A-72733D3DCB2F}" destId="{7CBFDD8D-ADD9-414D-B7F6-2448EE3710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95ADDB-8BE8-4464-AE26-6B0E2C8EE7F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8001C3-4482-4F7A-9C02-E521EFB47971}">
      <dgm:prSet/>
      <dgm:spPr/>
      <dgm:t>
        <a:bodyPr/>
        <a:lstStyle/>
        <a:p>
          <a:r>
            <a:rPr lang="cy-GB" noProof="0" dirty="0"/>
            <a:t>Yn rhan o’r modwl hwn, byddwch yn defnyddio arsylwadau yn yr ystafell ddosbarth fel sail ar gyfer adfyfyrio</a:t>
          </a:r>
        </a:p>
      </dgm:t>
    </dgm:pt>
    <dgm:pt modelId="{39F7814A-EF0F-49FF-B77F-93D367C87345}" type="parTrans" cxnId="{D267A932-DD3F-445A-8073-F69B9C9B25C0}">
      <dgm:prSet/>
      <dgm:spPr/>
      <dgm:t>
        <a:bodyPr/>
        <a:lstStyle/>
        <a:p>
          <a:endParaRPr lang="en-US"/>
        </a:p>
      </dgm:t>
    </dgm:pt>
    <dgm:pt modelId="{47480DCD-5258-4660-9C15-A9F786CC307E}" type="sibTrans" cxnId="{D267A932-DD3F-445A-8073-F69B9C9B25C0}">
      <dgm:prSet/>
      <dgm:spPr/>
      <dgm:t>
        <a:bodyPr/>
        <a:lstStyle/>
        <a:p>
          <a:endParaRPr lang="en-US"/>
        </a:p>
      </dgm:t>
    </dgm:pt>
    <dgm:pt modelId="{ADEB472B-F5B4-4447-9442-475316072F34}">
      <dgm:prSet/>
      <dgm:spPr/>
      <dgm:t>
        <a:bodyPr/>
        <a:lstStyle/>
        <a:p>
          <a:r>
            <a:rPr lang="cy-GB" noProof="0" dirty="0"/>
            <a:t>Mewn amgylchedd ysgol byddwch yn arsylwi ar ymarferwyr sydd wedi’u lleoli mewn ysgol ac yn defnyddio’r rhain fel sail ar gyfer adfyfyrio</a:t>
          </a:r>
        </a:p>
      </dgm:t>
    </dgm:pt>
    <dgm:pt modelId="{2F7C0D55-5BC5-4610-90A0-5192615A5827}" type="parTrans" cxnId="{B4D0CF20-BA5E-457B-9A71-7C0E85965268}">
      <dgm:prSet/>
      <dgm:spPr/>
      <dgm:t>
        <a:bodyPr/>
        <a:lstStyle/>
        <a:p>
          <a:endParaRPr lang="en-US"/>
        </a:p>
      </dgm:t>
    </dgm:pt>
    <dgm:pt modelId="{5FBFDAE3-F3E8-44C3-9390-BA5F43B909C2}" type="sibTrans" cxnId="{B4D0CF20-BA5E-457B-9A71-7C0E85965268}">
      <dgm:prSet/>
      <dgm:spPr/>
      <dgm:t>
        <a:bodyPr/>
        <a:lstStyle/>
        <a:p>
          <a:endParaRPr lang="en-US"/>
        </a:p>
      </dgm:t>
    </dgm:pt>
    <dgm:pt modelId="{D3F08560-AE33-4112-8FB7-48ECAABF30FB}" type="pres">
      <dgm:prSet presAssocID="{8595ADDB-8BE8-4464-AE26-6B0E2C8EE7FC}" presName="root" presStyleCnt="0">
        <dgm:presLayoutVars>
          <dgm:dir/>
          <dgm:resizeHandles val="exact"/>
        </dgm:presLayoutVars>
      </dgm:prSet>
      <dgm:spPr/>
    </dgm:pt>
    <dgm:pt modelId="{75139C43-CB0F-4FAF-A9D7-72D064A70D0F}" type="pres">
      <dgm:prSet presAssocID="{FE8001C3-4482-4F7A-9C02-E521EFB47971}" presName="compNode" presStyleCnt="0"/>
      <dgm:spPr/>
    </dgm:pt>
    <dgm:pt modelId="{E5AB5B2B-8B56-4094-A4ED-CF67AF4E9AE5}" type="pres">
      <dgm:prSet presAssocID="{FE8001C3-4482-4F7A-9C02-E521EFB4797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413D5F4-B101-4D2E-AA33-E3AE4DF3AC15}" type="pres">
      <dgm:prSet presAssocID="{FE8001C3-4482-4F7A-9C02-E521EFB47971}" presName="spaceRect" presStyleCnt="0"/>
      <dgm:spPr/>
    </dgm:pt>
    <dgm:pt modelId="{C7F78554-149E-49F7-9C61-B328C5E69378}" type="pres">
      <dgm:prSet presAssocID="{FE8001C3-4482-4F7A-9C02-E521EFB47971}" presName="textRect" presStyleLbl="revTx" presStyleIdx="0" presStyleCnt="2">
        <dgm:presLayoutVars>
          <dgm:chMax val="1"/>
          <dgm:chPref val="1"/>
        </dgm:presLayoutVars>
      </dgm:prSet>
      <dgm:spPr/>
    </dgm:pt>
    <dgm:pt modelId="{4EA58459-4AFA-4D5D-8076-13B4125DEE71}" type="pres">
      <dgm:prSet presAssocID="{47480DCD-5258-4660-9C15-A9F786CC307E}" presName="sibTrans" presStyleCnt="0"/>
      <dgm:spPr/>
    </dgm:pt>
    <dgm:pt modelId="{3602C2BC-82A5-4239-B7B0-43A9DAD92979}" type="pres">
      <dgm:prSet presAssocID="{ADEB472B-F5B4-4447-9442-475316072F34}" presName="compNode" presStyleCnt="0"/>
      <dgm:spPr/>
    </dgm:pt>
    <dgm:pt modelId="{24A542DC-A98A-4E1C-97FD-C701D6B66440}" type="pres">
      <dgm:prSet presAssocID="{ADEB472B-F5B4-4447-9442-475316072F3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1CF77AC-15CA-4B7B-9F31-9ED426B3AC1B}" type="pres">
      <dgm:prSet presAssocID="{ADEB472B-F5B4-4447-9442-475316072F34}" presName="spaceRect" presStyleCnt="0"/>
      <dgm:spPr/>
    </dgm:pt>
    <dgm:pt modelId="{0277BC5B-9CC8-4A90-B14A-01C48C45BFB3}" type="pres">
      <dgm:prSet presAssocID="{ADEB472B-F5B4-4447-9442-475316072F34}" presName="textRect" presStyleLbl="revTx" presStyleIdx="1" presStyleCnt="2">
        <dgm:presLayoutVars>
          <dgm:chMax val="1"/>
          <dgm:chPref val="1"/>
        </dgm:presLayoutVars>
      </dgm:prSet>
      <dgm:spPr/>
    </dgm:pt>
  </dgm:ptLst>
  <dgm:cxnLst>
    <dgm:cxn modelId="{B4D0CF20-BA5E-457B-9A71-7C0E85965268}" srcId="{8595ADDB-8BE8-4464-AE26-6B0E2C8EE7FC}" destId="{ADEB472B-F5B4-4447-9442-475316072F34}" srcOrd="1" destOrd="0" parTransId="{2F7C0D55-5BC5-4610-90A0-5192615A5827}" sibTransId="{5FBFDAE3-F3E8-44C3-9390-BA5F43B909C2}"/>
    <dgm:cxn modelId="{D267A932-DD3F-445A-8073-F69B9C9B25C0}" srcId="{8595ADDB-8BE8-4464-AE26-6B0E2C8EE7FC}" destId="{FE8001C3-4482-4F7A-9C02-E521EFB47971}" srcOrd="0" destOrd="0" parTransId="{39F7814A-EF0F-49FF-B77F-93D367C87345}" sibTransId="{47480DCD-5258-4660-9C15-A9F786CC307E}"/>
    <dgm:cxn modelId="{C2433C35-285C-4311-8791-1EA94809E372}" type="presOf" srcId="{ADEB472B-F5B4-4447-9442-475316072F34}" destId="{0277BC5B-9CC8-4A90-B14A-01C48C45BFB3}" srcOrd="0" destOrd="0" presId="urn:microsoft.com/office/officeart/2018/2/layout/IconLabelList"/>
    <dgm:cxn modelId="{C3BE7452-B578-4D02-882D-E41A4FE7230F}" type="presOf" srcId="{FE8001C3-4482-4F7A-9C02-E521EFB47971}" destId="{C7F78554-149E-49F7-9C61-B328C5E69378}" srcOrd="0" destOrd="0" presId="urn:microsoft.com/office/officeart/2018/2/layout/IconLabelList"/>
    <dgm:cxn modelId="{434176AA-AFC8-47CC-BF14-A8EA1A85233F}" type="presOf" srcId="{8595ADDB-8BE8-4464-AE26-6B0E2C8EE7FC}" destId="{D3F08560-AE33-4112-8FB7-48ECAABF30FB}" srcOrd="0" destOrd="0" presId="urn:microsoft.com/office/officeart/2018/2/layout/IconLabelList"/>
    <dgm:cxn modelId="{B21CF724-63B9-45FA-B8D9-5160BC7E41D3}" type="presParOf" srcId="{D3F08560-AE33-4112-8FB7-48ECAABF30FB}" destId="{75139C43-CB0F-4FAF-A9D7-72D064A70D0F}" srcOrd="0" destOrd="0" presId="urn:microsoft.com/office/officeart/2018/2/layout/IconLabelList"/>
    <dgm:cxn modelId="{516ED0E3-8A4C-45E6-ABDE-ABDEC2AD81DD}" type="presParOf" srcId="{75139C43-CB0F-4FAF-A9D7-72D064A70D0F}" destId="{E5AB5B2B-8B56-4094-A4ED-CF67AF4E9AE5}" srcOrd="0" destOrd="0" presId="urn:microsoft.com/office/officeart/2018/2/layout/IconLabelList"/>
    <dgm:cxn modelId="{B8D63597-98C9-4DD5-B58A-7B4F2C809752}" type="presParOf" srcId="{75139C43-CB0F-4FAF-A9D7-72D064A70D0F}" destId="{0413D5F4-B101-4D2E-AA33-E3AE4DF3AC15}" srcOrd="1" destOrd="0" presId="urn:microsoft.com/office/officeart/2018/2/layout/IconLabelList"/>
    <dgm:cxn modelId="{AF0096F0-2FA6-4C38-A1A0-2642FF910524}" type="presParOf" srcId="{75139C43-CB0F-4FAF-A9D7-72D064A70D0F}" destId="{C7F78554-149E-49F7-9C61-B328C5E69378}" srcOrd="2" destOrd="0" presId="urn:microsoft.com/office/officeart/2018/2/layout/IconLabelList"/>
    <dgm:cxn modelId="{C04CF1A2-D5CE-44A4-B365-26AA579A194F}" type="presParOf" srcId="{D3F08560-AE33-4112-8FB7-48ECAABF30FB}" destId="{4EA58459-4AFA-4D5D-8076-13B4125DEE71}" srcOrd="1" destOrd="0" presId="urn:microsoft.com/office/officeart/2018/2/layout/IconLabelList"/>
    <dgm:cxn modelId="{A6D712CF-7C38-481F-ADE3-F14E97ADCEE9}" type="presParOf" srcId="{D3F08560-AE33-4112-8FB7-48ECAABF30FB}" destId="{3602C2BC-82A5-4239-B7B0-43A9DAD92979}" srcOrd="2" destOrd="0" presId="urn:microsoft.com/office/officeart/2018/2/layout/IconLabelList"/>
    <dgm:cxn modelId="{3D28530F-D9DE-481B-B8FF-705A234094E1}" type="presParOf" srcId="{3602C2BC-82A5-4239-B7B0-43A9DAD92979}" destId="{24A542DC-A98A-4E1C-97FD-C701D6B66440}" srcOrd="0" destOrd="0" presId="urn:microsoft.com/office/officeart/2018/2/layout/IconLabelList"/>
    <dgm:cxn modelId="{8C409157-DD29-4C4E-82B0-73D8DD30DA3C}" type="presParOf" srcId="{3602C2BC-82A5-4239-B7B0-43A9DAD92979}" destId="{B1CF77AC-15CA-4B7B-9F31-9ED426B3AC1B}" srcOrd="1" destOrd="0" presId="urn:microsoft.com/office/officeart/2018/2/layout/IconLabelList"/>
    <dgm:cxn modelId="{288F31F0-D9F4-4BEB-9EAA-E63F4CC07560}" type="presParOf" srcId="{3602C2BC-82A5-4239-B7B0-43A9DAD92979}" destId="{0277BC5B-9CC8-4A90-B14A-01C48C45BFB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0D03B84-5A59-489D-AFFC-93E4AE6C539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82CC43-740F-4887-ADA9-7C2C3CF44D68}">
      <dgm:prSet/>
      <dgm:spPr/>
      <dgm:t>
        <a:bodyPr/>
        <a:lstStyle/>
        <a:p>
          <a:r>
            <a:rPr lang="cy-GB" noProof="0" dirty="0"/>
            <a:t>Pam mae angen i chi archwilio eich theorïau a chredoau personol wrth arsylwi?</a:t>
          </a:r>
        </a:p>
      </dgm:t>
    </dgm:pt>
    <dgm:pt modelId="{80E0DB1D-8BAC-45FB-85CE-B8B48AC597B2}" type="parTrans" cxnId="{58C114E7-1BF8-4E32-B940-6DA74FE05D1D}">
      <dgm:prSet/>
      <dgm:spPr/>
      <dgm:t>
        <a:bodyPr/>
        <a:lstStyle/>
        <a:p>
          <a:endParaRPr lang="en-US"/>
        </a:p>
      </dgm:t>
    </dgm:pt>
    <dgm:pt modelId="{94AFA463-CEF7-4015-914F-02B50B505735}" type="sibTrans" cxnId="{58C114E7-1BF8-4E32-B940-6DA74FE05D1D}">
      <dgm:prSet/>
      <dgm:spPr/>
      <dgm:t>
        <a:bodyPr/>
        <a:lstStyle/>
        <a:p>
          <a:endParaRPr lang="en-US"/>
        </a:p>
      </dgm:t>
    </dgm:pt>
    <dgm:pt modelId="{5FB553E8-4E78-4C3C-81B5-53AB5274CD04}">
      <dgm:prSet/>
      <dgm:spPr/>
      <dgm:t>
        <a:bodyPr/>
        <a:lstStyle/>
        <a:p>
          <a:r>
            <a:rPr lang="cy-GB" noProof="0" dirty="0"/>
            <a:t>Beth yw pwysigrwydd ystyried safbwyntiau niferus?</a:t>
          </a:r>
        </a:p>
      </dgm:t>
    </dgm:pt>
    <dgm:pt modelId="{DF42D264-396D-4EC8-AADC-DC853B3BB7F0}" type="parTrans" cxnId="{E8215E6F-4284-42CF-8910-63200D04D1CC}">
      <dgm:prSet/>
      <dgm:spPr/>
      <dgm:t>
        <a:bodyPr/>
        <a:lstStyle/>
        <a:p>
          <a:endParaRPr lang="en-US"/>
        </a:p>
      </dgm:t>
    </dgm:pt>
    <dgm:pt modelId="{81189EC8-35A0-480B-A961-16106674A95A}" type="sibTrans" cxnId="{E8215E6F-4284-42CF-8910-63200D04D1CC}">
      <dgm:prSet/>
      <dgm:spPr/>
      <dgm:t>
        <a:bodyPr/>
        <a:lstStyle/>
        <a:p>
          <a:endParaRPr lang="en-US"/>
        </a:p>
      </dgm:t>
    </dgm:pt>
    <dgm:pt modelId="{0BC7B24D-FC66-435E-8230-A51ACBEAD3F3}">
      <dgm:prSet/>
      <dgm:spPr/>
      <dgm:t>
        <a:bodyPr/>
        <a:lstStyle/>
        <a:p>
          <a:r>
            <a:rPr lang="cy-GB" noProof="0" dirty="0"/>
            <a:t>Sut gall eich profiadau eich hun effeithio ar yr hyn y byddwch yn ei arsylwi?</a:t>
          </a:r>
        </a:p>
      </dgm:t>
    </dgm:pt>
    <dgm:pt modelId="{2B6AF757-4257-4480-8030-EBC4CABA7FA6}" type="parTrans" cxnId="{84C570E4-A932-4FA5-8E4A-5ECD771E674E}">
      <dgm:prSet/>
      <dgm:spPr/>
      <dgm:t>
        <a:bodyPr/>
        <a:lstStyle/>
        <a:p>
          <a:endParaRPr lang="en-US"/>
        </a:p>
      </dgm:t>
    </dgm:pt>
    <dgm:pt modelId="{76A6C2CD-A28E-4D33-8E81-D6CE0809C71C}" type="sibTrans" cxnId="{84C570E4-A932-4FA5-8E4A-5ECD771E674E}">
      <dgm:prSet/>
      <dgm:spPr/>
      <dgm:t>
        <a:bodyPr/>
        <a:lstStyle/>
        <a:p>
          <a:endParaRPr lang="en-US"/>
        </a:p>
      </dgm:t>
    </dgm:pt>
    <dgm:pt modelId="{6F75D694-07D8-47D9-8183-10A339775D9D}" type="pres">
      <dgm:prSet presAssocID="{00D03B84-5A59-489D-AFFC-93E4AE6C5396}" presName="root" presStyleCnt="0">
        <dgm:presLayoutVars>
          <dgm:dir/>
          <dgm:resizeHandles val="exact"/>
        </dgm:presLayoutVars>
      </dgm:prSet>
      <dgm:spPr/>
    </dgm:pt>
    <dgm:pt modelId="{A48A5E74-81BF-4CE5-B315-66511669B161}" type="pres">
      <dgm:prSet presAssocID="{4A82CC43-740F-4887-ADA9-7C2C3CF44D68}" presName="compNode" presStyleCnt="0"/>
      <dgm:spPr/>
    </dgm:pt>
    <dgm:pt modelId="{8251B8F6-4C17-439B-9F6F-A05CF2E08689}" type="pres">
      <dgm:prSet presAssocID="{4A82CC43-740F-4887-ADA9-7C2C3CF44D68}" presName="bgRect" presStyleLbl="bgShp" presStyleIdx="0" presStyleCnt="3"/>
      <dgm:spPr/>
    </dgm:pt>
    <dgm:pt modelId="{D047801B-F00E-4145-AE55-AA1D5612759A}" type="pres">
      <dgm:prSet presAssocID="{4A82CC43-740F-4887-ADA9-7C2C3CF44D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080F4D8-8317-44A2-87A5-E965D3C9D690}" type="pres">
      <dgm:prSet presAssocID="{4A82CC43-740F-4887-ADA9-7C2C3CF44D68}" presName="spaceRect" presStyleCnt="0"/>
      <dgm:spPr/>
    </dgm:pt>
    <dgm:pt modelId="{536D025A-6CFA-49E1-BFCB-9201F7262EA7}" type="pres">
      <dgm:prSet presAssocID="{4A82CC43-740F-4887-ADA9-7C2C3CF44D68}" presName="parTx" presStyleLbl="revTx" presStyleIdx="0" presStyleCnt="3">
        <dgm:presLayoutVars>
          <dgm:chMax val="0"/>
          <dgm:chPref val="0"/>
        </dgm:presLayoutVars>
      </dgm:prSet>
      <dgm:spPr/>
    </dgm:pt>
    <dgm:pt modelId="{35C44F76-54B2-4CE3-A208-68DB49F4ADD5}" type="pres">
      <dgm:prSet presAssocID="{94AFA463-CEF7-4015-914F-02B50B505735}" presName="sibTrans" presStyleCnt="0"/>
      <dgm:spPr/>
    </dgm:pt>
    <dgm:pt modelId="{D65090A0-F94A-4762-A592-167899DD669B}" type="pres">
      <dgm:prSet presAssocID="{5FB553E8-4E78-4C3C-81B5-53AB5274CD04}" presName="compNode" presStyleCnt="0"/>
      <dgm:spPr/>
    </dgm:pt>
    <dgm:pt modelId="{FBD98EF2-512C-4033-B426-11A2E5420B0A}" type="pres">
      <dgm:prSet presAssocID="{5FB553E8-4E78-4C3C-81B5-53AB5274CD04}" presName="bgRect" presStyleLbl="bgShp" presStyleIdx="1" presStyleCnt="3"/>
      <dgm:spPr/>
    </dgm:pt>
    <dgm:pt modelId="{65E9964D-8A9A-46D8-8EA7-5B05508F49CE}" type="pres">
      <dgm:prSet presAssocID="{5FB553E8-4E78-4C3C-81B5-53AB5274CD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3EAF23C2-8695-4D94-B7AF-E8B1C3E71A0C}" type="pres">
      <dgm:prSet presAssocID="{5FB553E8-4E78-4C3C-81B5-53AB5274CD04}" presName="spaceRect" presStyleCnt="0"/>
      <dgm:spPr/>
    </dgm:pt>
    <dgm:pt modelId="{08C935AF-79DD-4239-A6DC-6DCB5CA48974}" type="pres">
      <dgm:prSet presAssocID="{5FB553E8-4E78-4C3C-81B5-53AB5274CD04}" presName="parTx" presStyleLbl="revTx" presStyleIdx="1" presStyleCnt="3">
        <dgm:presLayoutVars>
          <dgm:chMax val="0"/>
          <dgm:chPref val="0"/>
        </dgm:presLayoutVars>
      </dgm:prSet>
      <dgm:spPr/>
    </dgm:pt>
    <dgm:pt modelId="{3B5E2A0A-D71F-4997-8B8A-5346C7C7F2D1}" type="pres">
      <dgm:prSet presAssocID="{81189EC8-35A0-480B-A961-16106674A95A}" presName="sibTrans" presStyleCnt="0"/>
      <dgm:spPr/>
    </dgm:pt>
    <dgm:pt modelId="{C346BF16-B718-4880-A6AC-FF68DDA1EA17}" type="pres">
      <dgm:prSet presAssocID="{0BC7B24D-FC66-435E-8230-A51ACBEAD3F3}" presName="compNode" presStyleCnt="0"/>
      <dgm:spPr/>
    </dgm:pt>
    <dgm:pt modelId="{A813E3C5-0FE5-4941-9A6C-75229C2C6964}" type="pres">
      <dgm:prSet presAssocID="{0BC7B24D-FC66-435E-8230-A51ACBEAD3F3}" presName="bgRect" presStyleLbl="bgShp" presStyleIdx="2" presStyleCnt="3"/>
      <dgm:spPr/>
    </dgm:pt>
    <dgm:pt modelId="{02990D97-2E25-491E-87A6-22B2376F60F2}" type="pres">
      <dgm:prSet presAssocID="{0BC7B24D-FC66-435E-8230-A51ACBEAD3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6BDD2182-743C-4AB1-8E3B-666BF92DD423}" type="pres">
      <dgm:prSet presAssocID="{0BC7B24D-FC66-435E-8230-A51ACBEAD3F3}" presName="spaceRect" presStyleCnt="0"/>
      <dgm:spPr/>
    </dgm:pt>
    <dgm:pt modelId="{D6FF9949-2B7A-443D-8F25-304A951E69B5}" type="pres">
      <dgm:prSet presAssocID="{0BC7B24D-FC66-435E-8230-A51ACBEAD3F3}" presName="parTx" presStyleLbl="revTx" presStyleIdx="2" presStyleCnt="3">
        <dgm:presLayoutVars>
          <dgm:chMax val="0"/>
          <dgm:chPref val="0"/>
        </dgm:presLayoutVars>
      </dgm:prSet>
      <dgm:spPr/>
    </dgm:pt>
  </dgm:ptLst>
  <dgm:cxnLst>
    <dgm:cxn modelId="{A6926D2E-E4FC-4E36-B8B4-BB7CA01E2AB3}" type="presOf" srcId="{5FB553E8-4E78-4C3C-81B5-53AB5274CD04}" destId="{08C935AF-79DD-4239-A6DC-6DCB5CA48974}" srcOrd="0" destOrd="0" presId="urn:microsoft.com/office/officeart/2018/2/layout/IconVerticalSolidList"/>
    <dgm:cxn modelId="{7F897E3E-B85E-4234-9665-8C66AEA21F07}" type="presOf" srcId="{0BC7B24D-FC66-435E-8230-A51ACBEAD3F3}" destId="{D6FF9949-2B7A-443D-8F25-304A951E69B5}" srcOrd="0" destOrd="0" presId="urn:microsoft.com/office/officeart/2018/2/layout/IconVerticalSolidList"/>
    <dgm:cxn modelId="{E8215E6F-4284-42CF-8910-63200D04D1CC}" srcId="{00D03B84-5A59-489D-AFFC-93E4AE6C5396}" destId="{5FB553E8-4E78-4C3C-81B5-53AB5274CD04}" srcOrd="1" destOrd="0" parTransId="{DF42D264-396D-4EC8-AADC-DC853B3BB7F0}" sibTransId="{81189EC8-35A0-480B-A961-16106674A95A}"/>
    <dgm:cxn modelId="{952DF5A8-4B60-4A4C-A9B8-35E49FDFF44C}" type="presOf" srcId="{4A82CC43-740F-4887-ADA9-7C2C3CF44D68}" destId="{536D025A-6CFA-49E1-BFCB-9201F7262EA7}" srcOrd="0" destOrd="0" presId="urn:microsoft.com/office/officeart/2018/2/layout/IconVerticalSolidList"/>
    <dgm:cxn modelId="{055A72BE-7B90-4FE5-94FF-B9A812BA53EA}" type="presOf" srcId="{00D03B84-5A59-489D-AFFC-93E4AE6C5396}" destId="{6F75D694-07D8-47D9-8183-10A339775D9D}" srcOrd="0" destOrd="0" presId="urn:microsoft.com/office/officeart/2018/2/layout/IconVerticalSolidList"/>
    <dgm:cxn modelId="{84C570E4-A932-4FA5-8E4A-5ECD771E674E}" srcId="{00D03B84-5A59-489D-AFFC-93E4AE6C5396}" destId="{0BC7B24D-FC66-435E-8230-A51ACBEAD3F3}" srcOrd="2" destOrd="0" parTransId="{2B6AF757-4257-4480-8030-EBC4CABA7FA6}" sibTransId="{76A6C2CD-A28E-4D33-8E81-D6CE0809C71C}"/>
    <dgm:cxn modelId="{58C114E7-1BF8-4E32-B940-6DA74FE05D1D}" srcId="{00D03B84-5A59-489D-AFFC-93E4AE6C5396}" destId="{4A82CC43-740F-4887-ADA9-7C2C3CF44D68}" srcOrd="0" destOrd="0" parTransId="{80E0DB1D-8BAC-45FB-85CE-B8B48AC597B2}" sibTransId="{94AFA463-CEF7-4015-914F-02B50B505735}"/>
    <dgm:cxn modelId="{22C1B536-6F17-4A2B-BCFD-CCA5938E8FDA}" type="presParOf" srcId="{6F75D694-07D8-47D9-8183-10A339775D9D}" destId="{A48A5E74-81BF-4CE5-B315-66511669B161}" srcOrd="0" destOrd="0" presId="urn:microsoft.com/office/officeart/2018/2/layout/IconVerticalSolidList"/>
    <dgm:cxn modelId="{EA8A1E81-0ACB-4990-BE96-2C4B8B9EDF8B}" type="presParOf" srcId="{A48A5E74-81BF-4CE5-B315-66511669B161}" destId="{8251B8F6-4C17-439B-9F6F-A05CF2E08689}" srcOrd="0" destOrd="0" presId="urn:microsoft.com/office/officeart/2018/2/layout/IconVerticalSolidList"/>
    <dgm:cxn modelId="{5624AF35-A930-4DE2-80D9-762718510076}" type="presParOf" srcId="{A48A5E74-81BF-4CE5-B315-66511669B161}" destId="{D047801B-F00E-4145-AE55-AA1D5612759A}" srcOrd="1" destOrd="0" presId="urn:microsoft.com/office/officeart/2018/2/layout/IconVerticalSolidList"/>
    <dgm:cxn modelId="{2EBD5B76-35FE-43B5-B36B-DFBE09EC75ED}" type="presParOf" srcId="{A48A5E74-81BF-4CE5-B315-66511669B161}" destId="{0080F4D8-8317-44A2-87A5-E965D3C9D690}" srcOrd="2" destOrd="0" presId="urn:microsoft.com/office/officeart/2018/2/layout/IconVerticalSolidList"/>
    <dgm:cxn modelId="{FBB58FDA-5AED-48B6-894D-B19978E050C9}" type="presParOf" srcId="{A48A5E74-81BF-4CE5-B315-66511669B161}" destId="{536D025A-6CFA-49E1-BFCB-9201F7262EA7}" srcOrd="3" destOrd="0" presId="urn:microsoft.com/office/officeart/2018/2/layout/IconVerticalSolidList"/>
    <dgm:cxn modelId="{FE8042BF-9430-4228-BA0C-FB1CAA673BFC}" type="presParOf" srcId="{6F75D694-07D8-47D9-8183-10A339775D9D}" destId="{35C44F76-54B2-4CE3-A208-68DB49F4ADD5}" srcOrd="1" destOrd="0" presId="urn:microsoft.com/office/officeart/2018/2/layout/IconVerticalSolidList"/>
    <dgm:cxn modelId="{EBEDFE16-35CD-492D-A270-90A18F303437}" type="presParOf" srcId="{6F75D694-07D8-47D9-8183-10A339775D9D}" destId="{D65090A0-F94A-4762-A592-167899DD669B}" srcOrd="2" destOrd="0" presId="urn:microsoft.com/office/officeart/2018/2/layout/IconVerticalSolidList"/>
    <dgm:cxn modelId="{ED996BFA-F998-4AA8-A6AD-4B549484BD17}" type="presParOf" srcId="{D65090A0-F94A-4762-A592-167899DD669B}" destId="{FBD98EF2-512C-4033-B426-11A2E5420B0A}" srcOrd="0" destOrd="0" presId="urn:microsoft.com/office/officeart/2018/2/layout/IconVerticalSolidList"/>
    <dgm:cxn modelId="{98B33B46-9CD0-4E1D-87CC-F3AAB6B32127}" type="presParOf" srcId="{D65090A0-F94A-4762-A592-167899DD669B}" destId="{65E9964D-8A9A-46D8-8EA7-5B05508F49CE}" srcOrd="1" destOrd="0" presId="urn:microsoft.com/office/officeart/2018/2/layout/IconVerticalSolidList"/>
    <dgm:cxn modelId="{688C8F19-B020-4472-9666-C7712B5B41EB}" type="presParOf" srcId="{D65090A0-F94A-4762-A592-167899DD669B}" destId="{3EAF23C2-8695-4D94-B7AF-E8B1C3E71A0C}" srcOrd="2" destOrd="0" presId="urn:microsoft.com/office/officeart/2018/2/layout/IconVerticalSolidList"/>
    <dgm:cxn modelId="{C85C0291-99E1-4225-8017-DD184505E6E0}" type="presParOf" srcId="{D65090A0-F94A-4762-A592-167899DD669B}" destId="{08C935AF-79DD-4239-A6DC-6DCB5CA48974}" srcOrd="3" destOrd="0" presId="urn:microsoft.com/office/officeart/2018/2/layout/IconVerticalSolidList"/>
    <dgm:cxn modelId="{0F7B4ABA-CFBD-460C-8572-22A6C6C53145}" type="presParOf" srcId="{6F75D694-07D8-47D9-8183-10A339775D9D}" destId="{3B5E2A0A-D71F-4997-8B8A-5346C7C7F2D1}" srcOrd="3" destOrd="0" presId="urn:microsoft.com/office/officeart/2018/2/layout/IconVerticalSolidList"/>
    <dgm:cxn modelId="{25088AE6-02C4-47F8-9607-98C9292AD195}" type="presParOf" srcId="{6F75D694-07D8-47D9-8183-10A339775D9D}" destId="{C346BF16-B718-4880-A6AC-FF68DDA1EA17}" srcOrd="4" destOrd="0" presId="urn:microsoft.com/office/officeart/2018/2/layout/IconVerticalSolidList"/>
    <dgm:cxn modelId="{5247021D-AD57-4D09-80B1-4419D4319D73}" type="presParOf" srcId="{C346BF16-B718-4880-A6AC-FF68DDA1EA17}" destId="{A813E3C5-0FE5-4941-9A6C-75229C2C6964}" srcOrd="0" destOrd="0" presId="urn:microsoft.com/office/officeart/2018/2/layout/IconVerticalSolidList"/>
    <dgm:cxn modelId="{2B79E580-9165-4DAD-A2B8-491B16D574EB}" type="presParOf" srcId="{C346BF16-B718-4880-A6AC-FF68DDA1EA17}" destId="{02990D97-2E25-491E-87A6-22B2376F60F2}" srcOrd="1" destOrd="0" presId="urn:microsoft.com/office/officeart/2018/2/layout/IconVerticalSolidList"/>
    <dgm:cxn modelId="{2F7F00D7-6B40-4D14-B06F-64104ACB5115}" type="presParOf" srcId="{C346BF16-B718-4880-A6AC-FF68DDA1EA17}" destId="{6BDD2182-743C-4AB1-8E3B-666BF92DD423}" srcOrd="2" destOrd="0" presId="urn:microsoft.com/office/officeart/2018/2/layout/IconVerticalSolidList"/>
    <dgm:cxn modelId="{8A32F395-12C6-4B8F-9602-7BCA2A03CE31}" type="presParOf" srcId="{C346BF16-B718-4880-A6AC-FF68DDA1EA17}" destId="{D6FF9949-2B7A-443D-8F25-304A951E69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9EFC01D-97EE-41A1-84C8-FC059A2267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BF3F48-3D69-4117-B81A-24AA43C3D419}">
      <dgm:prSet/>
      <dgm:spPr/>
      <dgm:t>
        <a:bodyPr/>
        <a:lstStyle/>
        <a:p>
          <a:r>
            <a:rPr lang="cy-GB" noProof="0" dirty="0"/>
            <a:t>Pan orffennaf y cwrs byddaf</a:t>
          </a:r>
          <a:r>
            <a:rPr lang="en-US" dirty="0"/>
            <a:t>….</a:t>
          </a:r>
        </a:p>
      </dgm:t>
    </dgm:pt>
    <dgm:pt modelId="{97835A87-EEB7-4A51-9FD4-40E49DE118C8}" type="parTrans" cxnId="{FDE760BB-2160-41DA-AAC2-85F6333B3456}">
      <dgm:prSet/>
      <dgm:spPr/>
      <dgm:t>
        <a:bodyPr/>
        <a:lstStyle/>
        <a:p>
          <a:endParaRPr lang="en-US"/>
        </a:p>
      </dgm:t>
    </dgm:pt>
    <dgm:pt modelId="{71E325FC-ADBE-4E12-8554-32C965213264}" type="sibTrans" cxnId="{FDE760BB-2160-41DA-AAC2-85F6333B3456}">
      <dgm:prSet/>
      <dgm:spPr/>
      <dgm:t>
        <a:bodyPr/>
        <a:lstStyle/>
        <a:p>
          <a:endParaRPr lang="en-US"/>
        </a:p>
      </dgm:t>
    </dgm:pt>
    <dgm:pt modelId="{91F44993-A3F3-4C5C-A460-07DDC8E6CAB6}">
      <dgm:prSet/>
      <dgm:spPr/>
      <dgm:t>
        <a:bodyPr/>
        <a:lstStyle/>
        <a:p>
          <a:r>
            <a:rPr lang="cy-GB" noProof="0" dirty="0"/>
            <a:t>Rôl y TAR yw</a:t>
          </a:r>
          <a:r>
            <a:rPr lang="en-US" dirty="0"/>
            <a:t>……….</a:t>
          </a:r>
        </a:p>
      </dgm:t>
    </dgm:pt>
    <dgm:pt modelId="{3C9211FD-21DD-4FA9-BB0F-DF039CD38EE1}" type="parTrans" cxnId="{4DDE696E-A999-4177-9350-E4B68A942F7E}">
      <dgm:prSet/>
      <dgm:spPr/>
      <dgm:t>
        <a:bodyPr/>
        <a:lstStyle/>
        <a:p>
          <a:endParaRPr lang="en-US"/>
        </a:p>
      </dgm:t>
    </dgm:pt>
    <dgm:pt modelId="{45ADE66D-10A6-44B0-99B5-CF4A9A5AFFDB}" type="sibTrans" cxnId="{4DDE696E-A999-4177-9350-E4B68A942F7E}">
      <dgm:prSet/>
      <dgm:spPr/>
      <dgm:t>
        <a:bodyPr/>
        <a:lstStyle/>
        <a:p>
          <a:endParaRPr lang="en-US"/>
        </a:p>
      </dgm:t>
    </dgm:pt>
    <dgm:pt modelId="{80987ABD-C021-4BCB-9D79-2184CAF89DE0}" type="pres">
      <dgm:prSet presAssocID="{B9EFC01D-97EE-41A1-84C8-FC059A226749}" presName="root" presStyleCnt="0">
        <dgm:presLayoutVars>
          <dgm:dir/>
          <dgm:resizeHandles val="exact"/>
        </dgm:presLayoutVars>
      </dgm:prSet>
      <dgm:spPr/>
    </dgm:pt>
    <dgm:pt modelId="{56E4F76D-5060-4E97-A119-1AE1AC12A3DF}" type="pres">
      <dgm:prSet presAssocID="{D7BF3F48-3D69-4117-B81A-24AA43C3D419}" presName="compNode" presStyleCnt="0"/>
      <dgm:spPr/>
    </dgm:pt>
    <dgm:pt modelId="{3CC19BE6-D84B-4B74-A931-81A57B5E4301}" type="pres">
      <dgm:prSet presAssocID="{D7BF3F48-3D69-4117-B81A-24AA43C3D419}" presName="bgRect" presStyleLbl="bgShp" presStyleIdx="0" presStyleCnt="2"/>
      <dgm:spPr/>
    </dgm:pt>
    <dgm:pt modelId="{AA651EE7-626F-4067-B02D-6C05A545C691}" type="pres">
      <dgm:prSet presAssocID="{D7BF3F48-3D69-4117-B81A-24AA43C3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E1787DF-C4FA-409D-A431-DFDFD0B9219F}" type="pres">
      <dgm:prSet presAssocID="{D7BF3F48-3D69-4117-B81A-24AA43C3D419}" presName="spaceRect" presStyleCnt="0"/>
      <dgm:spPr/>
    </dgm:pt>
    <dgm:pt modelId="{AEDD5E11-185C-46F4-B7D4-BF4EA5A8C01E}" type="pres">
      <dgm:prSet presAssocID="{D7BF3F48-3D69-4117-B81A-24AA43C3D419}" presName="parTx" presStyleLbl="revTx" presStyleIdx="0" presStyleCnt="2">
        <dgm:presLayoutVars>
          <dgm:chMax val="0"/>
          <dgm:chPref val="0"/>
        </dgm:presLayoutVars>
      </dgm:prSet>
      <dgm:spPr/>
    </dgm:pt>
    <dgm:pt modelId="{0E8B6957-DBD4-4313-B6BC-A8DED8BBAAA9}" type="pres">
      <dgm:prSet presAssocID="{71E325FC-ADBE-4E12-8554-32C965213264}" presName="sibTrans" presStyleCnt="0"/>
      <dgm:spPr/>
    </dgm:pt>
    <dgm:pt modelId="{13F6DEF5-2E13-4607-84D9-842225031F3C}" type="pres">
      <dgm:prSet presAssocID="{91F44993-A3F3-4C5C-A460-07DDC8E6CAB6}" presName="compNode" presStyleCnt="0"/>
      <dgm:spPr/>
    </dgm:pt>
    <dgm:pt modelId="{974C5046-95E3-4D37-A47D-433A8CE4274E}" type="pres">
      <dgm:prSet presAssocID="{91F44993-A3F3-4C5C-A460-07DDC8E6CAB6}" presName="bgRect" presStyleLbl="bgShp" presStyleIdx="1" presStyleCnt="2"/>
      <dgm:spPr/>
    </dgm:pt>
    <dgm:pt modelId="{99BC9353-E6E7-4F0D-ADF5-B4AF06630C88}" type="pres">
      <dgm:prSet presAssocID="{91F44993-A3F3-4C5C-A460-07DDC8E6CAB6}"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ought with solid fill"/>
        </a:ext>
      </dgm:extLst>
    </dgm:pt>
    <dgm:pt modelId="{1EB6525B-E6C3-4FFF-9E43-6473306E6955}" type="pres">
      <dgm:prSet presAssocID="{91F44993-A3F3-4C5C-A460-07DDC8E6CAB6}" presName="spaceRect" presStyleCnt="0"/>
      <dgm:spPr/>
    </dgm:pt>
    <dgm:pt modelId="{68C09163-762D-4BF8-8750-7796C2266D86}" type="pres">
      <dgm:prSet presAssocID="{91F44993-A3F3-4C5C-A460-07DDC8E6CAB6}" presName="parTx" presStyleLbl="revTx" presStyleIdx="1" presStyleCnt="2">
        <dgm:presLayoutVars>
          <dgm:chMax val="0"/>
          <dgm:chPref val="0"/>
        </dgm:presLayoutVars>
      </dgm:prSet>
      <dgm:spPr/>
    </dgm:pt>
  </dgm:ptLst>
  <dgm:cxnLst>
    <dgm:cxn modelId="{4DDE696E-A999-4177-9350-E4B68A942F7E}" srcId="{B9EFC01D-97EE-41A1-84C8-FC059A226749}" destId="{91F44993-A3F3-4C5C-A460-07DDC8E6CAB6}" srcOrd="1" destOrd="0" parTransId="{3C9211FD-21DD-4FA9-BB0F-DF039CD38EE1}" sibTransId="{45ADE66D-10A6-44B0-99B5-CF4A9A5AFFDB}"/>
    <dgm:cxn modelId="{70265893-4B5C-4CE0-8F20-B189F36BF11D}" type="presOf" srcId="{B9EFC01D-97EE-41A1-84C8-FC059A226749}" destId="{80987ABD-C021-4BCB-9D79-2184CAF89DE0}" srcOrd="0" destOrd="0" presId="urn:microsoft.com/office/officeart/2018/2/layout/IconVerticalSolidList"/>
    <dgm:cxn modelId="{682000A3-6B28-4383-A19F-3FBB5158E25D}" type="presOf" srcId="{D7BF3F48-3D69-4117-B81A-24AA43C3D419}" destId="{AEDD5E11-185C-46F4-B7D4-BF4EA5A8C01E}" srcOrd="0" destOrd="0" presId="urn:microsoft.com/office/officeart/2018/2/layout/IconVerticalSolidList"/>
    <dgm:cxn modelId="{FDE760BB-2160-41DA-AAC2-85F6333B3456}" srcId="{B9EFC01D-97EE-41A1-84C8-FC059A226749}" destId="{D7BF3F48-3D69-4117-B81A-24AA43C3D419}" srcOrd="0" destOrd="0" parTransId="{97835A87-EEB7-4A51-9FD4-40E49DE118C8}" sibTransId="{71E325FC-ADBE-4E12-8554-32C965213264}"/>
    <dgm:cxn modelId="{AE74A4D5-8A02-4B0F-9168-A38EB1565931}" type="presOf" srcId="{91F44993-A3F3-4C5C-A460-07DDC8E6CAB6}" destId="{68C09163-762D-4BF8-8750-7796C2266D86}" srcOrd="0" destOrd="0" presId="urn:microsoft.com/office/officeart/2018/2/layout/IconVerticalSolidList"/>
    <dgm:cxn modelId="{A9801664-4D24-4F30-8232-DC134C0D5411}" type="presParOf" srcId="{80987ABD-C021-4BCB-9D79-2184CAF89DE0}" destId="{56E4F76D-5060-4E97-A119-1AE1AC12A3DF}" srcOrd="0" destOrd="0" presId="urn:microsoft.com/office/officeart/2018/2/layout/IconVerticalSolidList"/>
    <dgm:cxn modelId="{95F5F47A-0887-48FB-8998-F9B8A71522B1}" type="presParOf" srcId="{56E4F76D-5060-4E97-A119-1AE1AC12A3DF}" destId="{3CC19BE6-D84B-4B74-A931-81A57B5E4301}" srcOrd="0" destOrd="0" presId="urn:microsoft.com/office/officeart/2018/2/layout/IconVerticalSolidList"/>
    <dgm:cxn modelId="{55E6673B-413C-409B-88CB-FAEE47AA6333}" type="presParOf" srcId="{56E4F76D-5060-4E97-A119-1AE1AC12A3DF}" destId="{AA651EE7-626F-4067-B02D-6C05A545C691}" srcOrd="1" destOrd="0" presId="urn:microsoft.com/office/officeart/2018/2/layout/IconVerticalSolidList"/>
    <dgm:cxn modelId="{C443EC59-13F9-4AA0-903C-C67C0C0A9EC9}" type="presParOf" srcId="{56E4F76D-5060-4E97-A119-1AE1AC12A3DF}" destId="{AE1787DF-C4FA-409D-A431-DFDFD0B9219F}" srcOrd="2" destOrd="0" presId="urn:microsoft.com/office/officeart/2018/2/layout/IconVerticalSolidList"/>
    <dgm:cxn modelId="{29733F91-9F81-499D-90C7-52E4D2F90F50}" type="presParOf" srcId="{56E4F76D-5060-4E97-A119-1AE1AC12A3DF}" destId="{AEDD5E11-185C-46F4-B7D4-BF4EA5A8C01E}" srcOrd="3" destOrd="0" presId="urn:microsoft.com/office/officeart/2018/2/layout/IconVerticalSolidList"/>
    <dgm:cxn modelId="{203C96C8-D378-4D9A-BF85-88DA85FA6F67}" type="presParOf" srcId="{80987ABD-C021-4BCB-9D79-2184CAF89DE0}" destId="{0E8B6957-DBD4-4313-B6BC-A8DED8BBAAA9}" srcOrd="1" destOrd="0" presId="urn:microsoft.com/office/officeart/2018/2/layout/IconVerticalSolidList"/>
    <dgm:cxn modelId="{182CFF1F-0B3B-4782-B3C9-B2CB22C8BB5E}" type="presParOf" srcId="{80987ABD-C021-4BCB-9D79-2184CAF89DE0}" destId="{13F6DEF5-2E13-4607-84D9-842225031F3C}" srcOrd="2" destOrd="0" presId="urn:microsoft.com/office/officeart/2018/2/layout/IconVerticalSolidList"/>
    <dgm:cxn modelId="{869C5BF3-F730-4360-99CD-2A0A813755CB}" type="presParOf" srcId="{13F6DEF5-2E13-4607-84D9-842225031F3C}" destId="{974C5046-95E3-4D37-A47D-433A8CE4274E}" srcOrd="0" destOrd="0" presId="urn:microsoft.com/office/officeart/2018/2/layout/IconVerticalSolidList"/>
    <dgm:cxn modelId="{1CE19529-F0F2-4E89-8716-81DD4C095D59}" type="presParOf" srcId="{13F6DEF5-2E13-4607-84D9-842225031F3C}" destId="{99BC9353-E6E7-4F0D-ADF5-B4AF06630C88}" srcOrd="1" destOrd="0" presId="urn:microsoft.com/office/officeart/2018/2/layout/IconVerticalSolidList"/>
    <dgm:cxn modelId="{A2162FFE-B9C8-4711-9C91-5EF6B94CDA24}" type="presParOf" srcId="{13F6DEF5-2E13-4607-84D9-842225031F3C}" destId="{1EB6525B-E6C3-4FFF-9E43-6473306E6955}" srcOrd="2" destOrd="0" presId="urn:microsoft.com/office/officeart/2018/2/layout/IconVerticalSolidList"/>
    <dgm:cxn modelId="{CEF0117C-E05B-4871-AD20-EDF86DCD0320}" type="presParOf" srcId="{13F6DEF5-2E13-4607-84D9-842225031F3C}" destId="{68C09163-762D-4BF8-8750-7796C2266D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6F954-28D0-E241-833B-FA4F6DBFA2D6}">
      <dsp:nvSpPr>
        <dsp:cNvPr id="0" name=""/>
        <dsp:cNvSpPr/>
      </dsp:nvSpPr>
      <dsp:spPr>
        <a:xfrm>
          <a:off x="0" y="99860"/>
          <a:ext cx="6666833" cy="16707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dirty="0">
              <a:latin typeface="Calibri Light" panose="020F0302020204030204"/>
            </a:rPr>
            <a:t>Menna Davies</a:t>
          </a:r>
          <a:r>
            <a:rPr lang="en-US" sz="4200" kern="1200" dirty="0"/>
            <a:t> – menna.davies@uwtsd.ac.uk</a:t>
          </a:r>
        </a:p>
      </dsp:txBody>
      <dsp:txXfrm>
        <a:off x="81560" y="181420"/>
        <a:ext cx="6503713" cy="1507639"/>
      </dsp:txXfrm>
    </dsp:sp>
    <dsp:sp modelId="{4B4B41A2-A44C-9642-9C38-8438C215F5FE}">
      <dsp:nvSpPr>
        <dsp:cNvPr id="0" name=""/>
        <dsp:cNvSpPr/>
      </dsp:nvSpPr>
      <dsp:spPr>
        <a:xfrm>
          <a:off x="0" y="1891580"/>
          <a:ext cx="6666833" cy="1670759"/>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dirty="0">
              <a:latin typeface="Calibri Light" panose="020F0302020204030204"/>
            </a:rPr>
            <a:t>Nic Evans </a:t>
          </a:r>
          <a:endParaRPr lang="en-US" sz="4200" u="none" kern="1200" dirty="0">
            <a:latin typeface="Calibri Light" panose="020F0302020204030204"/>
          </a:endParaRPr>
        </a:p>
      </dsp:txBody>
      <dsp:txXfrm>
        <a:off x="81560" y="1973140"/>
        <a:ext cx="6503713" cy="1507639"/>
      </dsp:txXfrm>
    </dsp:sp>
    <dsp:sp modelId="{443D7D39-0433-4EDA-B0AD-3979BFD03FE8}">
      <dsp:nvSpPr>
        <dsp:cNvPr id="0" name=""/>
        <dsp:cNvSpPr/>
      </dsp:nvSpPr>
      <dsp:spPr>
        <a:xfrm>
          <a:off x="0" y="3683300"/>
          <a:ext cx="6666833" cy="167075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u="sng" kern="1200" dirty="0">
              <a:latin typeface="Calibri Light" panose="020F0302020204030204"/>
            </a:rPr>
            <a:t>n.j.evans@uwtsd.ac.uk</a:t>
          </a:r>
          <a:endParaRPr lang="en-GB" sz="4200" kern="1200" dirty="0"/>
        </a:p>
      </dsp:txBody>
      <dsp:txXfrm>
        <a:off x="81560" y="3764860"/>
        <a:ext cx="6503713" cy="1507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53A81-A3AE-F74B-81BB-0536C8C5529B}">
      <dsp:nvSpPr>
        <dsp:cNvPr id="0" name=""/>
        <dsp:cNvSpPr/>
      </dsp:nvSpPr>
      <dsp:spPr>
        <a:xfrm>
          <a:off x="0" y="69259"/>
          <a:ext cx="6666833" cy="4797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Damcaniaethau Dysgu</a:t>
          </a:r>
        </a:p>
      </dsp:txBody>
      <dsp:txXfrm>
        <a:off x="23417" y="92676"/>
        <a:ext cx="6619999" cy="432866"/>
      </dsp:txXfrm>
    </dsp:sp>
    <dsp:sp modelId="{78D42020-D65A-CD4E-8A32-06D0C0D59A7E}">
      <dsp:nvSpPr>
        <dsp:cNvPr id="0" name=""/>
        <dsp:cNvSpPr/>
      </dsp:nvSpPr>
      <dsp:spPr>
        <a:xfrm>
          <a:off x="0" y="606559"/>
          <a:ext cx="6666833" cy="479700"/>
        </a:xfrm>
        <a:prstGeom prst="roundRect">
          <a:avLst/>
        </a:prstGeom>
        <a:gradFill rotWithShape="0">
          <a:gsLst>
            <a:gs pos="0">
              <a:schemeClr val="accent2">
                <a:hueOff val="-161707"/>
                <a:satOff val="-9325"/>
                <a:lumOff val="959"/>
                <a:alphaOff val="0"/>
                <a:satMod val="103000"/>
                <a:lumMod val="102000"/>
                <a:tint val="94000"/>
              </a:schemeClr>
            </a:gs>
            <a:gs pos="50000">
              <a:schemeClr val="accent2">
                <a:hueOff val="-161707"/>
                <a:satOff val="-9325"/>
                <a:lumOff val="959"/>
                <a:alphaOff val="0"/>
                <a:satMod val="110000"/>
                <a:lumMod val="100000"/>
                <a:shade val="100000"/>
              </a:schemeClr>
            </a:gs>
            <a:gs pos="100000">
              <a:schemeClr val="accent2">
                <a:hueOff val="-161707"/>
                <a:satOff val="-9325"/>
                <a:lumOff val="9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Llesiant, hawliau a lleisiau  </a:t>
          </a:r>
        </a:p>
      </dsp:txBody>
      <dsp:txXfrm>
        <a:off x="23417" y="629976"/>
        <a:ext cx="6619999" cy="432866"/>
      </dsp:txXfrm>
    </dsp:sp>
    <dsp:sp modelId="{CC540F28-87C5-9D4A-8589-C7138EC3ED1F}">
      <dsp:nvSpPr>
        <dsp:cNvPr id="0" name=""/>
        <dsp:cNvSpPr/>
      </dsp:nvSpPr>
      <dsp:spPr>
        <a:xfrm>
          <a:off x="0" y="1143859"/>
          <a:ext cx="6666833" cy="479700"/>
        </a:xfrm>
        <a:prstGeom prst="roundRect">
          <a:avLst/>
        </a:prstGeom>
        <a:gradFill rotWithShape="0">
          <a:gsLst>
            <a:gs pos="0">
              <a:schemeClr val="accent2">
                <a:hueOff val="-323414"/>
                <a:satOff val="-18651"/>
                <a:lumOff val="1917"/>
                <a:alphaOff val="0"/>
                <a:satMod val="103000"/>
                <a:lumMod val="102000"/>
                <a:tint val="94000"/>
              </a:schemeClr>
            </a:gs>
            <a:gs pos="50000">
              <a:schemeClr val="accent2">
                <a:hueOff val="-323414"/>
                <a:satOff val="-18651"/>
                <a:lumOff val="1917"/>
                <a:alphaOff val="0"/>
                <a:satMod val="110000"/>
                <a:lumMod val="100000"/>
                <a:shade val="100000"/>
              </a:schemeClr>
            </a:gs>
            <a:gs pos="100000">
              <a:schemeClr val="accent2">
                <a:hueOff val="-323414"/>
                <a:satOff val="-18651"/>
                <a:lumOff val="19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Llythrennedd corfforol</a:t>
          </a:r>
        </a:p>
      </dsp:txBody>
      <dsp:txXfrm>
        <a:off x="23417" y="1167276"/>
        <a:ext cx="6619999" cy="432866"/>
      </dsp:txXfrm>
    </dsp:sp>
    <dsp:sp modelId="{E2B43CA7-347B-D843-BF30-34DA22A5EE66}">
      <dsp:nvSpPr>
        <dsp:cNvPr id="0" name=""/>
        <dsp:cNvSpPr/>
      </dsp:nvSpPr>
      <dsp:spPr>
        <a:xfrm>
          <a:off x="0" y="1681159"/>
          <a:ext cx="6666833" cy="4797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Anghenion Dysgu Ychwanegol</a:t>
          </a:r>
        </a:p>
      </dsp:txBody>
      <dsp:txXfrm>
        <a:off x="23417" y="1704576"/>
        <a:ext cx="6619999" cy="432866"/>
      </dsp:txXfrm>
    </dsp:sp>
    <dsp:sp modelId="{E500CC21-8C6C-094D-AA68-A0C230122719}">
      <dsp:nvSpPr>
        <dsp:cNvPr id="0" name=""/>
        <dsp:cNvSpPr/>
      </dsp:nvSpPr>
      <dsp:spPr>
        <a:xfrm>
          <a:off x="0" y="2218460"/>
          <a:ext cx="6666833" cy="479700"/>
        </a:xfrm>
        <a:prstGeom prst="roundRect">
          <a:avLst/>
        </a:prstGeom>
        <a:gradFill rotWithShape="0">
          <a:gsLst>
            <a:gs pos="0">
              <a:schemeClr val="accent2">
                <a:hueOff val="-646828"/>
                <a:satOff val="-37301"/>
                <a:lumOff val="3835"/>
                <a:alphaOff val="0"/>
                <a:satMod val="103000"/>
                <a:lumMod val="102000"/>
                <a:tint val="94000"/>
              </a:schemeClr>
            </a:gs>
            <a:gs pos="50000">
              <a:schemeClr val="accent2">
                <a:hueOff val="-646828"/>
                <a:satOff val="-37301"/>
                <a:lumOff val="3835"/>
                <a:alphaOff val="0"/>
                <a:satMod val="110000"/>
                <a:lumMod val="100000"/>
                <a:shade val="100000"/>
              </a:schemeClr>
            </a:gs>
            <a:gs pos="100000">
              <a:schemeClr val="accent2">
                <a:hueOff val="-646828"/>
                <a:satOff val="-37301"/>
                <a:lumOff val="38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Llythrennedd emosiynol ac iechyd meddwl</a:t>
          </a:r>
        </a:p>
      </dsp:txBody>
      <dsp:txXfrm>
        <a:off x="23417" y="2241877"/>
        <a:ext cx="6619999" cy="432866"/>
      </dsp:txXfrm>
    </dsp:sp>
    <dsp:sp modelId="{A8078882-65C4-DC4D-91BF-5F705F0636DD}">
      <dsp:nvSpPr>
        <dsp:cNvPr id="0" name=""/>
        <dsp:cNvSpPr/>
      </dsp:nvSpPr>
      <dsp:spPr>
        <a:xfrm>
          <a:off x="0" y="2755759"/>
          <a:ext cx="6666833" cy="479700"/>
        </a:xfrm>
        <a:prstGeom prst="roundRect">
          <a:avLst/>
        </a:prstGeom>
        <a:gradFill rotWithShape="0">
          <a:gsLst>
            <a:gs pos="0">
              <a:schemeClr val="accent2">
                <a:hueOff val="-808535"/>
                <a:satOff val="-46627"/>
                <a:lumOff val="4793"/>
                <a:alphaOff val="0"/>
                <a:satMod val="103000"/>
                <a:lumMod val="102000"/>
                <a:tint val="94000"/>
              </a:schemeClr>
            </a:gs>
            <a:gs pos="50000">
              <a:schemeClr val="accent2">
                <a:hueOff val="-808535"/>
                <a:satOff val="-46627"/>
                <a:lumOff val="4793"/>
                <a:alphaOff val="0"/>
                <a:satMod val="110000"/>
                <a:lumMod val="100000"/>
                <a:shade val="100000"/>
              </a:schemeClr>
            </a:gs>
            <a:gs pos="100000">
              <a:schemeClr val="accent2">
                <a:hueOff val="-808535"/>
                <a:satOff val="-46627"/>
                <a:lumOff val="47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Ymddygiad</a:t>
          </a:r>
        </a:p>
      </dsp:txBody>
      <dsp:txXfrm>
        <a:off x="23417" y="2779176"/>
        <a:ext cx="6619999" cy="432866"/>
      </dsp:txXfrm>
    </dsp:sp>
    <dsp:sp modelId="{F0AEF5DC-E32A-C840-A010-EB496DB7D5B4}">
      <dsp:nvSpPr>
        <dsp:cNvPr id="0" name=""/>
        <dsp:cNvSpPr/>
      </dsp:nvSpPr>
      <dsp:spPr>
        <a:xfrm>
          <a:off x="0" y="3293059"/>
          <a:ext cx="6666833" cy="4797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Asesu a chynnydd</a:t>
          </a:r>
        </a:p>
      </dsp:txBody>
      <dsp:txXfrm>
        <a:off x="23417" y="3316476"/>
        <a:ext cx="6619999" cy="432866"/>
      </dsp:txXfrm>
    </dsp:sp>
    <dsp:sp modelId="{AF137791-1C6E-D048-BFD2-EEC9BE1BDB0D}">
      <dsp:nvSpPr>
        <dsp:cNvPr id="0" name=""/>
        <dsp:cNvSpPr/>
      </dsp:nvSpPr>
      <dsp:spPr>
        <a:xfrm>
          <a:off x="0" y="3830359"/>
          <a:ext cx="6666833" cy="479700"/>
        </a:xfrm>
        <a:prstGeom prst="roundRect">
          <a:avLst/>
        </a:prstGeom>
        <a:gradFill rotWithShape="0">
          <a:gsLst>
            <a:gs pos="0">
              <a:schemeClr val="accent2">
                <a:hueOff val="-1131949"/>
                <a:satOff val="-65277"/>
                <a:lumOff val="6711"/>
                <a:alphaOff val="0"/>
                <a:satMod val="103000"/>
                <a:lumMod val="102000"/>
                <a:tint val="94000"/>
              </a:schemeClr>
            </a:gs>
            <a:gs pos="50000">
              <a:schemeClr val="accent2">
                <a:hueOff val="-1131949"/>
                <a:satOff val="-65277"/>
                <a:lumOff val="6711"/>
                <a:alphaOff val="0"/>
                <a:satMod val="110000"/>
                <a:lumMod val="100000"/>
                <a:shade val="100000"/>
              </a:schemeClr>
            </a:gs>
            <a:gs pos="100000">
              <a:schemeClr val="accent2">
                <a:hueOff val="-1131949"/>
                <a:satOff val="-65277"/>
                <a:lumOff val="67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Datblygiad gwybyddol</a:t>
          </a:r>
        </a:p>
      </dsp:txBody>
      <dsp:txXfrm>
        <a:off x="23417" y="3853776"/>
        <a:ext cx="6619999" cy="432866"/>
      </dsp:txXfrm>
    </dsp:sp>
    <dsp:sp modelId="{F3895312-C72E-D947-BB0E-B9FE1FDEBDA2}">
      <dsp:nvSpPr>
        <dsp:cNvPr id="0" name=""/>
        <dsp:cNvSpPr/>
      </dsp:nvSpPr>
      <dsp:spPr>
        <a:xfrm>
          <a:off x="0" y="4367659"/>
          <a:ext cx="6666833" cy="479700"/>
        </a:xfrm>
        <a:prstGeom prst="roundRect">
          <a:avLst/>
        </a:prstGeom>
        <a:gradFill rotWithShape="0">
          <a:gsLst>
            <a:gs pos="0">
              <a:schemeClr val="accent2">
                <a:hueOff val="-1293656"/>
                <a:satOff val="-74603"/>
                <a:lumOff val="7669"/>
                <a:alphaOff val="0"/>
                <a:satMod val="103000"/>
                <a:lumMod val="102000"/>
                <a:tint val="94000"/>
              </a:schemeClr>
            </a:gs>
            <a:gs pos="50000">
              <a:schemeClr val="accent2">
                <a:hueOff val="-1293656"/>
                <a:satOff val="-74603"/>
                <a:lumOff val="7669"/>
                <a:alphaOff val="0"/>
                <a:satMod val="110000"/>
                <a:lumMod val="100000"/>
                <a:shade val="100000"/>
              </a:schemeClr>
            </a:gs>
            <a:gs pos="100000">
              <a:schemeClr val="accent2">
                <a:hueOff val="-1293656"/>
                <a:satOff val="-74603"/>
                <a:lumOff val="76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Arsylwi’r dysgwr</a:t>
          </a:r>
        </a:p>
      </dsp:txBody>
      <dsp:txXfrm>
        <a:off x="23417" y="4391076"/>
        <a:ext cx="6619999" cy="432866"/>
      </dsp:txXfrm>
    </dsp:sp>
    <dsp:sp modelId="{951F400B-F573-BF49-A2AE-45B026018110}">
      <dsp:nvSpPr>
        <dsp:cNvPr id="0" name=""/>
        <dsp:cNvSpPr/>
      </dsp:nvSpPr>
      <dsp:spPr>
        <a:xfrm>
          <a:off x="0" y="4904959"/>
          <a:ext cx="6666833" cy="4797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Dadansoddi beirniadol a chymwysiadau proffesiynol</a:t>
          </a:r>
        </a:p>
      </dsp:txBody>
      <dsp:txXfrm>
        <a:off x="23417" y="4928376"/>
        <a:ext cx="6619999" cy="432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459A9-05B0-4258-B524-C9ACC6206CC1}">
      <dsp:nvSpPr>
        <dsp:cNvPr id="0" name=""/>
        <dsp:cNvSpPr/>
      </dsp:nvSpPr>
      <dsp:spPr>
        <a:xfrm>
          <a:off x="0" y="2364"/>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6E7FD-E302-4762-82B5-FF9C74F46030}">
      <dsp:nvSpPr>
        <dsp:cNvPr id="0" name=""/>
        <dsp:cNvSpPr/>
      </dsp:nvSpPr>
      <dsp:spPr>
        <a:xfrm>
          <a:off x="362489" y="271984"/>
          <a:ext cx="659071" cy="6590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B2B7F4-D8E8-43E6-8E16-9689ED6913E6}">
      <dsp:nvSpPr>
        <dsp:cNvPr id="0" name=""/>
        <dsp:cNvSpPr/>
      </dsp:nvSpPr>
      <dsp:spPr>
        <a:xfrm>
          <a:off x="1384050" y="2364"/>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cy-GB" sz="2200" kern="1200" noProof="0" dirty="0"/>
            <a:t>Cael dealltwriaeth o rôl arfer adfyfyriol</a:t>
          </a:r>
        </a:p>
      </dsp:txBody>
      <dsp:txXfrm>
        <a:off x="1384050" y="2364"/>
        <a:ext cx="4733285" cy="1198312"/>
      </dsp:txXfrm>
    </dsp:sp>
    <dsp:sp modelId="{1A8706E9-BA59-4A0F-AB7E-F85EE18A5274}">
      <dsp:nvSpPr>
        <dsp:cNvPr id="0" name=""/>
        <dsp:cNvSpPr/>
      </dsp:nvSpPr>
      <dsp:spPr>
        <a:xfrm>
          <a:off x="0" y="1500254"/>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9C2C9-7B82-4254-9C57-E17F9BD2EBCA}">
      <dsp:nvSpPr>
        <dsp:cNvPr id="0" name=""/>
        <dsp:cNvSpPr/>
      </dsp:nvSpPr>
      <dsp:spPr>
        <a:xfrm>
          <a:off x="362489" y="1769874"/>
          <a:ext cx="659071" cy="6590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FC4A47-86F2-4F5B-B0D8-DD61BB09DC93}">
      <dsp:nvSpPr>
        <dsp:cNvPr id="0" name=""/>
        <dsp:cNvSpPr/>
      </dsp:nvSpPr>
      <dsp:spPr>
        <a:xfrm>
          <a:off x="1384050" y="1500254"/>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cy-GB" sz="2200" kern="1200" noProof="0" dirty="0"/>
            <a:t>Dysgu theorïau perthnasol sy’n ymwneud â’r dysgwr</a:t>
          </a:r>
        </a:p>
      </dsp:txBody>
      <dsp:txXfrm>
        <a:off x="1384050" y="1500254"/>
        <a:ext cx="4733285" cy="1198312"/>
      </dsp:txXfrm>
    </dsp:sp>
    <dsp:sp modelId="{140F0581-3E7C-44A4-9786-5D023E5BAAB3}">
      <dsp:nvSpPr>
        <dsp:cNvPr id="0" name=""/>
        <dsp:cNvSpPr/>
      </dsp:nvSpPr>
      <dsp:spPr>
        <a:xfrm>
          <a:off x="0" y="2998145"/>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ED44F-8C28-493D-A1E0-9E1E867FB58B}">
      <dsp:nvSpPr>
        <dsp:cNvPr id="0" name=""/>
        <dsp:cNvSpPr/>
      </dsp:nvSpPr>
      <dsp:spPr>
        <a:xfrm>
          <a:off x="362489" y="3267765"/>
          <a:ext cx="659071" cy="6590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09456C-1E1E-4C6E-8DDC-737808E79D01}">
      <dsp:nvSpPr>
        <dsp:cNvPr id="0" name=""/>
        <dsp:cNvSpPr/>
      </dsp:nvSpPr>
      <dsp:spPr>
        <a:xfrm>
          <a:off x="1384050" y="2998145"/>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cy-GB" sz="2200" kern="1200" noProof="0" dirty="0"/>
            <a:t>Arsylwi dysgu ac addysgu mewn amgylchedd ysgol</a:t>
          </a:r>
        </a:p>
      </dsp:txBody>
      <dsp:txXfrm>
        <a:off x="1384050" y="2998145"/>
        <a:ext cx="4733285" cy="1198312"/>
      </dsp:txXfrm>
    </dsp:sp>
    <dsp:sp modelId="{5069C3D7-223F-42A5-B244-263C35F15311}">
      <dsp:nvSpPr>
        <dsp:cNvPr id="0" name=""/>
        <dsp:cNvSpPr/>
      </dsp:nvSpPr>
      <dsp:spPr>
        <a:xfrm>
          <a:off x="0" y="4496035"/>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FB18C-07BC-4EF9-8043-F1921C398321}">
      <dsp:nvSpPr>
        <dsp:cNvPr id="0" name=""/>
        <dsp:cNvSpPr/>
      </dsp:nvSpPr>
      <dsp:spPr>
        <a:xfrm>
          <a:off x="362489" y="4765655"/>
          <a:ext cx="659071" cy="6590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BF1F1-3B84-4561-A4C2-B3CF73A002A7}">
      <dsp:nvSpPr>
        <dsp:cNvPr id="0" name=""/>
        <dsp:cNvSpPr/>
      </dsp:nvSpPr>
      <dsp:spPr>
        <a:xfrm>
          <a:off x="1384050" y="4496035"/>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cy-GB" sz="2200" kern="1200" noProof="0" dirty="0"/>
            <a:t>Defnyddio’r elfennau hyn i hysbysu’r camau nesaf mewn addysgu</a:t>
          </a:r>
        </a:p>
      </dsp:txBody>
      <dsp:txXfrm>
        <a:off x="1384050" y="4496035"/>
        <a:ext cx="4733285" cy="1198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19BE6-D84B-4B74-A931-81A57B5E4301}">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51EE7-626F-4067-B02D-6C05A545C691}">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E11-185C-46F4-B7D4-BF4EA5A8C01E}">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cy-GB" sz="2500" kern="1200" noProof="0" dirty="0"/>
            <a:t>Pan orffennaf y cwrs byddaf….</a:t>
          </a:r>
        </a:p>
      </dsp:txBody>
      <dsp:txXfrm>
        <a:off x="1973910" y="925715"/>
        <a:ext cx="4143425" cy="1709013"/>
      </dsp:txXfrm>
    </dsp:sp>
    <dsp:sp modelId="{974C5046-95E3-4D37-A47D-433A8CE4274E}">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9353-E6E7-4F0D-ADF5-B4AF06630C88}">
      <dsp:nvSpPr>
        <dsp:cNvPr id="0" name=""/>
        <dsp:cNvSpPr/>
      </dsp:nvSpPr>
      <dsp:spPr>
        <a:xfrm>
          <a:off x="516976" y="3446510"/>
          <a:ext cx="939957" cy="93995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163-762D-4BF8-8750-7796C2266D86}">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cy-GB" sz="2500" kern="1200" noProof="0" dirty="0"/>
            <a:t>Rôl y TAR yw</a:t>
          </a:r>
          <a:r>
            <a:rPr lang="en-US" sz="2500" kern="1200" dirty="0"/>
            <a:t>……….</a:t>
          </a:r>
        </a:p>
      </dsp:txBody>
      <dsp:txXfrm>
        <a:off x="1973910" y="3061982"/>
        <a:ext cx="4143425" cy="17090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FBDD25-B612-4FD0-B57F-E98205E873EB}">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6769A-7DEF-4A68-B108-3BDA3C52A7EF}">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16463-EC5C-464C-97C5-46E20633D89E}">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cy-GB" sz="2300" kern="1200" noProof="0" dirty="0"/>
            <a:t>Archwilio rôl a natur adfyfyrio beirniadol</a:t>
          </a:r>
        </a:p>
      </dsp:txBody>
      <dsp:txXfrm>
        <a:off x="1834517" y="469890"/>
        <a:ext cx="3148942" cy="1335915"/>
      </dsp:txXfrm>
    </dsp:sp>
    <dsp:sp modelId="{6ED49F17-B889-400F-A2D9-21913A1D465C}">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1741C3-E8C4-4B8E-89C4-8F2D530A4092}">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089C8A-6008-4B83-AAA6-DBC5517DDD21}">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cy-GB" sz="2300" kern="1200" noProof="0" dirty="0"/>
            <a:t>Mynd i’r afael â theori sy’n ymwneud â’r dysgwr</a:t>
          </a:r>
        </a:p>
      </dsp:txBody>
      <dsp:txXfrm>
        <a:off x="7154322" y="469890"/>
        <a:ext cx="3148942" cy="1335915"/>
      </dsp:txXfrm>
    </dsp:sp>
    <dsp:sp modelId="{A7CC044D-92A5-4AA7-A381-7D4ABB0577FA}">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B4A486-5B87-4C5A-8170-EF3BE30F3F9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76565A-E9E4-42DD-B480-97207FCBD5C2}">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cy-GB" sz="2300" kern="1200" noProof="0" dirty="0"/>
            <a:t>Deall sut gallwn wneud cysylltiadau rhwng ein harfer a theori</a:t>
          </a:r>
        </a:p>
      </dsp:txBody>
      <dsp:txXfrm>
        <a:off x="1834517" y="2545532"/>
        <a:ext cx="3148942" cy="1335915"/>
      </dsp:txXfrm>
    </dsp:sp>
    <dsp:sp modelId="{F25978B1-B583-406F-8754-A7FF7004E284}">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AC09B-1DC4-4E62-8B81-013DBC94252C}">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6A0D5-09EC-4FC5-9F72-B0729400E50F}">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cy-GB" sz="2300" kern="1200" noProof="0" dirty="0"/>
            <a:t>Ystyried sut gallwn ddefnyddio hyn i hysbysu datblygiadau yn y dyfodol</a:t>
          </a:r>
        </a:p>
      </dsp:txBody>
      <dsp:txXfrm>
        <a:off x="7154322" y="2545532"/>
        <a:ext cx="3148942" cy="1335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65B28-B3E3-433B-B4C2-750648AEC11C}">
      <dsp:nvSpPr>
        <dsp:cNvPr id="0" name=""/>
        <dsp:cNvSpPr/>
      </dsp:nvSpPr>
      <dsp:spPr>
        <a:xfrm>
          <a:off x="56292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3301D-32C9-4EBF-9E5C-6E752DF88A7E}">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0A287-E797-445F-8F95-B3E5F1F8B671}">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YN EI HANFOD MAE MEDDWL ADFYFYRIOL YN CYNNWYS TAIR PROSES:</a:t>
          </a:r>
        </a:p>
      </dsp:txBody>
      <dsp:txXfrm>
        <a:off x="100682" y="2684598"/>
        <a:ext cx="2370489" cy="720000"/>
      </dsp:txXfrm>
    </dsp:sp>
    <dsp:sp modelId="{442E5730-EB18-435D-A055-FFA19EF67005}">
      <dsp:nvSpPr>
        <dsp:cNvPr id="0" name=""/>
        <dsp:cNvSpPr/>
      </dsp:nvSpPr>
      <dsp:spPr>
        <a:xfrm>
          <a:off x="334825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49BA6-09B4-46B0-8BD1-D08184925E55}">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FC4763-A054-4C45-A647-8A100B711D3A}">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PROFI RHYWBETH</a:t>
          </a:r>
        </a:p>
      </dsp:txBody>
      <dsp:txXfrm>
        <a:off x="2886007" y="2684598"/>
        <a:ext cx="2370489" cy="720000"/>
      </dsp:txXfrm>
    </dsp:sp>
    <dsp:sp modelId="{8239CFD7-CDD4-4AE8-B0B5-5942FD50A796}">
      <dsp:nvSpPr>
        <dsp:cNvPr id="0" name=""/>
        <dsp:cNvSpPr/>
      </dsp:nvSpPr>
      <dsp:spPr>
        <a:xfrm>
          <a:off x="613357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60CAE-F95C-4A33-9ECA-5194B54C4338}">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00367-E59B-43F2-B5C8-C9A6CD78FDD0}">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MEDDWL AM (ADFYFYRIO AR) Y PROFIAD</a:t>
          </a:r>
        </a:p>
      </dsp:txBody>
      <dsp:txXfrm>
        <a:off x="5671332" y="2684598"/>
        <a:ext cx="2370489" cy="720000"/>
      </dsp:txXfrm>
    </dsp:sp>
    <dsp:sp modelId="{7886FAFB-ED2D-4BDB-9253-A2895A0A0130}">
      <dsp:nvSpPr>
        <dsp:cNvPr id="0" name=""/>
        <dsp:cNvSpPr/>
      </dsp:nvSpPr>
      <dsp:spPr>
        <a:xfrm>
          <a:off x="891890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6F704-981D-4912-8FCD-026D0D9B227B}">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413CDB-6011-42B9-A605-9FEF67B82F98}">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DYSGU O’R PROFIAD.</a:t>
          </a:r>
        </a:p>
      </dsp:txBody>
      <dsp:txXfrm>
        <a:off x="8456657" y="2684598"/>
        <a:ext cx="237048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FB74F-6737-45F2-942F-56F6FF2DBEF4}">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D84544-FAAC-436D-97CB-F1DC0D756F16}">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Beth maen nhw'n ei ddeall am fyfyrio beirniadol</a:t>
          </a:r>
        </a:p>
      </dsp:txBody>
      <dsp:txXfrm>
        <a:off x="696297" y="538547"/>
        <a:ext cx="4171627" cy="2590157"/>
      </dsp:txXfrm>
    </dsp:sp>
    <dsp:sp modelId="{3BB9EDB3-E2E5-4554-98A1-B6C6867A240E}">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C70BA1-BFD7-4257-B743-37B9316135B7}">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 Beth, yn eu barn nhw, yw manteision ymarfer myfyriol</a:t>
          </a:r>
        </a:p>
      </dsp:txBody>
      <dsp:txXfrm>
        <a:off x="5991936" y="538547"/>
        <a:ext cx="4171627" cy="25901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24F53-3762-4E45-9109-FCB07AFE76DD}">
      <dsp:nvSpPr>
        <dsp:cNvPr id="0" name=""/>
        <dsp:cNvSpPr/>
      </dsp:nvSpPr>
      <dsp:spPr>
        <a:xfrm>
          <a:off x="0" y="1409"/>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EFFB7-5E8A-4738-ABD5-42A20087F49E}">
      <dsp:nvSpPr>
        <dsp:cNvPr id="0" name=""/>
        <dsp:cNvSpPr/>
      </dsp:nvSpPr>
      <dsp:spPr>
        <a:xfrm>
          <a:off x="181696" y="136555"/>
          <a:ext cx="330356" cy="3303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D6A5DF-5903-4898-ADA6-8DF2D55A068A}">
      <dsp:nvSpPr>
        <dsp:cNvPr id="0" name=""/>
        <dsp:cNvSpPr/>
      </dsp:nvSpPr>
      <dsp:spPr>
        <a:xfrm>
          <a:off x="693749" y="1409"/>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100000"/>
            </a:lnSpc>
            <a:spcBef>
              <a:spcPct val="0"/>
            </a:spcBef>
            <a:spcAft>
              <a:spcPct val="35000"/>
            </a:spcAft>
            <a:buNone/>
          </a:pPr>
          <a:r>
            <a:rPr lang="en-US" sz="1400" kern="1200" dirty="0"/>
            <a:t>·  </a:t>
          </a:r>
          <a:r>
            <a:rPr lang="en-US" sz="1400" kern="1200" dirty="0" err="1"/>
            <a:t>Myfyriwch</a:t>
          </a:r>
          <a:r>
            <a:rPr lang="en-US" sz="1400" kern="1200" dirty="0"/>
            <a:t> </a:t>
          </a:r>
          <a:r>
            <a:rPr lang="en-US" sz="1400" kern="1200" dirty="0" err="1"/>
            <a:t>ar</a:t>
          </a:r>
          <a:r>
            <a:rPr lang="en-US" sz="1400" kern="1200" dirty="0"/>
            <a:t> </a:t>
          </a:r>
          <a:r>
            <a:rPr lang="en-US" sz="1400" kern="1200" dirty="0" err="1"/>
            <a:t>sut</a:t>
          </a:r>
          <a:r>
            <a:rPr lang="en-US" sz="1400" kern="1200" dirty="0"/>
            <a:t> </a:t>
          </a:r>
          <a:r>
            <a:rPr lang="en-US" sz="1400" kern="1200" dirty="0" err="1"/>
            <a:t>maen</a:t>
          </a:r>
          <a:r>
            <a:rPr lang="en-US" sz="1400" kern="1200" dirty="0"/>
            <a:t> </a:t>
          </a:r>
          <a:r>
            <a:rPr lang="en-US" sz="1400" kern="1200" dirty="0" err="1"/>
            <a:t>nhw</a:t>
          </a:r>
          <a:r>
            <a:rPr lang="en-US" sz="1400" kern="1200" dirty="0"/>
            <a:t> </a:t>
          </a:r>
          <a:r>
            <a:rPr lang="en-US" sz="1400" kern="1200" dirty="0" err="1"/>
            <a:t>wedi</a:t>
          </a:r>
          <a:r>
            <a:rPr lang="en-US" sz="1400" kern="1200" dirty="0"/>
            <a:t> </a:t>
          </a:r>
          <a:r>
            <a:rPr lang="en-US" sz="1400" kern="1200" dirty="0" err="1"/>
            <a:t>dod</a:t>
          </a:r>
          <a:r>
            <a:rPr lang="en-US" sz="1400" kern="1200" dirty="0"/>
            <a:t> </a:t>
          </a:r>
          <a:r>
            <a:rPr lang="en-US" sz="1400" kern="1200" dirty="0" err="1"/>
            <a:t>i</a:t>
          </a:r>
          <a:r>
            <a:rPr lang="en-US" sz="1400" kern="1200" dirty="0"/>
            <a:t> </a:t>
          </a:r>
          <a:r>
            <a:rPr lang="en-US" sz="1400" kern="1200" dirty="0" err="1"/>
            <a:t>addysgu</a:t>
          </a:r>
        </a:p>
      </dsp:txBody>
      <dsp:txXfrm>
        <a:off x="693749" y="1409"/>
        <a:ext cx="9821850" cy="600648"/>
      </dsp:txXfrm>
    </dsp:sp>
    <dsp:sp modelId="{D93DAA65-F2B4-4E5A-A757-30B9FD492D75}">
      <dsp:nvSpPr>
        <dsp:cNvPr id="0" name=""/>
        <dsp:cNvSpPr/>
      </dsp:nvSpPr>
      <dsp:spPr>
        <a:xfrm>
          <a:off x="0" y="752220"/>
          <a:ext cx="10515600" cy="600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EA3F2-8D52-4BC1-A720-2806ABF055A3}">
      <dsp:nvSpPr>
        <dsp:cNvPr id="0" name=""/>
        <dsp:cNvSpPr/>
      </dsp:nvSpPr>
      <dsp:spPr>
        <a:xfrm>
          <a:off x="181696" y="887366"/>
          <a:ext cx="330356" cy="3303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6DFF3-06E6-4F27-89DD-20DB990618D6}">
      <dsp:nvSpPr>
        <dsp:cNvPr id="0" name=""/>
        <dsp:cNvSpPr/>
      </dsp:nvSpPr>
      <dsp:spPr>
        <a:xfrm>
          <a:off x="693749" y="752220"/>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100000"/>
            </a:lnSpc>
            <a:spcBef>
              <a:spcPct val="0"/>
            </a:spcBef>
            <a:spcAft>
              <a:spcPct val="35000"/>
            </a:spcAft>
            <a:buNone/>
          </a:pPr>
          <a:r>
            <a:rPr lang="en-US" sz="1400" kern="1200" dirty="0"/>
            <a:t>· Beth </a:t>
          </a:r>
          <a:r>
            <a:rPr lang="en-US" sz="1400" kern="1200" dirty="0" err="1"/>
            <a:t>mae’r</a:t>
          </a:r>
          <a:r>
            <a:rPr lang="en-US" sz="1400" kern="1200" dirty="0"/>
            <a:t> </a:t>
          </a:r>
          <a:r>
            <a:rPr lang="en-US" sz="1400" kern="1200" dirty="0" err="1"/>
            <a:t>profiad</a:t>
          </a:r>
          <a:r>
            <a:rPr lang="en-US" sz="1400" kern="1200" dirty="0"/>
            <a:t> </a:t>
          </a:r>
          <a:r>
            <a:rPr lang="en-US" sz="1400" kern="1200" dirty="0" err="1"/>
            <a:t>personol</a:t>
          </a:r>
          <a:r>
            <a:rPr lang="en-US" sz="1400" kern="1200" dirty="0"/>
            <a:t> </a:t>
          </a:r>
          <a:r>
            <a:rPr lang="en-US" sz="1400" kern="1200" dirty="0" err="1"/>
            <a:t>hwnnw’n</a:t>
          </a:r>
          <a:r>
            <a:rPr lang="en-US" sz="1400" kern="1200" dirty="0"/>
            <a:t> </a:t>
          </a:r>
          <a:r>
            <a:rPr lang="en-US" sz="1400" kern="1200" dirty="0" err="1"/>
            <a:t>ei</a:t>
          </a:r>
          <a:r>
            <a:rPr lang="en-US" sz="1400" kern="1200" dirty="0"/>
            <a:t> </a:t>
          </a:r>
          <a:r>
            <a:rPr lang="en-US" sz="1400" kern="1200" dirty="0" err="1"/>
            <a:t>olygu</a:t>
          </a:r>
          <a:r>
            <a:rPr lang="en-US" sz="1400" kern="1200" dirty="0"/>
            <a:t> a </a:t>
          </a:r>
          <a:r>
            <a:rPr lang="en-US" sz="1400" kern="1200" dirty="0" err="1"/>
            <a:t>sut</a:t>
          </a:r>
          <a:r>
            <a:rPr lang="en-US" sz="1400" kern="1200" dirty="0"/>
            <a:t> y </a:t>
          </a:r>
          <a:r>
            <a:rPr lang="en-US" sz="1400" kern="1200" dirty="0" err="1"/>
            <a:t>bydd</a:t>
          </a:r>
          <a:r>
            <a:rPr lang="en-US" sz="1400" kern="1200" dirty="0"/>
            <a:t> </a:t>
          </a:r>
          <a:r>
            <a:rPr lang="en-US" sz="1400" kern="1200" dirty="0" err="1"/>
            <a:t>yn</a:t>
          </a:r>
          <a:r>
            <a:rPr lang="en-US" sz="1400" kern="1200" dirty="0"/>
            <a:t> </a:t>
          </a:r>
          <a:r>
            <a:rPr lang="en-US" sz="1400" kern="1200" dirty="0" err="1"/>
            <a:t>dylanwadu</a:t>
          </a:r>
          <a:r>
            <a:rPr lang="en-US" sz="1400" kern="1200" dirty="0"/>
            <a:t> </a:t>
          </a:r>
          <a:r>
            <a:rPr lang="en-US" sz="1400" kern="1200" dirty="0" err="1"/>
            <a:t>arnynt</a:t>
          </a:r>
          <a:r>
            <a:rPr lang="en-US" sz="1400" kern="1200" dirty="0"/>
            <a:t> ac </a:t>
          </a:r>
          <a:r>
            <a:rPr lang="en-US" sz="1400" kern="1200" dirty="0" err="1"/>
            <a:t>yn</a:t>
          </a:r>
          <a:r>
            <a:rPr lang="en-US" sz="1400" kern="1200" dirty="0"/>
            <a:t> </a:t>
          </a:r>
          <a:r>
            <a:rPr lang="en-US" sz="1400" kern="1200" dirty="0" err="1"/>
            <a:t>eu</a:t>
          </a:r>
          <a:r>
            <a:rPr lang="en-US" sz="1400" kern="1200" dirty="0"/>
            <a:t> </a:t>
          </a:r>
          <a:r>
            <a:rPr lang="en-US" sz="1400" kern="1200" dirty="0" err="1"/>
            <a:t>siapio</a:t>
          </a:r>
          <a:r>
            <a:rPr lang="en-US" sz="1400" kern="1200" dirty="0"/>
            <a:t> </a:t>
          </a:r>
          <a:r>
            <a:rPr lang="en-US" sz="1400" kern="1200" dirty="0" err="1"/>
            <a:t>fel</a:t>
          </a:r>
          <a:r>
            <a:rPr lang="en-US" sz="1400" kern="1200" dirty="0"/>
            <a:t> </a:t>
          </a:r>
          <a:r>
            <a:rPr lang="en-US" sz="1400" kern="1200" dirty="0" err="1"/>
            <a:t>athro</a:t>
          </a:r>
        </a:p>
      </dsp:txBody>
      <dsp:txXfrm>
        <a:off x="693749" y="752220"/>
        <a:ext cx="9821850" cy="600648"/>
      </dsp:txXfrm>
    </dsp:sp>
    <dsp:sp modelId="{9585C144-568C-40AB-8E0C-5066E9ADFF9E}">
      <dsp:nvSpPr>
        <dsp:cNvPr id="0" name=""/>
        <dsp:cNvSpPr/>
      </dsp:nvSpPr>
      <dsp:spPr>
        <a:xfrm>
          <a:off x="0" y="1503031"/>
          <a:ext cx="10515600" cy="600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ECB36-C5BA-4848-8333-6A8CA262C10C}">
      <dsp:nvSpPr>
        <dsp:cNvPr id="0" name=""/>
        <dsp:cNvSpPr/>
      </dsp:nvSpPr>
      <dsp:spPr>
        <a:xfrm>
          <a:off x="181696" y="1638177"/>
          <a:ext cx="330356" cy="3303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0F6C05-E290-4498-92AF-52E2EBAFC75C}">
      <dsp:nvSpPr>
        <dsp:cNvPr id="0" name=""/>
        <dsp:cNvSpPr/>
      </dsp:nvSpPr>
      <dsp:spPr>
        <a:xfrm>
          <a:off x="693749" y="1503031"/>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100000"/>
            </a:lnSpc>
            <a:spcBef>
              <a:spcPct val="0"/>
            </a:spcBef>
            <a:spcAft>
              <a:spcPct val="35000"/>
            </a:spcAft>
            <a:buNone/>
          </a:pPr>
          <a:r>
            <a:rPr lang="en-US" sz="1400" kern="1200" dirty="0"/>
            <a:t>· Beth </a:t>
          </a:r>
          <a:r>
            <a:rPr lang="en-US" sz="1400" kern="1200" dirty="0" err="1"/>
            <a:t>mae</a:t>
          </a:r>
          <a:r>
            <a:rPr lang="en-US" sz="1400" kern="1200" dirty="0"/>
            <a:t> </a:t>
          </a:r>
          <a:r>
            <a:rPr lang="en-US" sz="1400" kern="1200" dirty="0" err="1"/>
            <a:t>angen</a:t>
          </a:r>
          <a:r>
            <a:rPr lang="en-US" sz="1400" kern="1200" dirty="0"/>
            <a:t> </a:t>
          </a:r>
          <a:r>
            <a:rPr lang="en-US" sz="1400" kern="1200" dirty="0" err="1"/>
            <a:t>iddynt</a:t>
          </a:r>
          <a:r>
            <a:rPr lang="en-US" sz="1400" kern="1200" dirty="0"/>
            <a:t> </a:t>
          </a:r>
          <a:r>
            <a:rPr lang="en-US" sz="1400" kern="1200" dirty="0" err="1"/>
            <a:t>fyfyrio</a:t>
          </a:r>
          <a:r>
            <a:rPr lang="en-US" sz="1400" kern="1200" dirty="0"/>
            <a:t> </a:t>
          </a:r>
          <a:r>
            <a:rPr lang="en-US" sz="1400" kern="1200" dirty="0" err="1"/>
            <a:t>arno</a:t>
          </a:r>
          <a:r>
            <a:rPr lang="en-US" sz="1400" kern="1200" dirty="0"/>
            <a:t> </a:t>
          </a:r>
          <a:r>
            <a:rPr lang="en-US" sz="1400" kern="1200" dirty="0" err="1"/>
            <a:t>yn</a:t>
          </a:r>
          <a:r>
            <a:rPr lang="en-US" sz="1400" kern="1200" dirty="0"/>
            <a:t> </a:t>
          </a:r>
          <a:r>
            <a:rPr lang="en-US" sz="1400" kern="1200" dirty="0" err="1"/>
            <a:t>eu</a:t>
          </a:r>
          <a:r>
            <a:rPr lang="en-US" sz="1400" kern="1200" dirty="0"/>
            <a:t> barn </a:t>
          </a:r>
          <a:r>
            <a:rPr lang="en-US" sz="1400" kern="1200" dirty="0" err="1"/>
            <a:t>nhw</a:t>
          </a:r>
        </a:p>
      </dsp:txBody>
      <dsp:txXfrm>
        <a:off x="693749" y="1503031"/>
        <a:ext cx="9821850" cy="600648"/>
      </dsp:txXfrm>
    </dsp:sp>
    <dsp:sp modelId="{E961B4E6-6400-4408-A281-8B104033FD10}">
      <dsp:nvSpPr>
        <dsp:cNvPr id="0" name=""/>
        <dsp:cNvSpPr/>
      </dsp:nvSpPr>
      <dsp:spPr>
        <a:xfrm>
          <a:off x="0" y="2253843"/>
          <a:ext cx="10515600" cy="600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5DD07-8BC3-4B92-B5D3-31CBD4582C4D}">
      <dsp:nvSpPr>
        <dsp:cNvPr id="0" name=""/>
        <dsp:cNvSpPr/>
      </dsp:nvSpPr>
      <dsp:spPr>
        <a:xfrm>
          <a:off x="181696" y="2388989"/>
          <a:ext cx="330356" cy="3303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CA360B-ED40-4586-B791-E1EAB25614C5}">
      <dsp:nvSpPr>
        <dsp:cNvPr id="0" name=""/>
        <dsp:cNvSpPr/>
      </dsp:nvSpPr>
      <dsp:spPr>
        <a:xfrm>
          <a:off x="693749" y="2253843"/>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100000"/>
            </a:lnSpc>
            <a:spcBef>
              <a:spcPct val="0"/>
            </a:spcBef>
            <a:spcAft>
              <a:spcPct val="35000"/>
            </a:spcAft>
            <a:buNone/>
          </a:pPr>
          <a:r>
            <a:rPr lang="en-US" sz="1400" kern="1200" dirty="0"/>
            <a:t>· Creu </a:t>
          </a:r>
          <a:r>
            <a:rPr lang="en-US" sz="1400" kern="1200" dirty="0" err="1"/>
            <a:t>hunangofiant</a:t>
          </a:r>
          <a:r>
            <a:rPr lang="en-US" sz="1400" kern="1200" dirty="0"/>
            <a:t> </a:t>
          </a:r>
          <a:r>
            <a:rPr lang="en-US" sz="1400" kern="1200" dirty="0" err="1"/>
            <a:t>yn</a:t>
          </a:r>
          <a:r>
            <a:rPr lang="en-US" sz="1400" kern="1200" dirty="0"/>
            <a:t> </a:t>
          </a:r>
          <a:r>
            <a:rPr lang="en-US" sz="1400" kern="1200" dirty="0" err="1"/>
            <a:t>ystyried</a:t>
          </a:r>
          <a:r>
            <a:rPr lang="en-US" sz="1400" kern="1200" dirty="0"/>
            <a:t> </a:t>
          </a:r>
          <a:r>
            <a:rPr lang="en-US" sz="1400" kern="1200" dirty="0" err="1"/>
            <a:t>eu</a:t>
          </a:r>
          <a:r>
            <a:rPr lang="en-US" sz="1400" kern="1200" dirty="0"/>
            <a:t> </a:t>
          </a:r>
          <a:r>
            <a:rPr lang="en-US" sz="1400" kern="1200" dirty="0" err="1"/>
            <a:t>nodweddion</a:t>
          </a:r>
          <a:r>
            <a:rPr lang="en-US" sz="1400" kern="1200" dirty="0"/>
            <a:t> </a:t>
          </a:r>
          <a:r>
            <a:rPr lang="en-US" sz="1400" kern="1200" dirty="0" err="1"/>
            <a:t>unigryw</a:t>
          </a:r>
          <a:r>
            <a:rPr lang="en-US" sz="1400" kern="1200" dirty="0"/>
            <a:t> </a:t>
          </a:r>
          <a:r>
            <a:rPr lang="en-US" sz="1400" kern="1200" dirty="0" err="1"/>
            <a:t>eu</a:t>
          </a:r>
          <a:r>
            <a:rPr lang="en-US" sz="1400" kern="1200" dirty="0"/>
            <a:t> </a:t>
          </a:r>
          <a:r>
            <a:rPr lang="en-US" sz="1400" kern="1200" dirty="0" err="1"/>
            <a:t>hunain</a:t>
          </a:r>
          <a:r>
            <a:rPr lang="en-US" sz="1400" kern="1200" dirty="0"/>
            <a:t> (</a:t>
          </a:r>
          <a:r>
            <a:rPr lang="en-US" sz="1400" kern="1200" dirty="0" err="1"/>
            <a:t>e.e.</a:t>
          </a:r>
          <a:r>
            <a:rPr lang="en-US" sz="1400" kern="1200" dirty="0"/>
            <a:t> </a:t>
          </a:r>
          <a:r>
            <a:rPr lang="en-US" sz="1400" kern="1200" dirty="0" err="1"/>
            <a:t>yn</a:t>
          </a:r>
          <a:r>
            <a:rPr lang="en-US" sz="1400" kern="1200" dirty="0"/>
            <a:t> </a:t>
          </a:r>
          <a:r>
            <a:rPr lang="en-US" sz="1400" kern="1200" dirty="0" err="1"/>
            <a:t>ymwneud</a:t>
          </a:r>
          <a:r>
            <a:rPr lang="en-US" sz="1400" kern="1200" dirty="0"/>
            <a:t> ag </a:t>
          </a:r>
          <a:r>
            <a:rPr lang="en-US" sz="1400" kern="1200" dirty="0" err="1"/>
            <a:t>oedran</a:t>
          </a:r>
          <a:r>
            <a:rPr lang="en-US" sz="1400" kern="1200" dirty="0"/>
            <a:t>, </a:t>
          </a:r>
          <a:r>
            <a:rPr lang="en-US" sz="1400" kern="1200" dirty="0" err="1"/>
            <a:t>ethnigrwydd</a:t>
          </a:r>
          <a:r>
            <a:rPr lang="en-US" sz="1400" kern="1200" dirty="0"/>
            <a:t>, </a:t>
          </a:r>
          <a:r>
            <a:rPr lang="en-US" sz="1400" kern="1200" dirty="0" err="1"/>
            <a:t>cymhellion</a:t>
          </a:r>
          <a:r>
            <a:rPr lang="en-US" sz="1400" kern="1200" dirty="0"/>
            <a:t>, </a:t>
          </a:r>
          <a:r>
            <a:rPr lang="en-US" sz="1400" kern="1200" dirty="0" err="1"/>
            <a:t>profiad</a:t>
          </a:r>
          <a:r>
            <a:rPr lang="en-US" sz="1400" kern="1200" dirty="0"/>
            <a:t> </a:t>
          </a:r>
          <a:r>
            <a:rPr lang="en-US" sz="1400" kern="1200" dirty="0" err="1"/>
            <a:t>blaenorol</a:t>
          </a:r>
          <a:r>
            <a:rPr lang="en-US" sz="1400" kern="1200" dirty="0"/>
            <a:t> a </a:t>
          </a:r>
          <a:r>
            <a:rPr lang="en-US" sz="1400" kern="1200" dirty="0" err="1"/>
            <a:t>beichiogrwydd</a:t>
          </a:r>
          <a:r>
            <a:rPr lang="en-US" sz="1400" kern="1200" dirty="0"/>
            <a:t>)</a:t>
          </a:r>
        </a:p>
      </dsp:txBody>
      <dsp:txXfrm>
        <a:off x="693749" y="2253843"/>
        <a:ext cx="9821850" cy="600648"/>
      </dsp:txXfrm>
    </dsp:sp>
    <dsp:sp modelId="{61A5A8D9-7C4D-49F9-BFA4-409566F96378}">
      <dsp:nvSpPr>
        <dsp:cNvPr id="0" name=""/>
        <dsp:cNvSpPr/>
      </dsp:nvSpPr>
      <dsp:spPr>
        <a:xfrm>
          <a:off x="0" y="3004654"/>
          <a:ext cx="10515600" cy="600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D7614-BD2F-4AF2-97A2-64AA5150DE41}">
      <dsp:nvSpPr>
        <dsp:cNvPr id="0" name=""/>
        <dsp:cNvSpPr/>
      </dsp:nvSpPr>
      <dsp:spPr>
        <a:xfrm>
          <a:off x="181696" y="3139800"/>
          <a:ext cx="330356" cy="3303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E495E2-DD2D-45A9-B640-89F082377C5D}">
      <dsp:nvSpPr>
        <dsp:cNvPr id="0" name=""/>
        <dsp:cNvSpPr/>
      </dsp:nvSpPr>
      <dsp:spPr>
        <a:xfrm>
          <a:off x="693749" y="3004654"/>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rtl="0">
            <a:lnSpc>
              <a:spcPct val="100000"/>
            </a:lnSpc>
            <a:spcBef>
              <a:spcPct val="0"/>
            </a:spcBef>
            <a:spcAft>
              <a:spcPct val="35000"/>
            </a:spcAft>
            <a:buNone/>
          </a:pPr>
          <a:r>
            <a:rPr lang="en-US" sz="1400" kern="1200" dirty="0"/>
            <a:t>· Nawr </a:t>
          </a:r>
          <a:r>
            <a:rPr lang="en-US" sz="1400" kern="1200" dirty="0" err="1"/>
            <a:t>myfyriwch</a:t>
          </a:r>
          <a:r>
            <a:rPr lang="en-US" sz="1400" kern="1200" dirty="0"/>
            <a:t> </a:t>
          </a:r>
          <a:r>
            <a:rPr lang="en-US" sz="1400" kern="1200" dirty="0" err="1"/>
            <a:t>ar</a:t>
          </a:r>
          <a:r>
            <a:rPr lang="en-US" sz="1400" kern="1200" dirty="0"/>
            <a:t> </a:t>
          </a:r>
          <a:r>
            <a:rPr lang="en-US" sz="1400" kern="1200" dirty="0" err="1"/>
            <a:t>eu</a:t>
          </a:r>
          <a:r>
            <a:rPr lang="en-US" sz="1400" kern="1200" dirty="0"/>
            <a:t> </a:t>
          </a:r>
          <a:r>
            <a:rPr lang="en-US" sz="1400" kern="1200" dirty="0" err="1"/>
            <a:t>heffeithiolrwydd</a:t>
          </a:r>
          <a:r>
            <a:rPr lang="en-US" sz="1400" kern="1200" dirty="0"/>
            <a:t> </a:t>
          </a:r>
          <a:r>
            <a:rPr lang="en-US" sz="1400" kern="1200" dirty="0" err="1"/>
            <a:t>yn</a:t>
          </a:r>
          <a:r>
            <a:rPr lang="en-US" sz="1400" kern="1200" dirty="0"/>
            <a:t> y </a:t>
          </a:r>
          <a:r>
            <a:rPr lang="en-US" sz="1400" kern="1200" dirty="0" err="1"/>
            <a:t>canlynol</a:t>
          </a:r>
          <a:r>
            <a:rPr lang="en-US" sz="1400" kern="1200" dirty="0"/>
            <a:t>: (a) </a:t>
          </a:r>
          <a:r>
            <a:rPr lang="en-US" sz="1400" kern="1200" dirty="0" err="1"/>
            <a:t>myfyrio</a:t>
          </a:r>
          <a:r>
            <a:rPr lang="en-US" sz="1400" kern="1200" dirty="0"/>
            <a:t> “</a:t>
          </a:r>
          <a:r>
            <a:rPr lang="en-US" sz="1400" kern="1200" dirty="0" err="1"/>
            <a:t>diwylliannol</a:t>
          </a:r>
          <a:r>
            <a:rPr lang="en-US" sz="1400" kern="1200" dirty="0"/>
            <a:t>” </a:t>
          </a:r>
          <a:r>
            <a:rPr lang="en-US" sz="1400" kern="1200" dirty="0" err="1"/>
            <a:t>amorffaidd</a:t>
          </a:r>
          <a:r>
            <a:rPr lang="en-US" sz="1400" kern="1200" dirty="0"/>
            <a:t>, (b) </a:t>
          </a:r>
          <a:r>
            <a:rPr lang="en-US" sz="1400" kern="1200" dirty="0" err="1"/>
            <a:t>adfyfyrio</a:t>
          </a:r>
          <a:r>
            <a:rPr lang="en-US" sz="1400" kern="1200" dirty="0"/>
            <a:t> </a:t>
          </a:r>
          <a:r>
            <a:rPr lang="en-US" sz="1400" kern="1200" dirty="0" err="1"/>
            <a:t>ar</a:t>
          </a:r>
          <a:r>
            <a:rPr lang="en-US" sz="1400" kern="1200" dirty="0"/>
            <a:t> </a:t>
          </a:r>
          <a:r>
            <a:rPr lang="en-US" sz="1400" kern="1200" dirty="0" err="1"/>
            <a:t>hunaniaeth</a:t>
          </a:r>
          <a:r>
            <a:rPr lang="en-US" sz="1400" kern="1200" dirty="0"/>
            <a:t> </a:t>
          </a:r>
          <a:r>
            <a:rPr lang="en-US" sz="1400" kern="1200" dirty="0" err="1"/>
            <a:t>bersonol</a:t>
          </a:r>
          <a:r>
            <a:rPr lang="en-US" sz="1400" kern="1200" dirty="0"/>
            <a:t>, (c) </a:t>
          </a:r>
          <a:r>
            <a:rPr lang="en-US" sz="1400" kern="1200" dirty="0" err="1"/>
            <a:t>myfyrio</a:t>
          </a:r>
          <a:r>
            <a:rPr lang="en-US" sz="1400" kern="1200" dirty="0"/>
            <a:t> </a:t>
          </a:r>
          <a:r>
            <a:rPr lang="en-US" sz="1400" kern="1200" dirty="0" err="1"/>
            <a:t>ar</a:t>
          </a:r>
          <a:r>
            <a:rPr lang="en-US" sz="1400" kern="1200" dirty="0"/>
            <a:t> </a:t>
          </a:r>
          <a:r>
            <a:rPr lang="en-US" sz="1400" kern="1200" dirty="0" err="1"/>
            <a:t>gymhwysedd</a:t>
          </a:r>
          <a:r>
            <a:rPr lang="en-US" sz="1400" kern="1200" dirty="0"/>
            <a:t> </a:t>
          </a:r>
          <a:r>
            <a:rPr lang="en-US" sz="1400" kern="1200" dirty="0" err="1"/>
            <a:t>diwylliannol</a:t>
          </a:r>
          <a:r>
            <a:rPr lang="en-US" sz="1400" kern="1200" dirty="0"/>
            <a:t>, (d) </a:t>
          </a:r>
          <a:r>
            <a:rPr lang="en-US" sz="1400" kern="1200" dirty="0" err="1"/>
            <a:t>myfyrio</a:t>
          </a:r>
          <a:r>
            <a:rPr lang="en-US" sz="1400" kern="1200" dirty="0"/>
            <a:t> teg a </a:t>
          </a:r>
          <a:r>
            <a:rPr lang="en-US" sz="1400" kern="1200" dirty="0" err="1"/>
            <a:t>chyfiawn</a:t>
          </a:r>
          <a:r>
            <a:rPr lang="en-US" sz="1400" kern="1200" dirty="0"/>
            <a:t> </a:t>
          </a:r>
          <a:r>
            <a:rPr lang="en-US" sz="1400" kern="1200" dirty="0" err="1"/>
            <a:t>yn</a:t>
          </a:r>
          <a:r>
            <a:rPr lang="en-US" sz="1400" kern="1200" dirty="0"/>
            <a:t> </a:t>
          </a:r>
          <a:r>
            <a:rPr lang="en-US" sz="1400" kern="1200" dirty="0" err="1"/>
            <a:t>yr</a:t>
          </a:r>
          <a:r>
            <a:rPr lang="en-US" sz="1400" kern="1200" dirty="0"/>
            <a:t> </a:t>
          </a:r>
          <a:r>
            <a:rPr lang="en-US" sz="1400" kern="1200" dirty="0" err="1"/>
            <a:t>ysgol</a:t>
          </a:r>
          <a:r>
            <a:rPr lang="en-US" sz="1400" kern="1200" dirty="0"/>
            <a:t>, a (e) </a:t>
          </a:r>
          <a:r>
            <a:rPr lang="en-US" sz="1400" kern="1200" dirty="0" err="1"/>
            <a:t>myfyrio</a:t>
          </a:r>
          <a:r>
            <a:rPr lang="en-US" sz="1400" kern="1200" dirty="0"/>
            <a:t> </a:t>
          </a:r>
          <a:r>
            <a:rPr lang="en-US" sz="1400" kern="1200" dirty="0" err="1"/>
            <a:t>ar</a:t>
          </a:r>
          <a:r>
            <a:rPr lang="en-US" sz="1400" kern="1200" dirty="0"/>
            <a:t> </a:t>
          </a:r>
          <a:r>
            <a:rPr lang="en-US" sz="1400" kern="1200" dirty="0" err="1"/>
            <a:t>drawsnewid</a:t>
          </a:r>
          <a:r>
            <a:rPr lang="en-US" sz="1400" kern="1200" dirty="0"/>
            <a:t> </a:t>
          </a:r>
          <a:r>
            <a:rPr lang="en-US" sz="1400" kern="1200" dirty="0" err="1"/>
            <a:t>cymdeithasol</a:t>
          </a:r>
          <a:r>
            <a:rPr lang="en-US" sz="1400" kern="1200" dirty="0"/>
            <a:t>.</a:t>
          </a:r>
          <a:r>
            <a:rPr lang="en-US" sz="1400" kern="1200" dirty="0">
              <a:latin typeface="Calibri Light" panose="020F0302020204030204"/>
            </a:rPr>
            <a:t> </a:t>
          </a:r>
          <a:endParaRPr lang="en-US" sz="1400" kern="1200" dirty="0"/>
        </a:p>
      </dsp:txBody>
      <dsp:txXfrm>
        <a:off x="693749" y="3004654"/>
        <a:ext cx="9821850" cy="600648"/>
      </dsp:txXfrm>
    </dsp:sp>
    <dsp:sp modelId="{CD0C76C1-D7A5-424D-9936-C12CE1597BBF}">
      <dsp:nvSpPr>
        <dsp:cNvPr id="0" name=""/>
        <dsp:cNvSpPr/>
      </dsp:nvSpPr>
      <dsp:spPr>
        <a:xfrm>
          <a:off x="0" y="3755465"/>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FA345-61C1-4C9E-A8E8-1665BC0C0DED}">
      <dsp:nvSpPr>
        <dsp:cNvPr id="0" name=""/>
        <dsp:cNvSpPr/>
      </dsp:nvSpPr>
      <dsp:spPr>
        <a:xfrm>
          <a:off x="181696" y="3890611"/>
          <a:ext cx="330356" cy="3303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BFDD8D-ADD9-414D-B7F6-2448EE371075}">
      <dsp:nvSpPr>
        <dsp:cNvPr id="0" name=""/>
        <dsp:cNvSpPr/>
      </dsp:nvSpPr>
      <dsp:spPr>
        <a:xfrm>
          <a:off x="693749" y="3755465"/>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100000"/>
            </a:lnSpc>
            <a:spcBef>
              <a:spcPct val="0"/>
            </a:spcBef>
            <a:spcAft>
              <a:spcPct val="35000"/>
            </a:spcAft>
            <a:buNone/>
          </a:pPr>
          <a:r>
            <a:rPr lang="en-US" sz="1400" kern="1200" dirty="0" err="1"/>
            <a:t>Myfyrio</a:t>
          </a:r>
          <a:r>
            <a:rPr lang="en-US" sz="1400" kern="1200" dirty="0"/>
            <a:t> </a:t>
          </a:r>
          <a:r>
            <a:rPr lang="en-US" sz="1400" kern="1200" dirty="0" err="1"/>
            <a:t>personol</a:t>
          </a:r>
          <a:r>
            <a:rPr lang="en-US" sz="1400" kern="1200" dirty="0"/>
            <a:t> </a:t>
          </a:r>
          <a:r>
            <a:rPr lang="en-US" sz="1400" kern="1200" dirty="0" err="1"/>
            <a:t>ar</a:t>
          </a:r>
          <a:r>
            <a:rPr lang="en-US" sz="1400" kern="1200" dirty="0"/>
            <a:t> </a:t>
          </a:r>
          <a:r>
            <a:rPr lang="en-US" sz="1400" kern="1200" dirty="0" err="1"/>
            <a:t>eu</a:t>
          </a:r>
          <a:r>
            <a:rPr lang="en-US" sz="1400" kern="1200" dirty="0"/>
            <a:t> </a:t>
          </a:r>
          <a:r>
            <a:rPr lang="en-US" sz="1400" kern="1200" dirty="0" err="1"/>
            <a:t>disgwyliadau</a:t>
          </a:r>
          <a:r>
            <a:rPr lang="en-US" sz="1400" kern="1200" dirty="0"/>
            <a:t> o AGA </a:t>
          </a:r>
          <a:r>
            <a:rPr lang="en-US" sz="1400" kern="1200" dirty="0" err="1"/>
            <a:t>a’u</a:t>
          </a:r>
          <a:r>
            <a:rPr lang="en-US" sz="1400" kern="1200" dirty="0"/>
            <a:t> </a:t>
          </a:r>
          <a:r>
            <a:rPr lang="en-US" sz="1400" kern="1200" dirty="0" err="1"/>
            <a:t>galluoedd</a:t>
          </a:r>
          <a:r>
            <a:rPr lang="en-US" sz="1400" kern="1200" dirty="0"/>
            <a:t> </a:t>
          </a:r>
          <a:r>
            <a:rPr lang="en-US" sz="1400" kern="1200" dirty="0" err="1"/>
            <a:t>rheoleiddio</a:t>
          </a:r>
          <a:r>
            <a:rPr lang="en-US" sz="1400" kern="1200" dirty="0"/>
            <a:t> </a:t>
          </a:r>
          <a:r>
            <a:rPr lang="en-US" sz="1400" kern="1200" dirty="0" err="1"/>
            <a:t>eu</a:t>
          </a:r>
          <a:r>
            <a:rPr lang="en-US" sz="1400" kern="1200" dirty="0"/>
            <a:t> </a:t>
          </a:r>
          <a:r>
            <a:rPr lang="en-US" sz="1400" kern="1200" dirty="0" err="1"/>
            <a:t>hunain</a:t>
          </a:r>
          <a:r>
            <a:rPr lang="en-US" sz="1400" kern="1200" dirty="0"/>
            <a:t> a </a:t>
          </a:r>
          <a:r>
            <a:rPr lang="en-US" sz="1400" kern="1200" dirty="0" err="1"/>
            <a:t>sut</a:t>
          </a:r>
          <a:r>
            <a:rPr lang="en-US" sz="1400" kern="1200" dirty="0"/>
            <a:t> y </a:t>
          </a:r>
          <a:r>
            <a:rPr lang="en-US" sz="1400" kern="1200" dirty="0" err="1"/>
            <a:t>gallai</a:t>
          </a:r>
          <a:r>
            <a:rPr lang="en-US" sz="1400" kern="1200" dirty="0"/>
            <a:t> </a:t>
          </a:r>
          <a:r>
            <a:rPr lang="en-US" sz="1400" kern="1200" dirty="0" err="1"/>
            <a:t>hyn</a:t>
          </a:r>
          <a:r>
            <a:rPr lang="en-US" sz="1400" kern="1200" dirty="0"/>
            <a:t> </a:t>
          </a:r>
          <a:r>
            <a:rPr lang="en-US" sz="1400" kern="1200" dirty="0" err="1"/>
            <a:t>ddylanwadu</a:t>
          </a:r>
          <a:r>
            <a:rPr lang="en-US" sz="1400" kern="1200" dirty="0"/>
            <a:t> </a:t>
          </a:r>
          <a:r>
            <a:rPr lang="en-US" sz="1400" kern="1200" dirty="0" err="1"/>
            <a:t>ar</a:t>
          </a:r>
          <a:r>
            <a:rPr lang="en-US" sz="1400" kern="1200" dirty="0"/>
            <a:t> </a:t>
          </a:r>
          <a:r>
            <a:rPr lang="en-US" sz="1400" kern="1200" dirty="0" err="1"/>
            <a:t>eu</a:t>
          </a:r>
          <a:r>
            <a:rPr lang="en-US" sz="1400" kern="1200" dirty="0"/>
            <a:t> </a:t>
          </a:r>
          <a:r>
            <a:rPr lang="en-US" sz="1400" kern="1200" dirty="0" err="1"/>
            <a:t>harfer</a:t>
          </a:r>
          <a:r>
            <a:rPr lang="en-US" sz="1400" kern="1200" dirty="0"/>
            <a:t> </a:t>
          </a:r>
          <a:r>
            <a:rPr lang="en-US" sz="1400" kern="1200" dirty="0" err="1"/>
            <a:t>yn</a:t>
          </a:r>
          <a:r>
            <a:rPr lang="en-US" sz="1400" kern="1200" dirty="0"/>
            <a:t> </a:t>
          </a:r>
          <a:r>
            <a:rPr lang="en-US" sz="1400" kern="1200" dirty="0" err="1"/>
            <a:t>yr</a:t>
          </a:r>
          <a:r>
            <a:rPr lang="en-US" sz="1400" kern="1200" dirty="0"/>
            <a:t> </a:t>
          </a:r>
          <a:r>
            <a:rPr lang="en-US" sz="1400" kern="1200" dirty="0" err="1"/>
            <a:t>ystafell</a:t>
          </a:r>
          <a:r>
            <a:rPr lang="en-US" sz="1400" kern="1200" dirty="0"/>
            <a:t> </a:t>
          </a:r>
          <a:r>
            <a:rPr lang="en-US" sz="1400" kern="1200" dirty="0" err="1"/>
            <a:t>ddosbarth</a:t>
          </a:r>
        </a:p>
      </dsp:txBody>
      <dsp:txXfrm>
        <a:off x="693749" y="3755465"/>
        <a:ext cx="9821850" cy="6006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B5B2B-8B56-4094-A4ED-CF67AF4E9AE5}">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F78554-149E-49F7-9C61-B328C5E69378}">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cy-GB" sz="1700" kern="1200" noProof="0" dirty="0"/>
            <a:t>Yn rhan o’r modwl hwn, byddwch yn defnyddio arsylwadau yn yr ystafell ddosbarth fel sail ar gyfer adfyfyrio</a:t>
          </a:r>
        </a:p>
      </dsp:txBody>
      <dsp:txXfrm>
        <a:off x="765914" y="2943510"/>
        <a:ext cx="4320000" cy="720000"/>
      </dsp:txXfrm>
    </dsp:sp>
    <dsp:sp modelId="{24A542DC-A98A-4E1C-97FD-C701D6B66440}">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7BC5B-9CC8-4A90-B14A-01C48C45BFB3}">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cy-GB" sz="1700" kern="1200" noProof="0" dirty="0"/>
            <a:t>Mewn amgylchedd ysgol byddwch yn arsylwi ar ymarferwyr sydd wedi’u lleoli mewn ysgol ac yn defnyddio’r rhain fel sail ar gyfer adfyfyrio</a:t>
          </a:r>
        </a:p>
      </dsp:txBody>
      <dsp:txXfrm>
        <a:off x="5841914" y="2943510"/>
        <a:ext cx="432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1B8F6-4C17-439B-9F6F-A05CF2E08689}">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7801B-F00E-4145-AE55-AA1D5612759A}">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D025A-6CFA-49E1-BFCB-9201F7262EA7}">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cy-GB" sz="2500" kern="1200" noProof="0" dirty="0"/>
            <a:t>Pam mae angen i chi archwilio eich theorïau a chredoau personol wrth arsylwi?</a:t>
          </a:r>
        </a:p>
      </dsp:txBody>
      <dsp:txXfrm>
        <a:off x="1945450" y="719"/>
        <a:ext cx="4643240" cy="1684372"/>
      </dsp:txXfrm>
    </dsp:sp>
    <dsp:sp modelId="{FBD98EF2-512C-4033-B426-11A2E5420B0A}">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9964D-8A9A-46D8-8EA7-5B05508F49CE}">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C935AF-79DD-4239-A6DC-6DCB5CA48974}">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cy-GB" sz="2500" kern="1200" noProof="0" dirty="0"/>
            <a:t>Beth yw pwysigrwydd ystyried safbwyntiau niferus?</a:t>
          </a:r>
        </a:p>
      </dsp:txBody>
      <dsp:txXfrm>
        <a:off x="1945450" y="2106185"/>
        <a:ext cx="4643240" cy="1684372"/>
      </dsp:txXfrm>
    </dsp:sp>
    <dsp:sp modelId="{A813E3C5-0FE5-4941-9A6C-75229C2C6964}">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90D97-2E25-491E-87A6-22B2376F60F2}">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F9949-2B7A-443D-8F25-304A951E69B5}">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cy-GB" sz="2500" kern="1200" noProof="0" dirty="0"/>
            <a:t>Sut gall eich profiadau eich hun effeithio ar yr hyn y byddwch yn ei arsylwi?</a:t>
          </a:r>
        </a:p>
      </dsp:txBody>
      <dsp:txXfrm>
        <a:off x="1945450" y="4211650"/>
        <a:ext cx="4643240" cy="16843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19BE6-D84B-4B74-A931-81A57B5E4301}">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51EE7-626F-4067-B02D-6C05A545C691}">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E11-185C-46F4-B7D4-BF4EA5A8C01E}">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cy-GB" sz="2500" kern="1200" noProof="0" dirty="0"/>
            <a:t>Pan orffennaf y cwrs byddaf</a:t>
          </a:r>
          <a:r>
            <a:rPr lang="en-US" sz="2500" kern="1200" dirty="0"/>
            <a:t>….</a:t>
          </a:r>
        </a:p>
      </dsp:txBody>
      <dsp:txXfrm>
        <a:off x="1973910" y="925715"/>
        <a:ext cx="4143425" cy="1709013"/>
      </dsp:txXfrm>
    </dsp:sp>
    <dsp:sp modelId="{974C5046-95E3-4D37-A47D-433A8CE4274E}">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9353-E6E7-4F0D-ADF5-B4AF06630C88}">
      <dsp:nvSpPr>
        <dsp:cNvPr id="0" name=""/>
        <dsp:cNvSpPr/>
      </dsp:nvSpPr>
      <dsp:spPr>
        <a:xfrm>
          <a:off x="516976" y="3446510"/>
          <a:ext cx="939957" cy="93995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163-762D-4BF8-8750-7796C2266D86}">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cy-GB" sz="2500" kern="1200" noProof="0" dirty="0"/>
            <a:t>Rôl y TAR yw</a:t>
          </a:r>
          <a:r>
            <a:rPr lang="en-US" sz="2500" kern="1200" dirty="0"/>
            <a:t>……….</a:t>
          </a:r>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C020F2-DEFB-F145-9F29-32C9836FC20F}" type="datetimeFigureOut">
              <a:rPr lang="en-US" smtClean="0"/>
              <a:t>9/15/2023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4320D1-B6C8-C64A-8C00-B144B1C676AA}" type="slidenum">
              <a:rPr lang="en-US" smtClean="0"/>
              <a:t>‹#›</a:t>
            </a:fld>
            <a:endParaRPr lang="en-US"/>
          </a:p>
        </p:txBody>
      </p:sp>
    </p:spTree>
    <p:extLst>
      <p:ext uri="{BB962C8B-B14F-4D97-AF65-F5344CB8AC3E}">
        <p14:creationId xmlns:p14="http://schemas.microsoft.com/office/powerpoint/2010/main" val="352898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1471549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may already have access to </a:t>
            </a:r>
            <a:r>
              <a:rPr lang="en-US" dirty="0" err="1"/>
              <a:t>moodle</a:t>
            </a:r>
            <a:r>
              <a:rPr lang="en-US" dirty="0"/>
              <a:t> – but please direct them to find the ECAD 6007 tile, and download a copy of the module handbook and the assessment </a:t>
            </a:r>
          </a:p>
          <a:p>
            <a:endParaRPr lang="en-US" dirty="0"/>
          </a:p>
          <a:p>
            <a:r>
              <a:rPr lang="en-US" dirty="0"/>
              <a:t>Give them 5/10 minutes to look them over just to familiarize</a:t>
            </a:r>
          </a:p>
          <a:p>
            <a:endParaRPr lang="en-US" dirty="0"/>
          </a:p>
          <a:p>
            <a:r>
              <a:rPr lang="en-US" dirty="0"/>
              <a:t>Let them know that assessment specific questions will be dealt with in a session, and that anything to </a:t>
            </a:r>
            <a:r>
              <a:rPr lang="en-US" dirty="0" err="1"/>
              <a:t>fo</a:t>
            </a:r>
            <a:r>
              <a:rPr lang="en-US" dirty="0"/>
              <a:t> with assessment comes to </a:t>
            </a:r>
            <a:r>
              <a:rPr lang="en-US" dirty="0" err="1"/>
              <a:t>karl</a:t>
            </a:r>
            <a:r>
              <a:rPr lang="en-US" dirty="0"/>
              <a:t> or </a:t>
            </a:r>
            <a:r>
              <a:rPr lang="en-US" dirty="0" err="1"/>
              <a:t>ian</a:t>
            </a:r>
            <a:r>
              <a:rPr lang="en-US" dirty="0"/>
              <a:t> </a:t>
            </a:r>
          </a:p>
          <a:p>
            <a:endParaRPr lang="en-US" dirty="0"/>
          </a:p>
          <a:p>
            <a:r>
              <a:rPr lang="en-US" dirty="0"/>
              <a:t>Explain the handbook icons – left to right Synchronous sessions (on site) asynchronous (taught but online) and directed (students provided with materials to engage with </a:t>
            </a:r>
          </a:p>
        </p:txBody>
      </p:sp>
      <p:sp>
        <p:nvSpPr>
          <p:cNvPr id="4" name="Slide Number Placeholder 3"/>
          <p:cNvSpPr>
            <a:spLocks noGrp="1"/>
          </p:cNvSpPr>
          <p:nvPr>
            <p:ph type="sldNum" sz="quarter" idx="5"/>
          </p:nvPr>
        </p:nvSpPr>
        <p:spPr/>
        <p:txBody>
          <a:bodyPr/>
          <a:lstStyle/>
          <a:p>
            <a:fld id="{1E4320D1-B6C8-C64A-8C00-B144B1C676AA}" type="slidenum">
              <a:rPr lang="en-US" smtClean="0"/>
              <a:t>6</a:t>
            </a:fld>
            <a:endParaRPr lang="en-US"/>
          </a:p>
        </p:txBody>
      </p:sp>
    </p:spTree>
    <p:extLst>
      <p:ext uri="{BB962C8B-B14F-4D97-AF65-F5344CB8AC3E}">
        <p14:creationId xmlns:p14="http://schemas.microsoft.com/office/powerpoint/2010/main" val="1776019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8</a:t>
            </a:fld>
            <a:endParaRPr lang="en-US"/>
          </a:p>
        </p:txBody>
      </p:sp>
    </p:spTree>
    <p:extLst>
      <p:ext uri="{BB962C8B-B14F-4D97-AF65-F5344CB8AC3E}">
        <p14:creationId xmlns:p14="http://schemas.microsoft.com/office/powerpoint/2010/main" val="4041765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9</a:t>
            </a:fld>
            <a:endParaRPr lang="en-US"/>
          </a:p>
        </p:txBody>
      </p:sp>
    </p:spTree>
    <p:extLst>
      <p:ext uri="{BB962C8B-B14F-4D97-AF65-F5344CB8AC3E}">
        <p14:creationId xmlns:p14="http://schemas.microsoft.com/office/powerpoint/2010/main" val="240587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2013, a review of ITT provision in wales was commissioned and carried out by Emeritus </a:t>
            </a:r>
            <a:r>
              <a:rPr lang="en-GB" dirty="0"/>
              <a:t>Professor John Furlong, University of Oxford,</a:t>
            </a:r>
          </a:p>
          <a:p>
            <a:endParaRPr lang="en-GB" dirty="0"/>
          </a:p>
          <a:p>
            <a:r>
              <a:rPr lang="en-GB" dirty="0"/>
              <a:t>The review was to explore the workings in ITT in Wales, and looking at best practice from the UK and abroad, provide an overview with recommendations of next steps for the development of ITT programs.</a:t>
            </a:r>
          </a:p>
          <a:p>
            <a:endParaRPr lang="en-GB" dirty="0"/>
          </a:p>
          <a:p>
            <a:r>
              <a:rPr lang="en-US" dirty="0"/>
              <a:t>The statement here READ shows that Furlong could see that a majority of provision focused on teaching as a craft – a “tips for teachers” model. This identification led to changes in ITT developing research informed practitioners – ways that we have achieved this is by:</a:t>
            </a:r>
          </a:p>
          <a:p>
            <a:endParaRPr lang="en-US" dirty="0"/>
          </a:p>
          <a:p>
            <a:r>
              <a:rPr lang="en-GB" dirty="0"/>
              <a:t>Developing modules and curricular with schools, to allow clear links between research and practice</a:t>
            </a:r>
          </a:p>
          <a:p>
            <a:r>
              <a:rPr lang="en-GB" dirty="0"/>
              <a:t>Making use of direct links through Bridging experiences (cover meet test share)</a:t>
            </a:r>
          </a:p>
          <a:p>
            <a:r>
              <a:rPr lang="en-GB" dirty="0"/>
              <a:t>Seeking ways to develop practitioners that are critical and reflective</a:t>
            </a:r>
          </a:p>
          <a:p>
            <a:endParaRPr lang="en-GB" dirty="0"/>
          </a:p>
          <a:p>
            <a:endParaRPr lang="en-GB" dirty="0"/>
          </a:p>
          <a:p>
            <a:endParaRPr lang="en-GB" dirty="0"/>
          </a:p>
          <a:p>
            <a:r>
              <a:rPr lang="en-GB" dirty="0"/>
              <a:t>Furlong, J. (2015) ‘Teaching Tomorrow’s Teachers: Options for the future of initial teacher education in Wales’.</a:t>
            </a:r>
          </a:p>
        </p:txBody>
      </p:sp>
      <p:sp>
        <p:nvSpPr>
          <p:cNvPr id="4" name="Slide Number Placeholder 3"/>
          <p:cNvSpPr>
            <a:spLocks noGrp="1"/>
          </p:cNvSpPr>
          <p:nvPr>
            <p:ph type="sldNum" sz="quarter" idx="5"/>
          </p:nvPr>
        </p:nvSpPr>
        <p:spPr/>
        <p:txBody>
          <a:bodyPr/>
          <a:lstStyle/>
          <a:p>
            <a:fld id="{1E4320D1-B6C8-C64A-8C00-B144B1C676AA}" type="slidenum">
              <a:rPr lang="en-US" smtClean="0"/>
              <a:t>10</a:t>
            </a:fld>
            <a:endParaRPr lang="en-US"/>
          </a:p>
        </p:txBody>
      </p:sp>
    </p:spTree>
    <p:extLst>
      <p:ext uri="{BB962C8B-B14F-4D97-AF65-F5344CB8AC3E}">
        <p14:creationId xmlns:p14="http://schemas.microsoft.com/office/powerpoint/2010/main" val="2871773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quote</a:t>
            </a:r>
          </a:p>
          <a:p>
            <a:endParaRPr lang="en-US" dirty="0"/>
          </a:p>
          <a:p>
            <a:r>
              <a:rPr lang="en-US" dirty="0"/>
              <a:t>Explain to students the importance of these concepts:</a:t>
            </a:r>
          </a:p>
          <a:p>
            <a:endParaRPr lang="en-US" dirty="0"/>
          </a:p>
          <a:p>
            <a:pPr marL="228600" indent="-228600">
              <a:buAutoNum type="arabicParenR"/>
            </a:pPr>
            <a:r>
              <a:rPr lang="en-US" dirty="0"/>
              <a:t>Being able to interrogate what you do in the classroom</a:t>
            </a:r>
          </a:p>
          <a:p>
            <a:pPr marL="228600" indent="-228600">
              <a:buAutoNum type="arabicParenR"/>
            </a:pPr>
            <a:r>
              <a:rPr lang="en-US" dirty="0"/>
              <a:t>Have the capacity for being critically in how you reflect</a:t>
            </a:r>
          </a:p>
          <a:p>
            <a:pPr marL="228600" indent="-228600">
              <a:buAutoNum type="arabicParenR"/>
            </a:pPr>
            <a:endParaRPr lang="en-US" dirty="0"/>
          </a:p>
          <a:p>
            <a:pPr marL="228600" indent="-228600">
              <a:buAutoNum type="arabicParenR"/>
            </a:pPr>
            <a:r>
              <a:rPr lang="en-US" dirty="0"/>
              <a:t>Outline how this ad other modules/experiences we offer seek to develop these traits over the course of the program </a:t>
            </a:r>
          </a:p>
          <a:p>
            <a:endParaRPr lang="en-US" dirty="0"/>
          </a:p>
          <a:p>
            <a:endParaRPr lang="en-US" dirty="0"/>
          </a:p>
          <a:p>
            <a:r>
              <a:rPr lang="en-GB" dirty="0"/>
              <a:t>BERA (2014) ‘The role of research in teacher education: Reviewing the evidence interim report of the BERA-RSA inquiry’,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11</a:t>
            </a:fld>
            <a:endParaRPr lang="en-US"/>
          </a:p>
        </p:txBody>
      </p:sp>
    </p:spTree>
    <p:extLst>
      <p:ext uri="{BB962C8B-B14F-4D97-AF65-F5344CB8AC3E}">
        <p14:creationId xmlns:p14="http://schemas.microsoft.com/office/powerpoint/2010/main" val="346460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the above </a:t>
            </a:r>
          </a:p>
        </p:txBody>
      </p:sp>
      <p:sp>
        <p:nvSpPr>
          <p:cNvPr id="4" name="Slide Number Placeholder 3"/>
          <p:cNvSpPr>
            <a:spLocks noGrp="1"/>
          </p:cNvSpPr>
          <p:nvPr>
            <p:ph type="sldNum" sz="quarter" idx="5"/>
          </p:nvPr>
        </p:nvSpPr>
        <p:spPr/>
        <p:txBody>
          <a:bodyPr/>
          <a:lstStyle/>
          <a:p>
            <a:fld id="{1E4320D1-B6C8-C64A-8C00-B144B1C676AA}" type="slidenum">
              <a:rPr lang="en-US" smtClean="0"/>
              <a:t>12</a:t>
            </a:fld>
            <a:endParaRPr lang="en-US"/>
          </a:p>
        </p:txBody>
      </p:sp>
    </p:spTree>
    <p:extLst>
      <p:ext uri="{BB962C8B-B14F-4D97-AF65-F5344CB8AC3E}">
        <p14:creationId xmlns:p14="http://schemas.microsoft.com/office/powerpoint/2010/main" val="3137495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really important one to stress – the nature of the teachers we are tasked with helping to develop, is one that encourages ongoing development and engagement with research</a:t>
            </a:r>
          </a:p>
          <a:p>
            <a:endParaRPr lang="en-US" dirty="0"/>
          </a:p>
          <a:p>
            <a:r>
              <a:rPr lang="en-US" dirty="0"/>
              <a:t>The second we think we, or someone else has all the answers is when we need to worry!</a:t>
            </a:r>
          </a:p>
          <a:p>
            <a:endParaRPr lang="en-US" dirty="0"/>
          </a:p>
          <a:p>
            <a:r>
              <a:rPr lang="en-US" dirty="0"/>
              <a:t>They will not be a “finished” teacher at the end of the PGCE, there is no such thing</a:t>
            </a:r>
          </a:p>
        </p:txBody>
      </p:sp>
      <p:sp>
        <p:nvSpPr>
          <p:cNvPr id="4" name="Slide Number Placeholder 3"/>
          <p:cNvSpPr>
            <a:spLocks noGrp="1"/>
          </p:cNvSpPr>
          <p:nvPr>
            <p:ph type="sldNum" sz="quarter" idx="5"/>
          </p:nvPr>
        </p:nvSpPr>
        <p:spPr/>
        <p:txBody>
          <a:bodyPr/>
          <a:lstStyle/>
          <a:p>
            <a:fld id="{1E4320D1-B6C8-C64A-8C00-B144B1C676AA}" type="slidenum">
              <a:rPr lang="en-US" smtClean="0"/>
              <a:t>13</a:t>
            </a:fld>
            <a:endParaRPr lang="en-US"/>
          </a:p>
        </p:txBody>
      </p:sp>
    </p:spTree>
    <p:extLst>
      <p:ext uri="{BB962C8B-B14F-4D97-AF65-F5344CB8AC3E}">
        <p14:creationId xmlns:p14="http://schemas.microsoft.com/office/powerpoint/2010/main" val="2438259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discuss</a:t>
            </a:r>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14</a:t>
            </a:fld>
            <a:endParaRPr lang="en-US"/>
          </a:p>
        </p:txBody>
      </p:sp>
    </p:spTree>
    <p:extLst>
      <p:ext uri="{BB962C8B-B14F-4D97-AF65-F5344CB8AC3E}">
        <p14:creationId xmlns:p14="http://schemas.microsoft.com/office/powerpoint/2010/main" val="2267098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There is broad consensus that teaching effectively requires a reflective approach.</a:t>
            </a:r>
            <a:r>
              <a:rPr lang="en-US" sz="1200" kern="1200" baseline="0" dirty="0">
                <a:solidFill>
                  <a:schemeClr val="tx1"/>
                </a:solidFill>
                <a:latin typeface="+mn-lt"/>
                <a:ea typeface="+mn-ea"/>
                <a:cs typeface="+mn-cs"/>
              </a:rPr>
              <a:t> </a:t>
            </a:r>
            <a:r>
              <a:rPr lang="en-US" sz="1200" kern="1200" baseline="30000" dirty="0">
                <a:solidFill>
                  <a:schemeClr val="tx1"/>
                </a:solidFill>
                <a:latin typeface="+mn-lt"/>
                <a:ea typeface="+mn-ea"/>
                <a:cs typeface="+mn-cs"/>
              </a:rPr>
              <a:t> </a:t>
            </a:r>
            <a:r>
              <a:rPr lang="en-US" sz="1200" kern="1200" baseline="0" dirty="0">
                <a:solidFill>
                  <a:schemeClr val="tx1"/>
                </a:solidFill>
                <a:latin typeface="+mn-lt"/>
                <a:ea typeface="+mn-ea"/>
                <a:cs typeface="+mn-cs"/>
              </a:rPr>
              <a:t>However, reflective practice is a term that carries diverse meaning and about which there is not complete consensus. Teaching and learning are complex processes, and there is not one right approach. Reflecting on different approaches to teaching, and reshaping the understanding of past and current experiences, can lead to improvement in teaching practices.</a:t>
            </a:r>
            <a:endParaRPr lang="en-US"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15</a:t>
            </a:fld>
            <a:endParaRPr lang="en-US"/>
          </a:p>
        </p:txBody>
      </p:sp>
    </p:spTree>
    <p:extLst>
      <p:ext uri="{BB962C8B-B14F-4D97-AF65-F5344CB8AC3E}">
        <p14:creationId xmlns:p14="http://schemas.microsoft.com/office/powerpoint/2010/main" val="254554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Learning theorist David A. Kolb was highly influenced by the earlier research conducted by John Dewey and Jean Piaget. Kolb's reflective model highlights the concept of experiential learning and is centered on the transformation of information into knowledge. This takes place after a situation has occurred, and entails a practitioner reflecting on the experience, gaining a general understanding of the concepts encountered during the experience, and then testing these general understandings in a new situation. In this way, the knowledge that is formed from a situation is continuously applied and reapplied, building on a practitioner's prior experiences and knowledge.</a:t>
            </a:r>
            <a:endParaRPr lang="en-US"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16</a:t>
            </a:fld>
            <a:endParaRPr lang="en-US"/>
          </a:p>
        </p:txBody>
      </p:sp>
    </p:spTree>
    <p:extLst>
      <p:ext uri="{BB962C8B-B14F-4D97-AF65-F5344CB8AC3E}">
        <p14:creationId xmlns:p14="http://schemas.microsoft.com/office/powerpoint/2010/main" val="1452817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kern="1200" baseline="0" dirty="0">
                <a:solidFill>
                  <a:schemeClr val="tx1"/>
                </a:solidFill>
                <a:latin typeface="+mn-lt"/>
                <a:ea typeface="+mn-ea"/>
                <a:cs typeface="+mn-cs"/>
              </a:rPr>
              <a:t>Gibbs' suggestions are often cited as "Gibbs' reflective cycle" or "Gibbs' model of reflection”. </a:t>
            </a:r>
            <a:r>
              <a:rPr lang="en-US" sz="1200" b="0" kern="1200" dirty="0">
                <a:solidFill>
                  <a:schemeClr val="tx1"/>
                </a:solidFill>
                <a:latin typeface="+mn-lt"/>
                <a:ea typeface="+mn-ea"/>
                <a:cs typeface="+mn-cs"/>
              </a:rPr>
              <a:t>He discussed the use of structured debriefing to facilitate the reflection involved in Kolb's experiential learning cycle. Gibbs presents the stages of a full structured debriefing as follows:</a:t>
            </a:r>
            <a:endParaRPr lang="en-US" sz="1200" b="0" kern="1200" baseline="30000" dirty="0">
              <a:solidFill>
                <a:schemeClr val="tx1"/>
              </a:solidFill>
              <a:latin typeface="+mn-lt"/>
              <a:ea typeface="+mn-ea"/>
              <a:cs typeface="+mn-cs"/>
            </a:endParaRPr>
          </a:p>
          <a:p>
            <a:r>
              <a:rPr lang="en-US" sz="1200" b="0" kern="1200" baseline="0" dirty="0">
                <a:solidFill>
                  <a:schemeClr val="tx1"/>
                </a:solidFill>
                <a:latin typeface="+mn-lt"/>
                <a:ea typeface="+mn-ea"/>
                <a:cs typeface="+mn-cs"/>
              </a:rPr>
              <a:t>Initial experience:</a:t>
            </a:r>
          </a:p>
          <a:p>
            <a:r>
              <a:rPr lang="en-US" sz="1200" b="0" kern="1200" baseline="0" dirty="0">
                <a:solidFill>
                  <a:schemeClr val="tx1"/>
                </a:solidFill>
                <a:latin typeface="+mn-lt"/>
                <a:ea typeface="+mn-ea"/>
                <a:cs typeface="+mn-cs"/>
              </a:rPr>
              <a:t>Description "What happened? Don't make judgements yet or try to draw conclusions; simply describe." Feelings "What were your reactions and feelings? Again don't move on to analysing these yet." Evaluation "What was good or bad about the experience? Make value judgements." Analysis "What sense can you make of the situation? Bring in ideas from outside the experience to help you”. "What was really going on?” "Were different people's experiences similar or different in important ways?" Conclusions (general) "What can be concluded, in a general sense, from these experiences and the analyses you have undertaken?" Conclusions (specific) "What can be concluded about your own specific, unique, personal situation or way of working?" Personal action plans "What are you going to do differently in this type of situation next time?” "What steps are you going to take on the basis of what you have learnt?” </a:t>
            </a:r>
            <a:endParaRPr lang="en-US" b="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18</a:t>
            </a:fld>
            <a:endParaRPr lang="en-US"/>
          </a:p>
        </p:txBody>
      </p:sp>
    </p:spTree>
    <p:extLst>
      <p:ext uri="{BB962C8B-B14F-4D97-AF65-F5344CB8AC3E}">
        <p14:creationId xmlns:p14="http://schemas.microsoft.com/office/powerpoint/2010/main" val="1137914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Donald Schön's 1983 book </a:t>
            </a:r>
            <a:r>
              <a:rPr lang="en-US" sz="1200" i="1" kern="1200" dirty="0">
                <a:solidFill>
                  <a:schemeClr val="tx1"/>
                </a:solidFill>
                <a:latin typeface="+mn-lt"/>
                <a:ea typeface="+mn-ea"/>
                <a:cs typeface="+mn-cs"/>
              </a:rPr>
              <a:t>The Reflective Practitioner </a:t>
            </a:r>
            <a:r>
              <a:rPr lang="en-US" sz="1200" i="0" kern="1200" dirty="0">
                <a:solidFill>
                  <a:schemeClr val="tx1"/>
                </a:solidFill>
                <a:latin typeface="+mn-lt"/>
                <a:ea typeface="+mn-ea"/>
                <a:cs typeface="+mn-cs"/>
              </a:rPr>
              <a:t>introduced concepts such as reflection-on-action and reflection-in-action which explain how professionals meet the challenges of their work with a kind of improvisation that is improved through practice. </a:t>
            </a:r>
            <a:r>
              <a:rPr lang="en-US" sz="1200" kern="1200" dirty="0" err="1">
                <a:solidFill>
                  <a:schemeClr val="tx1"/>
                </a:solidFill>
                <a:latin typeface="+mn-lt"/>
                <a:ea typeface="+mn-ea"/>
                <a:cs typeface="+mn-cs"/>
              </a:rPr>
              <a:t>Schön</a:t>
            </a:r>
            <a:r>
              <a:rPr lang="en-US" sz="1200" kern="1200" dirty="0">
                <a:solidFill>
                  <a:schemeClr val="tx1"/>
                </a:solidFill>
                <a:latin typeface="+mn-lt"/>
                <a:ea typeface="+mn-ea"/>
                <a:cs typeface="+mn-cs"/>
              </a:rPr>
              <a:t> claimed to derive the notions of "reflection-on-action, reflection-in-action, responding to problematic situations, problem framing, problem solving, and the priority of practical knowledge over abstract theory" from the writings of John Dewey.</a:t>
            </a:r>
          </a:p>
          <a:p>
            <a:r>
              <a:rPr lang="en-US" sz="1200" i="0" kern="1200" dirty="0">
                <a:solidFill>
                  <a:schemeClr val="tx1"/>
                </a:solidFill>
                <a:latin typeface="+mn-lt"/>
                <a:ea typeface="+mn-ea"/>
                <a:cs typeface="+mn-cs"/>
              </a:rPr>
              <a:t>Reflection-in-action can be described as the ability of a practitioner to "think on his or her feet", otherwise known as "felt-knowing”.</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Within any given moment, when faced with a professional issue, a practitioner usually connects with their feelings, emotions and prior experiences to attend to the situation directly.Reflection-on-action, on the other hand, is the idea that after the experience a practitioner analyses their reaction to the situation and explores the reasons around, and the consequences of, their actions. This is usually conducted through a documented reflection of the situation.</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However, this notion goes beyond just looking back on experiences and exploring the reasoning behind actions. Rather, it brings into action Schön's notions of "responding to problematic situations, problem framing, problem solving, and the priority of practical knowledge over abstract theory"</a:t>
            </a:r>
            <a:endParaRPr lang="en-US" i="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20</a:t>
            </a:fld>
            <a:endParaRPr lang="en-US"/>
          </a:p>
        </p:txBody>
      </p:sp>
    </p:spTree>
    <p:extLst>
      <p:ext uri="{BB962C8B-B14F-4D97-AF65-F5344CB8AC3E}">
        <p14:creationId xmlns:p14="http://schemas.microsoft.com/office/powerpoint/2010/main" val="63478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i="0" kern="1200" dirty="0">
                <a:solidFill>
                  <a:schemeClr val="tx1"/>
                </a:solidFill>
                <a:latin typeface="+mn-lt"/>
                <a:ea typeface="+mn-ea"/>
                <a:cs typeface="+mn-cs"/>
              </a:rPr>
              <a:t>Stephen Brookfield proposed that critically reflective practitioners constantly research their assumptions by seeing practice through four complementary lenses: the lens of their autobiography as learners of reflective practice, the lens of other learners' eyes, the lens of colleagues' experiences, and the lens of theoretical, philosophical and research literature.</a:t>
            </a:r>
            <a:r>
              <a:rPr lang="en-US" sz="1200" i="0" kern="1200" baseline="30000" dirty="0">
                <a:solidFill>
                  <a:schemeClr val="tx1"/>
                </a:solidFill>
                <a:latin typeface="+mn-lt"/>
                <a:ea typeface="+mn-ea"/>
                <a:cs typeface="+mn-cs"/>
              </a:rPr>
              <a:t> </a:t>
            </a:r>
            <a:r>
              <a:rPr lang="en-US" sz="1200" i="0" kern="1200" baseline="0" dirty="0">
                <a:solidFill>
                  <a:schemeClr val="tx1"/>
                </a:solidFill>
                <a:latin typeface="+mn-lt"/>
                <a:ea typeface="+mn-ea"/>
                <a:cs typeface="+mn-cs"/>
              </a:rPr>
              <a:t>Reviewing practice through these lenses makes us more aware of the power dynamics that infuse all practice settings.</a:t>
            </a:r>
          </a:p>
          <a:p>
            <a:endParaRPr lang="en-US" sz="1200" i="0" kern="1200" dirty="0">
              <a:solidFill>
                <a:schemeClr val="tx1"/>
              </a:solidFill>
              <a:latin typeface="+mn-lt"/>
              <a:ea typeface="+mn-ea"/>
              <a:cs typeface="+mn-cs"/>
            </a:endParaRPr>
          </a:p>
          <a:p>
            <a:r>
              <a:rPr lang="en-US" sz="1200" i="0" kern="1200" dirty="0">
                <a:solidFill>
                  <a:schemeClr val="tx1"/>
                </a:solidFill>
                <a:latin typeface="+mn-lt"/>
                <a:ea typeface="+mn-ea"/>
                <a:cs typeface="+mn-cs"/>
              </a:rPr>
              <a:t>Lens 1: Our autobiography as a learner. Our autobiography is an important source of insight into practice. As we talk to each other about critical events in our practice, we start to realize that individual crises are usually collectively experienced dilemmas. </a:t>
            </a:r>
            <a:r>
              <a:rPr lang="en-US" sz="1200" i="0" kern="1200" dirty="0" err="1">
                <a:solidFill>
                  <a:schemeClr val="tx1"/>
                </a:solidFill>
                <a:latin typeface="+mn-lt"/>
                <a:ea typeface="+mn-ea"/>
                <a:cs typeface="+mn-cs"/>
              </a:rPr>
              <a:t>Analysing</a:t>
            </a:r>
            <a:r>
              <a:rPr lang="en-US" sz="1200" i="0" kern="1200" dirty="0">
                <a:solidFill>
                  <a:schemeClr val="tx1"/>
                </a:solidFill>
                <a:latin typeface="+mn-lt"/>
                <a:ea typeface="+mn-ea"/>
                <a:cs typeface="+mn-cs"/>
              </a:rPr>
              <a:t> our autobiographies allows us to draw insight and meanings for practice on a deep visceral emotional level.</a:t>
            </a:r>
          </a:p>
          <a:p>
            <a:r>
              <a:rPr lang="en-US" sz="1200" i="0" kern="1200" dirty="0">
                <a:solidFill>
                  <a:schemeClr val="tx1"/>
                </a:solidFill>
                <a:latin typeface="+mn-lt"/>
                <a:ea typeface="+mn-ea"/>
                <a:cs typeface="+mn-cs"/>
              </a:rPr>
              <a:t>Lens 2: Our learners' eyes. Seeing ourselves through learners' eyes, we may discover that learners are interpreting our actions in the way that we mean them. But often we are surprised by the diversity of meanings people read into our words and actions. A cardinal principle of seeing ourselves through learners' eyes is that of ensuring the anonymity of their critical opinions. We have to make learners feel safe. Seeing our practice through learners' eyes helps us teach more responsively.</a:t>
            </a:r>
          </a:p>
          <a:p>
            <a:r>
              <a:rPr lang="en-US" sz="1200" i="0" kern="1200" dirty="0">
                <a:solidFill>
                  <a:schemeClr val="tx1"/>
                </a:solidFill>
                <a:latin typeface="+mn-lt"/>
                <a:ea typeface="+mn-ea"/>
                <a:cs typeface="+mn-cs"/>
              </a:rPr>
              <a:t>Lens 3: Our colleagues' experiences. Our colleagues serve as critical mirrors reflecting back to us images of our actions. Talking to colleagues about problems and gaining their perspective increases our chance of finding some information that can help our situation.</a:t>
            </a:r>
          </a:p>
          <a:p>
            <a:r>
              <a:rPr lang="en-US" sz="1200" i="0" kern="1200" dirty="0">
                <a:solidFill>
                  <a:schemeClr val="tx1"/>
                </a:solidFill>
                <a:latin typeface="+mn-lt"/>
                <a:ea typeface="+mn-ea"/>
                <a:cs typeface="+mn-cs"/>
              </a:rPr>
              <a:t>Lens 4: Theoretical literature. Theory can help us "name" our practice by illuminating the general elements of what we think are idiosyncratic experiences.</a:t>
            </a:r>
            <a:endParaRPr lang="en-US" i="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22</a:t>
            </a:fld>
            <a:endParaRPr lang="en-US"/>
          </a:p>
        </p:txBody>
      </p:sp>
    </p:spTree>
    <p:extLst>
      <p:ext uri="{BB962C8B-B14F-4D97-AF65-F5344CB8AC3E}">
        <p14:creationId xmlns:p14="http://schemas.microsoft.com/office/powerpoint/2010/main" val="23102172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popular among</a:t>
            </a:r>
            <a:r>
              <a:rPr lang="en-GB" baseline="0" dirty="0"/>
              <a:t> students!</a:t>
            </a:r>
            <a:endParaRPr lang="en-GB" dirty="0"/>
          </a:p>
        </p:txBody>
      </p:sp>
      <p:sp>
        <p:nvSpPr>
          <p:cNvPr id="4" name="Slide Number Placeholder 3"/>
          <p:cNvSpPr>
            <a:spLocks noGrp="1"/>
          </p:cNvSpPr>
          <p:nvPr>
            <p:ph type="sldNum" sz="quarter" idx="10"/>
          </p:nvPr>
        </p:nvSpPr>
        <p:spPr/>
        <p:txBody>
          <a:bodyPr/>
          <a:lstStyle/>
          <a:p>
            <a:fld id="{916D151E-6E34-4868-9F6E-5A201C9A95F4}" type="slidenum">
              <a:rPr lang="en-GB" smtClean="0"/>
              <a:t>23</a:t>
            </a:fld>
            <a:endParaRPr lang="en-GB"/>
          </a:p>
        </p:txBody>
      </p:sp>
    </p:spTree>
    <p:extLst>
      <p:ext uri="{BB962C8B-B14F-4D97-AF65-F5344CB8AC3E}">
        <p14:creationId xmlns:p14="http://schemas.microsoft.com/office/powerpoint/2010/main" val="915662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consider the questions ask </a:t>
            </a:r>
            <a:r>
              <a:rPr lang="en-US"/>
              <a:t>for volunteers </a:t>
            </a:r>
            <a:r>
              <a:rPr lang="en-US" dirty="0"/>
              <a:t>– if none grab them!</a:t>
            </a:r>
          </a:p>
        </p:txBody>
      </p:sp>
      <p:sp>
        <p:nvSpPr>
          <p:cNvPr id="4" name="Slide Number Placeholder 3"/>
          <p:cNvSpPr>
            <a:spLocks noGrp="1"/>
          </p:cNvSpPr>
          <p:nvPr>
            <p:ph type="sldNum" sz="quarter" idx="5"/>
          </p:nvPr>
        </p:nvSpPr>
        <p:spPr/>
        <p:txBody>
          <a:bodyPr/>
          <a:lstStyle/>
          <a:p>
            <a:fld id="{1E4320D1-B6C8-C64A-8C00-B144B1C676AA}" type="slidenum">
              <a:rPr lang="en-US" smtClean="0"/>
              <a:t>25</a:t>
            </a:fld>
            <a:endParaRPr lang="en-US"/>
          </a:p>
        </p:txBody>
      </p:sp>
    </p:spTree>
    <p:extLst>
      <p:ext uri="{BB962C8B-B14F-4D97-AF65-F5344CB8AC3E}">
        <p14:creationId xmlns:p14="http://schemas.microsoft.com/office/powerpoint/2010/main" val="34669661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Put to students </a:t>
            </a:r>
          </a:p>
          <a:p>
            <a:endParaRPr lang="en-US" dirty="0"/>
          </a:p>
          <a:p>
            <a:r>
              <a:rPr lang="en-US" dirty="0"/>
              <a:t>Inexperience</a:t>
            </a:r>
          </a:p>
          <a:p>
            <a:r>
              <a:rPr lang="en-US" dirty="0"/>
              <a:t>Juggling new content</a:t>
            </a:r>
          </a:p>
          <a:p>
            <a:r>
              <a:rPr lang="en-US" dirty="0"/>
              <a:t>Getting to grips with classroom mastery</a:t>
            </a:r>
          </a:p>
          <a:p>
            <a:r>
              <a:rPr lang="en-US" dirty="0"/>
              <a:t>Time</a:t>
            </a:r>
          </a:p>
          <a:p>
            <a:r>
              <a:rPr lang="en-US" dirty="0"/>
              <a:t>Closed context (not the whole picture)</a:t>
            </a:r>
          </a:p>
          <a:p>
            <a:r>
              <a:rPr lang="en-US" dirty="0" err="1"/>
              <a:t>Soooo</a:t>
            </a:r>
            <a:r>
              <a:rPr lang="en-US" dirty="0"/>
              <a:t> much research</a:t>
            </a:r>
          </a:p>
          <a:p>
            <a:endParaRPr lang="en-US" dirty="0"/>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26</a:t>
            </a:fld>
            <a:endParaRPr lang="en-US"/>
          </a:p>
        </p:txBody>
      </p:sp>
    </p:spTree>
    <p:extLst>
      <p:ext uri="{BB962C8B-B14F-4D97-AF65-F5344CB8AC3E}">
        <p14:creationId xmlns:p14="http://schemas.microsoft.com/office/powerpoint/2010/main" val="18886931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Myers (2012)</a:t>
            </a:r>
          </a:p>
          <a:p>
            <a:endParaRPr lang="en-US" dirty="0"/>
          </a:p>
          <a:p>
            <a:r>
              <a:rPr lang="en-US" dirty="0"/>
              <a:t>These are Myers 9 dimensions of reflective practice</a:t>
            </a:r>
          </a:p>
          <a:p>
            <a:endParaRPr lang="en-US" dirty="0"/>
          </a:p>
          <a:p>
            <a:r>
              <a:rPr lang="en-US" dirty="0"/>
              <a:t>Dimension 1 – identify an aspect of your teaching for development</a:t>
            </a:r>
          </a:p>
          <a:p>
            <a:r>
              <a:rPr lang="en-US" dirty="0"/>
              <a:t>2 – identify and implement a methods for conducing an evaluation of existing practices</a:t>
            </a:r>
          </a:p>
          <a:p>
            <a:r>
              <a:rPr lang="en-US" dirty="0"/>
              <a:t>3 – identify the links between theory and practice</a:t>
            </a:r>
          </a:p>
          <a:p>
            <a:r>
              <a:rPr lang="en-US" dirty="0"/>
              <a:t>4 – question your won persona theories and beliefs</a:t>
            </a:r>
          </a:p>
          <a:p>
            <a:r>
              <a:rPr lang="en-US" dirty="0"/>
              <a:t>5 – consider alternative perspectives/possibilities</a:t>
            </a:r>
          </a:p>
          <a:p>
            <a:r>
              <a:rPr lang="en-US" dirty="0"/>
              <a:t>6 – try new strategies </a:t>
            </a:r>
          </a:p>
          <a:p>
            <a:r>
              <a:rPr lang="en-US" dirty="0"/>
              <a:t>7 – ensure environment is one of inclusion</a:t>
            </a:r>
          </a:p>
          <a:p>
            <a:r>
              <a:rPr lang="en-US" dirty="0"/>
              <a:t>8 – develop new practices</a:t>
            </a:r>
          </a:p>
          <a:p>
            <a:r>
              <a:rPr lang="en-US" dirty="0"/>
              <a:t>9 start again</a:t>
            </a:r>
          </a:p>
          <a:p>
            <a:endParaRPr lang="en-US" dirty="0"/>
          </a:p>
          <a:p>
            <a:endParaRPr lang="en-US" dirty="0"/>
          </a:p>
          <a:p>
            <a:r>
              <a:rPr lang="en-US" dirty="0"/>
              <a:t>Though we cover much of this in this module, it is integrated throughout much of the course content </a:t>
            </a:r>
          </a:p>
        </p:txBody>
      </p:sp>
      <p:sp>
        <p:nvSpPr>
          <p:cNvPr id="4" name="Slide Number Placeholder 3"/>
          <p:cNvSpPr>
            <a:spLocks noGrp="1"/>
          </p:cNvSpPr>
          <p:nvPr>
            <p:ph type="sldNum" sz="quarter" idx="5"/>
          </p:nvPr>
        </p:nvSpPr>
        <p:spPr/>
        <p:txBody>
          <a:bodyPr/>
          <a:lstStyle/>
          <a:p>
            <a:fld id="{1E4320D1-B6C8-C64A-8C00-B144B1C676AA}" type="slidenum">
              <a:rPr lang="en-US" smtClean="0"/>
              <a:t>28</a:t>
            </a:fld>
            <a:endParaRPr lang="en-US"/>
          </a:p>
        </p:txBody>
      </p:sp>
    </p:spTree>
    <p:extLst>
      <p:ext uri="{BB962C8B-B14F-4D97-AF65-F5344CB8AC3E}">
        <p14:creationId xmlns:p14="http://schemas.microsoft.com/office/powerpoint/2010/main" val="14346143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29</a:t>
            </a:fld>
            <a:endParaRPr lang="en-US"/>
          </a:p>
        </p:txBody>
      </p:sp>
    </p:spTree>
    <p:extLst>
      <p:ext uri="{BB962C8B-B14F-4D97-AF65-F5344CB8AC3E}">
        <p14:creationId xmlns:p14="http://schemas.microsoft.com/office/powerpoint/2010/main" val="1593594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Send for a coffee – reconsider the original statements </a:t>
            </a:r>
          </a:p>
          <a:p>
            <a:endParaRPr lang="en-US" dirty="0"/>
          </a:p>
          <a:p>
            <a:r>
              <a:rPr lang="en-US"/>
              <a:t>Just ask them to think it over again, has the view changed at all?</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32</a:t>
            </a:fld>
            <a:endParaRPr lang="en-US"/>
          </a:p>
        </p:txBody>
      </p:sp>
    </p:spTree>
    <p:extLst>
      <p:ext uri="{BB962C8B-B14F-4D97-AF65-F5344CB8AC3E}">
        <p14:creationId xmlns:p14="http://schemas.microsoft.com/office/powerpoint/2010/main" val="166231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B6BC-9213-AC49-B105-7294E796B9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D4DCA1-100C-5642-9227-98BE36F3CE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DA6129C-01C2-3145-BA4B-045858861299}"/>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FDA091CE-840A-DA48-979A-304EE62AFE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4BE887-CC74-B041-A537-79DD770A336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58847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5A9B4-7572-5A4C-B157-C901B22D8E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46BCAC-5EBA-004A-B342-2936249E50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4D53B3-D7C5-0444-994F-B49F84E21AFE}"/>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0AE5457C-0FC1-4F40-AA91-0043E4916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FA3E5A-383D-3E45-A0C6-06ADEE91AD0B}"/>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733480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9C1D-68FD-E74B-AAA5-F35E26ABD2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24CA88-1D7D-2A4D-9725-A65E61D788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A2739F-6301-D240-AEB5-5914124C3A98}"/>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2202E190-4C0B-164C-BDCB-39E24AAF68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90E42-0B4D-4A48-87EC-A9B98A80E4B0}"/>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3201971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E5476-041B-2E45-BCD9-2CF6B12B2B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AA5D0A-7BFC-3647-B275-95FEE9EC4AA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9D64EC2-2E33-CF43-8A1A-315E564E32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F4738A-75C4-7148-BB40-BF5F5F878EEE}"/>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6" name="Footer Placeholder 5">
            <a:extLst>
              <a:ext uri="{FF2B5EF4-FFF2-40B4-BE49-F238E27FC236}">
                <a16:creationId xmlns:a16="http://schemas.microsoft.com/office/drawing/2014/main" id="{CACE68AA-B591-6740-A0EE-B371D0BEEC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20714E-2ABD-E940-A1BE-A07B69C5BFF3}"/>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2353231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68E26-75DE-2D49-AE5D-04657E87FD0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D59D2E-D505-E745-9118-E29E9C6B6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03320A-D06F-8A4C-8AAF-F7863760C4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EA39E0C-E5FD-BD48-A9AB-50AE870F2F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EBC78C-C1AC-FB47-9713-649B636687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FE3043-2A49-5845-8E76-821B7A8D5610}"/>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8" name="Footer Placeholder 7">
            <a:extLst>
              <a:ext uri="{FF2B5EF4-FFF2-40B4-BE49-F238E27FC236}">
                <a16:creationId xmlns:a16="http://schemas.microsoft.com/office/drawing/2014/main" id="{CBAF4B7E-DC1A-8948-BED2-A0286F6EAA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330D9D-DF98-E54F-8408-6064734C793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677990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91D4-900D-CF47-BEE2-3B478A4C558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E6F2AA-E49D-4749-B08E-7A562DEE71D7}"/>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4" name="Footer Placeholder 3">
            <a:extLst>
              <a:ext uri="{FF2B5EF4-FFF2-40B4-BE49-F238E27FC236}">
                <a16:creationId xmlns:a16="http://schemas.microsoft.com/office/drawing/2014/main" id="{39A60772-CC5B-B449-AE64-3DD37BB6DF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22346D-C407-484B-961F-A8C8BCB15C1A}"/>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81479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972524-64EE-B24C-9818-D760B41D877B}"/>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3" name="Footer Placeholder 2">
            <a:extLst>
              <a:ext uri="{FF2B5EF4-FFF2-40B4-BE49-F238E27FC236}">
                <a16:creationId xmlns:a16="http://schemas.microsoft.com/office/drawing/2014/main" id="{D1D81D1B-7AE3-694C-9EFB-4216EF2642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276D66-D835-7548-9B1E-1D39CA87E553}"/>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4030687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0EE1A-A02E-4D41-A27E-7AE725FF00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707949-A8AF-A649-9A65-BD10749666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6A2A943-9E43-AF45-ADBC-AF1AAB545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365271-5904-E144-A310-39ACF8E3925B}"/>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6" name="Footer Placeholder 5">
            <a:extLst>
              <a:ext uri="{FF2B5EF4-FFF2-40B4-BE49-F238E27FC236}">
                <a16:creationId xmlns:a16="http://schemas.microsoft.com/office/drawing/2014/main" id="{45A5570D-3DD1-714A-B8A8-449818D51F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C481F8-8840-1641-99F4-3DE4ADCFDD5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2087433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E4F2B-07ED-DF4A-82CC-46561C14F5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EA718C-AA15-474C-B721-FBA6EEA415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402E8C-9AD9-7343-BEE0-F3519D9D95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9CE731-8468-7248-8828-E1375ABB3CEF}"/>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6" name="Footer Placeholder 5">
            <a:extLst>
              <a:ext uri="{FF2B5EF4-FFF2-40B4-BE49-F238E27FC236}">
                <a16:creationId xmlns:a16="http://schemas.microsoft.com/office/drawing/2014/main" id="{FFBC7D1A-A042-B741-B440-B1592164DE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CD8286-3A10-0749-B993-4CE3FB35FC0B}"/>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506969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B700-5CD2-774D-80F2-3A624A6390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2F0653-EB0A-9747-BCF7-CBE4D0C757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B7EF3A-43F3-BA4B-8275-363770B9D1DE}"/>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D008998B-AD2F-494E-B918-06A9D70A53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68D21C-048C-B647-9D5B-2F82C3481482}"/>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91059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312570-D3BB-A947-8A4F-EA006A96735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E0D31-8300-7942-B37D-04E97A838D5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925C34-1E52-7344-A629-59B7962E9B84}"/>
              </a:ext>
            </a:extLst>
          </p:cNvPr>
          <p:cNvSpPr>
            <a:spLocks noGrp="1"/>
          </p:cNvSpPr>
          <p:nvPr>
            <p:ph type="dt" sz="half" idx="10"/>
          </p:nvPr>
        </p:nvSpPr>
        <p:spPr/>
        <p:txBody>
          <a:body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031F692A-2C2E-BB44-BB62-E49FB94D9C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1DD507-5DBD-FB4A-8913-78F50BA6B994}"/>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662488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915273-7315-C446-A0CA-5AEC1CDEC1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7D27D2-F75B-6748-8ECA-3E5C422218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2ED5CE-4F8B-7E4E-80F0-8FA427C89D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167C8B-CDBB-954E-8F8A-9D619E22DFD9}" type="datetimeFigureOut">
              <a:rPr lang="en-US" smtClean="0"/>
              <a:t>9/15/2023</a:t>
            </a:fld>
            <a:endParaRPr lang="en-US"/>
          </a:p>
        </p:txBody>
      </p:sp>
      <p:sp>
        <p:nvSpPr>
          <p:cNvPr id="5" name="Footer Placeholder 4">
            <a:extLst>
              <a:ext uri="{FF2B5EF4-FFF2-40B4-BE49-F238E27FC236}">
                <a16:creationId xmlns:a16="http://schemas.microsoft.com/office/drawing/2014/main" id="{22ADFB1C-0348-6846-9587-385095C722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3CD8CA-650A-5C45-B259-347743F4E5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51A099-A4FB-A043-AE00-218CFFFC4FC5}" type="slidenum">
              <a:rPr lang="en-US" smtClean="0"/>
              <a:t>‹#›</a:t>
            </a:fld>
            <a:endParaRPr lang="en-US"/>
          </a:p>
        </p:txBody>
      </p:sp>
    </p:spTree>
    <p:extLst>
      <p:ext uri="{BB962C8B-B14F-4D97-AF65-F5344CB8AC3E}">
        <p14:creationId xmlns:p14="http://schemas.microsoft.com/office/powerpoint/2010/main" val="3317297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3.xml.rels><?xml version="1.0" encoding="UTF-8" standalone="yes"?>
<Relationships xmlns="http://schemas.openxmlformats.org/package/2006/relationships"><Relationship Id="rId2" Type="http://schemas.openxmlformats.org/officeDocument/2006/relationships/hyperlink" Target="https://doi.org/10.1177/00224871198835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6C31760-9818-E743-B99E-F68ABDF91795}"/>
              </a:ext>
            </a:extLst>
          </p:cNvPr>
          <p:cNvSpPr>
            <a:spLocks noGrp="1"/>
          </p:cNvSpPr>
          <p:nvPr>
            <p:ph type="ctrTitle"/>
          </p:nvPr>
        </p:nvSpPr>
        <p:spPr>
          <a:xfrm>
            <a:off x="1314824" y="735106"/>
            <a:ext cx="10053763" cy="2928470"/>
          </a:xfrm>
        </p:spPr>
        <p:txBody>
          <a:bodyPr anchor="b">
            <a:normAutofit/>
          </a:bodyPr>
          <a:lstStyle/>
          <a:p>
            <a:pPr algn="l"/>
            <a:r>
              <a:rPr lang="cy-GB" sz="4800">
                <a:solidFill>
                  <a:srgbClr val="FFFFFF"/>
                </a:solidFill>
              </a:rPr>
              <a:t>Croeso i ECAD6007C 2023-4</a:t>
            </a:r>
            <a:br>
              <a:rPr lang="cy-GB" sz="4800" dirty="0">
                <a:solidFill>
                  <a:srgbClr val="FFFFFF"/>
                </a:solidFill>
              </a:rPr>
            </a:br>
            <a:br>
              <a:rPr lang="cy-GB" sz="4800" dirty="0">
                <a:solidFill>
                  <a:srgbClr val="FFFFFF"/>
                </a:solidFill>
              </a:rPr>
            </a:br>
            <a:r>
              <a:rPr lang="cy-GB" sz="4800" dirty="0">
                <a:solidFill>
                  <a:srgbClr val="FFFFFF"/>
                </a:solidFill>
              </a:rPr>
              <a:t>Y Dysgwr – Pwy ydw i’n ei addysgu</a:t>
            </a:r>
            <a:r>
              <a:rPr lang="en-US" sz="4800" dirty="0">
                <a:solidFill>
                  <a:srgbClr val="FFFFFF"/>
                </a:solidFill>
              </a:rPr>
              <a:t>?</a:t>
            </a:r>
          </a:p>
        </p:txBody>
      </p:sp>
    </p:spTree>
    <p:extLst>
      <p:ext uri="{BB962C8B-B14F-4D97-AF65-F5344CB8AC3E}">
        <p14:creationId xmlns:p14="http://schemas.microsoft.com/office/powerpoint/2010/main" val="921294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D56AF-0644-C44B-BD03-14A5C12520BD}"/>
              </a:ext>
            </a:extLst>
          </p:cNvPr>
          <p:cNvSpPr>
            <a:spLocks noGrp="1"/>
          </p:cNvSpPr>
          <p:nvPr>
            <p:ph type="title"/>
          </p:nvPr>
        </p:nvSpPr>
        <p:spPr>
          <a:xfrm>
            <a:off x="466722" y="586855"/>
            <a:ext cx="3201366" cy="3387497"/>
          </a:xfrm>
        </p:spPr>
        <p:txBody>
          <a:bodyPr anchor="b">
            <a:normAutofit/>
          </a:bodyPr>
          <a:lstStyle/>
          <a:p>
            <a:pPr algn="r"/>
            <a:r>
              <a:rPr lang="cy-GB" sz="4000" dirty="0">
                <a:solidFill>
                  <a:srgbClr val="FFFFFF"/>
                </a:solidFill>
              </a:rPr>
              <a:t>Y sesiwn hon</a:t>
            </a:r>
          </a:p>
        </p:txBody>
      </p:sp>
      <p:sp>
        <p:nvSpPr>
          <p:cNvPr id="3" name="Content Placeholder 2">
            <a:extLst>
              <a:ext uri="{FF2B5EF4-FFF2-40B4-BE49-F238E27FC236}">
                <a16:creationId xmlns:a16="http://schemas.microsoft.com/office/drawing/2014/main" id="{BF353C66-B3B3-8843-9F08-A6B07D1B3A23}"/>
              </a:ext>
            </a:extLst>
          </p:cNvPr>
          <p:cNvSpPr>
            <a:spLocks noGrp="1"/>
          </p:cNvSpPr>
          <p:nvPr>
            <p:ph idx="1"/>
          </p:nvPr>
        </p:nvSpPr>
        <p:spPr>
          <a:xfrm>
            <a:off x="4810259" y="649480"/>
            <a:ext cx="6555347" cy="5546047"/>
          </a:xfrm>
        </p:spPr>
        <p:txBody>
          <a:bodyPr anchor="ctr">
            <a:normAutofit/>
          </a:bodyPr>
          <a:lstStyle/>
          <a:p>
            <a:r>
              <a:rPr lang="cy-GB" sz="2000" dirty="0"/>
              <a:t>Cyflwyno cyd-destun y modwl</a:t>
            </a:r>
          </a:p>
          <a:p>
            <a:r>
              <a:rPr lang="cy-GB" sz="2000" dirty="0"/>
              <a:t>Rôl adfyfyrio</a:t>
            </a:r>
          </a:p>
          <a:p>
            <a:r>
              <a:rPr lang="cy-GB" sz="2000" dirty="0"/>
              <a:t>Dulliau adfyfyrio </a:t>
            </a:r>
          </a:p>
          <a:p>
            <a:endParaRPr lang="en-US" sz="2000" dirty="0"/>
          </a:p>
        </p:txBody>
      </p:sp>
    </p:spTree>
    <p:extLst>
      <p:ext uri="{BB962C8B-B14F-4D97-AF65-F5344CB8AC3E}">
        <p14:creationId xmlns:p14="http://schemas.microsoft.com/office/powerpoint/2010/main" val="2910289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E86BC-5934-0044-9A82-D64C34BE8251}"/>
              </a:ext>
            </a:extLst>
          </p:cNvPr>
          <p:cNvSpPr>
            <a:spLocks noGrp="1"/>
          </p:cNvSpPr>
          <p:nvPr>
            <p:ph type="title"/>
          </p:nvPr>
        </p:nvSpPr>
        <p:spPr>
          <a:xfrm>
            <a:off x="586478" y="1683756"/>
            <a:ext cx="3115265" cy="2396359"/>
          </a:xfrm>
        </p:spPr>
        <p:txBody>
          <a:bodyPr anchor="b">
            <a:normAutofit/>
          </a:bodyPr>
          <a:lstStyle/>
          <a:p>
            <a:pPr algn="r"/>
            <a:r>
              <a:rPr lang="cy-GB" sz="4000" dirty="0">
                <a:solidFill>
                  <a:srgbClr val="FFFFFF"/>
                </a:solidFill>
              </a:rPr>
              <a:t>Arweinwyr y Modwl</a:t>
            </a:r>
          </a:p>
        </p:txBody>
      </p:sp>
      <p:sp>
        <p:nvSpPr>
          <p:cNvPr id="14" name="Content Placeholder 13">
            <a:extLst>
              <a:ext uri="{FF2B5EF4-FFF2-40B4-BE49-F238E27FC236}">
                <a16:creationId xmlns:a16="http://schemas.microsoft.com/office/drawing/2014/main" id="{EE6B08E5-ED4D-0541-7086-648A5895EF49}"/>
              </a:ext>
            </a:extLst>
          </p:cNvPr>
          <p:cNvSpPr>
            <a:spLocks noGrp="1"/>
          </p:cNvSpPr>
          <p:nvPr>
            <p:ph idx="1"/>
          </p:nvPr>
        </p:nvSpPr>
        <p:spPr/>
        <p:txBody>
          <a:bodyPr/>
          <a:lstStyle/>
          <a:p>
            <a:endParaRPr lang="en-GB"/>
          </a:p>
        </p:txBody>
      </p:sp>
      <p:graphicFrame>
        <p:nvGraphicFramePr>
          <p:cNvPr id="16" name="Content Placeholder 2">
            <a:extLst>
              <a:ext uri="{FF2B5EF4-FFF2-40B4-BE49-F238E27FC236}">
                <a16:creationId xmlns:a16="http://schemas.microsoft.com/office/drawing/2014/main" id="{974F771E-CC50-05CE-8D83-3C4AB9DE1320}"/>
              </a:ext>
            </a:extLst>
          </p:cNvPr>
          <p:cNvGraphicFramePr>
            <a:graphicFrameLocks noGrp="1"/>
          </p:cNvGraphicFramePr>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4061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vert="horz" lIns="91440" tIns="45720" rIns="91440" bIns="45720" rtlCol="0" anchor="b">
            <a:normAutofit/>
          </a:bodyPr>
          <a:lstStyle/>
          <a:p>
            <a:pPr algn="r"/>
            <a:r>
              <a:rPr lang="cy-GB" sz="4000" kern="1200" dirty="0">
                <a:solidFill>
                  <a:srgbClr val="FFFFFF"/>
                </a:solidFill>
                <a:latin typeface="+mj-lt"/>
                <a:ea typeface="+mj-ea"/>
                <a:cs typeface="+mj-cs"/>
              </a:rPr>
              <a:t>Cynnwys y Modwl</a:t>
            </a:r>
          </a:p>
        </p:txBody>
      </p:sp>
      <p:graphicFrame>
        <p:nvGraphicFramePr>
          <p:cNvPr id="7" name="Content Placeholder 3">
            <a:extLst>
              <a:ext uri="{FF2B5EF4-FFF2-40B4-BE49-F238E27FC236}">
                <a16:creationId xmlns:a16="http://schemas.microsoft.com/office/drawing/2014/main" id="{36F589A4-8305-420E-8DA8-08E51828615C}"/>
              </a:ext>
            </a:extLst>
          </p:cNvPr>
          <p:cNvGraphicFramePr>
            <a:graphicFrameLocks noGrp="1"/>
          </p:cNvGraphicFramePr>
          <p:nvPr>
            <p:ph sz="half" idx="2"/>
            <p:extLst>
              <p:ext uri="{D42A27DB-BD31-4B8C-83A1-F6EECF244321}">
                <p14:modId xmlns:p14="http://schemas.microsoft.com/office/powerpoint/2010/main" val="24122262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8312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78E9F-F4AC-427C-D2BB-3406A54DD7A5}"/>
              </a:ext>
            </a:extLst>
          </p:cNvPr>
          <p:cNvSpPr>
            <a:spLocks noGrp="1"/>
          </p:cNvSpPr>
          <p:nvPr>
            <p:ph type="title"/>
          </p:nvPr>
        </p:nvSpPr>
        <p:spPr>
          <a:xfrm>
            <a:off x="1043631" y="809898"/>
            <a:ext cx="9942716" cy="1554480"/>
          </a:xfrm>
        </p:spPr>
        <p:txBody>
          <a:bodyPr anchor="ctr">
            <a:normAutofit/>
          </a:bodyPr>
          <a:lstStyle/>
          <a:p>
            <a:r>
              <a:rPr lang="en-GB" sz="2600" dirty="0" err="1">
                <a:ea typeface="+mj-lt"/>
                <a:cs typeface="+mj-lt"/>
              </a:rPr>
              <a:t>Bwriad</a:t>
            </a:r>
            <a:r>
              <a:rPr lang="en-GB" sz="2600" dirty="0">
                <a:ea typeface="+mj-lt"/>
                <a:cs typeface="+mj-lt"/>
              </a:rPr>
              <a:t> </a:t>
            </a:r>
            <a:r>
              <a:rPr lang="en-GB" sz="2600" dirty="0" err="1">
                <a:ea typeface="+mj-lt"/>
                <a:cs typeface="+mj-lt"/>
              </a:rPr>
              <a:t>Dysgu</a:t>
            </a:r>
            <a:r>
              <a:rPr lang="en-GB" sz="2600" dirty="0">
                <a:ea typeface="+mj-lt"/>
                <a:cs typeface="+mj-lt"/>
              </a:rPr>
              <a:t>: </a:t>
            </a:r>
            <a:r>
              <a:rPr lang="en-GB" sz="2600" dirty="0" err="1">
                <a:ea typeface="+mj-lt"/>
                <a:cs typeface="+mj-lt"/>
              </a:rPr>
              <a:t>Datblygu</a:t>
            </a:r>
            <a:r>
              <a:rPr lang="en-GB" sz="2600" dirty="0">
                <a:ea typeface="+mj-lt"/>
                <a:cs typeface="+mj-lt"/>
              </a:rPr>
              <a:t> </a:t>
            </a:r>
            <a:r>
              <a:rPr lang="en-GB" sz="2600" dirty="0" err="1">
                <a:ea typeface="+mj-lt"/>
                <a:cs typeface="+mj-lt"/>
              </a:rPr>
              <a:t>dealltwriaeth</a:t>
            </a:r>
            <a:r>
              <a:rPr lang="en-GB" sz="2600" dirty="0">
                <a:ea typeface="+mj-lt"/>
                <a:cs typeface="+mj-lt"/>
              </a:rPr>
              <a:t> </a:t>
            </a:r>
            <a:r>
              <a:rPr lang="en-GB" sz="2600" dirty="0" err="1">
                <a:ea typeface="+mj-lt"/>
                <a:cs typeface="+mj-lt"/>
              </a:rPr>
              <a:t>o’r</a:t>
            </a:r>
            <a:r>
              <a:rPr lang="en-GB" sz="2600" dirty="0">
                <a:ea typeface="+mj-lt"/>
                <a:cs typeface="+mj-lt"/>
              </a:rPr>
              <a:t> </a:t>
            </a:r>
            <a:r>
              <a:rPr lang="en-GB" sz="2600" dirty="0" err="1">
                <a:ea typeface="+mj-lt"/>
                <a:cs typeface="+mj-lt"/>
              </a:rPr>
              <a:t>modiwl</a:t>
            </a:r>
            <a:r>
              <a:rPr lang="en-GB" sz="2600" dirty="0">
                <a:ea typeface="+mj-lt"/>
                <a:cs typeface="+mj-lt"/>
              </a:rPr>
              <a:t> </a:t>
            </a:r>
            <a:r>
              <a:rPr lang="en-GB" sz="2600" dirty="0" err="1">
                <a:ea typeface="+mj-lt"/>
                <a:cs typeface="+mj-lt"/>
              </a:rPr>
              <a:t>a’r</a:t>
            </a:r>
            <a:r>
              <a:rPr lang="en-GB" sz="2600" dirty="0">
                <a:ea typeface="+mj-lt"/>
                <a:cs typeface="+mj-lt"/>
              </a:rPr>
              <a:t> </a:t>
            </a:r>
            <a:r>
              <a:rPr lang="en-GB" sz="2600" dirty="0" err="1">
                <a:ea typeface="+mj-lt"/>
                <a:cs typeface="+mj-lt"/>
              </a:rPr>
              <a:t>asesu</a:t>
            </a:r>
            <a:r>
              <a:rPr lang="en-GB" sz="2600" dirty="0">
                <a:ea typeface="+mj-lt"/>
                <a:cs typeface="+mj-lt"/>
              </a:rPr>
              <a:t>, </a:t>
            </a:r>
            <a:r>
              <a:rPr lang="en-GB" sz="2600" dirty="0" err="1">
                <a:ea typeface="+mj-lt"/>
                <a:cs typeface="+mj-lt"/>
              </a:rPr>
              <a:t>cyflwyno’r</a:t>
            </a:r>
            <a:r>
              <a:rPr lang="en-GB" sz="2600" dirty="0">
                <a:ea typeface="+mj-lt"/>
                <a:cs typeface="+mj-lt"/>
              </a:rPr>
              <a:t> </a:t>
            </a:r>
            <a:r>
              <a:rPr lang="en-GB" sz="2600" dirty="0" err="1">
                <a:ea typeface="+mj-lt"/>
                <a:cs typeface="+mj-lt"/>
              </a:rPr>
              <a:t>cysyniad</a:t>
            </a:r>
            <a:r>
              <a:rPr lang="en-GB" sz="2600" dirty="0">
                <a:ea typeface="+mj-lt"/>
                <a:cs typeface="+mj-lt"/>
              </a:rPr>
              <a:t> o </a:t>
            </a:r>
            <a:r>
              <a:rPr lang="en-GB" sz="2600" dirty="0" err="1">
                <a:ea typeface="+mj-lt"/>
                <a:cs typeface="+mj-lt"/>
              </a:rPr>
              <a:t>fyfyrio</a:t>
            </a:r>
            <a:r>
              <a:rPr lang="en-GB" sz="2600" dirty="0">
                <a:ea typeface="+mj-lt"/>
                <a:cs typeface="+mj-lt"/>
              </a:rPr>
              <a:t> a </a:t>
            </a:r>
            <a:r>
              <a:rPr lang="en-GB" sz="2600" dirty="0" err="1">
                <a:ea typeface="+mj-lt"/>
                <a:cs typeface="+mj-lt"/>
              </a:rPr>
              <a:t>dechrau’r</a:t>
            </a:r>
            <a:r>
              <a:rPr lang="en-GB" sz="2600" dirty="0">
                <a:ea typeface="+mj-lt"/>
                <a:cs typeface="+mj-lt"/>
              </a:rPr>
              <a:t> broses o </a:t>
            </a:r>
            <a:r>
              <a:rPr lang="en-GB" sz="2600" dirty="0" err="1">
                <a:ea typeface="+mj-lt"/>
                <a:cs typeface="+mj-lt"/>
              </a:rPr>
              <a:t>ddatblygu</a:t>
            </a:r>
            <a:r>
              <a:rPr lang="en-GB" sz="2600" dirty="0">
                <a:ea typeface="+mj-lt"/>
                <a:cs typeface="+mj-lt"/>
              </a:rPr>
              <a:t> </a:t>
            </a:r>
            <a:r>
              <a:rPr lang="en-GB" sz="2600" dirty="0" err="1">
                <a:ea typeface="+mj-lt"/>
                <a:cs typeface="+mj-lt"/>
              </a:rPr>
              <a:t>ymarferwyr</a:t>
            </a:r>
            <a:r>
              <a:rPr lang="en-GB" sz="2600" dirty="0">
                <a:ea typeface="+mj-lt"/>
                <a:cs typeface="+mj-lt"/>
              </a:rPr>
              <a:t> </a:t>
            </a:r>
            <a:r>
              <a:rPr lang="en-GB" sz="2600" dirty="0" err="1">
                <a:ea typeface="+mj-lt"/>
                <a:cs typeface="+mj-lt"/>
              </a:rPr>
              <a:t>beirniadol</a:t>
            </a:r>
            <a:r>
              <a:rPr lang="en-GB" sz="2600" dirty="0">
                <a:ea typeface="+mj-lt"/>
                <a:cs typeface="+mj-lt"/>
              </a:rPr>
              <a:t>, </a:t>
            </a:r>
            <a:r>
              <a:rPr lang="en-GB" sz="2600" dirty="0" err="1">
                <a:ea typeface="+mj-lt"/>
                <a:cs typeface="+mj-lt"/>
              </a:rPr>
              <a:t>myfyriol</a:t>
            </a:r>
            <a:r>
              <a:rPr lang="en-GB" sz="2600" dirty="0">
                <a:ea typeface="+mj-lt"/>
                <a:cs typeface="+mj-lt"/>
              </a:rPr>
              <a:t> </a:t>
            </a:r>
            <a:r>
              <a:rPr lang="en-GB" sz="2600" dirty="0" err="1">
                <a:ea typeface="+mj-lt"/>
                <a:cs typeface="+mj-lt"/>
              </a:rPr>
              <a:t>sy’n</a:t>
            </a:r>
            <a:r>
              <a:rPr lang="en-GB" sz="2600" dirty="0">
                <a:ea typeface="+mj-lt"/>
                <a:cs typeface="+mj-lt"/>
              </a:rPr>
              <a:t> </a:t>
            </a:r>
            <a:r>
              <a:rPr lang="en-GB" sz="2600" dirty="0" err="1">
                <a:ea typeface="+mj-lt"/>
                <a:cs typeface="+mj-lt"/>
              </a:rPr>
              <a:t>holi</a:t>
            </a:r>
            <a:r>
              <a:rPr lang="en-GB" sz="2600" dirty="0">
                <a:ea typeface="+mj-lt"/>
                <a:cs typeface="+mj-lt"/>
              </a:rPr>
              <a:t> </a:t>
            </a:r>
            <a:r>
              <a:rPr lang="en-GB" sz="2600" dirty="0" err="1">
                <a:ea typeface="+mj-lt"/>
                <a:cs typeface="+mj-lt"/>
              </a:rPr>
              <a:t>eu</a:t>
            </a:r>
            <a:r>
              <a:rPr lang="en-GB" sz="2600" dirty="0">
                <a:ea typeface="+mj-lt"/>
                <a:cs typeface="+mj-lt"/>
              </a:rPr>
              <a:t> </a:t>
            </a:r>
            <a:r>
              <a:rPr lang="en-GB" sz="2600" dirty="0" err="1">
                <a:ea typeface="+mj-lt"/>
                <a:cs typeface="+mj-lt"/>
              </a:rPr>
              <a:t>hymarfer</a:t>
            </a:r>
            <a:r>
              <a:rPr lang="en-GB" sz="2600" dirty="0">
                <a:ea typeface="+mj-lt"/>
                <a:cs typeface="+mj-lt"/>
              </a:rPr>
              <a:t> </a:t>
            </a:r>
            <a:r>
              <a:rPr lang="en-GB" sz="2600" dirty="0" err="1">
                <a:ea typeface="+mj-lt"/>
                <a:cs typeface="+mj-lt"/>
              </a:rPr>
              <a:t>eu</a:t>
            </a:r>
            <a:r>
              <a:rPr lang="en-GB" sz="2600" dirty="0">
                <a:ea typeface="+mj-lt"/>
                <a:cs typeface="+mj-lt"/>
              </a:rPr>
              <a:t> </a:t>
            </a:r>
            <a:r>
              <a:rPr lang="en-GB" sz="2600" dirty="0" err="1">
                <a:ea typeface="+mj-lt"/>
                <a:cs typeface="+mj-lt"/>
              </a:rPr>
              <a:t>hunain</a:t>
            </a:r>
            <a:r>
              <a:rPr lang="en-GB" sz="2600" dirty="0">
                <a:ea typeface="+mj-lt"/>
                <a:cs typeface="+mj-lt"/>
              </a:rPr>
              <a:t> ac </a:t>
            </a:r>
            <a:r>
              <a:rPr lang="en-GB" sz="2600" dirty="0" err="1">
                <a:ea typeface="+mj-lt"/>
                <a:cs typeface="+mj-lt"/>
              </a:rPr>
              <a:t>ymarfer</a:t>
            </a:r>
            <a:r>
              <a:rPr lang="en-GB" sz="2600" dirty="0">
                <a:ea typeface="+mj-lt"/>
                <a:cs typeface="+mj-lt"/>
              </a:rPr>
              <a:t> </a:t>
            </a:r>
            <a:r>
              <a:rPr lang="en-GB" sz="2600" dirty="0" err="1">
                <a:ea typeface="+mj-lt"/>
                <a:cs typeface="+mj-lt"/>
              </a:rPr>
              <a:t>mwy</a:t>
            </a:r>
            <a:r>
              <a:rPr lang="en-GB" sz="2600" dirty="0">
                <a:ea typeface="+mj-lt"/>
                <a:cs typeface="+mj-lt"/>
              </a:rPr>
              <a:t> </a:t>
            </a:r>
            <a:r>
              <a:rPr lang="en-GB" sz="2600" dirty="0" err="1">
                <a:ea typeface="+mj-lt"/>
                <a:cs typeface="+mj-lt"/>
              </a:rPr>
              <a:t>gwybodus</a:t>
            </a:r>
            <a:r>
              <a:rPr lang="en-GB" sz="2600" dirty="0">
                <a:ea typeface="+mj-lt"/>
                <a:cs typeface="+mj-lt"/>
              </a:rPr>
              <a:t> </a:t>
            </a:r>
            <a:r>
              <a:rPr lang="en-GB" sz="2600" dirty="0" err="1">
                <a:ea typeface="+mj-lt"/>
                <a:cs typeface="+mj-lt"/>
              </a:rPr>
              <a:t>eraill</a:t>
            </a:r>
            <a:r>
              <a:rPr lang="en-GB" sz="2600" dirty="0">
                <a:ea typeface="+mj-lt"/>
                <a:cs typeface="+mj-lt"/>
              </a:rPr>
              <a:t>.</a:t>
            </a:r>
            <a:endParaRPr lang="en-US" sz="2600" dirty="0"/>
          </a:p>
        </p:txBody>
      </p:sp>
      <p:sp>
        <p:nvSpPr>
          <p:cNvPr id="3" name="Content Placeholder 2">
            <a:extLst>
              <a:ext uri="{FF2B5EF4-FFF2-40B4-BE49-F238E27FC236}">
                <a16:creationId xmlns:a16="http://schemas.microsoft.com/office/drawing/2014/main" id="{5FE34922-7E90-11A3-08B6-BEE48EBAFB78}"/>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200">
                <a:ea typeface="+mn-lt"/>
                <a:cs typeface="+mn-lt"/>
              </a:rPr>
              <a:t>Ymarfer myfyriol - pam? beth?  sut? </a:t>
            </a:r>
            <a:endParaRPr lang="en-GB" sz="2200">
              <a:cs typeface="Calibri" panose="020F0502020204030204"/>
            </a:endParaRPr>
          </a:p>
          <a:p>
            <a:endParaRPr lang="en-GB" sz="2200"/>
          </a:p>
          <a:p>
            <a:r>
              <a:rPr lang="en-GB" sz="2200">
                <a:ea typeface="+mn-lt"/>
                <a:cs typeface="+mn-lt"/>
              </a:rPr>
              <a:t>Adweithedd diwylliannol ar gyfer dysgu trawsnewidiol</a:t>
            </a:r>
            <a:endParaRPr lang="en-GB" sz="2200"/>
          </a:p>
          <a:p>
            <a:endParaRPr lang="en-GB" sz="2200"/>
          </a:p>
          <a:p>
            <a:r>
              <a:rPr lang="en-GB" sz="2200">
                <a:ea typeface="+mn-lt"/>
                <a:cs typeface="+mn-lt"/>
              </a:rPr>
              <a:t>Ein hunangofiant a sut mae'n effeithio ar ein hathroniaeth addysg bersonol</a:t>
            </a:r>
            <a:endParaRPr lang="en-GB" sz="2200"/>
          </a:p>
          <a:p>
            <a:endParaRPr lang="en-GB" sz="2200"/>
          </a:p>
          <a:p>
            <a:r>
              <a:rPr lang="en-GB" sz="2200">
                <a:ea typeface="+mn-lt"/>
                <a:cs typeface="+mn-lt"/>
              </a:rPr>
              <a:t>Ein lles a’n rheoleiddio a sut ydym ni’n llywio hyn fel athrawon</a:t>
            </a:r>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457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8E2058-29CE-362F-562E-5258DA1AAE5E}"/>
              </a:ext>
            </a:extLst>
          </p:cNvPr>
          <p:cNvPicPr>
            <a:picLocks noChangeAspect="1"/>
          </p:cNvPicPr>
          <p:nvPr/>
        </p:nvPicPr>
        <p:blipFill>
          <a:blip r:embed="rId3"/>
          <a:stretch>
            <a:fillRect/>
          </a:stretch>
        </p:blipFill>
        <p:spPr>
          <a:xfrm>
            <a:off x="2495549" y="130485"/>
            <a:ext cx="7200900" cy="2603500"/>
          </a:xfrm>
          <a:prstGeom prst="rect">
            <a:avLst/>
          </a:prstGeom>
        </p:spPr>
      </p:pic>
      <p:grpSp>
        <p:nvGrpSpPr>
          <p:cNvPr id="8" name="Group 7">
            <a:extLst>
              <a:ext uri="{FF2B5EF4-FFF2-40B4-BE49-F238E27FC236}">
                <a16:creationId xmlns:a16="http://schemas.microsoft.com/office/drawing/2014/main" id="{B133B946-6585-C263-6653-F0B12E09425E}"/>
              </a:ext>
            </a:extLst>
          </p:cNvPr>
          <p:cNvGrpSpPr/>
          <p:nvPr/>
        </p:nvGrpSpPr>
        <p:grpSpPr>
          <a:xfrm>
            <a:off x="8579201" y="3429000"/>
            <a:ext cx="2546044" cy="2603499"/>
            <a:chOff x="3513475" y="1403601"/>
            <a:chExt cx="2076685" cy="2136113"/>
          </a:xfrm>
        </p:grpSpPr>
        <p:sp>
          <p:nvSpPr>
            <p:cNvPr id="9" name="Thought Bubble: Cloud 17">
              <a:extLst>
                <a:ext uri="{FF2B5EF4-FFF2-40B4-BE49-F238E27FC236}">
                  <a16:creationId xmlns:a16="http://schemas.microsoft.com/office/drawing/2014/main" id="{3C25E4D0-2D5A-2229-727A-CA8AB0E1FCF2}"/>
                </a:ext>
              </a:extLst>
            </p:cNvPr>
            <p:cNvSpPr/>
            <p:nvPr/>
          </p:nvSpPr>
          <p:spPr>
            <a:xfrm>
              <a:off x="4400805" y="1403601"/>
              <a:ext cx="1189355" cy="722438"/>
            </a:xfrm>
            <a:prstGeom prst="cloudCallout">
              <a:avLst>
                <a:gd name="adj1" fmla="val -70923"/>
                <a:gd name="adj2" fmla="val 90474"/>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DengXian" panose="02010600030101010101" pitchFamily="2" charset="-122"/>
                  <a:cs typeface="Times New Roman" panose="02020603050405020304" pitchFamily="18" charset="0"/>
                </a:rPr>
                <a:t> </a:t>
              </a:r>
            </a:p>
          </p:txBody>
        </p:sp>
        <p:grpSp>
          <p:nvGrpSpPr>
            <p:cNvPr id="10" name="Graphic 2" descr="Programmer">
              <a:extLst>
                <a:ext uri="{FF2B5EF4-FFF2-40B4-BE49-F238E27FC236}">
                  <a16:creationId xmlns:a16="http://schemas.microsoft.com/office/drawing/2014/main" id="{5BEB9E77-94D4-EF49-C8F7-1B72CD8F0C4E}"/>
                </a:ext>
              </a:extLst>
            </p:cNvPr>
            <p:cNvGrpSpPr/>
            <p:nvPr/>
          </p:nvGrpSpPr>
          <p:grpSpPr>
            <a:xfrm>
              <a:off x="3513475" y="2193053"/>
              <a:ext cx="1127653" cy="1346661"/>
              <a:chOff x="3513475" y="2193053"/>
              <a:chExt cx="1127653" cy="1346661"/>
            </a:xfrm>
          </p:grpSpPr>
          <p:sp>
            <p:nvSpPr>
              <p:cNvPr id="11" name="Freeform: Shape 20">
                <a:extLst>
                  <a:ext uri="{FF2B5EF4-FFF2-40B4-BE49-F238E27FC236}">
                    <a16:creationId xmlns:a16="http://schemas.microsoft.com/office/drawing/2014/main" id="{05521ABB-CCDF-084B-871A-B2F3EAA4F46E}"/>
                  </a:ext>
                </a:extLst>
              </p:cNvPr>
              <p:cNvSpPr/>
              <p:nvPr/>
            </p:nvSpPr>
            <p:spPr>
              <a:xfrm>
                <a:off x="3795754" y="2193053"/>
                <a:ext cx="563456" cy="563456"/>
              </a:xfrm>
              <a:custGeom>
                <a:avLst/>
                <a:gdLst>
                  <a:gd name="connsiteX0" fmla="*/ 563457 w 563456"/>
                  <a:gd name="connsiteY0" fmla="*/ 281728 h 563456"/>
                  <a:gd name="connsiteX1" fmla="*/ 281728 w 563456"/>
                  <a:gd name="connsiteY1" fmla="*/ 563457 h 563456"/>
                  <a:gd name="connsiteX2" fmla="*/ 0 w 563456"/>
                  <a:gd name="connsiteY2" fmla="*/ 281728 h 563456"/>
                  <a:gd name="connsiteX3" fmla="*/ 281728 w 563456"/>
                  <a:gd name="connsiteY3" fmla="*/ 0 h 563456"/>
                  <a:gd name="connsiteX4" fmla="*/ 563457 w 563456"/>
                  <a:gd name="connsiteY4" fmla="*/ 281728 h 563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456" h="563456">
                    <a:moveTo>
                      <a:pt x="563457" y="281728"/>
                    </a:moveTo>
                    <a:cubicBezTo>
                      <a:pt x="563457" y="437323"/>
                      <a:pt x="437323" y="563457"/>
                      <a:pt x="281728" y="563457"/>
                    </a:cubicBezTo>
                    <a:cubicBezTo>
                      <a:pt x="126134" y="563457"/>
                      <a:pt x="0" y="437323"/>
                      <a:pt x="0" y="281728"/>
                    </a:cubicBezTo>
                    <a:cubicBezTo>
                      <a:pt x="0" y="126134"/>
                      <a:pt x="126134" y="0"/>
                      <a:pt x="281728" y="0"/>
                    </a:cubicBezTo>
                    <a:cubicBezTo>
                      <a:pt x="437323" y="0"/>
                      <a:pt x="563457" y="126134"/>
                      <a:pt x="563457" y="281728"/>
                    </a:cubicBez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Freeform: Shape 21">
                <a:extLst>
                  <a:ext uri="{FF2B5EF4-FFF2-40B4-BE49-F238E27FC236}">
                    <a16:creationId xmlns:a16="http://schemas.microsoft.com/office/drawing/2014/main" id="{AA617B57-6A02-19DF-D6F3-322EE81FF3F3}"/>
                  </a:ext>
                </a:extLst>
              </p:cNvPr>
              <p:cNvSpPr/>
              <p:nvPr/>
            </p:nvSpPr>
            <p:spPr>
              <a:xfrm>
                <a:off x="3513475" y="2756686"/>
                <a:ext cx="1127653" cy="658363"/>
              </a:xfrm>
              <a:custGeom>
                <a:avLst/>
                <a:gdLst>
                  <a:gd name="connsiteX0" fmla="*/ 1074641 w 1127653"/>
                  <a:gd name="connsiteY0" fmla="*/ 209535 h 658363"/>
                  <a:gd name="connsiteX1" fmla="*/ 1023577 w 1127653"/>
                  <a:gd name="connsiteY1" fmla="*/ 115156 h 658363"/>
                  <a:gd name="connsiteX2" fmla="*/ 775304 w 1127653"/>
                  <a:gd name="connsiteY2" fmla="*/ 6163 h 658363"/>
                  <a:gd name="connsiteX3" fmla="*/ 744138 w 1127653"/>
                  <a:gd name="connsiteY3" fmla="*/ 0 h 658363"/>
                  <a:gd name="connsiteX4" fmla="*/ 385815 w 1127653"/>
                  <a:gd name="connsiteY4" fmla="*/ 0 h 658363"/>
                  <a:gd name="connsiteX5" fmla="*/ 354120 w 1127653"/>
                  <a:gd name="connsiteY5" fmla="*/ 5811 h 658363"/>
                  <a:gd name="connsiteX6" fmla="*/ 104439 w 1127653"/>
                  <a:gd name="connsiteY6" fmla="*/ 115156 h 658363"/>
                  <a:gd name="connsiteX7" fmla="*/ 53375 w 1127653"/>
                  <a:gd name="connsiteY7" fmla="*/ 209535 h 658363"/>
                  <a:gd name="connsiteX8" fmla="*/ 551 w 1127653"/>
                  <a:gd name="connsiteY8" fmla="*/ 512217 h 658363"/>
                  <a:gd name="connsiteX9" fmla="*/ 28372 w 1127653"/>
                  <a:gd name="connsiteY9" fmla="*/ 578776 h 658363"/>
                  <a:gd name="connsiteX10" fmla="*/ 148987 w 1127653"/>
                  <a:gd name="connsiteY10" fmla="*/ 658364 h 658363"/>
                  <a:gd name="connsiteX11" fmla="*/ 148987 w 1127653"/>
                  <a:gd name="connsiteY11" fmla="*/ 277150 h 658363"/>
                  <a:gd name="connsiteX12" fmla="*/ 228926 w 1127653"/>
                  <a:gd name="connsiteY12" fmla="*/ 197208 h 658363"/>
                  <a:gd name="connsiteX13" fmla="*/ 229456 w 1127653"/>
                  <a:gd name="connsiteY13" fmla="*/ 197210 h 658363"/>
                  <a:gd name="connsiteX14" fmla="*/ 898560 w 1127653"/>
                  <a:gd name="connsiteY14" fmla="*/ 197210 h 658363"/>
                  <a:gd name="connsiteX15" fmla="*/ 978501 w 1127653"/>
                  <a:gd name="connsiteY15" fmla="*/ 277150 h 658363"/>
                  <a:gd name="connsiteX16" fmla="*/ 978501 w 1127653"/>
                  <a:gd name="connsiteY16" fmla="*/ 648680 h 658363"/>
                  <a:gd name="connsiteX17" fmla="*/ 1105631 w 1127653"/>
                  <a:gd name="connsiteY17" fmla="*/ 568915 h 658363"/>
                  <a:gd name="connsiteX18" fmla="*/ 1127465 w 1127653"/>
                  <a:gd name="connsiteY18" fmla="*/ 523134 h 658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27653" h="658363">
                    <a:moveTo>
                      <a:pt x="1074641" y="209535"/>
                    </a:moveTo>
                    <a:cubicBezTo>
                      <a:pt x="1069837" y="172856"/>
                      <a:pt x="1051653" y="139244"/>
                      <a:pt x="1023577" y="115156"/>
                    </a:cubicBezTo>
                    <a:cubicBezTo>
                      <a:pt x="948351" y="63644"/>
                      <a:pt x="864140" y="26676"/>
                      <a:pt x="775304" y="6163"/>
                    </a:cubicBezTo>
                    <a:cubicBezTo>
                      <a:pt x="765268" y="3874"/>
                      <a:pt x="754703" y="1937"/>
                      <a:pt x="744138" y="0"/>
                    </a:cubicBezTo>
                    <a:cubicBezTo>
                      <a:pt x="634944" y="69967"/>
                      <a:pt x="495009" y="69967"/>
                      <a:pt x="385815" y="0"/>
                    </a:cubicBezTo>
                    <a:lnTo>
                      <a:pt x="354120" y="5811"/>
                    </a:lnTo>
                    <a:cubicBezTo>
                      <a:pt x="265202" y="27564"/>
                      <a:pt x="180725" y="64558"/>
                      <a:pt x="104439" y="115156"/>
                    </a:cubicBezTo>
                    <a:cubicBezTo>
                      <a:pt x="73096" y="135230"/>
                      <a:pt x="60066" y="172559"/>
                      <a:pt x="53375" y="209535"/>
                    </a:cubicBezTo>
                    <a:lnTo>
                      <a:pt x="551" y="512217"/>
                    </a:lnTo>
                    <a:cubicBezTo>
                      <a:pt x="-2609" y="537763"/>
                      <a:pt x="7973" y="563076"/>
                      <a:pt x="28372" y="578776"/>
                    </a:cubicBezTo>
                    <a:lnTo>
                      <a:pt x="148987" y="658364"/>
                    </a:lnTo>
                    <a:lnTo>
                      <a:pt x="148987" y="277150"/>
                    </a:lnTo>
                    <a:cubicBezTo>
                      <a:pt x="148985" y="233000"/>
                      <a:pt x="184775" y="197210"/>
                      <a:pt x="228926" y="197208"/>
                    </a:cubicBezTo>
                    <a:cubicBezTo>
                      <a:pt x="229102" y="197208"/>
                      <a:pt x="229279" y="197208"/>
                      <a:pt x="229456" y="197210"/>
                    </a:cubicBezTo>
                    <a:lnTo>
                      <a:pt x="898560" y="197210"/>
                    </a:lnTo>
                    <a:cubicBezTo>
                      <a:pt x="942711" y="197210"/>
                      <a:pt x="978501" y="233000"/>
                      <a:pt x="978501" y="277150"/>
                    </a:cubicBezTo>
                    <a:lnTo>
                      <a:pt x="978501" y="648680"/>
                    </a:lnTo>
                    <a:lnTo>
                      <a:pt x="1105631" y="568915"/>
                    </a:lnTo>
                    <a:cubicBezTo>
                      <a:pt x="1120682" y="558752"/>
                      <a:pt x="1129041" y="541227"/>
                      <a:pt x="1127465" y="523134"/>
                    </a:cubicBez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Freeform: Shape 22">
                <a:extLst>
                  <a:ext uri="{FF2B5EF4-FFF2-40B4-BE49-F238E27FC236}">
                    <a16:creationId xmlns:a16="http://schemas.microsoft.com/office/drawing/2014/main" id="{6441B2E0-01D9-6A73-1D40-A5A203A46E6D}"/>
                  </a:ext>
                </a:extLst>
              </p:cNvPr>
              <p:cNvSpPr/>
              <p:nvPr/>
            </p:nvSpPr>
            <p:spPr>
              <a:xfrm>
                <a:off x="3563504" y="2989108"/>
                <a:ext cx="1027956" cy="550606"/>
              </a:xfrm>
              <a:custGeom>
                <a:avLst/>
                <a:gdLst>
                  <a:gd name="connsiteX0" fmla="*/ 893783 w 1027956"/>
                  <a:gd name="connsiteY0" fmla="*/ 483520 h 550606"/>
                  <a:gd name="connsiteX1" fmla="*/ 893783 w 1027956"/>
                  <a:gd name="connsiteY1" fmla="*/ 44728 h 550606"/>
                  <a:gd name="connsiteX2" fmla="*/ 849062 w 1027956"/>
                  <a:gd name="connsiteY2" fmla="*/ 0 h 550606"/>
                  <a:gd name="connsiteX3" fmla="*/ 848531 w 1027956"/>
                  <a:gd name="connsiteY3" fmla="*/ 3 h 550606"/>
                  <a:gd name="connsiteX4" fmla="*/ 179426 w 1027956"/>
                  <a:gd name="connsiteY4" fmla="*/ 3 h 550606"/>
                  <a:gd name="connsiteX5" fmla="*/ 134701 w 1027956"/>
                  <a:gd name="connsiteY5" fmla="*/ 44728 h 550606"/>
                  <a:gd name="connsiteX6" fmla="*/ 134701 w 1027956"/>
                  <a:gd name="connsiteY6" fmla="*/ 483520 h 550606"/>
                  <a:gd name="connsiteX7" fmla="*/ 0 w 1027956"/>
                  <a:gd name="connsiteY7" fmla="*/ 483520 h 550606"/>
                  <a:gd name="connsiteX8" fmla="*/ 0 w 1027956"/>
                  <a:gd name="connsiteY8" fmla="*/ 505882 h 550606"/>
                  <a:gd name="connsiteX9" fmla="*/ 44724 w 1027956"/>
                  <a:gd name="connsiteY9" fmla="*/ 550606 h 550606"/>
                  <a:gd name="connsiteX10" fmla="*/ 983232 w 1027956"/>
                  <a:gd name="connsiteY10" fmla="*/ 550606 h 550606"/>
                  <a:gd name="connsiteX11" fmla="*/ 1027956 w 1027956"/>
                  <a:gd name="connsiteY11" fmla="*/ 505882 h 550606"/>
                  <a:gd name="connsiteX12" fmla="*/ 1027956 w 1027956"/>
                  <a:gd name="connsiteY12" fmla="*/ 483520 h 550606"/>
                  <a:gd name="connsiteX13" fmla="*/ 422769 w 1027956"/>
                  <a:gd name="connsiteY13" fmla="*/ 336493 h 550606"/>
                  <a:gd name="connsiteX14" fmla="*/ 397941 w 1027956"/>
                  <a:gd name="connsiteY14" fmla="*/ 361320 h 550606"/>
                  <a:gd name="connsiteX15" fmla="*/ 299160 w 1027956"/>
                  <a:gd name="connsiteY15" fmla="*/ 262539 h 550606"/>
                  <a:gd name="connsiteX16" fmla="*/ 397941 w 1027956"/>
                  <a:gd name="connsiteY16" fmla="*/ 163758 h 550606"/>
                  <a:gd name="connsiteX17" fmla="*/ 422769 w 1027956"/>
                  <a:gd name="connsiteY17" fmla="*/ 188585 h 550606"/>
                  <a:gd name="connsiteX18" fmla="*/ 348991 w 1027956"/>
                  <a:gd name="connsiteY18" fmla="*/ 262539 h 550606"/>
                  <a:gd name="connsiteX19" fmla="*/ 488447 w 1027956"/>
                  <a:gd name="connsiteY19" fmla="*/ 373646 h 550606"/>
                  <a:gd name="connsiteX20" fmla="*/ 455872 w 1027956"/>
                  <a:gd name="connsiteY20" fmla="*/ 360088 h 550606"/>
                  <a:gd name="connsiteX21" fmla="*/ 538453 w 1027956"/>
                  <a:gd name="connsiteY21" fmla="*/ 160765 h 550606"/>
                  <a:gd name="connsiteX22" fmla="*/ 570852 w 1027956"/>
                  <a:gd name="connsiteY22" fmla="*/ 174323 h 550606"/>
                  <a:gd name="connsiteX23" fmla="*/ 629311 w 1027956"/>
                  <a:gd name="connsiteY23" fmla="*/ 361320 h 550606"/>
                  <a:gd name="connsiteX24" fmla="*/ 604483 w 1027956"/>
                  <a:gd name="connsiteY24" fmla="*/ 336493 h 550606"/>
                  <a:gd name="connsiteX25" fmla="*/ 678261 w 1027956"/>
                  <a:gd name="connsiteY25" fmla="*/ 262539 h 550606"/>
                  <a:gd name="connsiteX26" fmla="*/ 604483 w 1027956"/>
                  <a:gd name="connsiteY26" fmla="*/ 188585 h 550606"/>
                  <a:gd name="connsiteX27" fmla="*/ 629311 w 1027956"/>
                  <a:gd name="connsiteY27" fmla="*/ 163758 h 550606"/>
                  <a:gd name="connsiteX28" fmla="*/ 728092 w 1027956"/>
                  <a:gd name="connsiteY28" fmla="*/ 262539 h 550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27956" h="550606">
                    <a:moveTo>
                      <a:pt x="893783" y="483520"/>
                    </a:moveTo>
                    <a:lnTo>
                      <a:pt x="893783" y="44728"/>
                    </a:lnTo>
                    <a:cubicBezTo>
                      <a:pt x="893785" y="20027"/>
                      <a:pt x="873763" y="2"/>
                      <a:pt x="849062" y="0"/>
                    </a:cubicBezTo>
                    <a:cubicBezTo>
                      <a:pt x="848885" y="0"/>
                      <a:pt x="848708" y="2"/>
                      <a:pt x="848531" y="3"/>
                    </a:cubicBezTo>
                    <a:lnTo>
                      <a:pt x="179426" y="3"/>
                    </a:lnTo>
                    <a:cubicBezTo>
                      <a:pt x="154725" y="3"/>
                      <a:pt x="134701" y="20027"/>
                      <a:pt x="134701" y="44728"/>
                    </a:cubicBezTo>
                    <a:lnTo>
                      <a:pt x="134701" y="483520"/>
                    </a:lnTo>
                    <a:lnTo>
                      <a:pt x="0" y="483520"/>
                    </a:lnTo>
                    <a:lnTo>
                      <a:pt x="0" y="505882"/>
                    </a:lnTo>
                    <a:cubicBezTo>
                      <a:pt x="97" y="530542"/>
                      <a:pt x="20064" y="550510"/>
                      <a:pt x="44724" y="550606"/>
                    </a:cubicBezTo>
                    <a:lnTo>
                      <a:pt x="983232" y="550606"/>
                    </a:lnTo>
                    <a:cubicBezTo>
                      <a:pt x="1007892" y="550510"/>
                      <a:pt x="1027859" y="530542"/>
                      <a:pt x="1027956" y="505882"/>
                    </a:cubicBezTo>
                    <a:lnTo>
                      <a:pt x="1027956" y="483520"/>
                    </a:lnTo>
                    <a:close/>
                    <a:moveTo>
                      <a:pt x="422769" y="336493"/>
                    </a:moveTo>
                    <a:lnTo>
                      <a:pt x="397941" y="361320"/>
                    </a:lnTo>
                    <a:lnTo>
                      <a:pt x="299160" y="262539"/>
                    </a:lnTo>
                    <a:lnTo>
                      <a:pt x="397941" y="163758"/>
                    </a:lnTo>
                    <a:lnTo>
                      <a:pt x="422769" y="188585"/>
                    </a:lnTo>
                    <a:lnTo>
                      <a:pt x="348991" y="262539"/>
                    </a:lnTo>
                    <a:close/>
                    <a:moveTo>
                      <a:pt x="488447" y="373646"/>
                    </a:moveTo>
                    <a:lnTo>
                      <a:pt x="455872" y="360088"/>
                    </a:lnTo>
                    <a:lnTo>
                      <a:pt x="538453" y="160765"/>
                    </a:lnTo>
                    <a:lnTo>
                      <a:pt x="570852" y="174323"/>
                    </a:lnTo>
                    <a:close/>
                    <a:moveTo>
                      <a:pt x="629311" y="361320"/>
                    </a:moveTo>
                    <a:lnTo>
                      <a:pt x="604483" y="336493"/>
                    </a:lnTo>
                    <a:lnTo>
                      <a:pt x="678261" y="262539"/>
                    </a:lnTo>
                    <a:lnTo>
                      <a:pt x="604483" y="188585"/>
                    </a:lnTo>
                    <a:lnTo>
                      <a:pt x="629311" y="163758"/>
                    </a:lnTo>
                    <a:lnTo>
                      <a:pt x="728092" y="262539"/>
                    </a:ln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grpSp>
      <p:pic>
        <p:nvPicPr>
          <p:cNvPr id="2" name="Picture 1">
            <a:extLst>
              <a:ext uri="{FF2B5EF4-FFF2-40B4-BE49-F238E27FC236}">
                <a16:creationId xmlns:a16="http://schemas.microsoft.com/office/drawing/2014/main" id="{7D612920-27E3-EDE7-BB80-E801A20AB54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66755" y="3753484"/>
            <a:ext cx="2199966" cy="2199966"/>
          </a:xfrm>
          <a:prstGeom prst="rect">
            <a:avLst/>
          </a:prstGeom>
          <a:noFill/>
          <a:ln>
            <a:noFill/>
          </a:ln>
        </p:spPr>
      </p:pic>
      <p:pic>
        <p:nvPicPr>
          <p:cNvPr id="3" name="Picture 2">
            <a:extLst>
              <a:ext uri="{FF2B5EF4-FFF2-40B4-BE49-F238E27FC236}">
                <a16:creationId xmlns:a16="http://schemas.microsoft.com/office/drawing/2014/main" id="{2C3A4576-DA2A-DF70-470E-5035B5E950A8}"/>
              </a:ext>
            </a:extLst>
          </p:cNvPr>
          <p:cNvPicPr>
            <a:picLocks noChangeAspect="1"/>
          </p:cNvPicPr>
          <p:nvPr/>
        </p:nvPicPr>
        <p:blipFill>
          <a:blip r:embed="rId5"/>
          <a:stretch>
            <a:fillRect/>
          </a:stretch>
        </p:blipFill>
        <p:spPr>
          <a:xfrm>
            <a:off x="4472809" y="3846024"/>
            <a:ext cx="2961640" cy="2014886"/>
          </a:xfrm>
          <a:prstGeom prst="rect">
            <a:avLst/>
          </a:prstGeom>
        </p:spPr>
      </p:pic>
    </p:spTree>
    <p:extLst>
      <p:ext uri="{BB962C8B-B14F-4D97-AF65-F5344CB8AC3E}">
        <p14:creationId xmlns:p14="http://schemas.microsoft.com/office/powerpoint/2010/main" val="3869509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85494C6-0505-FC46-A002-A7CF4F789A14}"/>
              </a:ext>
            </a:extLst>
          </p:cNvPr>
          <p:cNvSpPr>
            <a:spLocks noGrp="1"/>
          </p:cNvSpPr>
          <p:nvPr>
            <p:ph type="title"/>
          </p:nvPr>
        </p:nvSpPr>
        <p:spPr>
          <a:xfrm>
            <a:off x="594360" y="1209086"/>
            <a:ext cx="3876848" cy="4064925"/>
          </a:xfrm>
        </p:spPr>
        <p:txBody>
          <a:bodyPr anchor="ctr">
            <a:normAutofit/>
          </a:bodyPr>
          <a:lstStyle/>
          <a:p>
            <a:r>
              <a:rPr lang="cy-GB" sz="5000" dirty="0"/>
              <a:t>Y strwythur</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5C535140-AC0C-4102-B3D6-9E242674396A}"/>
              </a:ext>
            </a:extLst>
          </p:cNvPr>
          <p:cNvGraphicFramePr>
            <a:graphicFrameLocks noGrp="1"/>
          </p:cNvGraphicFramePr>
          <p:nvPr>
            <p:ph idx="1"/>
            <p:extLst>
              <p:ext uri="{D42A27DB-BD31-4B8C-83A1-F6EECF244321}">
                <p14:modId xmlns:p14="http://schemas.microsoft.com/office/powerpoint/2010/main" val="2381411999"/>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868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33D31-2EAF-0B4D-8994-39A71EF8AB9E}"/>
              </a:ext>
            </a:extLst>
          </p:cNvPr>
          <p:cNvSpPr>
            <a:spLocks noGrp="1"/>
          </p:cNvSpPr>
          <p:nvPr>
            <p:ph type="title"/>
          </p:nvPr>
        </p:nvSpPr>
        <p:spPr>
          <a:xfrm>
            <a:off x="594360" y="1209086"/>
            <a:ext cx="3876848" cy="4064925"/>
          </a:xfrm>
        </p:spPr>
        <p:txBody>
          <a:bodyPr anchor="ctr">
            <a:normAutofit/>
          </a:bodyPr>
          <a:lstStyle/>
          <a:p>
            <a:r>
              <a:rPr lang="cy-GB" sz="5000" dirty="0"/>
              <a:t>Gorffen y gosodiadau</a:t>
            </a:r>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686178-97DD-46BF-8ABE-A5816D8A5C07}"/>
              </a:ext>
            </a:extLst>
          </p:cNvPr>
          <p:cNvGraphicFramePr>
            <a:graphicFrameLocks noGrp="1"/>
          </p:cNvGraphicFramePr>
          <p:nvPr>
            <p:ph idx="1"/>
            <p:extLst>
              <p:ext uri="{D42A27DB-BD31-4B8C-83A1-F6EECF244321}">
                <p14:modId xmlns:p14="http://schemas.microsoft.com/office/powerpoint/2010/main" val="201427383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2332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4"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DF59F-F36D-0745-A4DF-C5CBD01D537D}"/>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cy-GB" sz="3200" kern="1200" dirty="0">
                <a:solidFill>
                  <a:srgbClr val="FFFFFF"/>
                </a:solidFill>
                <a:latin typeface="+mj-lt"/>
                <a:ea typeface="+mj-ea"/>
                <a:cs typeface="+mj-cs"/>
              </a:rPr>
              <a:t>Addysgu fel crefft a phroffesiwn</a:t>
            </a:r>
          </a:p>
        </p:txBody>
      </p:sp>
      <p:sp>
        <p:nvSpPr>
          <p:cNvPr id="3" name="Content Placeholder 2">
            <a:extLst>
              <a:ext uri="{FF2B5EF4-FFF2-40B4-BE49-F238E27FC236}">
                <a16:creationId xmlns:a16="http://schemas.microsoft.com/office/drawing/2014/main" id="{270FF8AB-38BD-7E48-AC43-90E9771345A9}"/>
              </a:ext>
            </a:extLst>
          </p:cNvPr>
          <p:cNvSpPr>
            <a:spLocks noGrp="1"/>
          </p:cNvSpPr>
          <p:nvPr>
            <p:ph idx="1"/>
          </p:nvPr>
        </p:nvSpPr>
        <p:spPr>
          <a:xfrm>
            <a:off x="4051299" y="180110"/>
            <a:ext cx="3421958" cy="5804994"/>
          </a:xfrm>
        </p:spPr>
        <p:txBody>
          <a:bodyPr vert="horz" lIns="91440" tIns="45720" rIns="91440" bIns="45720" rtlCol="0">
            <a:normAutofit/>
          </a:bodyPr>
          <a:lstStyle/>
          <a:p>
            <a:pPr marL="0" indent="0">
              <a:buNone/>
            </a:pPr>
            <a:r>
              <a:rPr lang="cy-GB" sz="2000" dirty="0"/>
              <a:t>Addysgu fel crefft</a:t>
            </a:r>
          </a:p>
          <a:p>
            <a:pPr marL="0"/>
            <a:endParaRPr lang="en-US" sz="2000" dirty="0"/>
          </a:p>
          <a:p>
            <a:pPr marL="0" indent="0">
              <a:buNone/>
            </a:pPr>
            <a:r>
              <a:rPr lang="en-US" sz="2000" i="1" dirty="0"/>
              <a:t>“Teaching is a craft and it is best learnt as an apprentice observing a master craftsman or woman. Watching others, and being rigorously observed yourself as you develop, is the best route</a:t>
            </a:r>
            <a:br>
              <a:rPr lang="en-US" sz="2000" i="1" dirty="0"/>
            </a:br>
            <a:r>
              <a:rPr lang="en-US" sz="2000" i="1" dirty="0"/>
              <a:t>to acquiring mastery in the classroom”</a:t>
            </a:r>
          </a:p>
          <a:p>
            <a:pPr marL="0" indent="0">
              <a:buNone/>
            </a:pPr>
            <a:endParaRPr lang="en-US" sz="2000" i="1" dirty="0"/>
          </a:p>
          <a:p>
            <a:pPr marL="0" indent="0">
              <a:buNone/>
            </a:pPr>
            <a:r>
              <a:rPr lang="en-US" sz="2000" i="1" dirty="0"/>
              <a:t> (Gove, 2010) </a:t>
            </a:r>
            <a:endParaRPr lang="en-US" sz="2000" dirty="0"/>
          </a:p>
          <a:p>
            <a:pPr marL="0"/>
            <a:endParaRPr lang="en-US" sz="2000" dirty="0"/>
          </a:p>
        </p:txBody>
      </p:sp>
      <p:sp>
        <p:nvSpPr>
          <p:cNvPr id="4" name="Content Placeholder 2">
            <a:extLst>
              <a:ext uri="{FF2B5EF4-FFF2-40B4-BE49-F238E27FC236}">
                <a16:creationId xmlns:a16="http://schemas.microsoft.com/office/drawing/2014/main" id="{2FC87A49-09A5-2141-9020-205F1BF85FC3}"/>
              </a:ext>
            </a:extLst>
          </p:cNvPr>
          <p:cNvSpPr txBox="1">
            <a:spLocks/>
          </p:cNvSpPr>
          <p:nvPr/>
        </p:nvSpPr>
        <p:spPr>
          <a:xfrm>
            <a:off x="7578437" y="131618"/>
            <a:ext cx="4659920" cy="65947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dirty="0"/>
              <a:t>Addysgu fel proffesiwn</a:t>
            </a:r>
          </a:p>
          <a:p>
            <a:pPr marL="0"/>
            <a:endParaRPr lang="en-US" sz="2000" dirty="0"/>
          </a:p>
          <a:p>
            <a:pPr marL="0" indent="0">
              <a:buNone/>
            </a:pPr>
            <a:r>
              <a:rPr lang="en-US" sz="2000" dirty="0"/>
              <a:t>“The teacher who is able to engage with theory and the findings of educational research shares with the craft worker teacher a capacity for self- direction. By contrast, though, the professional teacher is able to judge right action in various school and classroom contexts from a more reliable basis for judgment than intuition or common sense. A teacher who is able to make good situational judgments does not rely on hearsay or unreflective prejudice. She draws on a well-thought-through and coherent conceptual framework, on knowledge of well-substantiated empirical research, and on considered ethical principles, to arrive at decisions in the classroom context.</a:t>
            </a:r>
          </a:p>
          <a:p>
            <a:pPr marL="0" indent="0">
              <a:buNone/>
            </a:pPr>
            <a:endParaRPr lang="en-US" sz="2000" dirty="0"/>
          </a:p>
          <a:p>
            <a:pPr marL="0" indent="0">
              <a:buNone/>
            </a:pPr>
            <a:r>
              <a:rPr lang="en-US" sz="2000" dirty="0"/>
              <a:t> (Orchard et al, 2015)</a:t>
            </a:r>
          </a:p>
          <a:p>
            <a:pPr marL="0"/>
            <a:endParaRPr lang="en-US" sz="1400" dirty="0"/>
          </a:p>
        </p:txBody>
      </p:sp>
    </p:spTree>
    <p:extLst>
      <p:ext uri="{BB962C8B-B14F-4D97-AF65-F5344CB8AC3E}">
        <p14:creationId xmlns:p14="http://schemas.microsoft.com/office/powerpoint/2010/main" val="155689720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1F69F-3241-A149-8029-D534FF526AF4}"/>
              </a:ext>
            </a:extLst>
          </p:cNvPr>
          <p:cNvSpPr>
            <a:spLocks noGrp="1"/>
          </p:cNvSpPr>
          <p:nvPr>
            <p:ph type="title"/>
          </p:nvPr>
        </p:nvSpPr>
        <p:spPr>
          <a:xfrm>
            <a:off x="466722" y="586855"/>
            <a:ext cx="3201366" cy="3387497"/>
          </a:xfrm>
        </p:spPr>
        <p:txBody>
          <a:bodyPr anchor="b">
            <a:normAutofit/>
          </a:bodyPr>
          <a:lstStyle/>
          <a:p>
            <a:pPr algn="r"/>
            <a:r>
              <a:rPr lang="cy-GB" sz="4000" dirty="0">
                <a:solidFill>
                  <a:srgbClr val="FFFFFF"/>
                </a:solidFill>
              </a:rPr>
              <a:t>Yr adolygiad</a:t>
            </a:r>
          </a:p>
        </p:txBody>
      </p:sp>
      <p:sp>
        <p:nvSpPr>
          <p:cNvPr id="3" name="Content Placeholder 2">
            <a:extLst>
              <a:ext uri="{FF2B5EF4-FFF2-40B4-BE49-F238E27FC236}">
                <a16:creationId xmlns:a16="http://schemas.microsoft.com/office/drawing/2014/main" id="{F3E7A31C-BD11-EC4D-8DE1-F7A7C43B24DF}"/>
              </a:ext>
            </a:extLst>
          </p:cNvPr>
          <p:cNvSpPr>
            <a:spLocks noGrp="1"/>
          </p:cNvSpPr>
          <p:nvPr>
            <p:ph idx="1"/>
          </p:nvPr>
        </p:nvSpPr>
        <p:spPr>
          <a:xfrm>
            <a:off x="4810259" y="649480"/>
            <a:ext cx="6555347" cy="5546047"/>
          </a:xfrm>
        </p:spPr>
        <p:txBody>
          <a:bodyPr anchor="ctr">
            <a:normAutofit/>
          </a:bodyPr>
          <a:lstStyle/>
          <a:p>
            <a:pPr marL="0" indent="0">
              <a:buNone/>
            </a:pPr>
            <a:r>
              <a:rPr lang="cy-GB" sz="2000" dirty="0"/>
              <a:t>Am [fod Safonau Cymru] yn canolbwyntio’n bennaf ar yr hyn y mae’n rhaid i athrawon newydd gymhwyso allu ei ‘wneud’ ar ddiwedd eu rhaglenni, does prin ddim cydnabyddiaeth bendant i rôl ymchwil na myfyrdod beirniadol yng ngwaith dysgu proffesiynol athrawon.</a:t>
            </a:r>
          </a:p>
          <a:p>
            <a:pPr marL="0" indent="0">
              <a:buNone/>
            </a:pPr>
            <a:r>
              <a:rPr lang="en-GB" sz="2000" dirty="0"/>
              <a:t>							      (Furlong, J. 2015, t12)</a:t>
            </a:r>
            <a:endParaRPr lang="en-US" sz="2000" dirty="0"/>
          </a:p>
        </p:txBody>
      </p:sp>
    </p:spTree>
    <p:extLst>
      <p:ext uri="{BB962C8B-B14F-4D97-AF65-F5344CB8AC3E}">
        <p14:creationId xmlns:p14="http://schemas.microsoft.com/office/powerpoint/2010/main" val="3466756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AF9CD-8EDA-7548-AC02-582F2B4A3EE4}"/>
              </a:ext>
            </a:extLst>
          </p:cNvPr>
          <p:cNvSpPr>
            <a:spLocks noGrp="1"/>
          </p:cNvSpPr>
          <p:nvPr>
            <p:ph type="title"/>
          </p:nvPr>
        </p:nvSpPr>
        <p:spPr>
          <a:xfrm>
            <a:off x="826396" y="586855"/>
            <a:ext cx="4230100" cy="3387497"/>
          </a:xfrm>
        </p:spPr>
        <p:txBody>
          <a:bodyPr anchor="b">
            <a:normAutofit/>
          </a:bodyPr>
          <a:lstStyle/>
          <a:p>
            <a:pPr algn="r"/>
            <a:r>
              <a:rPr lang="cy-GB" sz="4000" dirty="0">
                <a:solidFill>
                  <a:srgbClr val="FFFFFF"/>
                </a:solidFill>
              </a:rPr>
              <a:t>Rôl y modwl hwn</a:t>
            </a:r>
          </a:p>
        </p:txBody>
      </p:sp>
      <p:sp>
        <p:nvSpPr>
          <p:cNvPr id="3" name="Content Placeholder 2">
            <a:extLst>
              <a:ext uri="{FF2B5EF4-FFF2-40B4-BE49-F238E27FC236}">
                <a16:creationId xmlns:a16="http://schemas.microsoft.com/office/drawing/2014/main" id="{0BE4262A-1F47-B545-B13D-83304AEDAC2D}"/>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“Winch et al.(2013 ) therefore argue that what is missing from both the simplified craft view and the narrow technical view is the </a:t>
            </a:r>
            <a:r>
              <a:rPr lang="en-GB" sz="2000" dirty="0">
                <a:solidFill>
                  <a:srgbClr val="FF0000"/>
                </a:solidFill>
              </a:rPr>
              <a:t>capacity for critical reflection</a:t>
            </a:r>
            <a:r>
              <a:rPr lang="en-GB" sz="2000" dirty="0"/>
              <a:t>; this, they suggest, is the hallmark of the ‘professional teacher’. </a:t>
            </a:r>
            <a:r>
              <a:rPr lang="en-GB" sz="2000" dirty="0">
                <a:solidFill>
                  <a:srgbClr val="FF0000"/>
                </a:solidFill>
              </a:rPr>
              <a:t>Good teaching, they argue, develops from interrogating one’s practice and making explicit the assumptions and values that underpin it."</a:t>
            </a:r>
          </a:p>
          <a:p>
            <a:pPr marL="0" indent="0">
              <a:buNone/>
            </a:pPr>
            <a:r>
              <a:rPr lang="en-GB" sz="2000" dirty="0"/>
              <a:t>                                                                                                (BERA 2014, t20)</a:t>
            </a:r>
          </a:p>
          <a:p>
            <a:endParaRPr lang="en-US" sz="2000" dirty="0"/>
          </a:p>
        </p:txBody>
      </p:sp>
    </p:spTree>
    <p:extLst>
      <p:ext uri="{BB962C8B-B14F-4D97-AF65-F5344CB8AC3E}">
        <p14:creationId xmlns:p14="http://schemas.microsoft.com/office/powerpoint/2010/main" val="3531209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9D2C7-41A3-474F-93F5-D434AF351C8F}"/>
              </a:ext>
            </a:extLst>
          </p:cNvPr>
          <p:cNvSpPr>
            <a:spLocks noGrp="1"/>
          </p:cNvSpPr>
          <p:nvPr>
            <p:ph type="title"/>
          </p:nvPr>
        </p:nvSpPr>
        <p:spPr/>
        <p:txBody>
          <a:bodyPr/>
          <a:lstStyle/>
          <a:p>
            <a:r>
              <a:rPr lang="cy-GB" dirty="0"/>
              <a:t>Yn ystod y modwl hwn byddwn yn</a:t>
            </a:r>
            <a:r>
              <a:rPr lang="en-US" dirty="0"/>
              <a:t>…</a:t>
            </a:r>
          </a:p>
        </p:txBody>
      </p:sp>
      <p:graphicFrame>
        <p:nvGraphicFramePr>
          <p:cNvPr id="26" name="Content Placeholder 2">
            <a:extLst>
              <a:ext uri="{FF2B5EF4-FFF2-40B4-BE49-F238E27FC236}">
                <a16:creationId xmlns:a16="http://schemas.microsoft.com/office/drawing/2014/main" id="{04F1DA90-4429-43A2-A563-FD841C6CB708}"/>
              </a:ext>
            </a:extLst>
          </p:cNvPr>
          <p:cNvGraphicFramePr>
            <a:graphicFrameLocks noGrp="1"/>
          </p:cNvGraphicFramePr>
          <p:nvPr>
            <p:ph idx="1"/>
            <p:extLst>
              <p:ext uri="{D42A27DB-BD31-4B8C-83A1-F6EECF244321}">
                <p14:modId xmlns:p14="http://schemas.microsoft.com/office/powerpoint/2010/main" val="33713063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484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9D2C7-41A3-474F-93F5-D434AF351C8F}"/>
              </a:ext>
            </a:extLst>
          </p:cNvPr>
          <p:cNvSpPr>
            <a:spLocks noGrp="1"/>
          </p:cNvSpPr>
          <p:nvPr>
            <p:ph type="title"/>
          </p:nvPr>
        </p:nvSpPr>
        <p:spPr>
          <a:xfrm>
            <a:off x="1371599" y="294538"/>
            <a:ext cx="9895951" cy="1033669"/>
          </a:xfrm>
        </p:spPr>
        <p:txBody>
          <a:bodyPr>
            <a:normAutofit/>
          </a:bodyPr>
          <a:lstStyle/>
          <a:p>
            <a:r>
              <a:rPr lang="cy-GB" sz="4000" dirty="0">
                <a:solidFill>
                  <a:srgbClr val="FFFFFF"/>
                </a:solidFill>
              </a:rPr>
              <a:t>Yn ystod y modwl hwn ni fyddwn yn</a:t>
            </a:r>
            <a:r>
              <a:rPr lang="en-US" sz="4000" dirty="0">
                <a:solidFill>
                  <a:srgbClr val="FFFFFF"/>
                </a:solidFill>
              </a:rPr>
              <a:t>…</a:t>
            </a:r>
          </a:p>
        </p:txBody>
      </p:sp>
      <p:sp>
        <p:nvSpPr>
          <p:cNvPr id="3" name="Content Placeholder 2">
            <a:extLst>
              <a:ext uri="{FF2B5EF4-FFF2-40B4-BE49-F238E27FC236}">
                <a16:creationId xmlns:a16="http://schemas.microsoft.com/office/drawing/2014/main" id="{00F2FBA5-85F2-A045-B9EA-1320A2470A10}"/>
              </a:ext>
            </a:extLst>
          </p:cNvPr>
          <p:cNvSpPr>
            <a:spLocks noGrp="1"/>
          </p:cNvSpPr>
          <p:nvPr>
            <p:ph idx="1"/>
          </p:nvPr>
        </p:nvSpPr>
        <p:spPr>
          <a:xfrm>
            <a:off x="1371599" y="2318197"/>
            <a:ext cx="9724031" cy="3683358"/>
          </a:xfrm>
        </p:spPr>
        <p:txBody>
          <a:bodyPr anchor="ctr">
            <a:normAutofit/>
          </a:bodyPr>
          <a:lstStyle/>
          <a:p>
            <a:r>
              <a:rPr lang="cy-GB" sz="2000" dirty="0"/>
              <a:t>Meddu ar yr holl atebion</a:t>
            </a:r>
          </a:p>
          <a:p>
            <a:r>
              <a:rPr lang="cy-GB" sz="2000" dirty="0"/>
              <a:t>Gwybod y cwestiynau i gyd</a:t>
            </a:r>
          </a:p>
          <a:p>
            <a:pPr marL="0" indent="0">
              <a:buNone/>
            </a:pPr>
            <a:endParaRPr lang="cy-GB" sz="2000" dirty="0"/>
          </a:p>
          <a:p>
            <a:r>
              <a:rPr lang="cy-GB" sz="2000" dirty="0"/>
              <a:t>Y TAR yw’r cam cyntaf (er enfawr!) yn eich gyrfa fel athro – dechreuwch boeni pan deimlwch eich bod yn meddu ar yr holl atebion!</a:t>
            </a:r>
          </a:p>
          <a:p>
            <a:endParaRPr lang="en-US" sz="2000" dirty="0"/>
          </a:p>
        </p:txBody>
      </p:sp>
    </p:spTree>
    <p:extLst>
      <p:ext uri="{BB962C8B-B14F-4D97-AF65-F5344CB8AC3E}">
        <p14:creationId xmlns:p14="http://schemas.microsoft.com/office/powerpoint/2010/main" val="3584399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371599" y="294538"/>
            <a:ext cx="9895951" cy="1033669"/>
          </a:xfrm>
        </p:spPr>
        <p:txBody>
          <a:bodyPr>
            <a:normAutofit/>
          </a:bodyPr>
          <a:lstStyle/>
          <a:p>
            <a:r>
              <a:rPr lang="cy-GB" sz="4000" dirty="0">
                <a:solidFill>
                  <a:srgbClr val="FFFFFF"/>
                </a:solidFill>
              </a:rPr>
              <a:t>Bod yn unigolyn adfyfyriol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1371599" y="2318197"/>
            <a:ext cx="9724031" cy="3683358"/>
          </a:xfrm>
        </p:spPr>
        <p:txBody>
          <a:bodyPr anchor="ctr">
            <a:normAutofit/>
          </a:bodyPr>
          <a:lstStyle/>
          <a:p>
            <a:r>
              <a:rPr lang="cy-GB" sz="2000" dirty="0"/>
              <a:t>Yn ôl </a:t>
            </a:r>
            <a:r>
              <a:rPr lang="cy-GB" sz="2000" noProof="1"/>
              <a:t>Dewey</a:t>
            </a:r>
            <a:r>
              <a:rPr lang="cy-GB" sz="2000" dirty="0"/>
              <a:t> (1933),  tri phriodoledd unigolyn adfyfyriol yw:</a:t>
            </a:r>
          </a:p>
          <a:p>
            <a:pPr lvl="1"/>
            <a:r>
              <a:rPr lang="cy-GB" sz="2000" dirty="0"/>
              <a:t>bod â meddwl agored,</a:t>
            </a:r>
          </a:p>
          <a:p>
            <a:pPr lvl="1"/>
            <a:r>
              <a:rPr lang="cy-GB" sz="2000" dirty="0"/>
              <a:t>cyfrifoldeb </a:t>
            </a:r>
          </a:p>
          <a:p>
            <a:pPr lvl="1"/>
            <a:r>
              <a:rPr lang="cy-GB" sz="2000" dirty="0"/>
              <a:t>gallu ymroi i’r gwaith o lwyrfryd calon</a:t>
            </a:r>
          </a:p>
          <a:p>
            <a:endParaRPr lang="cy-GB" sz="2000" dirty="0"/>
          </a:p>
          <a:p>
            <a:r>
              <a:rPr lang="cy-GB" sz="2000" dirty="0"/>
              <a:t>Beth mae’r rhain yn ei olygu?</a:t>
            </a:r>
          </a:p>
          <a:p>
            <a:endParaRPr lang="cy-GB" sz="2000" dirty="0"/>
          </a:p>
          <a:p>
            <a:r>
              <a:rPr lang="cy-GB" sz="2000" dirty="0"/>
              <a:t>Ydych chi’n meddu ar y priodoleddau hyn?</a:t>
            </a:r>
          </a:p>
        </p:txBody>
      </p:sp>
    </p:spTree>
    <p:extLst>
      <p:ext uri="{BB962C8B-B14F-4D97-AF65-F5344CB8AC3E}">
        <p14:creationId xmlns:p14="http://schemas.microsoft.com/office/powerpoint/2010/main" val="1955388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1371597" y="348865"/>
            <a:ext cx="10044023" cy="877729"/>
          </a:xfrm>
        </p:spPr>
        <p:txBody>
          <a:bodyPr anchor="ctr">
            <a:normAutofit/>
          </a:bodyPr>
          <a:lstStyle/>
          <a:p>
            <a:r>
              <a:rPr lang="cy-GB" sz="4000" dirty="0">
                <a:solidFill>
                  <a:srgbClr val="FFFFFF"/>
                </a:solidFill>
              </a:rPr>
              <a:t>Adfyfyrio a modelau</a:t>
            </a:r>
          </a:p>
        </p:txBody>
      </p:sp>
      <p:graphicFrame>
        <p:nvGraphicFramePr>
          <p:cNvPr id="6" name="Content Placeholder 2">
            <a:extLst>
              <a:ext uri="{FF2B5EF4-FFF2-40B4-BE49-F238E27FC236}">
                <a16:creationId xmlns:a16="http://schemas.microsoft.com/office/drawing/2014/main" id="{C10860A6-D175-4354-8DB7-622F2C351BA9}"/>
              </a:ext>
            </a:extLst>
          </p:cNvPr>
          <p:cNvGraphicFramePr>
            <a:graphicFrameLocks noGrp="1"/>
          </p:cNvGraphicFramePr>
          <p:nvPr>
            <p:ph idx="1"/>
            <p:extLst>
              <p:ext uri="{D42A27DB-BD31-4B8C-83A1-F6EECF244321}">
                <p14:modId xmlns:p14="http://schemas.microsoft.com/office/powerpoint/2010/main" val="11038005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188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anchor="b">
            <a:normAutofit/>
          </a:bodyPr>
          <a:lstStyle/>
          <a:p>
            <a:r>
              <a:rPr lang="cy-GB" sz="3700" dirty="0"/>
              <a:t>Modelau arfer adfyfyriol</a:t>
            </a:r>
            <a:r>
              <a:rPr lang="en-US" sz="3700" dirty="0"/>
              <a:t>:</a:t>
            </a:r>
            <a:br>
              <a:rPr lang="en-US" sz="3700" dirty="0"/>
            </a:br>
            <a:r>
              <a:rPr lang="en-US" sz="3700" dirty="0"/>
              <a:t>Kolb, 1975 a 1984</a:t>
            </a:r>
            <a:endParaRPr lang="en-GB" sz="3700" dirty="0"/>
          </a:p>
        </p:txBody>
      </p:sp>
      <p:sp>
        <p:nvSpPr>
          <p:cNvPr id="3" name="Content Placeholder 2"/>
          <p:cNvSpPr>
            <a:spLocks noGrp="1"/>
          </p:cNvSpPr>
          <p:nvPr>
            <p:ph idx="1"/>
          </p:nvPr>
        </p:nvSpPr>
        <p:spPr>
          <a:xfrm>
            <a:off x="1144923" y="2405894"/>
            <a:ext cx="5315189" cy="3535083"/>
          </a:xfrm>
        </p:spPr>
        <p:txBody>
          <a:bodyPr anchor="t">
            <a:normAutofit/>
          </a:bodyPr>
          <a:lstStyle/>
          <a:p>
            <a:r>
              <a:rPr lang="cy-GB" sz="2000" dirty="0"/>
              <a:t>Mae’r Cylch Dysgu yn pwysleisio arsylwi adfyfyriol fel ffordd o ddadansoddi a dod i gasgliadau yn sgil profiad. Y nod yw mynd â’r dysgu hwn i mewn i brofiadau newydd, gan gwblhau’r cylch.</a:t>
            </a:r>
          </a:p>
          <a:p>
            <a:endParaRPr lang="en-US" sz="20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kolb.jpg"/>
          <p:cNvPicPr>
            <a:picLocks noGrp="1" noChangeAspect="1"/>
          </p:cNvPicPr>
          <p:nvPr>
            <p:ph sz="half" idx="4294967295"/>
          </p:nvPr>
        </p:nvPicPr>
        <p:blipFill>
          <a:blip r:embed="rId3"/>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100309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kolb.png"/>
          <p:cNvPicPr>
            <a:picLocks noChangeAspect="1"/>
          </p:cNvPicPr>
          <p:nvPr/>
        </p:nvPicPr>
        <p:blipFill>
          <a:blip r:embed="rId2">
            <a:clrChange>
              <a:clrFrom>
                <a:srgbClr val="FFFFFF"/>
              </a:clrFrom>
              <a:clrTo>
                <a:srgbClr val="FFFFFF">
                  <a:alpha val="0"/>
                </a:srgbClr>
              </a:clrTo>
            </a:clrChange>
          </a:blip>
          <a:stretch>
            <a:fillRect/>
          </a:stretch>
        </p:blipFill>
        <p:spPr>
          <a:xfrm>
            <a:off x="2460770" y="457200"/>
            <a:ext cx="7270459" cy="5943600"/>
          </a:xfrm>
          <a:prstGeom prst="rect">
            <a:avLst/>
          </a:prstGeom>
        </p:spPr>
      </p:pic>
    </p:spTree>
    <p:extLst>
      <p:ext uri="{BB962C8B-B14F-4D97-AF65-F5344CB8AC3E}">
        <p14:creationId xmlns:p14="http://schemas.microsoft.com/office/powerpoint/2010/main" val="3718042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cy-GB" sz="3700" dirty="0"/>
              <a:t>Modelau arfer adfyfyriol</a:t>
            </a:r>
            <a:r>
              <a:rPr lang="en-US" sz="3700" kern="1200" dirty="0">
                <a:solidFill>
                  <a:schemeClr val="tx1"/>
                </a:solidFill>
                <a:latin typeface="+mj-lt"/>
                <a:ea typeface="+mj-ea"/>
                <a:cs typeface="+mj-cs"/>
              </a:rPr>
              <a:t>:</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Gibbs, 1988</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cy-GB" sz="2000" dirty="0"/>
              <a:t>Mae gan y Cylch Adfyfyriol chwe cham pendant, gan arwain o ddisgrifiad o’r digwyddiad/profiad hyd at gasgliadau a phethau i’w hystyried ar gyfer digwyddiadau’r dyfodol.</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graham gibbs.jpg"/>
          <p:cNvPicPr>
            <a:picLocks noGrp="1" noChangeAspect="1"/>
          </p:cNvPicPr>
          <p:nvPr>
            <p:ph sz="half" idx="2"/>
          </p:nvPr>
        </p:nvPicPr>
        <p:blipFill>
          <a:blip r:embed="rId3"/>
          <a:stretch>
            <a:fillRect/>
          </a:stretch>
        </p:blipFill>
        <p:spPr>
          <a:xfrm>
            <a:off x="7343862" y="909081"/>
            <a:ext cx="3634740" cy="5071731"/>
          </a:xfrm>
          <a:prstGeom prst="rect">
            <a:avLst/>
          </a:prstGeom>
        </p:spPr>
      </p:pic>
    </p:spTree>
    <p:extLst>
      <p:ext uri="{BB962C8B-B14F-4D97-AF65-F5344CB8AC3E}">
        <p14:creationId xmlns:p14="http://schemas.microsoft.com/office/powerpoint/2010/main" val="1985463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ibbs.png"/>
          <p:cNvPicPr>
            <a:picLocks noChangeAspect="1"/>
          </p:cNvPicPr>
          <p:nvPr/>
        </p:nvPicPr>
        <p:blipFill>
          <a:blip r:embed="rId2">
            <a:clrChange>
              <a:clrFrom>
                <a:srgbClr val="FFFFFF"/>
              </a:clrFrom>
              <a:clrTo>
                <a:srgbClr val="FFFFFF">
                  <a:alpha val="0"/>
                </a:srgbClr>
              </a:clrTo>
            </a:clrChange>
          </a:blip>
          <a:stretch>
            <a:fillRect/>
          </a:stretch>
        </p:blipFill>
        <p:spPr>
          <a:xfrm>
            <a:off x="3124200" y="457200"/>
            <a:ext cx="5943600" cy="5943600"/>
          </a:xfrm>
          <a:prstGeom prst="rect">
            <a:avLst/>
          </a:prstGeom>
        </p:spPr>
      </p:pic>
    </p:spTree>
    <p:extLst>
      <p:ext uri="{BB962C8B-B14F-4D97-AF65-F5344CB8AC3E}">
        <p14:creationId xmlns:p14="http://schemas.microsoft.com/office/powerpoint/2010/main" val="2541813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cy-GB" sz="3700" dirty="0"/>
              <a:t>Modelau arfer adfyfyriol</a:t>
            </a:r>
            <a:r>
              <a:rPr lang="en-US" sz="3700" kern="1200" dirty="0">
                <a:solidFill>
                  <a:schemeClr val="tx1"/>
                </a:solidFill>
                <a:latin typeface="+mj-lt"/>
                <a:ea typeface="+mj-ea"/>
                <a:cs typeface="+mj-cs"/>
              </a:rPr>
              <a:t>:</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Schön, 1978</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cy-GB" sz="2000" dirty="0"/>
              <a:t>Cryfder y model hwn yw ystyried adfyfyrio wrth weithredu (yn ystod digwyddiad/profiad) ynghyd â’r adfyfyrio sy’n digwydd wrth edrych yn ôl (ar ôl y digwyddiad).</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schon.jpg"/>
          <p:cNvPicPr>
            <a:picLocks noGrp="1" noChangeAspect="1"/>
          </p:cNvPicPr>
          <p:nvPr>
            <p:ph sz="half" idx="2"/>
          </p:nvPr>
        </p:nvPicPr>
        <p:blipFill>
          <a:blip r:embed="rId3"/>
          <a:stretch>
            <a:fillRect/>
          </a:stretch>
        </p:blipFill>
        <p:spPr>
          <a:xfrm>
            <a:off x="7164238" y="909081"/>
            <a:ext cx="3993988" cy="5071731"/>
          </a:xfrm>
          <a:prstGeom prst="rect">
            <a:avLst/>
          </a:prstGeom>
        </p:spPr>
      </p:pic>
    </p:spTree>
    <p:extLst>
      <p:ext uri="{BB962C8B-B14F-4D97-AF65-F5344CB8AC3E}">
        <p14:creationId xmlns:p14="http://schemas.microsoft.com/office/powerpoint/2010/main" val="2484194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hon.png"/>
          <p:cNvPicPr>
            <a:picLocks noChangeAspect="1"/>
          </p:cNvPicPr>
          <p:nvPr/>
        </p:nvPicPr>
        <p:blipFill>
          <a:blip r:embed="rId2">
            <a:clrChange>
              <a:clrFrom>
                <a:srgbClr val="FFFFFF"/>
              </a:clrFrom>
              <a:clrTo>
                <a:srgbClr val="FFFFFF">
                  <a:alpha val="0"/>
                </a:srgbClr>
              </a:clrTo>
            </a:clrChange>
          </a:blip>
          <a:stretch>
            <a:fillRect/>
          </a:stretch>
        </p:blipFill>
        <p:spPr>
          <a:xfrm>
            <a:off x="1292268" y="457200"/>
            <a:ext cx="9607463" cy="5943600"/>
          </a:xfrm>
          <a:prstGeom prst="rect">
            <a:avLst/>
          </a:prstGeom>
        </p:spPr>
      </p:pic>
    </p:spTree>
    <p:extLst>
      <p:ext uri="{BB962C8B-B14F-4D97-AF65-F5344CB8AC3E}">
        <p14:creationId xmlns:p14="http://schemas.microsoft.com/office/powerpoint/2010/main" val="1398238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cy-GB" sz="3700" dirty="0"/>
              <a:t>Modelau arfer adfyfyriol</a:t>
            </a:r>
            <a:r>
              <a:rPr lang="en-US" sz="3700" kern="1200" dirty="0">
                <a:solidFill>
                  <a:schemeClr val="tx1"/>
                </a:solidFill>
                <a:latin typeface="+mj-lt"/>
                <a:ea typeface="+mj-ea"/>
                <a:cs typeface="+mj-cs"/>
              </a:rPr>
              <a:t>:</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Brookfield, 1998 &amp; 2005</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cy-GB" sz="2000" dirty="0"/>
              <a:t>Mae’r model hwn yn cynnig pedwar lens y gall athrawon eu defnyddio mewn proses o adfyfyrio beirniadol: (1) yr hunangofiannol, (2) llygaid y myfyrwyr, (3) profiadau ein cydweithwyr, a (4) llenyddiaeth ddamcaniaethol. </a:t>
            </a:r>
          </a:p>
          <a:p>
            <a:pPr marL="0" indent="0">
              <a:buNone/>
            </a:pPr>
            <a:endParaRPr lang="en-US" sz="2000" dirty="0"/>
          </a:p>
          <a:p>
            <a:pPr marL="0" indent="0">
              <a:buNone/>
            </a:pPr>
            <a:r>
              <a:rPr lang="en-US" sz="2000" dirty="0"/>
              <a:t>(</a:t>
            </a:r>
            <a:r>
              <a:rPr lang="cy-GB" sz="2000" dirty="0"/>
              <a:t>Lensiau </a:t>
            </a:r>
            <a:r>
              <a:rPr lang="en-US" sz="2000" dirty="0"/>
              <a:t>Brookfield)</a:t>
            </a:r>
          </a:p>
          <a:p>
            <a:endParaRPr lang="en-US" sz="2000" dirty="0"/>
          </a:p>
        </p:txBody>
      </p:sp>
      <p:sp>
        <p:nvSpPr>
          <p:cNvPr id="16" name="Rectangle 1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Content Placeholder 8" descr="stephen_brookfield-.jpg"/>
          <p:cNvPicPr>
            <a:picLocks noGrp="1" noChangeAspect="1"/>
          </p:cNvPicPr>
          <p:nvPr>
            <p:ph sz="half" idx="2"/>
          </p:nvPr>
        </p:nvPicPr>
        <p:blipFill>
          <a:blip r:embed="rId3"/>
          <a:stretch>
            <a:fillRect/>
          </a:stretch>
        </p:blipFill>
        <p:spPr>
          <a:xfrm>
            <a:off x="7159233" y="909081"/>
            <a:ext cx="4003998" cy="5071731"/>
          </a:xfrm>
          <a:prstGeom prst="rect">
            <a:avLst/>
          </a:prstGeom>
        </p:spPr>
      </p:pic>
    </p:spTree>
    <p:extLst>
      <p:ext uri="{BB962C8B-B14F-4D97-AF65-F5344CB8AC3E}">
        <p14:creationId xmlns:p14="http://schemas.microsoft.com/office/powerpoint/2010/main" val="4177286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18" name="Group 10">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2" name="Freeform: Shape 11">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2">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4">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3" descr="Brookfield-big-300x278.jpg"/>
          <p:cNvPicPr>
            <a:picLocks noChangeAspect="1"/>
          </p:cNvPicPr>
          <p:nvPr/>
        </p:nvPicPr>
        <p:blipFill>
          <a:blip r:embed="rId3">
            <a:clrChange>
              <a:clrFrom>
                <a:srgbClr val="FFFFFF"/>
              </a:clrFrom>
              <a:clrTo>
                <a:srgbClr val="FFFFFF">
                  <a:alpha val="0"/>
                </a:srgbClr>
              </a:clrTo>
            </a:clrChange>
          </a:blip>
          <a:stretch>
            <a:fillRect/>
          </a:stretch>
        </p:blipFill>
        <p:spPr>
          <a:xfrm>
            <a:off x="3356043" y="734181"/>
            <a:ext cx="5816156" cy="5389638"/>
          </a:xfrm>
          <a:prstGeom prst="rect">
            <a:avLst/>
          </a:prstGeom>
        </p:spPr>
      </p:pic>
    </p:spTree>
    <p:extLst>
      <p:ext uri="{BB962C8B-B14F-4D97-AF65-F5344CB8AC3E}">
        <p14:creationId xmlns:p14="http://schemas.microsoft.com/office/powerpoint/2010/main" val="2924948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AE86C-008A-8505-E02A-F3B6C2EA0C44}"/>
              </a:ext>
            </a:extLst>
          </p:cNvPr>
          <p:cNvSpPr>
            <a:spLocks noGrp="1"/>
          </p:cNvSpPr>
          <p:nvPr>
            <p:ph type="title"/>
          </p:nvPr>
        </p:nvSpPr>
        <p:spPr>
          <a:xfrm>
            <a:off x="1043631" y="809898"/>
            <a:ext cx="10173010" cy="1554480"/>
          </a:xfrm>
        </p:spPr>
        <p:txBody>
          <a:bodyPr anchor="ctr">
            <a:normAutofit/>
          </a:bodyPr>
          <a:lstStyle/>
          <a:p>
            <a:r>
              <a:rPr lang="en-GB" sz="4800">
                <a:cs typeface="Calibri Light"/>
              </a:rPr>
              <a:t>Cwestiynau Allweddol</a:t>
            </a: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FCF8E29-F090-2836-6351-E8AAA2A0CA40}"/>
              </a:ext>
            </a:extLst>
          </p:cNvPr>
          <p:cNvGraphicFramePr>
            <a:graphicFrameLocks noGrp="1"/>
          </p:cNvGraphicFramePr>
          <p:nvPr>
            <p:ph idx="1"/>
            <p:extLst>
              <p:ext uri="{D42A27DB-BD31-4B8C-83A1-F6EECF244321}">
                <p14:modId xmlns:p14="http://schemas.microsoft.com/office/powerpoint/2010/main" val="292634436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91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1C30D-8D21-F142-AB32-B2230CB41FDD}"/>
              </a:ext>
            </a:extLst>
          </p:cNvPr>
          <p:cNvSpPr>
            <a:spLocks noGrp="1"/>
          </p:cNvSpPr>
          <p:nvPr>
            <p:ph type="title"/>
          </p:nvPr>
        </p:nvSpPr>
        <p:spPr>
          <a:xfrm>
            <a:off x="466722" y="586855"/>
            <a:ext cx="3201366" cy="3387497"/>
          </a:xfrm>
        </p:spPr>
        <p:txBody>
          <a:bodyPr anchor="b">
            <a:normAutofit/>
          </a:bodyPr>
          <a:lstStyle/>
          <a:p>
            <a:pPr algn="r"/>
            <a:r>
              <a:rPr lang="cy-GB" sz="4000" dirty="0">
                <a:solidFill>
                  <a:srgbClr val="FFFFFF"/>
                </a:solidFill>
              </a:rPr>
              <a:t>Felly beth yw’r pwynt?</a:t>
            </a:r>
          </a:p>
        </p:txBody>
      </p:sp>
      <p:sp>
        <p:nvSpPr>
          <p:cNvPr id="3" name="Content Placeholder 2">
            <a:extLst>
              <a:ext uri="{FF2B5EF4-FFF2-40B4-BE49-F238E27FC236}">
                <a16:creationId xmlns:a16="http://schemas.microsoft.com/office/drawing/2014/main" id="{7E8DEAFC-92DC-E544-8757-2CC44E3C5051}"/>
              </a:ext>
            </a:extLst>
          </p:cNvPr>
          <p:cNvSpPr>
            <a:spLocks noGrp="1"/>
          </p:cNvSpPr>
          <p:nvPr>
            <p:ph idx="1"/>
          </p:nvPr>
        </p:nvSpPr>
        <p:spPr>
          <a:xfrm>
            <a:off x="4810259" y="649480"/>
            <a:ext cx="6555347" cy="5546047"/>
          </a:xfrm>
        </p:spPr>
        <p:txBody>
          <a:bodyPr anchor="ctr">
            <a:normAutofit/>
          </a:bodyPr>
          <a:lstStyle/>
          <a:p>
            <a:pPr marL="0" indent="0">
              <a:buNone/>
            </a:pPr>
            <a:endParaRPr lang="en-US" sz="2000" dirty="0"/>
          </a:p>
          <a:p>
            <a:pPr marL="0" indent="0">
              <a:buNone/>
            </a:pPr>
            <a:r>
              <a:rPr lang="cy-GB" sz="2000" dirty="0"/>
              <a:t>Beth yw rôl athro?</a:t>
            </a:r>
          </a:p>
          <a:p>
            <a:pPr marL="0" indent="0">
              <a:buNone/>
            </a:pPr>
            <a:endParaRPr lang="cy-GB" sz="2000" dirty="0"/>
          </a:p>
          <a:p>
            <a:pPr marL="0" indent="0">
              <a:buNone/>
            </a:pPr>
            <a:r>
              <a:rPr lang="cy-GB" sz="2000" dirty="0"/>
              <a:t>Ble mae adfyfyrio’n eistedd yn hyn?</a:t>
            </a:r>
          </a:p>
          <a:p>
            <a:pPr marL="0" indent="0">
              <a:buNone/>
            </a:pPr>
            <a:endParaRPr lang="cy-GB" sz="2000" dirty="0"/>
          </a:p>
          <a:p>
            <a:pPr marL="0" indent="0">
              <a:buNone/>
            </a:pPr>
            <a:r>
              <a:rPr lang="cy-GB" sz="2000" dirty="0"/>
              <a:t>Ydy adfyfyrio yn unig yn ddigon?</a:t>
            </a:r>
          </a:p>
        </p:txBody>
      </p:sp>
    </p:spTree>
    <p:extLst>
      <p:ext uri="{BB962C8B-B14F-4D97-AF65-F5344CB8AC3E}">
        <p14:creationId xmlns:p14="http://schemas.microsoft.com/office/powerpoint/2010/main" val="20698485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43402-A999-2148-9B61-95534B6555AE}"/>
              </a:ext>
            </a:extLst>
          </p:cNvPr>
          <p:cNvSpPr>
            <a:spLocks noGrp="1"/>
          </p:cNvSpPr>
          <p:nvPr>
            <p:ph type="title"/>
          </p:nvPr>
        </p:nvSpPr>
        <p:spPr>
          <a:xfrm>
            <a:off x="826396" y="586855"/>
            <a:ext cx="4230100" cy="3387497"/>
          </a:xfrm>
        </p:spPr>
        <p:txBody>
          <a:bodyPr anchor="b">
            <a:normAutofit/>
          </a:bodyPr>
          <a:lstStyle/>
          <a:p>
            <a:pPr algn="r"/>
            <a:r>
              <a:rPr lang="cy-GB" sz="4000" dirty="0">
                <a:solidFill>
                  <a:srgbClr val="FFFFFF"/>
                </a:solidFill>
              </a:rPr>
              <a:t>Rhwystrau</a:t>
            </a:r>
          </a:p>
        </p:txBody>
      </p:sp>
      <p:sp>
        <p:nvSpPr>
          <p:cNvPr id="3" name="Content Placeholder 2">
            <a:extLst>
              <a:ext uri="{FF2B5EF4-FFF2-40B4-BE49-F238E27FC236}">
                <a16:creationId xmlns:a16="http://schemas.microsoft.com/office/drawing/2014/main" id="{E5D57919-6CE0-D747-A0AA-87636CB57490}"/>
              </a:ext>
            </a:extLst>
          </p:cNvPr>
          <p:cNvSpPr>
            <a:spLocks noGrp="1"/>
          </p:cNvSpPr>
          <p:nvPr>
            <p:ph idx="1"/>
          </p:nvPr>
        </p:nvSpPr>
        <p:spPr>
          <a:xfrm>
            <a:off x="6503158" y="649480"/>
            <a:ext cx="4862447" cy="5546047"/>
          </a:xfrm>
        </p:spPr>
        <p:txBody>
          <a:bodyPr anchor="ctr">
            <a:normAutofit/>
          </a:bodyPr>
          <a:lstStyle/>
          <a:p>
            <a:r>
              <a:rPr lang="cy-GB" sz="2000" dirty="0"/>
              <a:t>Beth yw rhai o’r rhwystrau i adfyfyrio effeithiol yn eich blwyddyn TAR?</a:t>
            </a:r>
          </a:p>
        </p:txBody>
      </p:sp>
    </p:spTree>
    <p:extLst>
      <p:ext uri="{BB962C8B-B14F-4D97-AF65-F5344CB8AC3E}">
        <p14:creationId xmlns:p14="http://schemas.microsoft.com/office/powerpoint/2010/main" val="14081048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8806B-9B0C-448F-04A7-82DC7442A880}"/>
              </a:ext>
            </a:extLst>
          </p:cNvPr>
          <p:cNvSpPr>
            <a:spLocks noGrp="1"/>
          </p:cNvSpPr>
          <p:nvPr>
            <p:ph type="title"/>
          </p:nvPr>
        </p:nvSpPr>
        <p:spPr>
          <a:xfrm>
            <a:off x="841248" y="256032"/>
            <a:ext cx="10506456" cy="1014984"/>
          </a:xfrm>
        </p:spPr>
        <p:txBody>
          <a:bodyPr anchor="b">
            <a:normAutofit/>
          </a:bodyPr>
          <a:lstStyle/>
          <a:p>
            <a:r>
              <a:rPr lang="en-US" b="1" dirty="0" err="1">
                <a:ea typeface="+mj-lt"/>
                <a:cs typeface="+mj-lt"/>
              </a:rPr>
              <a:t>Tasgiau</a:t>
            </a:r>
            <a:endParaRPr lang="en-US" dirty="0" err="1"/>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DFDFCAF-5750-3AC1-48E4-5871A072FBC1}"/>
              </a:ext>
            </a:extLst>
          </p:cNvPr>
          <p:cNvGraphicFramePr>
            <a:graphicFrameLocks noGrp="1"/>
          </p:cNvGraphicFramePr>
          <p:nvPr>
            <p:ph idx="1"/>
            <p:extLst>
              <p:ext uri="{D42A27DB-BD31-4B8C-83A1-F6EECF244321}">
                <p14:modId xmlns:p14="http://schemas.microsoft.com/office/powerpoint/2010/main" val="3817972459"/>
              </p:ext>
            </p:extLst>
          </p:nvPr>
        </p:nvGraphicFramePr>
        <p:xfrm>
          <a:off x="616258" y="1918868"/>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2854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B2F74-5488-1C47-8B6C-56C794EC0963}"/>
              </a:ext>
            </a:extLst>
          </p:cNvPr>
          <p:cNvSpPr>
            <a:spLocks noGrp="1"/>
          </p:cNvSpPr>
          <p:nvPr>
            <p:ph type="title"/>
          </p:nvPr>
        </p:nvSpPr>
        <p:spPr>
          <a:xfrm>
            <a:off x="699713" y="248038"/>
            <a:ext cx="10148396" cy="1159200"/>
          </a:xfrm>
        </p:spPr>
        <p:txBody>
          <a:bodyPr vert="horz" lIns="91440" tIns="45720" rIns="91440" bIns="45720" rtlCol="0" anchor="ctr">
            <a:normAutofit fontScale="90000"/>
          </a:bodyPr>
          <a:lstStyle/>
          <a:p>
            <a:r>
              <a:rPr lang="en-US" sz="4000" dirty="0">
                <a:solidFill>
                  <a:schemeClr val="bg1"/>
                </a:solidFill>
              </a:rPr>
              <a:t>9 </a:t>
            </a:r>
            <a:r>
              <a:rPr lang="cy-GB" sz="4000" dirty="0">
                <a:solidFill>
                  <a:schemeClr val="bg1"/>
                </a:solidFill>
              </a:rPr>
              <a:t>dimensiwn arfer adfyfyriol </a:t>
            </a:r>
            <a:r>
              <a:rPr lang="en-US" sz="4000" dirty="0">
                <a:solidFill>
                  <a:schemeClr val="bg1"/>
                </a:solidFill>
              </a:rPr>
              <a:t>Myer</a:t>
            </a:r>
            <a:br>
              <a:rPr lang="en-US" sz="4000" dirty="0"/>
            </a:br>
            <a:endParaRPr lang="en-US" sz="4000" kern="1200" dirty="0">
              <a:solidFill>
                <a:srgbClr val="FFFFFF"/>
              </a:solidFill>
              <a:latin typeface="+mj-lt"/>
              <a:ea typeface="+mj-ea"/>
              <a:cs typeface="+mj-cs"/>
            </a:endParaRPr>
          </a:p>
        </p:txBody>
      </p:sp>
      <p:pic>
        <p:nvPicPr>
          <p:cNvPr id="1026" name="Picture 2" descr="Dimensions of Reflective Practice (Myers)">
            <a:extLst>
              <a:ext uri="{FF2B5EF4-FFF2-40B4-BE49-F238E27FC236}">
                <a16:creationId xmlns:a16="http://schemas.microsoft.com/office/drawing/2014/main" id="{DFA27D09-3040-1E41-932A-FA878196E7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8795" y="1966293"/>
            <a:ext cx="10414409" cy="4452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943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253B4-F34E-7247-9136-4E23F1548061}"/>
              </a:ext>
            </a:extLst>
          </p:cNvPr>
          <p:cNvSpPr>
            <a:spLocks noGrp="1"/>
          </p:cNvSpPr>
          <p:nvPr>
            <p:ph type="title"/>
          </p:nvPr>
        </p:nvSpPr>
        <p:spPr>
          <a:xfrm>
            <a:off x="1371597" y="348865"/>
            <a:ext cx="10044023" cy="877729"/>
          </a:xfrm>
        </p:spPr>
        <p:txBody>
          <a:bodyPr anchor="ctr">
            <a:normAutofit/>
          </a:bodyPr>
          <a:lstStyle/>
          <a:p>
            <a:r>
              <a:rPr lang="cy-GB" sz="4000" dirty="0">
                <a:solidFill>
                  <a:srgbClr val="FFFFFF"/>
                </a:solidFill>
              </a:rPr>
              <a:t>Arsylwadau yn yr ystafell ddosbarth</a:t>
            </a:r>
          </a:p>
        </p:txBody>
      </p:sp>
      <p:graphicFrame>
        <p:nvGraphicFramePr>
          <p:cNvPr id="5" name="Content Placeholder 2">
            <a:extLst>
              <a:ext uri="{FF2B5EF4-FFF2-40B4-BE49-F238E27FC236}">
                <a16:creationId xmlns:a16="http://schemas.microsoft.com/office/drawing/2014/main" id="{6B11E7F4-E14A-4E1E-9E52-84740AACA11C}"/>
              </a:ext>
            </a:extLst>
          </p:cNvPr>
          <p:cNvGraphicFramePr>
            <a:graphicFrameLocks noGrp="1"/>
          </p:cNvGraphicFramePr>
          <p:nvPr>
            <p:ph idx="1"/>
            <p:extLst>
              <p:ext uri="{D42A27DB-BD31-4B8C-83A1-F6EECF244321}">
                <p14:modId xmlns:p14="http://schemas.microsoft.com/office/powerpoint/2010/main" val="220408131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9359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034D3-96BD-4F49-947A-1302543285D8}"/>
              </a:ext>
            </a:extLst>
          </p:cNvPr>
          <p:cNvSpPr>
            <a:spLocks noGrp="1"/>
          </p:cNvSpPr>
          <p:nvPr>
            <p:ph type="title"/>
          </p:nvPr>
        </p:nvSpPr>
        <p:spPr>
          <a:xfrm>
            <a:off x="7774377" y="637125"/>
            <a:ext cx="3802276" cy="5256371"/>
          </a:xfrm>
        </p:spPr>
        <p:txBody>
          <a:bodyPr>
            <a:normAutofit/>
          </a:bodyPr>
          <a:lstStyle/>
          <a:p>
            <a:r>
              <a:rPr lang="cy-GB" sz="4800" dirty="0"/>
              <a:t>Gweithgaredd</a:t>
            </a:r>
          </a:p>
        </p:txBody>
      </p:sp>
      <p:graphicFrame>
        <p:nvGraphicFramePr>
          <p:cNvPr id="5" name="Content Placeholder 2">
            <a:extLst>
              <a:ext uri="{FF2B5EF4-FFF2-40B4-BE49-F238E27FC236}">
                <a16:creationId xmlns:a16="http://schemas.microsoft.com/office/drawing/2014/main" id="{7C395A3B-BB98-417B-AE14-4E0896FECA45}"/>
              </a:ext>
            </a:extLst>
          </p:cNvPr>
          <p:cNvGraphicFramePr>
            <a:graphicFrameLocks noGrp="1"/>
          </p:cNvGraphicFramePr>
          <p:nvPr>
            <p:ph idx="1"/>
            <p:extLst>
              <p:ext uri="{D42A27DB-BD31-4B8C-83A1-F6EECF244321}">
                <p14:modId xmlns:p14="http://schemas.microsoft.com/office/powerpoint/2010/main" val="251596610"/>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58896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AAD64DB-6D1A-05BC-714F-0BA65B4F7A63}"/>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a:solidFill>
                  <a:schemeClr val="tx1"/>
                </a:solidFill>
                <a:latin typeface="+mj-lt"/>
                <a:ea typeface="+mj-ea"/>
                <a:cs typeface="+mj-cs"/>
              </a:rPr>
              <a:t>Tasg Ysgrifennu</a:t>
            </a:r>
          </a:p>
        </p:txBody>
      </p:sp>
      <p:sp>
        <p:nvSpPr>
          <p:cNvPr id="3" name="Content Placeholder 2">
            <a:extLst>
              <a:ext uri="{FF2B5EF4-FFF2-40B4-BE49-F238E27FC236}">
                <a16:creationId xmlns:a16="http://schemas.microsoft.com/office/drawing/2014/main" id="{6A8CCCC7-ED83-3580-DAE2-F3D99C97E479}"/>
              </a:ext>
            </a:extLst>
          </p:cNvPr>
          <p:cNvSpPr>
            <a:spLocks noGrp="1"/>
          </p:cNvSpPr>
          <p:nvPr>
            <p:ph idx="1"/>
          </p:nvPr>
        </p:nvSpPr>
        <p:spPr>
          <a:xfrm>
            <a:off x="3315031" y="4076802"/>
            <a:ext cx="5561938" cy="1534587"/>
          </a:xfrm>
        </p:spPr>
        <p:txBody>
          <a:bodyPr vert="horz" lIns="91440" tIns="45720" rIns="91440" bIns="45720" rtlCol="0">
            <a:normAutofit/>
          </a:bodyPr>
          <a:lstStyle/>
          <a:p>
            <a:pPr marL="0" indent="0" algn="ctr">
              <a:buNone/>
            </a:pPr>
            <a:r>
              <a:rPr lang="en-US" sz="2400" kern="1200">
                <a:solidFill>
                  <a:schemeClr val="tx1"/>
                </a:solidFill>
                <a:latin typeface="+mn-lt"/>
                <a:ea typeface="+mn-ea"/>
                <a:cs typeface="+mn-cs"/>
              </a:rPr>
              <a:t> Ysgrifennwch 250 gair cyflwyniad hunangofiannol I'r aseiniad</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26451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3D31-2EAF-0B4D-8994-39A71EF8AB9E}"/>
              </a:ext>
            </a:extLst>
          </p:cNvPr>
          <p:cNvSpPr>
            <a:spLocks noGrp="1"/>
          </p:cNvSpPr>
          <p:nvPr>
            <p:ph type="title"/>
          </p:nvPr>
        </p:nvSpPr>
        <p:spPr>
          <a:xfrm>
            <a:off x="594360" y="1209086"/>
            <a:ext cx="3876848" cy="4064925"/>
          </a:xfrm>
        </p:spPr>
        <p:txBody>
          <a:bodyPr anchor="ctr">
            <a:normAutofit/>
          </a:bodyPr>
          <a:lstStyle/>
          <a:p>
            <a:r>
              <a:rPr lang="cy-GB" sz="5000" dirty="0"/>
              <a:t>Gorffen y gosodiadau</a:t>
            </a:r>
          </a:p>
        </p:txBody>
      </p:sp>
      <p:graphicFrame>
        <p:nvGraphicFramePr>
          <p:cNvPr id="5" name="Content Placeholder 2">
            <a:extLst>
              <a:ext uri="{FF2B5EF4-FFF2-40B4-BE49-F238E27FC236}">
                <a16:creationId xmlns:a16="http://schemas.microsoft.com/office/drawing/2014/main" id="{84686178-97DD-46BF-8ABE-A5816D8A5C07}"/>
              </a:ext>
            </a:extLst>
          </p:cNvPr>
          <p:cNvGraphicFramePr>
            <a:graphicFrameLocks noGrp="1"/>
          </p:cNvGraphicFramePr>
          <p:nvPr>
            <p:ph idx="1"/>
            <p:extLst>
              <p:ext uri="{D42A27DB-BD31-4B8C-83A1-F6EECF244321}">
                <p14:modId xmlns:p14="http://schemas.microsoft.com/office/powerpoint/2010/main" val="698853915"/>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59580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94237-DA1D-B07B-7F44-ACB919F20B30}"/>
              </a:ext>
            </a:extLst>
          </p:cNvPr>
          <p:cNvSpPr>
            <a:spLocks noGrp="1"/>
          </p:cNvSpPr>
          <p:nvPr>
            <p:ph type="title"/>
          </p:nvPr>
        </p:nvSpPr>
        <p:spPr/>
        <p:txBody>
          <a:bodyPr>
            <a:normAutofit/>
          </a:bodyPr>
          <a:lstStyle/>
          <a:p>
            <a:r>
              <a:rPr lang="en-GB" dirty="0" err="1">
                <a:cs typeface="Calibri Light"/>
              </a:rPr>
              <a:t>Cyfeiriadau</a:t>
            </a:r>
          </a:p>
        </p:txBody>
      </p:sp>
      <p:sp>
        <p:nvSpPr>
          <p:cNvPr id="3" name="Content Placeholder 2">
            <a:extLst>
              <a:ext uri="{FF2B5EF4-FFF2-40B4-BE49-F238E27FC236}">
                <a16:creationId xmlns:a16="http://schemas.microsoft.com/office/drawing/2014/main" id="{1712E9B7-64D3-F3C5-0F33-7FE30D1D1AA4}"/>
              </a:ext>
            </a:extLst>
          </p:cNvPr>
          <p:cNvSpPr>
            <a:spLocks noGrp="1"/>
          </p:cNvSpPr>
          <p:nvPr>
            <p:ph idx="1"/>
          </p:nvPr>
        </p:nvSpPr>
        <p:spPr/>
        <p:txBody>
          <a:bodyPr vert="horz" lIns="91440" tIns="45720" rIns="91440" bIns="45720" rtlCol="0" anchor="t">
            <a:normAutofit/>
          </a:bodyPr>
          <a:lstStyle/>
          <a:p>
            <a:r>
              <a:rPr lang="en-US" sz="1600" dirty="0" err="1">
                <a:latin typeface="Arial"/>
                <a:cs typeface="Arial"/>
              </a:rPr>
              <a:t>Darlleniadau</a:t>
            </a:r>
            <a:r>
              <a:rPr lang="en-US" sz="1600" dirty="0">
                <a:latin typeface="Arial"/>
                <a:cs typeface="Arial"/>
              </a:rPr>
              <a:t>:</a:t>
            </a:r>
          </a:p>
          <a:p>
            <a:r>
              <a:rPr lang="en-US" sz="1600">
                <a:solidFill>
                  <a:srgbClr val="333333"/>
                </a:solidFill>
                <a:latin typeface="Symbol"/>
                <a:sym typeface="Symbol"/>
              </a:rPr>
              <a:t>·</a:t>
            </a:r>
            <a:r>
              <a:rPr lang="en-US" sz="1600" dirty="0">
                <a:solidFill>
                  <a:srgbClr val="333333"/>
                </a:solidFill>
                <a:latin typeface="Times New Roman"/>
                <a:cs typeface="Times New Roman"/>
              </a:rPr>
              <a:t>      </a:t>
            </a:r>
            <a:r>
              <a:rPr lang="en-US" sz="1600">
                <a:solidFill>
                  <a:srgbClr val="333333"/>
                </a:solidFill>
                <a:latin typeface="Arial"/>
                <a:cs typeface="Arial"/>
              </a:rPr>
              <a:t>Key Text: Schön D. (1983). </a:t>
            </a:r>
            <a:r>
              <a:rPr lang="en-US" sz="1600" i="1">
                <a:solidFill>
                  <a:srgbClr val="333333"/>
                </a:solidFill>
                <a:latin typeface="Arial"/>
                <a:cs typeface="Arial"/>
              </a:rPr>
              <a:t>The reflective practitioner</a:t>
            </a:r>
            <a:r>
              <a:rPr lang="en-US" sz="1600">
                <a:solidFill>
                  <a:srgbClr val="333333"/>
                </a:solidFill>
                <a:latin typeface="Arial"/>
                <a:cs typeface="Arial"/>
              </a:rPr>
              <a:t>. London, England: Temple Smith.</a:t>
            </a:r>
          </a:p>
          <a:p>
            <a:r>
              <a:rPr lang="en-US" sz="1600" dirty="0">
                <a:latin typeface="Symbol"/>
                <a:sym typeface="Symbol"/>
              </a:rPr>
              <a:t>·</a:t>
            </a:r>
            <a:r>
              <a:rPr lang="en-US" sz="1600" dirty="0">
                <a:latin typeface="Times New Roman"/>
                <a:cs typeface="Times New Roman"/>
              </a:rPr>
              <a:t>      </a:t>
            </a:r>
            <a:r>
              <a:rPr lang="en-US" sz="1600" dirty="0">
                <a:solidFill>
                  <a:srgbClr val="333333"/>
                </a:solidFill>
                <a:latin typeface="Arial"/>
                <a:cs typeface="Arial"/>
              </a:rPr>
              <a:t>Gorski, P. C., &amp; Dalton, K. (2020). Striving for Critical Reflection in Multicultural and Social Justice Teacher Education: Introducing a Typology of Reflection Approaches. </a:t>
            </a:r>
            <a:r>
              <a:rPr lang="en-US" sz="1600" i="1" dirty="0">
                <a:solidFill>
                  <a:srgbClr val="333333"/>
                </a:solidFill>
                <a:latin typeface="Arial"/>
                <a:cs typeface="Arial"/>
              </a:rPr>
              <a:t>Journal of Teacher Education</a:t>
            </a:r>
            <a:r>
              <a:rPr lang="en-US" sz="1600" dirty="0">
                <a:solidFill>
                  <a:srgbClr val="333333"/>
                </a:solidFill>
                <a:latin typeface="Arial"/>
                <a:cs typeface="Arial"/>
              </a:rPr>
              <a:t>, </a:t>
            </a:r>
            <a:r>
              <a:rPr lang="en-US" sz="1600" i="1" dirty="0">
                <a:solidFill>
                  <a:srgbClr val="333333"/>
                </a:solidFill>
                <a:latin typeface="Arial"/>
                <a:cs typeface="Arial"/>
              </a:rPr>
              <a:t>71</a:t>
            </a:r>
            <a:r>
              <a:rPr lang="en-US" sz="1600" dirty="0">
                <a:solidFill>
                  <a:srgbClr val="333333"/>
                </a:solidFill>
                <a:latin typeface="Arial"/>
                <a:cs typeface="Arial"/>
              </a:rPr>
              <a:t>(3), 357–368. </a:t>
            </a:r>
            <a:r>
              <a:rPr lang="en-US" sz="1600" dirty="0">
                <a:solidFill>
                  <a:srgbClr val="0563C1"/>
                </a:solidFill>
                <a:latin typeface="Arial"/>
                <a:cs typeface="Arial"/>
                <a:hlinkClick r:id="rId2"/>
              </a:rPr>
              <a:t>https://doi.org/10.1177/0022487119883545</a:t>
            </a:r>
            <a:endParaRPr lang="en-US" sz="1600">
              <a:latin typeface="Arial"/>
              <a:cs typeface="Arial"/>
            </a:endParaRPr>
          </a:p>
          <a:p>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latin typeface="Arial"/>
                <a:cs typeface="Arial"/>
              </a:rPr>
              <a:t>Acquah E. C., Commins N. L. (2015). Critical reflection as a key component in promoting preservice teachers’ awareness of cultural diversity. </a:t>
            </a:r>
            <a:r>
              <a:rPr lang="en-US" sz="1600" i="1" dirty="0">
                <a:solidFill>
                  <a:srgbClr val="333333"/>
                </a:solidFill>
                <a:latin typeface="Arial"/>
                <a:cs typeface="Arial"/>
              </a:rPr>
              <a:t>Reflective Practice</a:t>
            </a:r>
            <a:r>
              <a:rPr lang="en-US" sz="1600" dirty="0">
                <a:solidFill>
                  <a:srgbClr val="333333"/>
                </a:solidFill>
                <a:latin typeface="Arial"/>
                <a:cs typeface="Arial"/>
              </a:rPr>
              <a:t>, 16(6), 790-805.</a:t>
            </a:r>
          </a:p>
          <a:p>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latin typeface="Arial"/>
                <a:cs typeface="Arial"/>
              </a:rPr>
              <a:t>Acquah E. C., Commins N. L. (2015). Critical reflection as a key component in promoting preservice teachers’ awareness of cultural diversity. </a:t>
            </a:r>
            <a:r>
              <a:rPr lang="en-US" sz="1600" i="1" dirty="0">
                <a:solidFill>
                  <a:srgbClr val="333333"/>
                </a:solidFill>
                <a:latin typeface="Arial"/>
                <a:cs typeface="Arial"/>
              </a:rPr>
              <a:t>Reflective Practice</a:t>
            </a:r>
            <a:r>
              <a:rPr lang="en-US" sz="1600" dirty="0">
                <a:solidFill>
                  <a:srgbClr val="333333"/>
                </a:solidFill>
                <a:latin typeface="Arial"/>
                <a:cs typeface="Arial"/>
              </a:rPr>
              <a:t>, 16(6), 790-805.</a:t>
            </a:r>
          </a:p>
          <a:p>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latin typeface="Arial"/>
                <a:cs typeface="Arial"/>
              </a:rPr>
              <a:t>Hatton N., Smith D. (1995). Reflection in teacher education: Towards definition and implementation. </a:t>
            </a:r>
            <a:r>
              <a:rPr lang="en-US" sz="1600" i="1" dirty="0">
                <a:solidFill>
                  <a:srgbClr val="333333"/>
                </a:solidFill>
                <a:latin typeface="Arial"/>
                <a:cs typeface="Arial"/>
              </a:rPr>
              <a:t>Teaching and Teacher Education</a:t>
            </a:r>
            <a:r>
              <a:rPr lang="en-US" sz="1600" dirty="0">
                <a:solidFill>
                  <a:srgbClr val="333333"/>
                </a:solidFill>
                <a:latin typeface="Arial"/>
                <a:cs typeface="Arial"/>
              </a:rPr>
              <a:t>, 11, 33-49.</a:t>
            </a:r>
          </a:p>
          <a:p>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latin typeface="Arial"/>
                <a:cs typeface="Arial"/>
              </a:rPr>
              <a:t>Liu K. (2015). Critical reflection as a framework for transformative learning in teacher education. </a:t>
            </a:r>
            <a:r>
              <a:rPr lang="en-US" sz="1600" i="1" dirty="0">
                <a:solidFill>
                  <a:srgbClr val="333333"/>
                </a:solidFill>
                <a:latin typeface="Arial"/>
                <a:cs typeface="Arial"/>
              </a:rPr>
              <a:t>Educational Review</a:t>
            </a:r>
            <a:r>
              <a:rPr lang="en-US" sz="1600" dirty="0">
                <a:solidFill>
                  <a:srgbClr val="333333"/>
                </a:solidFill>
                <a:latin typeface="Arial"/>
                <a:cs typeface="Arial"/>
              </a:rPr>
              <a:t>, 67, 135-157.</a:t>
            </a:r>
          </a:p>
          <a:p>
            <a:r>
              <a:rPr lang="en-US" sz="1600" dirty="0">
                <a:solidFill>
                  <a:srgbClr val="333333"/>
                </a:solidFill>
                <a:latin typeface="Symbol"/>
                <a:sym typeface="Symbol"/>
              </a:rPr>
              <a:t>·</a:t>
            </a:r>
            <a:r>
              <a:rPr lang="en-US" sz="1600" dirty="0">
                <a:solidFill>
                  <a:srgbClr val="333333"/>
                </a:solidFill>
                <a:latin typeface="Times New Roman"/>
                <a:cs typeface="Times New Roman"/>
              </a:rPr>
              <a:t>      </a:t>
            </a:r>
            <a:r>
              <a:rPr lang="en-US" sz="1600" dirty="0">
                <a:solidFill>
                  <a:srgbClr val="333333"/>
                </a:solidFill>
                <a:latin typeface="Arial"/>
                <a:cs typeface="Arial"/>
              </a:rPr>
              <a:t>Liu K. (2017). Creating a dialogic space for prospective teacher critical reflection and transformative learning. </a:t>
            </a:r>
            <a:r>
              <a:rPr lang="en-US" sz="1600" i="1" dirty="0">
                <a:solidFill>
                  <a:srgbClr val="333333"/>
                </a:solidFill>
                <a:latin typeface="Arial"/>
                <a:cs typeface="Arial"/>
              </a:rPr>
              <a:t>Reflective Practice</a:t>
            </a:r>
            <a:r>
              <a:rPr lang="en-US" sz="1600" dirty="0">
                <a:solidFill>
                  <a:srgbClr val="333333"/>
                </a:solidFill>
                <a:latin typeface="Arial"/>
                <a:cs typeface="Arial"/>
              </a:rPr>
              <a:t>, 18(6), 805-820.</a:t>
            </a:r>
            <a:endParaRPr lang="en-GB" dirty="0"/>
          </a:p>
        </p:txBody>
      </p:sp>
    </p:spTree>
    <p:extLst>
      <p:ext uri="{BB962C8B-B14F-4D97-AF65-F5344CB8AC3E}">
        <p14:creationId xmlns:p14="http://schemas.microsoft.com/office/powerpoint/2010/main" val="5207301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Alun Thomas</DisplayName>
        <AccountId>14</AccountId>
        <AccountType/>
      </UserInfo>
    </SharedWithUsers>
  </documentManagement>
</p:properties>
</file>

<file path=customXml/itemProps1.xml><?xml version="1.0" encoding="utf-8"?>
<ds:datastoreItem xmlns:ds="http://schemas.openxmlformats.org/officeDocument/2006/customXml" ds:itemID="{1405A088-E267-4EB9-8F75-2823E13ACD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51E227-980F-4388-A505-5540E446DC04}">
  <ds:schemaRefs>
    <ds:schemaRef ds:uri="http://schemas.microsoft.com/sharepoint/v3/contenttype/forms"/>
  </ds:schemaRefs>
</ds:datastoreItem>
</file>

<file path=customXml/itemProps3.xml><?xml version="1.0" encoding="utf-8"?>
<ds:datastoreItem xmlns:ds="http://schemas.openxmlformats.org/officeDocument/2006/customXml" ds:itemID="{8380059A-4B2C-4952-BC54-5CB45E122116}">
  <ds:schemaRefs>
    <ds:schemaRef ds:uri="http://schemas.microsoft.com/office/2006/documentManagement/types"/>
    <ds:schemaRef ds:uri="http://purl.org/dc/elements/1.1/"/>
    <ds:schemaRef ds:uri="http://schemas.openxmlformats.org/package/2006/metadata/core-properties"/>
    <ds:schemaRef ds:uri="8ee9550b-f5f4-4dde-bce5-39f4ba45c2f1"/>
    <ds:schemaRef ds:uri="http://www.w3.org/XML/1998/namespace"/>
    <ds:schemaRef ds:uri="http://purl.org/dc/terms/"/>
    <ds:schemaRef ds:uri="http://purl.org/dc/dcmitype/"/>
    <ds:schemaRef ds:uri="http://schemas.microsoft.com/office/infopath/2007/PartnerControls"/>
    <ds:schemaRef ds:uri="92c24619-d6d5-42cf-b618-23d930ad9f20"/>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18190</TotalTime>
  <Words>2582</Words>
  <Application>Microsoft Office PowerPoint</Application>
  <PresentationFormat>Widescreen</PresentationFormat>
  <Paragraphs>210</Paragraphs>
  <Slides>33</Slides>
  <Notes>20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Croeso i ECAD6007C 2023-4  Y Dysgwr – Pwy ydw i’n ei addysgu?</vt:lpstr>
      <vt:lpstr>Y sesiwn hon</vt:lpstr>
      <vt:lpstr>Arweinwyr y Modwl</vt:lpstr>
      <vt:lpstr>Cynnwys y Modwl</vt:lpstr>
      <vt:lpstr>Bwriad Dysgu: Datblygu dealltwriaeth o’r modiwl a’r asesu, cyflwyno’r cysyniad o fyfyrio a dechrau’r broses o ddatblygu ymarferwyr beirniadol, myfyriol sy’n holi eu hymarfer eu hunain ac ymarfer mwy gwybodus eraill.</vt:lpstr>
      <vt:lpstr>PowerPoint Presentation</vt:lpstr>
      <vt:lpstr>Y strwythur</vt:lpstr>
      <vt:lpstr>Gorffen y gosodiadau</vt:lpstr>
      <vt:lpstr>Addysgu fel crefft a phroffesiwn</vt:lpstr>
      <vt:lpstr>Yr adolygiad</vt:lpstr>
      <vt:lpstr>Rôl y modwl hwn</vt:lpstr>
      <vt:lpstr>Yn ystod y modwl hwn byddwn yn…</vt:lpstr>
      <vt:lpstr>Yn ystod y modwl hwn ni fyddwn yn…</vt:lpstr>
      <vt:lpstr>Bod yn unigolyn adfyfyriol</vt:lpstr>
      <vt:lpstr>Adfyfyrio a modelau</vt:lpstr>
      <vt:lpstr>Modelau arfer adfyfyriol: Kolb, 1975 a 1984</vt:lpstr>
      <vt:lpstr>PowerPoint Presentation</vt:lpstr>
      <vt:lpstr>Modelau arfer adfyfyriol: Gibbs, 1988</vt:lpstr>
      <vt:lpstr>PowerPoint Presentation</vt:lpstr>
      <vt:lpstr>Modelau arfer adfyfyriol: Schön, 1978</vt:lpstr>
      <vt:lpstr>PowerPoint Presentation</vt:lpstr>
      <vt:lpstr>Modelau arfer adfyfyriol: Brookfield, 1998 &amp; 2005</vt:lpstr>
      <vt:lpstr>PowerPoint Presentation</vt:lpstr>
      <vt:lpstr>Cwestiynau Allweddol</vt:lpstr>
      <vt:lpstr>Felly beth yw’r pwynt?</vt:lpstr>
      <vt:lpstr>Rhwystrau</vt:lpstr>
      <vt:lpstr>Tasgiau</vt:lpstr>
      <vt:lpstr>9 dimensiwn arfer adfyfyriol Myer </vt:lpstr>
      <vt:lpstr>Arsylwadau yn yr ystafell ddosbarth</vt:lpstr>
      <vt:lpstr>Gweithgaredd</vt:lpstr>
      <vt:lpstr>Tasg Ysgrifennu</vt:lpstr>
      <vt:lpstr>Gorffen y gosodiadau</vt:lpstr>
      <vt:lpstr>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Karl Jones</cp:lastModifiedBy>
  <cp:revision>78</cp:revision>
  <dcterms:created xsi:type="dcterms:W3CDTF">2021-07-27T13:05:31Z</dcterms:created>
  <dcterms:modified xsi:type="dcterms:W3CDTF">2023-09-15T17:11:30Z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