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76" r:id="rId5"/>
    <p:sldId id="259" r:id="rId6"/>
    <p:sldId id="260" r:id="rId7"/>
    <p:sldId id="275" r:id="rId8"/>
    <p:sldId id="261" r:id="rId9"/>
    <p:sldId id="262" r:id="rId10"/>
    <p:sldId id="263" r:id="rId11"/>
    <p:sldId id="264" r:id="rId12"/>
    <p:sldId id="274" r:id="rId13"/>
    <p:sldId id="265" r:id="rId14"/>
    <p:sldId id="266" r:id="rId15"/>
    <p:sldId id="271" r:id="rId16"/>
    <p:sldId id="267" r:id="rId17"/>
    <p:sldId id="268" r:id="rId18"/>
    <p:sldId id="269" r:id="rId19"/>
    <p:sldId id="273" r:id="rId20"/>
    <p:sldId id="272" r:id="rId21"/>
    <p:sldId id="270" r:id="rId22"/>
  </p:sldIdLst>
  <p:sldSz cx="12192000" cy="6858000"/>
  <p:notesSz cx="6858000" cy="9144000"/>
  <p:defaultText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9" d="100"/>
          <a:sy n="69" d="100"/>
        </p:scale>
        <p:origin x="75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kumimoji="1" lang="en-US" altLang="ja-JP" smtClean="0"/>
              <a:t>Click to edit Master title style</a:t>
            </a:r>
            <a:endParaRPr kumimoji="1" lang="ja-JP" alt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en-US" altLang="ja-JP" smtClean="0"/>
              <a:t>Click to edit Master subtitle style</a:t>
            </a:r>
            <a:endParaRPr kumimoji="1" lang="ja-JP" altLang="en-US"/>
          </a:p>
        </p:txBody>
      </p:sp>
      <p:sp>
        <p:nvSpPr>
          <p:cNvPr id="4" name="Date Placeholder 3"/>
          <p:cNvSpPr>
            <a:spLocks noGrp="1"/>
          </p:cNvSpPr>
          <p:nvPr>
            <p:ph type="dt" sz="half" idx="10"/>
          </p:nvPr>
        </p:nvSpPr>
        <p:spPr/>
        <p:txBody>
          <a:bodyPr/>
          <a:lstStyle/>
          <a:p>
            <a:fld id="{5A03DD1C-7367-4F59-98BC-B1164FB4397F}" type="datetimeFigureOut">
              <a:rPr kumimoji="1" lang="ja-JP" altLang="en-US" smtClean="0"/>
              <a:t>2021/6/15</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DCA4ECAC-F762-4DC6-AB6B-0EEFF3890958}" type="slidenum">
              <a:rPr kumimoji="1" lang="ja-JP" altLang="en-US" smtClean="0"/>
              <a:t>‹#›</a:t>
            </a:fld>
            <a:endParaRPr kumimoji="1" lang="ja-JP" altLang="en-US"/>
          </a:p>
        </p:txBody>
      </p:sp>
    </p:spTree>
    <p:extLst>
      <p:ext uri="{BB962C8B-B14F-4D97-AF65-F5344CB8AC3E}">
        <p14:creationId xmlns:p14="http://schemas.microsoft.com/office/powerpoint/2010/main" val="6730228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smtClean="0"/>
              <a:t>Click to edit Master title style</a:t>
            </a:r>
            <a:endParaRPr kumimoji="1" lang="ja-JP" altLang="en-US"/>
          </a:p>
        </p:txBody>
      </p:sp>
      <p:sp>
        <p:nvSpPr>
          <p:cNvPr id="3" name="Content Placeholder 2"/>
          <p:cNvSpPr>
            <a:spLocks noGrp="1"/>
          </p:cNvSpPr>
          <p:nvPr>
            <p:ph idx="1"/>
          </p:nvPr>
        </p:nvSpPr>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Date Placeholder 3"/>
          <p:cNvSpPr>
            <a:spLocks noGrp="1"/>
          </p:cNvSpPr>
          <p:nvPr>
            <p:ph type="dt" sz="half" idx="10"/>
          </p:nvPr>
        </p:nvSpPr>
        <p:spPr/>
        <p:txBody>
          <a:bodyPr/>
          <a:lstStyle/>
          <a:p>
            <a:fld id="{5A03DD1C-7367-4F59-98BC-B1164FB4397F}" type="datetimeFigureOut">
              <a:rPr kumimoji="1" lang="ja-JP" altLang="en-US" smtClean="0"/>
              <a:t>2021/6/15</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DCA4ECAC-F762-4DC6-AB6B-0EEFF3890958}" type="slidenum">
              <a:rPr kumimoji="1" lang="ja-JP" altLang="en-US" smtClean="0"/>
              <a:t>‹#›</a:t>
            </a:fld>
            <a:endParaRPr kumimoji="1" lang="ja-JP" altLang="en-US"/>
          </a:p>
        </p:txBody>
      </p:sp>
    </p:spTree>
    <p:extLst>
      <p:ext uri="{BB962C8B-B14F-4D97-AF65-F5344CB8AC3E}">
        <p14:creationId xmlns:p14="http://schemas.microsoft.com/office/powerpoint/2010/main" val="27593726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kumimoji="1" lang="en-US" altLang="ja-JP" smtClean="0"/>
              <a:t>Click to edit Master title style</a:t>
            </a:r>
            <a:endParaRPr kumimoji="1" lang="ja-JP" alt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kumimoji="1" lang="en-US" altLang="ja-JP" smtClean="0"/>
              <a:t>Edit Master text styles</a:t>
            </a:r>
          </a:p>
        </p:txBody>
      </p:sp>
      <p:sp>
        <p:nvSpPr>
          <p:cNvPr id="4" name="Date Placeholder 3"/>
          <p:cNvSpPr>
            <a:spLocks noGrp="1"/>
          </p:cNvSpPr>
          <p:nvPr>
            <p:ph type="dt" sz="half" idx="10"/>
          </p:nvPr>
        </p:nvSpPr>
        <p:spPr/>
        <p:txBody>
          <a:bodyPr/>
          <a:lstStyle/>
          <a:p>
            <a:fld id="{5A03DD1C-7367-4F59-98BC-B1164FB4397F}" type="datetimeFigureOut">
              <a:rPr kumimoji="1" lang="ja-JP" altLang="en-US" smtClean="0"/>
              <a:t>2021/6/15</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DCA4ECAC-F762-4DC6-AB6B-0EEFF3890958}" type="slidenum">
              <a:rPr kumimoji="1" lang="ja-JP" altLang="en-US" smtClean="0"/>
              <a:t>‹#›</a:t>
            </a:fld>
            <a:endParaRPr kumimoji="1" lang="ja-JP" altLang="en-US"/>
          </a:p>
        </p:txBody>
      </p:sp>
    </p:spTree>
    <p:extLst>
      <p:ext uri="{BB962C8B-B14F-4D97-AF65-F5344CB8AC3E}">
        <p14:creationId xmlns:p14="http://schemas.microsoft.com/office/powerpoint/2010/main" val="24474861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smtClean="0"/>
              <a:t>Click to edit Master title style</a:t>
            </a:r>
            <a:endParaRPr kumimoji="1" lang="ja-JP" altLang="en-US"/>
          </a:p>
        </p:txBody>
      </p:sp>
      <p:sp>
        <p:nvSpPr>
          <p:cNvPr id="3" name="Content Placeholder 2"/>
          <p:cNvSpPr>
            <a:spLocks noGrp="1"/>
          </p:cNvSpPr>
          <p:nvPr>
            <p:ph sz="half" idx="1"/>
          </p:nvPr>
        </p:nvSpPr>
        <p:spPr>
          <a:xfrm>
            <a:off x="838200" y="1825625"/>
            <a:ext cx="5181600" cy="4351338"/>
          </a:xfrm>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Content Placeholder 3"/>
          <p:cNvSpPr>
            <a:spLocks noGrp="1"/>
          </p:cNvSpPr>
          <p:nvPr>
            <p:ph sz="half" idx="2"/>
          </p:nvPr>
        </p:nvSpPr>
        <p:spPr>
          <a:xfrm>
            <a:off x="6172200" y="1825625"/>
            <a:ext cx="5181600" cy="4351338"/>
          </a:xfrm>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5" name="Date Placeholder 4"/>
          <p:cNvSpPr>
            <a:spLocks noGrp="1"/>
          </p:cNvSpPr>
          <p:nvPr>
            <p:ph type="dt" sz="half" idx="10"/>
          </p:nvPr>
        </p:nvSpPr>
        <p:spPr/>
        <p:txBody>
          <a:bodyPr/>
          <a:lstStyle/>
          <a:p>
            <a:fld id="{5A03DD1C-7367-4F59-98BC-B1164FB4397F}" type="datetimeFigureOut">
              <a:rPr kumimoji="1" lang="ja-JP" altLang="en-US" smtClean="0"/>
              <a:t>2021/6/15</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DCA4ECAC-F762-4DC6-AB6B-0EEFF3890958}" type="slidenum">
              <a:rPr kumimoji="1" lang="ja-JP" altLang="en-US" smtClean="0"/>
              <a:t>‹#›</a:t>
            </a:fld>
            <a:endParaRPr kumimoji="1" lang="ja-JP" altLang="en-US"/>
          </a:p>
        </p:txBody>
      </p:sp>
    </p:spTree>
    <p:extLst>
      <p:ext uri="{BB962C8B-B14F-4D97-AF65-F5344CB8AC3E}">
        <p14:creationId xmlns:p14="http://schemas.microsoft.com/office/powerpoint/2010/main" val="23743075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kumimoji="1" lang="en-US" altLang="ja-JP" smtClean="0"/>
              <a:t>Click to edit Master title style</a:t>
            </a:r>
            <a:endParaRPr kumimoji="1" lang="ja-JP" alt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en-US" altLang="ja-JP"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kumimoji="1" lang="en-US" altLang="ja-JP"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7" name="Date Placeholder 6"/>
          <p:cNvSpPr>
            <a:spLocks noGrp="1"/>
          </p:cNvSpPr>
          <p:nvPr>
            <p:ph type="dt" sz="half" idx="10"/>
          </p:nvPr>
        </p:nvSpPr>
        <p:spPr/>
        <p:txBody>
          <a:bodyPr/>
          <a:lstStyle/>
          <a:p>
            <a:fld id="{5A03DD1C-7367-4F59-98BC-B1164FB4397F}" type="datetimeFigureOut">
              <a:rPr kumimoji="1" lang="ja-JP" altLang="en-US" smtClean="0"/>
              <a:t>2021/6/15</a:t>
            </a:fld>
            <a:endParaRPr kumimoji="1" lang="ja-JP" altLang="en-US"/>
          </a:p>
        </p:txBody>
      </p:sp>
      <p:sp>
        <p:nvSpPr>
          <p:cNvPr id="8" name="Footer Placeholder 7"/>
          <p:cNvSpPr>
            <a:spLocks noGrp="1"/>
          </p:cNvSpPr>
          <p:nvPr>
            <p:ph type="ftr" sz="quarter" idx="11"/>
          </p:nvPr>
        </p:nvSpPr>
        <p:spPr/>
        <p:txBody>
          <a:bodyPr/>
          <a:lstStyle/>
          <a:p>
            <a:endParaRPr kumimoji="1" lang="ja-JP" altLang="en-US"/>
          </a:p>
        </p:txBody>
      </p:sp>
      <p:sp>
        <p:nvSpPr>
          <p:cNvPr id="9" name="Slide Number Placeholder 8"/>
          <p:cNvSpPr>
            <a:spLocks noGrp="1"/>
          </p:cNvSpPr>
          <p:nvPr>
            <p:ph type="sldNum" sz="quarter" idx="12"/>
          </p:nvPr>
        </p:nvSpPr>
        <p:spPr/>
        <p:txBody>
          <a:bodyPr/>
          <a:lstStyle/>
          <a:p>
            <a:fld id="{DCA4ECAC-F762-4DC6-AB6B-0EEFF3890958}" type="slidenum">
              <a:rPr kumimoji="1" lang="ja-JP" altLang="en-US" smtClean="0"/>
              <a:t>‹#›</a:t>
            </a:fld>
            <a:endParaRPr kumimoji="1" lang="ja-JP" altLang="en-US"/>
          </a:p>
        </p:txBody>
      </p:sp>
    </p:spTree>
    <p:extLst>
      <p:ext uri="{BB962C8B-B14F-4D97-AF65-F5344CB8AC3E}">
        <p14:creationId xmlns:p14="http://schemas.microsoft.com/office/powerpoint/2010/main" val="1101814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smtClean="0"/>
              <a:t>Click to edit Master title style</a:t>
            </a:r>
            <a:endParaRPr kumimoji="1" lang="ja-JP" altLang="en-US"/>
          </a:p>
        </p:txBody>
      </p:sp>
      <p:sp>
        <p:nvSpPr>
          <p:cNvPr id="3" name="Date Placeholder 2"/>
          <p:cNvSpPr>
            <a:spLocks noGrp="1"/>
          </p:cNvSpPr>
          <p:nvPr>
            <p:ph type="dt" sz="half" idx="10"/>
          </p:nvPr>
        </p:nvSpPr>
        <p:spPr/>
        <p:txBody>
          <a:bodyPr/>
          <a:lstStyle/>
          <a:p>
            <a:fld id="{5A03DD1C-7367-4F59-98BC-B1164FB4397F}" type="datetimeFigureOut">
              <a:rPr kumimoji="1" lang="ja-JP" altLang="en-US" smtClean="0"/>
              <a:t>2021/6/15</a:t>
            </a:fld>
            <a:endParaRPr kumimoji="1" lang="ja-JP" altLang="en-US"/>
          </a:p>
        </p:txBody>
      </p:sp>
      <p:sp>
        <p:nvSpPr>
          <p:cNvPr id="4" name="Footer Placeholder 3"/>
          <p:cNvSpPr>
            <a:spLocks noGrp="1"/>
          </p:cNvSpPr>
          <p:nvPr>
            <p:ph type="ftr" sz="quarter" idx="11"/>
          </p:nvPr>
        </p:nvSpPr>
        <p:spPr/>
        <p:txBody>
          <a:bodyPr/>
          <a:lstStyle/>
          <a:p>
            <a:endParaRPr kumimoji="1" lang="ja-JP" altLang="en-US"/>
          </a:p>
        </p:txBody>
      </p:sp>
      <p:sp>
        <p:nvSpPr>
          <p:cNvPr id="5" name="Slide Number Placeholder 4"/>
          <p:cNvSpPr>
            <a:spLocks noGrp="1"/>
          </p:cNvSpPr>
          <p:nvPr>
            <p:ph type="sldNum" sz="quarter" idx="12"/>
          </p:nvPr>
        </p:nvSpPr>
        <p:spPr/>
        <p:txBody>
          <a:bodyPr/>
          <a:lstStyle/>
          <a:p>
            <a:fld id="{DCA4ECAC-F762-4DC6-AB6B-0EEFF3890958}" type="slidenum">
              <a:rPr kumimoji="1" lang="ja-JP" altLang="en-US" smtClean="0"/>
              <a:t>‹#›</a:t>
            </a:fld>
            <a:endParaRPr kumimoji="1" lang="ja-JP" altLang="en-US"/>
          </a:p>
        </p:txBody>
      </p:sp>
    </p:spTree>
    <p:extLst>
      <p:ext uri="{BB962C8B-B14F-4D97-AF65-F5344CB8AC3E}">
        <p14:creationId xmlns:p14="http://schemas.microsoft.com/office/powerpoint/2010/main" val="13043078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A03DD1C-7367-4F59-98BC-B1164FB4397F}" type="datetimeFigureOut">
              <a:rPr kumimoji="1" lang="ja-JP" altLang="en-US" smtClean="0"/>
              <a:t>2021/6/15</a:t>
            </a:fld>
            <a:endParaRPr kumimoji="1" lang="ja-JP" altLang="en-US"/>
          </a:p>
        </p:txBody>
      </p:sp>
      <p:sp>
        <p:nvSpPr>
          <p:cNvPr id="3" name="Footer Placeholder 2"/>
          <p:cNvSpPr>
            <a:spLocks noGrp="1"/>
          </p:cNvSpPr>
          <p:nvPr>
            <p:ph type="ftr" sz="quarter" idx="11"/>
          </p:nvPr>
        </p:nvSpPr>
        <p:spPr/>
        <p:txBody>
          <a:bodyPr/>
          <a:lstStyle/>
          <a:p>
            <a:endParaRPr kumimoji="1" lang="ja-JP" altLang="en-US"/>
          </a:p>
        </p:txBody>
      </p:sp>
      <p:sp>
        <p:nvSpPr>
          <p:cNvPr id="4" name="Slide Number Placeholder 3"/>
          <p:cNvSpPr>
            <a:spLocks noGrp="1"/>
          </p:cNvSpPr>
          <p:nvPr>
            <p:ph type="sldNum" sz="quarter" idx="12"/>
          </p:nvPr>
        </p:nvSpPr>
        <p:spPr/>
        <p:txBody>
          <a:bodyPr/>
          <a:lstStyle/>
          <a:p>
            <a:fld id="{DCA4ECAC-F762-4DC6-AB6B-0EEFF3890958}" type="slidenum">
              <a:rPr kumimoji="1" lang="ja-JP" altLang="en-US" smtClean="0"/>
              <a:t>‹#›</a:t>
            </a:fld>
            <a:endParaRPr kumimoji="1" lang="ja-JP" altLang="en-US"/>
          </a:p>
        </p:txBody>
      </p:sp>
    </p:spTree>
    <p:extLst>
      <p:ext uri="{BB962C8B-B14F-4D97-AF65-F5344CB8AC3E}">
        <p14:creationId xmlns:p14="http://schemas.microsoft.com/office/powerpoint/2010/main" val="6322315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kumimoji="1" lang="en-US" altLang="ja-JP" smtClean="0"/>
              <a:t>Click to edit Master title style</a:t>
            </a:r>
            <a:endParaRPr kumimoji="1" lang="ja-JP" alt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en-US" altLang="ja-JP" smtClean="0"/>
              <a:t>Edit Master text styles</a:t>
            </a:r>
          </a:p>
        </p:txBody>
      </p:sp>
      <p:sp>
        <p:nvSpPr>
          <p:cNvPr id="5" name="Date Placeholder 4"/>
          <p:cNvSpPr>
            <a:spLocks noGrp="1"/>
          </p:cNvSpPr>
          <p:nvPr>
            <p:ph type="dt" sz="half" idx="10"/>
          </p:nvPr>
        </p:nvSpPr>
        <p:spPr/>
        <p:txBody>
          <a:bodyPr/>
          <a:lstStyle/>
          <a:p>
            <a:fld id="{5A03DD1C-7367-4F59-98BC-B1164FB4397F}" type="datetimeFigureOut">
              <a:rPr kumimoji="1" lang="ja-JP" altLang="en-US" smtClean="0"/>
              <a:t>2021/6/15</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DCA4ECAC-F762-4DC6-AB6B-0EEFF3890958}" type="slidenum">
              <a:rPr kumimoji="1" lang="ja-JP" altLang="en-US" smtClean="0"/>
              <a:t>‹#›</a:t>
            </a:fld>
            <a:endParaRPr kumimoji="1" lang="ja-JP" altLang="en-US"/>
          </a:p>
        </p:txBody>
      </p:sp>
    </p:spTree>
    <p:extLst>
      <p:ext uri="{BB962C8B-B14F-4D97-AF65-F5344CB8AC3E}">
        <p14:creationId xmlns:p14="http://schemas.microsoft.com/office/powerpoint/2010/main" val="25196388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kumimoji="1" lang="en-US" altLang="ja-JP" smtClean="0"/>
              <a:t>Click to edit Master title style</a:t>
            </a:r>
            <a:endParaRPr kumimoji="1" lang="ja-JP" alt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kumimoji="1" lang="ja-JP" alt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kumimoji="1" lang="en-US" altLang="ja-JP" smtClean="0"/>
              <a:t>Edit Master text styles</a:t>
            </a:r>
          </a:p>
        </p:txBody>
      </p:sp>
      <p:sp>
        <p:nvSpPr>
          <p:cNvPr id="5" name="Date Placeholder 4"/>
          <p:cNvSpPr>
            <a:spLocks noGrp="1"/>
          </p:cNvSpPr>
          <p:nvPr>
            <p:ph type="dt" sz="half" idx="10"/>
          </p:nvPr>
        </p:nvSpPr>
        <p:spPr/>
        <p:txBody>
          <a:bodyPr/>
          <a:lstStyle/>
          <a:p>
            <a:fld id="{5A03DD1C-7367-4F59-98BC-B1164FB4397F}" type="datetimeFigureOut">
              <a:rPr kumimoji="1" lang="ja-JP" altLang="en-US" smtClean="0"/>
              <a:t>2021/6/15</a:t>
            </a:fld>
            <a:endParaRPr kumimoji="1" lang="ja-JP" altLang="en-US"/>
          </a:p>
        </p:txBody>
      </p:sp>
      <p:sp>
        <p:nvSpPr>
          <p:cNvPr id="6" name="Footer Placeholder 5"/>
          <p:cNvSpPr>
            <a:spLocks noGrp="1"/>
          </p:cNvSpPr>
          <p:nvPr>
            <p:ph type="ftr" sz="quarter" idx="11"/>
          </p:nvPr>
        </p:nvSpPr>
        <p:spPr/>
        <p:txBody>
          <a:bodyPr/>
          <a:lstStyle/>
          <a:p>
            <a:endParaRPr kumimoji="1" lang="ja-JP" altLang="en-US"/>
          </a:p>
        </p:txBody>
      </p:sp>
      <p:sp>
        <p:nvSpPr>
          <p:cNvPr id="7" name="Slide Number Placeholder 6"/>
          <p:cNvSpPr>
            <a:spLocks noGrp="1"/>
          </p:cNvSpPr>
          <p:nvPr>
            <p:ph type="sldNum" sz="quarter" idx="12"/>
          </p:nvPr>
        </p:nvSpPr>
        <p:spPr/>
        <p:txBody>
          <a:bodyPr/>
          <a:lstStyle/>
          <a:p>
            <a:fld id="{DCA4ECAC-F762-4DC6-AB6B-0EEFF3890958}" type="slidenum">
              <a:rPr kumimoji="1" lang="ja-JP" altLang="en-US" smtClean="0"/>
              <a:t>‹#›</a:t>
            </a:fld>
            <a:endParaRPr kumimoji="1" lang="ja-JP" altLang="en-US"/>
          </a:p>
        </p:txBody>
      </p:sp>
    </p:spTree>
    <p:extLst>
      <p:ext uri="{BB962C8B-B14F-4D97-AF65-F5344CB8AC3E}">
        <p14:creationId xmlns:p14="http://schemas.microsoft.com/office/powerpoint/2010/main" val="6599997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smtClean="0"/>
              <a:t>Click to edit Master title style</a:t>
            </a:r>
            <a:endParaRPr kumimoji="1" lang="ja-JP" altLang="en-US"/>
          </a:p>
        </p:txBody>
      </p:sp>
      <p:sp>
        <p:nvSpPr>
          <p:cNvPr id="3" name="Vertical Text Placeholder 2"/>
          <p:cNvSpPr>
            <a:spLocks noGrp="1"/>
          </p:cNvSpPr>
          <p:nvPr>
            <p:ph type="body" orient="vert" idx="1"/>
          </p:nvPr>
        </p:nvSpPr>
        <p:spPr/>
        <p:txBody>
          <a:bodyPr vert="eaVert"/>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Date Placeholder 3"/>
          <p:cNvSpPr>
            <a:spLocks noGrp="1"/>
          </p:cNvSpPr>
          <p:nvPr>
            <p:ph type="dt" sz="half" idx="10"/>
          </p:nvPr>
        </p:nvSpPr>
        <p:spPr/>
        <p:txBody>
          <a:bodyPr/>
          <a:lstStyle/>
          <a:p>
            <a:fld id="{5A03DD1C-7367-4F59-98BC-B1164FB4397F}" type="datetimeFigureOut">
              <a:rPr kumimoji="1" lang="ja-JP" altLang="en-US" smtClean="0"/>
              <a:t>2021/6/15</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DCA4ECAC-F762-4DC6-AB6B-0EEFF3890958}" type="slidenum">
              <a:rPr kumimoji="1" lang="ja-JP" altLang="en-US" smtClean="0"/>
              <a:t>‹#›</a:t>
            </a:fld>
            <a:endParaRPr kumimoji="1" lang="ja-JP" altLang="en-US"/>
          </a:p>
        </p:txBody>
      </p:sp>
    </p:spTree>
    <p:extLst>
      <p:ext uri="{BB962C8B-B14F-4D97-AF65-F5344CB8AC3E}">
        <p14:creationId xmlns:p14="http://schemas.microsoft.com/office/powerpoint/2010/main" val="21777081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kumimoji="1" lang="en-US" altLang="ja-JP" smtClean="0"/>
              <a:t>Click to edit Master title style</a:t>
            </a:r>
            <a:endParaRPr kumimoji="1" lang="ja-JP" alt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Date Placeholder 3"/>
          <p:cNvSpPr>
            <a:spLocks noGrp="1"/>
          </p:cNvSpPr>
          <p:nvPr>
            <p:ph type="dt" sz="half" idx="10"/>
          </p:nvPr>
        </p:nvSpPr>
        <p:spPr/>
        <p:txBody>
          <a:bodyPr/>
          <a:lstStyle/>
          <a:p>
            <a:fld id="{5A03DD1C-7367-4F59-98BC-B1164FB4397F}" type="datetimeFigureOut">
              <a:rPr kumimoji="1" lang="ja-JP" altLang="en-US" smtClean="0"/>
              <a:t>2021/6/15</a:t>
            </a:fld>
            <a:endParaRPr kumimoji="1" lang="ja-JP" altLang="en-US"/>
          </a:p>
        </p:txBody>
      </p:sp>
      <p:sp>
        <p:nvSpPr>
          <p:cNvPr id="5" name="Footer Placeholder 4"/>
          <p:cNvSpPr>
            <a:spLocks noGrp="1"/>
          </p:cNvSpPr>
          <p:nvPr>
            <p:ph type="ftr" sz="quarter" idx="11"/>
          </p:nvPr>
        </p:nvSpPr>
        <p:spPr/>
        <p:txBody>
          <a:bodyPr/>
          <a:lstStyle/>
          <a:p>
            <a:endParaRPr kumimoji="1" lang="ja-JP" altLang="en-US"/>
          </a:p>
        </p:txBody>
      </p:sp>
      <p:sp>
        <p:nvSpPr>
          <p:cNvPr id="6" name="Slide Number Placeholder 5"/>
          <p:cNvSpPr>
            <a:spLocks noGrp="1"/>
          </p:cNvSpPr>
          <p:nvPr>
            <p:ph type="sldNum" sz="quarter" idx="12"/>
          </p:nvPr>
        </p:nvSpPr>
        <p:spPr/>
        <p:txBody>
          <a:bodyPr/>
          <a:lstStyle/>
          <a:p>
            <a:fld id="{DCA4ECAC-F762-4DC6-AB6B-0EEFF3890958}" type="slidenum">
              <a:rPr kumimoji="1" lang="ja-JP" altLang="en-US" smtClean="0"/>
              <a:t>‹#›</a:t>
            </a:fld>
            <a:endParaRPr kumimoji="1" lang="ja-JP" altLang="en-US"/>
          </a:p>
        </p:txBody>
      </p:sp>
    </p:spTree>
    <p:extLst>
      <p:ext uri="{BB962C8B-B14F-4D97-AF65-F5344CB8AC3E}">
        <p14:creationId xmlns:p14="http://schemas.microsoft.com/office/powerpoint/2010/main" val="22669936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kumimoji="1" lang="en-US" altLang="ja-JP" smtClean="0"/>
              <a:t>Click to edit Master title style</a:t>
            </a:r>
            <a:endParaRPr kumimoji="1" lang="ja-JP" alt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en-US" altLang="ja-JP" smtClean="0"/>
              <a:t>Edit Master text styles</a:t>
            </a:r>
          </a:p>
          <a:p>
            <a:pPr lvl="1"/>
            <a:r>
              <a:rPr kumimoji="1" lang="en-US" altLang="ja-JP" smtClean="0"/>
              <a:t>Second level</a:t>
            </a:r>
          </a:p>
          <a:p>
            <a:pPr lvl="2"/>
            <a:r>
              <a:rPr kumimoji="1" lang="en-US" altLang="ja-JP" smtClean="0"/>
              <a:t>Third level</a:t>
            </a:r>
          </a:p>
          <a:p>
            <a:pPr lvl="3"/>
            <a:r>
              <a:rPr kumimoji="1" lang="en-US" altLang="ja-JP" smtClean="0"/>
              <a:t>Fourth level</a:t>
            </a:r>
          </a:p>
          <a:p>
            <a:pPr lvl="4"/>
            <a:r>
              <a:rPr kumimoji="1" lang="en-US" altLang="ja-JP" smtClean="0"/>
              <a:t>Fifth level</a:t>
            </a:r>
            <a:endParaRPr kumimoji="1" lang="ja-JP" alt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A03DD1C-7367-4F59-98BC-B1164FB4397F}" type="datetimeFigureOut">
              <a:rPr kumimoji="1" lang="ja-JP" altLang="en-US" smtClean="0"/>
              <a:t>2021/6/15</a:t>
            </a:fld>
            <a:endParaRPr kumimoji="1" lang="ja-JP" alt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kumimoji="1" lang="ja-JP" alt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CA4ECAC-F762-4DC6-AB6B-0EEFF3890958}" type="slidenum">
              <a:rPr kumimoji="1" lang="ja-JP" altLang="en-US" smtClean="0"/>
              <a:t>‹#›</a:t>
            </a:fld>
            <a:endParaRPr kumimoji="1" lang="ja-JP" altLang="en-US"/>
          </a:p>
        </p:txBody>
      </p:sp>
    </p:spTree>
    <p:extLst>
      <p:ext uri="{BB962C8B-B14F-4D97-AF65-F5344CB8AC3E}">
        <p14:creationId xmlns:p14="http://schemas.microsoft.com/office/powerpoint/2010/main" val="30134220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kumimoji="1"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kumimoji="1"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kumimoji="1"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kumimoji="1"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kumimoji="1" sz="1800" kern="1200">
          <a:solidFill>
            <a:schemeClr val="tx1"/>
          </a:solidFill>
          <a:latin typeface="+mn-lt"/>
          <a:ea typeface="+mn-ea"/>
          <a:cs typeface="+mn-cs"/>
        </a:defRPr>
      </a:lvl9pPr>
    </p:bodyStyle>
    <p:otherStyle>
      <a:defPPr>
        <a:defRPr lang="ja-JP"/>
      </a:defPPr>
      <a:lvl1pPr marL="0" algn="l" defTabSz="914400" rtl="0" eaLnBrk="1" latinLnBrk="0" hangingPunct="1">
        <a:defRPr kumimoji="1" sz="1800" kern="1200">
          <a:solidFill>
            <a:schemeClr val="tx1"/>
          </a:solidFill>
          <a:latin typeface="+mn-lt"/>
          <a:ea typeface="+mn-ea"/>
          <a:cs typeface="+mn-cs"/>
        </a:defRPr>
      </a:lvl1pPr>
      <a:lvl2pPr marL="457200" algn="l" defTabSz="914400" rtl="0" eaLnBrk="1" latinLnBrk="0" hangingPunct="1">
        <a:defRPr kumimoji="1" sz="1800" kern="1200">
          <a:solidFill>
            <a:schemeClr val="tx1"/>
          </a:solidFill>
          <a:latin typeface="+mn-lt"/>
          <a:ea typeface="+mn-ea"/>
          <a:cs typeface="+mn-cs"/>
        </a:defRPr>
      </a:lvl2pPr>
      <a:lvl3pPr marL="914400" algn="l" defTabSz="914400" rtl="0" eaLnBrk="1" latinLnBrk="0" hangingPunct="1">
        <a:defRPr kumimoji="1" sz="1800" kern="1200">
          <a:solidFill>
            <a:schemeClr val="tx1"/>
          </a:solidFill>
          <a:latin typeface="+mn-lt"/>
          <a:ea typeface="+mn-ea"/>
          <a:cs typeface="+mn-cs"/>
        </a:defRPr>
      </a:lvl3pPr>
      <a:lvl4pPr marL="1371600" algn="l" defTabSz="914400" rtl="0" eaLnBrk="1" latinLnBrk="0" hangingPunct="1">
        <a:defRPr kumimoji="1" sz="1800" kern="1200">
          <a:solidFill>
            <a:schemeClr val="tx1"/>
          </a:solidFill>
          <a:latin typeface="+mn-lt"/>
          <a:ea typeface="+mn-ea"/>
          <a:cs typeface="+mn-cs"/>
        </a:defRPr>
      </a:lvl4pPr>
      <a:lvl5pPr marL="1828800" algn="l" defTabSz="914400" rtl="0" eaLnBrk="1" latinLnBrk="0" hangingPunct="1">
        <a:defRPr kumimoji="1" sz="1800" kern="1200">
          <a:solidFill>
            <a:schemeClr val="tx1"/>
          </a:solidFill>
          <a:latin typeface="+mn-lt"/>
          <a:ea typeface="+mn-ea"/>
          <a:cs typeface="+mn-cs"/>
        </a:defRPr>
      </a:lvl5pPr>
      <a:lvl6pPr marL="2286000" algn="l" defTabSz="914400" rtl="0" eaLnBrk="1" latinLnBrk="0" hangingPunct="1">
        <a:defRPr kumimoji="1" sz="1800" kern="1200">
          <a:solidFill>
            <a:schemeClr val="tx1"/>
          </a:solidFill>
          <a:latin typeface="+mn-lt"/>
          <a:ea typeface="+mn-ea"/>
          <a:cs typeface="+mn-cs"/>
        </a:defRPr>
      </a:lvl6pPr>
      <a:lvl7pPr marL="2743200" algn="l" defTabSz="914400" rtl="0" eaLnBrk="1" latinLnBrk="0" hangingPunct="1">
        <a:defRPr kumimoji="1" sz="1800" kern="1200">
          <a:solidFill>
            <a:schemeClr val="tx1"/>
          </a:solidFill>
          <a:latin typeface="+mn-lt"/>
          <a:ea typeface="+mn-ea"/>
          <a:cs typeface="+mn-cs"/>
        </a:defRPr>
      </a:lvl7pPr>
      <a:lvl8pPr marL="3200400" algn="l" defTabSz="914400" rtl="0" eaLnBrk="1" latinLnBrk="0" hangingPunct="1">
        <a:defRPr kumimoji="1" sz="1800" kern="1200">
          <a:solidFill>
            <a:schemeClr val="tx1"/>
          </a:solidFill>
          <a:latin typeface="+mn-lt"/>
          <a:ea typeface="+mn-ea"/>
          <a:cs typeface="+mn-cs"/>
        </a:defRPr>
      </a:lvl8pPr>
      <a:lvl9pPr marL="3657600" algn="l" defTabSz="914400" rtl="0" eaLnBrk="1" latinLnBrk="0" hangingPunct="1">
        <a:defRPr kumimoji="1"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g"/><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image" Target="../media/image9.jpg"/><Relationship Id="rId1" Type="http://schemas.openxmlformats.org/officeDocument/2006/relationships/slideLayout" Target="../slideLayouts/slideLayout2.xml"/><Relationship Id="rId4" Type="http://schemas.openxmlformats.org/officeDocument/2006/relationships/image" Target="../media/image11.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2.xml"/><Relationship Id="rId4" Type="http://schemas.openxmlformats.org/officeDocument/2006/relationships/image" Target="../media/image14.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kumimoji="1" lang="en-US" altLang="ja-JP" dirty="0" smtClean="0"/>
              <a:t>Philosophy Lesson</a:t>
            </a:r>
            <a:endParaRPr kumimoji="1" lang="ja-JP" altLang="en-US" dirty="0"/>
          </a:p>
        </p:txBody>
      </p:sp>
      <p:sp>
        <p:nvSpPr>
          <p:cNvPr id="3" name="Subtitle 2"/>
          <p:cNvSpPr>
            <a:spLocks noGrp="1"/>
          </p:cNvSpPr>
          <p:nvPr>
            <p:ph type="subTitle" idx="1"/>
          </p:nvPr>
        </p:nvSpPr>
        <p:spPr/>
        <p:txBody>
          <a:bodyPr/>
          <a:lstStyle/>
          <a:p>
            <a:r>
              <a:rPr kumimoji="1" lang="en-US" altLang="ja-JP" dirty="0" smtClean="0"/>
              <a:t>June 15, 2021</a:t>
            </a:r>
            <a:endParaRPr kumimoji="1" lang="ja-JP" altLang="en-US" dirty="0"/>
          </a:p>
        </p:txBody>
      </p:sp>
    </p:spTree>
    <p:extLst>
      <p:ext uri="{BB962C8B-B14F-4D97-AF65-F5344CB8AC3E}">
        <p14:creationId xmlns:p14="http://schemas.microsoft.com/office/powerpoint/2010/main" val="28262681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Anarchism</a:t>
            </a:r>
            <a:endParaRPr kumimoji="1" lang="ja-JP" altLang="en-US" dirty="0"/>
          </a:p>
        </p:txBody>
      </p:sp>
      <p:sp>
        <p:nvSpPr>
          <p:cNvPr id="3" name="Content Placeholder 2"/>
          <p:cNvSpPr>
            <a:spLocks noGrp="1"/>
          </p:cNvSpPr>
          <p:nvPr>
            <p:ph idx="1"/>
          </p:nvPr>
        </p:nvSpPr>
        <p:spPr/>
        <p:txBody>
          <a:bodyPr/>
          <a:lstStyle/>
          <a:p>
            <a:r>
              <a:rPr kumimoji="1" lang="en-US" altLang="ja-JP" dirty="0" smtClean="0"/>
              <a:t>Anarchism is a view in political philosophy</a:t>
            </a:r>
          </a:p>
          <a:p>
            <a:r>
              <a:rPr lang="en-US" altLang="ja-JP" dirty="0" smtClean="0"/>
              <a:t>In political philosophy, one of the big questions is how and when political authority is legitimate.</a:t>
            </a:r>
          </a:p>
          <a:p>
            <a:r>
              <a:rPr kumimoji="1" lang="en-US" altLang="ja-JP" dirty="0" smtClean="0"/>
              <a:t>Anarchists deny that the state can legitimately can political authority.</a:t>
            </a:r>
          </a:p>
          <a:p>
            <a:r>
              <a:rPr lang="en-US" altLang="ja-JP" dirty="0" smtClean="0"/>
              <a:t>Since anarchists reject that any state has any legitimate claim to power, then they believe that our modern states, no matter how pleasant they are to us, are unjust. They would say we should get rid of the state.</a:t>
            </a:r>
            <a:endParaRPr kumimoji="1" lang="ja-JP" altLang="en-US" dirty="0"/>
          </a:p>
        </p:txBody>
      </p:sp>
    </p:spTree>
    <p:extLst>
      <p:ext uri="{BB962C8B-B14F-4D97-AF65-F5344CB8AC3E}">
        <p14:creationId xmlns:p14="http://schemas.microsoft.com/office/powerpoint/2010/main" val="66959404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Different kinds of anarchism</a:t>
            </a:r>
            <a:endParaRPr kumimoji="1" lang="ja-JP" altLang="en-US" dirty="0"/>
          </a:p>
        </p:txBody>
      </p:sp>
      <p:sp>
        <p:nvSpPr>
          <p:cNvPr id="3" name="Content Placeholder 2"/>
          <p:cNvSpPr>
            <a:spLocks noGrp="1"/>
          </p:cNvSpPr>
          <p:nvPr>
            <p:ph idx="1"/>
          </p:nvPr>
        </p:nvSpPr>
        <p:spPr/>
        <p:txBody>
          <a:bodyPr/>
          <a:lstStyle/>
          <a:p>
            <a:r>
              <a:rPr kumimoji="1" lang="en-US" altLang="ja-JP" dirty="0" smtClean="0"/>
              <a:t>Anarchism so far has just addressed forms of government (they think they’re bad), but they can differ in their economical views.</a:t>
            </a:r>
          </a:p>
          <a:p>
            <a:r>
              <a:rPr lang="en-US" altLang="ja-JP" dirty="0" smtClean="0"/>
              <a:t>An </a:t>
            </a:r>
            <a:r>
              <a:rPr lang="en-US" altLang="ja-JP" dirty="0" err="1" smtClean="0"/>
              <a:t>anarcho</a:t>
            </a:r>
            <a:r>
              <a:rPr lang="en-US" altLang="ja-JP" dirty="0" smtClean="0"/>
              <a:t>-communist is an anarchist who believes communism is the best economical system.</a:t>
            </a:r>
          </a:p>
          <a:p>
            <a:r>
              <a:rPr kumimoji="1" lang="en-US" altLang="ja-JP" dirty="0" smtClean="0"/>
              <a:t>An </a:t>
            </a:r>
            <a:r>
              <a:rPr kumimoji="1" lang="en-US" altLang="ja-JP" dirty="0" err="1" smtClean="0"/>
              <a:t>anarcho</a:t>
            </a:r>
            <a:r>
              <a:rPr kumimoji="1" lang="en-US" altLang="ja-JP" dirty="0" smtClean="0"/>
              <a:t>-capitalist is an anarchist who believes capitalism is the best economical system.</a:t>
            </a:r>
          </a:p>
          <a:p>
            <a:r>
              <a:rPr lang="en-US" altLang="ja-JP" dirty="0" smtClean="0"/>
              <a:t>Communism argues for collective property.</a:t>
            </a:r>
          </a:p>
          <a:p>
            <a:r>
              <a:rPr lang="en-US" altLang="ja-JP" dirty="0" smtClean="0"/>
              <a:t>Capitalism argues for private property.</a:t>
            </a:r>
          </a:p>
          <a:p>
            <a:endParaRPr kumimoji="1" lang="ja-JP" altLang="en-US" dirty="0"/>
          </a:p>
        </p:txBody>
      </p:sp>
    </p:spTree>
    <p:extLst>
      <p:ext uri="{BB962C8B-B14F-4D97-AF65-F5344CB8AC3E}">
        <p14:creationId xmlns:p14="http://schemas.microsoft.com/office/powerpoint/2010/main" val="247041853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In Defense of Anarchism by Robert Paul Wol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34671" y="1798385"/>
            <a:ext cx="8340766" cy="4378902"/>
          </a:xfrm>
          <a:prstGeom prst="rect">
            <a:avLst/>
          </a:prstGeom>
        </p:spPr>
      </p:pic>
      <p:sp>
        <p:nvSpPr>
          <p:cNvPr id="2" name="Title 1"/>
          <p:cNvSpPr>
            <a:spLocks noGrp="1"/>
          </p:cNvSpPr>
          <p:nvPr>
            <p:ph type="title"/>
          </p:nvPr>
        </p:nvSpPr>
        <p:spPr/>
        <p:txBody>
          <a:bodyPr/>
          <a:lstStyle/>
          <a:p>
            <a:r>
              <a:rPr kumimoji="1" lang="en-US" altLang="ja-JP" dirty="0" smtClean="0"/>
              <a:t>Introductory books on anarchism</a:t>
            </a:r>
            <a:endParaRPr kumimoji="1" lang="ja-JP" altLang="en-US" dirty="0"/>
          </a:p>
        </p:txBody>
      </p:sp>
      <p:pic>
        <p:nvPicPr>
          <p:cNvPr id="4" name="Content Placeholder 3" descr="Anarchism: A Very Short Introduction: Ward, Colin ..."/>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38200" y="1816967"/>
            <a:ext cx="2756189" cy="4341739"/>
          </a:xfrm>
        </p:spPr>
      </p:pic>
      <p:pic>
        <p:nvPicPr>
          <p:cNvPr id="5" name="Picture 4" descr="Anarchism : Buckley, A. M., 1968- : Free Download, Borrow ..."/>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18474" y="1798385"/>
            <a:ext cx="2842387" cy="4342535"/>
          </a:xfrm>
          <a:prstGeom prst="rect">
            <a:avLst/>
          </a:prstGeom>
        </p:spPr>
      </p:pic>
    </p:spTree>
    <p:extLst>
      <p:ext uri="{BB962C8B-B14F-4D97-AF65-F5344CB8AC3E}">
        <p14:creationId xmlns:p14="http://schemas.microsoft.com/office/powerpoint/2010/main" val="12591512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ja-JP" dirty="0" smtClean="0"/>
              <a:t>G.W.F. Hegel 1770-1831</a:t>
            </a:r>
            <a:endParaRPr kumimoji="1" lang="ja-JP" altLang="en-US" dirty="0"/>
          </a:p>
        </p:txBody>
      </p:sp>
      <p:pic>
        <p:nvPicPr>
          <p:cNvPr id="4" name="Content Placeholder 3" descr="Georg Wilhelm Friedrich Hegel &amp; John Fowles | Lapham’s ..."/>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355465" y="1825625"/>
            <a:ext cx="3481070" cy="4351338"/>
          </a:xfrm>
        </p:spPr>
      </p:pic>
    </p:spTree>
    <p:extLst>
      <p:ext uri="{BB962C8B-B14F-4D97-AF65-F5344CB8AC3E}">
        <p14:creationId xmlns:p14="http://schemas.microsoft.com/office/powerpoint/2010/main" val="194325075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Hegel</a:t>
            </a:r>
            <a:endParaRPr kumimoji="1" lang="ja-JP" altLang="en-US" dirty="0"/>
          </a:p>
        </p:txBody>
      </p:sp>
      <p:sp>
        <p:nvSpPr>
          <p:cNvPr id="3" name="Content Placeholder 2"/>
          <p:cNvSpPr>
            <a:spLocks noGrp="1"/>
          </p:cNvSpPr>
          <p:nvPr>
            <p:ph idx="1"/>
          </p:nvPr>
        </p:nvSpPr>
        <p:spPr/>
        <p:txBody>
          <a:bodyPr/>
          <a:lstStyle/>
          <a:p>
            <a:r>
              <a:rPr lang="en-US" altLang="ja-JP" dirty="0" smtClean="0"/>
              <a:t>Hegel is a notoriously bad writer, so it makes it difficult to read him and to understand what he’s saying.</a:t>
            </a:r>
          </a:p>
          <a:p>
            <a:r>
              <a:rPr kumimoji="1" lang="en-US" altLang="ja-JP" dirty="0" smtClean="0"/>
              <a:t>He’s known for a few things, however:</a:t>
            </a:r>
          </a:p>
          <a:p>
            <a:pPr lvl="1"/>
            <a:r>
              <a:rPr lang="en-US" altLang="ja-JP" dirty="0" smtClean="0"/>
              <a:t>History progressing toward a certain end.</a:t>
            </a:r>
          </a:p>
          <a:p>
            <a:pPr lvl="1"/>
            <a:r>
              <a:rPr lang="en-US" altLang="ja-JP" dirty="0" smtClean="0"/>
              <a:t>The d</a:t>
            </a:r>
            <a:r>
              <a:rPr kumimoji="1" lang="en-US" altLang="ja-JP" dirty="0" smtClean="0"/>
              <a:t>ialectic. This is where the contradictory thesis and antithesis come together to result in a synthesis.</a:t>
            </a:r>
          </a:p>
          <a:p>
            <a:pPr lvl="1"/>
            <a:r>
              <a:rPr lang="en-US" altLang="ja-JP" dirty="0" smtClean="0"/>
              <a:t>Absolute idealism.</a:t>
            </a:r>
          </a:p>
          <a:p>
            <a:pPr lvl="1"/>
            <a:r>
              <a:rPr kumimoji="1" lang="en-US" altLang="ja-JP" dirty="0" smtClean="0"/>
              <a:t>Alienation, in which we falsely view ourselves as being separate from one another, when we are actually a unity.</a:t>
            </a:r>
          </a:p>
        </p:txBody>
      </p:sp>
    </p:spTree>
    <p:extLst>
      <p:ext uri="{BB962C8B-B14F-4D97-AF65-F5344CB8AC3E}">
        <p14:creationId xmlns:p14="http://schemas.microsoft.com/office/powerpoint/2010/main" val="341500973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Introductory books on Hegel</a:t>
            </a:r>
            <a:endParaRPr kumimoji="1" lang="ja-JP" altLang="en-US" dirty="0"/>
          </a:p>
        </p:txBody>
      </p:sp>
      <p:pic>
        <p:nvPicPr>
          <p:cNvPr id="6" name="Content Placeholder 5" descr="Amazon.com: Hegel: A Very Short Introduction eBook: Peter ..."/>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838200" y="1690688"/>
            <a:ext cx="2781709" cy="4351338"/>
          </a:xfrm>
        </p:spPr>
      </p:pic>
      <p:pic>
        <p:nvPicPr>
          <p:cNvPr id="7" name="Picture 6" descr="Read Introducing Hegel Online by Lloyd Spencer and Andrzej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379561" y="1690688"/>
            <a:ext cx="3049754" cy="4351338"/>
          </a:xfrm>
          <a:prstGeom prst="rect">
            <a:avLst/>
          </a:prstGeom>
        </p:spPr>
      </p:pic>
      <p:pic>
        <p:nvPicPr>
          <p:cNvPr id="8" name="Picture 7" descr="Georg Wilhelm Friedrich Hegel: The Giants of Philosophy by ..."/>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57309" y="1690688"/>
            <a:ext cx="2662427" cy="4363422"/>
          </a:xfrm>
          <a:prstGeom prst="rect">
            <a:avLst/>
          </a:prstGeom>
        </p:spPr>
      </p:pic>
    </p:spTree>
    <p:extLst>
      <p:ext uri="{BB962C8B-B14F-4D97-AF65-F5344CB8AC3E}">
        <p14:creationId xmlns:p14="http://schemas.microsoft.com/office/powerpoint/2010/main" val="4949819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ja-JP" dirty="0" smtClean="0"/>
              <a:t>Karl Marx 1818-1883</a:t>
            </a:r>
            <a:endParaRPr kumimoji="1" lang="ja-JP" altLang="en-US" dirty="0"/>
          </a:p>
        </p:txBody>
      </p:sp>
      <p:pic>
        <p:nvPicPr>
          <p:cNvPr id="4" name="Content Placeholder 3" descr="What Marx and Freud Have to Say on Religion | Owlcation"/>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4362717" y="1825625"/>
            <a:ext cx="3466565" cy="4351338"/>
          </a:xfrm>
        </p:spPr>
      </p:pic>
    </p:spTree>
    <p:extLst>
      <p:ext uri="{BB962C8B-B14F-4D97-AF65-F5344CB8AC3E}">
        <p14:creationId xmlns:p14="http://schemas.microsoft.com/office/powerpoint/2010/main" val="279477899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Marx takes from Hegel</a:t>
            </a:r>
            <a:endParaRPr kumimoji="1" lang="ja-JP" altLang="en-US" dirty="0"/>
          </a:p>
        </p:txBody>
      </p:sp>
      <p:sp>
        <p:nvSpPr>
          <p:cNvPr id="3" name="Content Placeholder 2"/>
          <p:cNvSpPr>
            <a:spLocks noGrp="1"/>
          </p:cNvSpPr>
          <p:nvPr>
            <p:ph idx="1"/>
          </p:nvPr>
        </p:nvSpPr>
        <p:spPr/>
        <p:txBody>
          <a:bodyPr>
            <a:normAutofit/>
          </a:bodyPr>
          <a:lstStyle/>
          <a:p>
            <a:r>
              <a:rPr lang="en-US" altLang="ja-JP" dirty="0" smtClean="0"/>
              <a:t>Marx would make his opposition to Hegel explicit by being a materialist. For Marx, all that exists is the physical. For Hegel, he famously spoke about the rational being real, and the real being rational.</a:t>
            </a:r>
          </a:p>
          <a:p>
            <a:r>
              <a:rPr lang="en-US" altLang="ja-JP" dirty="0" smtClean="0"/>
              <a:t>Marx was inspired by Hegel’s take on history and the dialectic and argued that capitalism, with its contradictions, will inevitably collapse and result in the synthesis of communism.</a:t>
            </a:r>
          </a:p>
        </p:txBody>
      </p:sp>
    </p:spTree>
    <p:extLst>
      <p:ext uri="{BB962C8B-B14F-4D97-AF65-F5344CB8AC3E}">
        <p14:creationId xmlns:p14="http://schemas.microsoft.com/office/powerpoint/2010/main" val="140626580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ja-JP" dirty="0" smtClean="0"/>
              <a:t>Marx on alienation</a:t>
            </a:r>
            <a:endParaRPr kumimoji="1" lang="ja-JP" altLang="en-US" dirty="0"/>
          </a:p>
        </p:txBody>
      </p:sp>
      <p:sp>
        <p:nvSpPr>
          <p:cNvPr id="3" name="Content Placeholder 2"/>
          <p:cNvSpPr>
            <a:spLocks noGrp="1"/>
          </p:cNvSpPr>
          <p:nvPr>
            <p:ph idx="1"/>
          </p:nvPr>
        </p:nvSpPr>
        <p:spPr/>
        <p:txBody>
          <a:bodyPr/>
          <a:lstStyle/>
          <a:p>
            <a:r>
              <a:rPr lang="en-US" altLang="ja-JP" dirty="0" smtClean="0"/>
              <a:t>Marx also took from Hegel’s idea of alienation.</a:t>
            </a:r>
          </a:p>
          <a:p>
            <a:r>
              <a:rPr lang="en-US" altLang="ja-JP" dirty="0" smtClean="0"/>
              <a:t>Remember, for Hegel we are alienated from others by seeing ourselves as distinct and separate from others.</a:t>
            </a:r>
            <a:endParaRPr lang="en-US" altLang="ja-JP" dirty="0" smtClean="0"/>
          </a:p>
          <a:p>
            <a:r>
              <a:rPr lang="en-US" altLang="ja-JP" dirty="0" smtClean="0"/>
              <a:t>For Marx, however, alienation came from capitalism alienating workers from their labor and creations.</a:t>
            </a:r>
          </a:p>
          <a:p>
            <a:r>
              <a:rPr lang="en-US" altLang="ja-JP" dirty="0" smtClean="0"/>
              <a:t>For the most part, workers do not get to keep or control either the means of production or the results of their labor. Think of the factory worker who makes thousands of products a day.</a:t>
            </a:r>
            <a:endParaRPr lang="en-US" altLang="ja-JP" dirty="0" smtClean="0"/>
          </a:p>
          <a:p>
            <a:endParaRPr kumimoji="1" lang="ja-JP" altLang="en-US" dirty="0"/>
          </a:p>
        </p:txBody>
      </p:sp>
    </p:spTree>
    <p:extLst>
      <p:ext uri="{BB962C8B-B14F-4D97-AF65-F5344CB8AC3E}">
        <p14:creationId xmlns:p14="http://schemas.microsoft.com/office/powerpoint/2010/main" val="291425415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Marx on exploitation</a:t>
            </a:r>
            <a:endParaRPr kumimoji="1" lang="ja-JP" altLang="en-US" dirty="0"/>
          </a:p>
        </p:txBody>
      </p:sp>
      <p:sp>
        <p:nvSpPr>
          <p:cNvPr id="3" name="Content Placeholder 2"/>
          <p:cNvSpPr>
            <a:spLocks noGrp="1"/>
          </p:cNvSpPr>
          <p:nvPr>
            <p:ph idx="1"/>
          </p:nvPr>
        </p:nvSpPr>
        <p:spPr/>
        <p:txBody>
          <a:bodyPr/>
          <a:lstStyle/>
          <a:p>
            <a:r>
              <a:rPr kumimoji="1" lang="en-US" altLang="ja-JP" dirty="0" smtClean="0"/>
              <a:t>Instead of having the means of production or products of his labor, the worker is instead given a salary.</a:t>
            </a:r>
          </a:p>
          <a:p>
            <a:r>
              <a:rPr lang="en-US" altLang="ja-JP" dirty="0" smtClean="0"/>
              <a:t>Marx believed this is where the ruling class exploited the working class.</a:t>
            </a:r>
          </a:p>
          <a:p>
            <a:r>
              <a:rPr kumimoji="1" lang="en-US" altLang="ja-JP" dirty="0" smtClean="0"/>
              <a:t>After all, if workers were paid exactly what the product was worth, then the ruling class could make no profit from the worker’s products.</a:t>
            </a:r>
          </a:p>
          <a:p>
            <a:r>
              <a:rPr lang="en-US" altLang="ja-JP" dirty="0" smtClean="0"/>
              <a:t>So workers must always be given less than what they produce so that the ruling class may profit.</a:t>
            </a:r>
            <a:endParaRPr kumimoji="1" lang="en-US" altLang="ja-JP" dirty="0" smtClean="0"/>
          </a:p>
        </p:txBody>
      </p:sp>
    </p:spTree>
    <p:extLst>
      <p:ext uri="{BB962C8B-B14F-4D97-AF65-F5344CB8AC3E}">
        <p14:creationId xmlns:p14="http://schemas.microsoft.com/office/powerpoint/2010/main" val="49814340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Introductory books on Marx</a:t>
            </a:r>
            <a:endParaRPr kumimoji="1" lang="ja-JP" altLang="en-US" dirty="0"/>
          </a:p>
        </p:txBody>
      </p:sp>
      <p:pic>
        <p:nvPicPr>
          <p:cNvPr id="6" name="Content Placeholder 5" descr="A centralized location for your leftist literature: Peter ..."/>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1690688"/>
            <a:ext cx="2763982" cy="4512624"/>
          </a:xfrm>
        </p:spPr>
      </p:pic>
      <p:pic>
        <p:nvPicPr>
          <p:cNvPr id="9" name="Picture 8" descr="Introducing Marxism: A Graphic Guide by Rupert Woodfin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68849" y="1702997"/>
            <a:ext cx="2978332" cy="4512624"/>
          </a:xfrm>
          <a:prstGeom prst="rect">
            <a:avLst/>
          </a:prstGeom>
        </p:spPr>
      </p:pic>
      <p:pic>
        <p:nvPicPr>
          <p:cNvPr id="10" name="Picture 9" descr="Marx For Beginners SC (1976 Pantheon) comic books"/>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913848" y="1690689"/>
            <a:ext cx="2955867" cy="4512624"/>
          </a:xfrm>
          <a:prstGeom prst="rect">
            <a:avLst/>
          </a:prstGeom>
        </p:spPr>
      </p:pic>
    </p:spTree>
    <p:extLst>
      <p:ext uri="{BB962C8B-B14F-4D97-AF65-F5344CB8AC3E}">
        <p14:creationId xmlns:p14="http://schemas.microsoft.com/office/powerpoint/2010/main" val="21195976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ja-JP" dirty="0" smtClean="0"/>
              <a:t>The violinist thought experiment</a:t>
            </a:r>
            <a:endParaRPr kumimoji="1" lang="ja-JP" altLang="en-US" dirty="0"/>
          </a:p>
        </p:txBody>
      </p:sp>
      <p:sp>
        <p:nvSpPr>
          <p:cNvPr id="3" name="Content Placeholder 2"/>
          <p:cNvSpPr>
            <a:spLocks noGrp="1"/>
          </p:cNvSpPr>
          <p:nvPr>
            <p:ph idx="1"/>
          </p:nvPr>
        </p:nvSpPr>
        <p:spPr/>
        <p:txBody>
          <a:bodyPr/>
          <a:lstStyle/>
          <a:p>
            <a:r>
              <a:rPr kumimoji="1" lang="en-US" altLang="ja-JP" dirty="0" smtClean="0"/>
              <a:t>Created by Judith Jarvis Thomson, the violinist thought experiment is about the ethics of abortion.</a:t>
            </a:r>
          </a:p>
          <a:p>
            <a:r>
              <a:rPr lang="en-US" altLang="ja-JP" dirty="0" smtClean="0"/>
              <a:t>The scenario is that you wake up in a bed next to another bed. In the other bed is a world famous violinist. You see that a lot of medical equipment is tied to you and the violinist. You are told that resources from your body are required to keep the violinist alive. You have to remain hooked up for nine months in order for him to live. If you unhook, he will die.</a:t>
            </a:r>
          </a:p>
          <a:p>
            <a:r>
              <a:rPr kumimoji="1" lang="en-US" altLang="ja-JP" dirty="0" smtClean="0"/>
              <a:t>What should you do?</a:t>
            </a:r>
            <a:endParaRPr kumimoji="1" lang="ja-JP" altLang="en-US" dirty="0"/>
          </a:p>
        </p:txBody>
      </p:sp>
    </p:spTree>
    <p:extLst>
      <p:ext uri="{BB962C8B-B14F-4D97-AF65-F5344CB8AC3E}">
        <p14:creationId xmlns:p14="http://schemas.microsoft.com/office/powerpoint/2010/main" val="354257755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Metaphysics and modality</a:t>
            </a:r>
            <a:endParaRPr kumimoji="1" lang="ja-JP" altLang="en-US" dirty="0"/>
          </a:p>
        </p:txBody>
      </p:sp>
      <p:sp>
        <p:nvSpPr>
          <p:cNvPr id="3" name="Content Placeholder 2"/>
          <p:cNvSpPr>
            <a:spLocks noGrp="1"/>
          </p:cNvSpPr>
          <p:nvPr>
            <p:ph idx="1"/>
          </p:nvPr>
        </p:nvSpPr>
        <p:spPr/>
        <p:txBody>
          <a:bodyPr/>
          <a:lstStyle/>
          <a:p>
            <a:r>
              <a:rPr kumimoji="1" lang="en-US" altLang="ja-JP" dirty="0" smtClean="0"/>
              <a:t>Modality can be understood as relating to possibility.</a:t>
            </a:r>
          </a:p>
          <a:p>
            <a:r>
              <a:rPr lang="en-US" altLang="ja-JP" dirty="0" smtClean="0"/>
              <a:t>Specifically, we will look at modalities of impossibility.</a:t>
            </a:r>
          </a:p>
          <a:p>
            <a:pPr lvl="1"/>
            <a:r>
              <a:rPr lang="en-US" altLang="ja-JP" dirty="0" smtClean="0"/>
              <a:t>Logical impossibility: contains a logical contradiction. For example, it is logically impossible that I am human and not human.</a:t>
            </a:r>
          </a:p>
          <a:p>
            <a:pPr lvl="1"/>
            <a:r>
              <a:rPr lang="en-US" altLang="ja-JP" dirty="0" smtClean="0"/>
              <a:t>Metaphysical impossibility: cannot occur in any possible world. For example, there is exists no possible world where causality is backwards.</a:t>
            </a:r>
          </a:p>
          <a:p>
            <a:pPr lvl="1"/>
            <a:r>
              <a:rPr lang="en-US" altLang="ja-JP" dirty="0" smtClean="0"/>
              <a:t>Physical impossibility: cannot occur in our natural world. For example, it is physically impossible that I could jump across the ocean.</a:t>
            </a:r>
          </a:p>
        </p:txBody>
      </p:sp>
    </p:spTree>
    <p:extLst>
      <p:ext uri="{BB962C8B-B14F-4D97-AF65-F5344CB8AC3E}">
        <p14:creationId xmlns:p14="http://schemas.microsoft.com/office/powerpoint/2010/main" val="263944727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ja-JP" dirty="0" smtClean="0"/>
              <a:t>Modal logic</a:t>
            </a:r>
            <a:endParaRPr kumimoji="1" lang="ja-JP" altLang="en-US" dirty="0"/>
          </a:p>
        </p:txBody>
      </p:sp>
      <p:sp>
        <p:nvSpPr>
          <p:cNvPr id="3" name="Content Placeholder 2"/>
          <p:cNvSpPr>
            <a:spLocks noGrp="1"/>
          </p:cNvSpPr>
          <p:nvPr>
            <p:ph idx="1"/>
          </p:nvPr>
        </p:nvSpPr>
        <p:spPr/>
        <p:txBody>
          <a:bodyPr/>
          <a:lstStyle/>
          <a:p>
            <a:r>
              <a:rPr kumimoji="1" lang="en-US" altLang="ja-JP" dirty="0" smtClean="0"/>
              <a:t>In modal logic, you can see the following logical operators used:</a:t>
            </a:r>
          </a:p>
          <a:p>
            <a:pPr lvl="1"/>
            <a:r>
              <a:rPr lang="ja-JP" altLang="en-US" dirty="0" smtClean="0"/>
              <a:t>□ </a:t>
            </a:r>
            <a:r>
              <a:rPr lang="en-US" altLang="ja-JP" dirty="0" smtClean="0"/>
              <a:t>= necessarily</a:t>
            </a:r>
          </a:p>
          <a:p>
            <a:pPr lvl="1"/>
            <a:r>
              <a:rPr lang="ja-JP" altLang="en-US" dirty="0" smtClean="0"/>
              <a:t>◇ </a:t>
            </a:r>
            <a:r>
              <a:rPr lang="en-US" altLang="ja-JP" dirty="0" smtClean="0"/>
              <a:t>= possibly</a:t>
            </a:r>
          </a:p>
          <a:p>
            <a:r>
              <a:rPr kumimoji="1" lang="en-US" altLang="ja-JP" dirty="0" smtClean="0"/>
              <a:t>So, if P = my dog exists, and Q = God exists, then we can read </a:t>
            </a:r>
            <a:r>
              <a:rPr lang="ja-JP" altLang="en-US" dirty="0" smtClean="0"/>
              <a:t>◇</a:t>
            </a:r>
            <a:r>
              <a:rPr lang="en-US" altLang="ja-JP" dirty="0" smtClean="0"/>
              <a:t>P-&gt;</a:t>
            </a:r>
            <a:r>
              <a:rPr lang="ja-JP" altLang="en-US" dirty="0" smtClean="0"/>
              <a:t>□</a:t>
            </a:r>
            <a:r>
              <a:rPr lang="en-US" altLang="ja-JP" dirty="0" smtClean="0"/>
              <a:t>Q</a:t>
            </a:r>
            <a:r>
              <a:rPr lang="ja-JP" altLang="en-US" dirty="0" smtClean="0"/>
              <a:t> </a:t>
            </a:r>
            <a:r>
              <a:rPr lang="en-US" altLang="ja-JP" dirty="0" smtClean="0"/>
              <a:t>as “If </a:t>
            </a:r>
            <a:r>
              <a:rPr lang="en-US" altLang="ja-JP" dirty="0" smtClean="0"/>
              <a:t>it’s possible my dogs exists, then necessarily God exists.”</a:t>
            </a:r>
            <a:endParaRPr lang="en-US" altLang="ja-JP" dirty="0" smtClean="0"/>
          </a:p>
          <a:p>
            <a:endParaRPr kumimoji="1" lang="ja-JP" altLang="en-US" dirty="0"/>
          </a:p>
        </p:txBody>
      </p:sp>
    </p:spTree>
    <p:extLst>
      <p:ext uri="{BB962C8B-B14F-4D97-AF65-F5344CB8AC3E}">
        <p14:creationId xmlns:p14="http://schemas.microsoft.com/office/powerpoint/2010/main" val="30042924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Ship of Theseus</a:t>
            </a:r>
            <a:endParaRPr kumimoji="1" lang="ja-JP" altLang="en-US" dirty="0"/>
          </a:p>
        </p:txBody>
      </p:sp>
      <p:sp>
        <p:nvSpPr>
          <p:cNvPr id="3" name="Content Placeholder 2"/>
          <p:cNvSpPr>
            <a:spLocks noGrp="1"/>
          </p:cNvSpPr>
          <p:nvPr>
            <p:ph idx="1"/>
          </p:nvPr>
        </p:nvSpPr>
        <p:spPr/>
        <p:txBody>
          <a:bodyPr>
            <a:normAutofit fontScale="92500" lnSpcReduction="10000"/>
          </a:bodyPr>
          <a:lstStyle/>
          <a:p>
            <a:r>
              <a:rPr kumimoji="1" lang="en-US" altLang="ja-JP" dirty="0" smtClean="0"/>
              <a:t>This is an old problem in metaphysics about the question of identity.</a:t>
            </a:r>
          </a:p>
          <a:p>
            <a:r>
              <a:rPr lang="en-US" altLang="ja-JP" dirty="0" smtClean="0"/>
              <a:t>The thought experiment is that there is a ship that must have its old planks replaced with new planks so that it may continue to be functional.</a:t>
            </a:r>
          </a:p>
          <a:p>
            <a:r>
              <a:rPr kumimoji="1" lang="en-US" altLang="ja-JP" dirty="0" smtClean="0"/>
              <a:t>Each plank is replaced one by one. After awhile, each plank and part of the ship has been replaced.</a:t>
            </a:r>
          </a:p>
          <a:p>
            <a:r>
              <a:rPr lang="en-US" altLang="ja-JP" dirty="0" smtClean="0"/>
              <a:t>Is it the same ship?</a:t>
            </a:r>
          </a:p>
          <a:p>
            <a:r>
              <a:rPr kumimoji="1" lang="en-US" altLang="ja-JP" dirty="0" smtClean="0"/>
              <a:t>What if we rebuilt a new ship with all of the old parts from the ship? Would this be the ship of Theseus? </a:t>
            </a:r>
            <a:r>
              <a:rPr lang="en-US" altLang="ja-JP" dirty="0" smtClean="0"/>
              <a:t>Or is the new one? Or is neither?</a:t>
            </a:r>
            <a:endParaRPr kumimoji="1" lang="ja-JP" altLang="en-US" dirty="0"/>
          </a:p>
        </p:txBody>
      </p:sp>
    </p:spTree>
    <p:extLst>
      <p:ext uri="{BB962C8B-B14F-4D97-AF65-F5344CB8AC3E}">
        <p14:creationId xmlns:p14="http://schemas.microsoft.com/office/powerpoint/2010/main" val="99051656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Implications for our identity</a:t>
            </a:r>
            <a:endParaRPr kumimoji="1" lang="ja-JP" altLang="en-US" dirty="0"/>
          </a:p>
        </p:txBody>
      </p:sp>
      <p:sp>
        <p:nvSpPr>
          <p:cNvPr id="3" name="Content Placeholder 2"/>
          <p:cNvSpPr>
            <a:spLocks noGrp="1"/>
          </p:cNvSpPr>
          <p:nvPr>
            <p:ph idx="1"/>
          </p:nvPr>
        </p:nvSpPr>
        <p:spPr/>
        <p:txBody>
          <a:bodyPr/>
          <a:lstStyle/>
          <a:p>
            <a:r>
              <a:rPr lang="en-US" altLang="ja-JP" dirty="0" smtClean="0"/>
              <a:t>Our cells replace over time, we lose and gain memories, and other aspects of ourselves change over time. What’s really the exact same of us from birth to death?</a:t>
            </a:r>
          </a:p>
          <a:p>
            <a:r>
              <a:rPr kumimoji="1" lang="en-US" altLang="ja-JP" dirty="0" smtClean="0"/>
              <a:t>This is to repeat the old saying that one cannot step in the same river twice. Whether the river changes or yourself, </a:t>
            </a:r>
            <a:r>
              <a:rPr lang="en-US" altLang="ja-JP" dirty="0" smtClean="0"/>
              <a:t>nothing remains the same.</a:t>
            </a:r>
          </a:p>
          <a:p>
            <a:r>
              <a:rPr kumimoji="1" lang="en-US" altLang="ja-JP" dirty="0" smtClean="0"/>
              <a:t>So this leaves us with a question of identity.</a:t>
            </a:r>
          </a:p>
          <a:p>
            <a:r>
              <a:rPr lang="en-US" altLang="ja-JP" dirty="0" smtClean="0"/>
              <a:t>Can two things that are so different ever be the same thing?</a:t>
            </a:r>
            <a:endParaRPr kumimoji="1" lang="ja-JP" altLang="en-US" dirty="0"/>
          </a:p>
        </p:txBody>
      </p:sp>
    </p:spTree>
    <p:extLst>
      <p:ext uri="{BB962C8B-B14F-4D97-AF65-F5344CB8AC3E}">
        <p14:creationId xmlns:p14="http://schemas.microsoft.com/office/powerpoint/2010/main" val="18233133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The teleporter thought experiment</a:t>
            </a:r>
            <a:endParaRPr kumimoji="1" lang="ja-JP" altLang="en-US" dirty="0"/>
          </a:p>
        </p:txBody>
      </p:sp>
      <p:sp>
        <p:nvSpPr>
          <p:cNvPr id="3" name="Content Placeholder 2"/>
          <p:cNvSpPr>
            <a:spLocks noGrp="1"/>
          </p:cNvSpPr>
          <p:nvPr>
            <p:ph idx="1"/>
          </p:nvPr>
        </p:nvSpPr>
        <p:spPr/>
        <p:txBody>
          <a:bodyPr/>
          <a:lstStyle/>
          <a:p>
            <a:r>
              <a:rPr lang="en-US" altLang="ja-JP" dirty="0" smtClean="0"/>
              <a:t>In a lot of science fiction, characters will sometimes use a teleporter to go long distances.</a:t>
            </a:r>
          </a:p>
          <a:p>
            <a:r>
              <a:rPr lang="en-US" altLang="ja-JP" dirty="0" smtClean="0"/>
              <a:t>Imagine the teleporter works by breaking one’s body down at a molecular level then rebuilding it at the desired location.</a:t>
            </a:r>
          </a:p>
          <a:p>
            <a:r>
              <a:rPr kumimoji="1" lang="en-US" altLang="ja-JP" dirty="0" smtClean="0"/>
              <a:t>If you were rebuilt with the same material, would you be the same person? Did you experience death?</a:t>
            </a:r>
          </a:p>
          <a:p>
            <a:r>
              <a:rPr lang="en-US" altLang="ja-JP" dirty="0" smtClean="0"/>
              <a:t>If you were built with different molecules but still structurally the same and acted similarly, would you still be the same person? Did you experience death?</a:t>
            </a:r>
            <a:endParaRPr kumimoji="1" lang="ja-JP" altLang="en-US" dirty="0"/>
          </a:p>
        </p:txBody>
      </p:sp>
    </p:spTree>
    <p:extLst>
      <p:ext uri="{BB962C8B-B14F-4D97-AF65-F5344CB8AC3E}">
        <p14:creationId xmlns:p14="http://schemas.microsoft.com/office/powerpoint/2010/main" val="5373906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Some answers to personal identity</a:t>
            </a:r>
            <a:endParaRPr kumimoji="1" lang="ja-JP" altLang="en-US" dirty="0"/>
          </a:p>
        </p:txBody>
      </p:sp>
      <p:sp>
        <p:nvSpPr>
          <p:cNvPr id="3" name="Content Placeholder 2"/>
          <p:cNvSpPr>
            <a:spLocks noGrp="1"/>
          </p:cNvSpPr>
          <p:nvPr>
            <p:ph idx="1"/>
          </p:nvPr>
        </p:nvSpPr>
        <p:spPr/>
        <p:txBody>
          <a:bodyPr/>
          <a:lstStyle/>
          <a:p>
            <a:r>
              <a:rPr kumimoji="1" lang="en-US" altLang="ja-JP" dirty="0" smtClean="0"/>
              <a:t>The psychological account: We are our psychologies and the continuation of them. This is the view of John Locke.</a:t>
            </a:r>
          </a:p>
          <a:p>
            <a:r>
              <a:rPr lang="en-US" altLang="ja-JP" dirty="0" smtClean="0"/>
              <a:t>The biological account: We are our bodies and the continuation of them.</a:t>
            </a:r>
          </a:p>
          <a:p>
            <a:r>
              <a:rPr kumimoji="1" lang="en-US" altLang="ja-JP" dirty="0" smtClean="0"/>
              <a:t>The no-person account: There are no persons. There are only bundles of properties that we call a “person.” This is the view of David Hume and it is found within Buddhism as well.</a:t>
            </a:r>
            <a:endParaRPr kumimoji="1" lang="ja-JP" altLang="en-US" dirty="0"/>
          </a:p>
        </p:txBody>
      </p:sp>
    </p:spTree>
    <p:extLst>
      <p:ext uri="{BB962C8B-B14F-4D97-AF65-F5344CB8AC3E}">
        <p14:creationId xmlns:p14="http://schemas.microsoft.com/office/powerpoint/2010/main" val="38889832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ja-JP" dirty="0" smtClean="0"/>
              <a:t>Books on personal identity</a:t>
            </a:r>
            <a:endParaRPr kumimoji="1" lang="ja-JP" altLang="en-US" dirty="0"/>
          </a:p>
        </p:txBody>
      </p:sp>
      <p:pic>
        <p:nvPicPr>
          <p:cNvPr id="4" name="Content Placeholder 3" descr="Philosophy of Science Portal: Philosophy via science fiction"/>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38200" y="1690688"/>
            <a:ext cx="3013364" cy="4548474"/>
          </a:xfrm>
        </p:spPr>
      </p:pic>
      <p:pic>
        <p:nvPicPr>
          <p:cNvPr id="7" name="Picture 6" descr="A Dialogue on Personal Identity and Immortality by John R ..."/>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33812" y="1714787"/>
            <a:ext cx="4524375" cy="4524375"/>
          </a:xfrm>
          <a:prstGeom prst="rect">
            <a:avLst/>
          </a:prstGeom>
        </p:spPr>
      </p:pic>
      <p:pic>
        <p:nvPicPr>
          <p:cNvPr id="8" name="Picture 7" descr="Amazon.com: The Human Animal: Personal Identity Without ..."/>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358187" y="1714787"/>
            <a:ext cx="2960110" cy="4540902"/>
          </a:xfrm>
          <a:prstGeom prst="rect">
            <a:avLst/>
          </a:prstGeom>
        </p:spPr>
      </p:pic>
    </p:spTree>
    <p:extLst>
      <p:ext uri="{BB962C8B-B14F-4D97-AF65-F5344CB8AC3E}">
        <p14:creationId xmlns:p14="http://schemas.microsoft.com/office/powerpoint/2010/main" val="2041955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1" lang="en-US" altLang="ja-JP" dirty="0" smtClean="0"/>
              <a:t>Five takeaways</a:t>
            </a:r>
            <a:endParaRPr kumimoji="1" lang="ja-JP" altLang="en-US" dirty="0"/>
          </a:p>
        </p:txBody>
      </p:sp>
      <p:sp>
        <p:nvSpPr>
          <p:cNvPr id="3" name="Content Placeholder 2"/>
          <p:cNvSpPr>
            <a:spLocks noGrp="1"/>
          </p:cNvSpPr>
          <p:nvPr>
            <p:ph idx="1"/>
          </p:nvPr>
        </p:nvSpPr>
        <p:spPr/>
        <p:txBody>
          <a:bodyPr/>
          <a:lstStyle/>
          <a:p>
            <a:r>
              <a:rPr kumimoji="1" lang="en-US" altLang="ja-JP" dirty="0" smtClean="0"/>
              <a:t>Anarchism</a:t>
            </a:r>
          </a:p>
          <a:p>
            <a:r>
              <a:rPr lang="en-US" altLang="ja-JP" dirty="0" smtClean="0"/>
              <a:t>Hegel &amp; Marx</a:t>
            </a:r>
          </a:p>
          <a:p>
            <a:r>
              <a:rPr lang="en-US" altLang="ja-JP" dirty="0" smtClean="0"/>
              <a:t>Violinist thought experiment</a:t>
            </a:r>
          </a:p>
          <a:p>
            <a:r>
              <a:rPr lang="en-US" altLang="ja-JP" dirty="0" smtClean="0"/>
              <a:t>Modality</a:t>
            </a:r>
          </a:p>
          <a:p>
            <a:r>
              <a:rPr kumimoji="1" lang="en-US" altLang="ja-JP" dirty="0" smtClean="0"/>
              <a:t>Personal identity, Ship of Theseus, the teleporter, various theories of personal identity.</a:t>
            </a:r>
            <a:endParaRPr kumimoji="1" lang="ja-JP" altLang="en-US" dirty="0"/>
          </a:p>
        </p:txBody>
      </p:sp>
    </p:spTree>
    <p:extLst>
      <p:ext uri="{BB962C8B-B14F-4D97-AF65-F5344CB8AC3E}">
        <p14:creationId xmlns:p14="http://schemas.microsoft.com/office/powerpoint/2010/main" val="37353573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游ゴシック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游ゴシック"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183</TotalTime>
  <Words>1160</Words>
  <Application>Microsoft Office PowerPoint</Application>
  <PresentationFormat>Widescreen</PresentationFormat>
  <Paragraphs>80</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游ゴシック</vt:lpstr>
      <vt:lpstr>游ゴシック Light</vt:lpstr>
      <vt:lpstr>Arial</vt:lpstr>
      <vt:lpstr>Office Theme</vt:lpstr>
      <vt:lpstr>Philosophy Lesson</vt:lpstr>
      <vt:lpstr>Anarchism</vt:lpstr>
      <vt:lpstr>Different kinds of anarchism</vt:lpstr>
      <vt:lpstr>Introductory books on anarchism</vt:lpstr>
      <vt:lpstr>G.W.F. Hegel 1770-1831</vt:lpstr>
      <vt:lpstr>Hegel</vt:lpstr>
      <vt:lpstr>Introductory books on Hegel</vt:lpstr>
      <vt:lpstr>Karl Marx 1818-1883</vt:lpstr>
      <vt:lpstr>Marx takes from Hegel</vt:lpstr>
      <vt:lpstr>Marx on alienation</vt:lpstr>
      <vt:lpstr>Marx on exploitation</vt:lpstr>
      <vt:lpstr>Introductory books on Marx</vt:lpstr>
      <vt:lpstr>The violinist thought experiment</vt:lpstr>
      <vt:lpstr>Metaphysics and modality</vt:lpstr>
      <vt:lpstr>Modal logic</vt:lpstr>
      <vt:lpstr>Ship of Theseus</vt:lpstr>
      <vt:lpstr>Implications for our identity</vt:lpstr>
      <vt:lpstr>The teleporter thought experiment</vt:lpstr>
      <vt:lpstr>Some answers to personal identity</vt:lpstr>
      <vt:lpstr>Books on personal identity</vt:lpstr>
      <vt:lpstr>Five takeaways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Philosophy Lesson</dc:title>
  <dc:creator>sample</dc:creator>
  <cp:lastModifiedBy>sample</cp:lastModifiedBy>
  <cp:revision>33</cp:revision>
  <dcterms:created xsi:type="dcterms:W3CDTF">2021-06-14T23:54:11Z</dcterms:created>
  <dcterms:modified xsi:type="dcterms:W3CDTF">2021-06-15T02:57:11Z</dcterms:modified>
</cp:coreProperties>
</file>