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7" r:id="rId8"/>
    <p:sldId id="261" r:id="rId9"/>
    <p:sldId id="262" r:id="rId10"/>
    <p:sldId id="263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70" d="100"/>
          <a:sy n="70" d="100"/>
        </p:scale>
        <p:origin x="738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164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09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15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4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5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111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17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168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09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51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77040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0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02047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17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399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37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6123C-397F-4CC0-8892-5FB3B14461A8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378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andstad.in/hr-news/hr-trends/five-strategic-measures-through-which-hr-can-reduce-cost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0689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Title page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378039"/>
            <a:ext cx="9144000" cy="531897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Shzanur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Rahman  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number - 1815228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Programme - MASTER OF BUSINESS ADMINITRATION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- HUMAN RESOURCE MANAGEMENT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- LCMB7000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- Prof D 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Pepple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Component 2- PowerPoint Presentation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13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Title page</a:t>
            </a:r>
          </a:p>
          <a:p>
            <a:pPr marL="0" indent="0">
              <a:buNone/>
            </a:pPr>
            <a:r>
              <a:rPr lang="en-GB" dirty="0" smtClean="0"/>
              <a:t>Table of contents</a:t>
            </a:r>
          </a:p>
          <a:p>
            <a:pPr marL="0" indent="0">
              <a:buNone/>
            </a:pPr>
            <a:r>
              <a:rPr lang="en-GB" dirty="0" smtClean="0"/>
              <a:t>Introduction</a:t>
            </a:r>
          </a:p>
          <a:p>
            <a:pPr marL="0" indent="0">
              <a:buNone/>
            </a:pPr>
            <a:r>
              <a:rPr lang="en-GB" dirty="0" smtClean="0"/>
              <a:t>Cost reduction </a:t>
            </a:r>
          </a:p>
          <a:p>
            <a:pPr marL="0" indent="0">
              <a:buNone/>
            </a:pPr>
            <a:r>
              <a:rPr lang="en-GB" dirty="0" smtClean="0"/>
              <a:t>Quality enhancement</a:t>
            </a:r>
          </a:p>
          <a:p>
            <a:pPr marL="0" indent="0">
              <a:buNone/>
            </a:pPr>
            <a:r>
              <a:rPr lang="en-GB" dirty="0" smtClean="0"/>
              <a:t>Innovation </a:t>
            </a:r>
          </a:p>
          <a:p>
            <a:pPr marL="0" indent="0">
              <a:buNone/>
            </a:pPr>
            <a:r>
              <a:rPr lang="en-GB" dirty="0" smtClean="0"/>
              <a:t>Job description</a:t>
            </a:r>
          </a:p>
          <a:p>
            <a:pPr marL="0" indent="0">
              <a:buNone/>
            </a:pPr>
            <a:r>
              <a:rPr lang="en-GB" dirty="0" smtClean="0"/>
              <a:t>Person specification</a:t>
            </a:r>
          </a:p>
          <a:p>
            <a:pPr marL="0" indent="0">
              <a:buNone/>
            </a:pPr>
            <a:r>
              <a:rPr lang="en-GB" dirty="0" smtClean="0"/>
              <a:t>Critical discussion of competitive advantages criteria listed in the job description and person specification.</a:t>
            </a:r>
          </a:p>
          <a:p>
            <a:pPr marL="0" indent="0">
              <a:buNone/>
            </a:pPr>
            <a:r>
              <a:rPr lang="en-GB" dirty="0" smtClean="0"/>
              <a:t>Sample interview questions</a:t>
            </a:r>
          </a:p>
          <a:p>
            <a:pPr marL="0" indent="0">
              <a:buNone/>
            </a:pPr>
            <a:r>
              <a:rPr lang="en-GB" dirty="0" smtClean="0"/>
              <a:t>References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4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purpose is to prepare a PowerPoint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presentation for a local recruitment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how the recruitment and selection process can be used to support an organisation cost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reduction,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enhancement and innovation strategy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articles that explains how HR support competitive advantage.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ob description and person specification which will be critically discussed in terms of the competitive advantage criteria the listing holds.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astly will be a sample interview questions slide that will be used to identify if an applicant has the skills and person specifications to achieve the competitive advantages mentioned in the question. A reference slide will be the last page of this presentation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03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Cost reduction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7956" y="1905000"/>
            <a:ext cx="3193649" cy="37782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45186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257" y="1450315"/>
            <a:ext cx="10515600" cy="6009538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Hire and retain star performers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Prioritise training and mentoring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Automate repetitive processes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Promote talent mobility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Consolidate activity</a:t>
            </a:r>
          </a:p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goal of any cost-cutting exercise should be to eliminate any task whose cost of doing it exceeds the business value it provides. But this analysis is difficult as some tasks do not have a direct monetary value. The bottom line is to take time, identify the gaps, plan the cost cuts and the impact they will have, and only then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execute” (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https://www.randstad.in/hr-news/hr-trends/five-strategic-measures-through-which-hr-can-reduce-costs/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2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Quality enhancement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609" y="2174543"/>
            <a:ext cx="3223049" cy="37782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9725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449" y="1761808"/>
            <a:ext cx="10515600" cy="286478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“Utilizing data from a service organization, Nishii et al. found that HR attributions of management’s intent to enhance service quality and employee well-being (commitment attributions) were positively related to employee commitment and satisfaction” Sanders, K., Yang, H. and Li, X., 2021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Improve your employee recruitment &amp; selection process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Improve communication in the workplace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Invest in employee health &amp; wellbeing</a:t>
            </a:r>
          </a:p>
        </p:txBody>
      </p:sp>
    </p:spTree>
    <p:extLst>
      <p:ext uri="{BB962C8B-B14F-4D97-AF65-F5344CB8AC3E}">
        <p14:creationId xmlns:p14="http://schemas.microsoft.com/office/powerpoint/2010/main" val="380505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“Innovation can be conceptualized as an HRM-related outcome, whereby various HRM practices, alone or in bundles, exert their influence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on innovation, possibly through various mediators and depending on different boundary conditions” Seeck, H. and Diehl, M.R., 2017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innovation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Onboarding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and development (L&amp;D)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27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5459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95459"/>
            <a:ext cx="5486400" cy="5910191"/>
          </a:xfrm>
        </p:spPr>
      </p:pic>
    </p:spTree>
    <p:extLst>
      <p:ext uri="{BB962C8B-B14F-4D97-AF65-F5344CB8AC3E}">
        <p14:creationId xmlns:p14="http://schemas.microsoft.com/office/powerpoint/2010/main" val="290056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1905000"/>
            <a:ext cx="3876114" cy="4372970"/>
          </a:xfrm>
        </p:spPr>
      </p:pic>
    </p:spTree>
    <p:extLst>
      <p:ext uri="{BB962C8B-B14F-4D97-AF65-F5344CB8AC3E}">
        <p14:creationId xmlns:p14="http://schemas.microsoft.com/office/powerpoint/2010/main" val="234109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discussion of competitive advantages criteria listed in the job description and person specification.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365612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Salary says “up to £11”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 time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Living in could have issues of an expatriate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Waiter/waitress shows diversity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wanted shows restaurant prioritises optimal productivity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Learn and develop indicates practise of sustainable HRM</a:t>
            </a:r>
          </a:p>
        </p:txBody>
      </p:sp>
    </p:spTree>
    <p:extLst>
      <p:ext uri="{BB962C8B-B14F-4D97-AF65-F5344CB8AC3E}">
        <p14:creationId xmlns:p14="http://schemas.microsoft.com/office/powerpoint/2010/main" val="41612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Sample interview questions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you willing to relocate?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Salary expectations?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with cash and card handling?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with handling alcoholic drinks?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role will require you to stand, walk and work for long hours, is this ok for you?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you a good team player?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in working alone?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you have 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40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Five strategic measures through which HR can reduce costs | </a:t>
            </a:r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Randstad</a:t>
            </a: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India. Available at: https://www.randstad.in/hr-news/hr-trends/five-strategic-measures-through-which-hr-can-reduce-costs/ (Accessed: March 6, 2023). </a:t>
            </a:r>
          </a:p>
          <a:p>
            <a:pPr marL="0" indent="0">
              <a:buNone/>
            </a:pP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Sanders, K., Yang, H. and Li, X., 2021. Quality enhancement or cost reduction? The influence of high-performance work systems and power distance orientation on employee human resource attributions. The International Journal of Human Resource Management, 32(21), pp.4463-4490.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Seeck, H. and Diehl, M.R., 2017. A literature review on HRM and innovation–taking stock and future directions. The International Journal of Human Resource Management, 28(6), pp.913-944.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64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5787</TotalTime>
  <Words>635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Wisp</vt:lpstr>
      <vt:lpstr>Title page </vt:lpstr>
      <vt:lpstr>Table of contents</vt:lpstr>
      <vt:lpstr>Introduction </vt:lpstr>
      <vt:lpstr>Cost reduction</vt:lpstr>
      <vt:lpstr>PowerPoint Presentation</vt:lpstr>
      <vt:lpstr>Quality enhancement</vt:lpstr>
      <vt:lpstr>PowerPoint Presentation</vt:lpstr>
      <vt:lpstr>Innovation </vt:lpstr>
      <vt:lpstr>Job description</vt:lpstr>
      <vt:lpstr>Person specification</vt:lpstr>
      <vt:lpstr>Critical discussion of competitive advantages criteria listed in the job description and person specification.</vt:lpstr>
      <vt:lpstr>Sample interview questions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 </dc:title>
  <dc:creator>ADMIN</dc:creator>
  <cp:lastModifiedBy>ADMIN</cp:lastModifiedBy>
  <cp:revision>49</cp:revision>
  <dcterms:created xsi:type="dcterms:W3CDTF">2023-03-05T22:49:41Z</dcterms:created>
  <dcterms:modified xsi:type="dcterms:W3CDTF">2023-03-09T23:17:15Z</dcterms:modified>
</cp:coreProperties>
</file>