
<file path=[Content_Types].xml><?xml version="1.0" encoding="utf-8"?>
<Types xmlns="http://schemas.openxmlformats.org/package/2006/content-types">
  <Default Extension="png" ContentType="image/png"/>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3.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7.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8.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9.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93" r:id="rId1"/>
  </p:sldMasterIdLst>
  <p:notesMasterIdLst>
    <p:notesMasterId r:id="rId25"/>
  </p:notesMasterIdLst>
  <p:handoutMasterIdLst>
    <p:handoutMasterId r:id="rId26"/>
  </p:handoutMasterIdLst>
  <p:sldIdLst>
    <p:sldId id="385" r:id="rId2"/>
    <p:sldId id="410" r:id="rId3"/>
    <p:sldId id="398" r:id="rId4"/>
    <p:sldId id="387" r:id="rId5"/>
    <p:sldId id="400" r:id="rId6"/>
    <p:sldId id="388" r:id="rId7"/>
    <p:sldId id="401" r:id="rId8"/>
    <p:sldId id="389" r:id="rId9"/>
    <p:sldId id="402" r:id="rId10"/>
    <p:sldId id="390" r:id="rId11"/>
    <p:sldId id="403" r:id="rId12"/>
    <p:sldId id="391" r:id="rId13"/>
    <p:sldId id="404" r:id="rId14"/>
    <p:sldId id="392" r:id="rId15"/>
    <p:sldId id="405" r:id="rId16"/>
    <p:sldId id="393" r:id="rId17"/>
    <p:sldId id="406" r:id="rId18"/>
    <p:sldId id="394" r:id="rId19"/>
    <p:sldId id="407" r:id="rId20"/>
    <p:sldId id="408" r:id="rId21"/>
    <p:sldId id="395" r:id="rId22"/>
    <p:sldId id="396" r:id="rId23"/>
    <p:sldId id="39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3" pos="480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2F1"/>
    <a:srgbClr val="F5F5F5"/>
    <a:srgbClr val="B7472A"/>
    <a:srgbClr val="D24726"/>
    <a:srgbClr val="9FCDB3"/>
    <a:srgbClr val="217346"/>
    <a:srgbClr val="000000"/>
    <a:srgbClr val="D9D9D9"/>
    <a:srgbClr val="FF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91" autoAdjust="0"/>
    <p:restoredTop sz="95095" autoAdjust="0"/>
  </p:normalViewPr>
  <p:slideViewPr>
    <p:cSldViewPr snapToGrid="0">
      <p:cViewPr varScale="1">
        <p:scale>
          <a:sx n="80" d="100"/>
          <a:sy n="80" d="100"/>
        </p:scale>
        <p:origin x="744" y="96"/>
      </p:cViewPr>
      <p:guideLst>
        <p:guide orient="horz" pos="2880"/>
        <p:guide pos="4800"/>
      </p:guideLst>
    </p:cSldViewPr>
  </p:slideViewPr>
  <p:outlineViewPr>
    <p:cViewPr>
      <p:scale>
        <a:sx n="33" d="100"/>
        <a:sy n="33" d="100"/>
      </p:scale>
      <p:origin x="0" y="-138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3403" y="28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18" Type="http://schemas.openxmlformats.org/officeDocument/2006/relationships/slide" Target="slides/slide18.xml"/><Relationship Id="rId3" Type="http://schemas.openxmlformats.org/officeDocument/2006/relationships/slide" Target="slides/slide3.xml"/><Relationship Id="rId21" Type="http://schemas.openxmlformats.org/officeDocument/2006/relationships/slide" Target="slides/slide21.xml"/><Relationship Id="rId7" Type="http://schemas.openxmlformats.org/officeDocument/2006/relationships/slide" Target="slides/slide7.xml"/><Relationship Id="rId12" Type="http://schemas.openxmlformats.org/officeDocument/2006/relationships/slide" Target="slides/slide12.xml"/><Relationship Id="rId17" Type="http://schemas.openxmlformats.org/officeDocument/2006/relationships/slide" Target="slides/slide17.xml"/><Relationship Id="rId2" Type="http://schemas.openxmlformats.org/officeDocument/2006/relationships/slide" Target="slides/slide2.xml"/><Relationship Id="rId16" Type="http://schemas.openxmlformats.org/officeDocument/2006/relationships/slide" Target="slides/slide16.xml"/><Relationship Id="rId20" Type="http://schemas.openxmlformats.org/officeDocument/2006/relationships/slide" Target="slides/slide20.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5" Type="http://schemas.openxmlformats.org/officeDocument/2006/relationships/slide" Target="slides/slide15.xml"/><Relationship Id="rId23" Type="http://schemas.openxmlformats.org/officeDocument/2006/relationships/slide" Target="slides/slide23.xml"/><Relationship Id="rId10" Type="http://schemas.openxmlformats.org/officeDocument/2006/relationships/slide" Target="slides/slide10.xml"/><Relationship Id="rId19" Type="http://schemas.openxmlformats.org/officeDocument/2006/relationships/slide" Target="slides/slide19.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 Id="rId22" Type="http://schemas.openxmlformats.org/officeDocument/2006/relationships/slide" Target="slides/slide22.xml"/></Relationships>
</file>

<file path=ppt/diagrams/_rels/data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s>
</file>

<file path=ppt/diagrams/_rels/data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jpg"/><Relationship Id="rId5" Type="http://schemas.openxmlformats.org/officeDocument/2006/relationships/image" Target="../media/image16.jpg"/><Relationship Id="rId4" Type="http://schemas.openxmlformats.org/officeDocument/2006/relationships/image" Target="../media/image15.png"/></Relationships>
</file>

<file path=ppt/diagrams/_rels/data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png"/><Relationship Id="rId1" Type="http://schemas.openxmlformats.org/officeDocument/2006/relationships/image" Target="../media/image31.png"/><Relationship Id="rId4" Type="http://schemas.openxmlformats.org/officeDocument/2006/relationships/image" Target="../media/image34.webp"/></Relationships>
</file>

<file path=ppt/diagrams/_rels/drawing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jpg"/><Relationship Id="rId5" Type="http://schemas.openxmlformats.org/officeDocument/2006/relationships/image" Target="../media/image16.jpg"/><Relationship Id="rId4" Type="http://schemas.openxmlformats.org/officeDocument/2006/relationships/image" Target="../media/image15.png"/></Relationships>
</file>

<file path=ppt/diagrams/_rels/drawing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png"/><Relationship Id="rId1" Type="http://schemas.openxmlformats.org/officeDocument/2006/relationships/image" Target="../media/image31.png"/><Relationship Id="rId4" Type="http://schemas.openxmlformats.org/officeDocument/2006/relationships/image" Target="../media/image34.webp"/></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DD0792-0BAF-4E52-A085-A67B05D2B5F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38403FC-5622-4B24-AF94-42574511143E}">
      <dgm:prSet phldrT="[Text]" custT="1"/>
      <dgm:spPr/>
      <dgm:t>
        <a:bodyPr/>
        <a:lstStyle/>
        <a:p>
          <a:r>
            <a:rPr lang="en-GB" sz="1400" b="1" dirty="0" smtClean="0">
              <a:solidFill>
                <a:schemeClr val="tx1"/>
              </a:solidFill>
              <a:latin typeface="Arial" panose="020B0604020202020204" pitchFamily="34" charset="0"/>
              <a:cs typeface="Arial" panose="020B0604020202020204" pitchFamily="34" charset="0"/>
            </a:rPr>
            <a:t>Program of Study: BA Business Management</a:t>
          </a:r>
          <a:endParaRPr lang="en-US" sz="1400" b="1" dirty="0">
            <a:solidFill>
              <a:schemeClr val="tx1"/>
            </a:solidFill>
            <a:latin typeface="Arial" panose="020B0604020202020204" pitchFamily="34" charset="0"/>
            <a:cs typeface="Arial" panose="020B0604020202020204" pitchFamily="34" charset="0"/>
          </a:endParaRPr>
        </a:p>
      </dgm:t>
    </dgm:pt>
    <dgm:pt modelId="{C927EA90-EAA8-4EDF-9FFC-C4BEE5BE3871}" type="parTrans" cxnId="{6E966751-7D67-4B47-96CA-426D6F512F9B}">
      <dgm:prSet/>
      <dgm:spPr/>
      <dgm:t>
        <a:bodyPr/>
        <a:lstStyle/>
        <a:p>
          <a:endParaRPr lang="en-US"/>
        </a:p>
      </dgm:t>
    </dgm:pt>
    <dgm:pt modelId="{8B3A9B95-3B43-4E43-B25A-A80ED73672FF}" type="sibTrans" cxnId="{6E966751-7D67-4B47-96CA-426D6F512F9B}">
      <dgm:prSet/>
      <dgm:spPr/>
      <dgm:t>
        <a:bodyPr/>
        <a:lstStyle/>
        <a:p>
          <a:endParaRPr lang="en-US"/>
        </a:p>
      </dgm:t>
    </dgm:pt>
    <dgm:pt modelId="{590985F3-6041-4ABF-912E-A1896AB1811E}">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Academic Year: 2025/2026</a:t>
          </a:r>
          <a:endParaRPr lang="en-US" sz="1400" b="1" dirty="0">
            <a:solidFill>
              <a:schemeClr val="tx1"/>
            </a:solidFill>
            <a:latin typeface="Arial" panose="020B0604020202020204" pitchFamily="34" charset="0"/>
            <a:cs typeface="Arial" panose="020B0604020202020204" pitchFamily="34" charset="0"/>
          </a:endParaRPr>
        </a:p>
      </dgm:t>
    </dgm:pt>
    <dgm:pt modelId="{F20F6A2F-460F-4E6A-827E-F3144FB12493}" type="parTrans" cxnId="{23B6008B-3B1D-4CB5-AA1D-71981628A51B}">
      <dgm:prSet/>
      <dgm:spPr/>
      <dgm:t>
        <a:bodyPr/>
        <a:lstStyle/>
        <a:p>
          <a:endParaRPr lang="en-US"/>
        </a:p>
      </dgm:t>
    </dgm:pt>
    <dgm:pt modelId="{53371E6D-320B-4AB9-950E-CD25383AC0E6}" type="sibTrans" cxnId="{23B6008B-3B1D-4CB5-AA1D-71981628A51B}">
      <dgm:prSet/>
      <dgm:spPr/>
      <dgm:t>
        <a:bodyPr/>
        <a:lstStyle/>
        <a:p>
          <a:endParaRPr lang="en-US"/>
        </a:p>
      </dgm:t>
    </dgm:pt>
    <dgm:pt modelId="{EED3CD0C-B323-41B3-9796-08961113DDB9}">
      <dgm:prSet custT="1"/>
      <dgm:spPr/>
      <dgm:t>
        <a:bodyPr/>
        <a:lstStyle/>
        <a:p>
          <a:r>
            <a:rPr lang="en-GB" sz="1400" b="1" dirty="0" smtClean="0">
              <a:solidFill>
                <a:schemeClr val="tx1"/>
              </a:solidFill>
              <a:latin typeface="Arial" panose="020B0604020202020204" pitchFamily="34" charset="0"/>
              <a:cs typeface="Arial" panose="020B0604020202020204" pitchFamily="34" charset="0"/>
            </a:rPr>
            <a:t>Module Name and Code: LCBB6003_BIRM</a:t>
          </a:r>
          <a:endParaRPr lang="en-US" sz="1400" b="1" dirty="0">
            <a:solidFill>
              <a:schemeClr val="tx1"/>
            </a:solidFill>
            <a:latin typeface="Arial" panose="020B0604020202020204" pitchFamily="34" charset="0"/>
            <a:cs typeface="Arial" panose="020B0604020202020204" pitchFamily="34" charset="0"/>
          </a:endParaRPr>
        </a:p>
      </dgm:t>
    </dgm:pt>
    <dgm:pt modelId="{97797950-82EA-4170-8ED9-8C5935055253}" type="parTrans" cxnId="{FADE033C-729B-4B8C-B48B-4835DFD51D07}">
      <dgm:prSet/>
      <dgm:spPr/>
      <dgm:t>
        <a:bodyPr/>
        <a:lstStyle/>
        <a:p>
          <a:endParaRPr lang="en-US"/>
        </a:p>
      </dgm:t>
    </dgm:pt>
    <dgm:pt modelId="{1B560CA1-E58C-4623-B1AF-9F0C3012CEDB}" type="sibTrans" cxnId="{FADE033C-729B-4B8C-B48B-4835DFD51D07}">
      <dgm:prSet/>
      <dgm:spPr/>
      <dgm:t>
        <a:bodyPr/>
        <a:lstStyle/>
        <a:p>
          <a:endParaRPr lang="en-US"/>
        </a:p>
      </dgm:t>
    </dgm:pt>
    <dgm:pt modelId="{E9191446-C4DF-4C76-BFC6-108986347856}">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Lecturer Name: </a:t>
          </a:r>
          <a:r>
            <a:rPr lang="en-US" sz="1400" b="1" dirty="0" err="1" smtClean="0">
              <a:solidFill>
                <a:schemeClr val="tx1"/>
              </a:solidFill>
              <a:latin typeface="Arial" panose="020B0604020202020204" pitchFamily="34" charset="0"/>
              <a:cs typeface="Arial" panose="020B0604020202020204" pitchFamily="34" charset="0"/>
            </a:rPr>
            <a:t>Dr</a:t>
          </a:r>
          <a:r>
            <a:rPr lang="en-US" sz="1400" b="1" dirty="0" smtClean="0">
              <a:solidFill>
                <a:schemeClr val="tx1"/>
              </a:solidFill>
              <a:latin typeface="Arial" panose="020B0604020202020204" pitchFamily="34" charset="0"/>
              <a:cs typeface="Arial" panose="020B0604020202020204" pitchFamily="34" charset="0"/>
            </a:rPr>
            <a:t> </a:t>
          </a:r>
          <a:r>
            <a:rPr lang="en-US" sz="1400" b="1" dirty="0" err="1" smtClean="0">
              <a:solidFill>
                <a:schemeClr val="tx1"/>
              </a:solidFill>
              <a:latin typeface="Arial" panose="020B0604020202020204" pitchFamily="34" charset="0"/>
              <a:cs typeface="Arial" panose="020B0604020202020204" pitchFamily="34" charset="0"/>
            </a:rPr>
            <a:t>Mudassar</a:t>
          </a:r>
          <a:r>
            <a:rPr lang="en-US" sz="1400" b="1" dirty="0" smtClean="0">
              <a:solidFill>
                <a:schemeClr val="tx1"/>
              </a:solidFill>
              <a:latin typeface="Arial" panose="020B0604020202020204" pitchFamily="34" charset="0"/>
              <a:cs typeface="Arial" panose="020B0604020202020204" pitchFamily="34" charset="0"/>
            </a:rPr>
            <a:t> Hasan</a:t>
          </a:r>
          <a:endParaRPr lang="en-US" sz="1400" b="1" dirty="0">
            <a:solidFill>
              <a:schemeClr val="tx1"/>
            </a:solidFill>
            <a:latin typeface="Arial" panose="020B0604020202020204" pitchFamily="34" charset="0"/>
            <a:cs typeface="Arial" panose="020B0604020202020204" pitchFamily="34" charset="0"/>
          </a:endParaRPr>
        </a:p>
      </dgm:t>
    </dgm:pt>
    <dgm:pt modelId="{36DF5A25-6A71-4CE8-935F-BF650514E993}" type="sibTrans" cxnId="{F0EA5131-47AA-4B6B-A91D-AB7211ED0AB0}">
      <dgm:prSet/>
      <dgm:spPr/>
      <dgm:t>
        <a:bodyPr/>
        <a:lstStyle/>
        <a:p>
          <a:endParaRPr lang="en-US"/>
        </a:p>
      </dgm:t>
    </dgm:pt>
    <dgm:pt modelId="{5AA65CBF-7B42-4440-81EC-8BE5A8DDA57C}" type="parTrans" cxnId="{F0EA5131-47AA-4B6B-A91D-AB7211ED0AB0}">
      <dgm:prSet/>
      <dgm:spPr/>
      <dgm:t>
        <a:bodyPr/>
        <a:lstStyle/>
        <a:p>
          <a:endParaRPr lang="en-US"/>
        </a:p>
      </dgm:t>
    </dgm:pt>
    <dgm:pt modelId="{BB5E3511-7D79-4C14-9670-C7D0D9BA811E}">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Marius </a:t>
          </a:r>
          <a:r>
            <a:rPr lang="en-US" sz="1400" b="1" dirty="0" err="1" smtClean="0">
              <a:solidFill>
                <a:schemeClr val="tx1"/>
              </a:solidFill>
              <a:latin typeface="Arial" panose="020B0604020202020204" pitchFamily="34" charset="0"/>
              <a:cs typeface="Arial" panose="020B0604020202020204" pitchFamily="34" charset="0"/>
            </a:rPr>
            <a:t>Boldeanu</a:t>
          </a:r>
          <a:r>
            <a:rPr lang="en-US" sz="1400" b="1" dirty="0" smtClean="0">
              <a:solidFill>
                <a:schemeClr val="tx1"/>
              </a:solidFill>
              <a:latin typeface="Arial" panose="020B0604020202020204" pitchFamily="34" charset="0"/>
              <a:cs typeface="Arial" panose="020B0604020202020204" pitchFamily="34" charset="0"/>
            </a:rPr>
            <a:t> - </a:t>
          </a:r>
          <a:r>
            <a:rPr lang="en-US" sz="1400" b="1" dirty="0" smtClean="0">
              <a:solidFill>
                <a:schemeClr val="tx1"/>
              </a:solidFill>
              <a:latin typeface="Arial" panose="020B0604020202020204" pitchFamily="34" charset="0"/>
              <a:cs typeface="Arial" panose="020B0604020202020204" pitchFamily="34" charset="0"/>
            </a:rPr>
            <a:t>2224837</a:t>
          </a:r>
          <a:endParaRPr lang="en-US" sz="1400" b="1" dirty="0">
            <a:solidFill>
              <a:schemeClr val="tx1"/>
            </a:solidFill>
            <a:latin typeface="Arial" panose="020B0604020202020204" pitchFamily="34" charset="0"/>
            <a:cs typeface="Arial" panose="020B0604020202020204" pitchFamily="34" charset="0"/>
          </a:endParaRPr>
        </a:p>
      </dgm:t>
    </dgm:pt>
    <dgm:pt modelId="{CC8D1006-D2FB-4C9E-B91C-DBD68C76A442}" type="parTrans" cxnId="{57BD77D2-711D-4CAE-AA88-04A12B249A25}">
      <dgm:prSet/>
      <dgm:spPr/>
      <dgm:t>
        <a:bodyPr/>
        <a:lstStyle/>
        <a:p>
          <a:endParaRPr lang="en-US"/>
        </a:p>
      </dgm:t>
    </dgm:pt>
    <dgm:pt modelId="{691DCDF9-23CA-4898-A6D0-5A3940312BA2}" type="sibTrans" cxnId="{57BD77D2-711D-4CAE-AA88-04A12B249A25}">
      <dgm:prSet/>
      <dgm:spPr/>
      <dgm:t>
        <a:bodyPr/>
        <a:lstStyle/>
        <a:p>
          <a:endParaRPr lang="en-US"/>
        </a:p>
      </dgm:t>
    </dgm:pt>
    <dgm:pt modelId="{C04FA4AD-F558-471F-920F-09E084E7CFBF}">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Student Name and Student ID:</a:t>
          </a:r>
          <a:endParaRPr lang="en-US" sz="1400" b="1" dirty="0">
            <a:solidFill>
              <a:schemeClr val="tx1"/>
            </a:solidFill>
            <a:latin typeface="Arial" panose="020B0604020202020204" pitchFamily="34" charset="0"/>
            <a:cs typeface="Arial" panose="020B0604020202020204" pitchFamily="34" charset="0"/>
          </a:endParaRPr>
        </a:p>
      </dgm:t>
    </dgm:pt>
    <dgm:pt modelId="{DC543B13-2689-45A1-9477-1F68B43687D9}" type="parTrans" cxnId="{8A608270-9724-4974-AC85-5229E47A3D13}">
      <dgm:prSet/>
      <dgm:spPr/>
      <dgm:t>
        <a:bodyPr/>
        <a:lstStyle/>
        <a:p>
          <a:endParaRPr lang="en-US"/>
        </a:p>
      </dgm:t>
    </dgm:pt>
    <dgm:pt modelId="{6E803672-FDB7-428C-A177-22052AA5E361}" type="sibTrans" cxnId="{8A608270-9724-4974-AC85-5229E47A3D13}">
      <dgm:prSet/>
      <dgm:spPr/>
      <dgm:t>
        <a:bodyPr/>
        <a:lstStyle/>
        <a:p>
          <a:endParaRPr lang="en-US"/>
        </a:p>
      </dgm:t>
    </dgm:pt>
    <dgm:pt modelId="{15EC1EA4-DAA9-41B7-9966-CA43EE866152}">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Catalina </a:t>
          </a:r>
          <a:r>
            <a:rPr lang="en-US" sz="1400" b="1" dirty="0" err="1" smtClean="0">
              <a:solidFill>
                <a:schemeClr val="tx1"/>
              </a:solidFill>
              <a:latin typeface="Arial" panose="020B0604020202020204" pitchFamily="34" charset="0"/>
              <a:cs typeface="Arial" panose="020B0604020202020204" pitchFamily="34" charset="0"/>
            </a:rPr>
            <a:t>Vilcea</a:t>
          </a:r>
          <a:r>
            <a:rPr lang="en-US" sz="1400" b="1" dirty="0" smtClean="0">
              <a:solidFill>
                <a:schemeClr val="tx1"/>
              </a:solidFill>
              <a:latin typeface="Arial" panose="020B0604020202020204" pitchFamily="34" charset="0"/>
              <a:cs typeface="Arial" panose="020B0604020202020204" pitchFamily="34" charset="0"/>
            </a:rPr>
            <a:t> - </a:t>
          </a:r>
          <a:r>
            <a:rPr lang="en-US" sz="1400" b="1" dirty="0" smtClean="0">
              <a:solidFill>
                <a:schemeClr val="tx1"/>
              </a:solidFill>
              <a:latin typeface="Arial" panose="020B0604020202020204" pitchFamily="34" charset="0"/>
              <a:cs typeface="Arial" panose="020B0604020202020204" pitchFamily="34" charset="0"/>
            </a:rPr>
            <a:t>2228224</a:t>
          </a:r>
          <a:endParaRPr lang="en-US" sz="1400" b="1" dirty="0">
            <a:solidFill>
              <a:schemeClr val="tx1"/>
            </a:solidFill>
            <a:latin typeface="Arial" panose="020B0604020202020204" pitchFamily="34" charset="0"/>
            <a:cs typeface="Arial" panose="020B0604020202020204" pitchFamily="34" charset="0"/>
          </a:endParaRPr>
        </a:p>
      </dgm:t>
    </dgm:pt>
    <dgm:pt modelId="{FA900D4D-A89E-46C7-B1AD-A4DCAD8929BC}" type="parTrans" cxnId="{550C31C4-CE5D-4F98-9DC3-A5DBEA40E57C}">
      <dgm:prSet/>
      <dgm:spPr/>
      <dgm:t>
        <a:bodyPr/>
        <a:lstStyle/>
        <a:p>
          <a:endParaRPr lang="en-US"/>
        </a:p>
      </dgm:t>
    </dgm:pt>
    <dgm:pt modelId="{A71F86DF-4E5C-406C-A672-C998CC7A5118}" type="sibTrans" cxnId="{550C31C4-CE5D-4F98-9DC3-A5DBEA40E57C}">
      <dgm:prSet/>
      <dgm:spPr/>
      <dgm:t>
        <a:bodyPr/>
        <a:lstStyle/>
        <a:p>
          <a:endParaRPr lang="en-US"/>
        </a:p>
      </dgm:t>
    </dgm:pt>
    <dgm:pt modelId="{0B4BFD7C-C932-47FC-BF27-B0759E8046AD}">
      <dgm:prSet custT="1"/>
      <dgm:spPr/>
      <dgm:t>
        <a:bodyPr/>
        <a:lstStyle/>
        <a:p>
          <a:r>
            <a:rPr lang="en-US" sz="1400" b="1" dirty="0" smtClean="0">
              <a:solidFill>
                <a:schemeClr val="tx1"/>
              </a:solidFill>
              <a:latin typeface="Arial" panose="020B0604020202020204" pitchFamily="34" charset="0"/>
              <a:cs typeface="Arial" panose="020B0604020202020204" pitchFamily="34" charset="0"/>
            </a:rPr>
            <a:t>Ileana </a:t>
          </a:r>
          <a:r>
            <a:rPr lang="en-US" sz="1400" b="1" dirty="0" err="1" smtClean="0">
              <a:solidFill>
                <a:schemeClr val="tx1"/>
              </a:solidFill>
              <a:latin typeface="Arial" panose="020B0604020202020204" pitchFamily="34" charset="0"/>
              <a:cs typeface="Arial" panose="020B0604020202020204" pitchFamily="34" charset="0"/>
            </a:rPr>
            <a:t>Lupu</a:t>
          </a:r>
          <a:r>
            <a:rPr lang="en-US" sz="1400" b="1" dirty="0" smtClean="0">
              <a:solidFill>
                <a:schemeClr val="tx1"/>
              </a:solidFill>
              <a:latin typeface="Arial" panose="020B0604020202020204" pitchFamily="34" charset="0"/>
              <a:cs typeface="Arial" panose="020B0604020202020204" pitchFamily="34" charset="0"/>
            </a:rPr>
            <a:t> - 2231908</a:t>
          </a:r>
          <a:endParaRPr lang="en-US" sz="1400" b="1" dirty="0">
            <a:solidFill>
              <a:schemeClr val="tx1"/>
            </a:solidFill>
            <a:latin typeface="Arial" panose="020B0604020202020204" pitchFamily="34" charset="0"/>
            <a:cs typeface="Arial" panose="020B0604020202020204" pitchFamily="34" charset="0"/>
          </a:endParaRPr>
        </a:p>
      </dgm:t>
    </dgm:pt>
    <dgm:pt modelId="{350AEC2E-911F-4BFA-B9F2-2356B984EDA6}" type="parTrans" cxnId="{54EC1A40-7575-4B0A-AC8C-074EFCDEA8CD}">
      <dgm:prSet/>
      <dgm:spPr/>
      <dgm:t>
        <a:bodyPr/>
        <a:lstStyle/>
        <a:p>
          <a:endParaRPr lang="en-US"/>
        </a:p>
      </dgm:t>
    </dgm:pt>
    <dgm:pt modelId="{957A99D1-4BF1-4311-9D3E-4FBB44677883}" type="sibTrans" cxnId="{54EC1A40-7575-4B0A-AC8C-074EFCDEA8CD}">
      <dgm:prSet/>
      <dgm:spPr/>
      <dgm:t>
        <a:bodyPr/>
        <a:lstStyle/>
        <a:p>
          <a:endParaRPr lang="en-US"/>
        </a:p>
      </dgm:t>
    </dgm:pt>
    <dgm:pt modelId="{4F77523A-6CE5-4DFB-9165-F930CEBA8039}">
      <dgm:prSet custT="1"/>
      <dgm:spPr/>
      <dgm:t>
        <a:bodyPr/>
        <a:lstStyle/>
        <a:p>
          <a:r>
            <a:rPr lang="en-US" sz="1400" b="1" dirty="0" err="1" smtClean="0">
              <a:solidFill>
                <a:schemeClr val="tx1"/>
              </a:solidFill>
              <a:latin typeface="Arial" panose="020B0604020202020204" pitchFamily="34" charset="0"/>
              <a:cs typeface="Arial" panose="020B0604020202020204" pitchFamily="34" charset="0"/>
            </a:rPr>
            <a:t>Casiana</a:t>
          </a:r>
          <a:r>
            <a:rPr lang="en-US" sz="1400" b="1" dirty="0" smtClean="0">
              <a:solidFill>
                <a:schemeClr val="tx1"/>
              </a:solidFill>
              <a:latin typeface="Arial" panose="020B0604020202020204" pitchFamily="34" charset="0"/>
              <a:cs typeface="Arial" panose="020B0604020202020204" pitchFamily="34" charset="0"/>
            </a:rPr>
            <a:t> </a:t>
          </a:r>
          <a:r>
            <a:rPr lang="en-US" sz="1400" b="1" dirty="0" err="1" smtClean="0">
              <a:solidFill>
                <a:schemeClr val="tx1"/>
              </a:solidFill>
              <a:latin typeface="Arial" panose="020B0604020202020204" pitchFamily="34" charset="0"/>
              <a:cs typeface="Arial" panose="020B0604020202020204" pitchFamily="34" charset="0"/>
            </a:rPr>
            <a:t>Danci</a:t>
          </a:r>
          <a:r>
            <a:rPr lang="en-US" sz="1400" b="1" dirty="0" smtClean="0">
              <a:solidFill>
                <a:schemeClr val="tx1"/>
              </a:solidFill>
              <a:latin typeface="Arial" panose="020B0604020202020204" pitchFamily="34" charset="0"/>
              <a:cs typeface="Arial" panose="020B0604020202020204" pitchFamily="34" charset="0"/>
            </a:rPr>
            <a:t> - </a:t>
          </a:r>
          <a:r>
            <a:rPr lang="en-US" sz="1400" b="1" dirty="0" smtClean="0">
              <a:solidFill>
                <a:schemeClr val="tx1"/>
              </a:solidFill>
              <a:latin typeface="Arial" panose="020B0604020202020204" pitchFamily="34" charset="0"/>
              <a:cs typeface="Arial" panose="020B0604020202020204" pitchFamily="34" charset="0"/>
            </a:rPr>
            <a:t>2225536</a:t>
          </a:r>
          <a:endParaRPr lang="en-US" sz="1400" b="1" dirty="0">
            <a:solidFill>
              <a:schemeClr val="tx1"/>
            </a:solidFill>
            <a:latin typeface="Arial" panose="020B0604020202020204" pitchFamily="34" charset="0"/>
            <a:cs typeface="Arial" panose="020B0604020202020204" pitchFamily="34" charset="0"/>
          </a:endParaRPr>
        </a:p>
      </dgm:t>
    </dgm:pt>
    <dgm:pt modelId="{90B958CD-1529-4335-B2F8-BC128E473F68}" type="parTrans" cxnId="{F714B1D1-C59F-4062-B82F-E88D686639DD}">
      <dgm:prSet/>
      <dgm:spPr/>
      <dgm:t>
        <a:bodyPr/>
        <a:lstStyle/>
        <a:p>
          <a:endParaRPr lang="en-US"/>
        </a:p>
      </dgm:t>
    </dgm:pt>
    <dgm:pt modelId="{AD255F99-0391-477A-BD9E-F19466867A36}" type="sibTrans" cxnId="{F714B1D1-C59F-4062-B82F-E88D686639DD}">
      <dgm:prSet/>
      <dgm:spPr/>
      <dgm:t>
        <a:bodyPr/>
        <a:lstStyle/>
        <a:p>
          <a:endParaRPr lang="en-US"/>
        </a:p>
      </dgm:t>
    </dgm:pt>
    <dgm:pt modelId="{88AB5A92-B825-47C4-8460-EB8CBA3FACA0}" type="pres">
      <dgm:prSet presAssocID="{84DD0792-0BAF-4E52-A085-A67B05D2B5FA}" presName="linear" presStyleCnt="0">
        <dgm:presLayoutVars>
          <dgm:animLvl val="lvl"/>
          <dgm:resizeHandles val="exact"/>
        </dgm:presLayoutVars>
      </dgm:prSet>
      <dgm:spPr/>
      <dgm:t>
        <a:bodyPr/>
        <a:lstStyle/>
        <a:p>
          <a:endParaRPr lang="en-US"/>
        </a:p>
      </dgm:t>
    </dgm:pt>
    <dgm:pt modelId="{ACF94081-8526-4016-A699-3181198F86CF}" type="pres">
      <dgm:prSet presAssocID="{638403FC-5622-4B24-AF94-42574511143E}" presName="parentText" presStyleLbl="node1" presStyleIdx="0" presStyleCnt="9" custLinFactNeighborY="10217">
        <dgm:presLayoutVars>
          <dgm:chMax val="0"/>
          <dgm:bulletEnabled val="1"/>
        </dgm:presLayoutVars>
      </dgm:prSet>
      <dgm:spPr/>
      <dgm:t>
        <a:bodyPr/>
        <a:lstStyle/>
        <a:p>
          <a:endParaRPr lang="en-US"/>
        </a:p>
      </dgm:t>
    </dgm:pt>
    <dgm:pt modelId="{8F5C1A8F-9404-41A5-9EDF-B1606C89C55F}" type="pres">
      <dgm:prSet presAssocID="{8B3A9B95-3B43-4E43-B25A-A80ED73672FF}" presName="spacer" presStyleCnt="0"/>
      <dgm:spPr/>
    </dgm:pt>
    <dgm:pt modelId="{1AF50DFB-8C2A-4122-ADFC-095A7494511E}" type="pres">
      <dgm:prSet presAssocID="{590985F3-6041-4ABF-912E-A1896AB1811E}" presName="parentText" presStyleLbl="node1" presStyleIdx="1" presStyleCnt="9">
        <dgm:presLayoutVars>
          <dgm:chMax val="0"/>
          <dgm:bulletEnabled val="1"/>
        </dgm:presLayoutVars>
      </dgm:prSet>
      <dgm:spPr/>
      <dgm:t>
        <a:bodyPr/>
        <a:lstStyle/>
        <a:p>
          <a:endParaRPr lang="en-US"/>
        </a:p>
      </dgm:t>
    </dgm:pt>
    <dgm:pt modelId="{41BEB1A5-710F-4AC2-BB90-92B8F5DB4B1F}" type="pres">
      <dgm:prSet presAssocID="{53371E6D-320B-4AB9-950E-CD25383AC0E6}" presName="spacer" presStyleCnt="0"/>
      <dgm:spPr/>
    </dgm:pt>
    <dgm:pt modelId="{F6F5E1AC-C48F-4A34-AA11-BF963D76E890}" type="pres">
      <dgm:prSet presAssocID="{EED3CD0C-B323-41B3-9796-08961113DDB9}" presName="parentText" presStyleLbl="node1" presStyleIdx="2" presStyleCnt="9">
        <dgm:presLayoutVars>
          <dgm:chMax val="0"/>
          <dgm:bulletEnabled val="1"/>
        </dgm:presLayoutVars>
      </dgm:prSet>
      <dgm:spPr/>
      <dgm:t>
        <a:bodyPr/>
        <a:lstStyle/>
        <a:p>
          <a:endParaRPr lang="en-US"/>
        </a:p>
      </dgm:t>
    </dgm:pt>
    <dgm:pt modelId="{5608B6AC-0F2D-4EF2-94E1-694F6F2F045E}" type="pres">
      <dgm:prSet presAssocID="{1B560CA1-E58C-4623-B1AF-9F0C3012CEDB}" presName="spacer" presStyleCnt="0"/>
      <dgm:spPr/>
    </dgm:pt>
    <dgm:pt modelId="{504CF34B-BDA3-4DBC-8B2E-149A599DA7AF}" type="pres">
      <dgm:prSet presAssocID="{E9191446-C4DF-4C76-BFC6-108986347856}" presName="parentText" presStyleLbl="node1" presStyleIdx="3" presStyleCnt="9" custLinFactNeighborX="-5117" custLinFactNeighborY="-2363">
        <dgm:presLayoutVars>
          <dgm:chMax val="0"/>
          <dgm:bulletEnabled val="1"/>
        </dgm:presLayoutVars>
      </dgm:prSet>
      <dgm:spPr/>
      <dgm:t>
        <a:bodyPr/>
        <a:lstStyle/>
        <a:p>
          <a:endParaRPr lang="en-US"/>
        </a:p>
      </dgm:t>
    </dgm:pt>
    <dgm:pt modelId="{883D0B1F-9F52-4D8B-9577-98C382C100CF}" type="pres">
      <dgm:prSet presAssocID="{36DF5A25-6A71-4CE8-935F-BF650514E993}" presName="spacer" presStyleCnt="0"/>
      <dgm:spPr/>
    </dgm:pt>
    <dgm:pt modelId="{17C8415C-1271-4A81-BF07-D46A274CD293}" type="pres">
      <dgm:prSet presAssocID="{C04FA4AD-F558-471F-920F-09E084E7CFBF}" presName="parentText" presStyleLbl="node1" presStyleIdx="4" presStyleCnt="9">
        <dgm:presLayoutVars>
          <dgm:chMax val="0"/>
          <dgm:bulletEnabled val="1"/>
        </dgm:presLayoutVars>
      </dgm:prSet>
      <dgm:spPr/>
      <dgm:t>
        <a:bodyPr/>
        <a:lstStyle/>
        <a:p>
          <a:endParaRPr lang="en-US"/>
        </a:p>
      </dgm:t>
    </dgm:pt>
    <dgm:pt modelId="{96A10C61-8611-4F8B-9435-D9C96EBC68EE}" type="pres">
      <dgm:prSet presAssocID="{6E803672-FDB7-428C-A177-22052AA5E361}" presName="spacer" presStyleCnt="0"/>
      <dgm:spPr/>
    </dgm:pt>
    <dgm:pt modelId="{802DE5B7-42B7-4A75-9395-3491E44E8888}" type="pres">
      <dgm:prSet presAssocID="{15EC1EA4-DAA9-41B7-9966-CA43EE866152}" presName="parentText" presStyleLbl="node1" presStyleIdx="5" presStyleCnt="9">
        <dgm:presLayoutVars>
          <dgm:chMax val="0"/>
          <dgm:bulletEnabled val="1"/>
        </dgm:presLayoutVars>
      </dgm:prSet>
      <dgm:spPr/>
      <dgm:t>
        <a:bodyPr/>
        <a:lstStyle/>
        <a:p>
          <a:endParaRPr lang="en-US"/>
        </a:p>
      </dgm:t>
    </dgm:pt>
    <dgm:pt modelId="{191F6453-9772-4584-A04E-4586EF78A3F0}" type="pres">
      <dgm:prSet presAssocID="{A71F86DF-4E5C-406C-A672-C998CC7A5118}" presName="spacer" presStyleCnt="0"/>
      <dgm:spPr/>
    </dgm:pt>
    <dgm:pt modelId="{0A03775A-4D82-4ED6-8A6C-11603E6A453E}" type="pres">
      <dgm:prSet presAssocID="{0B4BFD7C-C932-47FC-BF27-B0759E8046AD}" presName="parentText" presStyleLbl="node1" presStyleIdx="6" presStyleCnt="9">
        <dgm:presLayoutVars>
          <dgm:chMax val="0"/>
          <dgm:bulletEnabled val="1"/>
        </dgm:presLayoutVars>
      </dgm:prSet>
      <dgm:spPr/>
      <dgm:t>
        <a:bodyPr/>
        <a:lstStyle/>
        <a:p>
          <a:endParaRPr lang="en-US"/>
        </a:p>
      </dgm:t>
    </dgm:pt>
    <dgm:pt modelId="{49123D2A-4920-42BB-9BCA-BFA092D297E4}" type="pres">
      <dgm:prSet presAssocID="{957A99D1-4BF1-4311-9D3E-4FBB44677883}" presName="spacer" presStyleCnt="0"/>
      <dgm:spPr/>
    </dgm:pt>
    <dgm:pt modelId="{7AB977C2-0168-4F18-83CF-EBDB21AF7EC4}" type="pres">
      <dgm:prSet presAssocID="{4F77523A-6CE5-4DFB-9165-F930CEBA8039}" presName="parentText" presStyleLbl="node1" presStyleIdx="7" presStyleCnt="9">
        <dgm:presLayoutVars>
          <dgm:chMax val="0"/>
          <dgm:bulletEnabled val="1"/>
        </dgm:presLayoutVars>
      </dgm:prSet>
      <dgm:spPr/>
      <dgm:t>
        <a:bodyPr/>
        <a:lstStyle/>
        <a:p>
          <a:endParaRPr lang="en-US"/>
        </a:p>
      </dgm:t>
    </dgm:pt>
    <dgm:pt modelId="{B9CAF707-D655-44DA-8755-04079CFB8AE8}" type="pres">
      <dgm:prSet presAssocID="{AD255F99-0391-477A-BD9E-F19466867A36}" presName="spacer" presStyleCnt="0"/>
      <dgm:spPr/>
    </dgm:pt>
    <dgm:pt modelId="{6D441BD5-643E-4B28-9B19-04C2B3DE44AD}" type="pres">
      <dgm:prSet presAssocID="{BB5E3511-7D79-4C14-9670-C7D0D9BA811E}" presName="parentText" presStyleLbl="node1" presStyleIdx="8" presStyleCnt="9" custLinFactNeighborX="2865" custLinFactNeighborY="-56123">
        <dgm:presLayoutVars>
          <dgm:chMax val="0"/>
          <dgm:bulletEnabled val="1"/>
        </dgm:presLayoutVars>
      </dgm:prSet>
      <dgm:spPr/>
      <dgm:t>
        <a:bodyPr/>
        <a:lstStyle/>
        <a:p>
          <a:endParaRPr lang="en-US"/>
        </a:p>
      </dgm:t>
    </dgm:pt>
  </dgm:ptLst>
  <dgm:cxnLst>
    <dgm:cxn modelId="{88863916-4673-4A54-BBB8-E7484E90C5B5}" type="presOf" srcId="{15EC1EA4-DAA9-41B7-9966-CA43EE866152}" destId="{802DE5B7-42B7-4A75-9395-3491E44E8888}" srcOrd="0" destOrd="0" presId="urn:microsoft.com/office/officeart/2005/8/layout/vList2"/>
    <dgm:cxn modelId="{D0903276-4C52-4C1F-98F0-459C3D64ABAC}" type="presOf" srcId="{E9191446-C4DF-4C76-BFC6-108986347856}" destId="{504CF34B-BDA3-4DBC-8B2E-149A599DA7AF}" srcOrd="0" destOrd="0" presId="urn:microsoft.com/office/officeart/2005/8/layout/vList2"/>
    <dgm:cxn modelId="{6A297616-2049-4A31-B81E-A8010FF082C4}" type="presOf" srcId="{590985F3-6041-4ABF-912E-A1896AB1811E}" destId="{1AF50DFB-8C2A-4122-ADFC-095A7494511E}" srcOrd="0" destOrd="0" presId="urn:microsoft.com/office/officeart/2005/8/layout/vList2"/>
    <dgm:cxn modelId="{AE8D9712-D97B-4034-AFA5-FC4DBE2991BE}" type="presOf" srcId="{4F77523A-6CE5-4DFB-9165-F930CEBA8039}" destId="{7AB977C2-0168-4F18-83CF-EBDB21AF7EC4}" srcOrd="0" destOrd="0" presId="urn:microsoft.com/office/officeart/2005/8/layout/vList2"/>
    <dgm:cxn modelId="{6DA574C4-3724-4891-84AA-0F46C917B50C}" type="presOf" srcId="{84DD0792-0BAF-4E52-A085-A67B05D2B5FA}" destId="{88AB5A92-B825-47C4-8460-EB8CBA3FACA0}" srcOrd="0" destOrd="0" presId="urn:microsoft.com/office/officeart/2005/8/layout/vList2"/>
    <dgm:cxn modelId="{FEADAD14-D6E5-4582-8B65-B36E6434C51D}" type="presOf" srcId="{BB5E3511-7D79-4C14-9670-C7D0D9BA811E}" destId="{6D441BD5-643E-4B28-9B19-04C2B3DE44AD}" srcOrd="0" destOrd="0" presId="urn:microsoft.com/office/officeart/2005/8/layout/vList2"/>
    <dgm:cxn modelId="{0AE82CF2-DAF8-4576-9F6E-3E460DE6ABA9}" type="presOf" srcId="{C04FA4AD-F558-471F-920F-09E084E7CFBF}" destId="{17C8415C-1271-4A81-BF07-D46A274CD293}" srcOrd="0" destOrd="0" presId="urn:microsoft.com/office/officeart/2005/8/layout/vList2"/>
    <dgm:cxn modelId="{97EEA602-416E-4CD3-A26D-5AF064ACF963}" type="presOf" srcId="{EED3CD0C-B323-41B3-9796-08961113DDB9}" destId="{F6F5E1AC-C48F-4A34-AA11-BF963D76E890}" srcOrd="0" destOrd="0" presId="urn:microsoft.com/office/officeart/2005/8/layout/vList2"/>
    <dgm:cxn modelId="{FADE033C-729B-4B8C-B48B-4835DFD51D07}" srcId="{84DD0792-0BAF-4E52-A085-A67B05D2B5FA}" destId="{EED3CD0C-B323-41B3-9796-08961113DDB9}" srcOrd="2" destOrd="0" parTransId="{97797950-82EA-4170-8ED9-8C5935055253}" sibTransId="{1B560CA1-E58C-4623-B1AF-9F0C3012CEDB}"/>
    <dgm:cxn modelId="{F0EA5131-47AA-4B6B-A91D-AB7211ED0AB0}" srcId="{84DD0792-0BAF-4E52-A085-A67B05D2B5FA}" destId="{E9191446-C4DF-4C76-BFC6-108986347856}" srcOrd="3" destOrd="0" parTransId="{5AA65CBF-7B42-4440-81EC-8BE5A8DDA57C}" sibTransId="{36DF5A25-6A71-4CE8-935F-BF650514E993}"/>
    <dgm:cxn modelId="{F714B1D1-C59F-4062-B82F-E88D686639DD}" srcId="{84DD0792-0BAF-4E52-A085-A67B05D2B5FA}" destId="{4F77523A-6CE5-4DFB-9165-F930CEBA8039}" srcOrd="7" destOrd="0" parTransId="{90B958CD-1529-4335-B2F8-BC128E473F68}" sibTransId="{AD255F99-0391-477A-BD9E-F19466867A36}"/>
    <dgm:cxn modelId="{176D81C9-678D-45C9-9354-6B4B3C0E07DF}" type="presOf" srcId="{0B4BFD7C-C932-47FC-BF27-B0759E8046AD}" destId="{0A03775A-4D82-4ED6-8A6C-11603E6A453E}" srcOrd="0" destOrd="0" presId="urn:microsoft.com/office/officeart/2005/8/layout/vList2"/>
    <dgm:cxn modelId="{6E966751-7D67-4B47-96CA-426D6F512F9B}" srcId="{84DD0792-0BAF-4E52-A085-A67B05D2B5FA}" destId="{638403FC-5622-4B24-AF94-42574511143E}" srcOrd="0" destOrd="0" parTransId="{C927EA90-EAA8-4EDF-9FFC-C4BEE5BE3871}" sibTransId="{8B3A9B95-3B43-4E43-B25A-A80ED73672FF}"/>
    <dgm:cxn modelId="{550C31C4-CE5D-4F98-9DC3-A5DBEA40E57C}" srcId="{84DD0792-0BAF-4E52-A085-A67B05D2B5FA}" destId="{15EC1EA4-DAA9-41B7-9966-CA43EE866152}" srcOrd="5" destOrd="0" parTransId="{FA900D4D-A89E-46C7-B1AD-A4DCAD8929BC}" sibTransId="{A71F86DF-4E5C-406C-A672-C998CC7A5118}"/>
    <dgm:cxn modelId="{54EC1A40-7575-4B0A-AC8C-074EFCDEA8CD}" srcId="{84DD0792-0BAF-4E52-A085-A67B05D2B5FA}" destId="{0B4BFD7C-C932-47FC-BF27-B0759E8046AD}" srcOrd="6" destOrd="0" parTransId="{350AEC2E-911F-4BFA-B9F2-2356B984EDA6}" sibTransId="{957A99D1-4BF1-4311-9D3E-4FBB44677883}"/>
    <dgm:cxn modelId="{23B6008B-3B1D-4CB5-AA1D-71981628A51B}" srcId="{84DD0792-0BAF-4E52-A085-A67B05D2B5FA}" destId="{590985F3-6041-4ABF-912E-A1896AB1811E}" srcOrd="1" destOrd="0" parTransId="{F20F6A2F-460F-4E6A-827E-F3144FB12493}" sibTransId="{53371E6D-320B-4AB9-950E-CD25383AC0E6}"/>
    <dgm:cxn modelId="{57BD77D2-711D-4CAE-AA88-04A12B249A25}" srcId="{84DD0792-0BAF-4E52-A085-A67B05D2B5FA}" destId="{BB5E3511-7D79-4C14-9670-C7D0D9BA811E}" srcOrd="8" destOrd="0" parTransId="{CC8D1006-D2FB-4C9E-B91C-DBD68C76A442}" sibTransId="{691DCDF9-23CA-4898-A6D0-5A3940312BA2}"/>
    <dgm:cxn modelId="{8A608270-9724-4974-AC85-5229E47A3D13}" srcId="{84DD0792-0BAF-4E52-A085-A67B05D2B5FA}" destId="{C04FA4AD-F558-471F-920F-09E084E7CFBF}" srcOrd="4" destOrd="0" parTransId="{DC543B13-2689-45A1-9477-1F68B43687D9}" sibTransId="{6E803672-FDB7-428C-A177-22052AA5E361}"/>
    <dgm:cxn modelId="{C9924C5D-78A2-40C2-B657-827CD357BF2F}" type="presOf" srcId="{638403FC-5622-4B24-AF94-42574511143E}" destId="{ACF94081-8526-4016-A699-3181198F86CF}" srcOrd="0" destOrd="0" presId="urn:microsoft.com/office/officeart/2005/8/layout/vList2"/>
    <dgm:cxn modelId="{80096A5E-227B-4CDC-9EE0-D0F966ED425E}" type="presParOf" srcId="{88AB5A92-B825-47C4-8460-EB8CBA3FACA0}" destId="{ACF94081-8526-4016-A699-3181198F86CF}" srcOrd="0" destOrd="0" presId="urn:microsoft.com/office/officeart/2005/8/layout/vList2"/>
    <dgm:cxn modelId="{1842AFBD-2E2A-4F18-87F3-B963D42DBDE3}" type="presParOf" srcId="{88AB5A92-B825-47C4-8460-EB8CBA3FACA0}" destId="{8F5C1A8F-9404-41A5-9EDF-B1606C89C55F}" srcOrd="1" destOrd="0" presId="urn:microsoft.com/office/officeart/2005/8/layout/vList2"/>
    <dgm:cxn modelId="{E4622C37-1C6E-4593-A9ED-C8B24F4A66E7}" type="presParOf" srcId="{88AB5A92-B825-47C4-8460-EB8CBA3FACA0}" destId="{1AF50DFB-8C2A-4122-ADFC-095A7494511E}" srcOrd="2" destOrd="0" presId="urn:microsoft.com/office/officeart/2005/8/layout/vList2"/>
    <dgm:cxn modelId="{8F0D3B15-B792-48E6-9CEC-17C61AD9197E}" type="presParOf" srcId="{88AB5A92-B825-47C4-8460-EB8CBA3FACA0}" destId="{41BEB1A5-710F-4AC2-BB90-92B8F5DB4B1F}" srcOrd="3" destOrd="0" presId="urn:microsoft.com/office/officeart/2005/8/layout/vList2"/>
    <dgm:cxn modelId="{06849DB1-6363-4D30-B72B-F7C1100D2A86}" type="presParOf" srcId="{88AB5A92-B825-47C4-8460-EB8CBA3FACA0}" destId="{F6F5E1AC-C48F-4A34-AA11-BF963D76E890}" srcOrd="4" destOrd="0" presId="urn:microsoft.com/office/officeart/2005/8/layout/vList2"/>
    <dgm:cxn modelId="{FE1ED978-CA0F-4F23-A5C9-F48424BE94CF}" type="presParOf" srcId="{88AB5A92-B825-47C4-8460-EB8CBA3FACA0}" destId="{5608B6AC-0F2D-4EF2-94E1-694F6F2F045E}" srcOrd="5" destOrd="0" presId="urn:microsoft.com/office/officeart/2005/8/layout/vList2"/>
    <dgm:cxn modelId="{EA0BD35D-1001-4314-BFCE-122DF0CD51D6}" type="presParOf" srcId="{88AB5A92-B825-47C4-8460-EB8CBA3FACA0}" destId="{504CF34B-BDA3-4DBC-8B2E-149A599DA7AF}" srcOrd="6" destOrd="0" presId="urn:microsoft.com/office/officeart/2005/8/layout/vList2"/>
    <dgm:cxn modelId="{D7BB62DB-98C4-401F-B907-8947BA8423CB}" type="presParOf" srcId="{88AB5A92-B825-47C4-8460-EB8CBA3FACA0}" destId="{883D0B1F-9F52-4D8B-9577-98C382C100CF}" srcOrd="7" destOrd="0" presId="urn:microsoft.com/office/officeart/2005/8/layout/vList2"/>
    <dgm:cxn modelId="{5ADA04FA-9AC9-4C3F-A8D1-BD61EE8073A0}" type="presParOf" srcId="{88AB5A92-B825-47C4-8460-EB8CBA3FACA0}" destId="{17C8415C-1271-4A81-BF07-D46A274CD293}" srcOrd="8" destOrd="0" presId="urn:microsoft.com/office/officeart/2005/8/layout/vList2"/>
    <dgm:cxn modelId="{FE7D30CC-2134-4AE5-BADF-A6D49CBB4618}" type="presParOf" srcId="{88AB5A92-B825-47C4-8460-EB8CBA3FACA0}" destId="{96A10C61-8611-4F8B-9435-D9C96EBC68EE}" srcOrd="9" destOrd="0" presId="urn:microsoft.com/office/officeart/2005/8/layout/vList2"/>
    <dgm:cxn modelId="{E2642188-A651-49CA-AEC0-169F2F02D32A}" type="presParOf" srcId="{88AB5A92-B825-47C4-8460-EB8CBA3FACA0}" destId="{802DE5B7-42B7-4A75-9395-3491E44E8888}" srcOrd="10" destOrd="0" presId="urn:microsoft.com/office/officeart/2005/8/layout/vList2"/>
    <dgm:cxn modelId="{54DBA909-21C0-4A33-9857-6E7C92400A6F}" type="presParOf" srcId="{88AB5A92-B825-47C4-8460-EB8CBA3FACA0}" destId="{191F6453-9772-4584-A04E-4586EF78A3F0}" srcOrd="11" destOrd="0" presId="urn:microsoft.com/office/officeart/2005/8/layout/vList2"/>
    <dgm:cxn modelId="{7B1CEDD6-02CA-45EF-A295-C4F6F7E4BB62}" type="presParOf" srcId="{88AB5A92-B825-47C4-8460-EB8CBA3FACA0}" destId="{0A03775A-4D82-4ED6-8A6C-11603E6A453E}" srcOrd="12" destOrd="0" presId="urn:microsoft.com/office/officeart/2005/8/layout/vList2"/>
    <dgm:cxn modelId="{AC64235D-73D1-4705-8219-CA96B6ECC473}" type="presParOf" srcId="{88AB5A92-B825-47C4-8460-EB8CBA3FACA0}" destId="{49123D2A-4920-42BB-9BCA-BFA092D297E4}" srcOrd="13" destOrd="0" presId="urn:microsoft.com/office/officeart/2005/8/layout/vList2"/>
    <dgm:cxn modelId="{B4C87614-9EDB-4289-85D8-A54693FB0472}" type="presParOf" srcId="{88AB5A92-B825-47C4-8460-EB8CBA3FACA0}" destId="{7AB977C2-0168-4F18-83CF-EBDB21AF7EC4}" srcOrd="14" destOrd="0" presId="urn:microsoft.com/office/officeart/2005/8/layout/vList2"/>
    <dgm:cxn modelId="{9167E5A5-C2AC-4CB7-8299-EFAE4BCEE92F}" type="presParOf" srcId="{88AB5A92-B825-47C4-8460-EB8CBA3FACA0}" destId="{B9CAF707-D655-44DA-8755-04079CFB8AE8}" srcOrd="15" destOrd="0" presId="urn:microsoft.com/office/officeart/2005/8/layout/vList2"/>
    <dgm:cxn modelId="{A33991A6-776A-4820-8CD6-DAFC3B1CDD25}" type="presParOf" srcId="{88AB5A92-B825-47C4-8460-EB8CBA3FACA0}" destId="{6D441BD5-643E-4B28-9B19-04C2B3DE44AD}"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3C5497-839E-4B42-BE4A-E7C0484877B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ABD18AD-31D8-46BD-9C18-6B30C4EC11AD}">
      <dgm:prSet phldrT="[Text]" custT="1"/>
      <dgm:spPr/>
      <dgm:t>
        <a:bodyPr/>
        <a:lstStyle/>
        <a:p>
          <a:r>
            <a:rPr lang="en-US" sz="1400" b="1" baseline="0" dirty="0" smtClean="0">
              <a:latin typeface="Arial" panose="020B0604020202020204" pitchFamily="34" charset="0"/>
            </a:rPr>
            <a:t>Emotional Intelligence (EQ)</a:t>
          </a:r>
          <a:endParaRPr lang="en-US" sz="1400" b="1" baseline="0" dirty="0">
            <a:latin typeface="Arial" panose="020B0604020202020204" pitchFamily="34" charset="0"/>
          </a:endParaRPr>
        </a:p>
      </dgm:t>
    </dgm:pt>
    <dgm:pt modelId="{486EB7A5-B26A-467D-860A-6C686EE3C2AD}" type="parTrans" cxnId="{A524C51F-B8DE-4248-91AE-75DD2DAE6D33}">
      <dgm:prSet/>
      <dgm:spPr/>
      <dgm:t>
        <a:bodyPr/>
        <a:lstStyle/>
        <a:p>
          <a:endParaRPr lang="en-US"/>
        </a:p>
      </dgm:t>
    </dgm:pt>
    <dgm:pt modelId="{6EF33A23-EED0-405C-BCC5-1438DEFDEAAA}" type="sibTrans" cxnId="{A524C51F-B8DE-4248-91AE-75DD2DAE6D33}">
      <dgm:prSet/>
      <dgm:spPr/>
      <dgm:t>
        <a:bodyPr/>
        <a:lstStyle/>
        <a:p>
          <a:endParaRPr lang="en-US"/>
        </a:p>
      </dgm:t>
    </dgm:pt>
    <dgm:pt modelId="{A95F1B49-9FA7-42C3-9B36-B64C4A3F6DE3}">
      <dgm:prSet phldrT="[Text]" custT="1"/>
      <dgm:spPr/>
      <dgm:t>
        <a:bodyPr/>
        <a:lstStyle/>
        <a:p>
          <a:r>
            <a:rPr lang="en-US" sz="1400" baseline="0" dirty="0" smtClean="0">
              <a:latin typeface="Arial" panose="020B0604020202020204" pitchFamily="34" charset="0"/>
            </a:rPr>
            <a:t>Understand, manage and recognize emotions</a:t>
          </a:r>
          <a:endParaRPr lang="en-US" sz="1400" baseline="0" dirty="0">
            <a:latin typeface="Arial" panose="020B0604020202020204" pitchFamily="34" charset="0"/>
          </a:endParaRPr>
        </a:p>
      </dgm:t>
    </dgm:pt>
    <dgm:pt modelId="{8315491C-610E-4BA5-9417-6C7C115D390F}" type="parTrans" cxnId="{5D7DB08B-6AAC-4B7C-AF3D-5801142986A3}">
      <dgm:prSet/>
      <dgm:spPr/>
      <dgm:t>
        <a:bodyPr/>
        <a:lstStyle/>
        <a:p>
          <a:endParaRPr lang="en-US"/>
        </a:p>
      </dgm:t>
    </dgm:pt>
    <dgm:pt modelId="{F1BEE64B-63CF-4F45-BB79-81EA16A6162C}" type="sibTrans" cxnId="{5D7DB08B-6AAC-4B7C-AF3D-5801142986A3}">
      <dgm:prSet/>
      <dgm:spPr/>
      <dgm:t>
        <a:bodyPr/>
        <a:lstStyle/>
        <a:p>
          <a:endParaRPr lang="en-US"/>
        </a:p>
      </dgm:t>
    </dgm:pt>
    <dgm:pt modelId="{F43BD576-ADB5-4B59-96CB-FECD3AE59167}">
      <dgm:prSet phldrT="[Text]" custT="1"/>
      <dgm:spPr/>
      <dgm:t>
        <a:bodyPr/>
        <a:lstStyle/>
        <a:p>
          <a:r>
            <a:rPr lang="en-GB" sz="1400" b="1" baseline="0" dirty="0" smtClean="0">
              <a:latin typeface="Arial" panose="020B0604020202020204" pitchFamily="34" charset="0"/>
            </a:rPr>
            <a:t>Cultural Intelligence (CQ)</a:t>
          </a:r>
          <a:endParaRPr lang="en-US" sz="1400" b="1" baseline="0" dirty="0">
            <a:latin typeface="Arial" panose="020B0604020202020204" pitchFamily="34" charset="0"/>
          </a:endParaRPr>
        </a:p>
      </dgm:t>
    </dgm:pt>
    <dgm:pt modelId="{D7B62021-E801-4B23-A262-589428608D34}" type="parTrans" cxnId="{D11EBE71-F283-4FD4-9794-99C81BD0791C}">
      <dgm:prSet/>
      <dgm:spPr/>
      <dgm:t>
        <a:bodyPr/>
        <a:lstStyle/>
        <a:p>
          <a:endParaRPr lang="en-US"/>
        </a:p>
      </dgm:t>
    </dgm:pt>
    <dgm:pt modelId="{D2AF92ED-D066-40C1-AD38-74DF0B1F46E0}" type="sibTrans" cxnId="{D11EBE71-F283-4FD4-9794-99C81BD0791C}">
      <dgm:prSet/>
      <dgm:spPr/>
      <dgm:t>
        <a:bodyPr/>
        <a:lstStyle/>
        <a:p>
          <a:endParaRPr lang="en-US"/>
        </a:p>
      </dgm:t>
    </dgm:pt>
    <dgm:pt modelId="{5C881993-7094-4CD0-959E-8B8257EF73C2}">
      <dgm:prSet phldrT="[Text]" custT="1"/>
      <dgm:spPr/>
      <dgm:t>
        <a:bodyPr/>
        <a:lstStyle/>
        <a:p>
          <a:r>
            <a:rPr lang="en-US" sz="1400" baseline="0" dirty="0" smtClean="0">
              <a:latin typeface="Arial" panose="020B0604020202020204" pitchFamily="34" charset="0"/>
            </a:rPr>
            <a:t>Ability to adjust communication and behavior to other cultural settings successfully (Ganesh, 2024).</a:t>
          </a:r>
          <a:endParaRPr lang="en-US" sz="1400" baseline="0" dirty="0">
            <a:latin typeface="Arial" panose="020B0604020202020204" pitchFamily="34" charset="0"/>
          </a:endParaRPr>
        </a:p>
      </dgm:t>
    </dgm:pt>
    <dgm:pt modelId="{0C38612F-E458-4D0C-935F-B5BFFB13DFE8}" type="parTrans" cxnId="{37322077-5B6F-4004-AF0A-EDE5366CEF23}">
      <dgm:prSet/>
      <dgm:spPr/>
      <dgm:t>
        <a:bodyPr/>
        <a:lstStyle/>
        <a:p>
          <a:endParaRPr lang="en-US"/>
        </a:p>
      </dgm:t>
    </dgm:pt>
    <dgm:pt modelId="{2CD7889A-35BE-4B4A-ADED-78DCFF9D0421}" type="sibTrans" cxnId="{37322077-5B6F-4004-AF0A-EDE5366CEF23}">
      <dgm:prSet/>
      <dgm:spPr/>
      <dgm:t>
        <a:bodyPr/>
        <a:lstStyle/>
        <a:p>
          <a:endParaRPr lang="en-US"/>
        </a:p>
      </dgm:t>
    </dgm:pt>
    <dgm:pt modelId="{377759DA-01F0-4854-A651-0A351D285C58}">
      <dgm:prSet custT="1"/>
      <dgm:spPr/>
      <dgm:t>
        <a:bodyPr/>
        <a:lstStyle/>
        <a:p>
          <a:r>
            <a:rPr lang="en-US" sz="1400" b="1" baseline="0" dirty="0" smtClean="0">
              <a:latin typeface="Arial" panose="020B0604020202020204" pitchFamily="34" charset="0"/>
            </a:rPr>
            <a:t>Leadership Success</a:t>
          </a:r>
          <a:endParaRPr lang="en-US" sz="1400" b="1" baseline="0" dirty="0">
            <a:latin typeface="Arial" panose="020B0604020202020204" pitchFamily="34" charset="0"/>
          </a:endParaRPr>
        </a:p>
      </dgm:t>
    </dgm:pt>
    <dgm:pt modelId="{588C85EC-C469-4E4C-9BF0-DD846BA260AE}" type="parTrans" cxnId="{B54144AD-6DE8-4E8D-834A-9F01D19B3061}">
      <dgm:prSet/>
      <dgm:spPr/>
      <dgm:t>
        <a:bodyPr/>
        <a:lstStyle/>
        <a:p>
          <a:endParaRPr lang="en-US"/>
        </a:p>
      </dgm:t>
    </dgm:pt>
    <dgm:pt modelId="{72CDCF1E-3962-495B-971E-B27DC2C4B9ED}" type="sibTrans" cxnId="{B54144AD-6DE8-4E8D-834A-9F01D19B3061}">
      <dgm:prSet/>
      <dgm:spPr/>
      <dgm:t>
        <a:bodyPr/>
        <a:lstStyle/>
        <a:p>
          <a:endParaRPr lang="en-US"/>
        </a:p>
      </dgm:t>
    </dgm:pt>
    <dgm:pt modelId="{D77304EA-14C8-4112-A784-EF5A4E2BF371}">
      <dgm:prSet custT="1"/>
      <dgm:spPr/>
      <dgm:t>
        <a:bodyPr/>
        <a:lstStyle/>
        <a:p>
          <a:r>
            <a:rPr lang="en-US" sz="1400" baseline="0" dirty="0" smtClean="0">
              <a:latin typeface="Arial" panose="020B0604020202020204" pitchFamily="34" charset="0"/>
            </a:rPr>
            <a:t>Cue, stimulate and instruct teams,</a:t>
          </a:r>
          <a:endParaRPr lang="en-US" sz="1400" baseline="0" dirty="0">
            <a:latin typeface="Arial" panose="020B0604020202020204" pitchFamily="34" charset="0"/>
          </a:endParaRPr>
        </a:p>
      </dgm:t>
    </dgm:pt>
    <dgm:pt modelId="{07D30AE5-C637-475C-BE5F-95477A058E8C}" type="parTrans" cxnId="{46277C52-D012-45DA-9F7D-278F01991DEA}">
      <dgm:prSet/>
      <dgm:spPr/>
      <dgm:t>
        <a:bodyPr/>
        <a:lstStyle/>
        <a:p>
          <a:endParaRPr lang="en-US"/>
        </a:p>
      </dgm:t>
    </dgm:pt>
    <dgm:pt modelId="{DB17C39F-FDCB-4944-9341-9BBD1072198C}" type="sibTrans" cxnId="{46277C52-D012-45DA-9F7D-278F01991DEA}">
      <dgm:prSet/>
      <dgm:spPr/>
      <dgm:t>
        <a:bodyPr/>
        <a:lstStyle/>
        <a:p>
          <a:endParaRPr lang="en-US"/>
        </a:p>
      </dgm:t>
    </dgm:pt>
    <dgm:pt modelId="{85C52BB3-4A5C-4554-B727-A8FF05A9B2D0}">
      <dgm:prSet custT="1"/>
      <dgm:spPr/>
      <dgm:t>
        <a:bodyPr/>
        <a:lstStyle/>
        <a:p>
          <a:r>
            <a:rPr lang="en-GB" sz="1400" b="1" baseline="0" dirty="0" smtClean="0">
              <a:latin typeface="Arial" panose="020B0604020202020204" pitchFamily="34" charset="0"/>
            </a:rPr>
            <a:t>Diversity &amp; Inclusion</a:t>
          </a:r>
          <a:endParaRPr lang="en-US" sz="1400" b="1" baseline="0" dirty="0">
            <a:latin typeface="Arial" panose="020B0604020202020204" pitchFamily="34" charset="0"/>
          </a:endParaRPr>
        </a:p>
      </dgm:t>
    </dgm:pt>
    <dgm:pt modelId="{3B3AAC7B-4E26-4313-B373-5E73BE7F3F2E}" type="parTrans" cxnId="{AC00D0D1-0ED1-4577-B3F2-6E5CDDE23EDA}">
      <dgm:prSet/>
      <dgm:spPr/>
      <dgm:t>
        <a:bodyPr/>
        <a:lstStyle/>
        <a:p>
          <a:endParaRPr lang="en-US"/>
        </a:p>
      </dgm:t>
    </dgm:pt>
    <dgm:pt modelId="{A1AE384D-5C92-4079-8F01-C8BF069C0311}" type="sibTrans" cxnId="{AC00D0D1-0ED1-4577-B3F2-6E5CDDE23EDA}">
      <dgm:prSet/>
      <dgm:spPr/>
      <dgm:t>
        <a:bodyPr/>
        <a:lstStyle/>
        <a:p>
          <a:endParaRPr lang="en-US"/>
        </a:p>
      </dgm:t>
    </dgm:pt>
    <dgm:pt modelId="{7774B646-618C-4EBC-B11E-10EB3E26775B}">
      <dgm:prSet custT="1"/>
      <dgm:spPr/>
      <dgm:t>
        <a:bodyPr/>
        <a:lstStyle/>
        <a:p>
          <a:r>
            <a:rPr lang="en-US" sz="1400" baseline="0" dirty="0" smtClean="0">
              <a:latin typeface="Arial" panose="020B0604020202020204" pitchFamily="34" charset="0"/>
            </a:rPr>
            <a:t>Open access to diversity,</a:t>
          </a:r>
          <a:endParaRPr lang="en-US" sz="1400" baseline="0" dirty="0">
            <a:latin typeface="Arial" panose="020B0604020202020204" pitchFamily="34" charset="0"/>
          </a:endParaRPr>
        </a:p>
      </dgm:t>
    </dgm:pt>
    <dgm:pt modelId="{C325CE73-E1A6-4B12-BF78-02263923F9B7}" type="parTrans" cxnId="{DE495B4A-4A6D-418D-9C7A-FCD13AD7A325}">
      <dgm:prSet/>
      <dgm:spPr/>
      <dgm:t>
        <a:bodyPr/>
        <a:lstStyle/>
        <a:p>
          <a:endParaRPr lang="en-US"/>
        </a:p>
      </dgm:t>
    </dgm:pt>
    <dgm:pt modelId="{D7194A35-276E-48F5-86D6-7A0A6B2CF654}" type="sibTrans" cxnId="{DE495B4A-4A6D-418D-9C7A-FCD13AD7A325}">
      <dgm:prSet/>
      <dgm:spPr/>
      <dgm:t>
        <a:bodyPr/>
        <a:lstStyle/>
        <a:p>
          <a:endParaRPr lang="en-US"/>
        </a:p>
      </dgm:t>
    </dgm:pt>
    <dgm:pt modelId="{F2E85AAC-EA5C-4D51-BA8A-FB2C61319514}">
      <dgm:prSet custT="1"/>
      <dgm:spPr/>
      <dgm:t>
        <a:bodyPr/>
        <a:lstStyle/>
        <a:p>
          <a:r>
            <a:rPr lang="en-GB" sz="1400" b="1" baseline="0" dirty="0" smtClean="0">
              <a:latin typeface="Arial" panose="020B0604020202020204" pitchFamily="34" charset="0"/>
            </a:rPr>
            <a:t>The aim of this Presentation</a:t>
          </a:r>
          <a:endParaRPr lang="en-US" sz="1400" b="1" baseline="0" dirty="0">
            <a:latin typeface="Arial" panose="020B0604020202020204" pitchFamily="34" charset="0"/>
          </a:endParaRPr>
        </a:p>
      </dgm:t>
    </dgm:pt>
    <dgm:pt modelId="{481D6F34-9591-4510-9B11-18F973C65DF4}" type="parTrans" cxnId="{7C5372DD-1CB3-4ACB-B3DC-EF2AC3B37743}">
      <dgm:prSet/>
      <dgm:spPr/>
      <dgm:t>
        <a:bodyPr/>
        <a:lstStyle/>
        <a:p>
          <a:endParaRPr lang="en-US"/>
        </a:p>
      </dgm:t>
    </dgm:pt>
    <dgm:pt modelId="{8DD64ABF-46E2-45D5-A424-E61A7652AC5D}" type="sibTrans" cxnId="{7C5372DD-1CB3-4ACB-B3DC-EF2AC3B37743}">
      <dgm:prSet/>
      <dgm:spPr/>
      <dgm:t>
        <a:bodyPr/>
        <a:lstStyle/>
        <a:p>
          <a:endParaRPr lang="en-US"/>
        </a:p>
      </dgm:t>
    </dgm:pt>
    <dgm:pt modelId="{A1C4F7AA-702E-4466-A3B7-880DF5CF5661}">
      <dgm:prSet custT="1"/>
      <dgm:spPr/>
      <dgm:t>
        <a:bodyPr/>
        <a:lstStyle/>
        <a:p>
          <a:r>
            <a:rPr lang="en-US" sz="1400" baseline="0" dirty="0" smtClean="0">
              <a:latin typeface="Arial" panose="020B0604020202020204" pitchFamily="34" charset="0"/>
            </a:rPr>
            <a:t>EQ and CQ can be combined to achieve effective leadership,</a:t>
          </a:r>
          <a:endParaRPr lang="en-US" sz="1400" baseline="0" dirty="0">
            <a:latin typeface="Arial" panose="020B0604020202020204" pitchFamily="34" charset="0"/>
          </a:endParaRPr>
        </a:p>
      </dgm:t>
    </dgm:pt>
    <dgm:pt modelId="{7167062C-E8CB-4026-9B72-70539F67686B}" type="parTrans" cxnId="{CDA41056-79FC-45C1-9C6E-0BCC6F9AAFB1}">
      <dgm:prSet/>
      <dgm:spPr/>
      <dgm:t>
        <a:bodyPr/>
        <a:lstStyle/>
        <a:p>
          <a:endParaRPr lang="en-US"/>
        </a:p>
      </dgm:t>
    </dgm:pt>
    <dgm:pt modelId="{94DA7133-6E8C-4052-9B72-B280E9416D7D}" type="sibTrans" cxnId="{CDA41056-79FC-45C1-9C6E-0BCC6F9AAFB1}">
      <dgm:prSet/>
      <dgm:spPr/>
      <dgm:t>
        <a:bodyPr/>
        <a:lstStyle/>
        <a:p>
          <a:endParaRPr lang="en-US"/>
        </a:p>
      </dgm:t>
    </dgm:pt>
    <dgm:pt modelId="{C6BBEEE0-0C4F-40BF-A431-BD5D9F478BD5}">
      <dgm:prSet phldrT="[Text]" custT="1"/>
      <dgm:spPr/>
      <dgm:t>
        <a:bodyPr/>
        <a:lstStyle/>
        <a:p>
          <a:r>
            <a:rPr lang="en-US" sz="1400" baseline="0" dirty="0" smtClean="0">
              <a:latin typeface="Arial" panose="020B0604020202020204" pitchFamily="34" charset="0"/>
            </a:rPr>
            <a:t> Create strong relationships (</a:t>
          </a:r>
          <a:r>
            <a:rPr lang="en-US" sz="1400" baseline="0" dirty="0" err="1" smtClean="0">
              <a:latin typeface="Arial" panose="020B0604020202020204" pitchFamily="34" charset="0"/>
            </a:rPr>
            <a:t>Channell</a:t>
          </a:r>
          <a:r>
            <a:rPr lang="en-US" sz="1400" baseline="0" dirty="0" smtClean="0">
              <a:latin typeface="Arial" panose="020B0604020202020204" pitchFamily="34" charset="0"/>
            </a:rPr>
            <a:t>, 2021).</a:t>
          </a:r>
          <a:endParaRPr lang="en-US" sz="1400" baseline="0" dirty="0">
            <a:latin typeface="Arial" panose="020B0604020202020204" pitchFamily="34" charset="0"/>
          </a:endParaRPr>
        </a:p>
      </dgm:t>
    </dgm:pt>
    <dgm:pt modelId="{C4C53F94-35F0-435C-9B72-E7B2AF6DB112}" type="parTrans" cxnId="{195683F8-1161-40FE-98C1-64E56784B457}">
      <dgm:prSet/>
      <dgm:spPr/>
      <dgm:t>
        <a:bodyPr/>
        <a:lstStyle/>
        <a:p>
          <a:endParaRPr lang="en-US"/>
        </a:p>
      </dgm:t>
    </dgm:pt>
    <dgm:pt modelId="{77DEA4D6-A6D7-4474-B2DB-7E0FEDB6E96C}" type="sibTrans" cxnId="{195683F8-1161-40FE-98C1-64E56784B457}">
      <dgm:prSet/>
      <dgm:spPr/>
      <dgm:t>
        <a:bodyPr/>
        <a:lstStyle/>
        <a:p>
          <a:endParaRPr lang="en-US"/>
        </a:p>
      </dgm:t>
    </dgm:pt>
    <dgm:pt modelId="{D683E589-8970-43B3-946B-C349454D890E}">
      <dgm:prSet custT="1"/>
      <dgm:spPr/>
      <dgm:t>
        <a:bodyPr/>
        <a:lstStyle/>
        <a:p>
          <a:r>
            <a:rPr lang="en-US" sz="1400" baseline="0" dirty="0" smtClean="0">
              <a:latin typeface="Arial" panose="020B0604020202020204" pitchFamily="34" charset="0"/>
            </a:rPr>
            <a:t>Innovation, cooperation and team development.</a:t>
          </a:r>
          <a:endParaRPr lang="en-US" sz="1400" baseline="0" dirty="0">
            <a:latin typeface="Arial" panose="020B0604020202020204" pitchFamily="34" charset="0"/>
          </a:endParaRPr>
        </a:p>
      </dgm:t>
    </dgm:pt>
    <dgm:pt modelId="{F646312B-8F74-43D9-9424-833C897432A8}" type="parTrans" cxnId="{3FDB4DA6-396F-44FA-A63A-3226C0A287B6}">
      <dgm:prSet/>
      <dgm:spPr/>
      <dgm:t>
        <a:bodyPr/>
        <a:lstStyle/>
        <a:p>
          <a:endParaRPr lang="en-US"/>
        </a:p>
      </dgm:t>
    </dgm:pt>
    <dgm:pt modelId="{5240D754-DEAD-471A-A561-7134FAF6B19A}" type="sibTrans" cxnId="{3FDB4DA6-396F-44FA-A63A-3226C0A287B6}">
      <dgm:prSet/>
      <dgm:spPr/>
      <dgm:t>
        <a:bodyPr/>
        <a:lstStyle/>
        <a:p>
          <a:endParaRPr lang="en-US"/>
        </a:p>
      </dgm:t>
    </dgm:pt>
    <dgm:pt modelId="{D172F786-2857-464C-A0B6-70B70722A57B}">
      <dgm:prSet custT="1"/>
      <dgm:spPr/>
      <dgm:t>
        <a:bodyPr/>
        <a:lstStyle/>
        <a:p>
          <a:r>
            <a:rPr lang="en-US" sz="1400" baseline="0" dirty="0" smtClean="0">
              <a:latin typeface="Arial" panose="020B0604020202020204" pitchFamily="34" charset="0"/>
            </a:rPr>
            <a:t> Complete organizational goals (</a:t>
          </a:r>
          <a:r>
            <a:rPr lang="en-US" sz="1400" baseline="0" dirty="0" err="1" smtClean="0">
              <a:latin typeface="Arial" panose="020B0604020202020204" pitchFamily="34" charset="0"/>
            </a:rPr>
            <a:t>Holbeche</a:t>
          </a:r>
          <a:r>
            <a:rPr lang="en-US" sz="1400" baseline="0" dirty="0" smtClean="0">
              <a:latin typeface="Arial" panose="020B0604020202020204" pitchFamily="34" charset="0"/>
            </a:rPr>
            <a:t>, 2023).</a:t>
          </a:r>
          <a:endParaRPr lang="en-US" sz="1400" baseline="0" dirty="0">
            <a:latin typeface="Arial" panose="020B0604020202020204" pitchFamily="34" charset="0"/>
          </a:endParaRPr>
        </a:p>
      </dgm:t>
    </dgm:pt>
    <dgm:pt modelId="{964FC2B0-53CA-41CA-B618-DA91EA8CD407}" type="parTrans" cxnId="{C9E10E77-8005-4134-BE88-6AADBA3FF032}">
      <dgm:prSet/>
      <dgm:spPr/>
      <dgm:t>
        <a:bodyPr/>
        <a:lstStyle/>
        <a:p>
          <a:endParaRPr lang="en-US"/>
        </a:p>
      </dgm:t>
    </dgm:pt>
    <dgm:pt modelId="{4AA7B4B1-8703-4E05-AFC6-0C2E375E47E6}" type="sibTrans" cxnId="{C9E10E77-8005-4134-BE88-6AADBA3FF032}">
      <dgm:prSet/>
      <dgm:spPr/>
      <dgm:t>
        <a:bodyPr/>
        <a:lstStyle/>
        <a:p>
          <a:endParaRPr lang="en-US"/>
        </a:p>
      </dgm:t>
    </dgm:pt>
    <dgm:pt modelId="{00DA58A1-5C78-4A50-BBB3-446391F601F8}">
      <dgm:prSet custT="1"/>
      <dgm:spPr/>
      <dgm:t>
        <a:bodyPr/>
        <a:lstStyle/>
        <a:p>
          <a:r>
            <a:rPr lang="en-US" sz="1400" baseline="0" dirty="0" smtClean="0">
              <a:latin typeface="Arial" panose="020B0604020202020204" pitchFamily="34" charset="0"/>
            </a:rPr>
            <a:t>Theories and real business cases.</a:t>
          </a:r>
          <a:endParaRPr lang="en-US" sz="1400" baseline="0" dirty="0">
            <a:latin typeface="Arial" panose="020B0604020202020204" pitchFamily="34" charset="0"/>
          </a:endParaRPr>
        </a:p>
      </dgm:t>
    </dgm:pt>
    <dgm:pt modelId="{88A1C0D5-E615-4C68-B8C9-8A72F2B09912}" type="parTrans" cxnId="{86778D06-F4CF-4C2D-89BE-43E744FC1A54}">
      <dgm:prSet/>
      <dgm:spPr/>
      <dgm:t>
        <a:bodyPr/>
        <a:lstStyle/>
        <a:p>
          <a:endParaRPr lang="en-US"/>
        </a:p>
      </dgm:t>
    </dgm:pt>
    <dgm:pt modelId="{6B83351E-D153-4DE6-9851-11A4B58E4433}" type="sibTrans" cxnId="{86778D06-F4CF-4C2D-89BE-43E744FC1A54}">
      <dgm:prSet/>
      <dgm:spPr/>
      <dgm:t>
        <a:bodyPr/>
        <a:lstStyle/>
        <a:p>
          <a:endParaRPr lang="en-US"/>
        </a:p>
      </dgm:t>
    </dgm:pt>
    <dgm:pt modelId="{216738E3-5EC3-4486-8CFF-7B9736EF7E9E}" type="pres">
      <dgm:prSet presAssocID="{263C5497-839E-4B42-BE4A-E7C0484877B2}" presName="Name0" presStyleCnt="0">
        <dgm:presLayoutVars>
          <dgm:dir/>
          <dgm:animLvl val="lvl"/>
          <dgm:resizeHandles val="exact"/>
        </dgm:presLayoutVars>
      </dgm:prSet>
      <dgm:spPr/>
      <dgm:t>
        <a:bodyPr/>
        <a:lstStyle/>
        <a:p>
          <a:endParaRPr lang="en-US"/>
        </a:p>
      </dgm:t>
    </dgm:pt>
    <dgm:pt modelId="{42C44373-BEF1-4E7C-A832-A2B0619E0B21}" type="pres">
      <dgm:prSet presAssocID="{1ABD18AD-31D8-46BD-9C18-6B30C4EC11AD}" presName="linNode" presStyleCnt="0"/>
      <dgm:spPr/>
      <dgm:t>
        <a:bodyPr/>
        <a:lstStyle/>
        <a:p>
          <a:endParaRPr lang="en-US"/>
        </a:p>
      </dgm:t>
    </dgm:pt>
    <dgm:pt modelId="{6D7DC96C-C9B0-46D3-9661-8ED04A55463B}" type="pres">
      <dgm:prSet presAssocID="{1ABD18AD-31D8-46BD-9C18-6B30C4EC11AD}" presName="parentText" presStyleLbl="node1" presStyleIdx="0" presStyleCnt="5">
        <dgm:presLayoutVars>
          <dgm:chMax val="1"/>
          <dgm:bulletEnabled val="1"/>
        </dgm:presLayoutVars>
      </dgm:prSet>
      <dgm:spPr/>
      <dgm:t>
        <a:bodyPr/>
        <a:lstStyle/>
        <a:p>
          <a:endParaRPr lang="en-US"/>
        </a:p>
      </dgm:t>
    </dgm:pt>
    <dgm:pt modelId="{116D33D1-F0E9-4583-BF0F-20D9E17DB0B6}" type="pres">
      <dgm:prSet presAssocID="{1ABD18AD-31D8-46BD-9C18-6B30C4EC11AD}" presName="descendantText" presStyleLbl="alignAccFollowNode1" presStyleIdx="0" presStyleCnt="5">
        <dgm:presLayoutVars>
          <dgm:bulletEnabled val="1"/>
        </dgm:presLayoutVars>
      </dgm:prSet>
      <dgm:spPr/>
      <dgm:t>
        <a:bodyPr/>
        <a:lstStyle/>
        <a:p>
          <a:endParaRPr lang="en-US"/>
        </a:p>
      </dgm:t>
    </dgm:pt>
    <dgm:pt modelId="{30439DEA-D1B2-4211-819E-D9534E0986F7}" type="pres">
      <dgm:prSet presAssocID="{6EF33A23-EED0-405C-BCC5-1438DEFDEAAA}" presName="sp" presStyleCnt="0"/>
      <dgm:spPr/>
      <dgm:t>
        <a:bodyPr/>
        <a:lstStyle/>
        <a:p>
          <a:endParaRPr lang="en-US"/>
        </a:p>
      </dgm:t>
    </dgm:pt>
    <dgm:pt modelId="{27B20400-59D8-4D68-A632-8AC23536DE2D}" type="pres">
      <dgm:prSet presAssocID="{F43BD576-ADB5-4B59-96CB-FECD3AE59167}" presName="linNode" presStyleCnt="0"/>
      <dgm:spPr/>
      <dgm:t>
        <a:bodyPr/>
        <a:lstStyle/>
        <a:p>
          <a:endParaRPr lang="en-US"/>
        </a:p>
      </dgm:t>
    </dgm:pt>
    <dgm:pt modelId="{5F0BF34B-76F6-4D95-8DBA-FAB74ACA30C4}" type="pres">
      <dgm:prSet presAssocID="{F43BD576-ADB5-4B59-96CB-FECD3AE59167}" presName="parentText" presStyleLbl="node1" presStyleIdx="1" presStyleCnt="5">
        <dgm:presLayoutVars>
          <dgm:chMax val="1"/>
          <dgm:bulletEnabled val="1"/>
        </dgm:presLayoutVars>
      </dgm:prSet>
      <dgm:spPr/>
      <dgm:t>
        <a:bodyPr/>
        <a:lstStyle/>
        <a:p>
          <a:endParaRPr lang="en-US"/>
        </a:p>
      </dgm:t>
    </dgm:pt>
    <dgm:pt modelId="{03A9A7E1-0B69-49F1-B90D-FDDFCBE5C932}" type="pres">
      <dgm:prSet presAssocID="{F43BD576-ADB5-4B59-96CB-FECD3AE59167}" presName="descendantText" presStyleLbl="alignAccFollowNode1" presStyleIdx="1" presStyleCnt="5">
        <dgm:presLayoutVars>
          <dgm:bulletEnabled val="1"/>
        </dgm:presLayoutVars>
      </dgm:prSet>
      <dgm:spPr/>
      <dgm:t>
        <a:bodyPr/>
        <a:lstStyle/>
        <a:p>
          <a:endParaRPr lang="en-US"/>
        </a:p>
      </dgm:t>
    </dgm:pt>
    <dgm:pt modelId="{6BCF3426-8B94-4DBE-B9F2-40C40C6D0AEE}" type="pres">
      <dgm:prSet presAssocID="{D2AF92ED-D066-40C1-AD38-74DF0B1F46E0}" presName="sp" presStyleCnt="0"/>
      <dgm:spPr/>
      <dgm:t>
        <a:bodyPr/>
        <a:lstStyle/>
        <a:p>
          <a:endParaRPr lang="en-US"/>
        </a:p>
      </dgm:t>
    </dgm:pt>
    <dgm:pt modelId="{3525D0B7-215B-4555-87D4-0FC7EC0730A0}" type="pres">
      <dgm:prSet presAssocID="{377759DA-01F0-4854-A651-0A351D285C58}" presName="linNode" presStyleCnt="0"/>
      <dgm:spPr/>
      <dgm:t>
        <a:bodyPr/>
        <a:lstStyle/>
        <a:p>
          <a:endParaRPr lang="en-US"/>
        </a:p>
      </dgm:t>
    </dgm:pt>
    <dgm:pt modelId="{7A437224-382B-4E7D-83D8-21E6D5354081}" type="pres">
      <dgm:prSet presAssocID="{377759DA-01F0-4854-A651-0A351D285C58}" presName="parentText" presStyleLbl="node1" presStyleIdx="2" presStyleCnt="5">
        <dgm:presLayoutVars>
          <dgm:chMax val="1"/>
          <dgm:bulletEnabled val="1"/>
        </dgm:presLayoutVars>
      </dgm:prSet>
      <dgm:spPr/>
      <dgm:t>
        <a:bodyPr/>
        <a:lstStyle/>
        <a:p>
          <a:endParaRPr lang="en-US"/>
        </a:p>
      </dgm:t>
    </dgm:pt>
    <dgm:pt modelId="{CF6E3BE0-6EE5-4C4C-B654-12D353B867E7}" type="pres">
      <dgm:prSet presAssocID="{377759DA-01F0-4854-A651-0A351D285C58}" presName="descendantText" presStyleLbl="alignAccFollowNode1" presStyleIdx="2" presStyleCnt="5">
        <dgm:presLayoutVars>
          <dgm:bulletEnabled val="1"/>
        </dgm:presLayoutVars>
      </dgm:prSet>
      <dgm:spPr/>
      <dgm:t>
        <a:bodyPr/>
        <a:lstStyle/>
        <a:p>
          <a:endParaRPr lang="en-US"/>
        </a:p>
      </dgm:t>
    </dgm:pt>
    <dgm:pt modelId="{ED3C1EA1-DAEE-41A7-A4FD-98348B708672}" type="pres">
      <dgm:prSet presAssocID="{72CDCF1E-3962-495B-971E-B27DC2C4B9ED}" presName="sp" presStyleCnt="0"/>
      <dgm:spPr/>
      <dgm:t>
        <a:bodyPr/>
        <a:lstStyle/>
        <a:p>
          <a:endParaRPr lang="en-US"/>
        </a:p>
      </dgm:t>
    </dgm:pt>
    <dgm:pt modelId="{2FAEB948-D634-48D1-A33C-9081EF211B8B}" type="pres">
      <dgm:prSet presAssocID="{85C52BB3-4A5C-4554-B727-A8FF05A9B2D0}" presName="linNode" presStyleCnt="0"/>
      <dgm:spPr/>
      <dgm:t>
        <a:bodyPr/>
        <a:lstStyle/>
        <a:p>
          <a:endParaRPr lang="en-US"/>
        </a:p>
      </dgm:t>
    </dgm:pt>
    <dgm:pt modelId="{D8079616-1647-4411-8DEE-000B6F260B2A}" type="pres">
      <dgm:prSet presAssocID="{85C52BB3-4A5C-4554-B727-A8FF05A9B2D0}" presName="parentText" presStyleLbl="node1" presStyleIdx="3" presStyleCnt="5">
        <dgm:presLayoutVars>
          <dgm:chMax val="1"/>
          <dgm:bulletEnabled val="1"/>
        </dgm:presLayoutVars>
      </dgm:prSet>
      <dgm:spPr/>
      <dgm:t>
        <a:bodyPr/>
        <a:lstStyle/>
        <a:p>
          <a:endParaRPr lang="en-US"/>
        </a:p>
      </dgm:t>
    </dgm:pt>
    <dgm:pt modelId="{2BCEE8E9-9B2D-4565-80B7-92CFA4F04443}" type="pres">
      <dgm:prSet presAssocID="{85C52BB3-4A5C-4554-B727-A8FF05A9B2D0}" presName="descendantText" presStyleLbl="alignAccFollowNode1" presStyleIdx="3" presStyleCnt="5">
        <dgm:presLayoutVars>
          <dgm:bulletEnabled val="1"/>
        </dgm:presLayoutVars>
      </dgm:prSet>
      <dgm:spPr/>
      <dgm:t>
        <a:bodyPr/>
        <a:lstStyle/>
        <a:p>
          <a:endParaRPr lang="en-US"/>
        </a:p>
      </dgm:t>
    </dgm:pt>
    <dgm:pt modelId="{8866FEFE-C0DF-4AC3-AD8C-63A8A3DC7B48}" type="pres">
      <dgm:prSet presAssocID="{A1AE384D-5C92-4079-8F01-C8BF069C0311}" presName="sp" presStyleCnt="0"/>
      <dgm:spPr/>
      <dgm:t>
        <a:bodyPr/>
        <a:lstStyle/>
        <a:p>
          <a:endParaRPr lang="en-US"/>
        </a:p>
      </dgm:t>
    </dgm:pt>
    <dgm:pt modelId="{0A3F295E-A167-4DA8-93BF-4759035E61C9}" type="pres">
      <dgm:prSet presAssocID="{F2E85AAC-EA5C-4D51-BA8A-FB2C61319514}" presName="linNode" presStyleCnt="0"/>
      <dgm:spPr/>
      <dgm:t>
        <a:bodyPr/>
        <a:lstStyle/>
        <a:p>
          <a:endParaRPr lang="en-US"/>
        </a:p>
      </dgm:t>
    </dgm:pt>
    <dgm:pt modelId="{D4E1CEFC-36FE-444F-8B87-6CD8C5523A73}" type="pres">
      <dgm:prSet presAssocID="{F2E85AAC-EA5C-4D51-BA8A-FB2C61319514}" presName="parentText" presStyleLbl="node1" presStyleIdx="4" presStyleCnt="5">
        <dgm:presLayoutVars>
          <dgm:chMax val="1"/>
          <dgm:bulletEnabled val="1"/>
        </dgm:presLayoutVars>
      </dgm:prSet>
      <dgm:spPr/>
      <dgm:t>
        <a:bodyPr/>
        <a:lstStyle/>
        <a:p>
          <a:endParaRPr lang="en-US"/>
        </a:p>
      </dgm:t>
    </dgm:pt>
    <dgm:pt modelId="{D878D1F8-2848-4BB2-AE71-E45C90944C69}" type="pres">
      <dgm:prSet presAssocID="{F2E85AAC-EA5C-4D51-BA8A-FB2C61319514}" presName="descendantText" presStyleLbl="alignAccFollowNode1" presStyleIdx="4" presStyleCnt="5">
        <dgm:presLayoutVars>
          <dgm:bulletEnabled val="1"/>
        </dgm:presLayoutVars>
      </dgm:prSet>
      <dgm:spPr/>
      <dgm:t>
        <a:bodyPr/>
        <a:lstStyle/>
        <a:p>
          <a:endParaRPr lang="en-US"/>
        </a:p>
      </dgm:t>
    </dgm:pt>
  </dgm:ptLst>
  <dgm:cxnLst>
    <dgm:cxn modelId="{A524C51F-B8DE-4248-91AE-75DD2DAE6D33}" srcId="{263C5497-839E-4B42-BE4A-E7C0484877B2}" destId="{1ABD18AD-31D8-46BD-9C18-6B30C4EC11AD}" srcOrd="0" destOrd="0" parTransId="{486EB7A5-B26A-467D-860A-6C686EE3C2AD}" sibTransId="{6EF33A23-EED0-405C-BCC5-1438DEFDEAAA}"/>
    <dgm:cxn modelId="{3AD7FD61-D32B-4DEA-B381-9EB48351CEE6}" type="presOf" srcId="{F2E85AAC-EA5C-4D51-BA8A-FB2C61319514}" destId="{D4E1CEFC-36FE-444F-8B87-6CD8C5523A73}" srcOrd="0" destOrd="0" presId="urn:microsoft.com/office/officeart/2005/8/layout/vList5"/>
    <dgm:cxn modelId="{46277C52-D012-45DA-9F7D-278F01991DEA}" srcId="{377759DA-01F0-4854-A651-0A351D285C58}" destId="{D77304EA-14C8-4112-A784-EF5A4E2BF371}" srcOrd="0" destOrd="0" parTransId="{07D30AE5-C637-475C-BE5F-95477A058E8C}" sibTransId="{DB17C39F-FDCB-4944-9341-9BBD1072198C}"/>
    <dgm:cxn modelId="{CE00BA0C-7B8B-4735-A4F4-DCD6413508DC}" type="presOf" srcId="{00DA58A1-5C78-4A50-BBB3-446391F601F8}" destId="{D878D1F8-2848-4BB2-AE71-E45C90944C69}" srcOrd="0" destOrd="1" presId="urn:microsoft.com/office/officeart/2005/8/layout/vList5"/>
    <dgm:cxn modelId="{37322077-5B6F-4004-AF0A-EDE5366CEF23}" srcId="{F43BD576-ADB5-4B59-96CB-FECD3AE59167}" destId="{5C881993-7094-4CD0-959E-8B8257EF73C2}" srcOrd="0" destOrd="0" parTransId="{0C38612F-E458-4D0C-935F-B5BFFB13DFE8}" sibTransId="{2CD7889A-35BE-4B4A-ADED-78DCFF9D0421}"/>
    <dgm:cxn modelId="{FD8C8F89-C9FB-4046-81EE-D8DF7F247963}" type="presOf" srcId="{7774B646-618C-4EBC-B11E-10EB3E26775B}" destId="{2BCEE8E9-9B2D-4565-80B7-92CFA4F04443}" srcOrd="0" destOrd="0" presId="urn:microsoft.com/office/officeart/2005/8/layout/vList5"/>
    <dgm:cxn modelId="{1563C56A-B3B8-4322-B492-3C2CE8C6E80D}" type="presOf" srcId="{5C881993-7094-4CD0-959E-8B8257EF73C2}" destId="{03A9A7E1-0B69-49F1-B90D-FDDFCBE5C932}" srcOrd="0" destOrd="0" presId="urn:microsoft.com/office/officeart/2005/8/layout/vList5"/>
    <dgm:cxn modelId="{B54144AD-6DE8-4E8D-834A-9F01D19B3061}" srcId="{263C5497-839E-4B42-BE4A-E7C0484877B2}" destId="{377759DA-01F0-4854-A651-0A351D285C58}" srcOrd="2" destOrd="0" parTransId="{588C85EC-C469-4E4C-9BF0-DD846BA260AE}" sibTransId="{72CDCF1E-3962-495B-971E-B27DC2C4B9ED}"/>
    <dgm:cxn modelId="{CDA41056-79FC-45C1-9C6E-0BCC6F9AAFB1}" srcId="{F2E85AAC-EA5C-4D51-BA8A-FB2C61319514}" destId="{A1C4F7AA-702E-4466-A3B7-880DF5CF5661}" srcOrd="0" destOrd="0" parTransId="{7167062C-E8CB-4026-9B72-70539F67686B}" sibTransId="{94DA7133-6E8C-4052-9B72-B280E9416D7D}"/>
    <dgm:cxn modelId="{D6F4EE02-FD0F-4C80-9972-836F8B5B706C}" type="presOf" srcId="{377759DA-01F0-4854-A651-0A351D285C58}" destId="{7A437224-382B-4E7D-83D8-21E6D5354081}" srcOrd="0" destOrd="0" presId="urn:microsoft.com/office/officeart/2005/8/layout/vList5"/>
    <dgm:cxn modelId="{B1854AA1-E003-4A19-8095-DE87EFC993D3}" type="presOf" srcId="{D683E589-8970-43B3-946B-C349454D890E}" destId="{2BCEE8E9-9B2D-4565-80B7-92CFA4F04443}" srcOrd="0" destOrd="1" presId="urn:microsoft.com/office/officeart/2005/8/layout/vList5"/>
    <dgm:cxn modelId="{EC26077A-1333-4AA3-AF18-3A48104D90DE}" type="presOf" srcId="{A1C4F7AA-702E-4466-A3B7-880DF5CF5661}" destId="{D878D1F8-2848-4BB2-AE71-E45C90944C69}" srcOrd="0" destOrd="0" presId="urn:microsoft.com/office/officeart/2005/8/layout/vList5"/>
    <dgm:cxn modelId="{22DFD935-9580-46C7-957B-7374B5ABB039}" type="presOf" srcId="{A95F1B49-9FA7-42C3-9B36-B64C4A3F6DE3}" destId="{116D33D1-F0E9-4583-BF0F-20D9E17DB0B6}" srcOrd="0" destOrd="0" presId="urn:microsoft.com/office/officeart/2005/8/layout/vList5"/>
    <dgm:cxn modelId="{EBBFD36F-2DB0-4A9F-829B-8C620A4D3EEB}" type="presOf" srcId="{D77304EA-14C8-4112-A784-EF5A4E2BF371}" destId="{CF6E3BE0-6EE5-4C4C-B654-12D353B867E7}" srcOrd="0" destOrd="0" presId="urn:microsoft.com/office/officeart/2005/8/layout/vList5"/>
    <dgm:cxn modelId="{AC00D0D1-0ED1-4577-B3F2-6E5CDDE23EDA}" srcId="{263C5497-839E-4B42-BE4A-E7C0484877B2}" destId="{85C52BB3-4A5C-4554-B727-A8FF05A9B2D0}" srcOrd="3" destOrd="0" parTransId="{3B3AAC7B-4E26-4313-B373-5E73BE7F3F2E}" sibTransId="{A1AE384D-5C92-4079-8F01-C8BF069C0311}"/>
    <dgm:cxn modelId="{EE92CABB-6B12-4841-8978-AEE8B73B7650}" type="presOf" srcId="{F43BD576-ADB5-4B59-96CB-FECD3AE59167}" destId="{5F0BF34B-76F6-4D95-8DBA-FAB74ACA30C4}" srcOrd="0" destOrd="0" presId="urn:microsoft.com/office/officeart/2005/8/layout/vList5"/>
    <dgm:cxn modelId="{C27B3771-3C36-4797-A198-6989B25A94E1}" type="presOf" srcId="{1ABD18AD-31D8-46BD-9C18-6B30C4EC11AD}" destId="{6D7DC96C-C9B0-46D3-9661-8ED04A55463B}" srcOrd="0" destOrd="0" presId="urn:microsoft.com/office/officeart/2005/8/layout/vList5"/>
    <dgm:cxn modelId="{DE495B4A-4A6D-418D-9C7A-FCD13AD7A325}" srcId="{85C52BB3-4A5C-4554-B727-A8FF05A9B2D0}" destId="{7774B646-618C-4EBC-B11E-10EB3E26775B}" srcOrd="0" destOrd="0" parTransId="{C325CE73-E1A6-4B12-BF78-02263923F9B7}" sibTransId="{D7194A35-276E-48F5-86D6-7A0A6B2CF654}"/>
    <dgm:cxn modelId="{62333440-61F7-4F13-82CA-C9AA2DB5E8B7}" type="presOf" srcId="{263C5497-839E-4B42-BE4A-E7C0484877B2}" destId="{216738E3-5EC3-4486-8CFF-7B9736EF7E9E}" srcOrd="0" destOrd="0" presId="urn:microsoft.com/office/officeart/2005/8/layout/vList5"/>
    <dgm:cxn modelId="{D11EBE71-F283-4FD4-9794-99C81BD0791C}" srcId="{263C5497-839E-4B42-BE4A-E7C0484877B2}" destId="{F43BD576-ADB5-4B59-96CB-FECD3AE59167}" srcOrd="1" destOrd="0" parTransId="{D7B62021-E801-4B23-A262-589428608D34}" sibTransId="{D2AF92ED-D066-40C1-AD38-74DF0B1F46E0}"/>
    <dgm:cxn modelId="{3FDB4DA6-396F-44FA-A63A-3226C0A287B6}" srcId="{85C52BB3-4A5C-4554-B727-A8FF05A9B2D0}" destId="{D683E589-8970-43B3-946B-C349454D890E}" srcOrd="1" destOrd="0" parTransId="{F646312B-8F74-43D9-9424-833C897432A8}" sibTransId="{5240D754-DEAD-471A-A561-7134FAF6B19A}"/>
    <dgm:cxn modelId="{595046E9-EB33-41F4-97E4-39C30328065E}" type="presOf" srcId="{85C52BB3-4A5C-4554-B727-A8FF05A9B2D0}" destId="{D8079616-1647-4411-8DEE-000B6F260B2A}" srcOrd="0" destOrd="0" presId="urn:microsoft.com/office/officeart/2005/8/layout/vList5"/>
    <dgm:cxn modelId="{5D7DB08B-6AAC-4B7C-AF3D-5801142986A3}" srcId="{1ABD18AD-31D8-46BD-9C18-6B30C4EC11AD}" destId="{A95F1B49-9FA7-42C3-9B36-B64C4A3F6DE3}" srcOrd="0" destOrd="0" parTransId="{8315491C-610E-4BA5-9417-6C7C115D390F}" sibTransId="{F1BEE64B-63CF-4F45-BB79-81EA16A6162C}"/>
    <dgm:cxn modelId="{C9E10E77-8005-4134-BE88-6AADBA3FF032}" srcId="{377759DA-01F0-4854-A651-0A351D285C58}" destId="{D172F786-2857-464C-A0B6-70B70722A57B}" srcOrd="1" destOrd="0" parTransId="{964FC2B0-53CA-41CA-B618-DA91EA8CD407}" sibTransId="{4AA7B4B1-8703-4E05-AFC6-0C2E375E47E6}"/>
    <dgm:cxn modelId="{195683F8-1161-40FE-98C1-64E56784B457}" srcId="{1ABD18AD-31D8-46BD-9C18-6B30C4EC11AD}" destId="{C6BBEEE0-0C4F-40BF-A431-BD5D9F478BD5}" srcOrd="1" destOrd="0" parTransId="{C4C53F94-35F0-435C-9B72-E7B2AF6DB112}" sibTransId="{77DEA4D6-A6D7-4474-B2DB-7E0FEDB6E96C}"/>
    <dgm:cxn modelId="{8BF7CEDF-0473-497A-A1A0-96DBAB179794}" type="presOf" srcId="{C6BBEEE0-0C4F-40BF-A431-BD5D9F478BD5}" destId="{116D33D1-F0E9-4583-BF0F-20D9E17DB0B6}" srcOrd="0" destOrd="1" presId="urn:microsoft.com/office/officeart/2005/8/layout/vList5"/>
    <dgm:cxn modelId="{7C5372DD-1CB3-4ACB-B3DC-EF2AC3B37743}" srcId="{263C5497-839E-4B42-BE4A-E7C0484877B2}" destId="{F2E85AAC-EA5C-4D51-BA8A-FB2C61319514}" srcOrd="4" destOrd="0" parTransId="{481D6F34-9591-4510-9B11-18F973C65DF4}" sibTransId="{8DD64ABF-46E2-45D5-A424-E61A7652AC5D}"/>
    <dgm:cxn modelId="{B0FC5B65-245B-4106-8010-D899422C3A9F}" type="presOf" srcId="{D172F786-2857-464C-A0B6-70B70722A57B}" destId="{CF6E3BE0-6EE5-4C4C-B654-12D353B867E7}" srcOrd="0" destOrd="1" presId="urn:microsoft.com/office/officeart/2005/8/layout/vList5"/>
    <dgm:cxn modelId="{86778D06-F4CF-4C2D-89BE-43E744FC1A54}" srcId="{F2E85AAC-EA5C-4D51-BA8A-FB2C61319514}" destId="{00DA58A1-5C78-4A50-BBB3-446391F601F8}" srcOrd="1" destOrd="0" parTransId="{88A1C0D5-E615-4C68-B8C9-8A72F2B09912}" sibTransId="{6B83351E-D153-4DE6-9851-11A4B58E4433}"/>
    <dgm:cxn modelId="{47674E28-B90E-4BCA-9DF2-8A23B721E72B}" type="presParOf" srcId="{216738E3-5EC3-4486-8CFF-7B9736EF7E9E}" destId="{42C44373-BEF1-4E7C-A832-A2B0619E0B21}" srcOrd="0" destOrd="0" presId="urn:microsoft.com/office/officeart/2005/8/layout/vList5"/>
    <dgm:cxn modelId="{BE82AE9B-DBF9-48D6-B66C-61043581995E}" type="presParOf" srcId="{42C44373-BEF1-4E7C-A832-A2B0619E0B21}" destId="{6D7DC96C-C9B0-46D3-9661-8ED04A55463B}" srcOrd="0" destOrd="0" presId="urn:microsoft.com/office/officeart/2005/8/layout/vList5"/>
    <dgm:cxn modelId="{EE85DB06-9EFC-4464-9E9E-90DADF49847A}" type="presParOf" srcId="{42C44373-BEF1-4E7C-A832-A2B0619E0B21}" destId="{116D33D1-F0E9-4583-BF0F-20D9E17DB0B6}" srcOrd="1" destOrd="0" presId="urn:microsoft.com/office/officeart/2005/8/layout/vList5"/>
    <dgm:cxn modelId="{B349272D-A708-4C95-B9CE-10183DB50188}" type="presParOf" srcId="{216738E3-5EC3-4486-8CFF-7B9736EF7E9E}" destId="{30439DEA-D1B2-4211-819E-D9534E0986F7}" srcOrd="1" destOrd="0" presId="urn:microsoft.com/office/officeart/2005/8/layout/vList5"/>
    <dgm:cxn modelId="{52860277-AF8F-4F18-BF9D-D4B711CA8931}" type="presParOf" srcId="{216738E3-5EC3-4486-8CFF-7B9736EF7E9E}" destId="{27B20400-59D8-4D68-A632-8AC23536DE2D}" srcOrd="2" destOrd="0" presId="urn:microsoft.com/office/officeart/2005/8/layout/vList5"/>
    <dgm:cxn modelId="{E5DB1AAC-E43F-4821-8873-0603A34590CB}" type="presParOf" srcId="{27B20400-59D8-4D68-A632-8AC23536DE2D}" destId="{5F0BF34B-76F6-4D95-8DBA-FAB74ACA30C4}" srcOrd="0" destOrd="0" presId="urn:microsoft.com/office/officeart/2005/8/layout/vList5"/>
    <dgm:cxn modelId="{971EB4AA-6D34-437F-9672-FBA9257CA67E}" type="presParOf" srcId="{27B20400-59D8-4D68-A632-8AC23536DE2D}" destId="{03A9A7E1-0B69-49F1-B90D-FDDFCBE5C932}" srcOrd="1" destOrd="0" presId="urn:microsoft.com/office/officeart/2005/8/layout/vList5"/>
    <dgm:cxn modelId="{00582AE5-4AE8-430A-AC27-46135BF87930}" type="presParOf" srcId="{216738E3-5EC3-4486-8CFF-7B9736EF7E9E}" destId="{6BCF3426-8B94-4DBE-B9F2-40C40C6D0AEE}" srcOrd="3" destOrd="0" presId="urn:microsoft.com/office/officeart/2005/8/layout/vList5"/>
    <dgm:cxn modelId="{40C7C337-C384-4FCB-8FF2-6EBEAB5B161B}" type="presParOf" srcId="{216738E3-5EC3-4486-8CFF-7B9736EF7E9E}" destId="{3525D0B7-215B-4555-87D4-0FC7EC0730A0}" srcOrd="4" destOrd="0" presId="urn:microsoft.com/office/officeart/2005/8/layout/vList5"/>
    <dgm:cxn modelId="{59F387BB-7E89-4D38-9E0F-9DD2BAFAB3FC}" type="presParOf" srcId="{3525D0B7-215B-4555-87D4-0FC7EC0730A0}" destId="{7A437224-382B-4E7D-83D8-21E6D5354081}" srcOrd="0" destOrd="0" presId="urn:microsoft.com/office/officeart/2005/8/layout/vList5"/>
    <dgm:cxn modelId="{6088BFBC-F163-4F5C-AADC-B53C54CE88BF}" type="presParOf" srcId="{3525D0B7-215B-4555-87D4-0FC7EC0730A0}" destId="{CF6E3BE0-6EE5-4C4C-B654-12D353B867E7}" srcOrd="1" destOrd="0" presId="urn:microsoft.com/office/officeart/2005/8/layout/vList5"/>
    <dgm:cxn modelId="{87587A94-C2E4-49F5-A3EA-FE659B380427}" type="presParOf" srcId="{216738E3-5EC3-4486-8CFF-7B9736EF7E9E}" destId="{ED3C1EA1-DAEE-41A7-A4FD-98348B708672}" srcOrd="5" destOrd="0" presId="urn:microsoft.com/office/officeart/2005/8/layout/vList5"/>
    <dgm:cxn modelId="{5B842C67-A8E4-4377-BD58-1909D549A5BA}" type="presParOf" srcId="{216738E3-5EC3-4486-8CFF-7B9736EF7E9E}" destId="{2FAEB948-D634-48D1-A33C-9081EF211B8B}" srcOrd="6" destOrd="0" presId="urn:microsoft.com/office/officeart/2005/8/layout/vList5"/>
    <dgm:cxn modelId="{79836F3E-0477-4212-A7EE-DD2C27245587}" type="presParOf" srcId="{2FAEB948-D634-48D1-A33C-9081EF211B8B}" destId="{D8079616-1647-4411-8DEE-000B6F260B2A}" srcOrd="0" destOrd="0" presId="urn:microsoft.com/office/officeart/2005/8/layout/vList5"/>
    <dgm:cxn modelId="{22FA6FBA-4E2B-4A19-8C58-DA4457937EC4}" type="presParOf" srcId="{2FAEB948-D634-48D1-A33C-9081EF211B8B}" destId="{2BCEE8E9-9B2D-4565-80B7-92CFA4F04443}" srcOrd="1" destOrd="0" presId="urn:microsoft.com/office/officeart/2005/8/layout/vList5"/>
    <dgm:cxn modelId="{E961D65A-B275-43FE-8811-76E19A746E84}" type="presParOf" srcId="{216738E3-5EC3-4486-8CFF-7B9736EF7E9E}" destId="{8866FEFE-C0DF-4AC3-AD8C-63A8A3DC7B48}" srcOrd="7" destOrd="0" presId="urn:microsoft.com/office/officeart/2005/8/layout/vList5"/>
    <dgm:cxn modelId="{999E1E00-3509-4519-A7DA-370DDC2D3914}" type="presParOf" srcId="{216738E3-5EC3-4486-8CFF-7B9736EF7E9E}" destId="{0A3F295E-A167-4DA8-93BF-4759035E61C9}" srcOrd="8" destOrd="0" presId="urn:microsoft.com/office/officeart/2005/8/layout/vList5"/>
    <dgm:cxn modelId="{927521B4-3E8D-4F53-A3B9-BFE305EA30C3}" type="presParOf" srcId="{0A3F295E-A167-4DA8-93BF-4759035E61C9}" destId="{D4E1CEFC-36FE-444F-8B87-6CD8C5523A73}" srcOrd="0" destOrd="0" presId="urn:microsoft.com/office/officeart/2005/8/layout/vList5"/>
    <dgm:cxn modelId="{E4AF4743-2924-4E03-9900-02192A5D259F}" type="presParOf" srcId="{0A3F295E-A167-4DA8-93BF-4759035E61C9}" destId="{D878D1F8-2848-4BB2-AE71-E45C90944C6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FB25A45-E515-4953-9D55-B0CFCD76BFFC}" type="doc">
      <dgm:prSet loTypeId="urn:microsoft.com/office/officeart/2005/8/layout/hList7" loCatId="list" qsTypeId="urn:microsoft.com/office/officeart/2005/8/quickstyle/simple2" qsCatId="simple" csTypeId="urn:microsoft.com/office/officeart/2005/8/colors/colorful1" csCatId="colorful" phldr="1"/>
      <dgm:spPr/>
      <dgm:t>
        <a:bodyPr/>
        <a:lstStyle/>
        <a:p>
          <a:endParaRPr lang="en-US"/>
        </a:p>
      </dgm:t>
    </dgm:pt>
    <dgm:pt modelId="{3E82BBF4-A1B2-4189-89F1-EA0BBA563A15}">
      <dgm:prSet phldrT="[Text]" custT="1"/>
      <dgm:spPr/>
      <dgm:t>
        <a:bodyPr/>
        <a:lstStyle/>
        <a:p>
          <a:r>
            <a:rPr lang="en-US" sz="1400" dirty="0" smtClean="0">
              <a:solidFill>
                <a:schemeClr val="tx1"/>
              </a:solidFill>
              <a:latin typeface="Arial" panose="020B0604020202020204" pitchFamily="34" charset="0"/>
              <a:cs typeface="Arial" panose="020B0604020202020204" pitchFamily="34" charset="0"/>
            </a:rPr>
            <a:t>Global business complexity demands evolved leadership competencies.</a:t>
          </a:r>
          <a:endParaRPr lang="en-US" sz="1400" dirty="0">
            <a:solidFill>
              <a:schemeClr val="tx1"/>
            </a:solidFill>
            <a:latin typeface="Arial" panose="020B0604020202020204" pitchFamily="34" charset="0"/>
            <a:cs typeface="Arial" panose="020B0604020202020204" pitchFamily="34" charset="0"/>
          </a:endParaRPr>
        </a:p>
      </dgm:t>
    </dgm:pt>
    <dgm:pt modelId="{66853A5E-E29A-4BA5-852A-C02E8449BF16}" type="parTrans" cxnId="{A5EE91E1-B986-43F2-86E8-335EB7BA754E}">
      <dgm:prSet/>
      <dgm:spPr/>
      <dgm:t>
        <a:bodyPr/>
        <a:lstStyle/>
        <a:p>
          <a:endParaRPr lang="en-US"/>
        </a:p>
      </dgm:t>
    </dgm:pt>
    <dgm:pt modelId="{634FCC5F-EFA3-498B-9B45-C40E331A0B5F}" type="sibTrans" cxnId="{A5EE91E1-B986-43F2-86E8-335EB7BA754E}">
      <dgm:prSet/>
      <dgm:spPr/>
      <dgm:t>
        <a:bodyPr/>
        <a:lstStyle/>
        <a:p>
          <a:endParaRPr lang="en-US"/>
        </a:p>
      </dgm:t>
    </dgm:pt>
    <dgm:pt modelId="{81DABD8E-B5AC-45E7-8E42-8CBCF797FCC3}">
      <dgm:prSet phldrT="[Text]" custT="1"/>
      <dgm:spPr/>
      <dgm:t>
        <a:bodyPr/>
        <a:lstStyle/>
        <a:p>
          <a:r>
            <a:rPr lang="en-US" sz="1400" dirty="0" smtClean="0">
              <a:solidFill>
                <a:schemeClr val="tx1"/>
              </a:solidFill>
              <a:latin typeface="Arial" panose="020B0604020202020204" pitchFamily="34" charset="0"/>
              <a:cs typeface="Arial" panose="020B0604020202020204" pitchFamily="34" charset="0"/>
            </a:rPr>
            <a:t>Emotional Intelligence (EQ) and Cultural Intelligence (CQ) as critical success factors, </a:t>
          </a:r>
          <a:r>
            <a:rPr lang="en-US" sz="1400" dirty="0" smtClean="0">
              <a:solidFill>
                <a:schemeClr val="tx1"/>
              </a:solidFill>
              <a:effectLst/>
              <a:latin typeface="Arial" panose="020B0604020202020204" pitchFamily="34" charset="0"/>
              <a:ea typeface="+mn-ea"/>
              <a:cs typeface="Arial" panose="020B0604020202020204" pitchFamily="34" charset="0"/>
            </a:rPr>
            <a:t>culturally intelligent leaders achieve to increase in performance, Kai Liao et al. (2021).</a:t>
          </a:r>
          <a:endParaRPr lang="en-US" sz="1400" dirty="0">
            <a:solidFill>
              <a:schemeClr val="tx1"/>
            </a:solidFill>
            <a:latin typeface="Arial" panose="020B0604020202020204" pitchFamily="34" charset="0"/>
            <a:cs typeface="Arial" panose="020B0604020202020204" pitchFamily="34" charset="0"/>
          </a:endParaRPr>
        </a:p>
      </dgm:t>
    </dgm:pt>
    <dgm:pt modelId="{CC4AFF57-2190-4096-B9D0-4734086C4B19}" type="parTrans" cxnId="{C97C3221-3B7F-4F84-B345-1946915A806B}">
      <dgm:prSet/>
      <dgm:spPr/>
      <dgm:t>
        <a:bodyPr/>
        <a:lstStyle/>
        <a:p>
          <a:endParaRPr lang="en-US"/>
        </a:p>
      </dgm:t>
    </dgm:pt>
    <dgm:pt modelId="{DC99DA44-21E3-49DF-A1F2-5CE4F4B8117C}" type="sibTrans" cxnId="{C97C3221-3B7F-4F84-B345-1946915A806B}">
      <dgm:prSet/>
      <dgm:spPr/>
      <dgm:t>
        <a:bodyPr/>
        <a:lstStyle/>
        <a:p>
          <a:endParaRPr lang="en-US"/>
        </a:p>
      </dgm:t>
    </dgm:pt>
    <dgm:pt modelId="{0AB36C07-5C5D-44EB-B854-DA68460023D9}">
      <dgm:prSet phldrT="[Text]" custT="1"/>
      <dgm:spPr/>
      <dgm:t>
        <a:bodyPr/>
        <a:lstStyle/>
        <a:p>
          <a:r>
            <a:rPr lang="en-US" sz="1400" dirty="0" smtClean="0">
              <a:solidFill>
                <a:schemeClr val="tx1"/>
              </a:solidFill>
              <a:latin typeface="Arial" panose="020B0604020202020204" pitchFamily="34" charset="0"/>
              <a:cs typeface="Arial" panose="020B0604020202020204" pitchFamily="34" charset="0"/>
            </a:rPr>
            <a:t>Integration of cognitive, emotional, and cultural dimensions in leadership effectiveness, </a:t>
          </a:r>
          <a:r>
            <a:rPr lang="en-US" sz="1400" dirty="0" smtClean="0">
              <a:solidFill>
                <a:schemeClr val="tx1"/>
              </a:solidFill>
              <a:effectLst/>
              <a:latin typeface="Arial" panose="020B0604020202020204" pitchFamily="34" charset="0"/>
              <a:ea typeface="+mn-ea"/>
              <a:cs typeface="Arial" panose="020B0604020202020204" pitchFamily="34" charset="0"/>
            </a:rPr>
            <a:t>Livermore et al. (2022).</a:t>
          </a:r>
          <a:endParaRPr lang="en-US" sz="1400" dirty="0">
            <a:solidFill>
              <a:schemeClr val="tx1"/>
            </a:solidFill>
            <a:latin typeface="Arial" panose="020B0604020202020204" pitchFamily="34" charset="0"/>
            <a:cs typeface="Arial" panose="020B0604020202020204" pitchFamily="34" charset="0"/>
          </a:endParaRPr>
        </a:p>
      </dgm:t>
    </dgm:pt>
    <dgm:pt modelId="{B6A62FA0-0924-447F-AC3E-E7697ADFF3F1}" type="parTrans" cxnId="{EDE15A18-67B2-42F0-B5AE-9D6162618994}">
      <dgm:prSet/>
      <dgm:spPr/>
      <dgm:t>
        <a:bodyPr/>
        <a:lstStyle/>
        <a:p>
          <a:endParaRPr lang="en-US"/>
        </a:p>
      </dgm:t>
    </dgm:pt>
    <dgm:pt modelId="{3B570DB5-4E47-4135-8D3C-7069B29F1A83}" type="sibTrans" cxnId="{EDE15A18-67B2-42F0-B5AE-9D6162618994}">
      <dgm:prSet/>
      <dgm:spPr/>
      <dgm:t>
        <a:bodyPr/>
        <a:lstStyle/>
        <a:p>
          <a:endParaRPr lang="en-US"/>
        </a:p>
      </dgm:t>
    </dgm:pt>
    <dgm:pt modelId="{4ED9197A-7175-4BD7-BEA4-156FE1ACEA23}" type="pres">
      <dgm:prSet presAssocID="{6FB25A45-E515-4953-9D55-B0CFCD76BFFC}" presName="Name0" presStyleCnt="0">
        <dgm:presLayoutVars>
          <dgm:dir/>
          <dgm:resizeHandles val="exact"/>
        </dgm:presLayoutVars>
      </dgm:prSet>
      <dgm:spPr/>
      <dgm:t>
        <a:bodyPr/>
        <a:lstStyle/>
        <a:p>
          <a:endParaRPr lang="en-US"/>
        </a:p>
      </dgm:t>
    </dgm:pt>
    <dgm:pt modelId="{5A101C64-FA28-459F-9BA6-1032645A06BA}" type="pres">
      <dgm:prSet presAssocID="{6FB25A45-E515-4953-9D55-B0CFCD76BFFC}" presName="fgShape" presStyleLbl="fgShp" presStyleIdx="0" presStyleCnt="1"/>
      <dgm:spPr/>
      <dgm:t>
        <a:bodyPr/>
        <a:lstStyle/>
        <a:p>
          <a:endParaRPr lang="en-US"/>
        </a:p>
      </dgm:t>
    </dgm:pt>
    <dgm:pt modelId="{771188CB-EFB7-41C7-A9EB-1562787EC65B}" type="pres">
      <dgm:prSet presAssocID="{6FB25A45-E515-4953-9D55-B0CFCD76BFFC}" presName="linComp" presStyleCnt="0"/>
      <dgm:spPr/>
      <dgm:t>
        <a:bodyPr/>
        <a:lstStyle/>
        <a:p>
          <a:endParaRPr lang="en-US"/>
        </a:p>
      </dgm:t>
    </dgm:pt>
    <dgm:pt modelId="{F21868E9-8290-4967-9E70-B38BDFC9B085}" type="pres">
      <dgm:prSet presAssocID="{3E82BBF4-A1B2-4189-89F1-EA0BBA563A15}" presName="compNode" presStyleCnt="0"/>
      <dgm:spPr/>
      <dgm:t>
        <a:bodyPr/>
        <a:lstStyle/>
        <a:p>
          <a:endParaRPr lang="en-US"/>
        </a:p>
      </dgm:t>
    </dgm:pt>
    <dgm:pt modelId="{9D553829-E37F-4B4C-BA61-80A8D8D84E29}" type="pres">
      <dgm:prSet presAssocID="{3E82BBF4-A1B2-4189-89F1-EA0BBA563A15}" presName="bkgdShape" presStyleLbl="node1" presStyleIdx="0" presStyleCnt="3"/>
      <dgm:spPr/>
      <dgm:t>
        <a:bodyPr/>
        <a:lstStyle/>
        <a:p>
          <a:endParaRPr lang="en-US"/>
        </a:p>
      </dgm:t>
    </dgm:pt>
    <dgm:pt modelId="{FCB3A7DB-BB40-4E35-B2E7-4ECF7E4BD475}" type="pres">
      <dgm:prSet presAssocID="{3E82BBF4-A1B2-4189-89F1-EA0BBA563A15}" presName="nodeTx" presStyleLbl="node1" presStyleIdx="0" presStyleCnt="3">
        <dgm:presLayoutVars>
          <dgm:bulletEnabled val="1"/>
        </dgm:presLayoutVars>
      </dgm:prSet>
      <dgm:spPr/>
      <dgm:t>
        <a:bodyPr/>
        <a:lstStyle/>
        <a:p>
          <a:endParaRPr lang="en-US"/>
        </a:p>
      </dgm:t>
    </dgm:pt>
    <dgm:pt modelId="{47E9A28A-2E36-4168-860E-FF3F277AEB58}" type="pres">
      <dgm:prSet presAssocID="{3E82BBF4-A1B2-4189-89F1-EA0BBA563A15}" presName="invisiNode" presStyleLbl="node1" presStyleIdx="0" presStyleCnt="3"/>
      <dgm:spPr/>
      <dgm:t>
        <a:bodyPr/>
        <a:lstStyle/>
        <a:p>
          <a:endParaRPr lang="en-US"/>
        </a:p>
      </dgm:t>
    </dgm:pt>
    <dgm:pt modelId="{83C3A89C-5301-4DDF-B7C5-31EB85B7023A}" type="pres">
      <dgm:prSet presAssocID="{3E82BBF4-A1B2-4189-89F1-EA0BBA563A15}"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t>
        <a:bodyPr/>
        <a:lstStyle/>
        <a:p>
          <a:endParaRPr lang="en-US"/>
        </a:p>
      </dgm:t>
    </dgm:pt>
    <dgm:pt modelId="{85B9FDEF-C5EF-4B92-A57D-57D097E8B03E}" type="pres">
      <dgm:prSet presAssocID="{634FCC5F-EFA3-498B-9B45-C40E331A0B5F}" presName="sibTrans" presStyleLbl="sibTrans2D1" presStyleIdx="0" presStyleCnt="0"/>
      <dgm:spPr/>
      <dgm:t>
        <a:bodyPr/>
        <a:lstStyle/>
        <a:p>
          <a:endParaRPr lang="en-US"/>
        </a:p>
      </dgm:t>
    </dgm:pt>
    <dgm:pt modelId="{31305EA1-3E6C-4786-B7D9-0F5D58F6B00F}" type="pres">
      <dgm:prSet presAssocID="{81DABD8E-B5AC-45E7-8E42-8CBCF797FCC3}" presName="compNode" presStyleCnt="0"/>
      <dgm:spPr/>
      <dgm:t>
        <a:bodyPr/>
        <a:lstStyle/>
        <a:p>
          <a:endParaRPr lang="en-US"/>
        </a:p>
      </dgm:t>
    </dgm:pt>
    <dgm:pt modelId="{E35469F5-C144-4267-A7CE-0873E64B6CFB}" type="pres">
      <dgm:prSet presAssocID="{81DABD8E-B5AC-45E7-8E42-8CBCF797FCC3}" presName="bkgdShape" presStyleLbl="node1" presStyleIdx="1" presStyleCnt="3"/>
      <dgm:spPr/>
      <dgm:t>
        <a:bodyPr/>
        <a:lstStyle/>
        <a:p>
          <a:endParaRPr lang="en-US"/>
        </a:p>
      </dgm:t>
    </dgm:pt>
    <dgm:pt modelId="{E05918BC-1655-4E4F-9963-11B6BAEE2545}" type="pres">
      <dgm:prSet presAssocID="{81DABD8E-B5AC-45E7-8E42-8CBCF797FCC3}" presName="nodeTx" presStyleLbl="node1" presStyleIdx="1" presStyleCnt="3">
        <dgm:presLayoutVars>
          <dgm:bulletEnabled val="1"/>
        </dgm:presLayoutVars>
      </dgm:prSet>
      <dgm:spPr/>
      <dgm:t>
        <a:bodyPr/>
        <a:lstStyle/>
        <a:p>
          <a:endParaRPr lang="en-US"/>
        </a:p>
      </dgm:t>
    </dgm:pt>
    <dgm:pt modelId="{C7F90FB9-EA99-4849-8393-B4F291D6D03F}" type="pres">
      <dgm:prSet presAssocID="{81DABD8E-B5AC-45E7-8E42-8CBCF797FCC3}" presName="invisiNode" presStyleLbl="node1" presStyleIdx="1" presStyleCnt="3"/>
      <dgm:spPr/>
      <dgm:t>
        <a:bodyPr/>
        <a:lstStyle/>
        <a:p>
          <a:endParaRPr lang="en-US"/>
        </a:p>
      </dgm:t>
    </dgm:pt>
    <dgm:pt modelId="{31A3499E-3CBF-4251-A26A-7144C9594BCA}" type="pres">
      <dgm:prSet presAssocID="{81DABD8E-B5AC-45E7-8E42-8CBCF797FCC3}" presName="imagNode" presStyleLbl="fgImgPlace1" presStyleIdx="1" presStyleCnt="3"/>
      <dgm:spPr>
        <a:blipFill rotWithShape="1">
          <a:blip xmlns:r="http://schemas.openxmlformats.org/officeDocument/2006/relationships" r:embed="rId2"/>
          <a:stretch>
            <a:fillRect/>
          </a:stretch>
        </a:blipFill>
      </dgm:spPr>
      <dgm:t>
        <a:bodyPr/>
        <a:lstStyle/>
        <a:p>
          <a:endParaRPr lang="en-US"/>
        </a:p>
      </dgm:t>
    </dgm:pt>
    <dgm:pt modelId="{37536C8E-2441-46F1-884E-33D41C3EEA9B}" type="pres">
      <dgm:prSet presAssocID="{DC99DA44-21E3-49DF-A1F2-5CE4F4B8117C}" presName="sibTrans" presStyleLbl="sibTrans2D1" presStyleIdx="0" presStyleCnt="0"/>
      <dgm:spPr/>
      <dgm:t>
        <a:bodyPr/>
        <a:lstStyle/>
        <a:p>
          <a:endParaRPr lang="en-US"/>
        </a:p>
      </dgm:t>
    </dgm:pt>
    <dgm:pt modelId="{56DA1ED3-930B-422F-AB41-1808ADB64D5E}" type="pres">
      <dgm:prSet presAssocID="{0AB36C07-5C5D-44EB-B854-DA68460023D9}" presName="compNode" presStyleCnt="0"/>
      <dgm:spPr/>
      <dgm:t>
        <a:bodyPr/>
        <a:lstStyle/>
        <a:p>
          <a:endParaRPr lang="en-US"/>
        </a:p>
      </dgm:t>
    </dgm:pt>
    <dgm:pt modelId="{C119CF2F-C110-4C13-83D6-C32AF706F81F}" type="pres">
      <dgm:prSet presAssocID="{0AB36C07-5C5D-44EB-B854-DA68460023D9}" presName="bkgdShape" presStyleLbl="node1" presStyleIdx="2" presStyleCnt="3"/>
      <dgm:spPr/>
      <dgm:t>
        <a:bodyPr/>
        <a:lstStyle/>
        <a:p>
          <a:endParaRPr lang="en-US"/>
        </a:p>
      </dgm:t>
    </dgm:pt>
    <dgm:pt modelId="{E2CDF712-8811-4FDD-B72E-C2B7DA9BF65B}" type="pres">
      <dgm:prSet presAssocID="{0AB36C07-5C5D-44EB-B854-DA68460023D9}" presName="nodeTx" presStyleLbl="node1" presStyleIdx="2" presStyleCnt="3">
        <dgm:presLayoutVars>
          <dgm:bulletEnabled val="1"/>
        </dgm:presLayoutVars>
      </dgm:prSet>
      <dgm:spPr/>
      <dgm:t>
        <a:bodyPr/>
        <a:lstStyle/>
        <a:p>
          <a:endParaRPr lang="en-US"/>
        </a:p>
      </dgm:t>
    </dgm:pt>
    <dgm:pt modelId="{21F377D0-1A76-4CAE-8A5D-FC053728F696}" type="pres">
      <dgm:prSet presAssocID="{0AB36C07-5C5D-44EB-B854-DA68460023D9}" presName="invisiNode" presStyleLbl="node1" presStyleIdx="2" presStyleCnt="3"/>
      <dgm:spPr/>
      <dgm:t>
        <a:bodyPr/>
        <a:lstStyle/>
        <a:p>
          <a:endParaRPr lang="en-US"/>
        </a:p>
      </dgm:t>
    </dgm:pt>
    <dgm:pt modelId="{5B88529F-6120-4EEF-90D6-AD2F426B1F96}" type="pres">
      <dgm:prSet presAssocID="{0AB36C07-5C5D-44EB-B854-DA68460023D9}" presName="imagNode"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dgm:spPr>
      <dgm:t>
        <a:bodyPr/>
        <a:lstStyle/>
        <a:p>
          <a:endParaRPr lang="en-US"/>
        </a:p>
      </dgm:t>
    </dgm:pt>
  </dgm:ptLst>
  <dgm:cxnLst>
    <dgm:cxn modelId="{247FD04C-81E2-4A9C-8951-3E6D0A3C5C41}" type="presOf" srcId="{DC99DA44-21E3-49DF-A1F2-5CE4F4B8117C}" destId="{37536C8E-2441-46F1-884E-33D41C3EEA9B}" srcOrd="0" destOrd="0" presId="urn:microsoft.com/office/officeart/2005/8/layout/hList7"/>
    <dgm:cxn modelId="{EDE15A18-67B2-42F0-B5AE-9D6162618994}" srcId="{6FB25A45-E515-4953-9D55-B0CFCD76BFFC}" destId="{0AB36C07-5C5D-44EB-B854-DA68460023D9}" srcOrd="2" destOrd="0" parTransId="{B6A62FA0-0924-447F-AC3E-E7697ADFF3F1}" sibTransId="{3B570DB5-4E47-4135-8D3C-7069B29F1A83}"/>
    <dgm:cxn modelId="{B74A5B27-65A0-42CF-9502-6A46E08B9EB7}" type="presOf" srcId="{81DABD8E-B5AC-45E7-8E42-8CBCF797FCC3}" destId="{E35469F5-C144-4267-A7CE-0873E64B6CFB}" srcOrd="0" destOrd="0" presId="urn:microsoft.com/office/officeart/2005/8/layout/hList7"/>
    <dgm:cxn modelId="{B6B9317C-6D5D-4BE8-A10A-9A4C51C56052}" type="presOf" srcId="{6FB25A45-E515-4953-9D55-B0CFCD76BFFC}" destId="{4ED9197A-7175-4BD7-BEA4-156FE1ACEA23}" srcOrd="0" destOrd="0" presId="urn:microsoft.com/office/officeart/2005/8/layout/hList7"/>
    <dgm:cxn modelId="{9ADB6A03-E5BE-45ED-A842-C011DD005A93}" type="presOf" srcId="{3E82BBF4-A1B2-4189-89F1-EA0BBA563A15}" destId="{FCB3A7DB-BB40-4E35-B2E7-4ECF7E4BD475}" srcOrd="1" destOrd="0" presId="urn:microsoft.com/office/officeart/2005/8/layout/hList7"/>
    <dgm:cxn modelId="{85D9C4BD-A9EE-48FA-9EC3-09245C6613E8}" type="presOf" srcId="{3E82BBF4-A1B2-4189-89F1-EA0BBA563A15}" destId="{9D553829-E37F-4B4C-BA61-80A8D8D84E29}" srcOrd="0" destOrd="0" presId="urn:microsoft.com/office/officeart/2005/8/layout/hList7"/>
    <dgm:cxn modelId="{147A6E67-DCC9-4BCD-9422-DABF72EB1234}" type="presOf" srcId="{81DABD8E-B5AC-45E7-8E42-8CBCF797FCC3}" destId="{E05918BC-1655-4E4F-9963-11B6BAEE2545}" srcOrd="1" destOrd="0" presId="urn:microsoft.com/office/officeart/2005/8/layout/hList7"/>
    <dgm:cxn modelId="{CEDE7C69-33C2-49B8-84D7-755E1E5BC100}" type="presOf" srcId="{0AB36C07-5C5D-44EB-B854-DA68460023D9}" destId="{E2CDF712-8811-4FDD-B72E-C2B7DA9BF65B}" srcOrd="1" destOrd="0" presId="urn:microsoft.com/office/officeart/2005/8/layout/hList7"/>
    <dgm:cxn modelId="{A5EE91E1-B986-43F2-86E8-335EB7BA754E}" srcId="{6FB25A45-E515-4953-9D55-B0CFCD76BFFC}" destId="{3E82BBF4-A1B2-4189-89F1-EA0BBA563A15}" srcOrd="0" destOrd="0" parTransId="{66853A5E-E29A-4BA5-852A-C02E8449BF16}" sibTransId="{634FCC5F-EFA3-498B-9B45-C40E331A0B5F}"/>
    <dgm:cxn modelId="{ABA7E164-CF3D-4DFF-86E5-C4AA87FFF3BD}" type="presOf" srcId="{0AB36C07-5C5D-44EB-B854-DA68460023D9}" destId="{C119CF2F-C110-4C13-83D6-C32AF706F81F}" srcOrd="0" destOrd="0" presId="urn:microsoft.com/office/officeart/2005/8/layout/hList7"/>
    <dgm:cxn modelId="{C97C3221-3B7F-4F84-B345-1946915A806B}" srcId="{6FB25A45-E515-4953-9D55-B0CFCD76BFFC}" destId="{81DABD8E-B5AC-45E7-8E42-8CBCF797FCC3}" srcOrd="1" destOrd="0" parTransId="{CC4AFF57-2190-4096-B9D0-4734086C4B19}" sibTransId="{DC99DA44-21E3-49DF-A1F2-5CE4F4B8117C}"/>
    <dgm:cxn modelId="{DE31D7DC-B83C-4812-9332-49E56CC932F7}" type="presOf" srcId="{634FCC5F-EFA3-498B-9B45-C40E331A0B5F}" destId="{85B9FDEF-C5EF-4B92-A57D-57D097E8B03E}" srcOrd="0" destOrd="0" presId="urn:microsoft.com/office/officeart/2005/8/layout/hList7"/>
    <dgm:cxn modelId="{E1A90D4D-5918-4E21-B059-9B56808A7F5C}" type="presParOf" srcId="{4ED9197A-7175-4BD7-BEA4-156FE1ACEA23}" destId="{5A101C64-FA28-459F-9BA6-1032645A06BA}" srcOrd="0" destOrd="0" presId="urn:microsoft.com/office/officeart/2005/8/layout/hList7"/>
    <dgm:cxn modelId="{93D4BF12-E897-4C26-8324-F1D08BDE4462}" type="presParOf" srcId="{4ED9197A-7175-4BD7-BEA4-156FE1ACEA23}" destId="{771188CB-EFB7-41C7-A9EB-1562787EC65B}" srcOrd="1" destOrd="0" presId="urn:microsoft.com/office/officeart/2005/8/layout/hList7"/>
    <dgm:cxn modelId="{CCDCB3C2-BEA1-446D-8E84-C21877C35771}" type="presParOf" srcId="{771188CB-EFB7-41C7-A9EB-1562787EC65B}" destId="{F21868E9-8290-4967-9E70-B38BDFC9B085}" srcOrd="0" destOrd="0" presId="urn:microsoft.com/office/officeart/2005/8/layout/hList7"/>
    <dgm:cxn modelId="{9960ACE8-C791-44B3-A6C2-68C90BF65B7A}" type="presParOf" srcId="{F21868E9-8290-4967-9E70-B38BDFC9B085}" destId="{9D553829-E37F-4B4C-BA61-80A8D8D84E29}" srcOrd="0" destOrd="0" presId="urn:microsoft.com/office/officeart/2005/8/layout/hList7"/>
    <dgm:cxn modelId="{EAD0545D-AD4F-4C83-88AB-676B9F0CCF74}" type="presParOf" srcId="{F21868E9-8290-4967-9E70-B38BDFC9B085}" destId="{FCB3A7DB-BB40-4E35-B2E7-4ECF7E4BD475}" srcOrd="1" destOrd="0" presId="urn:microsoft.com/office/officeart/2005/8/layout/hList7"/>
    <dgm:cxn modelId="{488BD930-71CC-49A4-A07D-D855B9C30DDE}" type="presParOf" srcId="{F21868E9-8290-4967-9E70-B38BDFC9B085}" destId="{47E9A28A-2E36-4168-860E-FF3F277AEB58}" srcOrd="2" destOrd="0" presId="urn:microsoft.com/office/officeart/2005/8/layout/hList7"/>
    <dgm:cxn modelId="{FCE3EA0F-92A7-4C20-A87D-59CE06CC6A39}" type="presParOf" srcId="{F21868E9-8290-4967-9E70-B38BDFC9B085}" destId="{83C3A89C-5301-4DDF-B7C5-31EB85B7023A}" srcOrd="3" destOrd="0" presId="urn:microsoft.com/office/officeart/2005/8/layout/hList7"/>
    <dgm:cxn modelId="{21FC2137-9B1B-4557-B012-DAEADF8D7263}" type="presParOf" srcId="{771188CB-EFB7-41C7-A9EB-1562787EC65B}" destId="{85B9FDEF-C5EF-4B92-A57D-57D097E8B03E}" srcOrd="1" destOrd="0" presId="urn:microsoft.com/office/officeart/2005/8/layout/hList7"/>
    <dgm:cxn modelId="{8DF4AD69-F93C-4B0B-AF1B-B41C85B5E210}" type="presParOf" srcId="{771188CB-EFB7-41C7-A9EB-1562787EC65B}" destId="{31305EA1-3E6C-4786-B7D9-0F5D58F6B00F}" srcOrd="2" destOrd="0" presId="urn:microsoft.com/office/officeart/2005/8/layout/hList7"/>
    <dgm:cxn modelId="{DFEF470B-1D4B-43F7-97EE-F1142FA86469}" type="presParOf" srcId="{31305EA1-3E6C-4786-B7D9-0F5D58F6B00F}" destId="{E35469F5-C144-4267-A7CE-0873E64B6CFB}" srcOrd="0" destOrd="0" presId="urn:microsoft.com/office/officeart/2005/8/layout/hList7"/>
    <dgm:cxn modelId="{A6CBBE0B-6C60-44A8-9AE4-804AC9200ECF}" type="presParOf" srcId="{31305EA1-3E6C-4786-B7D9-0F5D58F6B00F}" destId="{E05918BC-1655-4E4F-9963-11B6BAEE2545}" srcOrd="1" destOrd="0" presId="urn:microsoft.com/office/officeart/2005/8/layout/hList7"/>
    <dgm:cxn modelId="{62221741-259B-49CF-835F-A34C880FA046}" type="presParOf" srcId="{31305EA1-3E6C-4786-B7D9-0F5D58F6B00F}" destId="{C7F90FB9-EA99-4849-8393-B4F291D6D03F}" srcOrd="2" destOrd="0" presId="urn:microsoft.com/office/officeart/2005/8/layout/hList7"/>
    <dgm:cxn modelId="{3FCF32EC-2D5D-4509-8E48-22BA3D6699C6}" type="presParOf" srcId="{31305EA1-3E6C-4786-B7D9-0F5D58F6B00F}" destId="{31A3499E-3CBF-4251-A26A-7144C9594BCA}" srcOrd="3" destOrd="0" presId="urn:microsoft.com/office/officeart/2005/8/layout/hList7"/>
    <dgm:cxn modelId="{4B3D0088-92F3-4845-A150-A68907A8DEB2}" type="presParOf" srcId="{771188CB-EFB7-41C7-A9EB-1562787EC65B}" destId="{37536C8E-2441-46F1-884E-33D41C3EEA9B}" srcOrd="3" destOrd="0" presId="urn:microsoft.com/office/officeart/2005/8/layout/hList7"/>
    <dgm:cxn modelId="{0C9DE949-F401-4723-8EA9-7F03435C89D4}" type="presParOf" srcId="{771188CB-EFB7-41C7-A9EB-1562787EC65B}" destId="{56DA1ED3-930B-422F-AB41-1808ADB64D5E}" srcOrd="4" destOrd="0" presId="urn:microsoft.com/office/officeart/2005/8/layout/hList7"/>
    <dgm:cxn modelId="{43A151AA-42B9-4897-A7F4-B69E3D510CF8}" type="presParOf" srcId="{56DA1ED3-930B-422F-AB41-1808ADB64D5E}" destId="{C119CF2F-C110-4C13-83D6-C32AF706F81F}" srcOrd="0" destOrd="0" presId="urn:microsoft.com/office/officeart/2005/8/layout/hList7"/>
    <dgm:cxn modelId="{B4BD5E6A-4760-445F-8BE9-09F75E18E9F8}" type="presParOf" srcId="{56DA1ED3-930B-422F-AB41-1808ADB64D5E}" destId="{E2CDF712-8811-4FDD-B72E-C2B7DA9BF65B}" srcOrd="1" destOrd="0" presId="urn:microsoft.com/office/officeart/2005/8/layout/hList7"/>
    <dgm:cxn modelId="{9C8E27F6-774C-4047-B37B-A67855CF57B3}" type="presParOf" srcId="{56DA1ED3-930B-422F-AB41-1808ADB64D5E}" destId="{21F377D0-1A76-4CAE-8A5D-FC053728F696}" srcOrd="2" destOrd="0" presId="urn:microsoft.com/office/officeart/2005/8/layout/hList7"/>
    <dgm:cxn modelId="{7A442DDB-B432-4AF2-9D72-CD950B3C2A37}" type="presParOf" srcId="{56DA1ED3-930B-422F-AB41-1808ADB64D5E}" destId="{5B88529F-6120-4EEF-90D6-AD2F426B1F96}"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56BE54-32AB-46B5-B0CB-64CEBDF83F1C}" type="doc">
      <dgm:prSet loTypeId="urn:microsoft.com/office/officeart/2005/8/layout/hierarchy4" loCatId="relationship" qsTypeId="urn:microsoft.com/office/officeart/2005/8/quickstyle/simple3" qsCatId="simple" csTypeId="urn:microsoft.com/office/officeart/2005/8/colors/accent1_2" csCatId="accent1" phldr="1"/>
      <dgm:spPr/>
      <dgm:t>
        <a:bodyPr/>
        <a:lstStyle/>
        <a:p>
          <a:endParaRPr lang="en-US"/>
        </a:p>
      </dgm:t>
    </dgm:pt>
    <dgm:pt modelId="{F2A4086D-FFDD-4DD4-9EEC-17E4C8C186EE}">
      <dgm:prSet phldrT="[Text]" custT="1"/>
      <dgm:spPr/>
      <dgm:t>
        <a:bodyPr/>
        <a:lstStyle/>
        <a:p>
          <a:r>
            <a:rPr lang="en-GB" sz="1400" baseline="0" dirty="0" smtClean="0">
              <a:latin typeface="Arial" panose="020B0604020202020204" pitchFamily="34" charset="0"/>
              <a:cs typeface="Arial" panose="020B0604020202020204" pitchFamily="34" charset="0"/>
            </a:rPr>
            <a:t>90% of top performers demonstrate high emotional intelligence by Harvard Business School, </a:t>
          </a:r>
          <a:r>
            <a:rPr lang="en-US" sz="1400" dirty="0" smtClean="0">
              <a:solidFill>
                <a:schemeClr val="tx1"/>
              </a:solidFill>
              <a:effectLst/>
              <a:latin typeface="Arial" panose="020B0604020202020204" pitchFamily="34" charset="0"/>
              <a:ea typeface="+mn-ea"/>
              <a:cs typeface="Arial" panose="020B0604020202020204" pitchFamily="34" charset="0"/>
            </a:rPr>
            <a:t>(Livermore et al., 2022). </a:t>
          </a:r>
          <a:endParaRPr lang="en-US" sz="1400" baseline="0" dirty="0">
            <a:latin typeface="Arial" panose="020B0604020202020204" pitchFamily="34" charset="0"/>
            <a:cs typeface="Arial" panose="020B0604020202020204" pitchFamily="34" charset="0"/>
          </a:endParaRPr>
        </a:p>
      </dgm:t>
    </dgm:pt>
    <dgm:pt modelId="{641ADCD2-218C-4424-AD21-EDBBDFB1A43A}" type="parTrans" cxnId="{158B00D7-3266-463E-92DD-2D616C089FCB}">
      <dgm:prSet/>
      <dgm:spPr/>
      <dgm:t>
        <a:bodyPr/>
        <a:lstStyle/>
        <a:p>
          <a:endParaRPr lang="en-US"/>
        </a:p>
      </dgm:t>
    </dgm:pt>
    <dgm:pt modelId="{AE5C5294-4858-44EC-80C9-3604E6CCB737}" type="sibTrans" cxnId="{158B00D7-3266-463E-92DD-2D616C089FCB}">
      <dgm:prSet/>
      <dgm:spPr/>
      <dgm:t>
        <a:bodyPr/>
        <a:lstStyle/>
        <a:p>
          <a:endParaRPr lang="en-US"/>
        </a:p>
      </dgm:t>
    </dgm:pt>
    <dgm:pt modelId="{65D1E259-E066-4665-82B9-D2F4CF86F527}">
      <dgm:prSet phldrT="[Text]" custT="1"/>
      <dgm:spPr/>
      <dgm:t>
        <a:bodyPr/>
        <a:lstStyle/>
        <a:p>
          <a:r>
            <a:rPr lang="en-GB" sz="1400" baseline="0" dirty="0" smtClean="0">
              <a:latin typeface="Arial" panose="020B0604020202020204" pitchFamily="34" charset="0"/>
              <a:cs typeface="Arial" panose="020B0604020202020204" pitchFamily="34" charset="0"/>
            </a:rPr>
            <a:t>Amygdala hijack prevention enables decision-making under pressure.</a:t>
          </a:r>
          <a:endParaRPr lang="en-US" sz="1400" baseline="0" dirty="0" smtClean="0">
            <a:latin typeface="Arial" panose="020B0604020202020204" pitchFamily="34" charset="0"/>
            <a:cs typeface="Arial" panose="020B0604020202020204" pitchFamily="34" charset="0"/>
          </a:endParaRPr>
        </a:p>
        <a:p>
          <a:endParaRPr lang="en-US" sz="1400" baseline="0" dirty="0">
            <a:latin typeface="Arial" panose="020B0604020202020204" pitchFamily="34" charset="0"/>
            <a:cs typeface="Arial" panose="020B0604020202020204" pitchFamily="34" charset="0"/>
          </a:endParaRPr>
        </a:p>
      </dgm:t>
    </dgm:pt>
    <dgm:pt modelId="{EF964B02-5F8C-431B-9EBB-E839A4BF2900}" type="parTrans" cxnId="{DB9DDDC7-94FE-488D-BEE1-4E4B61B0DE53}">
      <dgm:prSet/>
      <dgm:spPr/>
      <dgm:t>
        <a:bodyPr/>
        <a:lstStyle/>
        <a:p>
          <a:endParaRPr lang="en-US"/>
        </a:p>
      </dgm:t>
    </dgm:pt>
    <dgm:pt modelId="{8AB47ECD-333A-4E61-B3B3-0C6D13F5A628}" type="sibTrans" cxnId="{DB9DDDC7-94FE-488D-BEE1-4E4B61B0DE53}">
      <dgm:prSet/>
      <dgm:spPr/>
      <dgm:t>
        <a:bodyPr/>
        <a:lstStyle/>
        <a:p>
          <a:endParaRPr lang="en-US"/>
        </a:p>
      </dgm:t>
    </dgm:pt>
    <dgm:pt modelId="{FD751C0D-023D-4B06-BF46-F2FE8631FC24}">
      <dgm:prSet phldrT="[Text]" custT="1"/>
      <dgm:spPr/>
      <dgm:t>
        <a:bodyPr/>
        <a:lstStyle/>
        <a:p>
          <a:r>
            <a:rPr lang="en-GB" sz="1400" baseline="0" dirty="0" smtClean="0">
              <a:latin typeface="Arial" panose="020B0604020202020204" pitchFamily="34" charset="0"/>
              <a:cs typeface="Arial" panose="020B0604020202020204" pitchFamily="34" charset="0"/>
            </a:rPr>
            <a:t>Neural plasticity allows EQ development through targeted training.</a:t>
          </a:r>
          <a:endParaRPr lang="en-US" sz="1400" baseline="0" dirty="0" smtClean="0">
            <a:latin typeface="Arial" panose="020B0604020202020204" pitchFamily="34" charset="0"/>
            <a:cs typeface="Arial" panose="020B0604020202020204" pitchFamily="34" charset="0"/>
          </a:endParaRPr>
        </a:p>
        <a:p>
          <a:endParaRPr lang="en-US" sz="1400" baseline="0" dirty="0">
            <a:latin typeface="Arial" panose="020B0604020202020204" pitchFamily="34" charset="0"/>
            <a:cs typeface="Arial" panose="020B0604020202020204" pitchFamily="34" charset="0"/>
          </a:endParaRPr>
        </a:p>
      </dgm:t>
    </dgm:pt>
    <dgm:pt modelId="{174D9239-5563-4DB7-ADF6-5A9A66D563EC}" type="parTrans" cxnId="{9038A5F6-D138-4901-A314-3B46F1090611}">
      <dgm:prSet/>
      <dgm:spPr/>
      <dgm:t>
        <a:bodyPr/>
        <a:lstStyle/>
        <a:p>
          <a:endParaRPr lang="en-US"/>
        </a:p>
      </dgm:t>
    </dgm:pt>
    <dgm:pt modelId="{4F069807-33D0-4F13-BE3B-9DD8F5C4528F}" type="sibTrans" cxnId="{9038A5F6-D138-4901-A314-3B46F1090611}">
      <dgm:prSet/>
      <dgm:spPr/>
      <dgm:t>
        <a:bodyPr/>
        <a:lstStyle/>
        <a:p>
          <a:endParaRPr lang="en-US"/>
        </a:p>
      </dgm:t>
    </dgm:pt>
    <dgm:pt modelId="{67D0D52A-50EF-4F1C-BCA1-BC6E9EBB5F21}">
      <dgm:prSet custT="1"/>
      <dgm:spPr/>
      <dgm:t>
        <a:bodyPr/>
        <a:lstStyle/>
        <a:p>
          <a:r>
            <a:rPr lang="en-GB" sz="1400" baseline="0" dirty="0" smtClean="0">
              <a:latin typeface="Arial" panose="020B0604020202020204" pitchFamily="34" charset="0"/>
              <a:cs typeface="Arial" panose="020B0604020202020204" pitchFamily="34" charset="0"/>
            </a:rPr>
            <a:t>Brain imaging reveals EQ activates prefrontal cortex and limbic system connections.</a:t>
          </a:r>
          <a:endParaRPr lang="en-US" sz="1400" baseline="0" dirty="0">
            <a:latin typeface="Arial" panose="020B0604020202020204" pitchFamily="34" charset="0"/>
            <a:cs typeface="Arial" panose="020B0604020202020204" pitchFamily="34" charset="0"/>
          </a:endParaRPr>
        </a:p>
      </dgm:t>
    </dgm:pt>
    <dgm:pt modelId="{CDAAC585-246C-40D3-95B0-59C5621FA392}" type="sibTrans" cxnId="{746F239E-4103-4EE6-9A21-A43767E66F57}">
      <dgm:prSet/>
      <dgm:spPr/>
      <dgm:t>
        <a:bodyPr/>
        <a:lstStyle/>
        <a:p>
          <a:endParaRPr lang="en-US"/>
        </a:p>
      </dgm:t>
    </dgm:pt>
    <dgm:pt modelId="{07DA9F53-0CCC-44C2-BF4F-35B013871ABA}" type="parTrans" cxnId="{746F239E-4103-4EE6-9A21-A43767E66F57}">
      <dgm:prSet/>
      <dgm:spPr/>
      <dgm:t>
        <a:bodyPr/>
        <a:lstStyle/>
        <a:p>
          <a:endParaRPr lang="en-US"/>
        </a:p>
      </dgm:t>
    </dgm:pt>
    <dgm:pt modelId="{AE09FE79-6DCE-4FC8-926B-36DB20E3BA5A}">
      <dgm:prSet custT="1"/>
      <dgm:spPr/>
      <dgm:t>
        <a:bodyPr/>
        <a:lstStyle/>
        <a:p>
          <a:r>
            <a:rPr lang="en-GB" sz="1400" baseline="0" dirty="0" smtClean="0">
              <a:latin typeface="Arial" panose="020B0604020202020204" pitchFamily="34" charset="0"/>
              <a:cs typeface="Arial" panose="020B0604020202020204" pitchFamily="34" charset="0"/>
            </a:rPr>
            <a:t>Measurable brain activity differentiates emotionally intelligent leaders.</a:t>
          </a:r>
          <a:endParaRPr lang="en-US" sz="1400" baseline="0" dirty="0">
            <a:latin typeface="Arial" panose="020B0604020202020204" pitchFamily="34" charset="0"/>
            <a:cs typeface="Arial" panose="020B0604020202020204" pitchFamily="34" charset="0"/>
          </a:endParaRPr>
        </a:p>
      </dgm:t>
    </dgm:pt>
    <dgm:pt modelId="{5247FDEC-DD8C-430B-9A00-A2EF54154CC7}" type="parTrans" cxnId="{092B8AFC-BB68-4D48-8C8A-1FC1999983D9}">
      <dgm:prSet/>
      <dgm:spPr/>
      <dgm:t>
        <a:bodyPr/>
        <a:lstStyle/>
        <a:p>
          <a:endParaRPr lang="en-US"/>
        </a:p>
      </dgm:t>
    </dgm:pt>
    <dgm:pt modelId="{E3CDA4CF-1C3E-4957-8203-93532BE195DB}" type="sibTrans" cxnId="{092B8AFC-BB68-4D48-8C8A-1FC1999983D9}">
      <dgm:prSet/>
      <dgm:spPr/>
      <dgm:t>
        <a:bodyPr/>
        <a:lstStyle/>
        <a:p>
          <a:endParaRPr lang="en-US"/>
        </a:p>
      </dgm:t>
    </dgm:pt>
    <dgm:pt modelId="{9D1E28F9-64C2-458A-96F3-B0D46F5D2733}" type="pres">
      <dgm:prSet presAssocID="{FA56BE54-32AB-46B5-B0CB-64CEBDF83F1C}" presName="Name0" presStyleCnt="0">
        <dgm:presLayoutVars>
          <dgm:chPref val="1"/>
          <dgm:dir/>
          <dgm:animOne val="branch"/>
          <dgm:animLvl val="lvl"/>
          <dgm:resizeHandles/>
        </dgm:presLayoutVars>
      </dgm:prSet>
      <dgm:spPr/>
      <dgm:t>
        <a:bodyPr/>
        <a:lstStyle/>
        <a:p>
          <a:endParaRPr lang="en-US"/>
        </a:p>
      </dgm:t>
    </dgm:pt>
    <dgm:pt modelId="{5E736235-83F8-4C3D-9429-6B5D587F77F4}" type="pres">
      <dgm:prSet presAssocID="{F2A4086D-FFDD-4DD4-9EEC-17E4C8C186EE}" presName="vertOne" presStyleCnt="0"/>
      <dgm:spPr/>
    </dgm:pt>
    <dgm:pt modelId="{FF1C8E5E-6E35-4EB8-889A-63C128163155}" type="pres">
      <dgm:prSet presAssocID="{F2A4086D-FFDD-4DD4-9EEC-17E4C8C186EE}" presName="txOne" presStyleLbl="node0" presStyleIdx="0" presStyleCnt="3">
        <dgm:presLayoutVars>
          <dgm:chPref val="3"/>
        </dgm:presLayoutVars>
      </dgm:prSet>
      <dgm:spPr/>
      <dgm:t>
        <a:bodyPr/>
        <a:lstStyle/>
        <a:p>
          <a:endParaRPr lang="en-US"/>
        </a:p>
      </dgm:t>
    </dgm:pt>
    <dgm:pt modelId="{A6496710-54B5-4BA6-8C04-2488B9409C50}" type="pres">
      <dgm:prSet presAssocID="{F2A4086D-FFDD-4DD4-9EEC-17E4C8C186EE}" presName="horzOne" presStyleCnt="0"/>
      <dgm:spPr/>
    </dgm:pt>
    <dgm:pt modelId="{116E26E8-FE30-40B3-A5D7-8802D931C675}" type="pres">
      <dgm:prSet presAssocID="{AE5C5294-4858-44EC-80C9-3604E6CCB737}" presName="sibSpaceOne" presStyleCnt="0"/>
      <dgm:spPr/>
    </dgm:pt>
    <dgm:pt modelId="{0FF2EF5F-B243-4E36-97BE-53F85AD5FAE9}" type="pres">
      <dgm:prSet presAssocID="{65D1E259-E066-4665-82B9-D2F4CF86F527}" presName="vertOne" presStyleCnt="0"/>
      <dgm:spPr/>
    </dgm:pt>
    <dgm:pt modelId="{87D5FBFA-976F-4132-B0E2-9F179F887E8E}" type="pres">
      <dgm:prSet presAssocID="{65D1E259-E066-4665-82B9-D2F4CF86F527}" presName="txOne" presStyleLbl="node0" presStyleIdx="1" presStyleCnt="3">
        <dgm:presLayoutVars>
          <dgm:chPref val="3"/>
        </dgm:presLayoutVars>
      </dgm:prSet>
      <dgm:spPr/>
      <dgm:t>
        <a:bodyPr/>
        <a:lstStyle/>
        <a:p>
          <a:endParaRPr lang="en-US"/>
        </a:p>
      </dgm:t>
    </dgm:pt>
    <dgm:pt modelId="{6690C709-C6EB-43AF-B15E-4BFC927281E7}" type="pres">
      <dgm:prSet presAssocID="{65D1E259-E066-4665-82B9-D2F4CF86F527}" presName="parTransOne" presStyleCnt="0"/>
      <dgm:spPr/>
    </dgm:pt>
    <dgm:pt modelId="{AD83AD4F-27A5-47FB-84EA-88A5445E59B0}" type="pres">
      <dgm:prSet presAssocID="{65D1E259-E066-4665-82B9-D2F4CF86F527}" presName="horzOne" presStyleCnt="0"/>
      <dgm:spPr/>
    </dgm:pt>
    <dgm:pt modelId="{83A98903-8D85-4804-8B76-75DB584533A9}" type="pres">
      <dgm:prSet presAssocID="{FD751C0D-023D-4B06-BF46-F2FE8631FC24}" presName="vertTwo" presStyleCnt="0"/>
      <dgm:spPr/>
    </dgm:pt>
    <dgm:pt modelId="{CE675159-A10A-4312-A4BB-4C6D1F83D2BB}" type="pres">
      <dgm:prSet presAssocID="{FD751C0D-023D-4B06-BF46-F2FE8631FC24}" presName="txTwo" presStyleLbl="node2" presStyleIdx="0" presStyleCnt="1">
        <dgm:presLayoutVars>
          <dgm:chPref val="3"/>
        </dgm:presLayoutVars>
      </dgm:prSet>
      <dgm:spPr/>
      <dgm:t>
        <a:bodyPr/>
        <a:lstStyle/>
        <a:p>
          <a:endParaRPr lang="en-US"/>
        </a:p>
      </dgm:t>
    </dgm:pt>
    <dgm:pt modelId="{6E1E408A-443A-47FA-AC7C-8BDB76F5672B}" type="pres">
      <dgm:prSet presAssocID="{FD751C0D-023D-4B06-BF46-F2FE8631FC24}" presName="parTransTwo" presStyleCnt="0"/>
      <dgm:spPr/>
    </dgm:pt>
    <dgm:pt modelId="{EA8CEEEA-B304-46F5-B9A9-8E691A893E07}" type="pres">
      <dgm:prSet presAssocID="{FD751C0D-023D-4B06-BF46-F2FE8631FC24}" presName="horzTwo" presStyleCnt="0"/>
      <dgm:spPr/>
    </dgm:pt>
    <dgm:pt modelId="{85A6B7A5-3C21-430C-9CAE-407CFB9D044B}" type="pres">
      <dgm:prSet presAssocID="{AE09FE79-6DCE-4FC8-926B-36DB20E3BA5A}" presName="vertThree" presStyleCnt="0"/>
      <dgm:spPr/>
    </dgm:pt>
    <dgm:pt modelId="{C86FE6C0-FFA7-4DC8-9CC3-C992C6A7DAE8}" type="pres">
      <dgm:prSet presAssocID="{AE09FE79-6DCE-4FC8-926B-36DB20E3BA5A}" presName="txThree" presStyleLbl="node3" presStyleIdx="0" presStyleCnt="1">
        <dgm:presLayoutVars>
          <dgm:chPref val="3"/>
        </dgm:presLayoutVars>
      </dgm:prSet>
      <dgm:spPr/>
      <dgm:t>
        <a:bodyPr/>
        <a:lstStyle/>
        <a:p>
          <a:endParaRPr lang="en-US"/>
        </a:p>
      </dgm:t>
    </dgm:pt>
    <dgm:pt modelId="{14688FC2-2C02-4CB5-934B-96E4DE257FD0}" type="pres">
      <dgm:prSet presAssocID="{AE09FE79-6DCE-4FC8-926B-36DB20E3BA5A}" presName="horzThree" presStyleCnt="0"/>
      <dgm:spPr/>
    </dgm:pt>
    <dgm:pt modelId="{25F170E8-8510-48AE-9055-9C04460D8950}" type="pres">
      <dgm:prSet presAssocID="{8AB47ECD-333A-4E61-B3B3-0C6D13F5A628}" presName="sibSpaceOne" presStyleCnt="0"/>
      <dgm:spPr/>
    </dgm:pt>
    <dgm:pt modelId="{80EAC2D4-A2EE-4065-9B67-6EFB91CEB268}" type="pres">
      <dgm:prSet presAssocID="{67D0D52A-50EF-4F1C-BCA1-BC6E9EBB5F21}" presName="vertOne" presStyleCnt="0"/>
      <dgm:spPr/>
    </dgm:pt>
    <dgm:pt modelId="{A0A7ACE0-FB59-4AE7-BA5B-34835F03B9E0}" type="pres">
      <dgm:prSet presAssocID="{67D0D52A-50EF-4F1C-BCA1-BC6E9EBB5F21}" presName="txOne" presStyleLbl="node0" presStyleIdx="2" presStyleCnt="3">
        <dgm:presLayoutVars>
          <dgm:chPref val="3"/>
        </dgm:presLayoutVars>
      </dgm:prSet>
      <dgm:spPr/>
      <dgm:t>
        <a:bodyPr/>
        <a:lstStyle/>
        <a:p>
          <a:endParaRPr lang="en-US"/>
        </a:p>
      </dgm:t>
    </dgm:pt>
    <dgm:pt modelId="{600CE652-97F1-4BBF-AF45-AD8E059F3A50}" type="pres">
      <dgm:prSet presAssocID="{67D0D52A-50EF-4F1C-BCA1-BC6E9EBB5F21}" presName="horzOne" presStyleCnt="0"/>
      <dgm:spPr/>
    </dgm:pt>
  </dgm:ptLst>
  <dgm:cxnLst>
    <dgm:cxn modelId="{158B00D7-3266-463E-92DD-2D616C089FCB}" srcId="{FA56BE54-32AB-46B5-B0CB-64CEBDF83F1C}" destId="{F2A4086D-FFDD-4DD4-9EEC-17E4C8C186EE}" srcOrd="0" destOrd="0" parTransId="{641ADCD2-218C-4424-AD21-EDBBDFB1A43A}" sibTransId="{AE5C5294-4858-44EC-80C9-3604E6CCB737}"/>
    <dgm:cxn modelId="{DB9DDDC7-94FE-488D-BEE1-4E4B61B0DE53}" srcId="{FA56BE54-32AB-46B5-B0CB-64CEBDF83F1C}" destId="{65D1E259-E066-4665-82B9-D2F4CF86F527}" srcOrd="1" destOrd="0" parTransId="{EF964B02-5F8C-431B-9EBB-E839A4BF2900}" sibTransId="{8AB47ECD-333A-4E61-B3B3-0C6D13F5A628}"/>
    <dgm:cxn modelId="{9A6ED03B-753D-4D7E-9972-BD9056D69ED6}" type="presOf" srcId="{65D1E259-E066-4665-82B9-D2F4CF86F527}" destId="{87D5FBFA-976F-4132-B0E2-9F179F887E8E}" srcOrd="0" destOrd="0" presId="urn:microsoft.com/office/officeart/2005/8/layout/hierarchy4"/>
    <dgm:cxn modelId="{E270CD40-ED6D-4092-B773-892D5DC9E991}" type="presOf" srcId="{FA56BE54-32AB-46B5-B0CB-64CEBDF83F1C}" destId="{9D1E28F9-64C2-458A-96F3-B0D46F5D2733}" srcOrd="0" destOrd="0" presId="urn:microsoft.com/office/officeart/2005/8/layout/hierarchy4"/>
    <dgm:cxn modelId="{9393A7FC-699B-4BCC-B4A5-E6EE5D37D2EF}" type="presOf" srcId="{67D0D52A-50EF-4F1C-BCA1-BC6E9EBB5F21}" destId="{A0A7ACE0-FB59-4AE7-BA5B-34835F03B9E0}" srcOrd="0" destOrd="0" presId="urn:microsoft.com/office/officeart/2005/8/layout/hierarchy4"/>
    <dgm:cxn modelId="{5011872D-0EAC-4FE0-B7E1-D63AD18B5E09}" type="presOf" srcId="{AE09FE79-6DCE-4FC8-926B-36DB20E3BA5A}" destId="{C86FE6C0-FFA7-4DC8-9CC3-C992C6A7DAE8}" srcOrd="0" destOrd="0" presId="urn:microsoft.com/office/officeart/2005/8/layout/hierarchy4"/>
    <dgm:cxn modelId="{9038A5F6-D138-4901-A314-3B46F1090611}" srcId="{65D1E259-E066-4665-82B9-D2F4CF86F527}" destId="{FD751C0D-023D-4B06-BF46-F2FE8631FC24}" srcOrd="0" destOrd="0" parTransId="{174D9239-5563-4DB7-ADF6-5A9A66D563EC}" sibTransId="{4F069807-33D0-4F13-BE3B-9DD8F5C4528F}"/>
    <dgm:cxn modelId="{5D4E5BD7-DE54-4876-801B-6BEB7D55AB8E}" type="presOf" srcId="{FD751C0D-023D-4B06-BF46-F2FE8631FC24}" destId="{CE675159-A10A-4312-A4BB-4C6D1F83D2BB}" srcOrd="0" destOrd="0" presId="urn:microsoft.com/office/officeart/2005/8/layout/hierarchy4"/>
    <dgm:cxn modelId="{092B8AFC-BB68-4D48-8C8A-1FC1999983D9}" srcId="{FD751C0D-023D-4B06-BF46-F2FE8631FC24}" destId="{AE09FE79-6DCE-4FC8-926B-36DB20E3BA5A}" srcOrd="0" destOrd="0" parTransId="{5247FDEC-DD8C-430B-9A00-A2EF54154CC7}" sibTransId="{E3CDA4CF-1C3E-4957-8203-93532BE195DB}"/>
    <dgm:cxn modelId="{746F239E-4103-4EE6-9A21-A43767E66F57}" srcId="{FA56BE54-32AB-46B5-B0CB-64CEBDF83F1C}" destId="{67D0D52A-50EF-4F1C-BCA1-BC6E9EBB5F21}" srcOrd="2" destOrd="0" parTransId="{07DA9F53-0CCC-44C2-BF4F-35B013871ABA}" sibTransId="{CDAAC585-246C-40D3-95B0-59C5621FA392}"/>
    <dgm:cxn modelId="{33ED9103-7D08-483C-BE37-C81D1B76EB42}" type="presOf" srcId="{F2A4086D-FFDD-4DD4-9EEC-17E4C8C186EE}" destId="{FF1C8E5E-6E35-4EB8-889A-63C128163155}" srcOrd="0" destOrd="0" presId="urn:microsoft.com/office/officeart/2005/8/layout/hierarchy4"/>
    <dgm:cxn modelId="{CE22F86F-9615-467D-AF23-9FA15FCB50C3}" type="presParOf" srcId="{9D1E28F9-64C2-458A-96F3-B0D46F5D2733}" destId="{5E736235-83F8-4C3D-9429-6B5D587F77F4}" srcOrd="0" destOrd="0" presId="urn:microsoft.com/office/officeart/2005/8/layout/hierarchy4"/>
    <dgm:cxn modelId="{5C999A26-F294-42A0-92AD-AB724EFCF7F0}" type="presParOf" srcId="{5E736235-83F8-4C3D-9429-6B5D587F77F4}" destId="{FF1C8E5E-6E35-4EB8-889A-63C128163155}" srcOrd="0" destOrd="0" presId="urn:microsoft.com/office/officeart/2005/8/layout/hierarchy4"/>
    <dgm:cxn modelId="{5C397307-C527-48A0-8C02-0C3DC8E8B89F}" type="presParOf" srcId="{5E736235-83F8-4C3D-9429-6B5D587F77F4}" destId="{A6496710-54B5-4BA6-8C04-2488B9409C50}" srcOrd="1" destOrd="0" presId="urn:microsoft.com/office/officeart/2005/8/layout/hierarchy4"/>
    <dgm:cxn modelId="{5BE343A9-71B9-49D9-BA2B-7671C4B81BA0}" type="presParOf" srcId="{9D1E28F9-64C2-458A-96F3-B0D46F5D2733}" destId="{116E26E8-FE30-40B3-A5D7-8802D931C675}" srcOrd="1" destOrd="0" presId="urn:microsoft.com/office/officeart/2005/8/layout/hierarchy4"/>
    <dgm:cxn modelId="{6CA82388-74A6-4251-9924-C04DFD2DFA61}" type="presParOf" srcId="{9D1E28F9-64C2-458A-96F3-B0D46F5D2733}" destId="{0FF2EF5F-B243-4E36-97BE-53F85AD5FAE9}" srcOrd="2" destOrd="0" presId="urn:microsoft.com/office/officeart/2005/8/layout/hierarchy4"/>
    <dgm:cxn modelId="{E062374B-95D3-4726-B30C-259322ECF79A}" type="presParOf" srcId="{0FF2EF5F-B243-4E36-97BE-53F85AD5FAE9}" destId="{87D5FBFA-976F-4132-B0E2-9F179F887E8E}" srcOrd="0" destOrd="0" presId="urn:microsoft.com/office/officeart/2005/8/layout/hierarchy4"/>
    <dgm:cxn modelId="{99B0B5F3-C91E-4C1D-A61A-5C1F90EECEE1}" type="presParOf" srcId="{0FF2EF5F-B243-4E36-97BE-53F85AD5FAE9}" destId="{6690C709-C6EB-43AF-B15E-4BFC927281E7}" srcOrd="1" destOrd="0" presId="urn:microsoft.com/office/officeart/2005/8/layout/hierarchy4"/>
    <dgm:cxn modelId="{2468360D-30EA-4A90-B660-86A12BDD7367}" type="presParOf" srcId="{0FF2EF5F-B243-4E36-97BE-53F85AD5FAE9}" destId="{AD83AD4F-27A5-47FB-84EA-88A5445E59B0}" srcOrd="2" destOrd="0" presId="urn:microsoft.com/office/officeart/2005/8/layout/hierarchy4"/>
    <dgm:cxn modelId="{62FA75E8-6084-4BD7-981C-8FFCC524A548}" type="presParOf" srcId="{AD83AD4F-27A5-47FB-84EA-88A5445E59B0}" destId="{83A98903-8D85-4804-8B76-75DB584533A9}" srcOrd="0" destOrd="0" presId="urn:microsoft.com/office/officeart/2005/8/layout/hierarchy4"/>
    <dgm:cxn modelId="{B1BCB48D-B031-4851-BB79-C458AA3F9B8E}" type="presParOf" srcId="{83A98903-8D85-4804-8B76-75DB584533A9}" destId="{CE675159-A10A-4312-A4BB-4C6D1F83D2BB}" srcOrd="0" destOrd="0" presId="urn:microsoft.com/office/officeart/2005/8/layout/hierarchy4"/>
    <dgm:cxn modelId="{363072B0-D3AF-4B78-95E4-602C15A41E03}" type="presParOf" srcId="{83A98903-8D85-4804-8B76-75DB584533A9}" destId="{6E1E408A-443A-47FA-AC7C-8BDB76F5672B}" srcOrd="1" destOrd="0" presId="urn:microsoft.com/office/officeart/2005/8/layout/hierarchy4"/>
    <dgm:cxn modelId="{1A7A5C19-9C82-4EDA-AE4C-FA5D027B11AB}" type="presParOf" srcId="{83A98903-8D85-4804-8B76-75DB584533A9}" destId="{EA8CEEEA-B304-46F5-B9A9-8E691A893E07}" srcOrd="2" destOrd="0" presId="urn:microsoft.com/office/officeart/2005/8/layout/hierarchy4"/>
    <dgm:cxn modelId="{6D03163A-0337-48BC-B470-E8B7EF20CD96}" type="presParOf" srcId="{EA8CEEEA-B304-46F5-B9A9-8E691A893E07}" destId="{85A6B7A5-3C21-430C-9CAE-407CFB9D044B}" srcOrd="0" destOrd="0" presId="urn:microsoft.com/office/officeart/2005/8/layout/hierarchy4"/>
    <dgm:cxn modelId="{F2F04394-04E8-49FB-9451-02C1FA4C9549}" type="presParOf" srcId="{85A6B7A5-3C21-430C-9CAE-407CFB9D044B}" destId="{C86FE6C0-FFA7-4DC8-9CC3-C992C6A7DAE8}" srcOrd="0" destOrd="0" presId="urn:microsoft.com/office/officeart/2005/8/layout/hierarchy4"/>
    <dgm:cxn modelId="{435145FE-E85F-4A5E-BD3B-4360F44DD337}" type="presParOf" srcId="{85A6B7A5-3C21-430C-9CAE-407CFB9D044B}" destId="{14688FC2-2C02-4CB5-934B-96E4DE257FD0}" srcOrd="1" destOrd="0" presId="urn:microsoft.com/office/officeart/2005/8/layout/hierarchy4"/>
    <dgm:cxn modelId="{7FD06569-B5E6-4885-A097-AD72628F34D6}" type="presParOf" srcId="{9D1E28F9-64C2-458A-96F3-B0D46F5D2733}" destId="{25F170E8-8510-48AE-9055-9C04460D8950}" srcOrd="3" destOrd="0" presId="urn:microsoft.com/office/officeart/2005/8/layout/hierarchy4"/>
    <dgm:cxn modelId="{10E83135-B07B-409A-99CA-BBFD762D3D78}" type="presParOf" srcId="{9D1E28F9-64C2-458A-96F3-B0D46F5D2733}" destId="{80EAC2D4-A2EE-4065-9B67-6EFB91CEB268}" srcOrd="4" destOrd="0" presId="urn:microsoft.com/office/officeart/2005/8/layout/hierarchy4"/>
    <dgm:cxn modelId="{0BBB3C03-3323-43D3-9B43-85920DDB564B}" type="presParOf" srcId="{80EAC2D4-A2EE-4065-9B67-6EFB91CEB268}" destId="{A0A7ACE0-FB59-4AE7-BA5B-34835F03B9E0}" srcOrd="0" destOrd="0" presId="urn:microsoft.com/office/officeart/2005/8/layout/hierarchy4"/>
    <dgm:cxn modelId="{266F1B17-CB39-4947-AD6A-9A4DD2AAEF5E}" type="presParOf" srcId="{80EAC2D4-A2EE-4065-9B67-6EFB91CEB268}" destId="{600CE652-97F1-4BBF-AF45-AD8E059F3A50}"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5089E7-0B82-40B4-ADDC-ECE908E52B3D}" type="doc">
      <dgm:prSet loTypeId="urn:microsoft.com/office/officeart/2005/8/layout/target3" loCatId="list" qsTypeId="urn:microsoft.com/office/officeart/2005/8/quickstyle/simple1" qsCatId="simple" csTypeId="urn:microsoft.com/office/officeart/2005/8/colors/colorful5" csCatId="colorful" phldr="1"/>
      <dgm:spPr/>
      <dgm:t>
        <a:bodyPr/>
        <a:lstStyle/>
        <a:p>
          <a:endParaRPr lang="en-US"/>
        </a:p>
      </dgm:t>
    </dgm:pt>
    <dgm:pt modelId="{2D8BA50E-B28F-40BA-9415-066B663C6463}">
      <dgm:prSet phldrT="[Text]" custT="1"/>
      <dgm:spPr/>
      <dgm:t>
        <a:bodyPr/>
        <a:lstStyle/>
        <a:p>
          <a:r>
            <a:rPr lang="en-US" sz="1400" b="1" i="1" baseline="0" dirty="0" smtClean="0">
              <a:latin typeface="Arial" panose="020B0604020202020204" pitchFamily="34" charset="0"/>
              <a:cs typeface="Arial" panose="020B0604020202020204" pitchFamily="34" charset="0"/>
            </a:rPr>
            <a:t>Self-Awaren</a:t>
          </a:r>
          <a:r>
            <a:rPr lang="en-US" sz="1400" i="1" baseline="0" dirty="0" smtClean="0">
              <a:latin typeface="Arial" panose="020B0604020202020204" pitchFamily="34" charset="0"/>
              <a:cs typeface="Arial" panose="020B0604020202020204" pitchFamily="34" charset="0"/>
            </a:rPr>
            <a:t>ess: </a:t>
          </a:r>
          <a:r>
            <a:rPr lang="en-US" sz="1400" baseline="0" dirty="0" smtClean="0">
              <a:latin typeface="Arial" panose="020B0604020202020204" pitchFamily="34" charset="0"/>
              <a:cs typeface="Arial" panose="020B0604020202020204" pitchFamily="34" charset="0"/>
            </a:rPr>
            <a:t>The knowledge of how one feels and the influence he/she has, leads to </a:t>
          </a:r>
          <a:r>
            <a:rPr lang="en-US" sz="1400" dirty="0" smtClean="0">
              <a:solidFill>
                <a:schemeClr val="tx1"/>
              </a:solidFill>
              <a:effectLst/>
              <a:latin typeface="Arial" panose="020B0604020202020204" pitchFamily="34" charset="0"/>
              <a:ea typeface="+mn-ea"/>
              <a:cs typeface="Arial" panose="020B0604020202020204" pitchFamily="34" charset="0"/>
            </a:rPr>
            <a:t>higher-quality decisions, </a:t>
          </a:r>
          <a:r>
            <a:rPr lang="en-US" sz="1400" dirty="0" err="1" smtClean="0">
              <a:solidFill>
                <a:schemeClr val="tx1"/>
              </a:solidFill>
              <a:effectLst/>
              <a:latin typeface="Arial" panose="020B0604020202020204" pitchFamily="34" charset="0"/>
              <a:ea typeface="+mn-ea"/>
              <a:cs typeface="Arial" panose="020B0604020202020204" pitchFamily="34" charset="0"/>
            </a:rPr>
            <a:t>Escandon</a:t>
          </a:r>
          <a:r>
            <a:rPr lang="en-US" sz="1400" dirty="0" smtClean="0">
              <a:solidFill>
                <a:schemeClr val="tx1"/>
              </a:solidFill>
              <a:effectLst/>
              <a:latin typeface="Arial" panose="020B0604020202020204" pitchFamily="34" charset="0"/>
              <a:ea typeface="+mn-ea"/>
              <a:cs typeface="Arial" panose="020B0604020202020204" pitchFamily="34" charset="0"/>
            </a:rPr>
            <a:t>-Barbosa et al. (2021). </a:t>
          </a:r>
          <a:endParaRPr lang="en-US" sz="1400" baseline="0" dirty="0">
            <a:latin typeface="Arial" panose="020B0604020202020204" pitchFamily="34" charset="0"/>
            <a:cs typeface="Arial" panose="020B0604020202020204" pitchFamily="34" charset="0"/>
          </a:endParaRPr>
        </a:p>
      </dgm:t>
    </dgm:pt>
    <dgm:pt modelId="{D59786B1-91A0-4665-A608-1431EF6FB4EF}" type="parTrans" cxnId="{CA159A7A-5757-4E96-936C-7D89B4FD2283}">
      <dgm:prSet/>
      <dgm:spPr/>
      <dgm:t>
        <a:bodyPr/>
        <a:lstStyle/>
        <a:p>
          <a:endParaRPr lang="en-US" sz="1400"/>
        </a:p>
      </dgm:t>
    </dgm:pt>
    <dgm:pt modelId="{EA3E2128-5B93-4496-B48F-06350F7840AB}" type="sibTrans" cxnId="{CA159A7A-5757-4E96-936C-7D89B4FD2283}">
      <dgm:prSet/>
      <dgm:spPr/>
      <dgm:t>
        <a:bodyPr/>
        <a:lstStyle/>
        <a:p>
          <a:endParaRPr lang="en-US" sz="1400"/>
        </a:p>
      </dgm:t>
    </dgm:pt>
    <dgm:pt modelId="{42E05806-6261-4090-8AE6-D73F8F819A29}">
      <dgm:prSet phldrT="[Text]" custT="1"/>
      <dgm:spPr/>
      <dgm:t>
        <a:bodyPr/>
        <a:lstStyle/>
        <a:p>
          <a:r>
            <a:rPr lang="en-US" sz="1400" b="1" i="1" baseline="0" dirty="0" smtClean="0">
              <a:latin typeface="Arial" panose="020B0604020202020204" pitchFamily="34" charset="0"/>
              <a:cs typeface="Arial" panose="020B0604020202020204" pitchFamily="34" charset="0"/>
            </a:rPr>
            <a:t>Self-Regulatio</a:t>
          </a:r>
          <a:r>
            <a:rPr lang="en-US" sz="1400" i="1" baseline="0" dirty="0" smtClean="0">
              <a:latin typeface="Arial" panose="020B0604020202020204" pitchFamily="34" charset="0"/>
              <a:cs typeface="Arial" panose="020B0604020202020204" pitchFamily="34" charset="0"/>
            </a:rPr>
            <a:t>n: </a:t>
          </a:r>
          <a:r>
            <a:rPr lang="en-US" sz="1400" baseline="0" dirty="0" smtClean="0">
              <a:latin typeface="Arial" panose="020B0604020202020204" pitchFamily="34" charset="0"/>
              <a:cs typeface="Arial" panose="020B0604020202020204" pitchFamily="34" charset="0"/>
            </a:rPr>
            <a:t>regulation of disruptive emotions, Tan et al. (2022).</a:t>
          </a:r>
          <a:endParaRPr lang="en-US" sz="1400" baseline="0" dirty="0">
            <a:latin typeface="Arial" panose="020B0604020202020204" pitchFamily="34" charset="0"/>
            <a:cs typeface="Arial" panose="020B0604020202020204" pitchFamily="34" charset="0"/>
          </a:endParaRPr>
        </a:p>
      </dgm:t>
    </dgm:pt>
    <dgm:pt modelId="{42A14EF6-1D91-4A00-B732-0BFBEB389574}" type="parTrans" cxnId="{13DE876C-3FF5-40B5-B07C-22C398FB39AD}">
      <dgm:prSet/>
      <dgm:spPr/>
      <dgm:t>
        <a:bodyPr/>
        <a:lstStyle/>
        <a:p>
          <a:endParaRPr lang="en-US" sz="1400"/>
        </a:p>
      </dgm:t>
    </dgm:pt>
    <dgm:pt modelId="{A5A12530-B6BC-4E77-9DC3-1FEBEC2805CA}" type="sibTrans" cxnId="{13DE876C-3FF5-40B5-B07C-22C398FB39AD}">
      <dgm:prSet/>
      <dgm:spPr/>
      <dgm:t>
        <a:bodyPr/>
        <a:lstStyle/>
        <a:p>
          <a:endParaRPr lang="en-US" sz="1400"/>
        </a:p>
      </dgm:t>
    </dgm:pt>
    <dgm:pt modelId="{64C107F6-2972-4B9D-9E0E-0013F59E1EAB}">
      <dgm:prSet custT="1"/>
      <dgm:spPr/>
      <dgm:t>
        <a:bodyPr/>
        <a:lstStyle/>
        <a:p>
          <a:r>
            <a:rPr lang="en-US" sz="1400" b="1" i="1" baseline="0" dirty="0" smtClean="0">
              <a:latin typeface="Arial" panose="020B0604020202020204" pitchFamily="34" charset="0"/>
              <a:cs typeface="Arial" panose="020B0604020202020204" pitchFamily="34" charset="0"/>
            </a:rPr>
            <a:t>Motivation</a:t>
          </a:r>
          <a:r>
            <a:rPr lang="en-US" sz="1400" i="1" baseline="0" dirty="0" smtClean="0">
              <a:latin typeface="Arial" panose="020B0604020202020204" pitchFamily="34" charset="0"/>
              <a:cs typeface="Arial" panose="020B0604020202020204" pitchFamily="34" charset="0"/>
            </a:rPr>
            <a:t>: </a:t>
          </a:r>
          <a:r>
            <a:rPr lang="en-US" sz="1400" baseline="0" dirty="0" smtClean="0">
              <a:latin typeface="Arial" panose="020B0604020202020204" pitchFamily="34" charset="0"/>
              <a:cs typeface="Arial" panose="020B0604020202020204" pitchFamily="34" charset="0"/>
            </a:rPr>
            <a:t>Drive to achieve as opposed to attainment of rewards. </a:t>
          </a:r>
          <a:endParaRPr lang="en-US" sz="1400" baseline="0" dirty="0">
            <a:latin typeface="Arial" panose="020B0604020202020204" pitchFamily="34" charset="0"/>
            <a:cs typeface="Arial" panose="020B0604020202020204" pitchFamily="34" charset="0"/>
          </a:endParaRPr>
        </a:p>
      </dgm:t>
    </dgm:pt>
    <dgm:pt modelId="{BD04A44B-2F8F-486E-A1EB-4E926EFED384}" type="parTrans" cxnId="{7FA84FCF-3ABC-4FC6-ACB0-8D36BD752256}">
      <dgm:prSet/>
      <dgm:spPr/>
      <dgm:t>
        <a:bodyPr/>
        <a:lstStyle/>
        <a:p>
          <a:endParaRPr lang="en-US" sz="1400"/>
        </a:p>
      </dgm:t>
    </dgm:pt>
    <dgm:pt modelId="{B038208D-B53C-4D63-9148-ECAE1DCA9A2A}" type="sibTrans" cxnId="{7FA84FCF-3ABC-4FC6-ACB0-8D36BD752256}">
      <dgm:prSet/>
      <dgm:spPr/>
      <dgm:t>
        <a:bodyPr/>
        <a:lstStyle/>
        <a:p>
          <a:endParaRPr lang="en-US" sz="1400"/>
        </a:p>
      </dgm:t>
    </dgm:pt>
    <dgm:pt modelId="{F2BD33E3-3A86-4B35-863C-5183E1FDA18F}">
      <dgm:prSet custT="1"/>
      <dgm:spPr/>
      <dgm:t>
        <a:bodyPr/>
        <a:lstStyle/>
        <a:p>
          <a:r>
            <a:rPr lang="en-US" sz="1400" b="1" i="1" baseline="0" dirty="0" smtClean="0">
              <a:latin typeface="Arial" panose="020B0604020202020204" pitchFamily="34" charset="0"/>
              <a:cs typeface="Arial" panose="020B0604020202020204" pitchFamily="34" charset="0"/>
            </a:rPr>
            <a:t>Empathy</a:t>
          </a:r>
          <a:r>
            <a:rPr lang="en-US" sz="1400" i="1" baseline="0" dirty="0" smtClean="0">
              <a:latin typeface="Arial" panose="020B0604020202020204" pitchFamily="34" charset="0"/>
              <a:cs typeface="Arial" panose="020B0604020202020204" pitchFamily="34" charset="0"/>
            </a:rPr>
            <a:t>: </a:t>
          </a:r>
          <a:r>
            <a:rPr lang="en-US" sz="1400" baseline="0" dirty="0" smtClean="0">
              <a:latin typeface="Arial" panose="020B0604020202020204" pitchFamily="34" charset="0"/>
              <a:cs typeface="Arial" panose="020B0604020202020204" pitchFamily="34" charset="0"/>
            </a:rPr>
            <a:t>Empathy for the emotional terrain of others.</a:t>
          </a:r>
          <a:endParaRPr lang="en-US" sz="1400" baseline="0" dirty="0">
            <a:latin typeface="Arial" panose="020B0604020202020204" pitchFamily="34" charset="0"/>
            <a:cs typeface="Arial" panose="020B0604020202020204" pitchFamily="34" charset="0"/>
          </a:endParaRPr>
        </a:p>
      </dgm:t>
    </dgm:pt>
    <dgm:pt modelId="{5C3A2717-D65B-450A-B56C-164167E41AF1}" type="parTrans" cxnId="{13E154C6-23DC-49FF-9C33-991545C53AD4}">
      <dgm:prSet/>
      <dgm:spPr/>
      <dgm:t>
        <a:bodyPr/>
        <a:lstStyle/>
        <a:p>
          <a:endParaRPr lang="en-US" sz="1400"/>
        </a:p>
      </dgm:t>
    </dgm:pt>
    <dgm:pt modelId="{E0B623F7-85E5-453C-97E1-E68BE522A4B8}" type="sibTrans" cxnId="{13E154C6-23DC-49FF-9C33-991545C53AD4}">
      <dgm:prSet/>
      <dgm:spPr/>
      <dgm:t>
        <a:bodyPr/>
        <a:lstStyle/>
        <a:p>
          <a:endParaRPr lang="en-US" sz="1400"/>
        </a:p>
      </dgm:t>
    </dgm:pt>
    <dgm:pt modelId="{9B6B355A-2EE8-4C15-8CA7-A8FB44F09CBA}">
      <dgm:prSet custT="1"/>
      <dgm:spPr/>
      <dgm:t>
        <a:bodyPr/>
        <a:lstStyle/>
        <a:p>
          <a:r>
            <a:rPr lang="en-US" sz="1400" b="1" i="1" baseline="0" dirty="0" smtClean="0">
              <a:latin typeface="Arial" panose="020B0604020202020204" pitchFamily="34" charset="0"/>
              <a:cs typeface="Arial" panose="020B0604020202020204" pitchFamily="34" charset="0"/>
            </a:rPr>
            <a:t>Social Skills</a:t>
          </a:r>
          <a:r>
            <a:rPr lang="en-US" sz="1400" i="1" baseline="0" dirty="0" smtClean="0">
              <a:latin typeface="Arial" panose="020B0604020202020204" pitchFamily="34" charset="0"/>
              <a:cs typeface="Arial" panose="020B0604020202020204" pitchFamily="34" charset="0"/>
            </a:rPr>
            <a:t>: </a:t>
          </a:r>
          <a:r>
            <a:rPr lang="en-US" sz="1400" baseline="0" dirty="0" smtClean="0">
              <a:latin typeface="Arial" panose="020B0604020202020204" pitchFamily="34" charset="0"/>
              <a:cs typeface="Arial" panose="020B0604020202020204" pitchFamily="34" charset="0"/>
            </a:rPr>
            <a:t>Relations handling and networks creation.</a:t>
          </a:r>
          <a:endParaRPr lang="en-US" sz="1400" baseline="0" dirty="0">
            <a:latin typeface="Arial" panose="020B0604020202020204" pitchFamily="34" charset="0"/>
            <a:cs typeface="Arial" panose="020B0604020202020204" pitchFamily="34" charset="0"/>
          </a:endParaRPr>
        </a:p>
      </dgm:t>
    </dgm:pt>
    <dgm:pt modelId="{73DCB016-C5EA-4E78-8654-FD6D482B6A6D}" type="parTrans" cxnId="{3521AA5E-B554-49A1-A7F0-AE14D80C2EBA}">
      <dgm:prSet/>
      <dgm:spPr/>
      <dgm:t>
        <a:bodyPr/>
        <a:lstStyle/>
        <a:p>
          <a:endParaRPr lang="en-US" sz="1400"/>
        </a:p>
      </dgm:t>
    </dgm:pt>
    <dgm:pt modelId="{52123C13-BF0C-4979-8C7B-F59352A9EE2D}" type="sibTrans" cxnId="{3521AA5E-B554-49A1-A7F0-AE14D80C2EBA}">
      <dgm:prSet/>
      <dgm:spPr/>
      <dgm:t>
        <a:bodyPr/>
        <a:lstStyle/>
        <a:p>
          <a:endParaRPr lang="en-US" sz="1400"/>
        </a:p>
      </dgm:t>
    </dgm:pt>
    <dgm:pt modelId="{3B25BD8A-B665-4F9A-85D9-E90A92DB569A}" type="pres">
      <dgm:prSet presAssocID="{D35089E7-0B82-40B4-ADDC-ECE908E52B3D}" presName="Name0" presStyleCnt="0">
        <dgm:presLayoutVars>
          <dgm:chMax val="7"/>
          <dgm:dir/>
          <dgm:animLvl val="lvl"/>
          <dgm:resizeHandles val="exact"/>
        </dgm:presLayoutVars>
      </dgm:prSet>
      <dgm:spPr/>
      <dgm:t>
        <a:bodyPr/>
        <a:lstStyle/>
        <a:p>
          <a:endParaRPr lang="en-US"/>
        </a:p>
      </dgm:t>
    </dgm:pt>
    <dgm:pt modelId="{706B272A-9A8D-4EF9-A5CD-5893EC072707}" type="pres">
      <dgm:prSet presAssocID="{2D8BA50E-B28F-40BA-9415-066B663C6463}" presName="circle1" presStyleLbl="node1" presStyleIdx="0" presStyleCnt="5"/>
      <dgm:spPr/>
    </dgm:pt>
    <dgm:pt modelId="{0014B9ED-38F7-4D9D-A7B1-26258B5182CB}" type="pres">
      <dgm:prSet presAssocID="{2D8BA50E-B28F-40BA-9415-066B663C6463}" presName="space" presStyleCnt="0"/>
      <dgm:spPr/>
    </dgm:pt>
    <dgm:pt modelId="{F30191A9-E080-4325-9CE4-1234C08E6381}" type="pres">
      <dgm:prSet presAssocID="{2D8BA50E-B28F-40BA-9415-066B663C6463}" presName="rect1" presStyleLbl="alignAcc1" presStyleIdx="0" presStyleCnt="5"/>
      <dgm:spPr/>
      <dgm:t>
        <a:bodyPr/>
        <a:lstStyle/>
        <a:p>
          <a:endParaRPr lang="en-US"/>
        </a:p>
      </dgm:t>
    </dgm:pt>
    <dgm:pt modelId="{57AF0538-799A-4C9A-976A-3272DA9DE78B}" type="pres">
      <dgm:prSet presAssocID="{42E05806-6261-4090-8AE6-D73F8F819A29}" presName="vertSpace2" presStyleLbl="node1" presStyleIdx="0" presStyleCnt="5"/>
      <dgm:spPr/>
    </dgm:pt>
    <dgm:pt modelId="{38C77B3D-C71D-42D7-880F-21F0D0B538F4}" type="pres">
      <dgm:prSet presAssocID="{42E05806-6261-4090-8AE6-D73F8F819A29}" presName="circle2" presStyleLbl="node1" presStyleIdx="1" presStyleCnt="5"/>
      <dgm:spPr/>
    </dgm:pt>
    <dgm:pt modelId="{EE851A86-FCEB-468F-B5D0-AE2A6721244F}" type="pres">
      <dgm:prSet presAssocID="{42E05806-6261-4090-8AE6-D73F8F819A29}" presName="rect2" presStyleLbl="alignAcc1" presStyleIdx="1" presStyleCnt="5"/>
      <dgm:spPr/>
      <dgm:t>
        <a:bodyPr/>
        <a:lstStyle/>
        <a:p>
          <a:endParaRPr lang="en-US"/>
        </a:p>
      </dgm:t>
    </dgm:pt>
    <dgm:pt modelId="{FF13B165-C846-4AFB-BCAB-4986D892AC8A}" type="pres">
      <dgm:prSet presAssocID="{64C107F6-2972-4B9D-9E0E-0013F59E1EAB}" presName="vertSpace3" presStyleLbl="node1" presStyleIdx="1" presStyleCnt="5"/>
      <dgm:spPr/>
    </dgm:pt>
    <dgm:pt modelId="{2E43310B-1789-47F8-BB2C-819A7F260CA5}" type="pres">
      <dgm:prSet presAssocID="{64C107F6-2972-4B9D-9E0E-0013F59E1EAB}" presName="circle3" presStyleLbl="node1" presStyleIdx="2" presStyleCnt="5"/>
      <dgm:spPr/>
    </dgm:pt>
    <dgm:pt modelId="{EFC2F44D-0318-4BFA-A443-6F4DA8706FC2}" type="pres">
      <dgm:prSet presAssocID="{64C107F6-2972-4B9D-9E0E-0013F59E1EAB}" presName="rect3" presStyleLbl="alignAcc1" presStyleIdx="2" presStyleCnt="5"/>
      <dgm:spPr/>
      <dgm:t>
        <a:bodyPr/>
        <a:lstStyle/>
        <a:p>
          <a:endParaRPr lang="en-US"/>
        </a:p>
      </dgm:t>
    </dgm:pt>
    <dgm:pt modelId="{F0177F20-A2B1-412C-9DB2-7FD1075A7943}" type="pres">
      <dgm:prSet presAssocID="{F2BD33E3-3A86-4B35-863C-5183E1FDA18F}" presName="vertSpace4" presStyleLbl="node1" presStyleIdx="2" presStyleCnt="5"/>
      <dgm:spPr/>
    </dgm:pt>
    <dgm:pt modelId="{86686E1A-3525-445F-9A7B-80DC85DA4A3C}" type="pres">
      <dgm:prSet presAssocID="{F2BD33E3-3A86-4B35-863C-5183E1FDA18F}" presName="circle4" presStyleLbl="node1" presStyleIdx="3" presStyleCnt="5"/>
      <dgm:spPr/>
    </dgm:pt>
    <dgm:pt modelId="{28CDFB16-9341-4A61-BEE0-AD091E9BEDFE}" type="pres">
      <dgm:prSet presAssocID="{F2BD33E3-3A86-4B35-863C-5183E1FDA18F}" presName="rect4" presStyleLbl="alignAcc1" presStyleIdx="3" presStyleCnt="5"/>
      <dgm:spPr/>
      <dgm:t>
        <a:bodyPr/>
        <a:lstStyle/>
        <a:p>
          <a:endParaRPr lang="en-US"/>
        </a:p>
      </dgm:t>
    </dgm:pt>
    <dgm:pt modelId="{311CC7CF-2810-4DF1-849C-74058B0E1399}" type="pres">
      <dgm:prSet presAssocID="{9B6B355A-2EE8-4C15-8CA7-A8FB44F09CBA}" presName="vertSpace5" presStyleLbl="node1" presStyleIdx="3" presStyleCnt="5"/>
      <dgm:spPr/>
    </dgm:pt>
    <dgm:pt modelId="{896FC9AA-2664-4F24-8022-86CA79F1EB99}" type="pres">
      <dgm:prSet presAssocID="{9B6B355A-2EE8-4C15-8CA7-A8FB44F09CBA}" presName="circle5" presStyleLbl="node1" presStyleIdx="4" presStyleCnt="5"/>
      <dgm:spPr/>
    </dgm:pt>
    <dgm:pt modelId="{1C13BCB3-28EF-44AC-A8FB-778A9CC3A785}" type="pres">
      <dgm:prSet presAssocID="{9B6B355A-2EE8-4C15-8CA7-A8FB44F09CBA}" presName="rect5" presStyleLbl="alignAcc1" presStyleIdx="4" presStyleCnt="5"/>
      <dgm:spPr/>
      <dgm:t>
        <a:bodyPr/>
        <a:lstStyle/>
        <a:p>
          <a:endParaRPr lang="en-US"/>
        </a:p>
      </dgm:t>
    </dgm:pt>
    <dgm:pt modelId="{B4912671-B7C0-4B49-8590-6005FA3102EB}" type="pres">
      <dgm:prSet presAssocID="{2D8BA50E-B28F-40BA-9415-066B663C6463}" presName="rect1ParTxNoCh" presStyleLbl="alignAcc1" presStyleIdx="4" presStyleCnt="5">
        <dgm:presLayoutVars>
          <dgm:chMax val="1"/>
          <dgm:bulletEnabled val="1"/>
        </dgm:presLayoutVars>
      </dgm:prSet>
      <dgm:spPr/>
      <dgm:t>
        <a:bodyPr/>
        <a:lstStyle/>
        <a:p>
          <a:endParaRPr lang="en-US"/>
        </a:p>
      </dgm:t>
    </dgm:pt>
    <dgm:pt modelId="{F7803B77-33B2-4FC7-96A9-0F18D24CE813}" type="pres">
      <dgm:prSet presAssocID="{42E05806-6261-4090-8AE6-D73F8F819A29}" presName="rect2ParTxNoCh" presStyleLbl="alignAcc1" presStyleIdx="4" presStyleCnt="5">
        <dgm:presLayoutVars>
          <dgm:chMax val="1"/>
          <dgm:bulletEnabled val="1"/>
        </dgm:presLayoutVars>
      </dgm:prSet>
      <dgm:spPr/>
      <dgm:t>
        <a:bodyPr/>
        <a:lstStyle/>
        <a:p>
          <a:endParaRPr lang="en-US"/>
        </a:p>
      </dgm:t>
    </dgm:pt>
    <dgm:pt modelId="{7852F8E4-4B0A-4E7A-9A02-15079F891A08}" type="pres">
      <dgm:prSet presAssocID="{64C107F6-2972-4B9D-9E0E-0013F59E1EAB}" presName="rect3ParTxNoCh" presStyleLbl="alignAcc1" presStyleIdx="4" presStyleCnt="5">
        <dgm:presLayoutVars>
          <dgm:chMax val="1"/>
          <dgm:bulletEnabled val="1"/>
        </dgm:presLayoutVars>
      </dgm:prSet>
      <dgm:spPr/>
      <dgm:t>
        <a:bodyPr/>
        <a:lstStyle/>
        <a:p>
          <a:endParaRPr lang="en-US"/>
        </a:p>
      </dgm:t>
    </dgm:pt>
    <dgm:pt modelId="{F1820467-7970-45FA-A1C9-0BD9669E293D}" type="pres">
      <dgm:prSet presAssocID="{F2BD33E3-3A86-4B35-863C-5183E1FDA18F}" presName="rect4ParTxNoCh" presStyleLbl="alignAcc1" presStyleIdx="4" presStyleCnt="5">
        <dgm:presLayoutVars>
          <dgm:chMax val="1"/>
          <dgm:bulletEnabled val="1"/>
        </dgm:presLayoutVars>
      </dgm:prSet>
      <dgm:spPr/>
      <dgm:t>
        <a:bodyPr/>
        <a:lstStyle/>
        <a:p>
          <a:endParaRPr lang="en-US"/>
        </a:p>
      </dgm:t>
    </dgm:pt>
    <dgm:pt modelId="{973595F4-B4B8-40E8-837A-2D05FB83A612}" type="pres">
      <dgm:prSet presAssocID="{9B6B355A-2EE8-4C15-8CA7-A8FB44F09CBA}" presName="rect5ParTxNoCh" presStyleLbl="alignAcc1" presStyleIdx="4" presStyleCnt="5">
        <dgm:presLayoutVars>
          <dgm:chMax val="1"/>
          <dgm:bulletEnabled val="1"/>
        </dgm:presLayoutVars>
      </dgm:prSet>
      <dgm:spPr/>
      <dgm:t>
        <a:bodyPr/>
        <a:lstStyle/>
        <a:p>
          <a:endParaRPr lang="en-US"/>
        </a:p>
      </dgm:t>
    </dgm:pt>
  </dgm:ptLst>
  <dgm:cxnLst>
    <dgm:cxn modelId="{13E154C6-23DC-49FF-9C33-991545C53AD4}" srcId="{D35089E7-0B82-40B4-ADDC-ECE908E52B3D}" destId="{F2BD33E3-3A86-4B35-863C-5183E1FDA18F}" srcOrd="3" destOrd="0" parTransId="{5C3A2717-D65B-450A-B56C-164167E41AF1}" sibTransId="{E0B623F7-85E5-453C-97E1-E68BE522A4B8}"/>
    <dgm:cxn modelId="{EE6061EA-6669-44F4-9EBC-BE3F574037AA}" type="presOf" srcId="{F2BD33E3-3A86-4B35-863C-5183E1FDA18F}" destId="{28CDFB16-9341-4A61-BEE0-AD091E9BEDFE}" srcOrd="0" destOrd="0" presId="urn:microsoft.com/office/officeart/2005/8/layout/target3"/>
    <dgm:cxn modelId="{13DE876C-3FF5-40B5-B07C-22C398FB39AD}" srcId="{D35089E7-0B82-40B4-ADDC-ECE908E52B3D}" destId="{42E05806-6261-4090-8AE6-D73F8F819A29}" srcOrd="1" destOrd="0" parTransId="{42A14EF6-1D91-4A00-B732-0BFBEB389574}" sibTransId="{A5A12530-B6BC-4E77-9DC3-1FEBEC2805CA}"/>
    <dgm:cxn modelId="{142947C3-F411-4152-90CF-18F948021E0E}" type="presOf" srcId="{64C107F6-2972-4B9D-9E0E-0013F59E1EAB}" destId="{EFC2F44D-0318-4BFA-A443-6F4DA8706FC2}" srcOrd="0" destOrd="0" presId="urn:microsoft.com/office/officeart/2005/8/layout/target3"/>
    <dgm:cxn modelId="{5623E51B-A56B-4E9B-B41C-14B14EDE262D}" type="presOf" srcId="{42E05806-6261-4090-8AE6-D73F8F819A29}" destId="{EE851A86-FCEB-468F-B5D0-AE2A6721244F}" srcOrd="0" destOrd="0" presId="urn:microsoft.com/office/officeart/2005/8/layout/target3"/>
    <dgm:cxn modelId="{3521AA5E-B554-49A1-A7F0-AE14D80C2EBA}" srcId="{D35089E7-0B82-40B4-ADDC-ECE908E52B3D}" destId="{9B6B355A-2EE8-4C15-8CA7-A8FB44F09CBA}" srcOrd="4" destOrd="0" parTransId="{73DCB016-C5EA-4E78-8654-FD6D482B6A6D}" sibTransId="{52123C13-BF0C-4979-8C7B-F59352A9EE2D}"/>
    <dgm:cxn modelId="{7FA84FCF-3ABC-4FC6-ACB0-8D36BD752256}" srcId="{D35089E7-0B82-40B4-ADDC-ECE908E52B3D}" destId="{64C107F6-2972-4B9D-9E0E-0013F59E1EAB}" srcOrd="2" destOrd="0" parTransId="{BD04A44B-2F8F-486E-A1EB-4E926EFED384}" sibTransId="{B038208D-B53C-4D63-9148-ECAE1DCA9A2A}"/>
    <dgm:cxn modelId="{7E5BC218-567D-4488-BF07-C41A8A053404}" type="presOf" srcId="{9B6B355A-2EE8-4C15-8CA7-A8FB44F09CBA}" destId="{1C13BCB3-28EF-44AC-A8FB-778A9CC3A785}" srcOrd="0" destOrd="0" presId="urn:microsoft.com/office/officeart/2005/8/layout/target3"/>
    <dgm:cxn modelId="{99CACF82-CC11-4114-9BD8-58A2C4B78775}" type="presOf" srcId="{42E05806-6261-4090-8AE6-D73F8F819A29}" destId="{F7803B77-33B2-4FC7-96A9-0F18D24CE813}" srcOrd="1" destOrd="0" presId="urn:microsoft.com/office/officeart/2005/8/layout/target3"/>
    <dgm:cxn modelId="{AE7CF7B3-134E-4395-AD9B-48BD45F52FD5}" type="presOf" srcId="{D35089E7-0B82-40B4-ADDC-ECE908E52B3D}" destId="{3B25BD8A-B665-4F9A-85D9-E90A92DB569A}" srcOrd="0" destOrd="0" presId="urn:microsoft.com/office/officeart/2005/8/layout/target3"/>
    <dgm:cxn modelId="{02B375B9-8AA5-49A2-AD88-ADEACB9C1281}" type="presOf" srcId="{2D8BA50E-B28F-40BA-9415-066B663C6463}" destId="{F30191A9-E080-4325-9CE4-1234C08E6381}" srcOrd="0" destOrd="0" presId="urn:microsoft.com/office/officeart/2005/8/layout/target3"/>
    <dgm:cxn modelId="{F56B102D-56EE-409B-9175-EA0F317BA02D}" type="presOf" srcId="{64C107F6-2972-4B9D-9E0E-0013F59E1EAB}" destId="{7852F8E4-4B0A-4E7A-9A02-15079F891A08}" srcOrd="1" destOrd="0" presId="urn:microsoft.com/office/officeart/2005/8/layout/target3"/>
    <dgm:cxn modelId="{C954EACB-0C4F-4453-A182-9ECD75FA5B5C}" type="presOf" srcId="{2D8BA50E-B28F-40BA-9415-066B663C6463}" destId="{B4912671-B7C0-4B49-8590-6005FA3102EB}" srcOrd="1" destOrd="0" presId="urn:microsoft.com/office/officeart/2005/8/layout/target3"/>
    <dgm:cxn modelId="{CA159A7A-5757-4E96-936C-7D89B4FD2283}" srcId="{D35089E7-0B82-40B4-ADDC-ECE908E52B3D}" destId="{2D8BA50E-B28F-40BA-9415-066B663C6463}" srcOrd="0" destOrd="0" parTransId="{D59786B1-91A0-4665-A608-1431EF6FB4EF}" sibTransId="{EA3E2128-5B93-4496-B48F-06350F7840AB}"/>
    <dgm:cxn modelId="{91C9F76A-E5B9-4522-A2B1-7269E37E5523}" type="presOf" srcId="{F2BD33E3-3A86-4B35-863C-5183E1FDA18F}" destId="{F1820467-7970-45FA-A1C9-0BD9669E293D}" srcOrd="1" destOrd="0" presId="urn:microsoft.com/office/officeart/2005/8/layout/target3"/>
    <dgm:cxn modelId="{C2EC1C16-A9D1-4A52-B236-D4DCFAFDFE52}" type="presOf" srcId="{9B6B355A-2EE8-4C15-8CA7-A8FB44F09CBA}" destId="{973595F4-B4B8-40E8-837A-2D05FB83A612}" srcOrd="1" destOrd="0" presId="urn:microsoft.com/office/officeart/2005/8/layout/target3"/>
    <dgm:cxn modelId="{191A758C-4C5E-4F0D-8D0C-61704F6A86E4}" type="presParOf" srcId="{3B25BD8A-B665-4F9A-85D9-E90A92DB569A}" destId="{706B272A-9A8D-4EF9-A5CD-5893EC072707}" srcOrd="0" destOrd="0" presId="urn:microsoft.com/office/officeart/2005/8/layout/target3"/>
    <dgm:cxn modelId="{8885510C-3AF9-4C19-BAD3-D3BA17217617}" type="presParOf" srcId="{3B25BD8A-B665-4F9A-85D9-E90A92DB569A}" destId="{0014B9ED-38F7-4D9D-A7B1-26258B5182CB}" srcOrd="1" destOrd="0" presId="urn:microsoft.com/office/officeart/2005/8/layout/target3"/>
    <dgm:cxn modelId="{05EF9D55-37E9-4ADF-8F0C-0F41B32C93A1}" type="presParOf" srcId="{3B25BD8A-B665-4F9A-85D9-E90A92DB569A}" destId="{F30191A9-E080-4325-9CE4-1234C08E6381}" srcOrd="2" destOrd="0" presId="urn:microsoft.com/office/officeart/2005/8/layout/target3"/>
    <dgm:cxn modelId="{52B4EC38-A789-4022-8E15-22ABCB2D44BB}" type="presParOf" srcId="{3B25BD8A-B665-4F9A-85D9-E90A92DB569A}" destId="{57AF0538-799A-4C9A-976A-3272DA9DE78B}" srcOrd="3" destOrd="0" presId="urn:microsoft.com/office/officeart/2005/8/layout/target3"/>
    <dgm:cxn modelId="{3B0F6307-D228-4DAE-A0ED-A77EDE7D2A97}" type="presParOf" srcId="{3B25BD8A-B665-4F9A-85D9-E90A92DB569A}" destId="{38C77B3D-C71D-42D7-880F-21F0D0B538F4}" srcOrd="4" destOrd="0" presId="urn:microsoft.com/office/officeart/2005/8/layout/target3"/>
    <dgm:cxn modelId="{6ECF0763-241E-4582-8302-9CC4FA27D166}" type="presParOf" srcId="{3B25BD8A-B665-4F9A-85D9-E90A92DB569A}" destId="{EE851A86-FCEB-468F-B5D0-AE2A6721244F}" srcOrd="5" destOrd="0" presId="urn:microsoft.com/office/officeart/2005/8/layout/target3"/>
    <dgm:cxn modelId="{FE77AA73-8CDD-4DB0-8008-48E19620C5A8}" type="presParOf" srcId="{3B25BD8A-B665-4F9A-85D9-E90A92DB569A}" destId="{FF13B165-C846-4AFB-BCAB-4986D892AC8A}" srcOrd="6" destOrd="0" presId="urn:microsoft.com/office/officeart/2005/8/layout/target3"/>
    <dgm:cxn modelId="{08FCD8AF-0EEA-482B-9D9F-F979792AEDDE}" type="presParOf" srcId="{3B25BD8A-B665-4F9A-85D9-E90A92DB569A}" destId="{2E43310B-1789-47F8-BB2C-819A7F260CA5}" srcOrd="7" destOrd="0" presId="urn:microsoft.com/office/officeart/2005/8/layout/target3"/>
    <dgm:cxn modelId="{03665345-16F6-4C70-B4AC-BB4DAF24B344}" type="presParOf" srcId="{3B25BD8A-B665-4F9A-85D9-E90A92DB569A}" destId="{EFC2F44D-0318-4BFA-A443-6F4DA8706FC2}" srcOrd="8" destOrd="0" presId="urn:microsoft.com/office/officeart/2005/8/layout/target3"/>
    <dgm:cxn modelId="{82275D7B-78C7-4B04-905F-23DADEC5C3DF}" type="presParOf" srcId="{3B25BD8A-B665-4F9A-85D9-E90A92DB569A}" destId="{F0177F20-A2B1-412C-9DB2-7FD1075A7943}" srcOrd="9" destOrd="0" presId="urn:microsoft.com/office/officeart/2005/8/layout/target3"/>
    <dgm:cxn modelId="{513F7349-EE88-4133-831C-DBDC9F4D712A}" type="presParOf" srcId="{3B25BD8A-B665-4F9A-85D9-E90A92DB569A}" destId="{86686E1A-3525-445F-9A7B-80DC85DA4A3C}" srcOrd="10" destOrd="0" presId="urn:microsoft.com/office/officeart/2005/8/layout/target3"/>
    <dgm:cxn modelId="{B401FF6A-75BE-4D75-B62B-86E97C5AB676}" type="presParOf" srcId="{3B25BD8A-B665-4F9A-85D9-E90A92DB569A}" destId="{28CDFB16-9341-4A61-BEE0-AD091E9BEDFE}" srcOrd="11" destOrd="0" presId="urn:microsoft.com/office/officeart/2005/8/layout/target3"/>
    <dgm:cxn modelId="{25E68EB5-4521-4934-BFBA-F4FCEAE2171E}" type="presParOf" srcId="{3B25BD8A-B665-4F9A-85D9-E90A92DB569A}" destId="{311CC7CF-2810-4DF1-849C-74058B0E1399}" srcOrd="12" destOrd="0" presId="urn:microsoft.com/office/officeart/2005/8/layout/target3"/>
    <dgm:cxn modelId="{D8486D82-1A1C-460D-8555-F33C18421CB5}" type="presParOf" srcId="{3B25BD8A-B665-4F9A-85D9-E90A92DB569A}" destId="{896FC9AA-2664-4F24-8022-86CA79F1EB99}" srcOrd="13" destOrd="0" presId="urn:microsoft.com/office/officeart/2005/8/layout/target3"/>
    <dgm:cxn modelId="{B33F2A6E-BCCB-438C-AA49-9D489051D961}" type="presParOf" srcId="{3B25BD8A-B665-4F9A-85D9-E90A92DB569A}" destId="{1C13BCB3-28EF-44AC-A8FB-778A9CC3A785}" srcOrd="14" destOrd="0" presId="urn:microsoft.com/office/officeart/2005/8/layout/target3"/>
    <dgm:cxn modelId="{9F83475B-7EB6-4296-BBA7-9683157CD5CE}" type="presParOf" srcId="{3B25BD8A-B665-4F9A-85D9-E90A92DB569A}" destId="{B4912671-B7C0-4B49-8590-6005FA3102EB}" srcOrd="15" destOrd="0" presId="urn:microsoft.com/office/officeart/2005/8/layout/target3"/>
    <dgm:cxn modelId="{21C28FF5-D0FA-4362-9CD4-22820080ED97}" type="presParOf" srcId="{3B25BD8A-B665-4F9A-85D9-E90A92DB569A}" destId="{F7803B77-33B2-4FC7-96A9-0F18D24CE813}" srcOrd="16" destOrd="0" presId="urn:microsoft.com/office/officeart/2005/8/layout/target3"/>
    <dgm:cxn modelId="{8EE8C2EC-2D26-4B03-983C-D3ED36B50DC5}" type="presParOf" srcId="{3B25BD8A-B665-4F9A-85D9-E90A92DB569A}" destId="{7852F8E4-4B0A-4E7A-9A02-15079F891A08}" srcOrd="17" destOrd="0" presId="urn:microsoft.com/office/officeart/2005/8/layout/target3"/>
    <dgm:cxn modelId="{9AA999C7-BFD4-420B-8F6F-571C30CCE1F1}" type="presParOf" srcId="{3B25BD8A-B665-4F9A-85D9-E90A92DB569A}" destId="{F1820467-7970-45FA-A1C9-0BD9669E293D}" srcOrd="18" destOrd="0" presId="urn:microsoft.com/office/officeart/2005/8/layout/target3"/>
    <dgm:cxn modelId="{3CAEBC76-A42F-4036-9F4C-15289358FEDC}" type="presParOf" srcId="{3B25BD8A-B665-4F9A-85D9-E90A92DB569A}" destId="{973595F4-B4B8-40E8-837A-2D05FB83A612}"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0A41A04-51B3-4EE0-92E8-38E986C689AF}" type="doc">
      <dgm:prSet loTypeId="urn:microsoft.com/office/officeart/2005/8/layout/bList2" loCatId="picture" qsTypeId="urn:microsoft.com/office/officeart/2005/8/quickstyle/simple2" qsCatId="simple" csTypeId="urn:microsoft.com/office/officeart/2005/8/colors/accent1_2" csCatId="accent1" phldr="1"/>
      <dgm:spPr/>
      <dgm:t>
        <a:bodyPr/>
        <a:lstStyle/>
        <a:p>
          <a:endParaRPr lang="en-US"/>
        </a:p>
      </dgm:t>
    </dgm:pt>
    <dgm:pt modelId="{132F085A-3FE8-4CF0-BBC0-0A6F3B3D73EE}">
      <dgm:prSet phldrT="[Text]" custT="1"/>
      <dgm:spPr/>
      <dgm:t>
        <a:bodyPr/>
        <a:lstStyle/>
        <a:p>
          <a:r>
            <a:rPr lang="en-US" sz="1600" b="1" dirty="0" smtClean="0">
              <a:latin typeface="Arial" panose="020B0604020202020204" pitchFamily="34" charset="0"/>
              <a:cs typeface="Arial" panose="020B0604020202020204" pitchFamily="34" charset="0"/>
            </a:rPr>
            <a:t>Self-awareness:</a:t>
          </a:r>
          <a:endParaRPr lang="en-US" sz="1600" dirty="0">
            <a:latin typeface="Arial" panose="020B0604020202020204" pitchFamily="34" charset="0"/>
            <a:cs typeface="Arial" panose="020B0604020202020204" pitchFamily="34" charset="0"/>
          </a:endParaRPr>
        </a:p>
      </dgm:t>
    </dgm:pt>
    <dgm:pt modelId="{4339A8AD-FF95-494D-8C6D-239F2DFC98F5}" type="parTrans" cxnId="{A3CF854F-6B03-479D-8761-47ECE2221A6E}">
      <dgm:prSet/>
      <dgm:spPr/>
      <dgm:t>
        <a:bodyPr/>
        <a:lstStyle/>
        <a:p>
          <a:endParaRPr lang="en-US"/>
        </a:p>
      </dgm:t>
    </dgm:pt>
    <dgm:pt modelId="{F30E3B5B-4BAB-40DA-BDA9-5CE1A3F03C88}" type="sibTrans" cxnId="{A3CF854F-6B03-479D-8761-47ECE2221A6E}">
      <dgm:prSet/>
      <dgm:spPr/>
      <dgm:t>
        <a:bodyPr/>
        <a:lstStyle/>
        <a:p>
          <a:endParaRPr lang="en-US"/>
        </a:p>
      </dgm:t>
    </dgm:pt>
    <dgm:pt modelId="{64C60D02-E972-4E7B-88E7-044334E8D3D1}">
      <dgm:prSet phldrT="[Text]" custT="1"/>
      <dgm:spPr/>
      <dgm:t>
        <a:bodyPr/>
        <a:lstStyle/>
        <a:p>
          <a:r>
            <a:rPr lang="en-GB" sz="1400" dirty="0" smtClean="0">
              <a:latin typeface="Arial" panose="020B0604020202020204" pitchFamily="34" charset="0"/>
              <a:cs typeface="Arial" panose="020B0604020202020204" pitchFamily="34" charset="0"/>
            </a:rPr>
            <a:t>360-degree feedback reveals leadership blind spots.</a:t>
          </a:r>
          <a:endParaRPr lang="en-US" sz="1400" dirty="0">
            <a:latin typeface="Arial" panose="020B0604020202020204" pitchFamily="34" charset="0"/>
            <a:cs typeface="Arial" panose="020B0604020202020204" pitchFamily="34" charset="0"/>
          </a:endParaRPr>
        </a:p>
      </dgm:t>
    </dgm:pt>
    <dgm:pt modelId="{AA071B15-B276-4544-8203-9C8FEFA36184}" type="parTrans" cxnId="{3CA788BE-6D18-4CEA-8EEB-CFA2631F5781}">
      <dgm:prSet/>
      <dgm:spPr/>
      <dgm:t>
        <a:bodyPr/>
        <a:lstStyle/>
        <a:p>
          <a:endParaRPr lang="en-US"/>
        </a:p>
      </dgm:t>
    </dgm:pt>
    <dgm:pt modelId="{ACA2FC8B-9916-4981-8404-3529A876CD1F}" type="sibTrans" cxnId="{3CA788BE-6D18-4CEA-8EEB-CFA2631F5781}">
      <dgm:prSet/>
      <dgm:spPr/>
      <dgm:t>
        <a:bodyPr/>
        <a:lstStyle/>
        <a:p>
          <a:endParaRPr lang="en-US"/>
        </a:p>
      </dgm:t>
    </dgm:pt>
    <dgm:pt modelId="{43A0E465-FE63-44DC-9CC2-F27FD1043596}">
      <dgm:prSet phldrT="[Text]" custT="1"/>
      <dgm:spPr/>
      <dgm:t>
        <a:bodyPr/>
        <a:lstStyle/>
        <a:p>
          <a:r>
            <a:rPr lang="en-US" sz="1600" b="1" dirty="0" smtClean="0">
              <a:latin typeface="Arial" panose="020B0604020202020204" pitchFamily="34" charset="0"/>
              <a:cs typeface="Arial" panose="020B0604020202020204" pitchFamily="34" charset="0"/>
            </a:rPr>
            <a:t>Self-regulation: </a:t>
          </a:r>
          <a:endParaRPr lang="en-US" sz="1600" b="1" dirty="0">
            <a:latin typeface="Arial" panose="020B0604020202020204" pitchFamily="34" charset="0"/>
            <a:cs typeface="Arial" panose="020B0604020202020204" pitchFamily="34" charset="0"/>
          </a:endParaRPr>
        </a:p>
      </dgm:t>
    </dgm:pt>
    <dgm:pt modelId="{1D764A67-AA58-4259-874A-F35B7C88555F}" type="parTrans" cxnId="{7540A9ED-7A3E-4255-9687-09194999F220}">
      <dgm:prSet/>
      <dgm:spPr/>
      <dgm:t>
        <a:bodyPr/>
        <a:lstStyle/>
        <a:p>
          <a:endParaRPr lang="en-US"/>
        </a:p>
      </dgm:t>
    </dgm:pt>
    <dgm:pt modelId="{F9E48C57-DC1A-49CA-B0CF-C7BD18FAB5FE}" type="sibTrans" cxnId="{7540A9ED-7A3E-4255-9687-09194999F220}">
      <dgm:prSet/>
      <dgm:spPr/>
      <dgm:t>
        <a:bodyPr/>
        <a:lstStyle/>
        <a:p>
          <a:endParaRPr lang="en-US"/>
        </a:p>
      </dgm:t>
    </dgm:pt>
    <dgm:pt modelId="{C8AF4D50-5220-453F-AED1-31AC7FF3C4CB}">
      <dgm:prSet phldrT="[Text]" custT="1"/>
      <dgm:spPr/>
      <dgm:t>
        <a:bodyPr/>
        <a:lstStyle/>
        <a:p>
          <a:r>
            <a:rPr lang="en-GB" sz="1400" dirty="0" smtClean="0">
              <a:latin typeface="Arial" panose="020B0604020202020204" pitchFamily="34" charset="0"/>
              <a:cs typeface="Arial" panose="020B0604020202020204" pitchFamily="34" charset="0"/>
            </a:rPr>
            <a:t>Emotional control prevents destructive workplace behaviours.</a:t>
          </a:r>
          <a:endParaRPr lang="en-US" sz="1400" dirty="0">
            <a:latin typeface="Arial" panose="020B0604020202020204" pitchFamily="34" charset="0"/>
            <a:cs typeface="Arial" panose="020B0604020202020204" pitchFamily="34" charset="0"/>
          </a:endParaRPr>
        </a:p>
      </dgm:t>
    </dgm:pt>
    <dgm:pt modelId="{1E2A5807-77D6-42ED-8B39-AE7D69B615A4}" type="parTrans" cxnId="{D241CAE9-0865-457B-A562-84BFDE4B7D72}">
      <dgm:prSet/>
      <dgm:spPr/>
      <dgm:t>
        <a:bodyPr/>
        <a:lstStyle/>
        <a:p>
          <a:endParaRPr lang="en-US"/>
        </a:p>
      </dgm:t>
    </dgm:pt>
    <dgm:pt modelId="{E13790A0-0EA6-41A9-8D9E-CF06D0A2407C}" type="sibTrans" cxnId="{D241CAE9-0865-457B-A562-84BFDE4B7D72}">
      <dgm:prSet/>
      <dgm:spPr/>
      <dgm:t>
        <a:bodyPr/>
        <a:lstStyle/>
        <a:p>
          <a:endParaRPr lang="en-US"/>
        </a:p>
      </dgm:t>
    </dgm:pt>
    <dgm:pt modelId="{5364B7FB-2182-4F3B-928F-B28F2B4CFE38}">
      <dgm:prSet custT="1"/>
      <dgm:spPr/>
      <dgm:t>
        <a:bodyPr/>
        <a:lstStyle/>
        <a:p>
          <a:r>
            <a:rPr lang="en-US" sz="1600" b="1" dirty="0" smtClean="0">
              <a:latin typeface="Arial" panose="020B0604020202020204" pitchFamily="34" charset="0"/>
              <a:cs typeface="Arial" panose="020B0604020202020204" pitchFamily="34" charset="0"/>
            </a:rPr>
            <a:t>Empathy:</a:t>
          </a:r>
          <a:endParaRPr lang="en-US" sz="1600" b="1" dirty="0">
            <a:latin typeface="Arial" panose="020B0604020202020204" pitchFamily="34" charset="0"/>
            <a:cs typeface="Arial" panose="020B0604020202020204" pitchFamily="34" charset="0"/>
          </a:endParaRPr>
        </a:p>
      </dgm:t>
    </dgm:pt>
    <dgm:pt modelId="{D4127122-8680-4C54-B1A9-7D62BBA03C36}" type="parTrans" cxnId="{3B4BEEA2-CFE2-45C8-9027-79A27058BD43}">
      <dgm:prSet/>
      <dgm:spPr/>
      <dgm:t>
        <a:bodyPr/>
        <a:lstStyle/>
        <a:p>
          <a:endParaRPr lang="en-US"/>
        </a:p>
      </dgm:t>
    </dgm:pt>
    <dgm:pt modelId="{96B4B387-4B02-479B-96E5-C518F6E3A7B8}" type="sibTrans" cxnId="{3B4BEEA2-CFE2-45C8-9027-79A27058BD43}">
      <dgm:prSet/>
      <dgm:spPr/>
      <dgm:t>
        <a:bodyPr/>
        <a:lstStyle/>
        <a:p>
          <a:endParaRPr lang="en-US"/>
        </a:p>
      </dgm:t>
    </dgm:pt>
    <dgm:pt modelId="{74AACBB6-6284-488C-B417-6B53FFA9D7EB}">
      <dgm:prSet phldrT="[Text]" custT="1"/>
      <dgm:spPr/>
      <dgm:t>
        <a:bodyPr/>
        <a:lstStyle/>
        <a:p>
          <a:r>
            <a:rPr lang="en-GB" sz="1400" dirty="0" smtClean="0">
              <a:latin typeface="Arial" panose="020B0604020202020204" pitchFamily="34" charset="0"/>
              <a:cs typeface="Arial" panose="020B0604020202020204" pitchFamily="34" charset="0"/>
            </a:rPr>
            <a:t>Intrinsic drive correlates with long-term leadership success .</a:t>
          </a:r>
          <a:endParaRPr lang="en-US" sz="1400" dirty="0">
            <a:latin typeface="Arial" panose="020B0604020202020204" pitchFamily="34" charset="0"/>
            <a:cs typeface="Arial" panose="020B0604020202020204" pitchFamily="34" charset="0"/>
          </a:endParaRPr>
        </a:p>
      </dgm:t>
    </dgm:pt>
    <dgm:pt modelId="{05826C37-38A6-41A8-BE23-E5348272CE5F}" type="sibTrans" cxnId="{F56F9376-5105-429F-AE88-272AB90EA027}">
      <dgm:prSet/>
      <dgm:spPr/>
      <dgm:t>
        <a:bodyPr/>
        <a:lstStyle/>
        <a:p>
          <a:endParaRPr lang="en-US"/>
        </a:p>
      </dgm:t>
    </dgm:pt>
    <dgm:pt modelId="{E8AFE31F-C957-496C-981A-22CB50ACAC83}" type="parTrans" cxnId="{F56F9376-5105-429F-AE88-272AB90EA027}">
      <dgm:prSet/>
      <dgm:spPr/>
      <dgm:t>
        <a:bodyPr/>
        <a:lstStyle/>
        <a:p>
          <a:endParaRPr lang="en-US"/>
        </a:p>
      </dgm:t>
    </dgm:pt>
    <dgm:pt modelId="{F8FFBB7E-281F-46E5-858B-849C5FE89313}">
      <dgm:prSet custT="1"/>
      <dgm:spPr/>
      <dgm:t>
        <a:bodyPr/>
        <a:lstStyle/>
        <a:p>
          <a:r>
            <a:rPr lang="en-US" sz="1600" b="1" dirty="0" smtClean="0">
              <a:latin typeface="Arial" panose="020B0604020202020204" pitchFamily="34" charset="0"/>
              <a:cs typeface="Arial" panose="020B0604020202020204" pitchFamily="34" charset="0"/>
            </a:rPr>
            <a:t>Motivation: </a:t>
          </a:r>
          <a:endParaRPr lang="en-US" sz="1600" b="1" dirty="0">
            <a:latin typeface="Arial" panose="020B0604020202020204" pitchFamily="34" charset="0"/>
            <a:cs typeface="Arial" panose="020B0604020202020204" pitchFamily="34" charset="0"/>
          </a:endParaRPr>
        </a:p>
      </dgm:t>
    </dgm:pt>
    <dgm:pt modelId="{77DA6898-F775-4F81-A2BA-25755AE65902}" type="sibTrans" cxnId="{7B18139B-13E6-470A-AFC9-2937BF57870E}">
      <dgm:prSet/>
      <dgm:spPr/>
      <dgm:t>
        <a:bodyPr/>
        <a:lstStyle/>
        <a:p>
          <a:endParaRPr lang="en-US"/>
        </a:p>
      </dgm:t>
    </dgm:pt>
    <dgm:pt modelId="{47EBE1E8-6CD1-45EF-BB16-9D8A01D5FF6A}" type="parTrans" cxnId="{7B18139B-13E6-470A-AFC9-2937BF57870E}">
      <dgm:prSet/>
      <dgm:spPr/>
      <dgm:t>
        <a:bodyPr/>
        <a:lstStyle/>
        <a:p>
          <a:endParaRPr lang="en-US"/>
        </a:p>
      </dgm:t>
    </dgm:pt>
    <dgm:pt modelId="{C755EFF9-305B-4CA9-A6DE-C8842E9CC673}">
      <dgm:prSet custT="1"/>
      <dgm:spPr/>
      <dgm:t>
        <a:bodyPr/>
        <a:lstStyle/>
        <a:p>
          <a:r>
            <a:rPr lang="en-US" sz="140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Intrinsic drive correlates with long-term leadership success.</a:t>
          </a:r>
          <a:endParaRPr lang="en-US" sz="1400" dirty="0">
            <a:latin typeface="Arial" panose="020B0604020202020204" pitchFamily="34" charset="0"/>
            <a:cs typeface="Arial" panose="020B0604020202020204" pitchFamily="34" charset="0"/>
          </a:endParaRPr>
        </a:p>
      </dgm:t>
    </dgm:pt>
    <dgm:pt modelId="{A8987672-72EB-46D3-AB5F-475C0FE75327}" type="parTrans" cxnId="{5EB723B8-6ACB-41BA-8EF4-3AB0C75B043F}">
      <dgm:prSet/>
      <dgm:spPr/>
      <dgm:t>
        <a:bodyPr/>
        <a:lstStyle/>
        <a:p>
          <a:endParaRPr lang="en-US"/>
        </a:p>
      </dgm:t>
    </dgm:pt>
    <dgm:pt modelId="{04543DCF-6C2C-44D4-82DC-3D54C1B2212A}" type="sibTrans" cxnId="{5EB723B8-6ACB-41BA-8EF4-3AB0C75B043F}">
      <dgm:prSet/>
      <dgm:spPr/>
      <dgm:t>
        <a:bodyPr/>
        <a:lstStyle/>
        <a:p>
          <a:endParaRPr lang="en-US"/>
        </a:p>
      </dgm:t>
    </dgm:pt>
    <dgm:pt modelId="{7DCAF9FE-D4CC-4DF8-8AA3-862477CC3E11}">
      <dgm:prSet custT="1"/>
      <dgm:spPr/>
      <dgm:t>
        <a:bodyPr/>
        <a:lstStyle/>
        <a:p>
          <a:r>
            <a:rPr lang="en-US" sz="1400" dirty="0" smtClean="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Foundation for building high-performing diverse teams.</a:t>
          </a:r>
          <a:endParaRPr lang="en-US" sz="1400" dirty="0">
            <a:latin typeface="Arial" panose="020B0604020202020204" pitchFamily="34" charset="0"/>
            <a:cs typeface="Arial" panose="020B0604020202020204" pitchFamily="34" charset="0"/>
          </a:endParaRPr>
        </a:p>
      </dgm:t>
    </dgm:pt>
    <dgm:pt modelId="{5DA40273-B422-4BDF-AB75-6117A5AFDD25}" type="parTrans" cxnId="{F7213EB9-67A9-41E6-A51B-803A4BC9E6D0}">
      <dgm:prSet/>
      <dgm:spPr/>
      <dgm:t>
        <a:bodyPr/>
        <a:lstStyle/>
        <a:p>
          <a:endParaRPr lang="en-US"/>
        </a:p>
      </dgm:t>
    </dgm:pt>
    <dgm:pt modelId="{9813AF49-F791-4C68-9016-52430A2B3648}" type="sibTrans" cxnId="{F7213EB9-67A9-41E6-A51B-803A4BC9E6D0}">
      <dgm:prSet/>
      <dgm:spPr/>
      <dgm:t>
        <a:bodyPr/>
        <a:lstStyle/>
        <a:p>
          <a:endParaRPr lang="en-US"/>
        </a:p>
      </dgm:t>
    </dgm:pt>
    <dgm:pt modelId="{937CC6F0-4904-4A89-9F31-75B0D69C9171}">
      <dgm:prSet custT="1"/>
      <dgm:spPr/>
      <dgm:t>
        <a:bodyPr/>
        <a:lstStyle/>
        <a:p>
          <a:r>
            <a:rPr lang="en-US" sz="1600" b="1" dirty="0" smtClean="0">
              <a:latin typeface="Arial" panose="020B0604020202020204" pitchFamily="34" charset="0"/>
              <a:cs typeface="Arial" panose="020B0604020202020204" pitchFamily="34" charset="0"/>
            </a:rPr>
            <a:t>Social skills: </a:t>
          </a:r>
        </a:p>
      </dgm:t>
    </dgm:pt>
    <dgm:pt modelId="{FE7335CF-31C8-4C7C-9A07-9C61BAD3C402}" type="parTrans" cxnId="{77022951-6A59-4A80-A990-B1456A3A1F10}">
      <dgm:prSet/>
      <dgm:spPr/>
      <dgm:t>
        <a:bodyPr/>
        <a:lstStyle/>
        <a:p>
          <a:endParaRPr lang="en-US"/>
        </a:p>
      </dgm:t>
    </dgm:pt>
    <dgm:pt modelId="{50E8AF21-C365-4873-A017-CB42AEFB5C60}" type="sibTrans" cxnId="{77022951-6A59-4A80-A990-B1456A3A1F10}">
      <dgm:prSet/>
      <dgm:spPr/>
      <dgm:t>
        <a:bodyPr/>
        <a:lstStyle/>
        <a:p>
          <a:endParaRPr lang="en-US"/>
        </a:p>
      </dgm:t>
    </dgm:pt>
    <dgm:pt modelId="{FE53B34B-7954-4FBD-B5FE-1B90669B6205}" type="pres">
      <dgm:prSet presAssocID="{20A41A04-51B3-4EE0-92E8-38E986C689AF}" presName="diagram" presStyleCnt="0">
        <dgm:presLayoutVars>
          <dgm:dir/>
          <dgm:animLvl val="lvl"/>
          <dgm:resizeHandles val="exact"/>
        </dgm:presLayoutVars>
      </dgm:prSet>
      <dgm:spPr/>
      <dgm:t>
        <a:bodyPr/>
        <a:lstStyle/>
        <a:p>
          <a:endParaRPr lang="en-US"/>
        </a:p>
      </dgm:t>
    </dgm:pt>
    <dgm:pt modelId="{A505E167-CD30-49DA-93E3-1F5B8A34C572}" type="pres">
      <dgm:prSet presAssocID="{132F085A-3FE8-4CF0-BBC0-0A6F3B3D73EE}" presName="compNode" presStyleCnt="0"/>
      <dgm:spPr/>
    </dgm:pt>
    <dgm:pt modelId="{EFB361A9-EE93-4131-9391-D9C1A740B300}" type="pres">
      <dgm:prSet presAssocID="{132F085A-3FE8-4CF0-BBC0-0A6F3B3D73EE}" presName="childRect" presStyleLbl="bgAcc1" presStyleIdx="0" presStyleCnt="5">
        <dgm:presLayoutVars>
          <dgm:bulletEnabled val="1"/>
        </dgm:presLayoutVars>
      </dgm:prSet>
      <dgm:spPr/>
      <dgm:t>
        <a:bodyPr/>
        <a:lstStyle/>
        <a:p>
          <a:endParaRPr lang="en-US"/>
        </a:p>
      </dgm:t>
    </dgm:pt>
    <dgm:pt modelId="{FFDFC96C-EC51-4805-90EF-CC459D904BEE}" type="pres">
      <dgm:prSet presAssocID="{132F085A-3FE8-4CF0-BBC0-0A6F3B3D73EE}" presName="parentText" presStyleLbl="node1" presStyleIdx="0" presStyleCnt="0">
        <dgm:presLayoutVars>
          <dgm:chMax val="0"/>
          <dgm:bulletEnabled val="1"/>
        </dgm:presLayoutVars>
      </dgm:prSet>
      <dgm:spPr/>
      <dgm:t>
        <a:bodyPr/>
        <a:lstStyle/>
        <a:p>
          <a:endParaRPr lang="en-US"/>
        </a:p>
      </dgm:t>
    </dgm:pt>
    <dgm:pt modelId="{4F8A849F-7B6A-4F9B-A453-C4F274EFEEB5}" type="pres">
      <dgm:prSet presAssocID="{132F085A-3FE8-4CF0-BBC0-0A6F3B3D73EE}" presName="parentRect" presStyleLbl="alignNode1" presStyleIdx="0" presStyleCnt="5" custScaleX="111701"/>
      <dgm:spPr/>
      <dgm:t>
        <a:bodyPr/>
        <a:lstStyle/>
        <a:p>
          <a:endParaRPr lang="en-US"/>
        </a:p>
      </dgm:t>
    </dgm:pt>
    <dgm:pt modelId="{8307B96D-E3F3-4CF5-8C9A-3ED0A651D8AA}" type="pres">
      <dgm:prSet presAssocID="{132F085A-3FE8-4CF0-BBC0-0A6F3B3D73EE}" presName="adorn" presStyleLbl="fgAccFollowNod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C69B314E-4145-4549-AD12-8550CE138DF3}" type="pres">
      <dgm:prSet presAssocID="{F30E3B5B-4BAB-40DA-BDA9-5CE1A3F03C88}" presName="sibTrans" presStyleLbl="sibTrans2D1" presStyleIdx="0" presStyleCnt="0"/>
      <dgm:spPr/>
      <dgm:t>
        <a:bodyPr/>
        <a:lstStyle/>
        <a:p>
          <a:endParaRPr lang="en-US"/>
        </a:p>
      </dgm:t>
    </dgm:pt>
    <dgm:pt modelId="{D24FABFA-CF59-4A07-9046-DB8FA99AB1B7}" type="pres">
      <dgm:prSet presAssocID="{43A0E465-FE63-44DC-9CC2-F27FD1043596}" presName="compNode" presStyleCnt="0"/>
      <dgm:spPr/>
    </dgm:pt>
    <dgm:pt modelId="{2FCBE923-2C9D-4DB1-BD5F-3E78369C7D53}" type="pres">
      <dgm:prSet presAssocID="{43A0E465-FE63-44DC-9CC2-F27FD1043596}" presName="childRect" presStyleLbl="bgAcc1" presStyleIdx="1" presStyleCnt="5">
        <dgm:presLayoutVars>
          <dgm:bulletEnabled val="1"/>
        </dgm:presLayoutVars>
      </dgm:prSet>
      <dgm:spPr/>
      <dgm:t>
        <a:bodyPr/>
        <a:lstStyle/>
        <a:p>
          <a:endParaRPr lang="en-US"/>
        </a:p>
      </dgm:t>
    </dgm:pt>
    <dgm:pt modelId="{B937D16A-52C1-44B7-B8E7-112188916DC0}" type="pres">
      <dgm:prSet presAssocID="{43A0E465-FE63-44DC-9CC2-F27FD1043596}" presName="parentText" presStyleLbl="node1" presStyleIdx="0" presStyleCnt="0">
        <dgm:presLayoutVars>
          <dgm:chMax val="0"/>
          <dgm:bulletEnabled val="1"/>
        </dgm:presLayoutVars>
      </dgm:prSet>
      <dgm:spPr/>
      <dgm:t>
        <a:bodyPr/>
        <a:lstStyle/>
        <a:p>
          <a:endParaRPr lang="en-US"/>
        </a:p>
      </dgm:t>
    </dgm:pt>
    <dgm:pt modelId="{811916C5-FE10-4D85-B2F6-89C1021E0440}" type="pres">
      <dgm:prSet presAssocID="{43A0E465-FE63-44DC-9CC2-F27FD1043596}" presName="parentRect" presStyleLbl="alignNode1" presStyleIdx="1" presStyleCnt="5" custScaleX="112000"/>
      <dgm:spPr/>
      <dgm:t>
        <a:bodyPr/>
        <a:lstStyle/>
        <a:p>
          <a:endParaRPr lang="en-US"/>
        </a:p>
      </dgm:t>
    </dgm:pt>
    <dgm:pt modelId="{181078F9-4156-4553-8F58-07EC897448CA}" type="pres">
      <dgm:prSet presAssocID="{43A0E465-FE63-44DC-9CC2-F27FD1043596}" presName="adorn" presStyleLbl="fgAccFollowNod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51000" r="-51000"/>
          </a:stretch>
        </a:blipFill>
      </dgm:spPr>
    </dgm:pt>
    <dgm:pt modelId="{17FA4A44-6324-4CE8-BC1B-3845BED652CB}" type="pres">
      <dgm:prSet presAssocID="{F9E48C57-DC1A-49CA-B0CF-C7BD18FAB5FE}" presName="sibTrans" presStyleLbl="sibTrans2D1" presStyleIdx="0" presStyleCnt="0"/>
      <dgm:spPr/>
      <dgm:t>
        <a:bodyPr/>
        <a:lstStyle/>
        <a:p>
          <a:endParaRPr lang="en-US"/>
        </a:p>
      </dgm:t>
    </dgm:pt>
    <dgm:pt modelId="{7DA3AA6D-1631-4DDA-BF17-26A93C6326D1}" type="pres">
      <dgm:prSet presAssocID="{F8FFBB7E-281F-46E5-858B-849C5FE89313}" presName="compNode" presStyleCnt="0"/>
      <dgm:spPr/>
    </dgm:pt>
    <dgm:pt modelId="{7E887CBD-6A82-4D7F-8A88-6B4330057810}" type="pres">
      <dgm:prSet presAssocID="{F8FFBB7E-281F-46E5-858B-849C5FE89313}" presName="childRect" presStyleLbl="bgAcc1" presStyleIdx="2" presStyleCnt="5">
        <dgm:presLayoutVars>
          <dgm:bulletEnabled val="1"/>
        </dgm:presLayoutVars>
      </dgm:prSet>
      <dgm:spPr/>
      <dgm:t>
        <a:bodyPr/>
        <a:lstStyle/>
        <a:p>
          <a:endParaRPr lang="en-US"/>
        </a:p>
      </dgm:t>
    </dgm:pt>
    <dgm:pt modelId="{36AAE507-AA92-46BD-86EE-63E827DCE3EE}" type="pres">
      <dgm:prSet presAssocID="{F8FFBB7E-281F-46E5-858B-849C5FE89313}" presName="parentText" presStyleLbl="node1" presStyleIdx="0" presStyleCnt="0">
        <dgm:presLayoutVars>
          <dgm:chMax val="0"/>
          <dgm:bulletEnabled val="1"/>
        </dgm:presLayoutVars>
      </dgm:prSet>
      <dgm:spPr/>
      <dgm:t>
        <a:bodyPr/>
        <a:lstStyle/>
        <a:p>
          <a:endParaRPr lang="en-US"/>
        </a:p>
      </dgm:t>
    </dgm:pt>
    <dgm:pt modelId="{549DE7E4-0A1D-4AC5-9FA7-6CB5600D5073}" type="pres">
      <dgm:prSet presAssocID="{F8FFBB7E-281F-46E5-858B-849C5FE89313}" presName="parentRect" presStyleLbl="alignNode1" presStyleIdx="2" presStyleCnt="5" custScaleX="123396"/>
      <dgm:spPr/>
      <dgm:t>
        <a:bodyPr/>
        <a:lstStyle/>
        <a:p>
          <a:endParaRPr lang="en-US"/>
        </a:p>
      </dgm:t>
    </dgm:pt>
    <dgm:pt modelId="{C448E33B-9CA8-43A1-A7A3-B07A51BE7669}" type="pres">
      <dgm:prSet presAssocID="{F8FFBB7E-281F-46E5-858B-849C5FE89313}" presName="adorn" presStyleLbl="fgAccFollowNod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56000" r="-56000"/>
          </a:stretch>
        </a:blipFill>
      </dgm:spPr>
    </dgm:pt>
    <dgm:pt modelId="{6C430C03-93D2-4564-A85B-9A06B0B44367}" type="pres">
      <dgm:prSet presAssocID="{77DA6898-F775-4F81-A2BA-25755AE65902}" presName="sibTrans" presStyleLbl="sibTrans2D1" presStyleIdx="0" presStyleCnt="0"/>
      <dgm:spPr/>
      <dgm:t>
        <a:bodyPr/>
        <a:lstStyle/>
        <a:p>
          <a:endParaRPr lang="en-US"/>
        </a:p>
      </dgm:t>
    </dgm:pt>
    <dgm:pt modelId="{1D3D3E5C-6845-4CBB-A589-B2DC5AAC08A2}" type="pres">
      <dgm:prSet presAssocID="{5364B7FB-2182-4F3B-928F-B28F2B4CFE38}" presName="compNode" presStyleCnt="0"/>
      <dgm:spPr/>
    </dgm:pt>
    <dgm:pt modelId="{08711283-B0BB-4F8A-9938-43EA05D79D61}" type="pres">
      <dgm:prSet presAssocID="{5364B7FB-2182-4F3B-928F-B28F2B4CFE38}" presName="childRect" presStyleLbl="bgAcc1" presStyleIdx="3" presStyleCnt="5">
        <dgm:presLayoutVars>
          <dgm:bulletEnabled val="1"/>
        </dgm:presLayoutVars>
      </dgm:prSet>
      <dgm:spPr/>
      <dgm:t>
        <a:bodyPr/>
        <a:lstStyle/>
        <a:p>
          <a:endParaRPr lang="en-US"/>
        </a:p>
      </dgm:t>
    </dgm:pt>
    <dgm:pt modelId="{6EF39024-EC06-4721-9EBC-1FFDD89B2536}" type="pres">
      <dgm:prSet presAssocID="{5364B7FB-2182-4F3B-928F-B28F2B4CFE38}" presName="parentText" presStyleLbl="node1" presStyleIdx="0" presStyleCnt="0">
        <dgm:presLayoutVars>
          <dgm:chMax val="0"/>
          <dgm:bulletEnabled val="1"/>
        </dgm:presLayoutVars>
      </dgm:prSet>
      <dgm:spPr/>
      <dgm:t>
        <a:bodyPr/>
        <a:lstStyle/>
        <a:p>
          <a:endParaRPr lang="en-US"/>
        </a:p>
      </dgm:t>
    </dgm:pt>
    <dgm:pt modelId="{77CDE0AD-CAC0-431C-B4C8-7D5638A760AA}" type="pres">
      <dgm:prSet presAssocID="{5364B7FB-2182-4F3B-928F-B28F2B4CFE38}" presName="parentRect" presStyleLbl="alignNode1" presStyleIdx="3" presStyleCnt="5"/>
      <dgm:spPr/>
      <dgm:t>
        <a:bodyPr/>
        <a:lstStyle/>
        <a:p>
          <a:endParaRPr lang="en-US"/>
        </a:p>
      </dgm:t>
    </dgm:pt>
    <dgm:pt modelId="{D3FD4B6C-336C-4388-843E-5C72DDA4A509}" type="pres">
      <dgm:prSet presAssocID="{5364B7FB-2182-4F3B-928F-B28F2B4CFE38}" presName="adorn" presStyleLbl="fgAccFollowNod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60000" r="-60000"/>
          </a:stretch>
        </a:blipFill>
      </dgm:spPr>
    </dgm:pt>
    <dgm:pt modelId="{7D767BBF-AA15-40BF-8514-843389C94AEB}" type="pres">
      <dgm:prSet presAssocID="{96B4B387-4B02-479B-96E5-C518F6E3A7B8}" presName="sibTrans" presStyleLbl="sibTrans2D1" presStyleIdx="0" presStyleCnt="0"/>
      <dgm:spPr/>
      <dgm:t>
        <a:bodyPr/>
        <a:lstStyle/>
        <a:p>
          <a:endParaRPr lang="en-US"/>
        </a:p>
      </dgm:t>
    </dgm:pt>
    <dgm:pt modelId="{930A7488-79DF-44C0-AF08-3D33F72A581B}" type="pres">
      <dgm:prSet presAssocID="{937CC6F0-4904-4A89-9F31-75B0D69C9171}" presName="compNode" presStyleCnt="0"/>
      <dgm:spPr/>
    </dgm:pt>
    <dgm:pt modelId="{D81262EE-227C-401D-9710-54B9AEE0784F}" type="pres">
      <dgm:prSet presAssocID="{937CC6F0-4904-4A89-9F31-75B0D69C9171}" presName="childRect" presStyleLbl="bgAcc1" presStyleIdx="4" presStyleCnt="5">
        <dgm:presLayoutVars>
          <dgm:bulletEnabled val="1"/>
        </dgm:presLayoutVars>
      </dgm:prSet>
      <dgm:spPr/>
      <dgm:t>
        <a:bodyPr/>
        <a:lstStyle/>
        <a:p>
          <a:endParaRPr lang="en-US"/>
        </a:p>
      </dgm:t>
    </dgm:pt>
    <dgm:pt modelId="{4F06A990-3E7E-47E1-B91A-C23EE523B13D}" type="pres">
      <dgm:prSet presAssocID="{937CC6F0-4904-4A89-9F31-75B0D69C9171}" presName="parentText" presStyleLbl="node1" presStyleIdx="0" presStyleCnt="0">
        <dgm:presLayoutVars>
          <dgm:chMax val="0"/>
          <dgm:bulletEnabled val="1"/>
        </dgm:presLayoutVars>
      </dgm:prSet>
      <dgm:spPr/>
      <dgm:t>
        <a:bodyPr/>
        <a:lstStyle/>
        <a:p>
          <a:endParaRPr lang="en-US"/>
        </a:p>
      </dgm:t>
    </dgm:pt>
    <dgm:pt modelId="{FEE6EDD4-2A8B-4940-BFAB-787B6329E7BC}" type="pres">
      <dgm:prSet presAssocID="{937CC6F0-4904-4A89-9F31-75B0D69C9171}" presName="parentRect" presStyleLbl="alignNode1" presStyleIdx="4" presStyleCnt="5"/>
      <dgm:spPr/>
      <dgm:t>
        <a:bodyPr/>
        <a:lstStyle/>
        <a:p>
          <a:endParaRPr lang="en-US"/>
        </a:p>
      </dgm:t>
    </dgm:pt>
    <dgm:pt modelId="{136812D6-A7A3-414D-8BBE-30DAE0F23F1F}" type="pres">
      <dgm:prSet presAssocID="{937CC6F0-4904-4A89-9F31-75B0D69C9171}" presName="adorn" presStyleLbl="fgAccFollow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63000" r="-63000"/>
          </a:stretch>
        </a:blipFill>
      </dgm:spPr>
    </dgm:pt>
  </dgm:ptLst>
  <dgm:cxnLst>
    <dgm:cxn modelId="{AC332DCE-7E20-4BBC-9BB8-EFBF67C44BD4}" type="presOf" srcId="{C8AF4D50-5220-453F-AED1-31AC7FF3C4CB}" destId="{2FCBE923-2C9D-4DB1-BD5F-3E78369C7D53}" srcOrd="0" destOrd="0" presId="urn:microsoft.com/office/officeart/2005/8/layout/bList2"/>
    <dgm:cxn modelId="{A3CF854F-6B03-479D-8761-47ECE2221A6E}" srcId="{20A41A04-51B3-4EE0-92E8-38E986C689AF}" destId="{132F085A-3FE8-4CF0-BBC0-0A6F3B3D73EE}" srcOrd="0" destOrd="0" parTransId="{4339A8AD-FF95-494D-8C6D-239F2DFC98F5}" sibTransId="{F30E3B5B-4BAB-40DA-BDA9-5CE1A3F03C88}"/>
    <dgm:cxn modelId="{86BAFDA0-7FF8-4339-B0C3-865AD9D6A93A}" type="presOf" srcId="{C755EFF9-305B-4CA9-A6DE-C8842E9CC673}" destId="{08711283-B0BB-4F8A-9938-43EA05D79D61}" srcOrd="0" destOrd="0" presId="urn:microsoft.com/office/officeart/2005/8/layout/bList2"/>
    <dgm:cxn modelId="{73E934B1-1371-4C3C-A22A-02CA44377C35}" type="presOf" srcId="{132F085A-3FE8-4CF0-BBC0-0A6F3B3D73EE}" destId="{4F8A849F-7B6A-4F9B-A453-C4F274EFEEB5}" srcOrd="1" destOrd="0" presId="urn:microsoft.com/office/officeart/2005/8/layout/bList2"/>
    <dgm:cxn modelId="{1D3FD1F4-E78F-4714-B42F-024DA14B6241}" type="presOf" srcId="{96B4B387-4B02-479B-96E5-C518F6E3A7B8}" destId="{7D767BBF-AA15-40BF-8514-843389C94AEB}" srcOrd="0" destOrd="0" presId="urn:microsoft.com/office/officeart/2005/8/layout/bList2"/>
    <dgm:cxn modelId="{F7213EB9-67A9-41E6-A51B-803A4BC9E6D0}" srcId="{937CC6F0-4904-4A89-9F31-75B0D69C9171}" destId="{7DCAF9FE-D4CC-4DF8-8AA3-862477CC3E11}" srcOrd="0" destOrd="0" parTransId="{5DA40273-B422-4BDF-AB75-6117A5AFDD25}" sibTransId="{9813AF49-F791-4C68-9016-52430A2B3648}"/>
    <dgm:cxn modelId="{5EB723B8-6ACB-41BA-8EF4-3AB0C75B043F}" srcId="{5364B7FB-2182-4F3B-928F-B28F2B4CFE38}" destId="{C755EFF9-305B-4CA9-A6DE-C8842E9CC673}" srcOrd="0" destOrd="0" parTransId="{A8987672-72EB-46D3-AB5F-475C0FE75327}" sibTransId="{04543DCF-6C2C-44D4-82DC-3D54C1B2212A}"/>
    <dgm:cxn modelId="{3C0ED766-0908-4F80-A1A8-0DB8530F6FAA}" type="presOf" srcId="{20A41A04-51B3-4EE0-92E8-38E986C689AF}" destId="{FE53B34B-7954-4FBD-B5FE-1B90669B6205}" srcOrd="0" destOrd="0" presId="urn:microsoft.com/office/officeart/2005/8/layout/bList2"/>
    <dgm:cxn modelId="{D241CAE9-0865-457B-A562-84BFDE4B7D72}" srcId="{43A0E465-FE63-44DC-9CC2-F27FD1043596}" destId="{C8AF4D50-5220-453F-AED1-31AC7FF3C4CB}" srcOrd="0" destOrd="0" parTransId="{1E2A5807-77D6-42ED-8B39-AE7D69B615A4}" sibTransId="{E13790A0-0EA6-41A9-8D9E-CF06D0A2407C}"/>
    <dgm:cxn modelId="{7540A9ED-7A3E-4255-9687-09194999F220}" srcId="{20A41A04-51B3-4EE0-92E8-38E986C689AF}" destId="{43A0E465-FE63-44DC-9CC2-F27FD1043596}" srcOrd="1" destOrd="0" parTransId="{1D764A67-AA58-4259-874A-F35B7C88555F}" sibTransId="{F9E48C57-DC1A-49CA-B0CF-C7BD18FAB5FE}"/>
    <dgm:cxn modelId="{3B6CC9EA-D56A-44B2-BE53-21A3EF8A4847}" type="presOf" srcId="{937CC6F0-4904-4A89-9F31-75B0D69C9171}" destId="{FEE6EDD4-2A8B-4940-BFAB-787B6329E7BC}" srcOrd="1" destOrd="0" presId="urn:microsoft.com/office/officeart/2005/8/layout/bList2"/>
    <dgm:cxn modelId="{4053A139-3539-4955-B774-2C00B5CE4FCE}" type="presOf" srcId="{F30E3B5B-4BAB-40DA-BDA9-5CE1A3F03C88}" destId="{C69B314E-4145-4549-AD12-8550CE138DF3}" srcOrd="0" destOrd="0" presId="urn:microsoft.com/office/officeart/2005/8/layout/bList2"/>
    <dgm:cxn modelId="{9011D374-549B-4161-9959-F8379C137045}" type="presOf" srcId="{F8FFBB7E-281F-46E5-858B-849C5FE89313}" destId="{36AAE507-AA92-46BD-86EE-63E827DCE3EE}" srcOrd="0" destOrd="0" presId="urn:microsoft.com/office/officeart/2005/8/layout/bList2"/>
    <dgm:cxn modelId="{7B18139B-13E6-470A-AFC9-2937BF57870E}" srcId="{20A41A04-51B3-4EE0-92E8-38E986C689AF}" destId="{F8FFBB7E-281F-46E5-858B-849C5FE89313}" srcOrd="2" destOrd="0" parTransId="{47EBE1E8-6CD1-45EF-BB16-9D8A01D5FF6A}" sibTransId="{77DA6898-F775-4F81-A2BA-25755AE65902}"/>
    <dgm:cxn modelId="{05E49D8C-8002-4343-901C-9ED7026F6ED2}" type="presOf" srcId="{7DCAF9FE-D4CC-4DF8-8AA3-862477CC3E11}" destId="{D81262EE-227C-401D-9710-54B9AEE0784F}" srcOrd="0" destOrd="0" presId="urn:microsoft.com/office/officeart/2005/8/layout/bList2"/>
    <dgm:cxn modelId="{FFBB73C9-6E8E-4475-A199-E753E5FCA667}" type="presOf" srcId="{5364B7FB-2182-4F3B-928F-B28F2B4CFE38}" destId="{6EF39024-EC06-4721-9EBC-1FFDD89B2536}" srcOrd="0" destOrd="0" presId="urn:microsoft.com/office/officeart/2005/8/layout/bList2"/>
    <dgm:cxn modelId="{A6304E93-A138-4E1A-BD52-CC3EC07D43E0}" type="presOf" srcId="{77DA6898-F775-4F81-A2BA-25755AE65902}" destId="{6C430C03-93D2-4564-A85B-9A06B0B44367}" srcOrd="0" destOrd="0" presId="urn:microsoft.com/office/officeart/2005/8/layout/bList2"/>
    <dgm:cxn modelId="{3B4BEEA2-CFE2-45C8-9027-79A27058BD43}" srcId="{20A41A04-51B3-4EE0-92E8-38E986C689AF}" destId="{5364B7FB-2182-4F3B-928F-B28F2B4CFE38}" srcOrd="3" destOrd="0" parTransId="{D4127122-8680-4C54-B1A9-7D62BBA03C36}" sibTransId="{96B4B387-4B02-479B-96E5-C518F6E3A7B8}"/>
    <dgm:cxn modelId="{3CA788BE-6D18-4CEA-8EEB-CFA2631F5781}" srcId="{132F085A-3FE8-4CF0-BBC0-0A6F3B3D73EE}" destId="{64C60D02-E972-4E7B-88E7-044334E8D3D1}" srcOrd="0" destOrd="0" parTransId="{AA071B15-B276-4544-8203-9C8FEFA36184}" sibTransId="{ACA2FC8B-9916-4981-8404-3529A876CD1F}"/>
    <dgm:cxn modelId="{F56F9376-5105-429F-AE88-272AB90EA027}" srcId="{F8FFBB7E-281F-46E5-858B-849C5FE89313}" destId="{74AACBB6-6284-488C-B417-6B53FFA9D7EB}" srcOrd="0" destOrd="0" parTransId="{E8AFE31F-C957-496C-981A-22CB50ACAC83}" sibTransId="{05826C37-38A6-41A8-BE23-E5348272CE5F}"/>
    <dgm:cxn modelId="{8346776D-E7CE-466D-9E72-263C6CB4701C}" type="presOf" srcId="{74AACBB6-6284-488C-B417-6B53FFA9D7EB}" destId="{7E887CBD-6A82-4D7F-8A88-6B4330057810}" srcOrd="0" destOrd="0" presId="urn:microsoft.com/office/officeart/2005/8/layout/bList2"/>
    <dgm:cxn modelId="{03B073B5-C1C4-414D-A3F8-5F6E5EAC8D60}" type="presOf" srcId="{43A0E465-FE63-44DC-9CC2-F27FD1043596}" destId="{811916C5-FE10-4D85-B2F6-89C1021E0440}" srcOrd="1" destOrd="0" presId="urn:microsoft.com/office/officeart/2005/8/layout/bList2"/>
    <dgm:cxn modelId="{075297EE-2D69-425C-9DDC-D0E56945AA53}" type="presOf" srcId="{937CC6F0-4904-4A89-9F31-75B0D69C9171}" destId="{4F06A990-3E7E-47E1-B91A-C23EE523B13D}" srcOrd="0" destOrd="0" presId="urn:microsoft.com/office/officeart/2005/8/layout/bList2"/>
    <dgm:cxn modelId="{E5B6761E-A039-468B-B9EF-35FCC6412022}" type="presOf" srcId="{43A0E465-FE63-44DC-9CC2-F27FD1043596}" destId="{B937D16A-52C1-44B7-B8E7-112188916DC0}" srcOrd="0" destOrd="0" presId="urn:microsoft.com/office/officeart/2005/8/layout/bList2"/>
    <dgm:cxn modelId="{D5BF1C54-1735-497C-BF3F-F093CAB55C3D}" type="presOf" srcId="{F9E48C57-DC1A-49CA-B0CF-C7BD18FAB5FE}" destId="{17FA4A44-6324-4CE8-BC1B-3845BED652CB}" srcOrd="0" destOrd="0" presId="urn:microsoft.com/office/officeart/2005/8/layout/bList2"/>
    <dgm:cxn modelId="{74E64406-31FF-48B0-BA5B-0EECEFDE7B28}" type="presOf" srcId="{64C60D02-E972-4E7B-88E7-044334E8D3D1}" destId="{EFB361A9-EE93-4131-9391-D9C1A740B300}" srcOrd="0" destOrd="0" presId="urn:microsoft.com/office/officeart/2005/8/layout/bList2"/>
    <dgm:cxn modelId="{34B4C425-939D-4340-8B60-285559BB20CB}" type="presOf" srcId="{132F085A-3FE8-4CF0-BBC0-0A6F3B3D73EE}" destId="{FFDFC96C-EC51-4805-90EF-CC459D904BEE}" srcOrd="0" destOrd="0" presId="urn:microsoft.com/office/officeart/2005/8/layout/bList2"/>
    <dgm:cxn modelId="{E6A783A3-4A87-4B16-8739-1ED4CBD0EF17}" type="presOf" srcId="{F8FFBB7E-281F-46E5-858B-849C5FE89313}" destId="{549DE7E4-0A1D-4AC5-9FA7-6CB5600D5073}" srcOrd="1" destOrd="0" presId="urn:microsoft.com/office/officeart/2005/8/layout/bList2"/>
    <dgm:cxn modelId="{77022951-6A59-4A80-A990-B1456A3A1F10}" srcId="{20A41A04-51B3-4EE0-92E8-38E986C689AF}" destId="{937CC6F0-4904-4A89-9F31-75B0D69C9171}" srcOrd="4" destOrd="0" parTransId="{FE7335CF-31C8-4C7C-9A07-9C61BAD3C402}" sibTransId="{50E8AF21-C365-4873-A017-CB42AEFB5C60}"/>
    <dgm:cxn modelId="{5A887165-2811-4BD0-9CCF-E95A51E6E672}" type="presOf" srcId="{5364B7FB-2182-4F3B-928F-B28F2B4CFE38}" destId="{77CDE0AD-CAC0-431C-B4C8-7D5638A760AA}" srcOrd="1" destOrd="0" presId="urn:microsoft.com/office/officeart/2005/8/layout/bList2"/>
    <dgm:cxn modelId="{4185A14F-A199-442F-AEA9-BA91A46CC980}" type="presParOf" srcId="{FE53B34B-7954-4FBD-B5FE-1B90669B6205}" destId="{A505E167-CD30-49DA-93E3-1F5B8A34C572}" srcOrd="0" destOrd="0" presId="urn:microsoft.com/office/officeart/2005/8/layout/bList2"/>
    <dgm:cxn modelId="{AB3C7505-00D0-43C2-8614-3EDC54C19333}" type="presParOf" srcId="{A505E167-CD30-49DA-93E3-1F5B8A34C572}" destId="{EFB361A9-EE93-4131-9391-D9C1A740B300}" srcOrd="0" destOrd="0" presId="urn:microsoft.com/office/officeart/2005/8/layout/bList2"/>
    <dgm:cxn modelId="{8249099B-8D45-46CE-B95D-C563CEB7BFAE}" type="presParOf" srcId="{A505E167-CD30-49DA-93E3-1F5B8A34C572}" destId="{FFDFC96C-EC51-4805-90EF-CC459D904BEE}" srcOrd="1" destOrd="0" presId="urn:microsoft.com/office/officeart/2005/8/layout/bList2"/>
    <dgm:cxn modelId="{D63E0B42-6471-4752-BF2E-6CD90D2B0B5A}" type="presParOf" srcId="{A505E167-CD30-49DA-93E3-1F5B8A34C572}" destId="{4F8A849F-7B6A-4F9B-A453-C4F274EFEEB5}" srcOrd="2" destOrd="0" presId="urn:microsoft.com/office/officeart/2005/8/layout/bList2"/>
    <dgm:cxn modelId="{EEDCBCBE-035B-4242-9D5B-1A82B4EFB6E9}" type="presParOf" srcId="{A505E167-CD30-49DA-93E3-1F5B8A34C572}" destId="{8307B96D-E3F3-4CF5-8C9A-3ED0A651D8AA}" srcOrd="3" destOrd="0" presId="urn:microsoft.com/office/officeart/2005/8/layout/bList2"/>
    <dgm:cxn modelId="{50351697-6A55-4009-B214-D518DD7684AC}" type="presParOf" srcId="{FE53B34B-7954-4FBD-B5FE-1B90669B6205}" destId="{C69B314E-4145-4549-AD12-8550CE138DF3}" srcOrd="1" destOrd="0" presId="urn:microsoft.com/office/officeart/2005/8/layout/bList2"/>
    <dgm:cxn modelId="{0E8B8A32-F2CD-46B3-B3AD-E606412665C4}" type="presParOf" srcId="{FE53B34B-7954-4FBD-B5FE-1B90669B6205}" destId="{D24FABFA-CF59-4A07-9046-DB8FA99AB1B7}" srcOrd="2" destOrd="0" presId="urn:microsoft.com/office/officeart/2005/8/layout/bList2"/>
    <dgm:cxn modelId="{B4C6EC72-BB14-4B43-B089-5DD0A9C07D7B}" type="presParOf" srcId="{D24FABFA-CF59-4A07-9046-DB8FA99AB1B7}" destId="{2FCBE923-2C9D-4DB1-BD5F-3E78369C7D53}" srcOrd="0" destOrd="0" presId="urn:microsoft.com/office/officeart/2005/8/layout/bList2"/>
    <dgm:cxn modelId="{CA6717EA-CFA4-4A09-8F4A-3BC919EA27BD}" type="presParOf" srcId="{D24FABFA-CF59-4A07-9046-DB8FA99AB1B7}" destId="{B937D16A-52C1-44B7-B8E7-112188916DC0}" srcOrd="1" destOrd="0" presId="urn:microsoft.com/office/officeart/2005/8/layout/bList2"/>
    <dgm:cxn modelId="{93E07EC9-7488-4993-8850-DEAD1E45C70F}" type="presParOf" srcId="{D24FABFA-CF59-4A07-9046-DB8FA99AB1B7}" destId="{811916C5-FE10-4D85-B2F6-89C1021E0440}" srcOrd="2" destOrd="0" presId="urn:microsoft.com/office/officeart/2005/8/layout/bList2"/>
    <dgm:cxn modelId="{152158E0-AF64-4C60-B5DE-0FFE2650BBA0}" type="presParOf" srcId="{D24FABFA-CF59-4A07-9046-DB8FA99AB1B7}" destId="{181078F9-4156-4553-8F58-07EC897448CA}" srcOrd="3" destOrd="0" presId="urn:microsoft.com/office/officeart/2005/8/layout/bList2"/>
    <dgm:cxn modelId="{3659BFC8-F75B-4EB0-87EA-FE0CECD2A40A}" type="presParOf" srcId="{FE53B34B-7954-4FBD-B5FE-1B90669B6205}" destId="{17FA4A44-6324-4CE8-BC1B-3845BED652CB}" srcOrd="3" destOrd="0" presId="urn:microsoft.com/office/officeart/2005/8/layout/bList2"/>
    <dgm:cxn modelId="{A92C417E-1F37-463C-81DB-99219BA9C7DD}" type="presParOf" srcId="{FE53B34B-7954-4FBD-B5FE-1B90669B6205}" destId="{7DA3AA6D-1631-4DDA-BF17-26A93C6326D1}" srcOrd="4" destOrd="0" presId="urn:microsoft.com/office/officeart/2005/8/layout/bList2"/>
    <dgm:cxn modelId="{3A72B44C-0EE6-400F-AD2A-BE05CD47DA4E}" type="presParOf" srcId="{7DA3AA6D-1631-4DDA-BF17-26A93C6326D1}" destId="{7E887CBD-6A82-4D7F-8A88-6B4330057810}" srcOrd="0" destOrd="0" presId="urn:microsoft.com/office/officeart/2005/8/layout/bList2"/>
    <dgm:cxn modelId="{6C2AC470-139B-414F-9B47-20184F06D596}" type="presParOf" srcId="{7DA3AA6D-1631-4DDA-BF17-26A93C6326D1}" destId="{36AAE507-AA92-46BD-86EE-63E827DCE3EE}" srcOrd="1" destOrd="0" presId="urn:microsoft.com/office/officeart/2005/8/layout/bList2"/>
    <dgm:cxn modelId="{029F5E8C-A771-49FB-86B7-0DC407EE0C6D}" type="presParOf" srcId="{7DA3AA6D-1631-4DDA-BF17-26A93C6326D1}" destId="{549DE7E4-0A1D-4AC5-9FA7-6CB5600D5073}" srcOrd="2" destOrd="0" presId="urn:microsoft.com/office/officeart/2005/8/layout/bList2"/>
    <dgm:cxn modelId="{EC7AB9B4-F846-4F83-B9C9-4FB90E52C4F3}" type="presParOf" srcId="{7DA3AA6D-1631-4DDA-BF17-26A93C6326D1}" destId="{C448E33B-9CA8-43A1-A7A3-B07A51BE7669}" srcOrd="3" destOrd="0" presId="urn:microsoft.com/office/officeart/2005/8/layout/bList2"/>
    <dgm:cxn modelId="{DAF3D6D1-EC73-43E2-AB33-F0EC7A36E8A7}" type="presParOf" srcId="{FE53B34B-7954-4FBD-B5FE-1B90669B6205}" destId="{6C430C03-93D2-4564-A85B-9A06B0B44367}" srcOrd="5" destOrd="0" presId="urn:microsoft.com/office/officeart/2005/8/layout/bList2"/>
    <dgm:cxn modelId="{B4C745D7-2D2E-49D3-85B2-9DF56F89205F}" type="presParOf" srcId="{FE53B34B-7954-4FBD-B5FE-1B90669B6205}" destId="{1D3D3E5C-6845-4CBB-A589-B2DC5AAC08A2}" srcOrd="6" destOrd="0" presId="urn:microsoft.com/office/officeart/2005/8/layout/bList2"/>
    <dgm:cxn modelId="{8A3AD7E8-9D54-4BE2-B1EA-2947EF75F5B2}" type="presParOf" srcId="{1D3D3E5C-6845-4CBB-A589-B2DC5AAC08A2}" destId="{08711283-B0BB-4F8A-9938-43EA05D79D61}" srcOrd="0" destOrd="0" presId="urn:microsoft.com/office/officeart/2005/8/layout/bList2"/>
    <dgm:cxn modelId="{0192A4A6-40C4-4786-A553-0D6C34621267}" type="presParOf" srcId="{1D3D3E5C-6845-4CBB-A589-B2DC5AAC08A2}" destId="{6EF39024-EC06-4721-9EBC-1FFDD89B2536}" srcOrd="1" destOrd="0" presId="urn:microsoft.com/office/officeart/2005/8/layout/bList2"/>
    <dgm:cxn modelId="{D08D88F7-9782-4978-B95B-13B953A1F0F6}" type="presParOf" srcId="{1D3D3E5C-6845-4CBB-A589-B2DC5AAC08A2}" destId="{77CDE0AD-CAC0-431C-B4C8-7D5638A760AA}" srcOrd="2" destOrd="0" presId="urn:microsoft.com/office/officeart/2005/8/layout/bList2"/>
    <dgm:cxn modelId="{C7814E6B-F4EF-424B-95E5-46280085E861}" type="presParOf" srcId="{1D3D3E5C-6845-4CBB-A589-B2DC5AAC08A2}" destId="{D3FD4B6C-336C-4388-843E-5C72DDA4A509}" srcOrd="3" destOrd="0" presId="urn:microsoft.com/office/officeart/2005/8/layout/bList2"/>
    <dgm:cxn modelId="{E4C08771-C569-4A1E-A4FC-13C92CDA13D1}" type="presParOf" srcId="{FE53B34B-7954-4FBD-B5FE-1B90669B6205}" destId="{7D767BBF-AA15-40BF-8514-843389C94AEB}" srcOrd="7" destOrd="0" presId="urn:microsoft.com/office/officeart/2005/8/layout/bList2"/>
    <dgm:cxn modelId="{C21EB739-FA1C-49EA-8FAD-78BD69D833F4}" type="presParOf" srcId="{FE53B34B-7954-4FBD-B5FE-1B90669B6205}" destId="{930A7488-79DF-44C0-AF08-3D33F72A581B}" srcOrd="8" destOrd="0" presId="urn:microsoft.com/office/officeart/2005/8/layout/bList2"/>
    <dgm:cxn modelId="{1CFD4A1C-96B8-4AC1-A1DC-559CA7036CCA}" type="presParOf" srcId="{930A7488-79DF-44C0-AF08-3D33F72A581B}" destId="{D81262EE-227C-401D-9710-54B9AEE0784F}" srcOrd="0" destOrd="0" presId="urn:microsoft.com/office/officeart/2005/8/layout/bList2"/>
    <dgm:cxn modelId="{5060FCAB-42B5-453A-A839-0D542FBE237D}" type="presParOf" srcId="{930A7488-79DF-44C0-AF08-3D33F72A581B}" destId="{4F06A990-3E7E-47E1-B91A-C23EE523B13D}" srcOrd="1" destOrd="0" presId="urn:microsoft.com/office/officeart/2005/8/layout/bList2"/>
    <dgm:cxn modelId="{6E02C08A-F2B6-4ED6-BC8D-BD2B7A752438}" type="presParOf" srcId="{930A7488-79DF-44C0-AF08-3D33F72A581B}" destId="{FEE6EDD4-2A8B-4940-BFAB-787B6329E7BC}" srcOrd="2" destOrd="0" presId="urn:microsoft.com/office/officeart/2005/8/layout/bList2"/>
    <dgm:cxn modelId="{CC8266D2-73F9-4FFF-8982-5ED0800A19EE}" type="presParOf" srcId="{930A7488-79DF-44C0-AF08-3D33F72A581B}" destId="{136812D6-A7A3-414D-8BBE-30DAE0F23F1F}" srcOrd="3" destOrd="0" presId="urn:microsoft.com/office/officeart/2005/8/layout/b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35089E7-0B82-40B4-ADDC-ECE908E52B3D}" type="doc">
      <dgm:prSet loTypeId="urn:microsoft.com/office/officeart/2005/8/layout/process4" loCatId="list" qsTypeId="urn:microsoft.com/office/officeart/2005/8/quickstyle/simple3" qsCatId="simple" csTypeId="urn:microsoft.com/office/officeart/2005/8/colors/accent1_2" csCatId="accent1" phldr="1"/>
      <dgm:spPr/>
      <dgm:t>
        <a:bodyPr/>
        <a:lstStyle/>
        <a:p>
          <a:endParaRPr lang="en-US"/>
        </a:p>
      </dgm:t>
    </dgm:pt>
    <dgm:pt modelId="{B9476E14-E744-4D65-BDE8-703F474C3137}">
      <dgm:prSet custT="1"/>
      <dgm:spPr/>
      <dgm:t>
        <a:bodyPr/>
        <a:lstStyle/>
        <a:p>
          <a:r>
            <a:rPr lang="en-US" sz="1400" b="1" baseline="0" dirty="0" smtClean="0">
              <a:latin typeface="Arial" panose="020B0604020202020204" pitchFamily="34" charset="0"/>
            </a:rPr>
            <a:t>Power Distance</a:t>
          </a:r>
          <a:r>
            <a:rPr lang="en-US" sz="1400" baseline="0" dirty="0" smtClean="0">
              <a:latin typeface="Arial" panose="020B0604020202020204" pitchFamily="34" charset="0"/>
            </a:rPr>
            <a:t>: Tolerance of stratification and authority based relationships.</a:t>
          </a:r>
          <a:endParaRPr lang="en-US" sz="1400" baseline="0" dirty="0">
            <a:latin typeface="Arial" panose="020B0604020202020204" pitchFamily="34" charset="0"/>
          </a:endParaRPr>
        </a:p>
      </dgm:t>
    </dgm:pt>
    <dgm:pt modelId="{D28877B9-CBA7-4A0E-9DFE-106133B07403}" type="parTrans" cxnId="{0B8EA10D-3340-4F31-9E53-4963F5B99594}">
      <dgm:prSet/>
      <dgm:spPr/>
      <dgm:t>
        <a:bodyPr/>
        <a:lstStyle/>
        <a:p>
          <a:endParaRPr lang="en-US"/>
        </a:p>
      </dgm:t>
    </dgm:pt>
    <dgm:pt modelId="{F03C5886-8D5F-42B2-BABD-32F4C5900345}" type="sibTrans" cxnId="{0B8EA10D-3340-4F31-9E53-4963F5B99594}">
      <dgm:prSet/>
      <dgm:spPr/>
      <dgm:t>
        <a:bodyPr/>
        <a:lstStyle/>
        <a:p>
          <a:endParaRPr lang="en-US"/>
        </a:p>
      </dgm:t>
    </dgm:pt>
    <dgm:pt modelId="{7A400E60-74BA-4895-B19E-C76C3562CEED}">
      <dgm:prSet custT="1"/>
      <dgm:spPr/>
      <dgm:t>
        <a:bodyPr/>
        <a:lstStyle/>
        <a:p>
          <a:r>
            <a:rPr lang="en-US" sz="1400" b="1" baseline="0" dirty="0" smtClean="0">
              <a:latin typeface="Arial" panose="020B0604020202020204" pitchFamily="34" charset="0"/>
            </a:rPr>
            <a:t>Individualism vs Collectivism</a:t>
          </a:r>
          <a:r>
            <a:rPr lang="en-US" sz="1400" baseline="0" dirty="0" smtClean="0">
              <a:latin typeface="Arial" panose="020B0604020202020204" pitchFamily="34" charset="0"/>
            </a:rPr>
            <a:t>: Individual </a:t>
          </a:r>
          <a:r>
            <a:rPr lang="en-US" sz="1400" baseline="0" dirty="0" err="1" smtClean="0">
              <a:latin typeface="Arial" panose="020B0604020202020204" pitchFamily="34" charset="0"/>
            </a:rPr>
            <a:t>orientedness</a:t>
          </a:r>
          <a:r>
            <a:rPr lang="en-US" sz="1400" baseline="0" dirty="0" smtClean="0">
              <a:latin typeface="Arial" panose="020B0604020202020204" pitchFamily="34" charset="0"/>
            </a:rPr>
            <a:t> vs group </a:t>
          </a:r>
          <a:r>
            <a:rPr lang="en-US" sz="1400" baseline="0" dirty="0" err="1" smtClean="0">
              <a:latin typeface="Arial" panose="020B0604020202020204" pitchFamily="34" charset="0"/>
            </a:rPr>
            <a:t>orientedness</a:t>
          </a:r>
          <a:r>
            <a:rPr lang="en-US" sz="1400" baseline="0" dirty="0" smtClean="0">
              <a:latin typeface="Arial" panose="020B0604020202020204" pitchFamily="34" charset="0"/>
            </a:rPr>
            <a:t>, </a:t>
          </a:r>
          <a:r>
            <a:rPr lang="en-US" sz="1400" baseline="0" dirty="0" err="1" smtClean="0">
              <a:latin typeface="Arial" panose="020B0604020202020204" pitchFamily="34" charset="0"/>
            </a:rPr>
            <a:t>Escandon</a:t>
          </a:r>
          <a:r>
            <a:rPr lang="en-US" sz="1400" baseline="0" dirty="0" smtClean="0">
              <a:latin typeface="Arial" panose="020B0604020202020204" pitchFamily="34" charset="0"/>
            </a:rPr>
            <a:t>-Barbosa et al. (2022). </a:t>
          </a:r>
          <a:endParaRPr lang="en-US" sz="1400" baseline="0" dirty="0">
            <a:latin typeface="Arial" panose="020B0604020202020204" pitchFamily="34" charset="0"/>
          </a:endParaRPr>
        </a:p>
      </dgm:t>
    </dgm:pt>
    <dgm:pt modelId="{21248FA9-0E37-4036-9DE6-EC4D8502094E}" type="parTrans" cxnId="{15A5EE7D-424D-4239-869E-B47FFD60C9F1}">
      <dgm:prSet/>
      <dgm:spPr/>
      <dgm:t>
        <a:bodyPr/>
        <a:lstStyle/>
        <a:p>
          <a:endParaRPr lang="en-US"/>
        </a:p>
      </dgm:t>
    </dgm:pt>
    <dgm:pt modelId="{599F5DD7-2358-488B-BD7B-64BC8966B658}" type="sibTrans" cxnId="{15A5EE7D-424D-4239-869E-B47FFD60C9F1}">
      <dgm:prSet/>
      <dgm:spPr/>
      <dgm:t>
        <a:bodyPr/>
        <a:lstStyle/>
        <a:p>
          <a:endParaRPr lang="en-US"/>
        </a:p>
      </dgm:t>
    </dgm:pt>
    <dgm:pt modelId="{79D1FF5C-8945-401F-9839-A5C93FBF04E9}">
      <dgm:prSet custT="1"/>
      <dgm:spPr/>
      <dgm:t>
        <a:bodyPr/>
        <a:lstStyle/>
        <a:p>
          <a:r>
            <a:rPr lang="en-US" sz="1400" b="1" baseline="0" dirty="0" smtClean="0">
              <a:latin typeface="Arial" panose="020B0604020202020204" pitchFamily="34" charset="0"/>
            </a:rPr>
            <a:t>Masculinity vs Femininity: </a:t>
          </a:r>
          <a:r>
            <a:rPr lang="en-US" sz="1400" baseline="0" dirty="0" smtClean="0">
              <a:latin typeface="Arial" panose="020B0604020202020204" pitchFamily="34" charset="0"/>
            </a:rPr>
            <a:t>Competitive orientation Vs Cooperation orientation</a:t>
          </a:r>
          <a:endParaRPr lang="en-US" sz="1400" baseline="0" dirty="0">
            <a:latin typeface="Arial" panose="020B0604020202020204" pitchFamily="34" charset="0"/>
          </a:endParaRPr>
        </a:p>
      </dgm:t>
    </dgm:pt>
    <dgm:pt modelId="{0AD7DE22-654B-4E53-A6EE-3C5E97C2F5ED}" type="parTrans" cxnId="{F27EA7E0-5745-45D6-AEA6-8CEFC9EECDCC}">
      <dgm:prSet/>
      <dgm:spPr/>
      <dgm:t>
        <a:bodyPr/>
        <a:lstStyle/>
        <a:p>
          <a:endParaRPr lang="en-US"/>
        </a:p>
      </dgm:t>
    </dgm:pt>
    <dgm:pt modelId="{AB284799-BA53-4588-8FCA-82004AAB2E71}" type="sibTrans" cxnId="{F27EA7E0-5745-45D6-AEA6-8CEFC9EECDCC}">
      <dgm:prSet/>
      <dgm:spPr/>
      <dgm:t>
        <a:bodyPr/>
        <a:lstStyle/>
        <a:p>
          <a:endParaRPr lang="en-US"/>
        </a:p>
      </dgm:t>
    </dgm:pt>
    <dgm:pt modelId="{21A0EF57-D444-4A7D-9F39-2F9B561F1564}">
      <dgm:prSet custT="1"/>
      <dgm:spPr/>
      <dgm:t>
        <a:bodyPr/>
        <a:lstStyle/>
        <a:p>
          <a:r>
            <a:rPr lang="en-US" sz="1400" b="1" baseline="0" dirty="0" smtClean="0">
              <a:latin typeface="Arial" panose="020B0604020202020204" pitchFamily="34" charset="0"/>
            </a:rPr>
            <a:t>Uncertainty Avoidance: </a:t>
          </a:r>
          <a:r>
            <a:rPr lang="en-US" sz="1400" baseline="0" dirty="0" smtClean="0">
              <a:latin typeface="Arial" panose="020B0604020202020204" pitchFamily="34" charset="0"/>
            </a:rPr>
            <a:t>Preparation towards dangers and condoning of uncertainty</a:t>
          </a:r>
          <a:endParaRPr lang="en-US" sz="1400" baseline="0" dirty="0">
            <a:latin typeface="Arial" panose="020B0604020202020204" pitchFamily="34" charset="0"/>
          </a:endParaRPr>
        </a:p>
      </dgm:t>
    </dgm:pt>
    <dgm:pt modelId="{F97000EB-0A04-4A8B-8B1E-05A2CB61C3FB}" type="parTrans" cxnId="{CE6DC3C3-2D6E-4C77-88DA-745721A78929}">
      <dgm:prSet/>
      <dgm:spPr/>
      <dgm:t>
        <a:bodyPr/>
        <a:lstStyle/>
        <a:p>
          <a:endParaRPr lang="en-US"/>
        </a:p>
      </dgm:t>
    </dgm:pt>
    <dgm:pt modelId="{E7A67F13-B830-41E3-8CA0-B371E2F7209E}" type="sibTrans" cxnId="{CE6DC3C3-2D6E-4C77-88DA-745721A78929}">
      <dgm:prSet/>
      <dgm:spPr/>
      <dgm:t>
        <a:bodyPr/>
        <a:lstStyle/>
        <a:p>
          <a:endParaRPr lang="en-US"/>
        </a:p>
      </dgm:t>
    </dgm:pt>
    <dgm:pt modelId="{BA908AC0-DDFC-4BE5-915C-586B74FBA116}">
      <dgm:prSet custT="1"/>
      <dgm:spPr/>
      <dgm:t>
        <a:bodyPr/>
        <a:lstStyle/>
        <a:p>
          <a:r>
            <a:rPr lang="en-US" sz="1400" b="1" baseline="0" dirty="0" smtClean="0">
              <a:latin typeface="Arial" panose="020B0604020202020204" pitchFamily="34" charset="0"/>
            </a:rPr>
            <a:t>Long-term Orientation vs. short-term Orientation,</a:t>
          </a:r>
          <a:r>
            <a:rPr lang="en-US" sz="1400" baseline="0" dirty="0" smtClean="0">
              <a:latin typeface="Arial" panose="020B0604020202020204" pitchFamily="34" charset="0"/>
            </a:rPr>
            <a:t> Future, Present</a:t>
          </a:r>
          <a:endParaRPr lang="en-US" sz="1400" baseline="0" dirty="0">
            <a:latin typeface="Arial" panose="020B0604020202020204" pitchFamily="34" charset="0"/>
          </a:endParaRPr>
        </a:p>
      </dgm:t>
    </dgm:pt>
    <dgm:pt modelId="{C391AAC3-52A2-4C51-9E35-D5869AAC31FA}" type="parTrans" cxnId="{DA7B3057-34F5-4CCB-9884-3327885C9181}">
      <dgm:prSet/>
      <dgm:spPr/>
      <dgm:t>
        <a:bodyPr/>
        <a:lstStyle/>
        <a:p>
          <a:endParaRPr lang="en-US"/>
        </a:p>
      </dgm:t>
    </dgm:pt>
    <dgm:pt modelId="{D435D3B4-C6A1-49A8-8630-BD252579AA1C}" type="sibTrans" cxnId="{DA7B3057-34F5-4CCB-9884-3327885C9181}">
      <dgm:prSet/>
      <dgm:spPr/>
      <dgm:t>
        <a:bodyPr/>
        <a:lstStyle/>
        <a:p>
          <a:endParaRPr lang="en-US"/>
        </a:p>
      </dgm:t>
    </dgm:pt>
    <dgm:pt modelId="{D352A6F8-2258-439E-8F81-FF42A5CF04E9}">
      <dgm:prSet custT="1"/>
      <dgm:spPr/>
      <dgm:t>
        <a:bodyPr/>
        <a:lstStyle/>
        <a:p>
          <a:r>
            <a:rPr lang="en-US" sz="1400" b="1" baseline="0" dirty="0" smtClean="0">
              <a:latin typeface="Arial" panose="020B0604020202020204" pitchFamily="34" charset="0"/>
            </a:rPr>
            <a:t>Indulgence vs Restraint: </a:t>
          </a:r>
          <a:r>
            <a:rPr lang="en-US" sz="1400" baseline="0" dirty="0" smtClean="0">
              <a:latin typeface="Arial" panose="020B0604020202020204" pitchFamily="34" charset="0"/>
            </a:rPr>
            <a:t>Self restraint in indulgence and societal values</a:t>
          </a:r>
          <a:endParaRPr lang="en-US" sz="1400" baseline="0" dirty="0">
            <a:latin typeface="Arial" panose="020B0604020202020204" pitchFamily="34" charset="0"/>
          </a:endParaRPr>
        </a:p>
      </dgm:t>
    </dgm:pt>
    <dgm:pt modelId="{F297975D-77CB-4A64-BCA4-FDEF132D63F0}" type="parTrans" cxnId="{CB909276-0647-4362-8F43-F22705658885}">
      <dgm:prSet/>
      <dgm:spPr/>
      <dgm:t>
        <a:bodyPr/>
        <a:lstStyle/>
        <a:p>
          <a:endParaRPr lang="en-US"/>
        </a:p>
      </dgm:t>
    </dgm:pt>
    <dgm:pt modelId="{477FD726-227C-4F63-960C-5BFEC166C3F9}" type="sibTrans" cxnId="{CB909276-0647-4362-8F43-F22705658885}">
      <dgm:prSet/>
      <dgm:spPr/>
      <dgm:t>
        <a:bodyPr/>
        <a:lstStyle/>
        <a:p>
          <a:endParaRPr lang="en-US"/>
        </a:p>
      </dgm:t>
    </dgm:pt>
    <dgm:pt modelId="{EC6B68C2-EC47-4F01-B46B-15BA2BF9B15B}" type="pres">
      <dgm:prSet presAssocID="{D35089E7-0B82-40B4-ADDC-ECE908E52B3D}" presName="Name0" presStyleCnt="0">
        <dgm:presLayoutVars>
          <dgm:dir/>
          <dgm:animLvl val="lvl"/>
          <dgm:resizeHandles val="exact"/>
        </dgm:presLayoutVars>
      </dgm:prSet>
      <dgm:spPr/>
      <dgm:t>
        <a:bodyPr/>
        <a:lstStyle/>
        <a:p>
          <a:endParaRPr lang="en-US"/>
        </a:p>
      </dgm:t>
    </dgm:pt>
    <dgm:pt modelId="{AD22B3C0-F669-44F9-B611-D9EF2FD5A7D6}" type="pres">
      <dgm:prSet presAssocID="{D352A6F8-2258-439E-8F81-FF42A5CF04E9}" presName="boxAndChildren" presStyleCnt="0"/>
      <dgm:spPr/>
      <dgm:t>
        <a:bodyPr/>
        <a:lstStyle/>
        <a:p>
          <a:endParaRPr lang="en-US"/>
        </a:p>
      </dgm:t>
    </dgm:pt>
    <dgm:pt modelId="{FD21CA97-B13A-4AC7-97D4-85A298E4771F}" type="pres">
      <dgm:prSet presAssocID="{D352A6F8-2258-439E-8F81-FF42A5CF04E9}" presName="parentTextBox" presStyleLbl="node1" presStyleIdx="0" presStyleCnt="6"/>
      <dgm:spPr/>
      <dgm:t>
        <a:bodyPr/>
        <a:lstStyle/>
        <a:p>
          <a:endParaRPr lang="en-US"/>
        </a:p>
      </dgm:t>
    </dgm:pt>
    <dgm:pt modelId="{1032F76C-7E85-44AA-B598-C6C6777A82D5}" type="pres">
      <dgm:prSet presAssocID="{D435D3B4-C6A1-49A8-8630-BD252579AA1C}" presName="sp" presStyleCnt="0"/>
      <dgm:spPr/>
      <dgm:t>
        <a:bodyPr/>
        <a:lstStyle/>
        <a:p>
          <a:endParaRPr lang="en-US"/>
        </a:p>
      </dgm:t>
    </dgm:pt>
    <dgm:pt modelId="{F819BA5D-B38C-4553-ABDF-59C4FFE31B03}" type="pres">
      <dgm:prSet presAssocID="{BA908AC0-DDFC-4BE5-915C-586B74FBA116}" presName="arrowAndChildren" presStyleCnt="0"/>
      <dgm:spPr/>
      <dgm:t>
        <a:bodyPr/>
        <a:lstStyle/>
        <a:p>
          <a:endParaRPr lang="en-US"/>
        </a:p>
      </dgm:t>
    </dgm:pt>
    <dgm:pt modelId="{96D233ED-D94F-4EC2-8618-72102D9AE543}" type="pres">
      <dgm:prSet presAssocID="{BA908AC0-DDFC-4BE5-915C-586B74FBA116}" presName="parentTextArrow" presStyleLbl="node1" presStyleIdx="1" presStyleCnt="6"/>
      <dgm:spPr/>
      <dgm:t>
        <a:bodyPr/>
        <a:lstStyle/>
        <a:p>
          <a:endParaRPr lang="en-US"/>
        </a:p>
      </dgm:t>
    </dgm:pt>
    <dgm:pt modelId="{BF78AA46-0BBB-4A80-A347-D1370D71C985}" type="pres">
      <dgm:prSet presAssocID="{E7A67F13-B830-41E3-8CA0-B371E2F7209E}" presName="sp" presStyleCnt="0"/>
      <dgm:spPr/>
      <dgm:t>
        <a:bodyPr/>
        <a:lstStyle/>
        <a:p>
          <a:endParaRPr lang="en-US"/>
        </a:p>
      </dgm:t>
    </dgm:pt>
    <dgm:pt modelId="{B57584E1-B917-402C-A348-130CAD1F2EF5}" type="pres">
      <dgm:prSet presAssocID="{21A0EF57-D444-4A7D-9F39-2F9B561F1564}" presName="arrowAndChildren" presStyleCnt="0"/>
      <dgm:spPr/>
      <dgm:t>
        <a:bodyPr/>
        <a:lstStyle/>
        <a:p>
          <a:endParaRPr lang="en-US"/>
        </a:p>
      </dgm:t>
    </dgm:pt>
    <dgm:pt modelId="{F869B80E-3425-46B3-A125-3E866D55491F}" type="pres">
      <dgm:prSet presAssocID="{21A0EF57-D444-4A7D-9F39-2F9B561F1564}" presName="parentTextArrow" presStyleLbl="node1" presStyleIdx="2" presStyleCnt="6"/>
      <dgm:spPr/>
      <dgm:t>
        <a:bodyPr/>
        <a:lstStyle/>
        <a:p>
          <a:endParaRPr lang="en-US"/>
        </a:p>
      </dgm:t>
    </dgm:pt>
    <dgm:pt modelId="{A5E6B7E7-B82F-49C3-B1A5-5C2070B0EA30}" type="pres">
      <dgm:prSet presAssocID="{AB284799-BA53-4588-8FCA-82004AAB2E71}" presName="sp" presStyleCnt="0"/>
      <dgm:spPr/>
      <dgm:t>
        <a:bodyPr/>
        <a:lstStyle/>
        <a:p>
          <a:endParaRPr lang="en-US"/>
        </a:p>
      </dgm:t>
    </dgm:pt>
    <dgm:pt modelId="{CF0A62B7-D42D-43A9-B585-0AAB17DED739}" type="pres">
      <dgm:prSet presAssocID="{79D1FF5C-8945-401F-9839-A5C93FBF04E9}" presName="arrowAndChildren" presStyleCnt="0"/>
      <dgm:spPr/>
      <dgm:t>
        <a:bodyPr/>
        <a:lstStyle/>
        <a:p>
          <a:endParaRPr lang="en-US"/>
        </a:p>
      </dgm:t>
    </dgm:pt>
    <dgm:pt modelId="{AFFF4EC6-ACF5-46FB-AA29-006E951E75A1}" type="pres">
      <dgm:prSet presAssocID="{79D1FF5C-8945-401F-9839-A5C93FBF04E9}" presName="parentTextArrow" presStyleLbl="node1" presStyleIdx="3" presStyleCnt="6"/>
      <dgm:spPr/>
      <dgm:t>
        <a:bodyPr/>
        <a:lstStyle/>
        <a:p>
          <a:endParaRPr lang="en-US"/>
        </a:p>
      </dgm:t>
    </dgm:pt>
    <dgm:pt modelId="{23FD08D5-D822-487E-96F2-1D5DE9C6652B}" type="pres">
      <dgm:prSet presAssocID="{599F5DD7-2358-488B-BD7B-64BC8966B658}" presName="sp" presStyleCnt="0"/>
      <dgm:spPr/>
      <dgm:t>
        <a:bodyPr/>
        <a:lstStyle/>
        <a:p>
          <a:endParaRPr lang="en-US"/>
        </a:p>
      </dgm:t>
    </dgm:pt>
    <dgm:pt modelId="{406AE34D-931B-4D3E-AED7-D1E3998E1254}" type="pres">
      <dgm:prSet presAssocID="{7A400E60-74BA-4895-B19E-C76C3562CEED}" presName="arrowAndChildren" presStyleCnt="0"/>
      <dgm:spPr/>
      <dgm:t>
        <a:bodyPr/>
        <a:lstStyle/>
        <a:p>
          <a:endParaRPr lang="en-US"/>
        </a:p>
      </dgm:t>
    </dgm:pt>
    <dgm:pt modelId="{ADA189FF-7609-4A4F-9105-5791D346BA96}" type="pres">
      <dgm:prSet presAssocID="{7A400E60-74BA-4895-B19E-C76C3562CEED}" presName="parentTextArrow" presStyleLbl="node1" presStyleIdx="4" presStyleCnt="6"/>
      <dgm:spPr/>
      <dgm:t>
        <a:bodyPr/>
        <a:lstStyle/>
        <a:p>
          <a:endParaRPr lang="en-US"/>
        </a:p>
      </dgm:t>
    </dgm:pt>
    <dgm:pt modelId="{EE3D7E4D-EDDA-42C6-9AFB-3BFDFA1CB0F5}" type="pres">
      <dgm:prSet presAssocID="{F03C5886-8D5F-42B2-BABD-32F4C5900345}" presName="sp" presStyleCnt="0"/>
      <dgm:spPr/>
      <dgm:t>
        <a:bodyPr/>
        <a:lstStyle/>
        <a:p>
          <a:endParaRPr lang="en-US"/>
        </a:p>
      </dgm:t>
    </dgm:pt>
    <dgm:pt modelId="{E2F709AA-24B1-483C-8ECE-0A918BEFB006}" type="pres">
      <dgm:prSet presAssocID="{B9476E14-E744-4D65-BDE8-703F474C3137}" presName="arrowAndChildren" presStyleCnt="0"/>
      <dgm:spPr/>
      <dgm:t>
        <a:bodyPr/>
        <a:lstStyle/>
        <a:p>
          <a:endParaRPr lang="en-US"/>
        </a:p>
      </dgm:t>
    </dgm:pt>
    <dgm:pt modelId="{04FBE2D1-58AB-4197-ABA2-B42A509E4CF9}" type="pres">
      <dgm:prSet presAssocID="{B9476E14-E744-4D65-BDE8-703F474C3137}" presName="parentTextArrow" presStyleLbl="node1" presStyleIdx="5" presStyleCnt="6"/>
      <dgm:spPr/>
      <dgm:t>
        <a:bodyPr/>
        <a:lstStyle/>
        <a:p>
          <a:endParaRPr lang="en-US"/>
        </a:p>
      </dgm:t>
    </dgm:pt>
  </dgm:ptLst>
  <dgm:cxnLst>
    <dgm:cxn modelId="{1363B6CF-5174-4835-99DF-E468BA00C89F}" type="presOf" srcId="{BA908AC0-DDFC-4BE5-915C-586B74FBA116}" destId="{96D233ED-D94F-4EC2-8618-72102D9AE543}" srcOrd="0" destOrd="0" presId="urn:microsoft.com/office/officeart/2005/8/layout/process4"/>
    <dgm:cxn modelId="{F27EA7E0-5745-45D6-AEA6-8CEFC9EECDCC}" srcId="{D35089E7-0B82-40B4-ADDC-ECE908E52B3D}" destId="{79D1FF5C-8945-401F-9839-A5C93FBF04E9}" srcOrd="2" destOrd="0" parTransId="{0AD7DE22-654B-4E53-A6EE-3C5E97C2F5ED}" sibTransId="{AB284799-BA53-4588-8FCA-82004AAB2E71}"/>
    <dgm:cxn modelId="{1A2F80C9-753D-4447-A07A-F7FF29E870C5}" type="presOf" srcId="{D35089E7-0B82-40B4-ADDC-ECE908E52B3D}" destId="{EC6B68C2-EC47-4F01-B46B-15BA2BF9B15B}" srcOrd="0" destOrd="0" presId="urn:microsoft.com/office/officeart/2005/8/layout/process4"/>
    <dgm:cxn modelId="{15A5EE7D-424D-4239-869E-B47FFD60C9F1}" srcId="{D35089E7-0B82-40B4-ADDC-ECE908E52B3D}" destId="{7A400E60-74BA-4895-B19E-C76C3562CEED}" srcOrd="1" destOrd="0" parTransId="{21248FA9-0E37-4036-9DE6-EC4D8502094E}" sibTransId="{599F5DD7-2358-488B-BD7B-64BC8966B658}"/>
    <dgm:cxn modelId="{CE6DC3C3-2D6E-4C77-88DA-745721A78929}" srcId="{D35089E7-0B82-40B4-ADDC-ECE908E52B3D}" destId="{21A0EF57-D444-4A7D-9F39-2F9B561F1564}" srcOrd="3" destOrd="0" parTransId="{F97000EB-0A04-4A8B-8B1E-05A2CB61C3FB}" sibTransId="{E7A67F13-B830-41E3-8CA0-B371E2F7209E}"/>
    <dgm:cxn modelId="{777E3E45-3E5A-40DA-BD46-76043BAF7AB6}" type="presOf" srcId="{7A400E60-74BA-4895-B19E-C76C3562CEED}" destId="{ADA189FF-7609-4A4F-9105-5791D346BA96}" srcOrd="0" destOrd="0" presId="urn:microsoft.com/office/officeart/2005/8/layout/process4"/>
    <dgm:cxn modelId="{1DDB21FD-3E27-47AE-9627-62B5C203410F}" type="presOf" srcId="{21A0EF57-D444-4A7D-9F39-2F9B561F1564}" destId="{F869B80E-3425-46B3-A125-3E866D55491F}" srcOrd="0" destOrd="0" presId="urn:microsoft.com/office/officeart/2005/8/layout/process4"/>
    <dgm:cxn modelId="{2AF996B1-BBB0-4DE0-9FF3-75A138E64F85}" type="presOf" srcId="{B9476E14-E744-4D65-BDE8-703F474C3137}" destId="{04FBE2D1-58AB-4197-ABA2-B42A509E4CF9}" srcOrd="0" destOrd="0" presId="urn:microsoft.com/office/officeart/2005/8/layout/process4"/>
    <dgm:cxn modelId="{0F8C4414-65F0-4148-B736-CBB920556E7A}" type="presOf" srcId="{79D1FF5C-8945-401F-9839-A5C93FBF04E9}" destId="{AFFF4EC6-ACF5-46FB-AA29-006E951E75A1}" srcOrd="0" destOrd="0" presId="urn:microsoft.com/office/officeart/2005/8/layout/process4"/>
    <dgm:cxn modelId="{CB909276-0647-4362-8F43-F22705658885}" srcId="{D35089E7-0B82-40B4-ADDC-ECE908E52B3D}" destId="{D352A6F8-2258-439E-8F81-FF42A5CF04E9}" srcOrd="5" destOrd="0" parTransId="{F297975D-77CB-4A64-BCA4-FDEF132D63F0}" sibTransId="{477FD726-227C-4F63-960C-5BFEC166C3F9}"/>
    <dgm:cxn modelId="{DA7B3057-34F5-4CCB-9884-3327885C9181}" srcId="{D35089E7-0B82-40B4-ADDC-ECE908E52B3D}" destId="{BA908AC0-DDFC-4BE5-915C-586B74FBA116}" srcOrd="4" destOrd="0" parTransId="{C391AAC3-52A2-4C51-9E35-D5869AAC31FA}" sibTransId="{D435D3B4-C6A1-49A8-8630-BD252579AA1C}"/>
    <dgm:cxn modelId="{E7A0EEAF-110C-43A0-BAD1-CE06EBB0F664}" type="presOf" srcId="{D352A6F8-2258-439E-8F81-FF42A5CF04E9}" destId="{FD21CA97-B13A-4AC7-97D4-85A298E4771F}" srcOrd="0" destOrd="0" presId="urn:microsoft.com/office/officeart/2005/8/layout/process4"/>
    <dgm:cxn modelId="{0B8EA10D-3340-4F31-9E53-4963F5B99594}" srcId="{D35089E7-0B82-40B4-ADDC-ECE908E52B3D}" destId="{B9476E14-E744-4D65-BDE8-703F474C3137}" srcOrd="0" destOrd="0" parTransId="{D28877B9-CBA7-4A0E-9DFE-106133B07403}" sibTransId="{F03C5886-8D5F-42B2-BABD-32F4C5900345}"/>
    <dgm:cxn modelId="{5716F06C-74EB-4E4F-8BC6-89FC47FE3902}" type="presParOf" srcId="{EC6B68C2-EC47-4F01-B46B-15BA2BF9B15B}" destId="{AD22B3C0-F669-44F9-B611-D9EF2FD5A7D6}" srcOrd="0" destOrd="0" presId="urn:microsoft.com/office/officeart/2005/8/layout/process4"/>
    <dgm:cxn modelId="{E5303C14-9AD1-4789-94E4-3BA327498A1A}" type="presParOf" srcId="{AD22B3C0-F669-44F9-B611-D9EF2FD5A7D6}" destId="{FD21CA97-B13A-4AC7-97D4-85A298E4771F}" srcOrd="0" destOrd="0" presId="urn:microsoft.com/office/officeart/2005/8/layout/process4"/>
    <dgm:cxn modelId="{DF762A1B-ED1E-4443-8115-00AC5E97C15C}" type="presParOf" srcId="{EC6B68C2-EC47-4F01-B46B-15BA2BF9B15B}" destId="{1032F76C-7E85-44AA-B598-C6C6777A82D5}" srcOrd="1" destOrd="0" presId="urn:microsoft.com/office/officeart/2005/8/layout/process4"/>
    <dgm:cxn modelId="{EC321FC5-692A-4565-88BF-671B537ABCDA}" type="presParOf" srcId="{EC6B68C2-EC47-4F01-B46B-15BA2BF9B15B}" destId="{F819BA5D-B38C-4553-ABDF-59C4FFE31B03}" srcOrd="2" destOrd="0" presId="urn:microsoft.com/office/officeart/2005/8/layout/process4"/>
    <dgm:cxn modelId="{563B88DF-9FE4-44B4-B454-CD2655F22898}" type="presParOf" srcId="{F819BA5D-B38C-4553-ABDF-59C4FFE31B03}" destId="{96D233ED-D94F-4EC2-8618-72102D9AE543}" srcOrd="0" destOrd="0" presId="urn:microsoft.com/office/officeart/2005/8/layout/process4"/>
    <dgm:cxn modelId="{30A06F85-2D24-479B-97C9-FEB7B07FB333}" type="presParOf" srcId="{EC6B68C2-EC47-4F01-B46B-15BA2BF9B15B}" destId="{BF78AA46-0BBB-4A80-A347-D1370D71C985}" srcOrd="3" destOrd="0" presId="urn:microsoft.com/office/officeart/2005/8/layout/process4"/>
    <dgm:cxn modelId="{4D12EB46-3887-4ABE-8BEF-BA6A48CFCD97}" type="presParOf" srcId="{EC6B68C2-EC47-4F01-B46B-15BA2BF9B15B}" destId="{B57584E1-B917-402C-A348-130CAD1F2EF5}" srcOrd="4" destOrd="0" presId="urn:microsoft.com/office/officeart/2005/8/layout/process4"/>
    <dgm:cxn modelId="{ADAF16EA-5216-4EF9-A74A-130E8B4195F2}" type="presParOf" srcId="{B57584E1-B917-402C-A348-130CAD1F2EF5}" destId="{F869B80E-3425-46B3-A125-3E866D55491F}" srcOrd="0" destOrd="0" presId="urn:microsoft.com/office/officeart/2005/8/layout/process4"/>
    <dgm:cxn modelId="{3DB057E5-9810-4E5C-A815-ADBBC7288A4A}" type="presParOf" srcId="{EC6B68C2-EC47-4F01-B46B-15BA2BF9B15B}" destId="{A5E6B7E7-B82F-49C3-B1A5-5C2070B0EA30}" srcOrd="5" destOrd="0" presId="urn:microsoft.com/office/officeart/2005/8/layout/process4"/>
    <dgm:cxn modelId="{5FC0A600-425B-423E-AF9E-2EE67CC0F0E1}" type="presParOf" srcId="{EC6B68C2-EC47-4F01-B46B-15BA2BF9B15B}" destId="{CF0A62B7-D42D-43A9-B585-0AAB17DED739}" srcOrd="6" destOrd="0" presId="urn:microsoft.com/office/officeart/2005/8/layout/process4"/>
    <dgm:cxn modelId="{7A92A4F7-B55E-4E78-A823-9DE836B044EE}" type="presParOf" srcId="{CF0A62B7-D42D-43A9-B585-0AAB17DED739}" destId="{AFFF4EC6-ACF5-46FB-AA29-006E951E75A1}" srcOrd="0" destOrd="0" presId="urn:microsoft.com/office/officeart/2005/8/layout/process4"/>
    <dgm:cxn modelId="{D8B3DA8B-B594-499C-968A-9AE371847570}" type="presParOf" srcId="{EC6B68C2-EC47-4F01-B46B-15BA2BF9B15B}" destId="{23FD08D5-D822-487E-96F2-1D5DE9C6652B}" srcOrd="7" destOrd="0" presId="urn:microsoft.com/office/officeart/2005/8/layout/process4"/>
    <dgm:cxn modelId="{174D2617-D7F5-4B0D-8344-1BD696412788}" type="presParOf" srcId="{EC6B68C2-EC47-4F01-B46B-15BA2BF9B15B}" destId="{406AE34D-931B-4D3E-AED7-D1E3998E1254}" srcOrd="8" destOrd="0" presId="urn:microsoft.com/office/officeart/2005/8/layout/process4"/>
    <dgm:cxn modelId="{CCB357A5-7E31-4758-89DF-F4B76839DE06}" type="presParOf" srcId="{406AE34D-931B-4D3E-AED7-D1E3998E1254}" destId="{ADA189FF-7609-4A4F-9105-5791D346BA96}" srcOrd="0" destOrd="0" presId="urn:microsoft.com/office/officeart/2005/8/layout/process4"/>
    <dgm:cxn modelId="{320C4015-8E1F-4B53-A995-E0F1DF98EC25}" type="presParOf" srcId="{EC6B68C2-EC47-4F01-B46B-15BA2BF9B15B}" destId="{EE3D7E4D-EDDA-42C6-9AFB-3BFDFA1CB0F5}" srcOrd="9" destOrd="0" presId="urn:microsoft.com/office/officeart/2005/8/layout/process4"/>
    <dgm:cxn modelId="{607D92B7-D7C7-4BE8-9276-C22FDA8955AF}" type="presParOf" srcId="{EC6B68C2-EC47-4F01-B46B-15BA2BF9B15B}" destId="{E2F709AA-24B1-483C-8ECE-0A918BEFB006}" srcOrd="10" destOrd="0" presId="urn:microsoft.com/office/officeart/2005/8/layout/process4"/>
    <dgm:cxn modelId="{C46A401D-3F4E-46D7-8558-21AEC0E5B7ED}" type="presParOf" srcId="{E2F709AA-24B1-483C-8ECE-0A918BEFB006}" destId="{04FBE2D1-58AB-4197-ABA2-B42A509E4CF9}"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E65D8B3-A26B-4D45-B5DD-79D10126C6CF}" type="doc">
      <dgm:prSet loTypeId="urn:microsoft.com/office/officeart/2005/8/layout/bProcess4" loCatId="process" qsTypeId="urn:microsoft.com/office/officeart/2005/8/quickstyle/simple5" qsCatId="simple" csTypeId="urn:microsoft.com/office/officeart/2005/8/colors/accent1_2" csCatId="accent1" phldr="1"/>
      <dgm:spPr/>
      <dgm:t>
        <a:bodyPr/>
        <a:lstStyle/>
        <a:p>
          <a:endParaRPr lang="en-US"/>
        </a:p>
      </dgm:t>
    </dgm:pt>
    <dgm:pt modelId="{A9057825-BACA-4D89-9F04-BB3EECBEEC8A}">
      <dgm:prSet phldrT="[Text]" custT="1"/>
      <dgm:spPr/>
      <dgm:t>
        <a:bodyPr/>
        <a:lstStyle/>
        <a:p>
          <a:r>
            <a:rPr lang="en-US" sz="1400" b="1" dirty="0" smtClean="0">
              <a:latin typeface="Arial" panose="020B0604020202020204" pitchFamily="34" charset="0"/>
              <a:cs typeface="Arial" panose="020B0604020202020204" pitchFamily="34" charset="0"/>
            </a:rPr>
            <a:t>• Power Distance:</a:t>
          </a:r>
          <a:r>
            <a:rPr lang="en-GB" sz="1400" b="1" dirty="0" smtClean="0">
              <a:latin typeface="Arial" panose="020B0604020202020204" pitchFamily="34" charset="0"/>
              <a:cs typeface="Arial" panose="020B0604020202020204" pitchFamily="34" charset="0"/>
            </a:rPr>
            <a:t> - High: </a:t>
          </a:r>
          <a:r>
            <a:rPr lang="en-GB" sz="1400" dirty="0" smtClean="0">
              <a:latin typeface="Arial" panose="020B0604020202020204" pitchFamily="34" charset="0"/>
              <a:cs typeface="Arial" panose="020B0604020202020204" pitchFamily="34" charset="0"/>
            </a:rPr>
            <a:t>Employees avoid disagreeing with leaders (e.g., India, Mexico).</a:t>
          </a:r>
          <a:endParaRPr lang="en-US" sz="1400" dirty="0">
            <a:latin typeface="Arial" panose="020B0604020202020204" pitchFamily="34" charset="0"/>
            <a:cs typeface="Arial" panose="020B0604020202020204" pitchFamily="34" charset="0"/>
          </a:endParaRPr>
        </a:p>
      </dgm:t>
    </dgm:pt>
    <dgm:pt modelId="{E4E4289D-AD6D-4EAD-9C81-CFE50FE24D8A}" type="parTrans" cxnId="{7C45E621-86BB-423B-A568-9AA33316672B}">
      <dgm:prSet/>
      <dgm:spPr/>
      <dgm:t>
        <a:bodyPr/>
        <a:lstStyle/>
        <a:p>
          <a:endParaRPr lang="en-US"/>
        </a:p>
      </dgm:t>
    </dgm:pt>
    <dgm:pt modelId="{EE6EA7E3-F07A-4DF9-9748-B61FA3DED58D}" type="sibTrans" cxnId="{7C45E621-86BB-423B-A568-9AA33316672B}">
      <dgm:prSet/>
      <dgm:spPr/>
      <dgm:t>
        <a:bodyPr/>
        <a:lstStyle/>
        <a:p>
          <a:endParaRPr lang="en-US"/>
        </a:p>
      </dgm:t>
    </dgm:pt>
    <dgm:pt modelId="{43A3873F-F955-4A7B-84E9-6C94EC2A6C6C}">
      <dgm:prSet custT="1"/>
      <dgm:spPr/>
      <dgm:t>
        <a:bodyPr/>
        <a:lstStyle/>
        <a:p>
          <a:r>
            <a:rPr lang="en-GB" sz="1400" dirty="0" smtClean="0">
              <a:latin typeface="Arial" panose="020B0604020202020204" pitchFamily="34" charset="0"/>
              <a:cs typeface="Arial" panose="020B0604020202020204" pitchFamily="34" charset="0"/>
            </a:rPr>
            <a:t> </a:t>
          </a:r>
          <a:r>
            <a:rPr lang="en-GB" sz="1400" b="1" dirty="0" smtClean="0">
              <a:latin typeface="Arial" panose="020B0604020202020204" pitchFamily="34" charset="0"/>
              <a:cs typeface="Arial" panose="020B0604020202020204" pitchFamily="34" charset="0"/>
            </a:rPr>
            <a:t>- Low: </a:t>
          </a:r>
          <a:r>
            <a:rPr lang="en-GB" sz="1400" dirty="0" smtClean="0">
              <a:latin typeface="Arial" panose="020B0604020202020204" pitchFamily="34" charset="0"/>
              <a:cs typeface="Arial" panose="020B0604020202020204" pitchFamily="34" charset="0"/>
            </a:rPr>
            <a:t>Employees express opinions freely (e.g., Netherlands, Denmark).</a:t>
          </a:r>
          <a:endParaRPr lang="en-US" sz="1400" dirty="0">
            <a:latin typeface="Arial" panose="020B0604020202020204" pitchFamily="34" charset="0"/>
            <a:cs typeface="Arial" panose="020B0604020202020204" pitchFamily="34" charset="0"/>
          </a:endParaRPr>
        </a:p>
      </dgm:t>
    </dgm:pt>
    <dgm:pt modelId="{517CE7CD-905F-4F60-BCB2-B9D5FCCE6E8A}" type="parTrans" cxnId="{B3988A63-A9F1-48ED-AEC1-136547489195}">
      <dgm:prSet/>
      <dgm:spPr/>
      <dgm:t>
        <a:bodyPr/>
        <a:lstStyle/>
        <a:p>
          <a:endParaRPr lang="en-US"/>
        </a:p>
      </dgm:t>
    </dgm:pt>
    <dgm:pt modelId="{502D3C23-8217-4108-BC2D-33F4397152D5}" type="sibTrans" cxnId="{B3988A63-A9F1-48ED-AEC1-136547489195}">
      <dgm:prSet/>
      <dgm:spPr/>
      <dgm:t>
        <a:bodyPr/>
        <a:lstStyle/>
        <a:p>
          <a:endParaRPr lang="en-US"/>
        </a:p>
      </dgm:t>
    </dgm:pt>
    <dgm:pt modelId="{2872AA65-A484-4B3C-81E7-504BFF686A20}">
      <dgm:prSet custT="1"/>
      <dgm:spPr/>
      <dgm:t>
        <a:bodyPr/>
        <a:lstStyle/>
        <a:p>
          <a:r>
            <a:rPr lang="en-GB" sz="1400" b="1" dirty="0" smtClean="0">
              <a:latin typeface="Arial" panose="020B0604020202020204" pitchFamily="34" charset="0"/>
              <a:cs typeface="Arial" panose="020B0604020202020204" pitchFamily="34" charset="0"/>
            </a:rPr>
            <a:t>Google </a:t>
          </a:r>
          <a:r>
            <a:rPr lang="en-GB" sz="1400" dirty="0" smtClean="0">
              <a:latin typeface="Arial" panose="020B0604020202020204" pitchFamily="34" charset="0"/>
              <a:cs typeface="Arial" panose="020B0604020202020204" pitchFamily="34" charset="0"/>
            </a:rPr>
            <a:t>– open debate in NL vs reserved feedback in India.</a:t>
          </a:r>
          <a:endParaRPr lang="en-US" sz="1400" dirty="0">
            <a:latin typeface="Arial" panose="020B0604020202020204" pitchFamily="34" charset="0"/>
            <a:cs typeface="Arial" panose="020B0604020202020204" pitchFamily="34" charset="0"/>
          </a:endParaRPr>
        </a:p>
      </dgm:t>
    </dgm:pt>
    <dgm:pt modelId="{C435D69D-CFED-4121-9110-DB63C0CED858}" type="parTrans" cxnId="{A63F6249-B1D0-4DF4-9AF6-FCDFD6779D73}">
      <dgm:prSet/>
      <dgm:spPr/>
      <dgm:t>
        <a:bodyPr/>
        <a:lstStyle/>
        <a:p>
          <a:endParaRPr lang="en-US"/>
        </a:p>
      </dgm:t>
    </dgm:pt>
    <dgm:pt modelId="{DF8B23E2-FCD6-45DD-915E-1ED12F9A5414}" type="sibTrans" cxnId="{A63F6249-B1D0-4DF4-9AF6-FCDFD6779D73}">
      <dgm:prSet/>
      <dgm:spPr/>
      <dgm:t>
        <a:bodyPr/>
        <a:lstStyle/>
        <a:p>
          <a:endParaRPr lang="en-US"/>
        </a:p>
      </dgm:t>
    </dgm:pt>
    <dgm:pt modelId="{8834486A-6F3A-48E5-8078-496CC825B952}">
      <dgm:prSet custT="1"/>
      <dgm:spPr/>
      <dgm:t>
        <a:bodyPr/>
        <a:lstStyle/>
        <a:p>
          <a:r>
            <a:rPr lang="en-GB" sz="1400" dirty="0">
              <a:latin typeface="Arial" panose="020B0604020202020204" pitchFamily="34" charset="0"/>
              <a:cs typeface="Arial" panose="020B0604020202020204" pitchFamily="34" charset="0"/>
            </a:rPr>
            <a:t> - </a:t>
          </a:r>
          <a:r>
            <a:rPr lang="en-GB" sz="1400" b="1" dirty="0">
              <a:latin typeface="Arial" panose="020B0604020202020204" pitchFamily="34" charset="0"/>
              <a:cs typeface="Arial" panose="020B0604020202020204" pitchFamily="34" charset="0"/>
            </a:rPr>
            <a:t>Collectivist cultures </a:t>
          </a:r>
          <a:r>
            <a:rPr lang="en-GB" sz="1400" dirty="0">
              <a:latin typeface="Arial" panose="020B0604020202020204" pitchFamily="34" charset="0"/>
              <a:cs typeface="Arial" panose="020B0604020202020204" pitchFamily="34" charset="0"/>
            </a:rPr>
            <a:t>value group achievements (e.g., Japan).</a:t>
          </a:r>
          <a:endParaRPr lang="en-US" sz="1400" dirty="0">
            <a:latin typeface="Arial" panose="020B0604020202020204" pitchFamily="34" charset="0"/>
            <a:cs typeface="Arial" panose="020B0604020202020204" pitchFamily="34" charset="0"/>
          </a:endParaRPr>
        </a:p>
      </dgm:t>
    </dgm:pt>
    <dgm:pt modelId="{7E8F80BB-992B-42AE-AEF6-8125F16A4F6B}" type="parTrans" cxnId="{E354AE50-244A-4FF8-A356-D99DB3E1FBB8}">
      <dgm:prSet/>
      <dgm:spPr/>
      <dgm:t>
        <a:bodyPr/>
        <a:lstStyle/>
        <a:p>
          <a:endParaRPr lang="en-US"/>
        </a:p>
      </dgm:t>
    </dgm:pt>
    <dgm:pt modelId="{089867A6-86DA-4C16-AF39-8162E232E4B9}" type="sibTrans" cxnId="{E354AE50-244A-4FF8-A356-D99DB3E1FBB8}">
      <dgm:prSet/>
      <dgm:spPr/>
      <dgm:t>
        <a:bodyPr/>
        <a:lstStyle/>
        <a:p>
          <a:endParaRPr lang="en-US"/>
        </a:p>
      </dgm:t>
    </dgm:pt>
    <dgm:pt modelId="{DB783669-54D6-420C-A3FA-8B7DD104DB7F}">
      <dgm:prSet custT="1"/>
      <dgm:spPr/>
      <dgm:t>
        <a:bodyPr/>
        <a:lstStyle/>
        <a:p>
          <a:r>
            <a:rPr lang="en-GB" sz="1400" dirty="0">
              <a:latin typeface="Arial" panose="020B0604020202020204" pitchFamily="34" charset="0"/>
              <a:cs typeface="Arial" panose="020B0604020202020204" pitchFamily="34" charset="0"/>
            </a:rPr>
            <a:t> - </a:t>
          </a:r>
          <a:r>
            <a:rPr lang="en-GB" sz="1400" dirty="0" smtClean="0">
              <a:latin typeface="Arial" panose="020B0604020202020204" pitchFamily="34" charset="0"/>
              <a:cs typeface="Arial" panose="020B0604020202020204" pitchFamily="34" charset="0"/>
            </a:rPr>
            <a:t>Solo </a:t>
          </a:r>
          <a:r>
            <a:rPr lang="en-GB" sz="1400" dirty="0">
              <a:latin typeface="Arial" panose="020B0604020202020204" pitchFamily="34" charset="0"/>
              <a:cs typeface="Arial" panose="020B0604020202020204" pitchFamily="34" charset="0"/>
            </a:rPr>
            <a:t>awards vs team-based recognition.</a:t>
          </a:r>
          <a:endParaRPr lang="en-US" sz="1400" dirty="0">
            <a:latin typeface="Arial" panose="020B0604020202020204" pitchFamily="34" charset="0"/>
            <a:cs typeface="Arial" panose="020B0604020202020204" pitchFamily="34" charset="0"/>
          </a:endParaRPr>
        </a:p>
      </dgm:t>
    </dgm:pt>
    <dgm:pt modelId="{FE5611B4-5CDE-45A7-A6A6-F2A1FE40208B}" type="parTrans" cxnId="{7E78ACC1-881A-4A70-BBE4-F52CFD381CC1}">
      <dgm:prSet/>
      <dgm:spPr/>
      <dgm:t>
        <a:bodyPr/>
        <a:lstStyle/>
        <a:p>
          <a:endParaRPr lang="en-US"/>
        </a:p>
      </dgm:t>
    </dgm:pt>
    <dgm:pt modelId="{61A83EAC-500C-42EA-9DE3-0E8F0956A9D2}" type="sibTrans" cxnId="{7E78ACC1-881A-4A70-BBE4-F52CFD381CC1}">
      <dgm:prSet/>
      <dgm:spPr/>
      <dgm:t>
        <a:bodyPr/>
        <a:lstStyle/>
        <a:p>
          <a:endParaRPr lang="en-US"/>
        </a:p>
      </dgm:t>
    </dgm:pt>
    <dgm:pt modelId="{9732145C-F5A6-4382-B3F7-10FC5E0BEC69}">
      <dgm:prSet custT="1"/>
      <dgm:spPr/>
      <dgm:t>
        <a:bodyPr/>
        <a:lstStyle/>
        <a:p>
          <a:r>
            <a:rPr lang="en-US" sz="1400" dirty="0" smtClean="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Uncertainty Avoidance: </a:t>
          </a:r>
          <a:r>
            <a:rPr lang="en-GB" sz="1400" b="1" dirty="0" smtClean="0">
              <a:latin typeface="Arial" panose="020B0604020202020204" pitchFamily="34" charset="0"/>
              <a:cs typeface="Arial" panose="020B0604020202020204" pitchFamily="34" charset="0"/>
            </a:rPr>
            <a:t>- High: </a:t>
          </a:r>
          <a:r>
            <a:rPr lang="en-GB" sz="1400" dirty="0" smtClean="0">
              <a:latin typeface="Arial" panose="020B0604020202020204" pitchFamily="34" charset="0"/>
              <a:cs typeface="Arial" panose="020B0604020202020204" pitchFamily="34" charset="0"/>
            </a:rPr>
            <a:t>Need for structure; resist change (e.g., France).</a:t>
          </a:r>
          <a:endParaRPr lang="en-US" sz="1400" dirty="0">
            <a:latin typeface="Arial" panose="020B0604020202020204" pitchFamily="34" charset="0"/>
            <a:cs typeface="Arial" panose="020B0604020202020204" pitchFamily="34" charset="0"/>
          </a:endParaRPr>
        </a:p>
      </dgm:t>
    </dgm:pt>
    <dgm:pt modelId="{E01DEEA5-540E-46DD-BE8D-B863A4F4AC08}" type="parTrans" cxnId="{4ABAF64B-C4D3-42BF-8BBA-4C1CC690A427}">
      <dgm:prSet/>
      <dgm:spPr/>
      <dgm:t>
        <a:bodyPr/>
        <a:lstStyle/>
        <a:p>
          <a:endParaRPr lang="en-US"/>
        </a:p>
      </dgm:t>
    </dgm:pt>
    <dgm:pt modelId="{78221474-70BC-4B5D-94F8-33828EE92D79}" type="sibTrans" cxnId="{4ABAF64B-C4D3-42BF-8BBA-4C1CC690A427}">
      <dgm:prSet/>
      <dgm:spPr/>
      <dgm:t>
        <a:bodyPr/>
        <a:lstStyle/>
        <a:p>
          <a:endParaRPr lang="en-US"/>
        </a:p>
      </dgm:t>
    </dgm:pt>
    <dgm:pt modelId="{7621AE75-0E72-4583-A416-721D46A68BB7}">
      <dgm:prSet custT="1"/>
      <dgm:spPr/>
      <dgm:t>
        <a:bodyPr/>
        <a:lstStyle/>
        <a:p>
          <a:r>
            <a:rPr lang="en-US" sz="1400" b="1" dirty="0" smtClean="0">
              <a:latin typeface="Arial" panose="020B0604020202020204" pitchFamily="34" charset="0"/>
              <a:cs typeface="Arial" panose="020B0604020202020204" pitchFamily="34" charset="0"/>
            </a:rPr>
            <a:t>• Individualism vs. Collectivism</a:t>
          </a:r>
          <a:r>
            <a:rPr lang="en-US" sz="1400" dirty="0" smtClean="0">
              <a:latin typeface="Arial" panose="020B0604020202020204" pitchFamily="34" charset="0"/>
              <a:cs typeface="Arial" panose="020B0604020202020204" pitchFamily="34" charset="0"/>
            </a:rPr>
            <a:t>: - Individualist cultures reward individuals (e.g., USA).</a:t>
          </a:r>
          <a:endParaRPr lang="en-US" sz="1400" dirty="0">
            <a:latin typeface="Arial" panose="020B0604020202020204" pitchFamily="34" charset="0"/>
            <a:cs typeface="Arial" panose="020B0604020202020204" pitchFamily="34" charset="0"/>
          </a:endParaRPr>
        </a:p>
      </dgm:t>
    </dgm:pt>
    <dgm:pt modelId="{99BD4E09-10BA-48F0-8E8A-70E4F9D454A9}" type="parTrans" cxnId="{ACC4B3B6-C8FC-48F3-A667-83B9952AA6B8}">
      <dgm:prSet/>
      <dgm:spPr/>
      <dgm:t>
        <a:bodyPr/>
        <a:lstStyle/>
        <a:p>
          <a:endParaRPr lang="en-US"/>
        </a:p>
      </dgm:t>
    </dgm:pt>
    <dgm:pt modelId="{500C70F1-FB62-449F-8EF9-5A03BFD9623C}" type="sibTrans" cxnId="{ACC4B3B6-C8FC-48F3-A667-83B9952AA6B8}">
      <dgm:prSet/>
      <dgm:spPr/>
      <dgm:t>
        <a:bodyPr/>
        <a:lstStyle/>
        <a:p>
          <a:endParaRPr lang="en-US"/>
        </a:p>
      </dgm:t>
    </dgm:pt>
    <dgm:pt modelId="{5E23D3EA-A00D-4639-A114-3C09D47947DA}">
      <dgm:prSet custT="1"/>
      <dgm:spPr/>
      <dgm:t>
        <a:bodyPr/>
        <a:lstStyle/>
        <a:p>
          <a:r>
            <a:rPr lang="en-US" sz="1400" dirty="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 Low: </a:t>
          </a:r>
          <a:r>
            <a:rPr lang="en-US" sz="1400" dirty="0">
              <a:latin typeface="Arial" panose="020B0604020202020204" pitchFamily="34" charset="0"/>
              <a:cs typeface="Arial" panose="020B0604020202020204" pitchFamily="34" charset="0"/>
            </a:rPr>
            <a:t>Embrace ambiguity; adapt faster (e.g., Sweden).</a:t>
          </a:r>
        </a:p>
      </dgm:t>
    </dgm:pt>
    <dgm:pt modelId="{98956040-56DD-4E0D-AC97-7B4FBE59ABFF}" type="parTrans" cxnId="{EE73ECD3-94A4-4E12-949D-F316D5022A11}">
      <dgm:prSet/>
      <dgm:spPr/>
      <dgm:t>
        <a:bodyPr/>
        <a:lstStyle/>
        <a:p>
          <a:endParaRPr lang="en-US"/>
        </a:p>
      </dgm:t>
    </dgm:pt>
    <dgm:pt modelId="{D36944BC-68F8-417E-AD4F-243DDF368672}" type="sibTrans" cxnId="{EE73ECD3-94A4-4E12-949D-F316D5022A11}">
      <dgm:prSet/>
      <dgm:spPr/>
      <dgm:t>
        <a:bodyPr/>
        <a:lstStyle/>
        <a:p>
          <a:endParaRPr lang="en-US"/>
        </a:p>
      </dgm:t>
    </dgm:pt>
    <dgm:pt modelId="{3C0C7CC1-8154-4285-9747-4E32EE23943C}">
      <dgm:prSet custT="1"/>
      <dgm:spPr/>
      <dgm:t>
        <a:bodyPr/>
        <a:lstStyle/>
        <a:p>
          <a:r>
            <a:rPr lang="en-GB" sz="1400" dirty="0">
              <a:latin typeface="Arial" panose="020B0604020202020204" pitchFamily="34" charset="0"/>
              <a:cs typeface="Arial" panose="020B0604020202020204" pitchFamily="34" charset="0"/>
            </a:rPr>
            <a:t> </a:t>
          </a:r>
          <a:r>
            <a:rPr lang="en-GB" sz="1400" dirty="0" smtClean="0">
              <a:latin typeface="Arial" panose="020B0604020202020204" pitchFamily="34" charset="0"/>
              <a:cs typeface="Arial" panose="020B0604020202020204" pitchFamily="34" charset="0"/>
            </a:rPr>
            <a:t>French </a:t>
          </a:r>
          <a:r>
            <a:rPr lang="en-GB" sz="1400" dirty="0">
              <a:latin typeface="Arial" panose="020B0604020202020204" pitchFamily="34" charset="0"/>
              <a:cs typeface="Arial" panose="020B0604020202020204" pitchFamily="34" charset="0"/>
            </a:rPr>
            <a:t>teams request strict guidelines, Swedish teams adapt </a:t>
          </a:r>
          <a:r>
            <a:rPr lang="en-GB" sz="1400" dirty="0" smtClean="0">
              <a:latin typeface="Arial" panose="020B0604020202020204" pitchFamily="34" charset="0"/>
              <a:cs typeface="Arial" panose="020B0604020202020204" pitchFamily="34" charset="0"/>
            </a:rPr>
            <a:t>quickly</a:t>
          </a:r>
          <a:endParaRPr lang="en-US" sz="1400" dirty="0">
            <a:latin typeface="Arial" panose="020B0604020202020204" pitchFamily="34" charset="0"/>
            <a:cs typeface="Arial" panose="020B0604020202020204" pitchFamily="34" charset="0"/>
          </a:endParaRPr>
        </a:p>
      </dgm:t>
    </dgm:pt>
    <dgm:pt modelId="{7A929D71-B98F-4CD2-B375-2B8E6B058331}" type="parTrans" cxnId="{21ECD9E9-A9F8-4B7B-94A2-A1551D34CC8E}">
      <dgm:prSet/>
      <dgm:spPr/>
      <dgm:t>
        <a:bodyPr/>
        <a:lstStyle/>
        <a:p>
          <a:endParaRPr lang="en-US"/>
        </a:p>
      </dgm:t>
    </dgm:pt>
    <dgm:pt modelId="{F4962F2E-544D-4173-BD53-A71271B1004A}" type="sibTrans" cxnId="{21ECD9E9-A9F8-4B7B-94A2-A1551D34CC8E}">
      <dgm:prSet/>
      <dgm:spPr/>
      <dgm:t>
        <a:bodyPr/>
        <a:lstStyle/>
        <a:p>
          <a:endParaRPr lang="en-US"/>
        </a:p>
      </dgm:t>
    </dgm:pt>
    <dgm:pt modelId="{1C357724-4FD1-49A3-B94D-B3FBCD1D0769}" type="pres">
      <dgm:prSet presAssocID="{3E65D8B3-A26B-4D45-B5DD-79D10126C6CF}" presName="Name0" presStyleCnt="0">
        <dgm:presLayoutVars>
          <dgm:dir/>
          <dgm:resizeHandles/>
        </dgm:presLayoutVars>
      </dgm:prSet>
      <dgm:spPr/>
      <dgm:t>
        <a:bodyPr/>
        <a:lstStyle/>
        <a:p>
          <a:endParaRPr lang="en-US"/>
        </a:p>
      </dgm:t>
    </dgm:pt>
    <dgm:pt modelId="{6A22870C-A61A-44DB-920D-5AD890A36C86}" type="pres">
      <dgm:prSet presAssocID="{A9057825-BACA-4D89-9F04-BB3EECBEEC8A}" presName="compNode" presStyleCnt="0"/>
      <dgm:spPr/>
      <dgm:t>
        <a:bodyPr/>
        <a:lstStyle/>
        <a:p>
          <a:endParaRPr lang="en-US"/>
        </a:p>
      </dgm:t>
    </dgm:pt>
    <dgm:pt modelId="{0CCDF736-EA8E-41DE-B2BC-E59A7B4195B3}" type="pres">
      <dgm:prSet presAssocID="{A9057825-BACA-4D89-9F04-BB3EECBEEC8A}" presName="dummyConnPt" presStyleCnt="0"/>
      <dgm:spPr/>
      <dgm:t>
        <a:bodyPr/>
        <a:lstStyle/>
        <a:p>
          <a:endParaRPr lang="en-US"/>
        </a:p>
      </dgm:t>
    </dgm:pt>
    <dgm:pt modelId="{6599995D-3418-4B15-A858-C875749474C7}" type="pres">
      <dgm:prSet presAssocID="{A9057825-BACA-4D89-9F04-BB3EECBEEC8A}" presName="node" presStyleLbl="node1" presStyleIdx="0" presStyleCnt="9">
        <dgm:presLayoutVars>
          <dgm:bulletEnabled val="1"/>
        </dgm:presLayoutVars>
      </dgm:prSet>
      <dgm:spPr/>
      <dgm:t>
        <a:bodyPr/>
        <a:lstStyle/>
        <a:p>
          <a:endParaRPr lang="en-US"/>
        </a:p>
      </dgm:t>
    </dgm:pt>
    <dgm:pt modelId="{79A2CD96-C43E-4F73-9854-524F9BA9E7A0}" type="pres">
      <dgm:prSet presAssocID="{EE6EA7E3-F07A-4DF9-9748-B61FA3DED58D}" presName="sibTrans" presStyleLbl="bgSibTrans2D1" presStyleIdx="0" presStyleCnt="8"/>
      <dgm:spPr/>
      <dgm:t>
        <a:bodyPr/>
        <a:lstStyle/>
        <a:p>
          <a:endParaRPr lang="en-US"/>
        </a:p>
      </dgm:t>
    </dgm:pt>
    <dgm:pt modelId="{82F393B1-C491-4606-B206-0A339703CA0D}" type="pres">
      <dgm:prSet presAssocID="{43A3873F-F955-4A7B-84E9-6C94EC2A6C6C}" presName="compNode" presStyleCnt="0"/>
      <dgm:spPr/>
      <dgm:t>
        <a:bodyPr/>
        <a:lstStyle/>
        <a:p>
          <a:endParaRPr lang="en-US"/>
        </a:p>
      </dgm:t>
    </dgm:pt>
    <dgm:pt modelId="{3661BA33-34E3-49C3-BEBE-F9C14F39BF72}" type="pres">
      <dgm:prSet presAssocID="{43A3873F-F955-4A7B-84E9-6C94EC2A6C6C}" presName="dummyConnPt" presStyleCnt="0"/>
      <dgm:spPr/>
      <dgm:t>
        <a:bodyPr/>
        <a:lstStyle/>
        <a:p>
          <a:endParaRPr lang="en-US"/>
        </a:p>
      </dgm:t>
    </dgm:pt>
    <dgm:pt modelId="{011189A6-97E7-4061-A920-6FC789FEC23A}" type="pres">
      <dgm:prSet presAssocID="{43A3873F-F955-4A7B-84E9-6C94EC2A6C6C}" presName="node" presStyleLbl="node1" presStyleIdx="1" presStyleCnt="9">
        <dgm:presLayoutVars>
          <dgm:bulletEnabled val="1"/>
        </dgm:presLayoutVars>
      </dgm:prSet>
      <dgm:spPr/>
      <dgm:t>
        <a:bodyPr/>
        <a:lstStyle/>
        <a:p>
          <a:endParaRPr lang="en-US"/>
        </a:p>
      </dgm:t>
    </dgm:pt>
    <dgm:pt modelId="{4583B6FA-F99D-4E25-8894-4A12D80AC21C}" type="pres">
      <dgm:prSet presAssocID="{502D3C23-8217-4108-BC2D-33F4397152D5}" presName="sibTrans" presStyleLbl="bgSibTrans2D1" presStyleIdx="1" presStyleCnt="8"/>
      <dgm:spPr/>
      <dgm:t>
        <a:bodyPr/>
        <a:lstStyle/>
        <a:p>
          <a:endParaRPr lang="en-US"/>
        </a:p>
      </dgm:t>
    </dgm:pt>
    <dgm:pt modelId="{A7A46B95-332E-475A-A90E-E0917D92E969}" type="pres">
      <dgm:prSet presAssocID="{2872AA65-A484-4B3C-81E7-504BFF686A20}" presName="compNode" presStyleCnt="0"/>
      <dgm:spPr/>
      <dgm:t>
        <a:bodyPr/>
        <a:lstStyle/>
        <a:p>
          <a:endParaRPr lang="en-US"/>
        </a:p>
      </dgm:t>
    </dgm:pt>
    <dgm:pt modelId="{5A05F817-E594-4159-B578-40BA32B979EB}" type="pres">
      <dgm:prSet presAssocID="{2872AA65-A484-4B3C-81E7-504BFF686A20}" presName="dummyConnPt" presStyleCnt="0"/>
      <dgm:spPr/>
      <dgm:t>
        <a:bodyPr/>
        <a:lstStyle/>
        <a:p>
          <a:endParaRPr lang="en-US"/>
        </a:p>
      </dgm:t>
    </dgm:pt>
    <dgm:pt modelId="{AB4082D1-FDA8-42F5-8305-4CC2E4B48281}" type="pres">
      <dgm:prSet presAssocID="{2872AA65-A484-4B3C-81E7-504BFF686A20}" presName="node" presStyleLbl="node1" presStyleIdx="2" presStyleCnt="9">
        <dgm:presLayoutVars>
          <dgm:bulletEnabled val="1"/>
        </dgm:presLayoutVars>
      </dgm:prSet>
      <dgm:spPr/>
      <dgm:t>
        <a:bodyPr/>
        <a:lstStyle/>
        <a:p>
          <a:endParaRPr lang="en-US"/>
        </a:p>
      </dgm:t>
    </dgm:pt>
    <dgm:pt modelId="{B6439AEE-B39D-4F09-BA4E-93154816A50B}" type="pres">
      <dgm:prSet presAssocID="{DF8B23E2-FCD6-45DD-915E-1ED12F9A5414}" presName="sibTrans" presStyleLbl="bgSibTrans2D1" presStyleIdx="2" presStyleCnt="8"/>
      <dgm:spPr/>
      <dgm:t>
        <a:bodyPr/>
        <a:lstStyle/>
        <a:p>
          <a:endParaRPr lang="en-US"/>
        </a:p>
      </dgm:t>
    </dgm:pt>
    <dgm:pt modelId="{E71B15F7-36D0-40E9-AA88-E9CD064AD689}" type="pres">
      <dgm:prSet presAssocID="{7621AE75-0E72-4583-A416-721D46A68BB7}" presName="compNode" presStyleCnt="0"/>
      <dgm:spPr/>
      <dgm:t>
        <a:bodyPr/>
        <a:lstStyle/>
        <a:p>
          <a:endParaRPr lang="en-US"/>
        </a:p>
      </dgm:t>
    </dgm:pt>
    <dgm:pt modelId="{0711BE36-B734-4B98-BB6C-BDA38B7DD1DC}" type="pres">
      <dgm:prSet presAssocID="{7621AE75-0E72-4583-A416-721D46A68BB7}" presName="dummyConnPt" presStyleCnt="0"/>
      <dgm:spPr/>
      <dgm:t>
        <a:bodyPr/>
        <a:lstStyle/>
        <a:p>
          <a:endParaRPr lang="en-US"/>
        </a:p>
      </dgm:t>
    </dgm:pt>
    <dgm:pt modelId="{852967C7-6248-4407-A024-D821B2E46DBD}" type="pres">
      <dgm:prSet presAssocID="{7621AE75-0E72-4583-A416-721D46A68BB7}" presName="node" presStyleLbl="node1" presStyleIdx="3" presStyleCnt="9">
        <dgm:presLayoutVars>
          <dgm:bulletEnabled val="1"/>
        </dgm:presLayoutVars>
      </dgm:prSet>
      <dgm:spPr/>
      <dgm:t>
        <a:bodyPr/>
        <a:lstStyle/>
        <a:p>
          <a:endParaRPr lang="en-US"/>
        </a:p>
      </dgm:t>
    </dgm:pt>
    <dgm:pt modelId="{14DEA339-A1F9-4B05-A9B8-5FD901486A6D}" type="pres">
      <dgm:prSet presAssocID="{500C70F1-FB62-449F-8EF9-5A03BFD9623C}" presName="sibTrans" presStyleLbl="bgSibTrans2D1" presStyleIdx="3" presStyleCnt="8"/>
      <dgm:spPr/>
      <dgm:t>
        <a:bodyPr/>
        <a:lstStyle/>
        <a:p>
          <a:endParaRPr lang="en-US"/>
        </a:p>
      </dgm:t>
    </dgm:pt>
    <dgm:pt modelId="{41CD2CD9-D1A5-4EB5-915C-C5A707302A43}" type="pres">
      <dgm:prSet presAssocID="{8834486A-6F3A-48E5-8078-496CC825B952}" presName="compNode" presStyleCnt="0"/>
      <dgm:spPr/>
      <dgm:t>
        <a:bodyPr/>
        <a:lstStyle/>
        <a:p>
          <a:endParaRPr lang="en-US"/>
        </a:p>
      </dgm:t>
    </dgm:pt>
    <dgm:pt modelId="{FD367DE0-4CD9-4098-AABA-B3729855E836}" type="pres">
      <dgm:prSet presAssocID="{8834486A-6F3A-48E5-8078-496CC825B952}" presName="dummyConnPt" presStyleCnt="0"/>
      <dgm:spPr/>
      <dgm:t>
        <a:bodyPr/>
        <a:lstStyle/>
        <a:p>
          <a:endParaRPr lang="en-US"/>
        </a:p>
      </dgm:t>
    </dgm:pt>
    <dgm:pt modelId="{0679E351-494F-445A-9F07-EBB0AAB57348}" type="pres">
      <dgm:prSet presAssocID="{8834486A-6F3A-48E5-8078-496CC825B952}" presName="node" presStyleLbl="node1" presStyleIdx="4" presStyleCnt="9">
        <dgm:presLayoutVars>
          <dgm:bulletEnabled val="1"/>
        </dgm:presLayoutVars>
      </dgm:prSet>
      <dgm:spPr/>
      <dgm:t>
        <a:bodyPr/>
        <a:lstStyle/>
        <a:p>
          <a:endParaRPr lang="en-US"/>
        </a:p>
      </dgm:t>
    </dgm:pt>
    <dgm:pt modelId="{6A76C79F-F98B-4EFF-A7C2-AA492BA1C0E5}" type="pres">
      <dgm:prSet presAssocID="{089867A6-86DA-4C16-AF39-8162E232E4B9}" presName="sibTrans" presStyleLbl="bgSibTrans2D1" presStyleIdx="4" presStyleCnt="8"/>
      <dgm:spPr/>
      <dgm:t>
        <a:bodyPr/>
        <a:lstStyle/>
        <a:p>
          <a:endParaRPr lang="en-US"/>
        </a:p>
      </dgm:t>
    </dgm:pt>
    <dgm:pt modelId="{FB058D43-C756-4517-9F12-64FF9FD8B0F6}" type="pres">
      <dgm:prSet presAssocID="{DB783669-54D6-420C-A3FA-8B7DD104DB7F}" presName="compNode" presStyleCnt="0"/>
      <dgm:spPr/>
      <dgm:t>
        <a:bodyPr/>
        <a:lstStyle/>
        <a:p>
          <a:endParaRPr lang="en-US"/>
        </a:p>
      </dgm:t>
    </dgm:pt>
    <dgm:pt modelId="{3CECFBE0-9C98-442F-A9C1-D9FDFAB4F843}" type="pres">
      <dgm:prSet presAssocID="{DB783669-54D6-420C-A3FA-8B7DD104DB7F}" presName="dummyConnPt" presStyleCnt="0"/>
      <dgm:spPr/>
      <dgm:t>
        <a:bodyPr/>
        <a:lstStyle/>
        <a:p>
          <a:endParaRPr lang="en-US"/>
        </a:p>
      </dgm:t>
    </dgm:pt>
    <dgm:pt modelId="{27B6AC6D-2DBF-4123-BBD8-0DE0A84D6209}" type="pres">
      <dgm:prSet presAssocID="{DB783669-54D6-420C-A3FA-8B7DD104DB7F}" presName="node" presStyleLbl="node1" presStyleIdx="5" presStyleCnt="9">
        <dgm:presLayoutVars>
          <dgm:bulletEnabled val="1"/>
        </dgm:presLayoutVars>
      </dgm:prSet>
      <dgm:spPr/>
      <dgm:t>
        <a:bodyPr/>
        <a:lstStyle/>
        <a:p>
          <a:endParaRPr lang="en-US"/>
        </a:p>
      </dgm:t>
    </dgm:pt>
    <dgm:pt modelId="{BF0B8900-5127-4F56-BF92-9C3E84DE63A0}" type="pres">
      <dgm:prSet presAssocID="{61A83EAC-500C-42EA-9DE3-0E8F0956A9D2}" presName="sibTrans" presStyleLbl="bgSibTrans2D1" presStyleIdx="5" presStyleCnt="8"/>
      <dgm:spPr/>
      <dgm:t>
        <a:bodyPr/>
        <a:lstStyle/>
        <a:p>
          <a:endParaRPr lang="en-US"/>
        </a:p>
      </dgm:t>
    </dgm:pt>
    <dgm:pt modelId="{B2E3A56B-A65B-4C96-AFEE-F5DB3687158C}" type="pres">
      <dgm:prSet presAssocID="{9732145C-F5A6-4382-B3F7-10FC5E0BEC69}" presName="compNode" presStyleCnt="0"/>
      <dgm:spPr/>
      <dgm:t>
        <a:bodyPr/>
        <a:lstStyle/>
        <a:p>
          <a:endParaRPr lang="en-US"/>
        </a:p>
      </dgm:t>
    </dgm:pt>
    <dgm:pt modelId="{37B7EF41-B14B-4835-A644-EF61CC8DBEA3}" type="pres">
      <dgm:prSet presAssocID="{9732145C-F5A6-4382-B3F7-10FC5E0BEC69}" presName="dummyConnPt" presStyleCnt="0"/>
      <dgm:spPr/>
      <dgm:t>
        <a:bodyPr/>
        <a:lstStyle/>
        <a:p>
          <a:endParaRPr lang="en-US"/>
        </a:p>
      </dgm:t>
    </dgm:pt>
    <dgm:pt modelId="{C4ECA510-857B-476C-93E3-2833CC3830D0}" type="pres">
      <dgm:prSet presAssocID="{9732145C-F5A6-4382-B3F7-10FC5E0BEC69}" presName="node" presStyleLbl="node1" presStyleIdx="6" presStyleCnt="9">
        <dgm:presLayoutVars>
          <dgm:bulletEnabled val="1"/>
        </dgm:presLayoutVars>
      </dgm:prSet>
      <dgm:spPr/>
      <dgm:t>
        <a:bodyPr/>
        <a:lstStyle/>
        <a:p>
          <a:endParaRPr lang="en-US"/>
        </a:p>
      </dgm:t>
    </dgm:pt>
    <dgm:pt modelId="{A87FDA14-0979-4A4F-8509-7E073258A74C}" type="pres">
      <dgm:prSet presAssocID="{78221474-70BC-4B5D-94F8-33828EE92D79}" presName="sibTrans" presStyleLbl="bgSibTrans2D1" presStyleIdx="6" presStyleCnt="8"/>
      <dgm:spPr/>
      <dgm:t>
        <a:bodyPr/>
        <a:lstStyle/>
        <a:p>
          <a:endParaRPr lang="en-US"/>
        </a:p>
      </dgm:t>
    </dgm:pt>
    <dgm:pt modelId="{C9E6C24C-641F-45C8-A192-C53FE42AAE78}" type="pres">
      <dgm:prSet presAssocID="{5E23D3EA-A00D-4639-A114-3C09D47947DA}" presName="compNode" presStyleCnt="0"/>
      <dgm:spPr/>
      <dgm:t>
        <a:bodyPr/>
        <a:lstStyle/>
        <a:p>
          <a:endParaRPr lang="en-US"/>
        </a:p>
      </dgm:t>
    </dgm:pt>
    <dgm:pt modelId="{05232693-6005-4494-ACE6-21EAF12EF95B}" type="pres">
      <dgm:prSet presAssocID="{5E23D3EA-A00D-4639-A114-3C09D47947DA}" presName="dummyConnPt" presStyleCnt="0"/>
      <dgm:spPr/>
      <dgm:t>
        <a:bodyPr/>
        <a:lstStyle/>
        <a:p>
          <a:endParaRPr lang="en-US"/>
        </a:p>
      </dgm:t>
    </dgm:pt>
    <dgm:pt modelId="{E36F3AF2-F681-4EE2-A4F0-55838FD7DA21}" type="pres">
      <dgm:prSet presAssocID="{5E23D3EA-A00D-4639-A114-3C09D47947DA}" presName="node" presStyleLbl="node1" presStyleIdx="7" presStyleCnt="9">
        <dgm:presLayoutVars>
          <dgm:bulletEnabled val="1"/>
        </dgm:presLayoutVars>
      </dgm:prSet>
      <dgm:spPr/>
      <dgm:t>
        <a:bodyPr/>
        <a:lstStyle/>
        <a:p>
          <a:endParaRPr lang="en-US"/>
        </a:p>
      </dgm:t>
    </dgm:pt>
    <dgm:pt modelId="{F8CA022F-4224-4B30-B37D-33EE504E9C96}" type="pres">
      <dgm:prSet presAssocID="{D36944BC-68F8-417E-AD4F-243DDF368672}" presName="sibTrans" presStyleLbl="bgSibTrans2D1" presStyleIdx="7" presStyleCnt="8"/>
      <dgm:spPr/>
      <dgm:t>
        <a:bodyPr/>
        <a:lstStyle/>
        <a:p>
          <a:endParaRPr lang="en-US"/>
        </a:p>
      </dgm:t>
    </dgm:pt>
    <dgm:pt modelId="{E8786B80-9495-4F55-949A-4606D150AFE1}" type="pres">
      <dgm:prSet presAssocID="{3C0C7CC1-8154-4285-9747-4E32EE23943C}" presName="compNode" presStyleCnt="0"/>
      <dgm:spPr/>
      <dgm:t>
        <a:bodyPr/>
        <a:lstStyle/>
        <a:p>
          <a:endParaRPr lang="en-US"/>
        </a:p>
      </dgm:t>
    </dgm:pt>
    <dgm:pt modelId="{76BAA478-DEDD-404B-B25E-63A0EF686011}" type="pres">
      <dgm:prSet presAssocID="{3C0C7CC1-8154-4285-9747-4E32EE23943C}" presName="dummyConnPt" presStyleCnt="0"/>
      <dgm:spPr/>
      <dgm:t>
        <a:bodyPr/>
        <a:lstStyle/>
        <a:p>
          <a:endParaRPr lang="en-US"/>
        </a:p>
      </dgm:t>
    </dgm:pt>
    <dgm:pt modelId="{F8BE8818-4413-4673-87FD-C7B179A08FEC}" type="pres">
      <dgm:prSet presAssocID="{3C0C7CC1-8154-4285-9747-4E32EE23943C}" presName="node" presStyleLbl="node1" presStyleIdx="8" presStyleCnt="9">
        <dgm:presLayoutVars>
          <dgm:bulletEnabled val="1"/>
        </dgm:presLayoutVars>
      </dgm:prSet>
      <dgm:spPr/>
      <dgm:t>
        <a:bodyPr/>
        <a:lstStyle/>
        <a:p>
          <a:endParaRPr lang="en-US"/>
        </a:p>
      </dgm:t>
    </dgm:pt>
  </dgm:ptLst>
  <dgm:cxnLst>
    <dgm:cxn modelId="{FC58A87C-EB8C-4732-A04D-A12D17AE6DC4}" type="presOf" srcId="{3C0C7CC1-8154-4285-9747-4E32EE23943C}" destId="{F8BE8818-4413-4673-87FD-C7B179A08FEC}" srcOrd="0" destOrd="0" presId="urn:microsoft.com/office/officeart/2005/8/layout/bProcess4"/>
    <dgm:cxn modelId="{B8DEEEA6-3FB1-4832-A3EA-2685CF19C656}" type="presOf" srcId="{D36944BC-68F8-417E-AD4F-243DDF368672}" destId="{F8CA022F-4224-4B30-B37D-33EE504E9C96}" srcOrd="0" destOrd="0" presId="urn:microsoft.com/office/officeart/2005/8/layout/bProcess4"/>
    <dgm:cxn modelId="{EE73ECD3-94A4-4E12-949D-F316D5022A11}" srcId="{3E65D8B3-A26B-4D45-B5DD-79D10126C6CF}" destId="{5E23D3EA-A00D-4639-A114-3C09D47947DA}" srcOrd="7" destOrd="0" parTransId="{98956040-56DD-4E0D-AC97-7B4FBE59ABFF}" sibTransId="{D36944BC-68F8-417E-AD4F-243DDF368672}"/>
    <dgm:cxn modelId="{443902D6-1CB8-4AAD-969C-2107CCE98148}" type="presOf" srcId="{61A83EAC-500C-42EA-9DE3-0E8F0956A9D2}" destId="{BF0B8900-5127-4F56-BF92-9C3E84DE63A0}" srcOrd="0" destOrd="0" presId="urn:microsoft.com/office/officeart/2005/8/layout/bProcess4"/>
    <dgm:cxn modelId="{D01BA797-1EF4-4C90-91E2-5AE4D49E026B}" type="presOf" srcId="{3E65D8B3-A26B-4D45-B5DD-79D10126C6CF}" destId="{1C357724-4FD1-49A3-B94D-B3FBCD1D0769}" srcOrd="0" destOrd="0" presId="urn:microsoft.com/office/officeart/2005/8/layout/bProcess4"/>
    <dgm:cxn modelId="{4EC9D979-DA26-4CAE-B826-07DCC353BF0C}" type="presOf" srcId="{DF8B23E2-FCD6-45DD-915E-1ED12F9A5414}" destId="{B6439AEE-B39D-4F09-BA4E-93154816A50B}" srcOrd="0" destOrd="0" presId="urn:microsoft.com/office/officeart/2005/8/layout/bProcess4"/>
    <dgm:cxn modelId="{4ABAF64B-C4D3-42BF-8BBA-4C1CC690A427}" srcId="{3E65D8B3-A26B-4D45-B5DD-79D10126C6CF}" destId="{9732145C-F5A6-4382-B3F7-10FC5E0BEC69}" srcOrd="6" destOrd="0" parTransId="{E01DEEA5-540E-46DD-BE8D-B863A4F4AC08}" sibTransId="{78221474-70BC-4B5D-94F8-33828EE92D79}"/>
    <dgm:cxn modelId="{5C9B3C5E-B65E-4CCF-8861-99859FA2C90C}" type="presOf" srcId="{089867A6-86DA-4C16-AF39-8162E232E4B9}" destId="{6A76C79F-F98B-4EFF-A7C2-AA492BA1C0E5}" srcOrd="0" destOrd="0" presId="urn:microsoft.com/office/officeart/2005/8/layout/bProcess4"/>
    <dgm:cxn modelId="{E11B082A-EF69-4FEB-90CD-C1D1F75FB776}" type="presOf" srcId="{EE6EA7E3-F07A-4DF9-9748-B61FA3DED58D}" destId="{79A2CD96-C43E-4F73-9854-524F9BA9E7A0}" srcOrd="0" destOrd="0" presId="urn:microsoft.com/office/officeart/2005/8/layout/bProcess4"/>
    <dgm:cxn modelId="{93A45A3F-9E60-40B3-8459-269CA90AD7C6}" type="presOf" srcId="{DB783669-54D6-420C-A3FA-8B7DD104DB7F}" destId="{27B6AC6D-2DBF-4123-BBD8-0DE0A84D6209}" srcOrd="0" destOrd="0" presId="urn:microsoft.com/office/officeart/2005/8/layout/bProcess4"/>
    <dgm:cxn modelId="{F7A898B0-93BE-44BA-B598-AB0154B46CFF}" type="presOf" srcId="{9732145C-F5A6-4382-B3F7-10FC5E0BEC69}" destId="{C4ECA510-857B-476C-93E3-2833CC3830D0}" srcOrd="0" destOrd="0" presId="urn:microsoft.com/office/officeart/2005/8/layout/bProcess4"/>
    <dgm:cxn modelId="{F55476E9-DD81-4904-B143-27C3C67C5C62}" type="presOf" srcId="{500C70F1-FB62-449F-8EF9-5A03BFD9623C}" destId="{14DEA339-A1F9-4B05-A9B8-5FD901486A6D}" srcOrd="0" destOrd="0" presId="urn:microsoft.com/office/officeart/2005/8/layout/bProcess4"/>
    <dgm:cxn modelId="{E354AE50-244A-4FF8-A356-D99DB3E1FBB8}" srcId="{3E65D8B3-A26B-4D45-B5DD-79D10126C6CF}" destId="{8834486A-6F3A-48E5-8078-496CC825B952}" srcOrd="4" destOrd="0" parTransId="{7E8F80BB-992B-42AE-AEF6-8125F16A4F6B}" sibTransId="{089867A6-86DA-4C16-AF39-8162E232E4B9}"/>
    <dgm:cxn modelId="{1544EDD2-8FC7-4889-9DB4-0F3DD65A7E3C}" type="presOf" srcId="{502D3C23-8217-4108-BC2D-33F4397152D5}" destId="{4583B6FA-F99D-4E25-8894-4A12D80AC21C}" srcOrd="0" destOrd="0" presId="urn:microsoft.com/office/officeart/2005/8/layout/bProcess4"/>
    <dgm:cxn modelId="{DD27AB37-043A-43C3-B3D7-DE7E752083D0}" type="presOf" srcId="{78221474-70BC-4B5D-94F8-33828EE92D79}" destId="{A87FDA14-0979-4A4F-8509-7E073258A74C}" srcOrd="0" destOrd="0" presId="urn:microsoft.com/office/officeart/2005/8/layout/bProcess4"/>
    <dgm:cxn modelId="{A0F9CD10-3810-4F27-906E-86526231A3AA}" type="presOf" srcId="{2872AA65-A484-4B3C-81E7-504BFF686A20}" destId="{AB4082D1-FDA8-42F5-8305-4CC2E4B48281}" srcOrd="0" destOrd="0" presId="urn:microsoft.com/office/officeart/2005/8/layout/bProcess4"/>
    <dgm:cxn modelId="{B3988A63-A9F1-48ED-AEC1-136547489195}" srcId="{3E65D8B3-A26B-4D45-B5DD-79D10126C6CF}" destId="{43A3873F-F955-4A7B-84E9-6C94EC2A6C6C}" srcOrd="1" destOrd="0" parTransId="{517CE7CD-905F-4F60-BCB2-B9D5FCCE6E8A}" sibTransId="{502D3C23-8217-4108-BC2D-33F4397152D5}"/>
    <dgm:cxn modelId="{21ECD9E9-A9F8-4B7B-94A2-A1551D34CC8E}" srcId="{3E65D8B3-A26B-4D45-B5DD-79D10126C6CF}" destId="{3C0C7CC1-8154-4285-9747-4E32EE23943C}" srcOrd="8" destOrd="0" parTransId="{7A929D71-B98F-4CD2-B375-2B8E6B058331}" sibTransId="{F4962F2E-544D-4173-BD53-A71271B1004A}"/>
    <dgm:cxn modelId="{A63F6249-B1D0-4DF4-9AF6-FCDFD6779D73}" srcId="{3E65D8B3-A26B-4D45-B5DD-79D10126C6CF}" destId="{2872AA65-A484-4B3C-81E7-504BFF686A20}" srcOrd="2" destOrd="0" parTransId="{C435D69D-CFED-4121-9110-DB63C0CED858}" sibTransId="{DF8B23E2-FCD6-45DD-915E-1ED12F9A5414}"/>
    <dgm:cxn modelId="{90D59086-0B3F-4DEC-9A7E-815035B2E1BD}" type="presOf" srcId="{43A3873F-F955-4A7B-84E9-6C94EC2A6C6C}" destId="{011189A6-97E7-4061-A920-6FC789FEC23A}" srcOrd="0" destOrd="0" presId="urn:microsoft.com/office/officeart/2005/8/layout/bProcess4"/>
    <dgm:cxn modelId="{ACC4B3B6-C8FC-48F3-A667-83B9952AA6B8}" srcId="{3E65D8B3-A26B-4D45-B5DD-79D10126C6CF}" destId="{7621AE75-0E72-4583-A416-721D46A68BB7}" srcOrd="3" destOrd="0" parTransId="{99BD4E09-10BA-48F0-8E8A-70E4F9D454A9}" sibTransId="{500C70F1-FB62-449F-8EF9-5A03BFD9623C}"/>
    <dgm:cxn modelId="{6773E123-DE93-41A3-BA2F-CF3DB3FE3AF9}" type="presOf" srcId="{8834486A-6F3A-48E5-8078-496CC825B952}" destId="{0679E351-494F-445A-9F07-EBB0AAB57348}" srcOrd="0" destOrd="0" presId="urn:microsoft.com/office/officeart/2005/8/layout/bProcess4"/>
    <dgm:cxn modelId="{4E3A0F70-535D-43D6-A315-A75DB7797E8E}" type="presOf" srcId="{5E23D3EA-A00D-4639-A114-3C09D47947DA}" destId="{E36F3AF2-F681-4EE2-A4F0-55838FD7DA21}" srcOrd="0" destOrd="0" presId="urn:microsoft.com/office/officeart/2005/8/layout/bProcess4"/>
    <dgm:cxn modelId="{A61FEA59-9528-4884-8127-5BA59953179C}" type="presOf" srcId="{7621AE75-0E72-4583-A416-721D46A68BB7}" destId="{852967C7-6248-4407-A024-D821B2E46DBD}" srcOrd="0" destOrd="0" presId="urn:microsoft.com/office/officeart/2005/8/layout/bProcess4"/>
    <dgm:cxn modelId="{7E78ACC1-881A-4A70-BBE4-F52CFD381CC1}" srcId="{3E65D8B3-A26B-4D45-B5DD-79D10126C6CF}" destId="{DB783669-54D6-420C-A3FA-8B7DD104DB7F}" srcOrd="5" destOrd="0" parTransId="{FE5611B4-5CDE-45A7-A6A6-F2A1FE40208B}" sibTransId="{61A83EAC-500C-42EA-9DE3-0E8F0956A9D2}"/>
    <dgm:cxn modelId="{3B04905F-4772-47FE-95CA-2ECD71A0941F}" type="presOf" srcId="{A9057825-BACA-4D89-9F04-BB3EECBEEC8A}" destId="{6599995D-3418-4B15-A858-C875749474C7}" srcOrd="0" destOrd="0" presId="urn:microsoft.com/office/officeart/2005/8/layout/bProcess4"/>
    <dgm:cxn modelId="{7C45E621-86BB-423B-A568-9AA33316672B}" srcId="{3E65D8B3-A26B-4D45-B5DD-79D10126C6CF}" destId="{A9057825-BACA-4D89-9F04-BB3EECBEEC8A}" srcOrd="0" destOrd="0" parTransId="{E4E4289D-AD6D-4EAD-9C81-CFE50FE24D8A}" sibTransId="{EE6EA7E3-F07A-4DF9-9748-B61FA3DED58D}"/>
    <dgm:cxn modelId="{4078849D-A35B-4D4E-B5C6-E7EA8B5DC75B}" type="presParOf" srcId="{1C357724-4FD1-49A3-B94D-B3FBCD1D0769}" destId="{6A22870C-A61A-44DB-920D-5AD890A36C86}" srcOrd="0" destOrd="0" presId="urn:microsoft.com/office/officeart/2005/8/layout/bProcess4"/>
    <dgm:cxn modelId="{5EB5E548-C6FA-4C2E-8A57-F4A84B9D5E1A}" type="presParOf" srcId="{6A22870C-A61A-44DB-920D-5AD890A36C86}" destId="{0CCDF736-EA8E-41DE-B2BC-E59A7B4195B3}" srcOrd="0" destOrd="0" presId="urn:microsoft.com/office/officeart/2005/8/layout/bProcess4"/>
    <dgm:cxn modelId="{47E1D9A3-93E5-4DDC-9ED3-3FF2E01CD342}" type="presParOf" srcId="{6A22870C-A61A-44DB-920D-5AD890A36C86}" destId="{6599995D-3418-4B15-A858-C875749474C7}" srcOrd="1" destOrd="0" presId="urn:microsoft.com/office/officeart/2005/8/layout/bProcess4"/>
    <dgm:cxn modelId="{9EC66C8C-990A-4B96-81B1-C2860942DB2C}" type="presParOf" srcId="{1C357724-4FD1-49A3-B94D-B3FBCD1D0769}" destId="{79A2CD96-C43E-4F73-9854-524F9BA9E7A0}" srcOrd="1" destOrd="0" presId="urn:microsoft.com/office/officeart/2005/8/layout/bProcess4"/>
    <dgm:cxn modelId="{928D7FA0-3BD6-4089-BE48-38330FA674A4}" type="presParOf" srcId="{1C357724-4FD1-49A3-B94D-B3FBCD1D0769}" destId="{82F393B1-C491-4606-B206-0A339703CA0D}" srcOrd="2" destOrd="0" presId="urn:microsoft.com/office/officeart/2005/8/layout/bProcess4"/>
    <dgm:cxn modelId="{8489E931-CF47-4341-B52E-73402815E6FC}" type="presParOf" srcId="{82F393B1-C491-4606-B206-0A339703CA0D}" destId="{3661BA33-34E3-49C3-BEBE-F9C14F39BF72}" srcOrd="0" destOrd="0" presId="urn:microsoft.com/office/officeart/2005/8/layout/bProcess4"/>
    <dgm:cxn modelId="{95975672-66CE-4AAB-B450-4C07C6E3ACB1}" type="presParOf" srcId="{82F393B1-C491-4606-B206-0A339703CA0D}" destId="{011189A6-97E7-4061-A920-6FC789FEC23A}" srcOrd="1" destOrd="0" presId="urn:microsoft.com/office/officeart/2005/8/layout/bProcess4"/>
    <dgm:cxn modelId="{30052F43-8940-4C28-BD70-A7408650A12F}" type="presParOf" srcId="{1C357724-4FD1-49A3-B94D-B3FBCD1D0769}" destId="{4583B6FA-F99D-4E25-8894-4A12D80AC21C}" srcOrd="3" destOrd="0" presId="urn:microsoft.com/office/officeart/2005/8/layout/bProcess4"/>
    <dgm:cxn modelId="{743EEFE5-FB3F-4D5F-8B39-EC2B52E19D41}" type="presParOf" srcId="{1C357724-4FD1-49A3-B94D-B3FBCD1D0769}" destId="{A7A46B95-332E-475A-A90E-E0917D92E969}" srcOrd="4" destOrd="0" presId="urn:microsoft.com/office/officeart/2005/8/layout/bProcess4"/>
    <dgm:cxn modelId="{69733C3A-D0D4-4727-8BA0-3DD890B80181}" type="presParOf" srcId="{A7A46B95-332E-475A-A90E-E0917D92E969}" destId="{5A05F817-E594-4159-B578-40BA32B979EB}" srcOrd="0" destOrd="0" presId="urn:microsoft.com/office/officeart/2005/8/layout/bProcess4"/>
    <dgm:cxn modelId="{3506FA8C-2709-42EB-8D04-E3EECE3F4653}" type="presParOf" srcId="{A7A46B95-332E-475A-A90E-E0917D92E969}" destId="{AB4082D1-FDA8-42F5-8305-4CC2E4B48281}" srcOrd="1" destOrd="0" presId="urn:microsoft.com/office/officeart/2005/8/layout/bProcess4"/>
    <dgm:cxn modelId="{7B71AE51-0698-4C52-B394-357D7FFBC9FE}" type="presParOf" srcId="{1C357724-4FD1-49A3-B94D-B3FBCD1D0769}" destId="{B6439AEE-B39D-4F09-BA4E-93154816A50B}" srcOrd="5" destOrd="0" presId="urn:microsoft.com/office/officeart/2005/8/layout/bProcess4"/>
    <dgm:cxn modelId="{FAA5C2BB-D30F-43BF-A3DA-B210D92373D9}" type="presParOf" srcId="{1C357724-4FD1-49A3-B94D-B3FBCD1D0769}" destId="{E71B15F7-36D0-40E9-AA88-E9CD064AD689}" srcOrd="6" destOrd="0" presId="urn:microsoft.com/office/officeart/2005/8/layout/bProcess4"/>
    <dgm:cxn modelId="{90691A3D-95E5-4F86-97BD-8D7F64FC5B90}" type="presParOf" srcId="{E71B15F7-36D0-40E9-AA88-E9CD064AD689}" destId="{0711BE36-B734-4B98-BB6C-BDA38B7DD1DC}" srcOrd="0" destOrd="0" presId="urn:microsoft.com/office/officeart/2005/8/layout/bProcess4"/>
    <dgm:cxn modelId="{3D21D0D7-EC2D-49B1-B453-8F4970766E1C}" type="presParOf" srcId="{E71B15F7-36D0-40E9-AA88-E9CD064AD689}" destId="{852967C7-6248-4407-A024-D821B2E46DBD}" srcOrd="1" destOrd="0" presId="urn:microsoft.com/office/officeart/2005/8/layout/bProcess4"/>
    <dgm:cxn modelId="{D0418B5B-44CC-462E-B069-45B4721F2370}" type="presParOf" srcId="{1C357724-4FD1-49A3-B94D-B3FBCD1D0769}" destId="{14DEA339-A1F9-4B05-A9B8-5FD901486A6D}" srcOrd="7" destOrd="0" presId="urn:microsoft.com/office/officeart/2005/8/layout/bProcess4"/>
    <dgm:cxn modelId="{50ECA605-FA76-4225-8C37-C53FF07F8026}" type="presParOf" srcId="{1C357724-4FD1-49A3-B94D-B3FBCD1D0769}" destId="{41CD2CD9-D1A5-4EB5-915C-C5A707302A43}" srcOrd="8" destOrd="0" presId="urn:microsoft.com/office/officeart/2005/8/layout/bProcess4"/>
    <dgm:cxn modelId="{E5F014C0-5E09-4399-B159-09E6C3B9DC21}" type="presParOf" srcId="{41CD2CD9-D1A5-4EB5-915C-C5A707302A43}" destId="{FD367DE0-4CD9-4098-AABA-B3729855E836}" srcOrd="0" destOrd="0" presId="urn:microsoft.com/office/officeart/2005/8/layout/bProcess4"/>
    <dgm:cxn modelId="{51F40D18-922F-4B3B-B762-2094E74CACF7}" type="presParOf" srcId="{41CD2CD9-D1A5-4EB5-915C-C5A707302A43}" destId="{0679E351-494F-445A-9F07-EBB0AAB57348}" srcOrd="1" destOrd="0" presId="urn:microsoft.com/office/officeart/2005/8/layout/bProcess4"/>
    <dgm:cxn modelId="{2675BA7E-C3CC-4FEB-A96A-958ABF4C8FCC}" type="presParOf" srcId="{1C357724-4FD1-49A3-B94D-B3FBCD1D0769}" destId="{6A76C79F-F98B-4EFF-A7C2-AA492BA1C0E5}" srcOrd="9" destOrd="0" presId="urn:microsoft.com/office/officeart/2005/8/layout/bProcess4"/>
    <dgm:cxn modelId="{A7DBB5D4-441A-49D0-98BF-C768FF3F5A1E}" type="presParOf" srcId="{1C357724-4FD1-49A3-B94D-B3FBCD1D0769}" destId="{FB058D43-C756-4517-9F12-64FF9FD8B0F6}" srcOrd="10" destOrd="0" presId="urn:microsoft.com/office/officeart/2005/8/layout/bProcess4"/>
    <dgm:cxn modelId="{8E50B353-E842-495D-B393-DFB94E48CA3F}" type="presParOf" srcId="{FB058D43-C756-4517-9F12-64FF9FD8B0F6}" destId="{3CECFBE0-9C98-442F-A9C1-D9FDFAB4F843}" srcOrd="0" destOrd="0" presId="urn:microsoft.com/office/officeart/2005/8/layout/bProcess4"/>
    <dgm:cxn modelId="{22247D95-0FA1-4CE8-81C4-046CBE3CFB8A}" type="presParOf" srcId="{FB058D43-C756-4517-9F12-64FF9FD8B0F6}" destId="{27B6AC6D-2DBF-4123-BBD8-0DE0A84D6209}" srcOrd="1" destOrd="0" presId="urn:microsoft.com/office/officeart/2005/8/layout/bProcess4"/>
    <dgm:cxn modelId="{F9A80F38-03D6-4358-8F41-80F44499451E}" type="presParOf" srcId="{1C357724-4FD1-49A3-B94D-B3FBCD1D0769}" destId="{BF0B8900-5127-4F56-BF92-9C3E84DE63A0}" srcOrd="11" destOrd="0" presId="urn:microsoft.com/office/officeart/2005/8/layout/bProcess4"/>
    <dgm:cxn modelId="{4CF5BD5D-21D1-49BC-A8CA-7149633981C4}" type="presParOf" srcId="{1C357724-4FD1-49A3-B94D-B3FBCD1D0769}" destId="{B2E3A56B-A65B-4C96-AFEE-F5DB3687158C}" srcOrd="12" destOrd="0" presId="urn:microsoft.com/office/officeart/2005/8/layout/bProcess4"/>
    <dgm:cxn modelId="{4B2C5511-8A66-4E9E-A9A2-073DCC412865}" type="presParOf" srcId="{B2E3A56B-A65B-4C96-AFEE-F5DB3687158C}" destId="{37B7EF41-B14B-4835-A644-EF61CC8DBEA3}" srcOrd="0" destOrd="0" presId="urn:microsoft.com/office/officeart/2005/8/layout/bProcess4"/>
    <dgm:cxn modelId="{5393A834-A117-4697-8ACA-F98F732D1D57}" type="presParOf" srcId="{B2E3A56B-A65B-4C96-AFEE-F5DB3687158C}" destId="{C4ECA510-857B-476C-93E3-2833CC3830D0}" srcOrd="1" destOrd="0" presId="urn:microsoft.com/office/officeart/2005/8/layout/bProcess4"/>
    <dgm:cxn modelId="{9328703F-127B-4222-ADC4-C50850585900}" type="presParOf" srcId="{1C357724-4FD1-49A3-B94D-B3FBCD1D0769}" destId="{A87FDA14-0979-4A4F-8509-7E073258A74C}" srcOrd="13" destOrd="0" presId="urn:microsoft.com/office/officeart/2005/8/layout/bProcess4"/>
    <dgm:cxn modelId="{6EFD8978-6C23-48DE-8C0F-B791B2707986}" type="presParOf" srcId="{1C357724-4FD1-49A3-B94D-B3FBCD1D0769}" destId="{C9E6C24C-641F-45C8-A192-C53FE42AAE78}" srcOrd="14" destOrd="0" presId="urn:microsoft.com/office/officeart/2005/8/layout/bProcess4"/>
    <dgm:cxn modelId="{3741C21C-8FCC-4FEB-BACF-CA04C53852DB}" type="presParOf" srcId="{C9E6C24C-641F-45C8-A192-C53FE42AAE78}" destId="{05232693-6005-4494-ACE6-21EAF12EF95B}" srcOrd="0" destOrd="0" presId="urn:microsoft.com/office/officeart/2005/8/layout/bProcess4"/>
    <dgm:cxn modelId="{D4A7FBBD-CAE1-4F0F-B1D7-7A5BB1D66C2E}" type="presParOf" srcId="{C9E6C24C-641F-45C8-A192-C53FE42AAE78}" destId="{E36F3AF2-F681-4EE2-A4F0-55838FD7DA21}" srcOrd="1" destOrd="0" presId="urn:microsoft.com/office/officeart/2005/8/layout/bProcess4"/>
    <dgm:cxn modelId="{85522DEB-7DE2-440F-9DF7-80624B007056}" type="presParOf" srcId="{1C357724-4FD1-49A3-B94D-B3FBCD1D0769}" destId="{F8CA022F-4224-4B30-B37D-33EE504E9C96}" srcOrd="15" destOrd="0" presId="urn:microsoft.com/office/officeart/2005/8/layout/bProcess4"/>
    <dgm:cxn modelId="{4EA9FEB9-8FB6-47E3-AE81-D7E8A82CD304}" type="presParOf" srcId="{1C357724-4FD1-49A3-B94D-B3FBCD1D0769}" destId="{E8786B80-9495-4F55-949A-4606D150AFE1}" srcOrd="16" destOrd="0" presId="urn:microsoft.com/office/officeart/2005/8/layout/bProcess4"/>
    <dgm:cxn modelId="{3830E189-C9D9-4CF2-BA39-7530FAD5A374}" type="presParOf" srcId="{E8786B80-9495-4F55-949A-4606D150AFE1}" destId="{76BAA478-DEDD-404B-B25E-63A0EF686011}" srcOrd="0" destOrd="0" presId="urn:microsoft.com/office/officeart/2005/8/layout/bProcess4"/>
    <dgm:cxn modelId="{89FBE0CA-AAC3-4500-BF6C-CD42D6084B2B}" type="presParOf" srcId="{E8786B80-9495-4F55-949A-4606D150AFE1}" destId="{F8BE8818-4413-4673-87FD-C7B179A08FEC}" srcOrd="1" destOrd="0" presId="urn:microsoft.com/office/officeart/2005/8/layout/b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06DEF67-31D2-4E1B-9922-CB8CF72ED28A}"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US"/>
        </a:p>
      </dgm:t>
    </dgm:pt>
    <dgm:pt modelId="{2C9508DB-F45A-490A-953B-A3FFF87F3DF8}">
      <dgm:prSet phldrT="[Text]" custT="1"/>
      <dgm:spPr/>
      <dgm:t>
        <a:bodyPr/>
        <a:lstStyle/>
        <a:p>
          <a:r>
            <a:rPr lang="en-US" sz="1400" b="1" i="1" dirty="0" smtClean="0">
              <a:latin typeface="Arial" panose="020B0604020202020204" pitchFamily="34" charset="0"/>
              <a:cs typeface="Arial" panose="020B0604020202020204" pitchFamily="34" charset="0"/>
            </a:rPr>
            <a:t>Power Distance: </a:t>
          </a:r>
          <a:r>
            <a:rPr lang="en-US" sz="1400" dirty="0" smtClean="0">
              <a:latin typeface="Arial" panose="020B0604020202020204" pitchFamily="34" charset="0"/>
              <a:cs typeface="Arial" panose="020B0604020202020204" pitchFamily="34" charset="0"/>
            </a:rPr>
            <a:t>Horizontality of wage, weakening power difference.</a:t>
          </a:r>
          <a:endParaRPr lang="en-US" sz="1400" dirty="0">
            <a:latin typeface="Arial" panose="020B0604020202020204" pitchFamily="34" charset="0"/>
            <a:cs typeface="Arial" panose="020B0604020202020204" pitchFamily="34" charset="0"/>
          </a:endParaRPr>
        </a:p>
      </dgm:t>
    </dgm:pt>
    <dgm:pt modelId="{E3D65FAE-1C87-4EF0-BBFE-F0EB967A384D}" type="parTrans" cxnId="{8D275A45-37C0-48C0-A37F-A44848447970}">
      <dgm:prSet/>
      <dgm:spPr/>
      <dgm:t>
        <a:bodyPr/>
        <a:lstStyle/>
        <a:p>
          <a:endParaRPr lang="en-US" sz="1400"/>
        </a:p>
      </dgm:t>
    </dgm:pt>
    <dgm:pt modelId="{A8084417-B89F-423D-AAF8-59A574BF440C}" type="sibTrans" cxnId="{8D275A45-37C0-48C0-A37F-A44848447970}">
      <dgm:prSet/>
      <dgm:spPr/>
      <dgm:t>
        <a:bodyPr/>
        <a:lstStyle/>
        <a:p>
          <a:endParaRPr lang="en-US" sz="1400"/>
        </a:p>
      </dgm:t>
    </dgm:pt>
    <dgm:pt modelId="{726A604E-41A2-4E61-889A-6A2CD7F5051C}">
      <dgm:prSet phldrT="[Text]" custT="1"/>
      <dgm:spPr/>
      <dgm:t>
        <a:bodyPr/>
        <a:lstStyle/>
        <a:p>
          <a:r>
            <a:rPr lang="en-US" sz="1400" b="1" i="1" dirty="0" smtClean="0">
              <a:latin typeface="Arial" panose="020B0604020202020204" pitchFamily="34" charset="0"/>
              <a:cs typeface="Arial" panose="020B0604020202020204" pitchFamily="34" charset="0"/>
            </a:rPr>
            <a:t>Uncertainty Avoidance: </a:t>
          </a:r>
          <a:r>
            <a:rPr lang="en-US" sz="1400" dirty="0" smtClean="0">
              <a:latin typeface="Arial" panose="020B0604020202020204" pitchFamily="34" charset="0"/>
              <a:cs typeface="Arial" panose="020B0604020202020204" pitchFamily="34" charset="0"/>
            </a:rPr>
            <a:t>Appreciative experimentation and learn-it-all attitude.</a:t>
          </a:r>
          <a:endParaRPr lang="en-US" sz="1400" dirty="0">
            <a:latin typeface="Arial" panose="020B0604020202020204" pitchFamily="34" charset="0"/>
            <a:cs typeface="Arial" panose="020B0604020202020204" pitchFamily="34" charset="0"/>
          </a:endParaRPr>
        </a:p>
      </dgm:t>
    </dgm:pt>
    <dgm:pt modelId="{107AAB96-82CE-4BC1-9464-E8E3721323CB}" type="parTrans" cxnId="{87E761A9-DE65-4CAA-BDA5-7885D19E7911}">
      <dgm:prSet/>
      <dgm:spPr/>
      <dgm:t>
        <a:bodyPr/>
        <a:lstStyle/>
        <a:p>
          <a:endParaRPr lang="en-US" sz="1400"/>
        </a:p>
      </dgm:t>
    </dgm:pt>
    <dgm:pt modelId="{0CE67225-828F-45BF-9B6F-2F72FFD2F223}" type="sibTrans" cxnId="{87E761A9-DE65-4CAA-BDA5-7885D19E7911}">
      <dgm:prSet/>
      <dgm:spPr/>
      <dgm:t>
        <a:bodyPr/>
        <a:lstStyle/>
        <a:p>
          <a:endParaRPr lang="en-US" sz="1400"/>
        </a:p>
      </dgm:t>
    </dgm:pt>
    <dgm:pt modelId="{AE22FC97-FFCE-45FC-AE08-BCA514E425DC}">
      <dgm:prSet custT="1"/>
      <dgm:spPr/>
      <dgm:t>
        <a:bodyPr/>
        <a:lstStyle/>
        <a:p>
          <a:endParaRPr lang="en-US" sz="1400" dirty="0" smtClean="0">
            <a:latin typeface="Arial" panose="020B0604020202020204" pitchFamily="34" charset="0"/>
            <a:cs typeface="Arial" panose="020B0604020202020204" pitchFamily="34" charset="0"/>
          </a:endParaRPr>
        </a:p>
        <a:p>
          <a:r>
            <a:rPr lang="en-US" sz="1400" b="1" i="1" dirty="0" smtClean="0">
              <a:latin typeface="Arial" panose="020B0604020202020204" pitchFamily="34" charset="0"/>
              <a:cs typeface="Arial" panose="020B0604020202020204" pitchFamily="34" charset="0"/>
            </a:rPr>
            <a:t>Results: </a:t>
          </a:r>
          <a:r>
            <a:rPr lang="en-US" sz="1400" dirty="0" smtClean="0">
              <a:latin typeface="Arial" panose="020B0604020202020204" pitchFamily="34" charset="0"/>
              <a:cs typeface="Arial" panose="020B0604020202020204" pitchFamily="34" charset="0"/>
            </a:rPr>
            <a:t>appreciation of the stock price by 60 per cent and the change in the culture of global operations.</a:t>
          </a:r>
        </a:p>
        <a:p>
          <a:endParaRPr lang="en-US" sz="1400" dirty="0">
            <a:latin typeface="Arial" panose="020B0604020202020204" pitchFamily="34" charset="0"/>
            <a:cs typeface="Arial" panose="020B0604020202020204" pitchFamily="34" charset="0"/>
          </a:endParaRPr>
        </a:p>
      </dgm:t>
    </dgm:pt>
    <dgm:pt modelId="{E05C4945-6CA4-41A7-A168-E276350B2883}" type="parTrans" cxnId="{5E40B552-AFDD-41B6-938A-A319A65862D0}">
      <dgm:prSet/>
      <dgm:spPr/>
      <dgm:t>
        <a:bodyPr/>
        <a:lstStyle/>
        <a:p>
          <a:endParaRPr lang="en-US" sz="1400"/>
        </a:p>
      </dgm:t>
    </dgm:pt>
    <dgm:pt modelId="{33397B67-CE96-4BF1-84F0-2C75EC84E0C3}" type="sibTrans" cxnId="{5E40B552-AFDD-41B6-938A-A319A65862D0}">
      <dgm:prSet/>
      <dgm:spPr/>
      <dgm:t>
        <a:bodyPr/>
        <a:lstStyle/>
        <a:p>
          <a:endParaRPr lang="en-US" sz="1400"/>
        </a:p>
      </dgm:t>
    </dgm:pt>
    <dgm:pt modelId="{2E7CDE90-F540-4961-A023-64644F5C4B4E}">
      <dgm:prSet custT="1"/>
      <dgm:spPr/>
      <dgm:t>
        <a:bodyPr/>
        <a:lstStyle/>
        <a:p>
          <a:r>
            <a:rPr lang="en-US" sz="1400" b="1" i="1" dirty="0" smtClean="0">
              <a:latin typeface="Arial" panose="020B0604020202020204" pitchFamily="34" charset="0"/>
              <a:cs typeface="Arial" panose="020B0604020202020204" pitchFamily="34" charset="0"/>
            </a:rPr>
            <a:t>Uncertainty Avoidance: </a:t>
          </a:r>
          <a:r>
            <a:rPr lang="en-US" sz="1400" dirty="0" smtClean="0">
              <a:latin typeface="Arial" panose="020B0604020202020204" pitchFamily="34" charset="0"/>
              <a:cs typeface="Arial" panose="020B0604020202020204" pitchFamily="34" charset="0"/>
            </a:rPr>
            <a:t>Loving experimentalism and a learn-it-all mentality.</a:t>
          </a:r>
          <a:endParaRPr lang="en-US" sz="1400" dirty="0">
            <a:latin typeface="Arial" panose="020B0604020202020204" pitchFamily="34" charset="0"/>
            <a:cs typeface="Arial" panose="020B0604020202020204" pitchFamily="34" charset="0"/>
          </a:endParaRPr>
        </a:p>
      </dgm:t>
    </dgm:pt>
    <dgm:pt modelId="{E36289BD-317A-4F15-8A1D-2B8E56E636E1}" type="parTrans" cxnId="{BC4D2DBD-E266-489B-85BB-AE1347D7684F}">
      <dgm:prSet/>
      <dgm:spPr/>
      <dgm:t>
        <a:bodyPr/>
        <a:lstStyle/>
        <a:p>
          <a:endParaRPr lang="en-US"/>
        </a:p>
      </dgm:t>
    </dgm:pt>
    <dgm:pt modelId="{8FE62A08-D2A7-439A-A8E5-00C3C57A34D5}" type="sibTrans" cxnId="{BC4D2DBD-E266-489B-85BB-AE1347D7684F}">
      <dgm:prSet/>
      <dgm:spPr/>
      <dgm:t>
        <a:bodyPr/>
        <a:lstStyle/>
        <a:p>
          <a:endParaRPr lang="en-US"/>
        </a:p>
      </dgm:t>
    </dgm:pt>
    <dgm:pt modelId="{799C1336-312F-4198-9E17-4806367B842C}">
      <dgm:prSet custT="1"/>
      <dgm:spPr/>
      <dgm:t>
        <a:bodyPr/>
        <a:lstStyle/>
        <a:p>
          <a:r>
            <a:rPr lang="en-US" sz="1400" dirty="0" err="1" smtClean="0">
              <a:latin typeface="Arial" panose="020B0604020202020204" pitchFamily="34" charset="0"/>
              <a:cs typeface="Arial" panose="020B0604020202020204" pitchFamily="34" charset="0"/>
            </a:rPr>
            <a:t>Paiuc</a:t>
          </a:r>
          <a:r>
            <a:rPr lang="en-US" sz="1400" dirty="0" smtClean="0">
              <a:latin typeface="Arial" panose="020B0604020202020204" pitchFamily="34" charset="0"/>
              <a:cs typeface="Arial" panose="020B0604020202020204" pitchFamily="34" charset="0"/>
            </a:rPr>
            <a:t> (2021) shows Nadella’s leadership at Microsoft tackled multiple Hofstede dimensions during cultural transformation.</a:t>
          </a:r>
          <a:endParaRPr lang="en-US" sz="1400" dirty="0">
            <a:solidFill>
              <a:srgbClr val="F5F5F5"/>
            </a:solidFill>
            <a:latin typeface="Arial" panose="020B0604020202020204" pitchFamily="34" charset="0"/>
            <a:cs typeface="Arial" panose="020B0604020202020204" pitchFamily="34" charset="0"/>
          </a:endParaRPr>
        </a:p>
      </dgm:t>
    </dgm:pt>
    <dgm:pt modelId="{B4160D41-7A4D-4747-B19C-B1CF26E42AB3}" type="parTrans" cxnId="{4CE04D78-8A3D-49E6-98E9-A67529B0028A}">
      <dgm:prSet/>
      <dgm:spPr/>
      <dgm:t>
        <a:bodyPr/>
        <a:lstStyle/>
        <a:p>
          <a:endParaRPr lang="en-US"/>
        </a:p>
      </dgm:t>
    </dgm:pt>
    <dgm:pt modelId="{BEF4EB9C-3224-4CB3-BF84-FEC03A4FEFD5}" type="sibTrans" cxnId="{4CE04D78-8A3D-49E6-98E9-A67529B0028A}">
      <dgm:prSet/>
      <dgm:spPr/>
      <dgm:t>
        <a:bodyPr/>
        <a:lstStyle/>
        <a:p>
          <a:endParaRPr lang="en-US"/>
        </a:p>
      </dgm:t>
    </dgm:pt>
    <dgm:pt modelId="{216F2E3E-7ED3-4EBF-BBC6-6A4E2AC785AA}" type="pres">
      <dgm:prSet presAssocID="{606DEF67-31D2-4E1B-9922-CB8CF72ED28A}" presName="Name0" presStyleCnt="0">
        <dgm:presLayoutVars>
          <dgm:chMax val="7"/>
          <dgm:chPref val="7"/>
          <dgm:dir/>
        </dgm:presLayoutVars>
      </dgm:prSet>
      <dgm:spPr/>
      <dgm:t>
        <a:bodyPr/>
        <a:lstStyle/>
        <a:p>
          <a:endParaRPr lang="en-US"/>
        </a:p>
      </dgm:t>
    </dgm:pt>
    <dgm:pt modelId="{9C95AECE-B740-4F3A-9575-782E97C116C3}" type="pres">
      <dgm:prSet presAssocID="{606DEF67-31D2-4E1B-9922-CB8CF72ED28A}" presName="Name1" presStyleCnt="0"/>
      <dgm:spPr/>
    </dgm:pt>
    <dgm:pt modelId="{5FA944BA-B18E-462F-B7D8-A7B3E1E02F0B}" type="pres">
      <dgm:prSet presAssocID="{606DEF67-31D2-4E1B-9922-CB8CF72ED28A}" presName="cycle" presStyleCnt="0"/>
      <dgm:spPr/>
    </dgm:pt>
    <dgm:pt modelId="{175D6E8B-4A37-4C4A-98F5-8BD30372CF07}" type="pres">
      <dgm:prSet presAssocID="{606DEF67-31D2-4E1B-9922-CB8CF72ED28A}" presName="srcNode" presStyleLbl="node1" presStyleIdx="0" presStyleCnt="5"/>
      <dgm:spPr/>
    </dgm:pt>
    <dgm:pt modelId="{2C3AD605-FAD1-4481-9CF0-7948C796481A}" type="pres">
      <dgm:prSet presAssocID="{606DEF67-31D2-4E1B-9922-CB8CF72ED28A}" presName="conn" presStyleLbl="parChTrans1D2" presStyleIdx="0" presStyleCnt="1"/>
      <dgm:spPr/>
      <dgm:t>
        <a:bodyPr/>
        <a:lstStyle/>
        <a:p>
          <a:endParaRPr lang="en-US"/>
        </a:p>
      </dgm:t>
    </dgm:pt>
    <dgm:pt modelId="{A1B9F239-2A4C-47BD-9D90-C26C61325954}" type="pres">
      <dgm:prSet presAssocID="{606DEF67-31D2-4E1B-9922-CB8CF72ED28A}" presName="extraNode" presStyleLbl="node1" presStyleIdx="0" presStyleCnt="5"/>
      <dgm:spPr/>
    </dgm:pt>
    <dgm:pt modelId="{697F6BAF-B8AA-4A4F-BEA8-2C1F75D95CC6}" type="pres">
      <dgm:prSet presAssocID="{606DEF67-31D2-4E1B-9922-CB8CF72ED28A}" presName="dstNode" presStyleLbl="node1" presStyleIdx="0" presStyleCnt="5"/>
      <dgm:spPr/>
    </dgm:pt>
    <dgm:pt modelId="{E87CB672-1CD2-4FFE-94A4-8BBC2B26FD09}" type="pres">
      <dgm:prSet presAssocID="{2C9508DB-F45A-490A-953B-A3FFF87F3DF8}" presName="text_1" presStyleLbl="node1" presStyleIdx="0" presStyleCnt="5">
        <dgm:presLayoutVars>
          <dgm:bulletEnabled val="1"/>
        </dgm:presLayoutVars>
      </dgm:prSet>
      <dgm:spPr/>
      <dgm:t>
        <a:bodyPr/>
        <a:lstStyle/>
        <a:p>
          <a:endParaRPr lang="en-US"/>
        </a:p>
      </dgm:t>
    </dgm:pt>
    <dgm:pt modelId="{1BC76859-105C-4F1F-A14A-B5D06ED40E50}" type="pres">
      <dgm:prSet presAssocID="{2C9508DB-F45A-490A-953B-A3FFF87F3DF8}" presName="accent_1" presStyleCnt="0"/>
      <dgm:spPr/>
    </dgm:pt>
    <dgm:pt modelId="{3D3066D7-AFE9-47CF-9924-114D1871566F}" type="pres">
      <dgm:prSet presAssocID="{2C9508DB-F45A-490A-953B-A3FFF87F3DF8}" presName="accentRepeatNode" presStyleLbl="solidFgAcc1" presStyleIdx="0" presStyleCnt="5"/>
      <dgm:spPr/>
    </dgm:pt>
    <dgm:pt modelId="{217BB690-65D0-4FFF-BC3D-5DA1037A061E}" type="pres">
      <dgm:prSet presAssocID="{726A604E-41A2-4E61-889A-6A2CD7F5051C}" presName="text_2" presStyleLbl="node1" presStyleIdx="1" presStyleCnt="5">
        <dgm:presLayoutVars>
          <dgm:bulletEnabled val="1"/>
        </dgm:presLayoutVars>
      </dgm:prSet>
      <dgm:spPr/>
      <dgm:t>
        <a:bodyPr/>
        <a:lstStyle/>
        <a:p>
          <a:endParaRPr lang="en-US"/>
        </a:p>
      </dgm:t>
    </dgm:pt>
    <dgm:pt modelId="{88B51A36-9D92-4032-A362-6264F091E40F}" type="pres">
      <dgm:prSet presAssocID="{726A604E-41A2-4E61-889A-6A2CD7F5051C}" presName="accent_2" presStyleCnt="0"/>
      <dgm:spPr/>
    </dgm:pt>
    <dgm:pt modelId="{E4B25E0B-D82D-4749-A39B-7DF236F7983A}" type="pres">
      <dgm:prSet presAssocID="{726A604E-41A2-4E61-889A-6A2CD7F5051C}" presName="accentRepeatNode" presStyleLbl="solidFgAcc1" presStyleIdx="1" presStyleCnt="5"/>
      <dgm:spPr/>
    </dgm:pt>
    <dgm:pt modelId="{3D712359-BD4A-40F1-8DE1-DCA235AAB44C}" type="pres">
      <dgm:prSet presAssocID="{AE22FC97-FFCE-45FC-AE08-BCA514E425DC}" presName="text_3" presStyleLbl="node1" presStyleIdx="2" presStyleCnt="5">
        <dgm:presLayoutVars>
          <dgm:bulletEnabled val="1"/>
        </dgm:presLayoutVars>
      </dgm:prSet>
      <dgm:spPr/>
      <dgm:t>
        <a:bodyPr/>
        <a:lstStyle/>
        <a:p>
          <a:endParaRPr lang="en-US"/>
        </a:p>
      </dgm:t>
    </dgm:pt>
    <dgm:pt modelId="{04200040-38DB-4C9E-844C-611EF078E36A}" type="pres">
      <dgm:prSet presAssocID="{AE22FC97-FFCE-45FC-AE08-BCA514E425DC}" presName="accent_3" presStyleCnt="0"/>
      <dgm:spPr/>
    </dgm:pt>
    <dgm:pt modelId="{BC2EB3D0-74C0-4FCD-89DC-DBDBE484952D}" type="pres">
      <dgm:prSet presAssocID="{AE22FC97-FFCE-45FC-AE08-BCA514E425DC}" presName="accentRepeatNode" presStyleLbl="solidFgAcc1" presStyleIdx="2" presStyleCnt="5"/>
      <dgm:spPr/>
    </dgm:pt>
    <dgm:pt modelId="{647202A4-2B10-434B-BF86-B38EE3F043C5}" type="pres">
      <dgm:prSet presAssocID="{2E7CDE90-F540-4961-A023-64644F5C4B4E}" presName="text_4" presStyleLbl="node1" presStyleIdx="3" presStyleCnt="5">
        <dgm:presLayoutVars>
          <dgm:bulletEnabled val="1"/>
        </dgm:presLayoutVars>
      </dgm:prSet>
      <dgm:spPr/>
      <dgm:t>
        <a:bodyPr/>
        <a:lstStyle/>
        <a:p>
          <a:endParaRPr lang="en-US"/>
        </a:p>
      </dgm:t>
    </dgm:pt>
    <dgm:pt modelId="{7955527E-BFBB-40DD-B7BC-6271620E1C4A}" type="pres">
      <dgm:prSet presAssocID="{2E7CDE90-F540-4961-A023-64644F5C4B4E}" presName="accent_4" presStyleCnt="0"/>
      <dgm:spPr/>
    </dgm:pt>
    <dgm:pt modelId="{67A66AE6-04D8-4DEA-9B93-4F26C820089E}" type="pres">
      <dgm:prSet presAssocID="{2E7CDE90-F540-4961-A023-64644F5C4B4E}" presName="accentRepeatNode" presStyleLbl="solidFgAcc1" presStyleIdx="3" presStyleCnt="5"/>
      <dgm:spPr/>
    </dgm:pt>
    <dgm:pt modelId="{70EAAED0-F879-4724-8235-FFDB0766B232}" type="pres">
      <dgm:prSet presAssocID="{799C1336-312F-4198-9E17-4806367B842C}" presName="text_5" presStyleLbl="node1" presStyleIdx="4" presStyleCnt="5">
        <dgm:presLayoutVars>
          <dgm:bulletEnabled val="1"/>
        </dgm:presLayoutVars>
      </dgm:prSet>
      <dgm:spPr/>
      <dgm:t>
        <a:bodyPr/>
        <a:lstStyle/>
        <a:p>
          <a:endParaRPr lang="en-US"/>
        </a:p>
      </dgm:t>
    </dgm:pt>
    <dgm:pt modelId="{A8A8320B-4219-404D-AA05-734124C4855C}" type="pres">
      <dgm:prSet presAssocID="{799C1336-312F-4198-9E17-4806367B842C}" presName="accent_5" presStyleCnt="0"/>
      <dgm:spPr/>
    </dgm:pt>
    <dgm:pt modelId="{83DE7D72-6CAE-4CBA-A654-5637364594A1}" type="pres">
      <dgm:prSet presAssocID="{799C1336-312F-4198-9E17-4806367B842C}" presName="accentRepeatNode" presStyleLbl="solidFgAcc1" presStyleIdx="4" presStyleCnt="5"/>
      <dgm:spPr/>
    </dgm:pt>
  </dgm:ptLst>
  <dgm:cxnLst>
    <dgm:cxn modelId="{D77A9D32-9786-4DB1-BD42-4CC68254CB0D}" type="presOf" srcId="{2C9508DB-F45A-490A-953B-A3FFF87F3DF8}" destId="{E87CB672-1CD2-4FFE-94A4-8BBC2B26FD09}" srcOrd="0" destOrd="0" presId="urn:microsoft.com/office/officeart/2008/layout/VerticalCurvedList"/>
    <dgm:cxn modelId="{343807AE-7DA7-4B36-A59C-D34FF289EC8D}" type="presOf" srcId="{A8084417-B89F-423D-AAF8-59A574BF440C}" destId="{2C3AD605-FAD1-4481-9CF0-7948C796481A}" srcOrd="0" destOrd="0" presId="urn:microsoft.com/office/officeart/2008/layout/VerticalCurvedList"/>
    <dgm:cxn modelId="{19BB3658-258E-44C7-B980-6DAFD6551846}" type="presOf" srcId="{799C1336-312F-4198-9E17-4806367B842C}" destId="{70EAAED0-F879-4724-8235-FFDB0766B232}" srcOrd="0" destOrd="0" presId="urn:microsoft.com/office/officeart/2008/layout/VerticalCurvedList"/>
    <dgm:cxn modelId="{BC4D2DBD-E266-489B-85BB-AE1347D7684F}" srcId="{606DEF67-31D2-4E1B-9922-CB8CF72ED28A}" destId="{2E7CDE90-F540-4961-A023-64644F5C4B4E}" srcOrd="3" destOrd="0" parTransId="{E36289BD-317A-4F15-8A1D-2B8E56E636E1}" sibTransId="{8FE62A08-D2A7-439A-A8E5-00C3C57A34D5}"/>
    <dgm:cxn modelId="{873AF548-AFEE-46FA-811D-28390475CD74}" type="presOf" srcId="{AE22FC97-FFCE-45FC-AE08-BCA514E425DC}" destId="{3D712359-BD4A-40F1-8DE1-DCA235AAB44C}" srcOrd="0" destOrd="0" presId="urn:microsoft.com/office/officeart/2008/layout/VerticalCurvedList"/>
    <dgm:cxn modelId="{87E761A9-DE65-4CAA-BDA5-7885D19E7911}" srcId="{606DEF67-31D2-4E1B-9922-CB8CF72ED28A}" destId="{726A604E-41A2-4E61-889A-6A2CD7F5051C}" srcOrd="1" destOrd="0" parTransId="{107AAB96-82CE-4BC1-9464-E8E3721323CB}" sibTransId="{0CE67225-828F-45BF-9B6F-2F72FFD2F223}"/>
    <dgm:cxn modelId="{8D275A45-37C0-48C0-A37F-A44848447970}" srcId="{606DEF67-31D2-4E1B-9922-CB8CF72ED28A}" destId="{2C9508DB-F45A-490A-953B-A3FFF87F3DF8}" srcOrd="0" destOrd="0" parTransId="{E3D65FAE-1C87-4EF0-BBFE-F0EB967A384D}" sibTransId="{A8084417-B89F-423D-AAF8-59A574BF440C}"/>
    <dgm:cxn modelId="{35DC507E-923B-4387-80AD-E50356424DB4}" type="presOf" srcId="{726A604E-41A2-4E61-889A-6A2CD7F5051C}" destId="{217BB690-65D0-4FFF-BC3D-5DA1037A061E}" srcOrd="0" destOrd="0" presId="urn:microsoft.com/office/officeart/2008/layout/VerticalCurvedList"/>
    <dgm:cxn modelId="{9CD40694-DDBF-40C8-9C91-DD46CAA6AFCD}" type="presOf" srcId="{606DEF67-31D2-4E1B-9922-CB8CF72ED28A}" destId="{216F2E3E-7ED3-4EBF-BBC6-6A4E2AC785AA}" srcOrd="0" destOrd="0" presId="urn:microsoft.com/office/officeart/2008/layout/VerticalCurvedList"/>
    <dgm:cxn modelId="{37A6BC12-801B-48E1-B3AA-24C689C84160}" type="presOf" srcId="{2E7CDE90-F540-4961-A023-64644F5C4B4E}" destId="{647202A4-2B10-434B-BF86-B38EE3F043C5}" srcOrd="0" destOrd="0" presId="urn:microsoft.com/office/officeart/2008/layout/VerticalCurvedList"/>
    <dgm:cxn modelId="{4CE04D78-8A3D-49E6-98E9-A67529B0028A}" srcId="{606DEF67-31D2-4E1B-9922-CB8CF72ED28A}" destId="{799C1336-312F-4198-9E17-4806367B842C}" srcOrd="4" destOrd="0" parTransId="{B4160D41-7A4D-4747-B19C-B1CF26E42AB3}" sibTransId="{BEF4EB9C-3224-4CB3-BF84-FEC03A4FEFD5}"/>
    <dgm:cxn modelId="{5E40B552-AFDD-41B6-938A-A319A65862D0}" srcId="{606DEF67-31D2-4E1B-9922-CB8CF72ED28A}" destId="{AE22FC97-FFCE-45FC-AE08-BCA514E425DC}" srcOrd="2" destOrd="0" parTransId="{E05C4945-6CA4-41A7-A168-E276350B2883}" sibTransId="{33397B67-CE96-4BF1-84F0-2C75EC84E0C3}"/>
    <dgm:cxn modelId="{64EEAE32-1D7A-42CB-9DF2-EAF236B0B541}" type="presParOf" srcId="{216F2E3E-7ED3-4EBF-BBC6-6A4E2AC785AA}" destId="{9C95AECE-B740-4F3A-9575-782E97C116C3}" srcOrd="0" destOrd="0" presId="urn:microsoft.com/office/officeart/2008/layout/VerticalCurvedList"/>
    <dgm:cxn modelId="{58999421-56C9-4AEA-8792-85E18F11AF7F}" type="presParOf" srcId="{9C95AECE-B740-4F3A-9575-782E97C116C3}" destId="{5FA944BA-B18E-462F-B7D8-A7B3E1E02F0B}" srcOrd="0" destOrd="0" presId="urn:microsoft.com/office/officeart/2008/layout/VerticalCurvedList"/>
    <dgm:cxn modelId="{87453C98-4D95-4567-B5CE-417FADF476E0}" type="presParOf" srcId="{5FA944BA-B18E-462F-B7D8-A7B3E1E02F0B}" destId="{175D6E8B-4A37-4C4A-98F5-8BD30372CF07}" srcOrd="0" destOrd="0" presId="urn:microsoft.com/office/officeart/2008/layout/VerticalCurvedList"/>
    <dgm:cxn modelId="{2951E9F3-4D69-4485-BDB6-76314CEC2BEE}" type="presParOf" srcId="{5FA944BA-B18E-462F-B7D8-A7B3E1E02F0B}" destId="{2C3AD605-FAD1-4481-9CF0-7948C796481A}" srcOrd="1" destOrd="0" presId="urn:microsoft.com/office/officeart/2008/layout/VerticalCurvedList"/>
    <dgm:cxn modelId="{DD4D0747-8658-4A43-A13B-93BF16419760}" type="presParOf" srcId="{5FA944BA-B18E-462F-B7D8-A7B3E1E02F0B}" destId="{A1B9F239-2A4C-47BD-9D90-C26C61325954}" srcOrd="2" destOrd="0" presId="urn:microsoft.com/office/officeart/2008/layout/VerticalCurvedList"/>
    <dgm:cxn modelId="{EB34B0DF-7F6E-4F21-96ED-E240DBD3EDC9}" type="presParOf" srcId="{5FA944BA-B18E-462F-B7D8-A7B3E1E02F0B}" destId="{697F6BAF-B8AA-4A4F-BEA8-2C1F75D95CC6}" srcOrd="3" destOrd="0" presId="urn:microsoft.com/office/officeart/2008/layout/VerticalCurvedList"/>
    <dgm:cxn modelId="{290C691B-21F9-4F55-A713-AD416542EDED}" type="presParOf" srcId="{9C95AECE-B740-4F3A-9575-782E97C116C3}" destId="{E87CB672-1CD2-4FFE-94A4-8BBC2B26FD09}" srcOrd="1" destOrd="0" presId="urn:microsoft.com/office/officeart/2008/layout/VerticalCurvedList"/>
    <dgm:cxn modelId="{F43A87B3-2BFF-4B3A-8903-4CC86B550E1F}" type="presParOf" srcId="{9C95AECE-B740-4F3A-9575-782E97C116C3}" destId="{1BC76859-105C-4F1F-A14A-B5D06ED40E50}" srcOrd="2" destOrd="0" presId="urn:microsoft.com/office/officeart/2008/layout/VerticalCurvedList"/>
    <dgm:cxn modelId="{1CFE0851-4ACB-4C53-ADCD-93473FBECEE9}" type="presParOf" srcId="{1BC76859-105C-4F1F-A14A-B5D06ED40E50}" destId="{3D3066D7-AFE9-47CF-9924-114D1871566F}" srcOrd="0" destOrd="0" presId="urn:microsoft.com/office/officeart/2008/layout/VerticalCurvedList"/>
    <dgm:cxn modelId="{BB69E68E-6A46-4C0D-8BC4-FC83427A6A5E}" type="presParOf" srcId="{9C95AECE-B740-4F3A-9575-782E97C116C3}" destId="{217BB690-65D0-4FFF-BC3D-5DA1037A061E}" srcOrd="3" destOrd="0" presId="urn:microsoft.com/office/officeart/2008/layout/VerticalCurvedList"/>
    <dgm:cxn modelId="{8E9869D6-1DE8-4DCE-8515-5F5775336FC6}" type="presParOf" srcId="{9C95AECE-B740-4F3A-9575-782E97C116C3}" destId="{88B51A36-9D92-4032-A362-6264F091E40F}" srcOrd="4" destOrd="0" presId="urn:microsoft.com/office/officeart/2008/layout/VerticalCurvedList"/>
    <dgm:cxn modelId="{1E5B9F59-01DB-4991-8CC2-A08E891A05AD}" type="presParOf" srcId="{88B51A36-9D92-4032-A362-6264F091E40F}" destId="{E4B25E0B-D82D-4749-A39B-7DF236F7983A}" srcOrd="0" destOrd="0" presId="urn:microsoft.com/office/officeart/2008/layout/VerticalCurvedList"/>
    <dgm:cxn modelId="{C73A23C2-4B5E-470D-BB3E-A7E46824C595}" type="presParOf" srcId="{9C95AECE-B740-4F3A-9575-782E97C116C3}" destId="{3D712359-BD4A-40F1-8DE1-DCA235AAB44C}" srcOrd="5" destOrd="0" presId="urn:microsoft.com/office/officeart/2008/layout/VerticalCurvedList"/>
    <dgm:cxn modelId="{027D96CC-1D36-42D9-9C70-BE2E0C61BE20}" type="presParOf" srcId="{9C95AECE-B740-4F3A-9575-782E97C116C3}" destId="{04200040-38DB-4C9E-844C-611EF078E36A}" srcOrd="6" destOrd="0" presId="urn:microsoft.com/office/officeart/2008/layout/VerticalCurvedList"/>
    <dgm:cxn modelId="{08F214A7-B03F-4309-B471-06F4F4FCFB9C}" type="presParOf" srcId="{04200040-38DB-4C9E-844C-611EF078E36A}" destId="{BC2EB3D0-74C0-4FCD-89DC-DBDBE484952D}" srcOrd="0" destOrd="0" presId="urn:microsoft.com/office/officeart/2008/layout/VerticalCurvedList"/>
    <dgm:cxn modelId="{2E39141D-8051-45E1-9AED-A1140E4F7E05}" type="presParOf" srcId="{9C95AECE-B740-4F3A-9575-782E97C116C3}" destId="{647202A4-2B10-434B-BF86-B38EE3F043C5}" srcOrd="7" destOrd="0" presId="urn:microsoft.com/office/officeart/2008/layout/VerticalCurvedList"/>
    <dgm:cxn modelId="{AF932FE5-79DA-4C3D-9C6B-8C7E4ED8632F}" type="presParOf" srcId="{9C95AECE-B740-4F3A-9575-782E97C116C3}" destId="{7955527E-BFBB-40DD-B7BC-6271620E1C4A}" srcOrd="8" destOrd="0" presId="urn:microsoft.com/office/officeart/2008/layout/VerticalCurvedList"/>
    <dgm:cxn modelId="{70AA4037-73EB-40BF-9551-70A213A2C231}" type="presParOf" srcId="{7955527E-BFBB-40DD-B7BC-6271620E1C4A}" destId="{67A66AE6-04D8-4DEA-9B93-4F26C820089E}" srcOrd="0" destOrd="0" presId="urn:microsoft.com/office/officeart/2008/layout/VerticalCurvedList"/>
    <dgm:cxn modelId="{4E326312-2951-4042-A426-5821B18D2D89}" type="presParOf" srcId="{9C95AECE-B740-4F3A-9575-782E97C116C3}" destId="{70EAAED0-F879-4724-8235-FFDB0766B232}" srcOrd="9" destOrd="0" presId="urn:microsoft.com/office/officeart/2008/layout/VerticalCurvedList"/>
    <dgm:cxn modelId="{072AF8F0-2534-4C39-BC77-6C670A37C03F}" type="presParOf" srcId="{9C95AECE-B740-4F3A-9575-782E97C116C3}" destId="{A8A8320B-4219-404D-AA05-734124C4855C}" srcOrd="10" destOrd="0" presId="urn:microsoft.com/office/officeart/2008/layout/VerticalCurvedList"/>
    <dgm:cxn modelId="{631E086B-A167-4993-876B-DD43EAA82727}" type="presParOf" srcId="{A8A8320B-4219-404D-AA05-734124C4855C}" destId="{83DE7D72-6CAE-4CBA-A654-5637364594A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A85F0EC-8A57-4538-A036-B2BBF5135451}" type="doc">
      <dgm:prSet loTypeId="urn:microsoft.com/office/officeart/2005/8/layout/hierarchy4" loCatId="list" qsTypeId="urn:microsoft.com/office/officeart/2005/8/quickstyle/simple3" qsCatId="simple" csTypeId="urn:microsoft.com/office/officeart/2005/8/colors/colorful5" csCatId="colorful" phldr="1"/>
      <dgm:spPr/>
      <dgm:t>
        <a:bodyPr/>
        <a:lstStyle/>
        <a:p>
          <a:endParaRPr lang="en-US"/>
        </a:p>
      </dgm:t>
    </dgm:pt>
    <dgm:pt modelId="{15EB5F77-9F43-4F6C-88F5-EFE73ED91778}">
      <dgm:prSet custT="1"/>
      <dgm:spPr/>
      <dgm:t>
        <a:bodyPr/>
        <a:lstStyle/>
        <a:p>
          <a:r>
            <a:rPr lang="en-US" sz="1400" dirty="0" smtClean="0">
              <a:latin typeface="Arial" panose="020B0604020202020204" pitchFamily="34" charset="0"/>
              <a:cs typeface="Arial" panose="020B0604020202020204" pitchFamily="34" charset="0"/>
            </a:rPr>
            <a:t>Emotional intelligence is the requirement of the growth mindset culture.</a:t>
          </a:r>
          <a:endParaRPr lang="en-US" sz="1400" dirty="0">
            <a:latin typeface="Arial" panose="020B0604020202020204" pitchFamily="34" charset="0"/>
            <a:cs typeface="Arial" panose="020B0604020202020204" pitchFamily="34" charset="0"/>
          </a:endParaRPr>
        </a:p>
      </dgm:t>
    </dgm:pt>
    <dgm:pt modelId="{435FF240-3FD4-4470-9264-F892E0DEE7BB}" type="parTrans" cxnId="{990DD916-51FB-4F6D-B807-FE018D64D449}">
      <dgm:prSet/>
      <dgm:spPr/>
      <dgm:t>
        <a:bodyPr/>
        <a:lstStyle/>
        <a:p>
          <a:endParaRPr lang="en-US"/>
        </a:p>
      </dgm:t>
    </dgm:pt>
    <dgm:pt modelId="{FB04C040-5EA2-4D17-AFF4-F1292DBFFA8D}" type="sibTrans" cxnId="{990DD916-51FB-4F6D-B807-FE018D64D449}">
      <dgm:prSet/>
      <dgm:spPr/>
      <dgm:t>
        <a:bodyPr/>
        <a:lstStyle/>
        <a:p>
          <a:endParaRPr lang="en-US"/>
        </a:p>
      </dgm:t>
    </dgm:pt>
    <dgm:pt modelId="{43368F43-B8B9-467E-94E6-03037640DDB0}">
      <dgm:prSet custT="1"/>
      <dgm:spPr/>
      <dgm:t>
        <a:bodyPr/>
        <a:lstStyle/>
        <a:p>
          <a:r>
            <a:rPr lang="en-US" sz="1400" dirty="0" smtClean="0">
              <a:latin typeface="Arial" panose="020B0604020202020204" pitchFamily="34" charset="0"/>
              <a:cs typeface="Arial" panose="020B0604020202020204" pitchFamily="34" charset="0"/>
            </a:rPr>
            <a:t>The adaptive leadership styles are required in cross-cultural teams.</a:t>
          </a:r>
          <a:endParaRPr lang="en-US" sz="1400" dirty="0">
            <a:latin typeface="Arial" panose="020B0604020202020204" pitchFamily="34" charset="0"/>
            <a:cs typeface="Arial" panose="020B0604020202020204" pitchFamily="34" charset="0"/>
          </a:endParaRPr>
        </a:p>
      </dgm:t>
    </dgm:pt>
    <dgm:pt modelId="{EB76A56F-5ABB-481C-BB75-7F58103FF1BC}" type="parTrans" cxnId="{1DEBD20D-CEDE-45E2-804F-FB89B894E3A5}">
      <dgm:prSet/>
      <dgm:spPr/>
      <dgm:t>
        <a:bodyPr/>
        <a:lstStyle/>
        <a:p>
          <a:endParaRPr lang="en-US"/>
        </a:p>
      </dgm:t>
    </dgm:pt>
    <dgm:pt modelId="{22D424D9-CD73-4B8F-B228-34019E175823}" type="sibTrans" cxnId="{1DEBD20D-CEDE-45E2-804F-FB89B894E3A5}">
      <dgm:prSet/>
      <dgm:spPr/>
      <dgm:t>
        <a:bodyPr/>
        <a:lstStyle/>
        <a:p>
          <a:endParaRPr lang="en-US"/>
        </a:p>
      </dgm:t>
    </dgm:pt>
    <dgm:pt modelId="{C2BC17E6-6219-42BF-8B58-F3AD2CBED6A3}">
      <dgm:prSet custT="1"/>
      <dgm:spPr/>
      <dgm:t>
        <a:bodyPr/>
        <a:lstStyle/>
        <a:p>
          <a:r>
            <a:rPr lang="en-US" sz="1400" dirty="0" smtClean="0">
              <a:latin typeface="Arial" panose="020B0604020202020204" pitchFamily="34" charset="0"/>
              <a:cs typeface="Arial" panose="020B0604020202020204" pitchFamily="34" charset="0"/>
            </a:rPr>
            <a:t>Innovation is facilitated by protection of psychological safety across cultures.</a:t>
          </a:r>
          <a:endParaRPr lang="en-US" sz="1400" dirty="0">
            <a:latin typeface="Arial" panose="020B0604020202020204" pitchFamily="34" charset="0"/>
            <a:cs typeface="Arial" panose="020B0604020202020204" pitchFamily="34" charset="0"/>
          </a:endParaRPr>
        </a:p>
      </dgm:t>
    </dgm:pt>
    <dgm:pt modelId="{08344D23-28A7-4B53-AB7E-6961549F339E}" type="parTrans" cxnId="{FE3BD56D-BD60-48CA-808C-767FE51998C3}">
      <dgm:prSet/>
      <dgm:spPr/>
      <dgm:t>
        <a:bodyPr/>
        <a:lstStyle/>
        <a:p>
          <a:endParaRPr lang="en-US"/>
        </a:p>
      </dgm:t>
    </dgm:pt>
    <dgm:pt modelId="{296A78D2-CE67-49A9-996B-F5DA5C543FAF}" type="sibTrans" cxnId="{FE3BD56D-BD60-48CA-808C-767FE51998C3}">
      <dgm:prSet/>
      <dgm:spPr/>
      <dgm:t>
        <a:bodyPr/>
        <a:lstStyle/>
        <a:p>
          <a:endParaRPr lang="en-US"/>
        </a:p>
      </dgm:t>
    </dgm:pt>
    <dgm:pt modelId="{A917115E-D491-48D0-BD38-BFE6F0D13CE2}">
      <dgm:prSet custT="1"/>
      <dgm:spPr/>
      <dgm:t>
        <a:bodyPr/>
        <a:lstStyle/>
        <a:p>
          <a:r>
            <a:rPr lang="en-US" sz="1400" dirty="0" smtClean="0">
              <a:latin typeface="Arial" panose="020B0604020202020204" pitchFamily="34" charset="0"/>
              <a:cs typeface="Arial" panose="020B0604020202020204" pitchFamily="34" charset="0"/>
            </a:rPr>
            <a:t>Leadership selection is enhanced with the data-based EQ evaluation.</a:t>
          </a:r>
          <a:endParaRPr lang="en-US" sz="1400" dirty="0">
            <a:latin typeface="Arial" panose="020B0604020202020204" pitchFamily="34" charset="0"/>
            <a:cs typeface="Arial" panose="020B0604020202020204" pitchFamily="34" charset="0"/>
          </a:endParaRPr>
        </a:p>
      </dgm:t>
    </dgm:pt>
    <dgm:pt modelId="{B3387EE1-6E9E-4FD8-9BD3-B524C470EE78}" type="parTrans" cxnId="{2BBF08E5-F38E-4CE4-B89E-5DDE41D39B7F}">
      <dgm:prSet/>
      <dgm:spPr/>
      <dgm:t>
        <a:bodyPr/>
        <a:lstStyle/>
        <a:p>
          <a:endParaRPr lang="en-US"/>
        </a:p>
      </dgm:t>
    </dgm:pt>
    <dgm:pt modelId="{E74DD65B-E012-464F-AED7-48EF2F3AA94F}" type="sibTrans" cxnId="{2BBF08E5-F38E-4CE4-B89E-5DDE41D39B7F}">
      <dgm:prSet/>
      <dgm:spPr/>
      <dgm:t>
        <a:bodyPr/>
        <a:lstStyle/>
        <a:p>
          <a:endParaRPr lang="en-US"/>
        </a:p>
      </dgm:t>
    </dgm:pt>
    <dgm:pt modelId="{C0E701EF-4879-4889-A5F5-525036101932}" type="pres">
      <dgm:prSet presAssocID="{EA85F0EC-8A57-4538-A036-B2BBF5135451}" presName="Name0" presStyleCnt="0">
        <dgm:presLayoutVars>
          <dgm:chPref val="1"/>
          <dgm:dir/>
          <dgm:animOne val="branch"/>
          <dgm:animLvl val="lvl"/>
          <dgm:resizeHandles/>
        </dgm:presLayoutVars>
      </dgm:prSet>
      <dgm:spPr/>
      <dgm:t>
        <a:bodyPr/>
        <a:lstStyle/>
        <a:p>
          <a:endParaRPr lang="en-US"/>
        </a:p>
      </dgm:t>
    </dgm:pt>
    <dgm:pt modelId="{D25FBAA4-39B0-49D8-B9B0-BEEBF91E33F7}" type="pres">
      <dgm:prSet presAssocID="{15EB5F77-9F43-4F6C-88F5-EFE73ED91778}" presName="vertOne" presStyleCnt="0"/>
      <dgm:spPr/>
      <dgm:t>
        <a:bodyPr/>
        <a:lstStyle/>
        <a:p>
          <a:endParaRPr lang="en-US"/>
        </a:p>
      </dgm:t>
    </dgm:pt>
    <dgm:pt modelId="{C56DB0D0-16E6-4072-9489-AB283157C9DD}" type="pres">
      <dgm:prSet presAssocID="{15EB5F77-9F43-4F6C-88F5-EFE73ED91778}" presName="txOne" presStyleLbl="node0" presStyleIdx="0" presStyleCnt="4">
        <dgm:presLayoutVars>
          <dgm:chPref val="3"/>
        </dgm:presLayoutVars>
      </dgm:prSet>
      <dgm:spPr/>
      <dgm:t>
        <a:bodyPr/>
        <a:lstStyle/>
        <a:p>
          <a:endParaRPr lang="en-US"/>
        </a:p>
      </dgm:t>
    </dgm:pt>
    <dgm:pt modelId="{2806B90B-1AAE-40BA-826C-748A3F0D3BD7}" type="pres">
      <dgm:prSet presAssocID="{15EB5F77-9F43-4F6C-88F5-EFE73ED91778}" presName="horzOne" presStyleCnt="0"/>
      <dgm:spPr/>
      <dgm:t>
        <a:bodyPr/>
        <a:lstStyle/>
        <a:p>
          <a:endParaRPr lang="en-US"/>
        </a:p>
      </dgm:t>
    </dgm:pt>
    <dgm:pt modelId="{850C93E9-0827-4022-8FAE-1D432FF3B17F}" type="pres">
      <dgm:prSet presAssocID="{FB04C040-5EA2-4D17-AFF4-F1292DBFFA8D}" presName="sibSpaceOne" presStyleCnt="0"/>
      <dgm:spPr/>
      <dgm:t>
        <a:bodyPr/>
        <a:lstStyle/>
        <a:p>
          <a:endParaRPr lang="en-US"/>
        </a:p>
      </dgm:t>
    </dgm:pt>
    <dgm:pt modelId="{F840E5F7-2217-481B-BC61-54298A27CDF2}" type="pres">
      <dgm:prSet presAssocID="{43368F43-B8B9-467E-94E6-03037640DDB0}" presName="vertOne" presStyleCnt="0"/>
      <dgm:spPr/>
      <dgm:t>
        <a:bodyPr/>
        <a:lstStyle/>
        <a:p>
          <a:endParaRPr lang="en-US"/>
        </a:p>
      </dgm:t>
    </dgm:pt>
    <dgm:pt modelId="{922F190C-CB24-4192-BB0C-A709B52D8183}" type="pres">
      <dgm:prSet presAssocID="{43368F43-B8B9-467E-94E6-03037640DDB0}" presName="txOne" presStyleLbl="node0" presStyleIdx="1" presStyleCnt="4">
        <dgm:presLayoutVars>
          <dgm:chPref val="3"/>
        </dgm:presLayoutVars>
      </dgm:prSet>
      <dgm:spPr/>
      <dgm:t>
        <a:bodyPr/>
        <a:lstStyle/>
        <a:p>
          <a:endParaRPr lang="en-US"/>
        </a:p>
      </dgm:t>
    </dgm:pt>
    <dgm:pt modelId="{067A0A4A-1540-4838-80CF-5995821F7E96}" type="pres">
      <dgm:prSet presAssocID="{43368F43-B8B9-467E-94E6-03037640DDB0}" presName="horzOne" presStyleCnt="0"/>
      <dgm:spPr/>
      <dgm:t>
        <a:bodyPr/>
        <a:lstStyle/>
        <a:p>
          <a:endParaRPr lang="en-US"/>
        </a:p>
      </dgm:t>
    </dgm:pt>
    <dgm:pt modelId="{341B3C76-4881-4FBF-B7EF-4AE87A2B31E6}" type="pres">
      <dgm:prSet presAssocID="{22D424D9-CD73-4B8F-B228-34019E175823}" presName="sibSpaceOne" presStyleCnt="0"/>
      <dgm:spPr/>
      <dgm:t>
        <a:bodyPr/>
        <a:lstStyle/>
        <a:p>
          <a:endParaRPr lang="en-US"/>
        </a:p>
      </dgm:t>
    </dgm:pt>
    <dgm:pt modelId="{4BA81A2C-FEAC-4CAE-9576-08B9CD6E0F94}" type="pres">
      <dgm:prSet presAssocID="{C2BC17E6-6219-42BF-8B58-F3AD2CBED6A3}" presName="vertOne" presStyleCnt="0"/>
      <dgm:spPr/>
      <dgm:t>
        <a:bodyPr/>
        <a:lstStyle/>
        <a:p>
          <a:endParaRPr lang="en-US"/>
        </a:p>
      </dgm:t>
    </dgm:pt>
    <dgm:pt modelId="{89D60F9C-488A-4195-84E8-F9E5C5417391}" type="pres">
      <dgm:prSet presAssocID="{C2BC17E6-6219-42BF-8B58-F3AD2CBED6A3}" presName="txOne" presStyleLbl="node0" presStyleIdx="2" presStyleCnt="4">
        <dgm:presLayoutVars>
          <dgm:chPref val="3"/>
        </dgm:presLayoutVars>
      </dgm:prSet>
      <dgm:spPr/>
      <dgm:t>
        <a:bodyPr/>
        <a:lstStyle/>
        <a:p>
          <a:endParaRPr lang="en-US"/>
        </a:p>
      </dgm:t>
    </dgm:pt>
    <dgm:pt modelId="{88B41536-7E37-4968-935E-F87D0E8180EE}" type="pres">
      <dgm:prSet presAssocID="{C2BC17E6-6219-42BF-8B58-F3AD2CBED6A3}" presName="horzOne" presStyleCnt="0"/>
      <dgm:spPr/>
      <dgm:t>
        <a:bodyPr/>
        <a:lstStyle/>
        <a:p>
          <a:endParaRPr lang="en-US"/>
        </a:p>
      </dgm:t>
    </dgm:pt>
    <dgm:pt modelId="{2999B767-321F-41B3-9B2C-805714A6D9B5}" type="pres">
      <dgm:prSet presAssocID="{296A78D2-CE67-49A9-996B-F5DA5C543FAF}" presName="sibSpaceOne" presStyleCnt="0"/>
      <dgm:spPr/>
      <dgm:t>
        <a:bodyPr/>
        <a:lstStyle/>
        <a:p>
          <a:endParaRPr lang="en-US"/>
        </a:p>
      </dgm:t>
    </dgm:pt>
    <dgm:pt modelId="{AA01B4B3-53DD-4FCE-AEA2-9767C0DBE3AA}" type="pres">
      <dgm:prSet presAssocID="{A917115E-D491-48D0-BD38-BFE6F0D13CE2}" presName="vertOne" presStyleCnt="0"/>
      <dgm:spPr/>
      <dgm:t>
        <a:bodyPr/>
        <a:lstStyle/>
        <a:p>
          <a:endParaRPr lang="en-US"/>
        </a:p>
      </dgm:t>
    </dgm:pt>
    <dgm:pt modelId="{B0ED0FDF-6526-463B-8FAB-810E37A32C05}" type="pres">
      <dgm:prSet presAssocID="{A917115E-D491-48D0-BD38-BFE6F0D13CE2}" presName="txOne" presStyleLbl="node0" presStyleIdx="3" presStyleCnt="4">
        <dgm:presLayoutVars>
          <dgm:chPref val="3"/>
        </dgm:presLayoutVars>
      </dgm:prSet>
      <dgm:spPr/>
      <dgm:t>
        <a:bodyPr/>
        <a:lstStyle/>
        <a:p>
          <a:endParaRPr lang="en-US"/>
        </a:p>
      </dgm:t>
    </dgm:pt>
    <dgm:pt modelId="{7C5E6A61-C47F-4394-8A6D-C278BB93288D}" type="pres">
      <dgm:prSet presAssocID="{A917115E-D491-48D0-BD38-BFE6F0D13CE2}" presName="horzOne" presStyleCnt="0"/>
      <dgm:spPr/>
      <dgm:t>
        <a:bodyPr/>
        <a:lstStyle/>
        <a:p>
          <a:endParaRPr lang="en-US"/>
        </a:p>
      </dgm:t>
    </dgm:pt>
  </dgm:ptLst>
  <dgm:cxnLst>
    <dgm:cxn modelId="{B083214B-3F8C-4A51-9454-D6152C142CF8}" type="presOf" srcId="{EA85F0EC-8A57-4538-A036-B2BBF5135451}" destId="{C0E701EF-4879-4889-A5F5-525036101932}" srcOrd="0" destOrd="0" presId="urn:microsoft.com/office/officeart/2005/8/layout/hierarchy4"/>
    <dgm:cxn modelId="{FE3BD56D-BD60-48CA-808C-767FE51998C3}" srcId="{EA85F0EC-8A57-4538-A036-B2BBF5135451}" destId="{C2BC17E6-6219-42BF-8B58-F3AD2CBED6A3}" srcOrd="2" destOrd="0" parTransId="{08344D23-28A7-4B53-AB7E-6961549F339E}" sibTransId="{296A78D2-CE67-49A9-996B-F5DA5C543FAF}"/>
    <dgm:cxn modelId="{2BBF08E5-F38E-4CE4-B89E-5DDE41D39B7F}" srcId="{EA85F0EC-8A57-4538-A036-B2BBF5135451}" destId="{A917115E-D491-48D0-BD38-BFE6F0D13CE2}" srcOrd="3" destOrd="0" parTransId="{B3387EE1-6E9E-4FD8-9BD3-B524C470EE78}" sibTransId="{E74DD65B-E012-464F-AED7-48EF2F3AA94F}"/>
    <dgm:cxn modelId="{50659322-6961-4246-A37D-B66C42D0A41B}" type="presOf" srcId="{43368F43-B8B9-467E-94E6-03037640DDB0}" destId="{922F190C-CB24-4192-BB0C-A709B52D8183}" srcOrd="0" destOrd="0" presId="urn:microsoft.com/office/officeart/2005/8/layout/hierarchy4"/>
    <dgm:cxn modelId="{1DEBD20D-CEDE-45E2-804F-FB89B894E3A5}" srcId="{EA85F0EC-8A57-4538-A036-B2BBF5135451}" destId="{43368F43-B8B9-467E-94E6-03037640DDB0}" srcOrd="1" destOrd="0" parTransId="{EB76A56F-5ABB-481C-BB75-7F58103FF1BC}" sibTransId="{22D424D9-CD73-4B8F-B228-34019E175823}"/>
    <dgm:cxn modelId="{FE71B4EC-41F7-4786-B4E4-03C81D44972F}" type="presOf" srcId="{A917115E-D491-48D0-BD38-BFE6F0D13CE2}" destId="{B0ED0FDF-6526-463B-8FAB-810E37A32C05}" srcOrd="0" destOrd="0" presId="urn:microsoft.com/office/officeart/2005/8/layout/hierarchy4"/>
    <dgm:cxn modelId="{6A823C82-5E2D-49C6-B7E4-7D6537F6AF34}" type="presOf" srcId="{C2BC17E6-6219-42BF-8B58-F3AD2CBED6A3}" destId="{89D60F9C-488A-4195-84E8-F9E5C5417391}" srcOrd="0" destOrd="0" presId="urn:microsoft.com/office/officeart/2005/8/layout/hierarchy4"/>
    <dgm:cxn modelId="{B743D9BA-E5D9-40BA-9A8B-A00421C53C18}" type="presOf" srcId="{15EB5F77-9F43-4F6C-88F5-EFE73ED91778}" destId="{C56DB0D0-16E6-4072-9489-AB283157C9DD}" srcOrd="0" destOrd="0" presId="urn:microsoft.com/office/officeart/2005/8/layout/hierarchy4"/>
    <dgm:cxn modelId="{990DD916-51FB-4F6D-B807-FE018D64D449}" srcId="{EA85F0EC-8A57-4538-A036-B2BBF5135451}" destId="{15EB5F77-9F43-4F6C-88F5-EFE73ED91778}" srcOrd="0" destOrd="0" parTransId="{435FF240-3FD4-4470-9264-F892E0DEE7BB}" sibTransId="{FB04C040-5EA2-4D17-AFF4-F1292DBFFA8D}"/>
    <dgm:cxn modelId="{5B09F532-5396-4164-977E-053DAEBFCD5A}" type="presParOf" srcId="{C0E701EF-4879-4889-A5F5-525036101932}" destId="{D25FBAA4-39B0-49D8-B9B0-BEEBF91E33F7}" srcOrd="0" destOrd="0" presId="urn:microsoft.com/office/officeart/2005/8/layout/hierarchy4"/>
    <dgm:cxn modelId="{CEC450B3-27E2-43C7-B85D-7887087182D6}" type="presParOf" srcId="{D25FBAA4-39B0-49D8-B9B0-BEEBF91E33F7}" destId="{C56DB0D0-16E6-4072-9489-AB283157C9DD}" srcOrd="0" destOrd="0" presId="urn:microsoft.com/office/officeart/2005/8/layout/hierarchy4"/>
    <dgm:cxn modelId="{70FAA328-CBF8-455B-BE9C-3E36755700B5}" type="presParOf" srcId="{D25FBAA4-39B0-49D8-B9B0-BEEBF91E33F7}" destId="{2806B90B-1AAE-40BA-826C-748A3F0D3BD7}" srcOrd="1" destOrd="0" presId="urn:microsoft.com/office/officeart/2005/8/layout/hierarchy4"/>
    <dgm:cxn modelId="{16D99480-7E0F-4260-86BC-BF82EAB9680A}" type="presParOf" srcId="{C0E701EF-4879-4889-A5F5-525036101932}" destId="{850C93E9-0827-4022-8FAE-1D432FF3B17F}" srcOrd="1" destOrd="0" presId="urn:microsoft.com/office/officeart/2005/8/layout/hierarchy4"/>
    <dgm:cxn modelId="{987E8147-24CA-4AF5-9023-FAC9D26DA221}" type="presParOf" srcId="{C0E701EF-4879-4889-A5F5-525036101932}" destId="{F840E5F7-2217-481B-BC61-54298A27CDF2}" srcOrd="2" destOrd="0" presId="urn:microsoft.com/office/officeart/2005/8/layout/hierarchy4"/>
    <dgm:cxn modelId="{3D157A4E-BE4E-4C46-B5A5-DA30B3AA7813}" type="presParOf" srcId="{F840E5F7-2217-481B-BC61-54298A27CDF2}" destId="{922F190C-CB24-4192-BB0C-A709B52D8183}" srcOrd="0" destOrd="0" presId="urn:microsoft.com/office/officeart/2005/8/layout/hierarchy4"/>
    <dgm:cxn modelId="{2E864309-14D4-464D-B13D-C6DDE6690605}" type="presParOf" srcId="{F840E5F7-2217-481B-BC61-54298A27CDF2}" destId="{067A0A4A-1540-4838-80CF-5995821F7E96}" srcOrd="1" destOrd="0" presId="urn:microsoft.com/office/officeart/2005/8/layout/hierarchy4"/>
    <dgm:cxn modelId="{82E7CD34-ECEE-4C0E-9B9C-8FF835F0B717}" type="presParOf" srcId="{C0E701EF-4879-4889-A5F5-525036101932}" destId="{341B3C76-4881-4FBF-B7EF-4AE87A2B31E6}" srcOrd="3" destOrd="0" presId="urn:microsoft.com/office/officeart/2005/8/layout/hierarchy4"/>
    <dgm:cxn modelId="{F104237D-CED2-427A-BA2C-320FA60D43CA}" type="presParOf" srcId="{C0E701EF-4879-4889-A5F5-525036101932}" destId="{4BA81A2C-FEAC-4CAE-9576-08B9CD6E0F94}" srcOrd="4" destOrd="0" presId="urn:microsoft.com/office/officeart/2005/8/layout/hierarchy4"/>
    <dgm:cxn modelId="{95D1212A-AD3B-4587-96D1-AC7230F23D12}" type="presParOf" srcId="{4BA81A2C-FEAC-4CAE-9576-08B9CD6E0F94}" destId="{89D60F9C-488A-4195-84E8-F9E5C5417391}" srcOrd="0" destOrd="0" presId="urn:microsoft.com/office/officeart/2005/8/layout/hierarchy4"/>
    <dgm:cxn modelId="{EB05BF2C-4EC1-48CC-9405-DB32FB9ABA7A}" type="presParOf" srcId="{4BA81A2C-FEAC-4CAE-9576-08B9CD6E0F94}" destId="{88B41536-7E37-4968-935E-F87D0E8180EE}" srcOrd="1" destOrd="0" presId="urn:microsoft.com/office/officeart/2005/8/layout/hierarchy4"/>
    <dgm:cxn modelId="{9DD92C60-A2F4-4EA2-932D-8B7E6305B1B5}" type="presParOf" srcId="{C0E701EF-4879-4889-A5F5-525036101932}" destId="{2999B767-321F-41B3-9B2C-805714A6D9B5}" srcOrd="5" destOrd="0" presId="urn:microsoft.com/office/officeart/2005/8/layout/hierarchy4"/>
    <dgm:cxn modelId="{53DE0B32-96B9-494C-8576-3CFC4580888B}" type="presParOf" srcId="{C0E701EF-4879-4889-A5F5-525036101932}" destId="{AA01B4B3-53DD-4FCE-AEA2-9767C0DBE3AA}" srcOrd="6" destOrd="0" presId="urn:microsoft.com/office/officeart/2005/8/layout/hierarchy4"/>
    <dgm:cxn modelId="{67F7A53B-DAD6-465D-9F5D-61A7BBD77904}" type="presParOf" srcId="{AA01B4B3-53DD-4FCE-AEA2-9767C0DBE3AA}" destId="{B0ED0FDF-6526-463B-8FAB-810E37A32C05}" srcOrd="0" destOrd="0" presId="urn:microsoft.com/office/officeart/2005/8/layout/hierarchy4"/>
    <dgm:cxn modelId="{EAF09624-2558-4EF5-93BD-1F696FAEC8DD}" type="presParOf" srcId="{AA01B4B3-53DD-4FCE-AEA2-9767C0DBE3AA}" destId="{7C5E6A61-C47F-4394-8A6D-C278BB93288D}"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06DEF67-31D2-4E1B-9922-CB8CF72ED28A}"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en-US"/>
        </a:p>
      </dgm:t>
    </dgm:pt>
    <dgm:pt modelId="{0DE26626-BD0D-46F6-8403-B17B743A0D0C}">
      <dgm:prSet custT="1"/>
      <dgm:spPr/>
      <dgm:t>
        <a:bodyPr/>
        <a:lstStyle/>
        <a:p>
          <a:r>
            <a:rPr lang="en-US" sz="1400" b="1" baseline="0" dirty="0" smtClean="0">
              <a:latin typeface="Arial" panose="020B0604020202020204" pitchFamily="34" charset="0"/>
            </a:rPr>
            <a:t>Power Distance Adaptation: </a:t>
          </a:r>
          <a:r>
            <a:rPr lang="en-US" sz="1400" baseline="0" dirty="0" smtClean="0">
              <a:latin typeface="Arial" panose="020B0604020202020204" pitchFamily="34" charset="0"/>
            </a:rPr>
            <a:t>Adaptation of Asian cultures with hierarchical respect and gentleness and egalitarian practices in the West.</a:t>
          </a:r>
          <a:endParaRPr lang="en-US" sz="1400" baseline="0" dirty="0">
            <a:latin typeface="Arial" panose="020B0604020202020204" pitchFamily="34" charset="0"/>
          </a:endParaRPr>
        </a:p>
      </dgm:t>
    </dgm:pt>
    <dgm:pt modelId="{081C4914-05FB-4713-9CD8-5477C0989068}" type="parTrans" cxnId="{D9970A20-9358-46F4-8EF3-D95500DA619A}">
      <dgm:prSet/>
      <dgm:spPr/>
      <dgm:t>
        <a:bodyPr/>
        <a:lstStyle/>
        <a:p>
          <a:endParaRPr lang="en-US"/>
        </a:p>
      </dgm:t>
    </dgm:pt>
    <dgm:pt modelId="{560714AA-C556-4A87-818E-D16DADF6F448}" type="sibTrans" cxnId="{D9970A20-9358-46F4-8EF3-D95500DA619A}">
      <dgm:prSet/>
      <dgm:spPr/>
      <dgm:t>
        <a:bodyPr/>
        <a:lstStyle/>
        <a:p>
          <a:endParaRPr lang="en-US"/>
        </a:p>
      </dgm:t>
    </dgm:pt>
    <dgm:pt modelId="{7B2FAA92-EF4D-4F42-907A-B349D6085F18}">
      <dgm:prSet custT="1"/>
      <dgm:spPr/>
      <dgm:t>
        <a:bodyPr/>
        <a:lstStyle/>
        <a:p>
          <a:r>
            <a:rPr lang="en-US" sz="1400" b="1" baseline="0" dirty="0" smtClean="0">
              <a:latin typeface="Arial" panose="020B0604020202020204" pitchFamily="34" charset="0"/>
            </a:rPr>
            <a:t>Collectivism Integration:</a:t>
          </a:r>
          <a:r>
            <a:rPr lang="en-US" sz="1400" baseline="0" dirty="0" smtClean="0">
              <a:latin typeface="Arial" panose="020B0604020202020204" pitchFamily="34" charset="0"/>
            </a:rPr>
            <a:t> This is a kind of decision-making which is concerned with harmony among the groups.</a:t>
          </a:r>
          <a:endParaRPr lang="en-US" sz="1400" baseline="0" dirty="0">
            <a:latin typeface="Arial" panose="020B0604020202020204" pitchFamily="34" charset="0"/>
          </a:endParaRPr>
        </a:p>
      </dgm:t>
    </dgm:pt>
    <dgm:pt modelId="{17980413-B108-4B8D-BC64-62F322179D92}" type="parTrans" cxnId="{E9D91A07-C48C-429D-850C-EC9FCEFB549A}">
      <dgm:prSet/>
      <dgm:spPr/>
      <dgm:t>
        <a:bodyPr/>
        <a:lstStyle/>
        <a:p>
          <a:endParaRPr lang="en-US"/>
        </a:p>
      </dgm:t>
    </dgm:pt>
    <dgm:pt modelId="{BAB1E7D5-C27B-4CDE-B633-DECAF5EBD2E6}" type="sibTrans" cxnId="{E9D91A07-C48C-429D-850C-EC9FCEFB549A}">
      <dgm:prSet/>
      <dgm:spPr/>
      <dgm:t>
        <a:bodyPr/>
        <a:lstStyle/>
        <a:p>
          <a:endParaRPr lang="en-US"/>
        </a:p>
      </dgm:t>
    </dgm:pt>
    <dgm:pt modelId="{5A282A6D-3042-4E6E-9827-E4504F157C26}">
      <dgm:prSet custT="1"/>
      <dgm:spPr/>
      <dgm:t>
        <a:bodyPr/>
        <a:lstStyle/>
        <a:p>
          <a:r>
            <a:rPr lang="en-US" sz="1400" b="1" baseline="0" dirty="0" smtClean="0">
              <a:latin typeface="Arial" panose="020B0604020202020204" pitchFamily="34" charset="0"/>
            </a:rPr>
            <a:t>Long-term Orientation</a:t>
          </a:r>
          <a:r>
            <a:rPr lang="en-US" sz="1400" baseline="0" dirty="0" smtClean="0">
              <a:latin typeface="Arial" panose="020B0604020202020204" pitchFamily="34" charset="0"/>
            </a:rPr>
            <a:t>: it is not as much transaction-orientated as relationship-orientated.</a:t>
          </a:r>
          <a:endParaRPr lang="en-US" sz="1400" baseline="0" dirty="0">
            <a:latin typeface="Arial" panose="020B0604020202020204" pitchFamily="34" charset="0"/>
          </a:endParaRPr>
        </a:p>
      </dgm:t>
    </dgm:pt>
    <dgm:pt modelId="{E50555C4-259B-463F-8B25-153D7431CF75}" type="parTrans" cxnId="{AF49C7F5-831F-4814-AD33-485CBBB53F68}">
      <dgm:prSet/>
      <dgm:spPr/>
      <dgm:t>
        <a:bodyPr/>
        <a:lstStyle/>
        <a:p>
          <a:endParaRPr lang="en-US"/>
        </a:p>
      </dgm:t>
    </dgm:pt>
    <dgm:pt modelId="{EB6B347B-BEAB-4DE7-823E-6070C01FBFE4}" type="sibTrans" cxnId="{AF49C7F5-831F-4814-AD33-485CBBB53F68}">
      <dgm:prSet/>
      <dgm:spPr/>
      <dgm:t>
        <a:bodyPr/>
        <a:lstStyle/>
        <a:p>
          <a:endParaRPr lang="en-US"/>
        </a:p>
      </dgm:t>
    </dgm:pt>
    <dgm:pt modelId="{FB565608-5DA3-41D4-87EE-31D4CD88504C}">
      <dgm:prSet custT="1"/>
      <dgm:spPr/>
      <dgm:t>
        <a:bodyPr/>
        <a:lstStyle/>
        <a:p>
          <a:r>
            <a:rPr lang="en-US" sz="1400" b="1" baseline="0" dirty="0" smtClean="0">
              <a:latin typeface="Arial" panose="020B0604020202020204" pitchFamily="34" charset="0"/>
            </a:rPr>
            <a:t>Findings: </a:t>
          </a:r>
          <a:r>
            <a:rPr lang="en-US" sz="1400" baseline="0" dirty="0" smtClean="0">
              <a:latin typeface="Arial" panose="020B0604020202020204" pitchFamily="34" charset="0"/>
            </a:rPr>
            <a:t>Maintenance of market leadership in Asian market economies </a:t>
          </a:r>
          <a:r>
            <a:rPr lang="en-US" sz="1400" dirty="0" smtClean="0">
              <a:latin typeface="Arial" panose="020B0604020202020204" pitchFamily="34" charset="0"/>
              <a:cs typeface="Arial" panose="020B0604020202020204" pitchFamily="34" charset="0"/>
            </a:rPr>
            <a:t>(HSBC, 2025).</a:t>
          </a:r>
          <a:endParaRPr lang="en-US" sz="1400" baseline="0" dirty="0">
            <a:latin typeface="Arial" panose="020B0604020202020204" pitchFamily="34" charset="0"/>
            <a:cs typeface="Arial" panose="020B0604020202020204" pitchFamily="34" charset="0"/>
          </a:endParaRPr>
        </a:p>
      </dgm:t>
    </dgm:pt>
    <dgm:pt modelId="{A04AFDE7-1D50-458F-BCE9-437D7723D836}" type="parTrans" cxnId="{140CDFFD-E0DE-4D56-8348-DE82D7A87F07}">
      <dgm:prSet/>
      <dgm:spPr/>
      <dgm:t>
        <a:bodyPr/>
        <a:lstStyle/>
        <a:p>
          <a:endParaRPr lang="en-US"/>
        </a:p>
      </dgm:t>
    </dgm:pt>
    <dgm:pt modelId="{CF187D51-55DA-4F86-A957-B11B61AF520E}" type="sibTrans" cxnId="{140CDFFD-E0DE-4D56-8348-DE82D7A87F07}">
      <dgm:prSet/>
      <dgm:spPr/>
      <dgm:t>
        <a:bodyPr/>
        <a:lstStyle/>
        <a:p>
          <a:endParaRPr lang="en-US"/>
        </a:p>
      </dgm:t>
    </dgm:pt>
    <dgm:pt modelId="{A945D72C-C8BE-4743-B225-A65330194812}" type="pres">
      <dgm:prSet presAssocID="{606DEF67-31D2-4E1B-9922-CB8CF72ED28A}" presName="Name0" presStyleCnt="0">
        <dgm:presLayoutVars>
          <dgm:dir/>
          <dgm:resizeHandles val="exact"/>
        </dgm:presLayoutVars>
      </dgm:prSet>
      <dgm:spPr/>
      <dgm:t>
        <a:bodyPr/>
        <a:lstStyle/>
        <a:p>
          <a:endParaRPr lang="en-US"/>
        </a:p>
      </dgm:t>
    </dgm:pt>
    <dgm:pt modelId="{D7A588D7-FF58-4B22-818F-74F35E4C1B9B}" type="pres">
      <dgm:prSet presAssocID="{0DE26626-BD0D-46F6-8403-B17B743A0D0C}" presName="node" presStyleLbl="node1" presStyleIdx="0" presStyleCnt="4">
        <dgm:presLayoutVars>
          <dgm:bulletEnabled val="1"/>
        </dgm:presLayoutVars>
      </dgm:prSet>
      <dgm:spPr/>
      <dgm:t>
        <a:bodyPr/>
        <a:lstStyle/>
        <a:p>
          <a:endParaRPr lang="en-US"/>
        </a:p>
      </dgm:t>
    </dgm:pt>
    <dgm:pt modelId="{ECEF5096-957B-4C34-9379-E8AC8876CF2F}" type="pres">
      <dgm:prSet presAssocID="{560714AA-C556-4A87-818E-D16DADF6F448}" presName="sibTrans" presStyleCnt="0"/>
      <dgm:spPr/>
    </dgm:pt>
    <dgm:pt modelId="{6A4D0DD6-A3EF-48F6-95CC-018231B6967C}" type="pres">
      <dgm:prSet presAssocID="{7B2FAA92-EF4D-4F42-907A-B349D6085F18}" presName="node" presStyleLbl="node1" presStyleIdx="1" presStyleCnt="4">
        <dgm:presLayoutVars>
          <dgm:bulletEnabled val="1"/>
        </dgm:presLayoutVars>
      </dgm:prSet>
      <dgm:spPr/>
      <dgm:t>
        <a:bodyPr/>
        <a:lstStyle/>
        <a:p>
          <a:endParaRPr lang="en-US"/>
        </a:p>
      </dgm:t>
    </dgm:pt>
    <dgm:pt modelId="{F2664E0B-620E-4163-AFFD-EF9EA212C200}" type="pres">
      <dgm:prSet presAssocID="{BAB1E7D5-C27B-4CDE-B633-DECAF5EBD2E6}" presName="sibTrans" presStyleCnt="0"/>
      <dgm:spPr/>
    </dgm:pt>
    <dgm:pt modelId="{5F297898-8724-43F1-BFC5-766FC2A99A49}" type="pres">
      <dgm:prSet presAssocID="{5A282A6D-3042-4E6E-9827-E4504F157C26}" presName="node" presStyleLbl="node1" presStyleIdx="2" presStyleCnt="4">
        <dgm:presLayoutVars>
          <dgm:bulletEnabled val="1"/>
        </dgm:presLayoutVars>
      </dgm:prSet>
      <dgm:spPr/>
      <dgm:t>
        <a:bodyPr/>
        <a:lstStyle/>
        <a:p>
          <a:endParaRPr lang="en-US"/>
        </a:p>
      </dgm:t>
    </dgm:pt>
    <dgm:pt modelId="{F846935D-D55D-4F9E-A514-DE45F78EEEA4}" type="pres">
      <dgm:prSet presAssocID="{EB6B347B-BEAB-4DE7-823E-6070C01FBFE4}" presName="sibTrans" presStyleCnt="0"/>
      <dgm:spPr/>
    </dgm:pt>
    <dgm:pt modelId="{664B0587-8AC9-46DF-9FC3-536EC2E86FC6}" type="pres">
      <dgm:prSet presAssocID="{FB565608-5DA3-41D4-87EE-31D4CD88504C}" presName="node" presStyleLbl="node1" presStyleIdx="3" presStyleCnt="4">
        <dgm:presLayoutVars>
          <dgm:bulletEnabled val="1"/>
        </dgm:presLayoutVars>
      </dgm:prSet>
      <dgm:spPr/>
      <dgm:t>
        <a:bodyPr/>
        <a:lstStyle/>
        <a:p>
          <a:endParaRPr lang="en-US"/>
        </a:p>
      </dgm:t>
    </dgm:pt>
  </dgm:ptLst>
  <dgm:cxnLst>
    <dgm:cxn modelId="{D9970A20-9358-46F4-8EF3-D95500DA619A}" srcId="{606DEF67-31D2-4E1B-9922-CB8CF72ED28A}" destId="{0DE26626-BD0D-46F6-8403-B17B743A0D0C}" srcOrd="0" destOrd="0" parTransId="{081C4914-05FB-4713-9CD8-5477C0989068}" sibTransId="{560714AA-C556-4A87-818E-D16DADF6F448}"/>
    <dgm:cxn modelId="{2AE76137-3C98-474D-B744-67EDD96EDAC4}" type="presOf" srcId="{FB565608-5DA3-41D4-87EE-31D4CD88504C}" destId="{664B0587-8AC9-46DF-9FC3-536EC2E86FC6}" srcOrd="0" destOrd="0" presId="urn:microsoft.com/office/officeart/2005/8/layout/hList6"/>
    <dgm:cxn modelId="{441DC26F-592B-41E7-BA1B-B2E4423B65FE}" type="presOf" srcId="{5A282A6D-3042-4E6E-9827-E4504F157C26}" destId="{5F297898-8724-43F1-BFC5-766FC2A99A49}" srcOrd="0" destOrd="0" presId="urn:microsoft.com/office/officeart/2005/8/layout/hList6"/>
    <dgm:cxn modelId="{3D18EAAA-6485-425D-921E-F88531725AB9}" type="presOf" srcId="{606DEF67-31D2-4E1B-9922-CB8CF72ED28A}" destId="{A945D72C-C8BE-4743-B225-A65330194812}" srcOrd="0" destOrd="0" presId="urn:microsoft.com/office/officeart/2005/8/layout/hList6"/>
    <dgm:cxn modelId="{140CDFFD-E0DE-4D56-8348-DE82D7A87F07}" srcId="{606DEF67-31D2-4E1B-9922-CB8CF72ED28A}" destId="{FB565608-5DA3-41D4-87EE-31D4CD88504C}" srcOrd="3" destOrd="0" parTransId="{A04AFDE7-1D50-458F-BCE9-437D7723D836}" sibTransId="{CF187D51-55DA-4F86-A957-B11B61AF520E}"/>
    <dgm:cxn modelId="{E9D91A07-C48C-429D-850C-EC9FCEFB549A}" srcId="{606DEF67-31D2-4E1B-9922-CB8CF72ED28A}" destId="{7B2FAA92-EF4D-4F42-907A-B349D6085F18}" srcOrd="1" destOrd="0" parTransId="{17980413-B108-4B8D-BC64-62F322179D92}" sibTransId="{BAB1E7D5-C27B-4CDE-B633-DECAF5EBD2E6}"/>
    <dgm:cxn modelId="{161AA5DA-7384-497E-93C8-D40AE1EC7AE0}" type="presOf" srcId="{7B2FAA92-EF4D-4F42-907A-B349D6085F18}" destId="{6A4D0DD6-A3EF-48F6-95CC-018231B6967C}" srcOrd="0" destOrd="0" presId="urn:microsoft.com/office/officeart/2005/8/layout/hList6"/>
    <dgm:cxn modelId="{AF49C7F5-831F-4814-AD33-485CBBB53F68}" srcId="{606DEF67-31D2-4E1B-9922-CB8CF72ED28A}" destId="{5A282A6D-3042-4E6E-9827-E4504F157C26}" srcOrd="2" destOrd="0" parTransId="{E50555C4-259B-463F-8B25-153D7431CF75}" sibTransId="{EB6B347B-BEAB-4DE7-823E-6070C01FBFE4}"/>
    <dgm:cxn modelId="{C67CC064-B02F-43CC-8FFC-C22F95AF0AF6}" type="presOf" srcId="{0DE26626-BD0D-46F6-8403-B17B743A0D0C}" destId="{D7A588D7-FF58-4B22-818F-74F35E4C1B9B}" srcOrd="0" destOrd="0" presId="urn:microsoft.com/office/officeart/2005/8/layout/hList6"/>
    <dgm:cxn modelId="{D1AED6C8-BCD4-4819-9721-38993E87AF2E}" type="presParOf" srcId="{A945D72C-C8BE-4743-B225-A65330194812}" destId="{D7A588D7-FF58-4B22-818F-74F35E4C1B9B}" srcOrd="0" destOrd="0" presId="urn:microsoft.com/office/officeart/2005/8/layout/hList6"/>
    <dgm:cxn modelId="{B003603E-99F4-4811-AA15-0672E6C9622A}" type="presParOf" srcId="{A945D72C-C8BE-4743-B225-A65330194812}" destId="{ECEF5096-957B-4C34-9379-E8AC8876CF2F}" srcOrd="1" destOrd="0" presId="urn:microsoft.com/office/officeart/2005/8/layout/hList6"/>
    <dgm:cxn modelId="{A95E00A0-3111-43E5-BF30-E0D0AF719E2C}" type="presParOf" srcId="{A945D72C-C8BE-4743-B225-A65330194812}" destId="{6A4D0DD6-A3EF-48F6-95CC-018231B6967C}" srcOrd="2" destOrd="0" presId="urn:microsoft.com/office/officeart/2005/8/layout/hList6"/>
    <dgm:cxn modelId="{B21DA070-B4FD-4BE1-9D28-7537C7108C5C}" type="presParOf" srcId="{A945D72C-C8BE-4743-B225-A65330194812}" destId="{F2664E0B-620E-4163-AFFD-EF9EA212C200}" srcOrd="3" destOrd="0" presId="urn:microsoft.com/office/officeart/2005/8/layout/hList6"/>
    <dgm:cxn modelId="{8898517F-6B18-4314-91A6-1463798789A7}" type="presParOf" srcId="{A945D72C-C8BE-4743-B225-A65330194812}" destId="{5F297898-8724-43F1-BFC5-766FC2A99A49}" srcOrd="4" destOrd="0" presId="urn:microsoft.com/office/officeart/2005/8/layout/hList6"/>
    <dgm:cxn modelId="{6697DBB0-7B61-4C98-9FC8-E52A4E776685}" type="presParOf" srcId="{A945D72C-C8BE-4743-B225-A65330194812}" destId="{F846935D-D55D-4F9E-A514-DE45F78EEEA4}" srcOrd="5" destOrd="0" presId="urn:microsoft.com/office/officeart/2005/8/layout/hList6"/>
    <dgm:cxn modelId="{47698861-297B-4DE9-B029-E7C1CFA69F96}" type="presParOf" srcId="{A945D72C-C8BE-4743-B225-A65330194812}" destId="{664B0587-8AC9-46DF-9FC3-536EC2E86FC6}"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444CED0-E145-4775-982C-AB0DB9BDF22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2A254B2-CB51-4467-AC56-3038681DDEC3}">
      <dgm:prSet phldrT="[Text]" custT="1"/>
      <dgm:spPr/>
      <dgm:t>
        <a:bodyPr/>
        <a:lstStyle/>
        <a:p>
          <a:r>
            <a:rPr lang="en-US" sz="1400" baseline="0" dirty="0" smtClean="0">
              <a:solidFill>
                <a:schemeClr val="tx1"/>
              </a:solidFill>
              <a:latin typeface="Arial" panose="020B0604020202020204" pitchFamily="34" charset="0"/>
            </a:rPr>
            <a:t>Regional leadership adaptation program satisfaction enhancement.</a:t>
          </a:r>
          <a:endParaRPr lang="en-US" sz="1400" baseline="0" dirty="0">
            <a:solidFill>
              <a:schemeClr val="tx1"/>
            </a:solidFill>
            <a:latin typeface="Arial" panose="020B0604020202020204" pitchFamily="34" charset="0"/>
          </a:endParaRPr>
        </a:p>
      </dgm:t>
    </dgm:pt>
    <dgm:pt modelId="{C138DECA-FF4D-4BCB-8474-803EF14C6ED8}" type="parTrans" cxnId="{18C93376-E9D3-49EE-974E-C3A5FE9B4260}">
      <dgm:prSet/>
      <dgm:spPr/>
      <dgm:t>
        <a:bodyPr/>
        <a:lstStyle/>
        <a:p>
          <a:endParaRPr lang="en-US"/>
        </a:p>
      </dgm:t>
    </dgm:pt>
    <dgm:pt modelId="{351303B5-6C3F-4351-AC33-4DBA61B315C0}" type="sibTrans" cxnId="{18C93376-E9D3-49EE-974E-C3A5FE9B4260}">
      <dgm:prSet/>
      <dgm:spPr/>
      <dgm:t>
        <a:bodyPr/>
        <a:lstStyle/>
        <a:p>
          <a:endParaRPr lang="en-US"/>
        </a:p>
      </dgm:t>
    </dgm:pt>
    <dgm:pt modelId="{BD983083-768F-4D72-B90A-B4A09CFCECEC}">
      <dgm:prSet phldrT="[Text]" custT="1"/>
      <dgm:spPr/>
      <dgm:t>
        <a:bodyPr/>
        <a:lstStyle/>
        <a:p>
          <a:r>
            <a:rPr lang="en-US" sz="1400" baseline="0" dirty="0" smtClean="0">
              <a:solidFill>
                <a:schemeClr val="tx1"/>
              </a:solidFill>
              <a:latin typeface="Arial" panose="020B0604020202020204" pitchFamily="34" charset="0"/>
            </a:rPr>
            <a:t>There is cultural mentoring between local and international executives.</a:t>
          </a:r>
          <a:endParaRPr lang="en-US" sz="1400" baseline="0" dirty="0">
            <a:solidFill>
              <a:schemeClr val="tx1"/>
            </a:solidFill>
            <a:latin typeface="Arial" panose="020B0604020202020204" pitchFamily="34" charset="0"/>
          </a:endParaRPr>
        </a:p>
      </dgm:t>
    </dgm:pt>
    <dgm:pt modelId="{2E90D3EF-B267-4E92-8FB7-8C22522E7E27}" type="parTrans" cxnId="{389B873A-706C-45DF-87F9-5A09B9AC2D35}">
      <dgm:prSet/>
      <dgm:spPr/>
      <dgm:t>
        <a:bodyPr/>
        <a:lstStyle/>
        <a:p>
          <a:endParaRPr lang="en-US"/>
        </a:p>
      </dgm:t>
    </dgm:pt>
    <dgm:pt modelId="{C58D8367-0458-4504-8AF9-A438EB7729D6}" type="sibTrans" cxnId="{389B873A-706C-45DF-87F9-5A09B9AC2D35}">
      <dgm:prSet/>
      <dgm:spPr/>
      <dgm:t>
        <a:bodyPr/>
        <a:lstStyle/>
        <a:p>
          <a:endParaRPr lang="en-US"/>
        </a:p>
      </dgm:t>
    </dgm:pt>
    <dgm:pt modelId="{511FDF56-306A-4027-8F46-95A52417C176}">
      <dgm:prSet phldrT="[Text]" custT="1"/>
      <dgm:spPr/>
      <dgm:t>
        <a:bodyPr/>
        <a:lstStyle/>
        <a:p>
          <a:r>
            <a:rPr lang="en-US" sz="1400" baseline="0" smtClean="0">
              <a:solidFill>
                <a:schemeClr val="tx1"/>
              </a:solidFill>
              <a:latin typeface="Arial" panose="020B0604020202020204" pitchFamily="34" charset="0"/>
            </a:rPr>
            <a:t>Cultural emotional competence is essential in the success of client relationships.</a:t>
          </a:r>
          <a:endParaRPr lang="en-US" sz="1400" baseline="0" dirty="0">
            <a:solidFill>
              <a:schemeClr val="tx1"/>
            </a:solidFill>
            <a:latin typeface="Arial" panose="020B0604020202020204" pitchFamily="34" charset="0"/>
          </a:endParaRPr>
        </a:p>
      </dgm:t>
    </dgm:pt>
    <dgm:pt modelId="{3026AF9C-04E7-438C-9CBB-ECCC911B1F09}" type="parTrans" cxnId="{9F21038E-9DF1-48C3-827A-09A3FEBEEC34}">
      <dgm:prSet/>
      <dgm:spPr/>
      <dgm:t>
        <a:bodyPr/>
        <a:lstStyle/>
        <a:p>
          <a:endParaRPr lang="en-US"/>
        </a:p>
      </dgm:t>
    </dgm:pt>
    <dgm:pt modelId="{FA6BDA4C-0F5D-4479-AA3F-535E76DE380E}" type="sibTrans" cxnId="{9F21038E-9DF1-48C3-827A-09A3FEBEEC34}">
      <dgm:prSet/>
      <dgm:spPr/>
      <dgm:t>
        <a:bodyPr/>
        <a:lstStyle/>
        <a:p>
          <a:endParaRPr lang="en-US"/>
        </a:p>
      </dgm:t>
    </dgm:pt>
    <dgm:pt modelId="{FFE137E5-7DE0-4BE5-8F1C-BFF6C6D76219}">
      <dgm:prSet phldrT="[Text]" custT="1"/>
      <dgm:spPr/>
      <dgm:t>
        <a:bodyPr/>
        <a:lstStyle/>
        <a:p>
          <a:r>
            <a:rPr lang="en-GB" sz="1400" baseline="0" smtClean="0">
              <a:solidFill>
                <a:schemeClr val="tx1"/>
              </a:solidFill>
              <a:latin typeface="Arial" panose="020B0604020202020204" pitchFamily="34" charset="0"/>
            </a:rPr>
            <a:t>Risk management deals with the grasp of the cultural patterns of decision-making.</a:t>
          </a:r>
          <a:endParaRPr lang="en-US" sz="1400" baseline="0" dirty="0">
            <a:solidFill>
              <a:schemeClr val="tx1"/>
            </a:solidFill>
            <a:latin typeface="Arial" panose="020B0604020202020204" pitchFamily="34" charset="0"/>
          </a:endParaRPr>
        </a:p>
      </dgm:t>
    </dgm:pt>
    <dgm:pt modelId="{8542BFBD-7AC2-471A-91FB-C2258E4BBA54}" type="parTrans" cxnId="{86DD20BB-9A03-403D-8201-ABE25174954A}">
      <dgm:prSet/>
      <dgm:spPr/>
      <dgm:t>
        <a:bodyPr/>
        <a:lstStyle/>
        <a:p>
          <a:endParaRPr lang="en-US"/>
        </a:p>
      </dgm:t>
    </dgm:pt>
    <dgm:pt modelId="{1DEC8FBC-28C2-4586-B860-F2A35939DFCD}" type="sibTrans" cxnId="{86DD20BB-9A03-403D-8201-ABE25174954A}">
      <dgm:prSet/>
      <dgm:spPr/>
      <dgm:t>
        <a:bodyPr/>
        <a:lstStyle/>
        <a:p>
          <a:endParaRPr lang="en-US"/>
        </a:p>
      </dgm:t>
    </dgm:pt>
    <dgm:pt modelId="{4F0D27CE-8924-41B3-9061-42A84DD8744C}">
      <dgm:prSet custT="1"/>
      <dgm:spPr/>
      <dgm:t>
        <a:bodyPr/>
        <a:lstStyle/>
        <a:p>
          <a:r>
            <a:rPr lang="en-GB" sz="1400" baseline="0" smtClean="0">
              <a:solidFill>
                <a:schemeClr val="tx1"/>
              </a:solidFill>
              <a:latin typeface="Arial" panose="020B0604020202020204" pitchFamily="34" charset="0"/>
            </a:rPr>
            <a:t>Cultural sensitivity indicators are measures of performance</a:t>
          </a:r>
          <a:r>
            <a:rPr lang="en-GB" sz="1400" baseline="0" smtClean="0">
              <a:latin typeface="Arial" panose="020B0604020202020204" pitchFamily="34" charset="0"/>
            </a:rPr>
            <a:t>.</a:t>
          </a:r>
          <a:endParaRPr lang="en-US" sz="1400" baseline="0" dirty="0">
            <a:latin typeface="Arial" panose="020B0604020202020204" pitchFamily="34" charset="0"/>
          </a:endParaRPr>
        </a:p>
      </dgm:t>
    </dgm:pt>
    <dgm:pt modelId="{DC2279E5-545E-4666-B098-F13FC9A18B81}" type="parTrans" cxnId="{93473C48-B95A-4A4B-B160-029820A227B4}">
      <dgm:prSet/>
      <dgm:spPr/>
      <dgm:t>
        <a:bodyPr/>
        <a:lstStyle/>
        <a:p>
          <a:endParaRPr lang="en-US"/>
        </a:p>
      </dgm:t>
    </dgm:pt>
    <dgm:pt modelId="{18EF8772-E1F3-4C2A-A8AE-16E2D5C0E3AE}" type="sibTrans" cxnId="{93473C48-B95A-4A4B-B160-029820A227B4}">
      <dgm:prSet/>
      <dgm:spPr/>
      <dgm:t>
        <a:bodyPr/>
        <a:lstStyle/>
        <a:p>
          <a:endParaRPr lang="en-US"/>
        </a:p>
      </dgm:t>
    </dgm:pt>
    <dgm:pt modelId="{254AB24F-F40F-402A-8F3F-684BACFAC961}" type="pres">
      <dgm:prSet presAssocID="{4444CED0-E145-4775-982C-AB0DB9BDF229}" presName="linear" presStyleCnt="0">
        <dgm:presLayoutVars>
          <dgm:dir/>
          <dgm:animLvl val="lvl"/>
          <dgm:resizeHandles val="exact"/>
        </dgm:presLayoutVars>
      </dgm:prSet>
      <dgm:spPr/>
      <dgm:t>
        <a:bodyPr/>
        <a:lstStyle/>
        <a:p>
          <a:endParaRPr lang="en-US"/>
        </a:p>
      </dgm:t>
    </dgm:pt>
    <dgm:pt modelId="{24216688-F78A-4226-BCA3-72900567983A}" type="pres">
      <dgm:prSet presAssocID="{52A254B2-CB51-4467-AC56-3038681DDEC3}" presName="parentLin" presStyleCnt="0"/>
      <dgm:spPr/>
    </dgm:pt>
    <dgm:pt modelId="{6E36624F-C584-41D5-A432-9C90FBDD848F}" type="pres">
      <dgm:prSet presAssocID="{52A254B2-CB51-4467-AC56-3038681DDEC3}" presName="parentLeftMargin" presStyleLbl="node1" presStyleIdx="0" presStyleCnt="5"/>
      <dgm:spPr/>
      <dgm:t>
        <a:bodyPr/>
        <a:lstStyle/>
        <a:p>
          <a:endParaRPr lang="en-US"/>
        </a:p>
      </dgm:t>
    </dgm:pt>
    <dgm:pt modelId="{3A2D3686-C045-49A6-8095-063E14FD72FD}" type="pres">
      <dgm:prSet presAssocID="{52A254B2-CB51-4467-AC56-3038681DDEC3}" presName="parentText" presStyleLbl="node1" presStyleIdx="0" presStyleCnt="5">
        <dgm:presLayoutVars>
          <dgm:chMax val="0"/>
          <dgm:bulletEnabled val="1"/>
        </dgm:presLayoutVars>
      </dgm:prSet>
      <dgm:spPr/>
      <dgm:t>
        <a:bodyPr/>
        <a:lstStyle/>
        <a:p>
          <a:endParaRPr lang="en-US"/>
        </a:p>
      </dgm:t>
    </dgm:pt>
    <dgm:pt modelId="{7AE26104-30C4-4F17-B6C4-A95310B1F39E}" type="pres">
      <dgm:prSet presAssocID="{52A254B2-CB51-4467-AC56-3038681DDEC3}" presName="negativeSpace" presStyleCnt="0"/>
      <dgm:spPr/>
    </dgm:pt>
    <dgm:pt modelId="{A6075277-653D-44CD-B0B2-3D8EEB0E78C0}" type="pres">
      <dgm:prSet presAssocID="{52A254B2-CB51-4467-AC56-3038681DDEC3}" presName="childText" presStyleLbl="conFgAcc1" presStyleIdx="0" presStyleCnt="5">
        <dgm:presLayoutVars>
          <dgm:bulletEnabled val="1"/>
        </dgm:presLayoutVars>
      </dgm:prSet>
      <dgm:spPr/>
    </dgm:pt>
    <dgm:pt modelId="{223AF058-64A4-4781-AD94-0097A8D0B976}" type="pres">
      <dgm:prSet presAssocID="{351303B5-6C3F-4351-AC33-4DBA61B315C0}" presName="spaceBetweenRectangles" presStyleCnt="0"/>
      <dgm:spPr/>
    </dgm:pt>
    <dgm:pt modelId="{879A03A3-759A-4FF9-BAC3-C865827503F3}" type="pres">
      <dgm:prSet presAssocID="{BD983083-768F-4D72-B90A-B4A09CFCECEC}" presName="parentLin" presStyleCnt="0"/>
      <dgm:spPr/>
    </dgm:pt>
    <dgm:pt modelId="{3F338331-9A92-4DFC-9F90-67D6CEAEC956}" type="pres">
      <dgm:prSet presAssocID="{BD983083-768F-4D72-B90A-B4A09CFCECEC}" presName="parentLeftMargin" presStyleLbl="node1" presStyleIdx="0" presStyleCnt="5"/>
      <dgm:spPr/>
      <dgm:t>
        <a:bodyPr/>
        <a:lstStyle/>
        <a:p>
          <a:endParaRPr lang="en-US"/>
        </a:p>
      </dgm:t>
    </dgm:pt>
    <dgm:pt modelId="{3823C4C3-79A9-4646-AC7D-3D68AA586022}" type="pres">
      <dgm:prSet presAssocID="{BD983083-768F-4D72-B90A-B4A09CFCECEC}" presName="parentText" presStyleLbl="node1" presStyleIdx="1" presStyleCnt="5">
        <dgm:presLayoutVars>
          <dgm:chMax val="0"/>
          <dgm:bulletEnabled val="1"/>
        </dgm:presLayoutVars>
      </dgm:prSet>
      <dgm:spPr/>
      <dgm:t>
        <a:bodyPr/>
        <a:lstStyle/>
        <a:p>
          <a:endParaRPr lang="en-US"/>
        </a:p>
      </dgm:t>
    </dgm:pt>
    <dgm:pt modelId="{23C8547A-5EC6-4605-93E2-9391562EE40D}" type="pres">
      <dgm:prSet presAssocID="{BD983083-768F-4D72-B90A-B4A09CFCECEC}" presName="negativeSpace" presStyleCnt="0"/>
      <dgm:spPr/>
    </dgm:pt>
    <dgm:pt modelId="{0E99164B-9621-4198-B3D1-C8DB07C78806}" type="pres">
      <dgm:prSet presAssocID="{BD983083-768F-4D72-B90A-B4A09CFCECEC}" presName="childText" presStyleLbl="conFgAcc1" presStyleIdx="1" presStyleCnt="5">
        <dgm:presLayoutVars>
          <dgm:bulletEnabled val="1"/>
        </dgm:presLayoutVars>
      </dgm:prSet>
      <dgm:spPr/>
    </dgm:pt>
    <dgm:pt modelId="{0D1EE70E-598A-404A-A5E0-D687837E49A4}" type="pres">
      <dgm:prSet presAssocID="{C58D8367-0458-4504-8AF9-A438EB7729D6}" presName="spaceBetweenRectangles" presStyleCnt="0"/>
      <dgm:spPr/>
    </dgm:pt>
    <dgm:pt modelId="{D2DD9192-95CD-476B-AEE3-05E240BFCB42}" type="pres">
      <dgm:prSet presAssocID="{511FDF56-306A-4027-8F46-95A52417C176}" presName="parentLin" presStyleCnt="0"/>
      <dgm:spPr/>
    </dgm:pt>
    <dgm:pt modelId="{192ACCA6-E593-4288-9A23-38AB7251CD35}" type="pres">
      <dgm:prSet presAssocID="{511FDF56-306A-4027-8F46-95A52417C176}" presName="parentLeftMargin" presStyleLbl="node1" presStyleIdx="1" presStyleCnt="5"/>
      <dgm:spPr/>
      <dgm:t>
        <a:bodyPr/>
        <a:lstStyle/>
        <a:p>
          <a:endParaRPr lang="en-US"/>
        </a:p>
      </dgm:t>
    </dgm:pt>
    <dgm:pt modelId="{58C461AE-CBF0-4A29-9928-5966CB522606}" type="pres">
      <dgm:prSet presAssocID="{511FDF56-306A-4027-8F46-95A52417C176}" presName="parentText" presStyleLbl="node1" presStyleIdx="2" presStyleCnt="5">
        <dgm:presLayoutVars>
          <dgm:chMax val="0"/>
          <dgm:bulletEnabled val="1"/>
        </dgm:presLayoutVars>
      </dgm:prSet>
      <dgm:spPr/>
      <dgm:t>
        <a:bodyPr/>
        <a:lstStyle/>
        <a:p>
          <a:endParaRPr lang="en-US"/>
        </a:p>
      </dgm:t>
    </dgm:pt>
    <dgm:pt modelId="{DD0C1564-A83D-42CC-AB9F-06103E747F31}" type="pres">
      <dgm:prSet presAssocID="{511FDF56-306A-4027-8F46-95A52417C176}" presName="negativeSpace" presStyleCnt="0"/>
      <dgm:spPr/>
    </dgm:pt>
    <dgm:pt modelId="{395E73C1-7BB3-425A-B581-15CC77798116}" type="pres">
      <dgm:prSet presAssocID="{511FDF56-306A-4027-8F46-95A52417C176}" presName="childText" presStyleLbl="conFgAcc1" presStyleIdx="2" presStyleCnt="5">
        <dgm:presLayoutVars>
          <dgm:bulletEnabled val="1"/>
        </dgm:presLayoutVars>
      </dgm:prSet>
      <dgm:spPr/>
    </dgm:pt>
    <dgm:pt modelId="{2D7CB508-5C1F-4399-A7F6-0ECDC8B63E0B}" type="pres">
      <dgm:prSet presAssocID="{FA6BDA4C-0F5D-4479-AA3F-535E76DE380E}" presName="spaceBetweenRectangles" presStyleCnt="0"/>
      <dgm:spPr/>
    </dgm:pt>
    <dgm:pt modelId="{C634AD1E-C826-4A5A-8794-7D3BA0EFA28B}" type="pres">
      <dgm:prSet presAssocID="{FFE137E5-7DE0-4BE5-8F1C-BFF6C6D76219}" presName="parentLin" presStyleCnt="0"/>
      <dgm:spPr/>
    </dgm:pt>
    <dgm:pt modelId="{A16174FD-98DE-4307-8EE1-9E3480994B62}" type="pres">
      <dgm:prSet presAssocID="{FFE137E5-7DE0-4BE5-8F1C-BFF6C6D76219}" presName="parentLeftMargin" presStyleLbl="node1" presStyleIdx="2" presStyleCnt="5"/>
      <dgm:spPr/>
      <dgm:t>
        <a:bodyPr/>
        <a:lstStyle/>
        <a:p>
          <a:endParaRPr lang="en-US"/>
        </a:p>
      </dgm:t>
    </dgm:pt>
    <dgm:pt modelId="{8A6B5972-0B76-4490-8B7F-DAA996ED1F1E}" type="pres">
      <dgm:prSet presAssocID="{FFE137E5-7DE0-4BE5-8F1C-BFF6C6D76219}" presName="parentText" presStyleLbl="node1" presStyleIdx="3" presStyleCnt="5">
        <dgm:presLayoutVars>
          <dgm:chMax val="0"/>
          <dgm:bulletEnabled val="1"/>
        </dgm:presLayoutVars>
      </dgm:prSet>
      <dgm:spPr/>
      <dgm:t>
        <a:bodyPr/>
        <a:lstStyle/>
        <a:p>
          <a:endParaRPr lang="en-US"/>
        </a:p>
      </dgm:t>
    </dgm:pt>
    <dgm:pt modelId="{9E4504A5-1A67-4C82-B3C0-4AF91C2A5984}" type="pres">
      <dgm:prSet presAssocID="{FFE137E5-7DE0-4BE5-8F1C-BFF6C6D76219}" presName="negativeSpace" presStyleCnt="0"/>
      <dgm:spPr/>
    </dgm:pt>
    <dgm:pt modelId="{402DACB5-7469-498D-A702-319A8EB2567D}" type="pres">
      <dgm:prSet presAssocID="{FFE137E5-7DE0-4BE5-8F1C-BFF6C6D76219}" presName="childText" presStyleLbl="conFgAcc1" presStyleIdx="3" presStyleCnt="5">
        <dgm:presLayoutVars>
          <dgm:bulletEnabled val="1"/>
        </dgm:presLayoutVars>
      </dgm:prSet>
      <dgm:spPr/>
    </dgm:pt>
    <dgm:pt modelId="{3BBF304B-521F-4C00-9FD0-CF3DD436E7E3}" type="pres">
      <dgm:prSet presAssocID="{1DEC8FBC-28C2-4586-B860-F2A35939DFCD}" presName="spaceBetweenRectangles" presStyleCnt="0"/>
      <dgm:spPr/>
    </dgm:pt>
    <dgm:pt modelId="{BDB554E9-B5FB-46D7-8EEF-EA4EFC00CB12}" type="pres">
      <dgm:prSet presAssocID="{4F0D27CE-8924-41B3-9061-42A84DD8744C}" presName="parentLin" presStyleCnt="0"/>
      <dgm:spPr/>
    </dgm:pt>
    <dgm:pt modelId="{F14705DB-0E12-4123-B77D-C637BB39E99D}" type="pres">
      <dgm:prSet presAssocID="{4F0D27CE-8924-41B3-9061-42A84DD8744C}" presName="parentLeftMargin" presStyleLbl="node1" presStyleIdx="3" presStyleCnt="5"/>
      <dgm:spPr/>
      <dgm:t>
        <a:bodyPr/>
        <a:lstStyle/>
        <a:p>
          <a:endParaRPr lang="en-US"/>
        </a:p>
      </dgm:t>
    </dgm:pt>
    <dgm:pt modelId="{7D7F10B6-FC2D-441F-BC76-22586012F2CE}" type="pres">
      <dgm:prSet presAssocID="{4F0D27CE-8924-41B3-9061-42A84DD8744C}" presName="parentText" presStyleLbl="node1" presStyleIdx="4" presStyleCnt="5">
        <dgm:presLayoutVars>
          <dgm:chMax val="0"/>
          <dgm:bulletEnabled val="1"/>
        </dgm:presLayoutVars>
      </dgm:prSet>
      <dgm:spPr/>
      <dgm:t>
        <a:bodyPr/>
        <a:lstStyle/>
        <a:p>
          <a:endParaRPr lang="en-US"/>
        </a:p>
      </dgm:t>
    </dgm:pt>
    <dgm:pt modelId="{842350AD-E0DA-4A25-A804-C9F5189579D8}" type="pres">
      <dgm:prSet presAssocID="{4F0D27CE-8924-41B3-9061-42A84DD8744C}" presName="negativeSpace" presStyleCnt="0"/>
      <dgm:spPr/>
    </dgm:pt>
    <dgm:pt modelId="{1AA9705F-B6D5-4635-8F4C-E2381B3B039A}" type="pres">
      <dgm:prSet presAssocID="{4F0D27CE-8924-41B3-9061-42A84DD8744C}" presName="childText" presStyleLbl="conFgAcc1" presStyleIdx="4" presStyleCnt="5">
        <dgm:presLayoutVars>
          <dgm:bulletEnabled val="1"/>
        </dgm:presLayoutVars>
      </dgm:prSet>
      <dgm:spPr/>
    </dgm:pt>
  </dgm:ptLst>
  <dgm:cxnLst>
    <dgm:cxn modelId="{71A8B736-DEF1-41BF-A116-814C5F27E829}" type="presOf" srcId="{4444CED0-E145-4775-982C-AB0DB9BDF229}" destId="{254AB24F-F40F-402A-8F3F-684BACFAC961}" srcOrd="0" destOrd="0" presId="urn:microsoft.com/office/officeart/2005/8/layout/list1"/>
    <dgm:cxn modelId="{F3369168-3322-4B97-B89E-EC881A5F4481}" type="presOf" srcId="{511FDF56-306A-4027-8F46-95A52417C176}" destId="{192ACCA6-E593-4288-9A23-38AB7251CD35}" srcOrd="0" destOrd="0" presId="urn:microsoft.com/office/officeart/2005/8/layout/list1"/>
    <dgm:cxn modelId="{9F21038E-9DF1-48C3-827A-09A3FEBEEC34}" srcId="{4444CED0-E145-4775-982C-AB0DB9BDF229}" destId="{511FDF56-306A-4027-8F46-95A52417C176}" srcOrd="2" destOrd="0" parTransId="{3026AF9C-04E7-438C-9CBB-ECCC911B1F09}" sibTransId="{FA6BDA4C-0F5D-4479-AA3F-535E76DE380E}"/>
    <dgm:cxn modelId="{B5FDF629-2292-480D-8028-DFDEFC663F05}" type="presOf" srcId="{52A254B2-CB51-4467-AC56-3038681DDEC3}" destId="{3A2D3686-C045-49A6-8095-063E14FD72FD}" srcOrd="1" destOrd="0" presId="urn:microsoft.com/office/officeart/2005/8/layout/list1"/>
    <dgm:cxn modelId="{8EE00E56-244F-426A-9D20-D609B540EE1C}" type="presOf" srcId="{4F0D27CE-8924-41B3-9061-42A84DD8744C}" destId="{7D7F10B6-FC2D-441F-BC76-22586012F2CE}" srcOrd="1" destOrd="0" presId="urn:microsoft.com/office/officeart/2005/8/layout/list1"/>
    <dgm:cxn modelId="{43A1FC01-CF01-43A1-8D8F-C32C93AB0D77}" type="presOf" srcId="{BD983083-768F-4D72-B90A-B4A09CFCECEC}" destId="{3F338331-9A92-4DFC-9F90-67D6CEAEC956}" srcOrd="0" destOrd="0" presId="urn:microsoft.com/office/officeart/2005/8/layout/list1"/>
    <dgm:cxn modelId="{20984BA6-9E08-4C8C-9A3A-C2614148FB0A}" type="presOf" srcId="{52A254B2-CB51-4467-AC56-3038681DDEC3}" destId="{6E36624F-C584-41D5-A432-9C90FBDD848F}" srcOrd="0" destOrd="0" presId="urn:microsoft.com/office/officeart/2005/8/layout/list1"/>
    <dgm:cxn modelId="{ECC6E8C2-705E-41DA-9A0B-D9502760DDAC}" type="presOf" srcId="{4F0D27CE-8924-41B3-9061-42A84DD8744C}" destId="{F14705DB-0E12-4123-B77D-C637BB39E99D}" srcOrd="0" destOrd="0" presId="urn:microsoft.com/office/officeart/2005/8/layout/list1"/>
    <dgm:cxn modelId="{93473C48-B95A-4A4B-B160-029820A227B4}" srcId="{4444CED0-E145-4775-982C-AB0DB9BDF229}" destId="{4F0D27CE-8924-41B3-9061-42A84DD8744C}" srcOrd="4" destOrd="0" parTransId="{DC2279E5-545E-4666-B098-F13FC9A18B81}" sibTransId="{18EF8772-E1F3-4C2A-A8AE-16E2D5C0E3AE}"/>
    <dgm:cxn modelId="{D78B64F0-FF4B-44F4-AD54-2D771A52FB00}" type="presOf" srcId="{FFE137E5-7DE0-4BE5-8F1C-BFF6C6D76219}" destId="{A16174FD-98DE-4307-8EE1-9E3480994B62}" srcOrd="0" destOrd="0" presId="urn:microsoft.com/office/officeart/2005/8/layout/list1"/>
    <dgm:cxn modelId="{DB2F59C8-24F4-4D88-B10B-DB5EDDC66E66}" type="presOf" srcId="{FFE137E5-7DE0-4BE5-8F1C-BFF6C6D76219}" destId="{8A6B5972-0B76-4490-8B7F-DAA996ED1F1E}" srcOrd="1" destOrd="0" presId="urn:microsoft.com/office/officeart/2005/8/layout/list1"/>
    <dgm:cxn modelId="{2EC0660B-9A16-4EF5-8156-88780C9AADBE}" type="presOf" srcId="{BD983083-768F-4D72-B90A-B4A09CFCECEC}" destId="{3823C4C3-79A9-4646-AC7D-3D68AA586022}" srcOrd="1" destOrd="0" presId="urn:microsoft.com/office/officeart/2005/8/layout/list1"/>
    <dgm:cxn modelId="{47304A38-A0C6-4D94-8287-B3E636A3B131}" type="presOf" srcId="{511FDF56-306A-4027-8F46-95A52417C176}" destId="{58C461AE-CBF0-4A29-9928-5966CB522606}" srcOrd="1" destOrd="0" presId="urn:microsoft.com/office/officeart/2005/8/layout/list1"/>
    <dgm:cxn modelId="{18C93376-E9D3-49EE-974E-C3A5FE9B4260}" srcId="{4444CED0-E145-4775-982C-AB0DB9BDF229}" destId="{52A254B2-CB51-4467-AC56-3038681DDEC3}" srcOrd="0" destOrd="0" parTransId="{C138DECA-FF4D-4BCB-8474-803EF14C6ED8}" sibTransId="{351303B5-6C3F-4351-AC33-4DBA61B315C0}"/>
    <dgm:cxn modelId="{86DD20BB-9A03-403D-8201-ABE25174954A}" srcId="{4444CED0-E145-4775-982C-AB0DB9BDF229}" destId="{FFE137E5-7DE0-4BE5-8F1C-BFF6C6D76219}" srcOrd="3" destOrd="0" parTransId="{8542BFBD-7AC2-471A-91FB-C2258E4BBA54}" sibTransId="{1DEC8FBC-28C2-4586-B860-F2A35939DFCD}"/>
    <dgm:cxn modelId="{389B873A-706C-45DF-87F9-5A09B9AC2D35}" srcId="{4444CED0-E145-4775-982C-AB0DB9BDF229}" destId="{BD983083-768F-4D72-B90A-B4A09CFCECEC}" srcOrd="1" destOrd="0" parTransId="{2E90D3EF-B267-4E92-8FB7-8C22522E7E27}" sibTransId="{C58D8367-0458-4504-8AF9-A438EB7729D6}"/>
    <dgm:cxn modelId="{7F7535BF-8670-4AE9-B11B-12CE706E8D21}" type="presParOf" srcId="{254AB24F-F40F-402A-8F3F-684BACFAC961}" destId="{24216688-F78A-4226-BCA3-72900567983A}" srcOrd="0" destOrd="0" presId="urn:microsoft.com/office/officeart/2005/8/layout/list1"/>
    <dgm:cxn modelId="{ADDE994A-D45C-44EB-B089-46571D950744}" type="presParOf" srcId="{24216688-F78A-4226-BCA3-72900567983A}" destId="{6E36624F-C584-41D5-A432-9C90FBDD848F}" srcOrd="0" destOrd="0" presId="urn:microsoft.com/office/officeart/2005/8/layout/list1"/>
    <dgm:cxn modelId="{FABCEA89-F7EE-4ADB-B860-58F8653DF498}" type="presParOf" srcId="{24216688-F78A-4226-BCA3-72900567983A}" destId="{3A2D3686-C045-49A6-8095-063E14FD72FD}" srcOrd="1" destOrd="0" presId="urn:microsoft.com/office/officeart/2005/8/layout/list1"/>
    <dgm:cxn modelId="{A96C0590-8B53-420C-8CA0-8BB09EB329F4}" type="presParOf" srcId="{254AB24F-F40F-402A-8F3F-684BACFAC961}" destId="{7AE26104-30C4-4F17-B6C4-A95310B1F39E}" srcOrd="1" destOrd="0" presId="urn:microsoft.com/office/officeart/2005/8/layout/list1"/>
    <dgm:cxn modelId="{41EA1E73-570C-41D5-8617-17BDD3610562}" type="presParOf" srcId="{254AB24F-F40F-402A-8F3F-684BACFAC961}" destId="{A6075277-653D-44CD-B0B2-3D8EEB0E78C0}" srcOrd="2" destOrd="0" presId="urn:microsoft.com/office/officeart/2005/8/layout/list1"/>
    <dgm:cxn modelId="{7DC9835B-3AB1-4877-BA04-9C0B4F2A598B}" type="presParOf" srcId="{254AB24F-F40F-402A-8F3F-684BACFAC961}" destId="{223AF058-64A4-4781-AD94-0097A8D0B976}" srcOrd="3" destOrd="0" presId="urn:microsoft.com/office/officeart/2005/8/layout/list1"/>
    <dgm:cxn modelId="{2C92E86A-F61A-4D95-B948-0DA8338ABA5C}" type="presParOf" srcId="{254AB24F-F40F-402A-8F3F-684BACFAC961}" destId="{879A03A3-759A-4FF9-BAC3-C865827503F3}" srcOrd="4" destOrd="0" presId="urn:microsoft.com/office/officeart/2005/8/layout/list1"/>
    <dgm:cxn modelId="{D510F0F1-DA9B-4218-B205-EA3D4916617A}" type="presParOf" srcId="{879A03A3-759A-4FF9-BAC3-C865827503F3}" destId="{3F338331-9A92-4DFC-9F90-67D6CEAEC956}" srcOrd="0" destOrd="0" presId="urn:microsoft.com/office/officeart/2005/8/layout/list1"/>
    <dgm:cxn modelId="{7E18DB36-8483-43A9-A920-C28916C1BDF3}" type="presParOf" srcId="{879A03A3-759A-4FF9-BAC3-C865827503F3}" destId="{3823C4C3-79A9-4646-AC7D-3D68AA586022}" srcOrd="1" destOrd="0" presId="urn:microsoft.com/office/officeart/2005/8/layout/list1"/>
    <dgm:cxn modelId="{CCF9ED26-4653-4167-95D1-2CE80BF3B7EE}" type="presParOf" srcId="{254AB24F-F40F-402A-8F3F-684BACFAC961}" destId="{23C8547A-5EC6-4605-93E2-9391562EE40D}" srcOrd="5" destOrd="0" presId="urn:microsoft.com/office/officeart/2005/8/layout/list1"/>
    <dgm:cxn modelId="{3846F912-BD20-409B-A766-9596DFDAA203}" type="presParOf" srcId="{254AB24F-F40F-402A-8F3F-684BACFAC961}" destId="{0E99164B-9621-4198-B3D1-C8DB07C78806}" srcOrd="6" destOrd="0" presId="urn:microsoft.com/office/officeart/2005/8/layout/list1"/>
    <dgm:cxn modelId="{E47696AE-3488-482E-9A36-6212DB5DF87C}" type="presParOf" srcId="{254AB24F-F40F-402A-8F3F-684BACFAC961}" destId="{0D1EE70E-598A-404A-A5E0-D687837E49A4}" srcOrd="7" destOrd="0" presId="urn:microsoft.com/office/officeart/2005/8/layout/list1"/>
    <dgm:cxn modelId="{69AEF04F-795A-42E7-BBAB-831BD6377EBF}" type="presParOf" srcId="{254AB24F-F40F-402A-8F3F-684BACFAC961}" destId="{D2DD9192-95CD-476B-AEE3-05E240BFCB42}" srcOrd="8" destOrd="0" presId="urn:microsoft.com/office/officeart/2005/8/layout/list1"/>
    <dgm:cxn modelId="{44793A40-0F4C-46F0-AE6F-DF1AA4618A79}" type="presParOf" srcId="{D2DD9192-95CD-476B-AEE3-05E240BFCB42}" destId="{192ACCA6-E593-4288-9A23-38AB7251CD35}" srcOrd="0" destOrd="0" presId="urn:microsoft.com/office/officeart/2005/8/layout/list1"/>
    <dgm:cxn modelId="{EC6291C6-FD36-4018-B3D5-45F35B8DA422}" type="presParOf" srcId="{D2DD9192-95CD-476B-AEE3-05E240BFCB42}" destId="{58C461AE-CBF0-4A29-9928-5966CB522606}" srcOrd="1" destOrd="0" presId="urn:microsoft.com/office/officeart/2005/8/layout/list1"/>
    <dgm:cxn modelId="{FF288C87-4422-4810-B9B3-4F7D3706E5F9}" type="presParOf" srcId="{254AB24F-F40F-402A-8F3F-684BACFAC961}" destId="{DD0C1564-A83D-42CC-AB9F-06103E747F31}" srcOrd="9" destOrd="0" presId="urn:microsoft.com/office/officeart/2005/8/layout/list1"/>
    <dgm:cxn modelId="{50749B23-7834-478A-ACF2-C1EFC1D07A0D}" type="presParOf" srcId="{254AB24F-F40F-402A-8F3F-684BACFAC961}" destId="{395E73C1-7BB3-425A-B581-15CC77798116}" srcOrd="10" destOrd="0" presId="urn:microsoft.com/office/officeart/2005/8/layout/list1"/>
    <dgm:cxn modelId="{DE93A56D-59A0-4FB3-AB60-E1D708315F86}" type="presParOf" srcId="{254AB24F-F40F-402A-8F3F-684BACFAC961}" destId="{2D7CB508-5C1F-4399-A7F6-0ECDC8B63E0B}" srcOrd="11" destOrd="0" presId="urn:microsoft.com/office/officeart/2005/8/layout/list1"/>
    <dgm:cxn modelId="{F6AD8659-9761-493A-A37B-94E8FC7BC5B7}" type="presParOf" srcId="{254AB24F-F40F-402A-8F3F-684BACFAC961}" destId="{C634AD1E-C826-4A5A-8794-7D3BA0EFA28B}" srcOrd="12" destOrd="0" presId="urn:microsoft.com/office/officeart/2005/8/layout/list1"/>
    <dgm:cxn modelId="{CEA7E5B7-800B-4487-9577-4B506FFEB393}" type="presParOf" srcId="{C634AD1E-C826-4A5A-8794-7D3BA0EFA28B}" destId="{A16174FD-98DE-4307-8EE1-9E3480994B62}" srcOrd="0" destOrd="0" presId="urn:microsoft.com/office/officeart/2005/8/layout/list1"/>
    <dgm:cxn modelId="{35D65D77-0FC2-4784-ACF1-1C078DBEDC2D}" type="presParOf" srcId="{C634AD1E-C826-4A5A-8794-7D3BA0EFA28B}" destId="{8A6B5972-0B76-4490-8B7F-DAA996ED1F1E}" srcOrd="1" destOrd="0" presId="urn:microsoft.com/office/officeart/2005/8/layout/list1"/>
    <dgm:cxn modelId="{2ED539DC-43F4-481E-900F-E1C5ED1338DF}" type="presParOf" srcId="{254AB24F-F40F-402A-8F3F-684BACFAC961}" destId="{9E4504A5-1A67-4C82-B3C0-4AF91C2A5984}" srcOrd="13" destOrd="0" presId="urn:microsoft.com/office/officeart/2005/8/layout/list1"/>
    <dgm:cxn modelId="{E950052C-2892-41FD-A2C8-D20F0B321506}" type="presParOf" srcId="{254AB24F-F40F-402A-8F3F-684BACFAC961}" destId="{402DACB5-7469-498D-A702-319A8EB2567D}" srcOrd="14" destOrd="0" presId="urn:microsoft.com/office/officeart/2005/8/layout/list1"/>
    <dgm:cxn modelId="{FDA4F895-7346-4940-B807-3E17806FD609}" type="presParOf" srcId="{254AB24F-F40F-402A-8F3F-684BACFAC961}" destId="{3BBF304B-521F-4C00-9FD0-CF3DD436E7E3}" srcOrd="15" destOrd="0" presId="urn:microsoft.com/office/officeart/2005/8/layout/list1"/>
    <dgm:cxn modelId="{36881670-A9CF-43B4-AE5E-53AB234B7457}" type="presParOf" srcId="{254AB24F-F40F-402A-8F3F-684BACFAC961}" destId="{BDB554E9-B5FB-46D7-8EEF-EA4EFC00CB12}" srcOrd="16" destOrd="0" presId="urn:microsoft.com/office/officeart/2005/8/layout/list1"/>
    <dgm:cxn modelId="{CF9E1B2D-908E-4E3C-9615-38F2E21814A3}" type="presParOf" srcId="{BDB554E9-B5FB-46D7-8EEF-EA4EFC00CB12}" destId="{F14705DB-0E12-4123-B77D-C637BB39E99D}" srcOrd="0" destOrd="0" presId="urn:microsoft.com/office/officeart/2005/8/layout/list1"/>
    <dgm:cxn modelId="{53DD2B5D-971C-414C-A373-F2A15861FE5D}" type="presParOf" srcId="{BDB554E9-B5FB-46D7-8EEF-EA4EFC00CB12}" destId="{7D7F10B6-FC2D-441F-BC76-22586012F2CE}" srcOrd="1" destOrd="0" presId="urn:microsoft.com/office/officeart/2005/8/layout/list1"/>
    <dgm:cxn modelId="{1F8B6F6E-C3D2-44F7-B109-9B41AE0784C7}" type="presParOf" srcId="{254AB24F-F40F-402A-8F3F-684BACFAC961}" destId="{842350AD-E0DA-4A25-A804-C9F5189579D8}" srcOrd="17" destOrd="0" presId="urn:microsoft.com/office/officeart/2005/8/layout/list1"/>
    <dgm:cxn modelId="{66402761-9BCA-40DA-B179-87DF805668AA}" type="presParOf" srcId="{254AB24F-F40F-402A-8F3F-684BACFAC961}" destId="{1AA9705F-B6D5-4635-8F4C-E2381B3B039A}"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06DEF67-31D2-4E1B-9922-CB8CF72ED28A}"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US"/>
        </a:p>
      </dgm:t>
    </dgm:pt>
    <dgm:pt modelId="{4A438588-8972-4D64-A0BE-14173328659C}">
      <dgm:prSet custT="1"/>
      <dgm:spPr/>
      <dgm:t>
        <a:bodyPr/>
        <a:lstStyle/>
        <a:p>
          <a:r>
            <a:rPr lang="en-US" sz="1400" b="1" i="1" baseline="0" dirty="0" smtClean="0">
              <a:solidFill>
                <a:schemeClr val="tx1"/>
              </a:solidFill>
              <a:latin typeface="Arial" panose="020B0604020202020204" pitchFamily="34" charset="0"/>
            </a:rPr>
            <a:t>Early Failure: </a:t>
          </a:r>
          <a:r>
            <a:rPr lang="en-US" sz="1400" baseline="0" dirty="0" smtClean="0">
              <a:solidFill>
                <a:schemeClr val="tx1"/>
              </a:solidFill>
              <a:latin typeface="Arial" panose="020B0604020202020204" pitchFamily="34" charset="0"/>
            </a:rPr>
            <a:t>The Typical European In Approach to High-Context Cultures.</a:t>
          </a:r>
          <a:endParaRPr lang="en-US" sz="1400" baseline="0" dirty="0">
            <a:solidFill>
              <a:schemeClr val="tx1"/>
            </a:solidFill>
            <a:latin typeface="Arial" panose="020B0604020202020204" pitchFamily="34" charset="0"/>
          </a:endParaRPr>
        </a:p>
      </dgm:t>
    </dgm:pt>
    <dgm:pt modelId="{BBF576D4-96B0-44C8-BCA5-CDF5611B4A81}" type="parTrans" cxnId="{ACD9C410-D133-4680-AA33-4A1674FB9D87}">
      <dgm:prSet/>
      <dgm:spPr/>
      <dgm:t>
        <a:bodyPr/>
        <a:lstStyle/>
        <a:p>
          <a:endParaRPr lang="en-US"/>
        </a:p>
      </dgm:t>
    </dgm:pt>
    <dgm:pt modelId="{FE71950C-725B-4430-86EE-8CAE25FCE272}" type="sibTrans" cxnId="{ACD9C410-D133-4680-AA33-4A1674FB9D87}">
      <dgm:prSet/>
      <dgm:spPr/>
      <dgm:t>
        <a:bodyPr/>
        <a:lstStyle/>
        <a:p>
          <a:endParaRPr lang="en-US"/>
        </a:p>
      </dgm:t>
    </dgm:pt>
    <dgm:pt modelId="{D0CE81FD-8F07-4EA4-8011-A7BED0F2DCE6}">
      <dgm:prSet custT="1"/>
      <dgm:spPr/>
      <dgm:t>
        <a:bodyPr/>
        <a:lstStyle/>
        <a:p>
          <a:r>
            <a:rPr lang="en-US" sz="1400" b="1" i="1" baseline="0" dirty="0" smtClean="0">
              <a:solidFill>
                <a:schemeClr val="tx1"/>
              </a:solidFill>
              <a:latin typeface="Arial" panose="020B0604020202020204" pitchFamily="34" charset="0"/>
            </a:rPr>
            <a:t>Cultural Recalibration: </a:t>
          </a:r>
          <a:r>
            <a:rPr lang="en-US" sz="1400" baseline="0" dirty="0" smtClean="0">
              <a:solidFill>
                <a:schemeClr val="tx1"/>
              </a:solidFill>
              <a:latin typeface="Arial" panose="020B0604020202020204" pitchFamily="34" charset="0"/>
            </a:rPr>
            <a:t>How to learn to embrace the nature of national uncertainties and indulgence inconsistencies. (Unilever, 2025).</a:t>
          </a:r>
          <a:endParaRPr lang="en-US" sz="1400" baseline="0" dirty="0">
            <a:solidFill>
              <a:schemeClr val="tx1"/>
            </a:solidFill>
            <a:latin typeface="Arial" panose="020B0604020202020204" pitchFamily="34" charset="0"/>
          </a:endParaRPr>
        </a:p>
      </dgm:t>
    </dgm:pt>
    <dgm:pt modelId="{AE3ED8C5-B65F-4A5A-9B1D-2B55ED2A370F}" type="parTrans" cxnId="{3BC84273-15D9-47F4-B3CE-5FCF800D0564}">
      <dgm:prSet/>
      <dgm:spPr/>
      <dgm:t>
        <a:bodyPr/>
        <a:lstStyle/>
        <a:p>
          <a:endParaRPr lang="en-US"/>
        </a:p>
      </dgm:t>
    </dgm:pt>
    <dgm:pt modelId="{8B5CFAAA-4907-444A-BF94-47DF5AA7A6B2}" type="sibTrans" cxnId="{3BC84273-15D9-47F4-B3CE-5FCF800D0564}">
      <dgm:prSet/>
      <dgm:spPr/>
      <dgm:t>
        <a:bodyPr/>
        <a:lstStyle/>
        <a:p>
          <a:endParaRPr lang="en-US"/>
        </a:p>
      </dgm:t>
    </dgm:pt>
    <dgm:pt modelId="{4CB5CBA6-5D6F-49B9-BCD0-51E031A89BD4}">
      <dgm:prSet custT="1"/>
      <dgm:spPr/>
      <dgm:t>
        <a:bodyPr/>
        <a:lstStyle/>
        <a:p>
          <a:r>
            <a:rPr lang="en-US" sz="1400" b="1" i="1" baseline="0" dirty="0" smtClean="0">
              <a:solidFill>
                <a:schemeClr val="tx1"/>
              </a:solidFill>
              <a:latin typeface="Arial" panose="020B0604020202020204" pitchFamily="34" charset="0"/>
            </a:rPr>
            <a:t>The EQ Integration: </a:t>
          </a:r>
          <a:r>
            <a:rPr lang="en-US" sz="1400" baseline="0" dirty="0" smtClean="0">
              <a:solidFill>
                <a:schemeClr val="tx1"/>
              </a:solidFill>
              <a:latin typeface="Arial" panose="020B0604020202020204" pitchFamily="34" charset="0"/>
            </a:rPr>
            <a:t>Culturally Sensitive Towards Miscomprehension.</a:t>
          </a:r>
          <a:endParaRPr lang="en-US" sz="1400" baseline="0" dirty="0">
            <a:solidFill>
              <a:schemeClr val="tx1"/>
            </a:solidFill>
            <a:latin typeface="Arial" panose="020B0604020202020204" pitchFamily="34" charset="0"/>
          </a:endParaRPr>
        </a:p>
      </dgm:t>
    </dgm:pt>
    <dgm:pt modelId="{806B5748-2CB4-4A78-895C-A11BCFE6552F}" type="parTrans" cxnId="{82E104BE-DBB7-49CF-AD9B-BDDC288C660F}">
      <dgm:prSet/>
      <dgm:spPr/>
      <dgm:t>
        <a:bodyPr/>
        <a:lstStyle/>
        <a:p>
          <a:endParaRPr lang="en-US"/>
        </a:p>
      </dgm:t>
    </dgm:pt>
    <dgm:pt modelId="{89FB5FA2-C32E-49B4-82DB-7790A9D57C3F}" type="sibTrans" cxnId="{82E104BE-DBB7-49CF-AD9B-BDDC288C660F}">
      <dgm:prSet/>
      <dgm:spPr/>
      <dgm:t>
        <a:bodyPr/>
        <a:lstStyle/>
        <a:p>
          <a:endParaRPr lang="en-US"/>
        </a:p>
      </dgm:t>
    </dgm:pt>
    <dgm:pt modelId="{D5968E9D-ADF7-43DA-8FCA-3FAB379E1327}">
      <dgm:prSet custT="1"/>
      <dgm:spPr/>
      <dgm:t>
        <a:bodyPr/>
        <a:lstStyle/>
        <a:p>
          <a:r>
            <a:rPr lang="en-US" sz="1400" b="1" i="1" baseline="0" dirty="0" smtClean="0">
              <a:solidFill>
                <a:schemeClr val="tx1"/>
              </a:solidFill>
              <a:latin typeface="Arial" panose="020B0604020202020204" pitchFamily="34" charset="0"/>
            </a:rPr>
            <a:t>Change: </a:t>
          </a:r>
          <a:r>
            <a:rPr lang="en-US" sz="1400" baseline="0" dirty="0" smtClean="0">
              <a:solidFill>
                <a:schemeClr val="tx1"/>
              </a:solidFill>
              <a:latin typeface="Arial" panose="020B0604020202020204" pitchFamily="34" charset="0"/>
            </a:rPr>
            <a:t>An increased acceptance in the market due to cultural intelligence.</a:t>
          </a:r>
          <a:endParaRPr lang="en-US" sz="1400" baseline="0" dirty="0">
            <a:solidFill>
              <a:schemeClr val="tx1"/>
            </a:solidFill>
            <a:latin typeface="Arial" panose="020B0604020202020204" pitchFamily="34" charset="0"/>
          </a:endParaRPr>
        </a:p>
      </dgm:t>
    </dgm:pt>
    <dgm:pt modelId="{56471DC6-B211-401C-91D9-99084FAAF0E4}" type="parTrans" cxnId="{FD6FCC06-D2D7-4D2F-AC98-854CBC6846FF}">
      <dgm:prSet/>
      <dgm:spPr/>
      <dgm:t>
        <a:bodyPr/>
        <a:lstStyle/>
        <a:p>
          <a:endParaRPr lang="en-US"/>
        </a:p>
      </dgm:t>
    </dgm:pt>
    <dgm:pt modelId="{D28DE155-D8DC-4D95-A64A-BF49F3745518}" type="sibTrans" cxnId="{FD6FCC06-D2D7-4D2F-AC98-854CBC6846FF}">
      <dgm:prSet/>
      <dgm:spPr/>
      <dgm:t>
        <a:bodyPr/>
        <a:lstStyle/>
        <a:p>
          <a:endParaRPr lang="en-US"/>
        </a:p>
      </dgm:t>
    </dgm:pt>
    <dgm:pt modelId="{216F2E3E-7ED3-4EBF-BBC6-6A4E2AC785AA}" type="pres">
      <dgm:prSet presAssocID="{606DEF67-31D2-4E1B-9922-CB8CF72ED28A}" presName="Name0" presStyleCnt="0">
        <dgm:presLayoutVars>
          <dgm:chMax val="7"/>
          <dgm:chPref val="7"/>
          <dgm:dir/>
        </dgm:presLayoutVars>
      </dgm:prSet>
      <dgm:spPr/>
      <dgm:t>
        <a:bodyPr/>
        <a:lstStyle/>
        <a:p>
          <a:endParaRPr lang="en-US"/>
        </a:p>
      </dgm:t>
    </dgm:pt>
    <dgm:pt modelId="{9C95AECE-B740-4F3A-9575-782E97C116C3}" type="pres">
      <dgm:prSet presAssocID="{606DEF67-31D2-4E1B-9922-CB8CF72ED28A}" presName="Name1" presStyleCnt="0"/>
      <dgm:spPr/>
    </dgm:pt>
    <dgm:pt modelId="{5FA944BA-B18E-462F-B7D8-A7B3E1E02F0B}" type="pres">
      <dgm:prSet presAssocID="{606DEF67-31D2-4E1B-9922-CB8CF72ED28A}" presName="cycle" presStyleCnt="0"/>
      <dgm:spPr/>
    </dgm:pt>
    <dgm:pt modelId="{175D6E8B-4A37-4C4A-98F5-8BD30372CF07}" type="pres">
      <dgm:prSet presAssocID="{606DEF67-31D2-4E1B-9922-CB8CF72ED28A}" presName="srcNode" presStyleLbl="node1" presStyleIdx="0" presStyleCnt="4"/>
      <dgm:spPr/>
    </dgm:pt>
    <dgm:pt modelId="{2C3AD605-FAD1-4481-9CF0-7948C796481A}" type="pres">
      <dgm:prSet presAssocID="{606DEF67-31D2-4E1B-9922-CB8CF72ED28A}" presName="conn" presStyleLbl="parChTrans1D2" presStyleIdx="0" presStyleCnt="1"/>
      <dgm:spPr/>
      <dgm:t>
        <a:bodyPr/>
        <a:lstStyle/>
        <a:p>
          <a:endParaRPr lang="en-US"/>
        </a:p>
      </dgm:t>
    </dgm:pt>
    <dgm:pt modelId="{A1B9F239-2A4C-47BD-9D90-C26C61325954}" type="pres">
      <dgm:prSet presAssocID="{606DEF67-31D2-4E1B-9922-CB8CF72ED28A}" presName="extraNode" presStyleLbl="node1" presStyleIdx="0" presStyleCnt="4"/>
      <dgm:spPr/>
    </dgm:pt>
    <dgm:pt modelId="{697F6BAF-B8AA-4A4F-BEA8-2C1F75D95CC6}" type="pres">
      <dgm:prSet presAssocID="{606DEF67-31D2-4E1B-9922-CB8CF72ED28A}" presName="dstNode" presStyleLbl="node1" presStyleIdx="0" presStyleCnt="4"/>
      <dgm:spPr/>
    </dgm:pt>
    <dgm:pt modelId="{2D62BEA5-193D-4FB3-8C61-B275612C243C}" type="pres">
      <dgm:prSet presAssocID="{4A438588-8972-4D64-A0BE-14173328659C}" presName="text_1" presStyleLbl="node1" presStyleIdx="0" presStyleCnt="4">
        <dgm:presLayoutVars>
          <dgm:bulletEnabled val="1"/>
        </dgm:presLayoutVars>
      </dgm:prSet>
      <dgm:spPr/>
      <dgm:t>
        <a:bodyPr/>
        <a:lstStyle/>
        <a:p>
          <a:endParaRPr lang="en-US"/>
        </a:p>
      </dgm:t>
    </dgm:pt>
    <dgm:pt modelId="{ECC69D53-571E-40FB-9F01-F87C2B2E7E86}" type="pres">
      <dgm:prSet presAssocID="{4A438588-8972-4D64-A0BE-14173328659C}" presName="accent_1" presStyleCnt="0"/>
      <dgm:spPr/>
    </dgm:pt>
    <dgm:pt modelId="{8887F772-093D-4119-B3BF-687491A3B8E8}" type="pres">
      <dgm:prSet presAssocID="{4A438588-8972-4D64-A0BE-14173328659C}" presName="accentRepeatNode" presStyleLbl="solidFgAcc1" presStyleIdx="0" presStyleCnt="4"/>
      <dgm:spPr/>
    </dgm:pt>
    <dgm:pt modelId="{84DA9FA2-40BE-438F-B303-566756AAF306}" type="pres">
      <dgm:prSet presAssocID="{D0CE81FD-8F07-4EA4-8011-A7BED0F2DCE6}" presName="text_2" presStyleLbl="node1" presStyleIdx="1" presStyleCnt="4">
        <dgm:presLayoutVars>
          <dgm:bulletEnabled val="1"/>
        </dgm:presLayoutVars>
      </dgm:prSet>
      <dgm:spPr/>
      <dgm:t>
        <a:bodyPr/>
        <a:lstStyle/>
        <a:p>
          <a:endParaRPr lang="en-US"/>
        </a:p>
      </dgm:t>
    </dgm:pt>
    <dgm:pt modelId="{B336348B-A74F-4510-B3FF-F4E0A91845E8}" type="pres">
      <dgm:prSet presAssocID="{D0CE81FD-8F07-4EA4-8011-A7BED0F2DCE6}" presName="accent_2" presStyleCnt="0"/>
      <dgm:spPr/>
    </dgm:pt>
    <dgm:pt modelId="{31543BB9-B89E-44CE-88FB-16DB32D712E3}" type="pres">
      <dgm:prSet presAssocID="{D0CE81FD-8F07-4EA4-8011-A7BED0F2DCE6}" presName="accentRepeatNode" presStyleLbl="solidFgAcc1" presStyleIdx="1" presStyleCnt="4"/>
      <dgm:spPr/>
    </dgm:pt>
    <dgm:pt modelId="{4DF403D8-69E0-42D5-9C27-C7875F041A32}" type="pres">
      <dgm:prSet presAssocID="{4CB5CBA6-5D6F-49B9-BCD0-51E031A89BD4}" presName="text_3" presStyleLbl="node1" presStyleIdx="2" presStyleCnt="4">
        <dgm:presLayoutVars>
          <dgm:bulletEnabled val="1"/>
        </dgm:presLayoutVars>
      </dgm:prSet>
      <dgm:spPr/>
      <dgm:t>
        <a:bodyPr/>
        <a:lstStyle/>
        <a:p>
          <a:endParaRPr lang="en-US"/>
        </a:p>
      </dgm:t>
    </dgm:pt>
    <dgm:pt modelId="{8F3E1055-8911-47E6-9AE0-14169FBDD5E6}" type="pres">
      <dgm:prSet presAssocID="{4CB5CBA6-5D6F-49B9-BCD0-51E031A89BD4}" presName="accent_3" presStyleCnt="0"/>
      <dgm:spPr/>
    </dgm:pt>
    <dgm:pt modelId="{55C6E7A2-0773-4786-8251-0DC42FC0CE57}" type="pres">
      <dgm:prSet presAssocID="{4CB5CBA6-5D6F-49B9-BCD0-51E031A89BD4}" presName="accentRepeatNode" presStyleLbl="solidFgAcc1" presStyleIdx="2" presStyleCnt="4"/>
      <dgm:spPr/>
    </dgm:pt>
    <dgm:pt modelId="{B5E300CB-BB8D-4A9D-A5D4-EE2BA789950B}" type="pres">
      <dgm:prSet presAssocID="{D5968E9D-ADF7-43DA-8FCA-3FAB379E1327}" presName="text_4" presStyleLbl="node1" presStyleIdx="3" presStyleCnt="4">
        <dgm:presLayoutVars>
          <dgm:bulletEnabled val="1"/>
        </dgm:presLayoutVars>
      </dgm:prSet>
      <dgm:spPr/>
      <dgm:t>
        <a:bodyPr/>
        <a:lstStyle/>
        <a:p>
          <a:endParaRPr lang="en-US"/>
        </a:p>
      </dgm:t>
    </dgm:pt>
    <dgm:pt modelId="{2E86BD55-428E-4FF1-8BCB-8EFF0F36B8E1}" type="pres">
      <dgm:prSet presAssocID="{D5968E9D-ADF7-43DA-8FCA-3FAB379E1327}" presName="accent_4" presStyleCnt="0"/>
      <dgm:spPr/>
    </dgm:pt>
    <dgm:pt modelId="{B94726F3-962E-4452-AEA5-2173C8C6570C}" type="pres">
      <dgm:prSet presAssocID="{D5968E9D-ADF7-43DA-8FCA-3FAB379E1327}" presName="accentRepeatNode" presStyleLbl="solidFgAcc1" presStyleIdx="3" presStyleCnt="4"/>
      <dgm:spPr/>
    </dgm:pt>
  </dgm:ptLst>
  <dgm:cxnLst>
    <dgm:cxn modelId="{0AC4427B-6449-47BB-A0EE-DA367185075F}" type="presOf" srcId="{606DEF67-31D2-4E1B-9922-CB8CF72ED28A}" destId="{216F2E3E-7ED3-4EBF-BBC6-6A4E2AC785AA}" srcOrd="0" destOrd="0" presId="urn:microsoft.com/office/officeart/2008/layout/VerticalCurvedList"/>
    <dgm:cxn modelId="{AFFC2786-11F9-4315-8C9B-20849927D834}" type="presOf" srcId="{FE71950C-725B-4430-86EE-8CAE25FCE272}" destId="{2C3AD605-FAD1-4481-9CF0-7948C796481A}" srcOrd="0" destOrd="0" presId="urn:microsoft.com/office/officeart/2008/layout/VerticalCurvedList"/>
    <dgm:cxn modelId="{3BC84273-15D9-47F4-B3CE-5FCF800D0564}" srcId="{606DEF67-31D2-4E1B-9922-CB8CF72ED28A}" destId="{D0CE81FD-8F07-4EA4-8011-A7BED0F2DCE6}" srcOrd="1" destOrd="0" parTransId="{AE3ED8C5-B65F-4A5A-9B1D-2B55ED2A370F}" sibTransId="{8B5CFAAA-4907-444A-BF94-47DF5AA7A6B2}"/>
    <dgm:cxn modelId="{C35C4A44-19F7-4D02-9E50-070F680F4082}" type="presOf" srcId="{D5968E9D-ADF7-43DA-8FCA-3FAB379E1327}" destId="{B5E300CB-BB8D-4A9D-A5D4-EE2BA789950B}" srcOrd="0" destOrd="0" presId="urn:microsoft.com/office/officeart/2008/layout/VerticalCurvedList"/>
    <dgm:cxn modelId="{ACD9C410-D133-4680-AA33-4A1674FB9D87}" srcId="{606DEF67-31D2-4E1B-9922-CB8CF72ED28A}" destId="{4A438588-8972-4D64-A0BE-14173328659C}" srcOrd="0" destOrd="0" parTransId="{BBF576D4-96B0-44C8-BCA5-CDF5611B4A81}" sibTransId="{FE71950C-725B-4430-86EE-8CAE25FCE272}"/>
    <dgm:cxn modelId="{13492757-52AA-43F7-A662-68584D5AC969}" type="presOf" srcId="{4CB5CBA6-5D6F-49B9-BCD0-51E031A89BD4}" destId="{4DF403D8-69E0-42D5-9C27-C7875F041A32}" srcOrd="0" destOrd="0" presId="urn:microsoft.com/office/officeart/2008/layout/VerticalCurvedList"/>
    <dgm:cxn modelId="{C896D930-0A21-45B3-A638-B807A2C52ADD}" type="presOf" srcId="{D0CE81FD-8F07-4EA4-8011-A7BED0F2DCE6}" destId="{84DA9FA2-40BE-438F-B303-566756AAF306}" srcOrd="0" destOrd="0" presId="urn:microsoft.com/office/officeart/2008/layout/VerticalCurvedList"/>
    <dgm:cxn modelId="{FD6FCC06-D2D7-4D2F-AC98-854CBC6846FF}" srcId="{606DEF67-31D2-4E1B-9922-CB8CF72ED28A}" destId="{D5968E9D-ADF7-43DA-8FCA-3FAB379E1327}" srcOrd="3" destOrd="0" parTransId="{56471DC6-B211-401C-91D9-99084FAAF0E4}" sibTransId="{D28DE155-D8DC-4D95-A64A-BF49F3745518}"/>
    <dgm:cxn modelId="{E133C6B9-68AC-40A6-A486-2072D2889815}" type="presOf" srcId="{4A438588-8972-4D64-A0BE-14173328659C}" destId="{2D62BEA5-193D-4FB3-8C61-B275612C243C}" srcOrd="0" destOrd="0" presId="urn:microsoft.com/office/officeart/2008/layout/VerticalCurvedList"/>
    <dgm:cxn modelId="{82E104BE-DBB7-49CF-AD9B-BDDC288C660F}" srcId="{606DEF67-31D2-4E1B-9922-CB8CF72ED28A}" destId="{4CB5CBA6-5D6F-49B9-BCD0-51E031A89BD4}" srcOrd="2" destOrd="0" parTransId="{806B5748-2CB4-4A78-895C-A11BCFE6552F}" sibTransId="{89FB5FA2-C32E-49B4-82DB-7790A9D57C3F}"/>
    <dgm:cxn modelId="{988D1D24-BBA6-4E13-80B1-6877BE220C70}" type="presParOf" srcId="{216F2E3E-7ED3-4EBF-BBC6-6A4E2AC785AA}" destId="{9C95AECE-B740-4F3A-9575-782E97C116C3}" srcOrd="0" destOrd="0" presId="urn:microsoft.com/office/officeart/2008/layout/VerticalCurvedList"/>
    <dgm:cxn modelId="{7D47DF10-8432-4C4F-AE14-D0F085B17DD9}" type="presParOf" srcId="{9C95AECE-B740-4F3A-9575-782E97C116C3}" destId="{5FA944BA-B18E-462F-B7D8-A7B3E1E02F0B}" srcOrd="0" destOrd="0" presId="urn:microsoft.com/office/officeart/2008/layout/VerticalCurvedList"/>
    <dgm:cxn modelId="{F8963CF7-90D3-438A-B50D-D21FC31747E6}" type="presParOf" srcId="{5FA944BA-B18E-462F-B7D8-A7B3E1E02F0B}" destId="{175D6E8B-4A37-4C4A-98F5-8BD30372CF07}" srcOrd="0" destOrd="0" presId="urn:microsoft.com/office/officeart/2008/layout/VerticalCurvedList"/>
    <dgm:cxn modelId="{57328FD5-5E3B-49D3-A43F-50D932586CF1}" type="presParOf" srcId="{5FA944BA-B18E-462F-B7D8-A7B3E1E02F0B}" destId="{2C3AD605-FAD1-4481-9CF0-7948C796481A}" srcOrd="1" destOrd="0" presId="urn:microsoft.com/office/officeart/2008/layout/VerticalCurvedList"/>
    <dgm:cxn modelId="{E738E9CA-53FD-472A-A835-5F0534F67067}" type="presParOf" srcId="{5FA944BA-B18E-462F-B7D8-A7B3E1E02F0B}" destId="{A1B9F239-2A4C-47BD-9D90-C26C61325954}" srcOrd="2" destOrd="0" presId="urn:microsoft.com/office/officeart/2008/layout/VerticalCurvedList"/>
    <dgm:cxn modelId="{D4A30699-84BA-4AF9-A12D-FE5CD90ECDAA}" type="presParOf" srcId="{5FA944BA-B18E-462F-B7D8-A7B3E1E02F0B}" destId="{697F6BAF-B8AA-4A4F-BEA8-2C1F75D95CC6}" srcOrd="3" destOrd="0" presId="urn:microsoft.com/office/officeart/2008/layout/VerticalCurvedList"/>
    <dgm:cxn modelId="{328EC036-E8C3-4176-8A20-BC8529716BC4}" type="presParOf" srcId="{9C95AECE-B740-4F3A-9575-782E97C116C3}" destId="{2D62BEA5-193D-4FB3-8C61-B275612C243C}" srcOrd="1" destOrd="0" presId="urn:microsoft.com/office/officeart/2008/layout/VerticalCurvedList"/>
    <dgm:cxn modelId="{69B8A3E0-31DF-4000-9CA1-03998EBC154E}" type="presParOf" srcId="{9C95AECE-B740-4F3A-9575-782E97C116C3}" destId="{ECC69D53-571E-40FB-9F01-F87C2B2E7E86}" srcOrd="2" destOrd="0" presId="urn:microsoft.com/office/officeart/2008/layout/VerticalCurvedList"/>
    <dgm:cxn modelId="{50C5703C-82BC-456B-8B44-B06871268FCD}" type="presParOf" srcId="{ECC69D53-571E-40FB-9F01-F87C2B2E7E86}" destId="{8887F772-093D-4119-B3BF-687491A3B8E8}" srcOrd="0" destOrd="0" presId="urn:microsoft.com/office/officeart/2008/layout/VerticalCurvedList"/>
    <dgm:cxn modelId="{CBE00F8E-5B18-4F0F-991A-A6B9ED78003C}" type="presParOf" srcId="{9C95AECE-B740-4F3A-9575-782E97C116C3}" destId="{84DA9FA2-40BE-438F-B303-566756AAF306}" srcOrd="3" destOrd="0" presId="urn:microsoft.com/office/officeart/2008/layout/VerticalCurvedList"/>
    <dgm:cxn modelId="{B9849FCE-8EFA-450B-9B5C-0179DCDADAE4}" type="presParOf" srcId="{9C95AECE-B740-4F3A-9575-782E97C116C3}" destId="{B336348B-A74F-4510-B3FF-F4E0A91845E8}" srcOrd="4" destOrd="0" presId="urn:microsoft.com/office/officeart/2008/layout/VerticalCurvedList"/>
    <dgm:cxn modelId="{4A89E0E4-0580-49B6-86FE-3AF1F0F503C4}" type="presParOf" srcId="{B336348B-A74F-4510-B3FF-F4E0A91845E8}" destId="{31543BB9-B89E-44CE-88FB-16DB32D712E3}" srcOrd="0" destOrd="0" presId="urn:microsoft.com/office/officeart/2008/layout/VerticalCurvedList"/>
    <dgm:cxn modelId="{2527D0CF-C704-4312-9C64-BA1AF8C350CC}" type="presParOf" srcId="{9C95AECE-B740-4F3A-9575-782E97C116C3}" destId="{4DF403D8-69E0-42D5-9C27-C7875F041A32}" srcOrd="5" destOrd="0" presId="urn:microsoft.com/office/officeart/2008/layout/VerticalCurvedList"/>
    <dgm:cxn modelId="{D9599CC4-C7CF-421A-A1CA-EC5C5719A051}" type="presParOf" srcId="{9C95AECE-B740-4F3A-9575-782E97C116C3}" destId="{8F3E1055-8911-47E6-9AE0-14169FBDD5E6}" srcOrd="6" destOrd="0" presId="urn:microsoft.com/office/officeart/2008/layout/VerticalCurvedList"/>
    <dgm:cxn modelId="{66D8A00A-12AE-4F98-8D9F-56C14B9C7A18}" type="presParOf" srcId="{8F3E1055-8911-47E6-9AE0-14169FBDD5E6}" destId="{55C6E7A2-0773-4786-8251-0DC42FC0CE57}" srcOrd="0" destOrd="0" presId="urn:microsoft.com/office/officeart/2008/layout/VerticalCurvedList"/>
    <dgm:cxn modelId="{BAA0ACD3-6A1B-4FBB-999E-B2FC41DF06C9}" type="presParOf" srcId="{9C95AECE-B740-4F3A-9575-782E97C116C3}" destId="{B5E300CB-BB8D-4A9D-A5D4-EE2BA789950B}" srcOrd="7" destOrd="0" presId="urn:microsoft.com/office/officeart/2008/layout/VerticalCurvedList"/>
    <dgm:cxn modelId="{EED3D898-1153-4DC9-AA96-153BAE966E64}" type="presParOf" srcId="{9C95AECE-B740-4F3A-9575-782E97C116C3}" destId="{2E86BD55-428E-4FF1-8BCB-8EFF0F36B8E1}" srcOrd="8" destOrd="0" presId="urn:microsoft.com/office/officeart/2008/layout/VerticalCurvedList"/>
    <dgm:cxn modelId="{1EA824F6-D4CD-49BC-BBD7-B26F6955E5A6}" type="presParOf" srcId="{2E86BD55-428E-4FF1-8BCB-8EFF0F36B8E1}" destId="{B94726F3-962E-4452-AEA5-2173C8C657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1F5FAE9-D1FD-48EB-8449-771EB9502AF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BB2C118-DC89-4098-BD5B-6CE1CC71C910}">
      <dgm:prSet phldrT="[Text]" custT="1"/>
      <dgm:spPr/>
      <dgm:t>
        <a:bodyPr/>
        <a:lstStyle/>
        <a:p>
          <a:r>
            <a:rPr lang="en-GB" sz="1400" b="1" baseline="0" smtClean="0">
              <a:latin typeface="Arial" panose="020B0604020202020204" pitchFamily="34" charset="0"/>
            </a:rPr>
            <a:t>Cultural failure analysis and emotional intelligence: </a:t>
          </a:r>
          <a:r>
            <a:rPr lang="en-GB" sz="1400" baseline="0" smtClean="0">
              <a:latin typeface="Arial" panose="020B0604020202020204" pitchFamily="34" charset="0"/>
            </a:rPr>
            <a:t>It underscores how identifying gaps leads to targeted emotional strategies.</a:t>
          </a:r>
          <a:endParaRPr lang="en-US" sz="1400" baseline="0" dirty="0">
            <a:latin typeface="Arial" panose="020B0604020202020204" pitchFamily="34" charset="0"/>
          </a:endParaRPr>
        </a:p>
      </dgm:t>
    </dgm:pt>
    <dgm:pt modelId="{94D21E3B-9EAA-4BAE-971D-008CDB7F26BA}" type="parTrans" cxnId="{371BAC73-6FEF-4B0D-B652-AC913EB7D556}">
      <dgm:prSet/>
      <dgm:spPr/>
      <dgm:t>
        <a:bodyPr/>
        <a:lstStyle/>
        <a:p>
          <a:endParaRPr lang="en-US"/>
        </a:p>
      </dgm:t>
    </dgm:pt>
    <dgm:pt modelId="{37F15899-63D3-43BC-9898-930B560D8276}" type="sibTrans" cxnId="{371BAC73-6FEF-4B0D-B652-AC913EB7D556}">
      <dgm:prSet/>
      <dgm:spPr/>
      <dgm:t>
        <a:bodyPr/>
        <a:lstStyle/>
        <a:p>
          <a:endParaRPr lang="en-US"/>
        </a:p>
      </dgm:t>
    </dgm:pt>
    <dgm:pt modelId="{1D9F36A4-06A7-47CF-AC63-A89DA0336C91}">
      <dgm:prSet phldrT="[Text]" custT="1"/>
      <dgm:spPr/>
      <dgm:t>
        <a:bodyPr/>
        <a:lstStyle/>
        <a:p>
          <a:r>
            <a:rPr lang="en-GB" sz="1400" b="1" baseline="0" dirty="0" smtClean="0">
              <a:latin typeface="Arial" panose="020B0604020202020204" pitchFamily="34" charset="0"/>
            </a:rPr>
            <a:t>Market-specific emotional communication: </a:t>
          </a:r>
          <a:r>
            <a:rPr lang="en-GB" sz="1400" baseline="0" dirty="0" smtClean="0">
              <a:latin typeface="Arial" panose="020B0604020202020204" pitchFamily="34" charset="0"/>
            </a:rPr>
            <a:t>Visual elements often represent different regional approaches.</a:t>
          </a:r>
          <a:endParaRPr lang="en-US" sz="1400" baseline="0" dirty="0">
            <a:latin typeface="Arial" panose="020B0604020202020204" pitchFamily="34" charset="0"/>
          </a:endParaRPr>
        </a:p>
      </dgm:t>
    </dgm:pt>
    <dgm:pt modelId="{221C17CC-CDA9-494C-86C7-E73AAA8DA72A}" type="parTrans" cxnId="{1B0B9ED3-4F26-49C6-B19F-DF71995CC0DB}">
      <dgm:prSet/>
      <dgm:spPr/>
      <dgm:t>
        <a:bodyPr/>
        <a:lstStyle/>
        <a:p>
          <a:endParaRPr lang="en-US"/>
        </a:p>
      </dgm:t>
    </dgm:pt>
    <dgm:pt modelId="{C0F7C1C7-9BE4-464C-8182-FAE3323609B1}" type="sibTrans" cxnId="{1B0B9ED3-4F26-49C6-B19F-DF71995CC0DB}">
      <dgm:prSet/>
      <dgm:spPr/>
      <dgm:t>
        <a:bodyPr/>
        <a:lstStyle/>
        <a:p>
          <a:endParaRPr lang="en-US"/>
        </a:p>
      </dgm:t>
    </dgm:pt>
    <dgm:pt modelId="{6B0DCB5B-144F-4994-970A-547F6E61BFB3}">
      <dgm:prSet phldrT="[Text]" custT="1"/>
      <dgm:spPr/>
      <dgm:t>
        <a:bodyPr/>
        <a:lstStyle/>
        <a:p>
          <a:r>
            <a:rPr lang="en-GB" sz="1400" b="1" baseline="0" dirty="0" smtClean="0">
              <a:latin typeface="Arial" panose="020B0604020202020204" pitchFamily="34" charset="0"/>
            </a:rPr>
            <a:t>Local leadership empowerment: </a:t>
          </a:r>
          <a:r>
            <a:rPr lang="en-GB" sz="1400" baseline="0" dirty="0" smtClean="0">
              <a:latin typeface="Arial" panose="020B0604020202020204" pitchFamily="34" charset="0"/>
            </a:rPr>
            <a:t>Highlights decentralised decision-making and cultural adaptation.</a:t>
          </a:r>
          <a:endParaRPr lang="en-US" sz="1400" baseline="0" dirty="0">
            <a:latin typeface="Arial" panose="020B0604020202020204" pitchFamily="34" charset="0"/>
          </a:endParaRPr>
        </a:p>
      </dgm:t>
    </dgm:pt>
    <dgm:pt modelId="{1554CA11-A702-4693-90F8-A562E6C37527}" type="parTrans" cxnId="{18670C7F-272B-46BF-A9F6-449D177368B2}">
      <dgm:prSet/>
      <dgm:spPr/>
      <dgm:t>
        <a:bodyPr/>
        <a:lstStyle/>
        <a:p>
          <a:endParaRPr lang="en-US"/>
        </a:p>
      </dgm:t>
    </dgm:pt>
    <dgm:pt modelId="{9F14419F-DB19-46D6-8631-1D594C9CEFFF}" type="sibTrans" cxnId="{18670C7F-272B-46BF-A9F6-449D177368B2}">
      <dgm:prSet/>
      <dgm:spPr/>
      <dgm:t>
        <a:bodyPr/>
        <a:lstStyle/>
        <a:p>
          <a:endParaRPr lang="en-US"/>
        </a:p>
      </dgm:t>
    </dgm:pt>
    <dgm:pt modelId="{6816C42C-C934-459C-8AE6-C6F9C817B1D5}">
      <dgm:prSet phldrT="[Text]" custT="1"/>
      <dgm:spPr/>
      <dgm:t>
        <a:bodyPr/>
        <a:lstStyle/>
        <a:p>
          <a:r>
            <a:rPr lang="en-GB" sz="1400" b="1" baseline="0" dirty="0" smtClean="0">
              <a:latin typeface="Arial" panose="020B0604020202020204" pitchFamily="34" charset="0"/>
            </a:rPr>
            <a:t>Consumer emotional preferences: </a:t>
          </a:r>
          <a:r>
            <a:rPr lang="en-GB" sz="1400" baseline="0" dirty="0" smtClean="0">
              <a:latin typeface="Arial" panose="020B0604020202020204" pitchFamily="34" charset="0"/>
            </a:rPr>
            <a:t>Reflects incorporation of local emotional norms into research.</a:t>
          </a:r>
          <a:endParaRPr lang="en-US" sz="1400" baseline="0" dirty="0">
            <a:latin typeface="Arial" panose="020B0604020202020204" pitchFamily="34" charset="0"/>
          </a:endParaRPr>
        </a:p>
      </dgm:t>
    </dgm:pt>
    <dgm:pt modelId="{756C61AC-55F6-4AD5-B028-B60EB7511229}" type="parTrans" cxnId="{E2B43F7F-8AD9-4762-8267-55519AF3625C}">
      <dgm:prSet/>
      <dgm:spPr/>
      <dgm:t>
        <a:bodyPr/>
        <a:lstStyle/>
        <a:p>
          <a:endParaRPr lang="en-US"/>
        </a:p>
      </dgm:t>
    </dgm:pt>
    <dgm:pt modelId="{4905C8A3-BD03-4E10-9957-67C3F6E87244}" type="sibTrans" cxnId="{E2B43F7F-8AD9-4762-8267-55519AF3625C}">
      <dgm:prSet/>
      <dgm:spPr/>
      <dgm:t>
        <a:bodyPr/>
        <a:lstStyle/>
        <a:p>
          <a:endParaRPr lang="en-US"/>
        </a:p>
      </dgm:t>
    </dgm:pt>
    <dgm:pt modelId="{1FCCE1B4-5DD6-476C-B53B-63A3A1F962D4}">
      <dgm:prSet phldrT="[Text]" custT="1"/>
      <dgm:spPr/>
      <dgm:t>
        <a:bodyPr/>
        <a:lstStyle/>
        <a:p>
          <a:r>
            <a:rPr lang="en-GB" sz="1400" b="1" baseline="0" dirty="0" smtClean="0">
              <a:latin typeface="Arial" panose="020B0604020202020204" pitchFamily="34" charset="0"/>
            </a:rPr>
            <a:t>Message tailoring by indulgence–restraint: </a:t>
          </a:r>
          <a:r>
            <a:rPr lang="en-GB" sz="1400" baseline="0" dirty="0" smtClean="0">
              <a:latin typeface="Arial" panose="020B0604020202020204" pitchFamily="34" charset="0"/>
            </a:rPr>
            <a:t>Shows how brand messaging shifts across cultural</a:t>
          </a:r>
          <a:endParaRPr lang="en-US" sz="1400" baseline="0" dirty="0">
            <a:latin typeface="Arial" panose="020B0604020202020204" pitchFamily="34" charset="0"/>
          </a:endParaRPr>
        </a:p>
      </dgm:t>
    </dgm:pt>
    <dgm:pt modelId="{57B60C2C-2B18-4339-AB29-1C122F66A7DE}" type="parTrans" cxnId="{993AE77C-AFB2-4055-98DD-D3FFE22910A9}">
      <dgm:prSet/>
      <dgm:spPr/>
      <dgm:t>
        <a:bodyPr/>
        <a:lstStyle/>
        <a:p>
          <a:endParaRPr lang="en-US"/>
        </a:p>
      </dgm:t>
    </dgm:pt>
    <dgm:pt modelId="{FC81358B-2887-4885-AD79-0D3F76813B87}" type="sibTrans" cxnId="{993AE77C-AFB2-4055-98DD-D3FFE22910A9}">
      <dgm:prSet/>
      <dgm:spPr/>
      <dgm:t>
        <a:bodyPr/>
        <a:lstStyle/>
        <a:p>
          <a:endParaRPr lang="en-US"/>
        </a:p>
      </dgm:t>
    </dgm:pt>
    <dgm:pt modelId="{7037B443-D5FF-47E1-963D-A77905DC10F8}" type="pres">
      <dgm:prSet presAssocID="{81F5FAE9-D1FD-48EB-8449-771EB9502AFA}" presName="diagram" presStyleCnt="0">
        <dgm:presLayoutVars>
          <dgm:dir/>
          <dgm:resizeHandles val="exact"/>
        </dgm:presLayoutVars>
      </dgm:prSet>
      <dgm:spPr/>
      <dgm:t>
        <a:bodyPr/>
        <a:lstStyle/>
        <a:p>
          <a:endParaRPr lang="en-US"/>
        </a:p>
      </dgm:t>
    </dgm:pt>
    <dgm:pt modelId="{7CBC289D-CB99-4731-89BB-50E3E0E68328}" type="pres">
      <dgm:prSet presAssocID="{8BB2C118-DC89-4098-BD5B-6CE1CC71C910}" presName="node" presStyleLbl="node1" presStyleIdx="0" presStyleCnt="5">
        <dgm:presLayoutVars>
          <dgm:bulletEnabled val="1"/>
        </dgm:presLayoutVars>
      </dgm:prSet>
      <dgm:spPr/>
      <dgm:t>
        <a:bodyPr/>
        <a:lstStyle/>
        <a:p>
          <a:endParaRPr lang="en-US"/>
        </a:p>
      </dgm:t>
    </dgm:pt>
    <dgm:pt modelId="{B9CA4DEA-5F4B-47EA-ADC0-E3BAA0057A14}" type="pres">
      <dgm:prSet presAssocID="{37F15899-63D3-43BC-9898-930B560D8276}" presName="sibTrans" presStyleCnt="0"/>
      <dgm:spPr/>
    </dgm:pt>
    <dgm:pt modelId="{54287455-7DD0-4877-A053-70A3F318EEB0}" type="pres">
      <dgm:prSet presAssocID="{1D9F36A4-06A7-47CF-AC63-A89DA0336C91}" presName="node" presStyleLbl="node1" presStyleIdx="1" presStyleCnt="5" custLinFactNeighborX="495" custLinFactNeighborY="824">
        <dgm:presLayoutVars>
          <dgm:bulletEnabled val="1"/>
        </dgm:presLayoutVars>
      </dgm:prSet>
      <dgm:spPr/>
      <dgm:t>
        <a:bodyPr/>
        <a:lstStyle/>
        <a:p>
          <a:endParaRPr lang="en-US"/>
        </a:p>
      </dgm:t>
    </dgm:pt>
    <dgm:pt modelId="{36A0FED7-7867-4ACD-AC2F-9BD35EEF38B2}" type="pres">
      <dgm:prSet presAssocID="{C0F7C1C7-9BE4-464C-8182-FAE3323609B1}" presName="sibTrans" presStyleCnt="0"/>
      <dgm:spPr/>
    </dgm:pt>
    <dgm:pt modelId="{AE45722D-D67D-4CA5-9BCE-0D3EBB4E04C1}" type="pres">
      <dgm:prSet presAssocID="{6B0DCB5B-144F-4994-970A-547F6E61BFB3}" presName="node" presStyleLbl="node1" presStyleIdx="2" presStyleCnt="5">
        <dgm:presLayoutVars>
          <dgm:bulletEnabled val="1"/>
        </dgm:presLayoutVars>
      </dgm:prSet>
      <dgm:spPr/>
      <dgm:t>
        <a:bodyPr/>
        <a:lstStyle/>
        <a:p>
          <a:endParaRPr lang="en-US"/>
        </a:p>
      </dgm:t>
    </dgm:pt>
    <dgm:pt modelId="{A7490A53-75F7-4902-AA3C-EA2B50DC1DD6}" type="pres">
      <dgm:prSet presAssocID="{9F14419F-DB19-46D6-8631-1D594C9CEFFF}" presName="sibTrans" presStyleCnt="0"/>
      <dgm:spPr/>
    </dgm:pt>
    <dgm:pt modelId="{5BBA2920-47D9-4922-BC4A-73C35D18C69F}" type="pres">
      <dgm:prSet presAssocID="{6816C42C-C934-459C-8AE6-C6F9C817B1D5}" presName="node" presStyleLbl="node1" presStyleIdx="3" presStyleCnt="5">
        <dgm:presLayoutVars>
          <dgm:bulletEnabled val="1"/>
        </dgm:presLayoutVars>
      </dgm:prSet>
      <dgm:spPr/>
      <dgm:t>
        <a:bodyPr/>
        <a:lstStyle/>
        <a:p>
          <a:endParaRPr lang="en-US"/>
        </a:p>
      </dgm:t>
    </dgm:pt>
    <dgm:pt modelId="{B1E05CB1-4583-45CB-B5E3-56B510291F52}" type="pres">
      <dgm:prSet presAssocID="{4905C8A3-BD03-4E10-9957-67C3F6E87244}" presName="sibTrans" presStyleCnt="0"/>
      <dgm:spPr/>
    </dgm:pt>
    <dgm:pt modelId="{02E84E06-A6FA-48D5-AF71-7CB3022ED14C}" type="pres">
      <dgm:prSet presAssocID="{1FCCE1B4-5DD6-476C-B53B-63A3A1F962D4}" presName="node" presStyleLbl="node1" presStyleIdx="4" presStyleCnt="5">
        <dgm:presLayoutVars>
          <dgm:bulletEnabled val="1"/>
        </dgm:presLayoutVars>
      </dgm:prSet>
      <dgm:spPr/>
      <dgm:t>
        <a:bodyPr/>
        <a:lstStyle/>
        <a:p>
          <a:endParaRPr lang="en-US"/>
        </a:p>
      </dgm:t>
    </dgm:pt>
  </dgm:ptLst>
  <dgm:cxnLst>
    <dgm:cxn modelId="{1B0B9ED3-4F26-49C6-B19F-DF71995CC0DB}" srcId="{81F5FAE9-D1FD-48EB-8449-771EB9502AFA}" destId="{1D9F36A4-06A7-47CF-AC63-A89DA0336C91}" srcOrd="1" destOrd="0" parTransId="{221C17CC-CDA9-494C-86C7-E73AAA8DA72A}" sibTransId="{C0F7C1C7-9BE4-464C-8182-FAE3323609B1}"/>
    <dgm:cxn modelId="{BA484C55-2C79-434F-BE1B-FD4AA024DC33}" type="presOf" srcId="{6B0DCB5B-144F-4994-970A-547F6E61BFB3}" destId="{AE45722D-D67D-4CA5-9BCE-0D3EBB4E04C1}" srcOrd="0" destOrd="0" presId="urn:microsoft.com/office/officeart/2005/8/layout/default"/>
    <dgm:cxn modelId="{7527A60F-029B-4DAD-9A4F-C432E1F6335A}" type="presOf" srcId="{1D9F36A4-06A7-47CF-AC63-A89DA0336C91}" destId="{54287455-7DD0-4877-A053-70A3F318EEB0}" srcOrd="0" destOrd="0" presId="urn:microsoft.com/office/officeart/2005/8/layout/default"/>
    <dgm:cxn modelId="{B84414B8-16E5-480C-839B-F78568A0E506}" type="presOf" srcId="{1FCCE1B4-5DD6-476C-B53B-63A3A1F962D4}" destId="{02E84E06-A6FA-48D5-AF71-7CB3022ED14C}" srcOrd="0" destOrd="0" presId="urn:microsoft.com/office/officeart/2005/8/layout/default"/>
    <dgm:cxn modelId="{371BAC73-6FEF-4B0D-B652-AC913EB7D556}" srcId="{81F5FAE9-D1FD-48EB-8449-771EB9502AFA}" destId="{8BB2C118-DC89-4098-BD5B-6CE1CC71C910}" srcOrd="0" destOrd="0" parTransId="{94D21E3B-9EAA-4BAE-971D-008CDB7F26BA}" sibTransId="{37F15899-63D3-43BC-9898-930B560D8276}"/>
    <dgm:cxn modelId="{E2B43F7F-8AD9-4762-8267-55519AF3625C}" srcId="{81F5FAE9-D1FD-48EB-8449-771EB9502AFA}" destId="{6816C42C-C934-459C-8AE6-C6F9C817B1D5}" srcOrd="3" destOrd="0" parTransId="{756C61AC-55F6-4AD5-B028-B60EB7511229}" sibTransId="{4905C8A3-BD03-4E10-9957-67C3F6E87244}"/>
    <dgm:cxn modelId="{18670C7F-272B-46BF-A9F6-449D177368B2}" srcId="{81F5FAE9-D1FD-48EB-8449-771EB9502AFA}" destId="{6B0DCB5B-144F-4994-970A-547F6E61BFB3}" srcOrd="2" destOrd="0" parTransId="{1554CA11-A702-4693-90F8-A562E6C37527}" sibTransId="{9F14419F-DB19-46D6-8631-1D594C9CEFFF}"/>
    <dgm:cxn modelId="{39FF3E66-0BCB-4C6E-BA76-F0E5B5D8E479}" type="presOf" srcId="{6816C42C-C934-459C-8AE6-C6F9C817B1D5}" destId="{5BBA2920-47D9-4922-BC4A-73C35D18C69F}" srcOrd="0" destOrd="0" presId="urn:microsoft.com/office/officeart/2005/8/layout/default"/>
    <dgm:cxn modelId="{98FEC490-F3BB-4C20-BC8D-5F96990316B9}" type="presOf" srcId="{81F5FAE9-D1FD-48EB-8449-771EB9502AFA}" destId="{7037B443-D5FF-47E1-963D-A77905DC10F8}" srcOrd="0" destOrd="0" presId="urn:microsoft.com/office/officeart/2005/8/layout/default"/>
    <dgm:cxn modelId="{F0B817E2-D79B-42A5-BA1A-A39F6013CBA6}" type="presOf" srcId="{8BB2C118-DC89-4098-BD5B-6CE1CC71C910}" destId="{7CBC289D-CB99-4731-89BB-50E3E0E68328}" srcOrd="0" destOrd="0" presId="urn:microsoft.com/office/officeart/2005/8/layout/default"/>
    <dgm:cxn modelId="{993AE77C-AFB2-4055-98DD-D3FFE22910A9}" srcId="{81F5FAE9-D1FD-48EB-8449-771EB9502AFA}" destId="{1FCCE1B4-5DD6-476C-B53B-63A3A1F962D4}" srcOrd="4" destOrd="0" parTransId="{57B60C2C-2B18-4339-AB29-1C122F66A7DE}" sibTransId="{FC81358B-2887-4885-AD79-0D3F76813B87}"/>
    <dgm:cxn modelId="{DEF2F971-887C-4A97-919D-151DA3D99CE8}" type="presParOf" srcId="{7037B443-D5FF-47E1-963D-A77905DC10F8}" destId="{7CBC289D-CB99-4731-89BB-50E3E0E68328}" srcOrd="0" destOrd="0" presId="urn:microsoft.com/office/officeart/2005/8/layout/default"/>
    <dgm:cxn modelId="{9D8CBB24-4B1C-4212-A3AB-0F50C8D92FB4}" type="presParOf" srcId="{7037B443-D5FF-47E1-963D-A77905DC10F8}" destId="{B9CA4DEA-5F4B-47EA-ADC0-E3BAA0057A14}" srcOrd="1" destOrd="0" presId="urn:microsoft.com/office/officeart/2005/8/layout/default"/>
    <dgm:cxn modelId="{70240AC5-9251-4C03-A946-4525E414A29B}" type="presParOf" srcId="{7037B443-D5FF-47E1-963D-A77905DC10F8}" destId="{54287455-7DD0-4877-A053-70A3F318EEB0}" srcOrd="2" destOrd="0" presId="urn:microsoft.com/office/officeart/2005/8/layout/default"/>
    <dgm:cxn modelId="{32E9E72F-2FA1-40FE-846A-093CF57F174F}" type="presParOf" srcId="{7037B443-D5FF-47E1-963D-A77905DC10F8}" destId="{36A0FED7-7867-4ACD-AC2F-9BD35EEF38B2}" srcOrd="3" destOrd="0" presId="urn:microsoft.com/office/officeart/2005/8/layout/default"/>
    <dgm:cxn modelId="{96718ADE-D8B4-426A-8344-530A83D1C1A7}" type="presParOf" srcId="{7037B443-D5FF-47E1-963D-A77905DC10F8}" destId="{AE45722D-D67D-4CA5-9BCE-0D3EBB4E04C1}" srcOrd="4" destOrd="0" presId="urn:microsoft.com/office/officeart/2005/8/layout/default"/>
    <dgm:cxn modelId="{6B32372C-17CE-47E6-9323-14C3A83AF8A7}" type="presParOf" srcId="{7037B443-D5FF-47E1-963D-A77905DC10F8}" destId="{A7490A53-75F7-4902-AA3C-EA2B50DC1DD6}" srcOrd="5" destOrd="0" presId="urn:microsoft.com/office/officeart/2005/8/layout/default"/>
    <dgm:cxn modelId="{5C777025-6F85-40B5-A1E3-8C08697E5BCF}" type="presParOf" srcId="{7037B443-D5FF-47E1-963D-A77905DC10F8}" destId="{5BBA2920-47D9-4922-BC4A-73C35D18C69F}" srcOrd="6" destOrd="0" presId="urn:microsoft.com/office/officeart/2005/8/layout/default"/>
    <dgm:cxn modelId="{A9C9DC29-CEB8-4324-B9D2-1CEC42F91D3A}" type="presParOf" srcId="{7037B443-D5FF-47E1-963D-A77905DC10F8}" destId="{B1E05CB1-4583-45CB-B5E3-56B510291F52}" srcOrd="7" destOrd="0" presId="urn:microsoft.com/office/officeart/2005/8/layout/default"/>
    <dgm:cxn modelId="{6A6F00EA-20CE-4E13-88E9-873DA297B7C8}" type="presParOf" srcId="{7037B443-D5FF-47E1-963D-A77905DC10F8}" destId="{02E84E06-A6FA-48D5-AF71-7CB3022ED14C}"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06DEF67-31D2-4E1B-9922-CB8CF72ED28A}" type="doc">
      <dgm:prSet loTypeId="urn:microsoft.com/office/officeart/2008/layout/VerticalAccentList" loCatId="list" qsTypeId="urn:microsoft.com/office/officeart/2005/8/quickstyle/simple3" qsCatId="simple" csTypeId="urn:microsoft.com/office/officeart/2005/8/colors/colorful5" csCatId="colorful" phldr="1"/>
      <dgm:spPr/>
      <dgm:t>
        <a:bodyPr/>
        <a:lstStyle/>
        <a:p>
          <a:endParaRPr lang="en-US"/>
        </a:p>
      </dgm:t>
    </dgm:pt>
    <dgm:pt modelId="{4DB29A21-360B-450E-A07B-756A7D8C52B9}">
      <dgm:prSet custT="1"/>
      <dgm:spPr/>
      <dgm:t>
        <a:bodyPr/>
        <a:lstStyle/>
        <a:p>
          <a:r>
            <a:rPr lang="en-US" sz="1400" b="1" baseline="0" dirty="0" smtClean="0">
              <a:latin typeface="Arial" panose="020B0604020202020204" pitchFamily="34" charset="0"/>
            </a:rPr>
            <a:t>Achievement: </a:t>
          </a:r>
          <a:r>
            <a:rPr lang="en-US" sz="1400" baseline="0" dirty="0" smtClean="0">
              <a:latin typeface="Arial" panose="020B0604020202020204" pitchFamily="34" charset="0"/>
            </a:rPr>
            <a:t>Good international environment of international business on a cultural-emotional level of intelligence, </a:t>
          </a:r>
          <a:r>
            <a:rPr lang="en-US" sz="1400" baseline="0" dirty="0" err="1" smtClean="0">
              <a:latin typeface="Arial" panose="020B0604020202020204" pitchFamily="34" charset="0"/>
            </a:rPr>
            <a:t>Ineak</a:t>
          </a:r>
          <a:r>
            <a:rPr lang="en-US" sz="1400" baseline="0" dirty="0" smtClean="0">
              <a:latin typeface="Arial" panose="020B0604020202020204" pitchFamily="34" charset="0"/>
            </a:rPr>
            <a:t> (2023). </a:t>
          </a:r>
          <a:endParaRPr lang="en-US" sz="1400" baseline="0" dirty="0">
            <a:latin typeface="Arial" panose="020B0604020202020204" pitchFamily="34" charset="0"/>
          </a:endParaRPr>
        </a:p>
      </dgm:t>
    </dgm:pt>
    <dgm:pt modelId="{35F61F18-A2DE-4C37-BD96-3EE0E977F1BC}" type="parTrans" cxnId="{CFF901D5-83AA-4B04-99F6-5CFF19A894D5}">
      <dgm:prSet/>
      <dgm:spPr/>
      <dgm:t>
        <a:bodyPr/>
        <a:lstStyle/>
        <a:p>
          <a:endParaRPr lang="en-US"/>
        </a:p>
      </dgm:t>
    </dgm:pt>
    <dgm:pt modelId="{24AF895D-D84B-4DAF-88A9-F619087C89E9}" type="sibTrans" cxnId="{CFF901D5-83AA-4B04-99F6-5CFF19A894D5}">
      <dgm:prSet/>
      <dgm:spPr/>
      <dgm:t>
        <a:bodyPr/>
        <a:lstStyle/>
        <a:p>
          <a:endParaRPr lang="en-US"/>
        </a:p>
      </dgm:t>
    </dgm:pt>
    <dgm:pt modelId="{8513A254-ABF4-4408-A4D4-63E79662AA89}">
      <dgm:prSet custT="1"/>
      <dgm:spPr/>
      <dgm:t>
        <a:bodyPr/>
        <a:lstStyle/>
        <a:p>
          <a:r>
            <a:rPr lang="en-US" sz="1400" b="1" baseline="0" dirty="0" smtClean="0">
              <a:latin typeface="Arial" panose="020B0604020202020204" pitchFamily="34" charset="0"/>
            </a:rPr>
            <a:t>Power Distance: </a:t>
          </a:r>
          <a:r>
            <a:rPr lang="en-US" sz="1400" baseline="0" dirty="0" smtClean="0">
              <a:latin typeface="Arial" panose="020B0604020202020204" pitchFamily="34" charset="0"/>
            </a:rPr>
            <a:t>This is the upholding of hierarchy even though it accepts innovation.</a:t>
          </a:r>
          <a:endParaRPr lang="en-US" sz="1400" baseline="0" dirty="0">
            <a:latin typeface="Arial" panose="020B0604020202020204" pitchFamily="34" charset="0"/>
          </a:endParaRPr>
        </a:p>
      </dgm:t>
    </dgm:pt>
    <dgm:pt modelId="{6CFF20E6-C813-45A7-8D49-8670F217C964}" type="parTrans" cxnId="{FCA74EB3-BACD-4EB7-B998-65DA7552F8F1}">
      <dgm:prSet/>
      <dgm:spPr/>
      <dgm:t>
        <a:bodyPr/>
        <a:lstStyle/>
        <a:p>
          <a:endParaRPr lang="en-US"/>
        </a:p>
      </dgm:t>
    </dgm:pt>
    <dgm:pt modelId="{51F488F0-F40E-4DEC-9465-30131179F4FA}" type="sibTrans" cxnId="{FCA74EB3-BACD-4EB7-B998-65DA7552F8F1}">
      <dgm:prSet/>
      <dgm:spPr/>
      <dgm:t>
        <a:bodyPr/>
        <a:lstStyle/>
        <a:p>
          <a:endParaRPr lang="en-US"/>
        </a:p>
      </dgm:t>
    </dgm:pt>
    <dgm:pt modelId="{F40FA3B8-2FBF-45F5-94A8-23E8D8D8679D}">
      <dgm:prSet custT="1"/>
      <dgm:spPr/>
      <dgm:t>
        <a:bodyPr/>
        <a:lstStyle/>
        <a:p>
          <a:r>
            <a:rPr lang="en-US" sz="1400" b="1" baseline="0" dirty="0" smtClean="0">
              <a:latin typeface="Arial" panose="020B0604020202020204" pitchFamily="34" charset="0"/>
            </a:rPr>
            <a:t>Long-term Orientation: </a:t>
          </a:r>
          <a:r>
            <a:rPr lang="en-US" sz="1400" baseline="0" dirty="0" smtClean="0">
              <a:latin typeface="Arial" panose="020B0604020202020204" pitchFamily="34" charset="0"/>
            </a:rPr>
            <a:t>Culture-orientated long-term building.</a:t>
          </a:r>
          <a:endParaRPr lang="en-US" sz="1400" baseline="0" dirty="0">
            <a:latin typeface="Arial" panose="020B0604020202020204" pitchFamily="34" charset="0"/>
          </a:endParaRPr>
        </a:p>
      </dgm:t>
    </dgm:pt>
    <dgm:pt modelId="{23BF2A3B-2CB9-480D-9EA1-1F4FA32BABA0}" type="parTrans" cxnId="{6A286FEF-CE1C-48AC-B7FF-FC9B0B04E13F}">
      <dgm:prSet/>
      <dgm:spPr/>
      <dgm:t>
        <a:bodyPr/>
        <a:lstStyle/>
        <a:p>
          <a:endParaRPr lang="en-US"/>
        </a:p>
      </dgm:t>
    </dgm:pt>
    <dgm:pt modelId="{8A769E8F-AC96-41EC-B760-B28141979CB2}" type="sibTrans" cxnId="{6A286FEF-CE1C-48AC-B7FF-FC9B0B04E13F}">
      <dgm:prSet/>
      <dgm:spPr/>
      <dgm:t>
        <a:bodyPr/>
        <a:lstStyle/>
        <a:p>
          <a:endParaRPr lang="en-US"/>
        </a:p>
      </dgm:t>
    </dgm:pt>
    <dgm:pt modelId="{11CA00B6-229E-4328-9A58-ABDEDE7DA14B}">
      <dgm:prSet custT="1"/>
      <dgm:spPr/>
      <dgm:t>
        <a:bodyPr/>
        <a:lstStyle/>
        <a:p>
          <a:r>
            <a:rPr lang="en-US" sz="1400" b="1" baseline="0" smtClean="0">
              <a:latin typeface="Arial" panose="020B0604020202020204" pitchFamily="34" charset="0"/>
            </a:rPr>
            <a:t>Uncertainty Avoidance: </a:t>
          </a:r>
          <a:r>
            <a:rPr lang="en-US" sz="1400" baseline="0" smtClean="0">
              <a:latin typeface="Arial" panose="020B0604020202020204" pitchFamily="34" charset="0"/>
            </a:rPr>
            <a:t>Quality assurance that meets the different levels of cultural risk potentials, Santa et al. (2023</a:t>
          </a:r>
          <a:r>
            <a:rPr lang="en-US" sz="1200" baseline="0" smtClean="0">
              <a:latin typeface="Arial" panose="020B0604020202020204" pitchFamily="34" charset="0"/>
            </a:rPr>
            <a:t>).</a:t>
          </a:r>
          <a:endParaRPr lang="en-US" sz="1200" baseline="0" dirty="0">
            <a:latin typeface="Arial" panose="020B0604020202020204" pitchFamily="34" charset="0"/>
          </a:endParaRPr>
        </a:p>
      </dgm:t>
    </dgm:pt>
    <dgm:pt modelId="{31C037CD-373F-47D2-9971-BC8F6D2AF062}" type="parTrans" cxnId="{A0F90E20-BE64-4C11-99A1-199F6D048108}">
      <dgm:prSet/>
      <dgm:spPr/>
      <dgm:t>
        <a:bodyPr/>
        <a:lstStyle/>
        <a:p>
          <a:endParaRPr lang="en-US"/>
        </a:p>
      </dgm:t>
    </dgm:pt>
    <dgm:pt modelId="{983665F2-72DD-425A-B67C-18C60C2553F4}" type="sibTrans" cxnId="{A0F90E20-BE64-4C11-99A1-199F6D048108}">
      <dgm:prSet/>
      <dgm:spPr/>
      <dgm:t>
        <a:bodyPr/>
        <a:lstStyle/>
        <a:p>
          <a:endParaRPr lang="en-US"/>
        </a:p>
      </dgm:t>
    </dgm:pt>
    <dgm:pt modelId="{F88F0C49-34AD-4385-8C97-4E91375F7D9C}" type="pres">
      <dgm:prSet presAssocID="{606DEF67-31D2-4E1B-9922-CB8CF72ED28A}" presName="Name0" presStyleCnt="0">
        <dgm:presLayoutVars>
          <dgm:chMax/>
          <dgm:chPref/>
          <dgm:dir/>
        </dgm:presLayoutVars>
      </dgm:prSet>
      <dgm:spPr/>
      <dgm:t>
        <a:bodyPr/>
        <a:lstStyle/>
        <a:p>
          <a:endParaRPr lang="en-US"/>
        </a:p>
      </dgm:t>
    </dgm:pt>
    <dgm:pt modelId="{C5759474-925F-42AF-B549-BF18B3BF8474}" type="pres">
      <dgm:prSet presAssocID="{4DB29A21-360B-450E-A07B-756A7D8C52B9}" presName="parenttextcomposite" presStyleCnt="0"/>
      <dgm:spPr/>
      <dgm:t>
        <a:bodyPr/>
        <a:lstStyle/>
        <a:p>
          <a:endParaRPr lang="en-US"/>
        </a:p>
      </dgm:t>
    </dgm:pt>
    <dgm:pt modelId="{67FC8628-8AF2-4B9D-B011-DF4710AAB714}" type="pres">
      <dgm:prSet presAssocID="{4DB29A21-360B-450E-A07B-756A7D8C52B9}" presName="parenttext" presStyleLbl="revTx" presStyleIdx="0" presStyleCnt="4">
        <dgm:presLayoutVars>
          <dgm:chMax/>
          <dgm:chPref val="2"/>
          <dgm:bulletEnabled val="1"/>
        </dgm:presLayoutVars>
      </dgm:prSet>
      <dgm:spPr/>
      <dgm:t>
        <a:bodyPr/>
        <a:lstStyle/>
        <a:p>
          <a:endParaRPr lang="en-US"/>
        </a:p>
      </dgm:t>
    </dgm:pt>
    <dgm:pt modelId="{24615E0F-38FD-472C-A16B-9B6D1C5843B7}" type="pres">
      <dgm:prSet presAssocID="{4DB29A21-360B-450E-A07B-756A7D8C52B9}" presName="parallelogramComposite" presStyleCnt="0"/>
      <dgm:spPr/>
      <dgm:t>
        <a:bodyPr/>
        <a:lstStyle/>
        <a:p>
          <a:endParaRPr lang="en-US"/>
        </a:p>
      </dgm:t>
    </dgm:pt>
    <dgm:pt modelId="{8167DBEE-C76F-4E24-A864-CCD4E2B51EB0}" type="pres">
      <dgm:prSet presAssocID="{4DB29A21-360B-450E-A07B-756A7D8C52B9}" presName="parallelogram1" presStyleLbl="alignNode1" presStyleIdx="0" presStyleCnt="28"/>
      <dgm:spPr/>
      <dgm:t>
        <a:bodyPr/>
        <a:lstStyle/>
        <a:p>
          <a:endParaRPr lang="en-US"/>
        </a:p>
      </dgm:t>
    </dgm:pt>
    <dgm:pt modelId="{AB30EC1A-5172-413C-8FAC-5D8CF2774DF2}" type="pres">
      <dgm:prSet presAssocID="{4DB29A21-360B-450E-A07B-756A7D8C52B9}" presName="parallelogram2" presStyleLbl="alignNode1" presStyleIdx="1" presStyleCnt="28"/>
      <dgm:spPr/>
      <dgm:t>
        <a:bodyPr/>
        <a:lstStyle/>
        <a:p>
          <a:endParaRPr lang="en-US"/>
        </a:p>
      </dgm:t>
    </dgm:pt>
    <dgm:pt modelId="{71BFE452-2271-4F41-A750-C1F4C9ECA9DD}" type="pres">
      <dgm:prSet presAssocID="{4DB29A21-360B-450E-A07B-756A7D8C52B9}" presName="parallelogram3" presStyleLbl="alignNode1" presStyleIdx="2" presStyleCnt="28"/>
      <dgm:spPr/>
      <dgm:t>
        <a:bodyPr/>
        <a:lstStyle/>
        <a:p>
          <a:endParaRPr lang="en-US"/>
        </a:p>
      </dgm:t>
    </dgm:pt>
    <dgm:pt modelId="{37F8DFC1-191E-48EA-BFD1-92953C274BAE}" type="pres">
      <dgm:prSet presAssocID="{4DB29A21-360B-450E-A07B-756A7D8C52B9}" presName="parallelogram4" presStyleLbl="alignNode1" presStyleIdx="3" presStyleCnt="28"/>
      <dgm:spPr/>
      <dgm:t>
        <a:bodyPr/>
        <a:lstStyle/>
        <a:p>
          <a:endParaRPr lang="en-US"/>
        </a:p>
      </dgm:t>
    </dgm:pt>
    <dgm:pt modelId="{35695B0C-7E39-4202-B42E-2100609DBFE3}" type="pres">
      <dgm:prSet presAssocID="{4DB29A21-360B-450E-A07B-756A7D8C52B9}" presName="parallelogram5" presStyleLbl="alignNode1" presStyleIdx="4" presStyleCnt="28"/>
      <dgm:spPr/>
      <dgm:t>
        <a:bodyPr/>
        <a:lstStyle/>
        <a:p>
          <a:endParaRPr lang="en-US"/>
        </a:p>
      </dgm:t>
    </dgm:pt>
    <dgm:pt modelId="{C481F446-A756-4997-BC0D-E5C922047EA7}" type="pres">
      <dgm:prSet presAssocID="{4DB29A21-360B-450E-A07B-756A7D8C52B9}" presName="parallelogram6" presStyleLbl="alignNode1" presStyleIdx="5" presStyleCnt="28"/>
      <dgm:spPr/>
      <dgm:t>
        <a:bodyPr/>
        <a:lstStyle/>
        <a:p>
          <a:endParaRPr lang="en-US"/>
        </a:p>
      </dgm:t>
    </dgm:pt>
    <dgm:pt modelId="{398F0060-8661-4CED-A6CD-0712AD985384}" type="pres">
      <dgm:prSet presAssocID="{4DB29A21-360B-450E-A07B-756A7D8C52B9}" presName="parallelogram7" presStyleLbl="alignNode1" presStyleIdx="6" presStyleCnt="28"/>
      <dgm:spPr/>
      <dgm:t>
        <a:bodyPr/>
        <a:lstStyle/>
        <a:p>
          <a:endParaRPr lang="en-US"/>
        </a:p>
      </dgm:t>
    </dgm:pt>
    <dgm:pt modelId="{77751A85-A689-4449-9A5B-501B11F977DB}" type="pres">
      <dgm:prSet presAssocID="{24AF895D-D84B-4DAF-88A9-F619087C89E9}" presName="sibTrans" presStyleCnt="0"/>
      <dgm:spPr/>
      <dgm:t>
        <a:bodyPr/>
        <a:lstStyle/>
        <a:p>
          <a:endParaRPr lang="en-US"/>
        </a:p>
      </dgm:t>
    </dgm:pt>
    <dgm:pt modelId="{B471CB6B-907F-44A7-84A1-0C7FADFC7CCE}" type="pres">
      <dgm:prSet presAssocID="{8513A254-ABF4-4408-A4D4-63E79662AA89}" presName="parenttextcomposite" presStyleCnt="0"/>
      <dgm:spPr/>
      <dgm:t>
        <a:bodyPr/>
        <a:lstStyle/>
        <a:p>
          <a:endParaRPr lang="en-US"/>
        </a:p>
      </dgm:t>
    </dgm:pt>
    <dgm:pt modelId="{69E8230B-0373-47AA-BA7B-525FBBC6B61D}" type="pres">
      <dgm:prSet presAssocID="{8513A254-ABF4-4408-A4D4-63E79662AA89}" presName="parenttext" presStyleLbl="revTx" presStyleIdx="1" presStyleCnt="4">
        <dgm:presLayoutVars>
          <dgm:chMax/>
          <dgm:chPref val="2"/>
          <dgm:bulletEnabled val="1"/>
        </dgm:presLayoutVars>
      </dgm:prSet>
      <dgm:spPr/>
      <dgm:t>
        <a:bodyPr/>
        <a:lstStyle/>
        <a:p>
          <a:endParaRPr lang="en-US"/>
        </a:p>
      </dgm:t>
    </dgm:pt>
    <dgm:pt modelId="{0AA7E729-1726-4AF3-AC20-8BA65F31D344}" type="pres">
      <dgm:prSet presAssocID="{8513A254-ABF4-4408-A4D4-63E79662AA89}" presName="parallelogramComposite" presStyleCnt="0"/>
      <dgm:spPr/>
      <dgm:t>
        <a:bodyPr/>
        <a:lstStyle/>
        <a:p>
          <a:endParaRPr lang="en-US"/>
        </a:p>
      </dgm:t>
    </dgm:pt>
    <dgm:pt modelId="{7D687108-AF40-40D5-9110-9A662A322AC4}" type="pres">
      <dgm:prSet presAssocID="{8513A254-ABF4-4408-A4D4-63E79662AA89}" presName="parallelogram1" presStyleLbl="alignNode1" presStyleIdx="7" presStyleCnt="28"/>
      <dgm:spPr/>
      <dgm:t>
        <a:bodyPr/>
        <a:lstStyle/>
        <a:p>
          <a:endParaRPr lang="en-US"/>
        </a:p>
      </dgm:t>
    </dgm:pt>
    <dgm:pt modelId="{CCEFA8F2-F150-4B15-80E2-DB79C7757B78}" type="pres">
      <dgm:prSet presAssocID="{8513A254-ABF4-4408-A4D4-63E79662AA89}" presName="parallelogram2" presStyleLbl="alignNode1" presStyleIdx="8" presStyleCnt="28"/>
      <dgm:spPr/>
      <dgm:t>
        <a:bodyPr/>
        <a:lstStyle/>
        <a:p>
          <a:endParaRPr lang="en-US"/>
        </a:p>
      </dgm:t>
    </dgm:pt>
    <dgm:pt modelId="{F637EFBB-A658-4699-858B-26B56BBAE81A}" type="pres">
      <dgm:prSet presAssocID="{8513A254-ABF4-4408-A4D4-63E79662AA89}" presName="parallelogram3" presStyleLbl="alignNode1" presStyleIdx="9" presStyleCnt="28"/>
      <dgm:spPr/>
      <dgm:t>
        <a:bodyPr/>
        <a:lstStyle/>
        <a:p>
          <a:endParaRPr lang="en-US"/>
        </a:p>
      </dgm:t>
    </dgm:pt>
    <dgm:pt modelId="{C439F216-72FA-4B86-8951-FDCC06A363B8}" type="pres">
      <dgm:prSet presAssocID="{8513A254-ABF4-4408-A4D4-63E79662AA89}" presName="parallelogram4" presStyleLbl="alignNode1" presStyleIdx="10" presStyleCnt="28"/>
      <dgm:spPr/>
      <dgm:t>
        <a:bodyPr/>
        <a:lstStyle/>
        <a:p>
          <a:endParaRPr lang="en-US"/>
        </a:p>
      </dgm:t>
    </dgm:pt>
    <dgm:pt modelId="{5ACE8018-1B47-4DA5-BEB9-97B3E4E41CF2}" type="pres">
      <dgm:prSet presAssocID="{8513A254-ABF4-4408-A4D4-63E79662AA89}" presName="parallelogram5" presStyleLbl="alignNode1" presStyleIdx="11" presStyleCnt="28"/>
      <dgm:spPr/>
      <dgm:t>
        <a:bodyPr/>
        <a:lstStyle/>
        <a:p>
          <a:endParaRPr lang="en-US"/>
        </a:p>
      </dgm:t>
    </dgm:pt>
    <dgm:pt modelId="{F63A5CD5-CC52-4C87-8123-88A714792B27}" type="pres">
      <dgm:prSet presAssocID="{8513A254-ABF4-4408-A4D4-63E79662AA89}" presName="parallelogram6" presStyleLbl="alignNode1" presStyleIdx="12" presStyleCnt="28"/>
      <dgm:spPr/>
      <dgm:t>
        <a:bodyPr/>
        <a:lstStyle/>
        <a:p>
          <a:endParaRPr lang="en-US"/>
        </a:p>
      </dgm:t>
    </dgm:pt>
    <dgm:pt modelId="{6E5DCD8F-77F3-47F2-9F3C-B90970A30922}" type="pres">
      <dgm:prSet presAssocID="{8513A254-ABF4-4408-A4D4-63E79662AA89}" presName="parallelogram7" presStyleLbl="alignNode1" presStyleIdx="13" presStyleCnt="28"/>
      <dgm:spPr/>
      <dgm:t>
        <a:bodyPr/>
        <a:lstStyle/>
        <a:p>
          <a:endParaRPr lang="en-US"/>
        </a:p>
      </dgm:t>
    </dgm:pt>
    <dgm:pt modelId="{5ADA2EC8-381E-499C-ADC9-EC537EA57E24}" type="pres">
      <dgm:prSet presAssocID="{51F488F0-F40E-4DEC-9465-30131179F4FA}" presName="sibTrans" presStyleCnt="0"/>
      <dgm:spPr/>
      <dgm:t>
        <a:bodyPr/>
        <a:lstStyle/>
        <a:p>
          <a:endParaRPr lang="en-US"/>
        </a:p>
      </dgm:t>
    </dgm:pt>
    <dgm:pt modelId="{80BA2720-4262-485A-A9D0-510410C036D8}" type="pres">
      <dgm:prSet presAssocID="{F40FA3B8-2FBF-45F5-94A8-23E8D8D8679D}" presName="parenttextcomposite" presStyleCnt="0"/>
      <dgm:spPr/>
      <dgm:t>
        <a:bodyPr/>
        <a:lstStyle/>
        <a:p>
          <a:endParaRPr lang="en-US"/>
        </a:p>
      </dgm:t>
    </dgm:pt>
    <dgm:pt modelId="{4898304F-8D3C-4CE1-B08C-E8694A2E630A}" type="pres">
      <dgm:prSet presAssocID="{F40FA3B8-2FBF-45F5-94A8-23E8D8D8679D}" presName="parenttext" presStyleLbl="revTx" presStyleIdx="2" presStyleCnt="4">
        <dgm:presLayoutVars>
          <dgm:chMax/>
          <dgm:chPref val="2"/>
          <dgm:bulletEnabled val="1"/>
        </dgm:presLayoutVars>
      </dgm:prSet>
      <dgm:spPr/>
      <dgm:t>
        <a:bodyPr/>
        <a:lstStyle/>
        <a:p>
          <a:endParaRPr lang="en-US"/>
        </a:p>
      </dgm:t>
    </dgm:pt>
    <dgm:pt modelId="{0ECC1CF1-1A13-4BCA-BFA1-62A63C4CF414}" type="pres">
      <dgm:prSet presAssocID="{F40FA3B8-2FBF-45F5-94A8-23E8D8D8679D}" presName="parallelogramComposite" presStyleCnt="0"/>
      <dgm:spPr/>
      <dgm:t>
        <a:bodyPr/>
        <a:lstStyle/>
        <a:p>
          <a:endParaRPr lang="en-US"/>
        </a:p>
      </dgm:t>
    </dgm:pt>
    <dgm:pt modelId="{31A71C74-00F8-4137-8172-73E1532229A9}" type="pres">
      <dgm:prSet presAssocID="{F40FA3B8-2FBF-45F5-94A8-23E8D8D8679D}" presName="parallelogram1" presStyleLbl="alignNode1" presStyleIdx="14" presStyleCnt="28"/>
      <dgm:spPr/>
      <dgm:t>
        <a:bodyPr/>
        <a:lstStyle/>
        <a:p>
          <a:endParaRPr lang="en-US"/>
        </a:p>
      </dgm:t>
    </dgm:pt>
    <dgm:pt modelId="{8CB87140-9862-4F8E-B1E5-DC94633E79AA}" type="pres">
      <dgm:prSet presAssocID="{F40FA3B8-2FBF-45F5-94A8-23E8D8D8679D}" presName="parallelogram2" presStyleLbl="alignNode1" presStyleIdx="15" presStyleCnt="28"/>
      <dgm:spPr/>
      <dgm:t>
        <a:bodyPr/>
        <a:lstStyle/>
        <a:p>
          <a:endParaRPr lang="en-US"/>
        </a:p>
      </dgm:t>
    </dgm:pt>
    <dgm:pt modelId="{1E3AE204-A4D0-4DCD-93B2-028E1E960D65}" type="pres">
      <dgm:prSet presAssocID="{F40FA3B8-2FBF-45F5-94A8-23E8D8D8679D}" presName="parallelogram3" presStyleLbl="alignNode1" presStyleIdx="16" presStyleCnt="28"/>
      <dgm:spPr/>
      <dgm:t>
        <a:bodyPr/>
        <a:lstStyle/>
        <a:p>
          <a:endParaRPr lang="en-US"/>
        </a:p>
      </dgm:t>
    </dgm:pt>
    <dgm:pt modelId="{E4AD9C03-9554-4E2F-8940-6D1BEC28E83B}" type="pres">
      <dgm:prSet presAssocID="{F40FA3B8-2FBF-45F5-94A8-23E8D8D8679D}" presName="parallelogram4" presStyleLbl="alignNode1" presStyleIdx="17" presStyleCnt="28"/>
      <dgm:spPr/>
      <dgm:t>
        <a:bodyPr/>
        <a:lstStyle/>
        <a:p>
          <a:endParaRPr lang="en-US"/>
        </a:p>
      </dgm:t>
    </dgm:pt>
    <dgm:pt modelId="{0DEDD5F5-F7B1-4E2B-BD7A-949862924413}" type="pres">
      <dgm:prSet presAssocID="{F40FA3B8-2FBF-45F5-94A8-23E8D8D8679D}" presName="parallelogram5" presStyleLbl="alignNode1" presStyleIdx="18" presStyleCnt="28"/>
      <dgm:spPr/>
      <dgm:t>
        <a:bodyPr/>
        <a:lstStyle/>
        <a:p>
          <a:endParaRPr lang="en-US"/>
        </a:p>
      </dgm:t>
    </dgm:pt>
    <dgm:pt modelId="{A3D3FCC2-DABE-44C9-8003-D4214F3ED551}" type="pres">
      <dgm:prSet presAssocID="{F40FA3B8-2FBF-45F5-94A8-23E8D8D8679D}" presName="parallelogram6" presStyleLbl="alignNode1" presStyleIdx="19" presStyleCnt="28"/>
      <dgm:spPr/>
      <dgm:t>
        <a:bodyPr/>
        <a:lstStyle/>
        <a:p>
          <a:endParaRPr lang="en-US"/>
        </a:p>
      </dgm:t>
    </dgm:pt>
    <dgm:pt modelId="{C1944C7B-A202-4292-AB43-417E0C26EF0D}" type="pres">
      <dgm:prSet presAssocID="{F40FA3B8-2FBF-45F5-94A8-23E8D8D8679D}" presName="parallelogram7" presStyleLbl="alignNode1" presStyleIdx="20" presStyleCnt="28"/>
      <dgm:spPr/>
      <dgm:t>
        <a:bodyPr/>
        <a:lstStyle/>
        <a:p>
          <a:endParaRPr lang="en-US"/>
        </a:p>
      </dgm:t>
    </dgm:pt>
    <dgm:pt modelId="{39E98496-4CF9-41AB-AE6C-DD70A40D3647}" type="pres">
      <dgm:prSet presAssocID="{8A769E8F-AC96-41EC-B760-B28141979CB2}" presName="sibTrans" presStyleCnt="0"/>
      <dgm:spPr/>
      <dgm:t>
        <a:bodyPr/>
        <a:lstStyle/>
        <a:p>
          <a:endParaRPr lang="en-US"/>
        </a:p>
      </dgm:t>
    </dgm:pt>
    <dgm:pt modelId="{FAE844F0-3BC6-4B9E-BFEC-5908EE54A041}" type="pres">
      <dgm:prSet presAssocID="{11CA00B6-229E-4328-9A58-ABDEDE7DA14B}" presName="parenttextcomposite" presStyleCnt="0"/>
      <dgm:spPr/>
      <dgm:t>
        <a:bodyPr/>
        <a:lstStyle/>
        <a:p>
          <a:endParaRPr lang="en-US"/>
        </a:p>
      </dgm:t>
    </dgm:pt>
    <dgm:pt modelId="{15E9A963-D084-4231-BE8B-FFE24D474926}" type="pres">
      <dgm:prSet presAssocID="{11CA00B6-229E-4328-9A58-ABDEDE7DA14B}" presName="parenttext" presStyleLbl="revTx" presStyleIdx="3" presStyleCnt="4">
        <dgm:presLayoutVars>
          <dgm:chMax/>
          <dgm:chPref val="2"/>
          <dgm:bulletEnabled val="1"/>
        </dgm:presLayoutVars>
      </dgm:prSet>
      <dgm:spPr/>
      <dgm:t>
        <a:bodyPr/>
        <a:lstStyle/>
        <a:p>
          <a:endParaRPr lang="en-US"/>
        </a:p>
      </dgm:t>
    </dgm:pt>
    <dgm:pt modelId="{46E47C74-C95D-41D6-AE31-9C5E116B2EFF}" type="pres">
      <dgm:prSet presAssocID="{11CA00B6-229E-4328-9A58-ABDEDE7DA14B}" presName="parallelogramComposite" presStyleCnt="0"/>
      <dgm:spPr/>
      <dgm:t>
        <a:bodyPr/>
        <a:lstStyle/>
        <a:p>
          <a:endParaRPr lang="en-US"/>
        </a:p>
      </dgm:t>
    </dgm:pt>
    <dgm:pt modelId="{2B84B7D8-6110-4B4C-8606-D8E895DC0FCC}" type="pres">
      <dgm:prSet presAssocID="{11CA00B6-229E-4328-9A58-ABDEDE7DA14B}" presName="parallelogram1" presStyleLbl="alignNode1" presStyleIdx="21" presStyleCnt="28"/>
      <dgm:spPr/>
      <dgm:t>
        <a:bodyPr/>
        <a:lstStyle/>
        <a:p>
          <a:endParaRPr lang="en-US"/>
        </a:p>
      </dgm:t>
    </dgm:pt>
    <dgm:pt modelId="{CDBE4EF8-5F32-49E4-95D5-FD3DD246EA4F}" type="pres">
      <dgm:prSet presAssocID="{11CA00B6-229E-4328-9A58-ABDEDE7DA14B}" presName="parallelogram2" presStyleLbl="alignNode1" presStyleIdx="22" presStyleCnt="28"/>
      <dgm:spPr/>
      <dgm:t>
        <a:bodyPr/>
        <a:lstStyle/>
        <a:p>
          <a:endParaRPr lang="en-US"/>
        </a:p>
      </dgm:t>
    </dgm:pt>
    <dgm:pt modelId="{0D091A64-3F76-4F0F-A96E-9BE14213141C}" type="pres">
      <dgm:prSet presAssocID="{11CA00B6-229E-4328-9A58-ABDEDE7DA14B}" presName="parallelogram3" presStyleLbl="alignNode1" presStyleIdx="23" presStyleCnt="28"/>
      <dgm:spPr/>
      <dgm:t>
        <a:bodyPr/>
        <a:lstStyle/>
        <a:p>
          <a:endParaRPr lang="en-US"/>
        </a:p>
      </dgm:t>
    </dgm:pt>
    <dgm:pt modelId="{F98A85F9-E049-4B2E-B217-5511DCBD5386}" type="pres">
      <dgm:prSet presAssocID="{11CA00B6-229E-4328-9A58-ABDEDE7DA14B}" presName="parallelogram4" presStyleLbl="alignNode1" presStyleIdx="24" presStyleCnt="28"/>
      <dgm:spPr/>
      <dgm:t>
        <a:bodyPr/>
        <a:lstStyle/>
        <a:p>
          <a:endParaRPr lang="en-US"/>
        </a:p>
      </dgm:t>
    </dgm:pt>
    <dgm:pt modelId="{BCE39A81-1211-44B0-91AE-6DD408BEDE49}" type="pres">
      <dgm:prSet presAssocID="{11CA00B6-229E-4328-9A58-ABDEDE7DA14B}" presName="parallelogram5" presStyleLbl="alignNode1" presStyleIdx="25" presStyleCnt="28"/>
      <dgm:spPr/>
      <dgm:t>
        <a:bodyPr/>
        <a:lstStyle/>
        <a:p>
          <a:endParaRPr lang="en-US"/>
        </a:p>
      </dgm:t>
    </dgm:pt>
    <dgm:pt modelId="{BF485348-C58E-4F5A-9272-5F87C9D9C071}" type="pres">
      <dgm:prSet presAssocID="{11CA00B6-229E-4328-9A58-ABDEDE7DA14B}" presName="parallelogram6" presStyleLbl="alignNode1" presStyleIdx="26" presStyleCnt="28"/>
      <dgm:spPr/>
      <dgm:t>
        <a:bodyPr/>
        <a:lstStyle/>
        <a:p>
          <a:endParaRPr lang="en-US"/>
        </a:p>
      </dgm:t>
    </dgm:pt>
    <dgm:pt modelId="{27152663-B808-455F-8B27-24BE64781228}" type="pres">
      <dgm:prSet presAssocID="{11CA00B6-229E-4328-9A58-ABDEDE7DA14B}" presName="parallelogram7" presStyleLbl="alignNode1" presStyleIdx="27" presStyleCnt="28"/>
      <dgm:spPr/>
      <dgm:t>
        <a:bodyPr/>
        <a:lstStyle/>
        <a:p>
          <a:endParaRPr lang="en-US"/>
        </a:p>
      </dgm:t>
    </dgm:pt>
  </dgm:ptLst>
  <dgm:cxnLst>
    <dgm:cxn modelId="{8440B354-A1D4-4CF7-8203-08D4391BB824}" type="presOf" srcId="{11CA00B6-229E-4328-9A58-ABDEDE7DA14B}" destId="{15E9A963-D084-4231-BE8B-FFE24D474926}" srcOrd="0" destOrd="0" presId="urn:microsoft.com/office/officeart/2008/layout/VerticalAccentList"/>
    <dgm:cxn modelId="{A0F90E20-BE64-4C11-99A1-199F6D048108}" srcId="{606DEF67-31D2-4E1B-9922-CB8CF72ED28A}" destId="{11CA00B6-229E-4328-9A58-ABDEDE7DA14B}" srcOrd="3" destOrd="0" parTransId="{31C037CD-373F-47D2-9971-BC8F6D2AF062}" sibTransId="{983665F2-72DD-425A-B67C-18C60C2553F4}"/>
    <dgm:cxn modelId="{CFF901D5-83AA-4B04-99F6-5CFF19A894D5}" srcId="{606DEF67-31D2-4E1B-9922-CB8CF72ED28A}" destId="{4DB29A21-360B-450E-A07B-756A7D8C52B9}" srcOrd="0" destOrd="0" parTransId="{35F61F18-A2DE-4C37-BD96-3EE0E977F1BC}" sibTransId="{24AF895D-D84B-4DAF-88A9-F619087C89E9}"/>
    <dgm:cxn modelId="{BDFAAFA8-6EEF-4396-BE6B-3C594AECA3A3}" type="presOf" srcId="{8513A254-ABF4-4408-A4D4-63E79662AA89}" destId="{69E8230B-0373-47AA-BA7B-525FBBC6B61D}" srcOrd="0" destOrd="0" presId="urn:microsoft.com/office/officeart/2008/layout/VerticalAccentList"/>
    <dgm:cxn modelId="{704FFFF0-BEE1-4665-8D96-7BCDF9137109}" type="presOf" srcId="{4DB29A21-360B-450E-A07B-756A7D8C52B9}" destId="{67FC8628-8AF2-4B9D-B011-DF4710AAB714}" srcOrd="0" destOrd="0" presId="urn:microsoft.com/office/officeart/2008/layout/VerticalAccentList"/>
    <dgm:cxn modelId="{FCA74EB3-BACD-4EB7-B998-65DA7552F8F1}" srcId="{606DEF67-31D2-4E1B-9922-CB8CF72ED28A}" destId="{8513A254-ABF4-4408-A4D4-63E79662AA89}" srcOrd="1" destOrd="0" parTransId="{6CFF20E6-C813-45A7-8D49-8670F217C964}" sibTransId="{51F488F0-F40E-4DEC-9465-30131179F4FA}"/>
    <dgm:cxn modelId="{07B322D0-5E67-47ED-8127-FE0A37A0594E}" type="presOf" srcId="{606DEF67-31D2-4E1B-9922-CB8CF72ED28A}" destId="{F88F0C49-34AD-4385-8C97-4E91375F7D9C}" srcOrd="0" destOrd="0" presId="urn:microsoft.com/office/officeart/2008/layout/VerticalAccentList"/>
    <dgm:cxn modelId="{6A286FEF-CE1C-48AC-B7FF-FC9B0B04E13F}" srcId="{606DEF67-31D2-4E1B-9922-CB8CF72ED28A}" destId="{F40FA3B8-2FBF-45F5-94A8-23E8D8D8679D}" srcOrd="2" destOrd="0" parTransId="{23BF2A3B-2CB9-480D-9EA1-1F4FA32BABA0}" sibTransId="{8A769E8F-AC96-41EC-B760-B28141979CB2}"/>
    <dgm:cxn modelId="{18961F9A-1671-4C4E-A061-33775CB39407}" type="presOf" srcId="{F40FA3B8-2FBF-45F5-94A8-23E8D8D8679D}" destId="{4898304F-8D3C-4CE1-B08C-E8694A2E630A}" srcOrd="0" destOrd="0" presId="urn:microsoft.com/office/officeart/2008/layout/VerticalAccentList"/>
    <dgm:cxn modelId="{3E348233-5D7D-4815-A2D4-1396DC11AE51}" type="presParOf" srcId="{F88F0C49-34AD-4385-8C97-4E91375F7D9C}" destId="{C5759474-925F-42AF-B549-BF18B3BF8474}" srcOrd="0" destOrd="0" presId="urn:microsoft.com/office/officeart/2008/layout/VerticalAccentList"/>
    <dgm:cxn modelId="{1782A208-03AA-4542-8158-CEC0D8720A4F}" type="presParOf" srcId="{C5759474-925F-42AF-B549-BF18B3BF8474}" destId="{67FC8628-8AF2-4B9D-B011-DF4710AAB714}" srcOrd="0" destOrd="0" presId="urn:microsoft.com/office/officeart/2008/layout/VerticalAccentList"/>
    <dgm:cxn modelId="{6A39759E-5D2D-4A9C-8CB8-DCEE0B0DA61A}" type="presParOf" srcId="{F88F0C49-34AD-4385-8C97-4E91375F7D9C}" destId="{24615E0F-38FD-472C-A16B-9B6D1C5843B7}" srcOrd="1" destOrd="0" presId="urn:microsoft.com/office/officeart/2008/layout/VerticalAccentList"/>
    <dgm:cxn modelId="{1794AD4E-AB71-40AC-B530-3F75E2318952}" type="presParOf" srcId="{24615E0F-38FD-472C-A16B-9B6D1C5843B7}" destId="{8167DBEE-C76F-4E24-A864-CCD4E2B51EB0}" srcOrd="0" destOrd="0" presId="urn:microsoft.com/office/officeart/2008/layout/VerticalAccentList"/>
    <dgm:cxn modelId="{B83DEFFA-FDB5-49B0-8687-D0E6B3BD7465}" type="presParOf" srcId="{24615E0F-38FD-472C-A16B-9B6D1C5843B7}" destId="{AB30EC1A-5172-413C-8FAC-5D8CF2774DF2}" srcOrd="1" destOrd="0" presId="urn:microsoft.com/office/officeart/2008/layout/VerticalAccentList"/>
    <dgm:cxn modelId="{0F105CEE-9758-4321-8398-5F29BCC95116}" type="presParOf" srcId="{24615E0F-38FD-472C-A16B-9B6D1C5843B7}" destId="{71BFE452-2271-4F41-A750-C1F4C9ECA9DD}" srcOrd="2" destOrd="0" presId="urn:microsoft.com/office/officeart/2008/layout/VerticalAccentList"/>
    <dgm:cxn modelId="{B16482D8-5569-426F-8F04-FE1AB3D7807A}" type="presParOf" srcId="{24615E0F-38FD-472C-A16B-9B6D1C5843B7}" destId="{37F8DFC1-191E-48EA-BFD1-92953C274BAE}" srcOrd="3" destOrd="0" presId="urn:microsoft.com/office/officeart/2008/layout/VerticalAccentList"/>
    <dgm:cxn modelId="{01D1054F-CA61-4C16-A689-3A32A8D53852}" type="presParOf" srcId="{24615E0F-38FD-472C-A16B-9B6D1C5843B7}" destId="{35695B0C-7E39-4202-B42E-2100609DBFE3}" srcOrd="4" destOrd="0" presId="urn:microsoft.com/office/officeart/2008/layout/VerticalAccentList"/>
    <dgm:cxn modelId="{94D43783-CFBC-4C7C-8496-4DD0D5EB0580}" type="presParOf" srcId="{24615E0F-38FD-472C-A16B-9B6D1C5843B7}" destId="{C481F446-A756-4997-BC0D-E5C922047EA7}" srcOrd="5" destOrd="0" presId="urn:microsoft.com/office/officeart/2008/layout/VerticalAccentList"/>
    <dgm:cxn modelId="{7EE61B6B-D683-49DD-929D-8CAC548E9B47}" type="presParOf" srcId="{24615E0F-38FD-472C-A16B-9B6D1C5843B7}" destId="{398F0060-8661-4CED-A6CD-0712AD985384}" srcOrd="6" destOrd="0" presId="urn:microsoft.com/office/officeart/2008/layout/VerticalAccentList"/>
    <dgm:cxn modelId="{5E7C232A-6C3C-4E93-BBE3-EBF91E6C2BAA}" type="presParOf" srcId="{F88F0C49-34AD-4385-8C97-4E91375F7D9C}" destId="{77751A85-A689-4449-9A5B-501B11F977DB}" srcOrd="2" destOrd="0" presId="urn:microsoft.com/office/officeart/2008/layout/VerticalAccentList"/>
    <dgm:cxn modelId="{51604884-1EB2-40DC-B48F-64382C47FC00}" type="presParOf" srcId="{F88F0C49-34AD-4385-8C97-4E91375F7D9C}" destId="{B471CB6B-907F-44A7-84A1-0C7FADFC7CCE}" srcOrd="3" destOrd="0" presId="urn:microsoft.com/office/officeart/2008/layout/VerticalAccentList"/>
    <dgm:cxn modelId="{E403FA12-9521-4DBE-B2C6-0763EDAB9F6E}" type="presParOf" srcId="{B471CB6B-907F-44A7-84A1-0C7FADFC7CCE}" destId="{69E8230B-0373-47AA-BA7B-525FBBC6B61D}" srcOrd="0" destOrd="0" presId="urn:microsoft.com/office/officeart/2008/layout/VerticalAccentList"/>
    <dgm:cxn modelId="{DBAB579E-2FF6-4FA5-904D-5B433B8B570E}" type="presParOf" srcId="{F88F0C49-34AD-4385-8C97-4E91375F7D9C}" destId="{0AA7E729-1726-4AF3-AC20-8BA65F31D344}" srcOrd="4" destOrd="0" presId="urn:microsoft.com/office/officeart/2008/layout/VerticalAccentList"/>
    <dgm:cxn modelId="{BF26BC94-1AF1-4A35-950F-66B907BCB8AB}" type="presParOf" srcId="{0AA7E729-1726-4AF3-AC20-8BA65F31D344}" destId="{7D687108-AF40-40D5-9110-9A662A322AC4}" srcOrd="0" destOrd="0" presId="urn:microsoft.com/office/officeart/2008/layout/VerticalAccentList"/>
    <dgm:cxn modelId="{18574E4A-D39F-422C-A4E2-BC90442F8A6D}" type="presParOf" srcId="{0AA7E729-1726-4AF3-AC20-8BA65F31D344}" destId="{CCEFA8F2-F150-4B15-80E2-DB79C7757B78}" srcOrd="1" destOrd="0" presId="urn:microsoft.com/office/officeart/2008/layout/VerticalAccentList"/>
    <dgm:cxn modelId="{7F3D63CF-85A6-4C01-9C35-E94C2567E593}" type="presParOf" srcId="{0AA7E729-1726-4AF3-AC20-8BA65F31D344}" destId="{F637EFBB-A658-4699-858B-26B56BBAE81A}" srcOrd="2" destOrd="0" presId="urn:microsoft.com/office/officeart/2008/layout/VerticalAccentList"/>
    <dgm:cxn modelId="{141A630E-4899-49CE-A0CE-9572C14FDF74}" type="presParOf" srcId="{0AA7E729-1726-4AF3-AC20-8BA65F31D344}" destId="{C439F216-72FA-4B86-8951-FDCC06A363B8}" srcOrd="3" destOrd="0" presId="urn:microsoft.com/office/officeart/2008/layout/VerticalAccentList"/>
    <dgm:cxn modelId="{10BDD0DE-DD53-4BE3-815D-68BBC030D8AF}" type="presParOf" srcId="{0AA7E729-1726-4AF3-AC20-8BA65F31D344}" destId="{5ACE8018-1B47-4DA5-BEB9-97B3E4E41CF2}" srcOrd="4" destOrd="0" presId="urn:microsoft.com/office/officeart/2008/layout/VerticalAccentList"/>
    <dgm:cxn modelId="{A1E62142-1759-4544-A9C4-A432DD9132AF}" type="presParOf" srcId="{0AA7E729-1726-4AF3-AC20-8BA65F31D344}" destId="{F63A5CD5-CC52-4C87-8123-88A714792B27}" srcOrd="5" destOrd="0" presId="urn:microsoft.com/office/officeart/2008/layout/VerticalAccentList"/>
    <dgm:cxn modelId="{3489A908-8D25-4F9F-8C3C-465E3DA50F46}" type="presParOf" srcId="{0AA7E729-1726-4AF3-AC20-8BA65F31D344}" destId="{6E5DCD8F-77F3-47F2-9F3C-B90970A30922}" srcOrd="6" destOrd="0" presId="urn:microsoft.com/office/officeart/2008/layout/VerticalAccentList"/>
    <dgm:cxn modelId="{3864828A-C771-4EE6-921D-B0C3300ED436}" type="presParOf" srcId="{F88F0C49-34AD-4385-8C97-4E91375F7D9C}" destId="{5ADA2EC8-381E-499C-ADC9-EC537EA57E24}" srcOrd="5" destOrd="0" presId="urn:microsoft.com/office/officeart/2008/layout/VerticalAccentList"/>
    <dgm:cxn modelId="{023362D2-A7FE-4E28-8003-2A6D831328A6}" type="presParOf" srcId="{F88F0C49-34AD-4385-8C97-4E91375F7D9C}" destId="{80BA2720-4262-485A-A9D0-510410C036D8}" srcOrd="6" destOrd="0" presId="urn:microsoft.com/office/officeart/2008/layout/VerticalAccentList"/>
    <dgm:cxn modelId="{87AE5EB2-C514-484B-AF9C-1B953D498F0D}" type="presParOf" srcId="{80BA2720-4262-485A-A9D0-510410C036D8}" destId="{4898304F-8D3C-4CE1-B08C-E8694A2E630A}" srcOrd="0" destOrd="0" presId="urn:microsoft.com/office/officeart/2008/layout/VerticalAccentList"/>
    <dgm:cxn modelId="{B5994762-B6A5-45E1-81B6-786F7A46C2AB}" type="presParOf" srcId="{F88F0C49-34AD-4385-8C97-4E91375F7D9C}" destId="{0ECC1CF1-1A13-4BCA-BFA1-62A63C4CF414}" srcOrd="7" destOrd="0" presId="urn:microsoft.com/office/officeart/2008/layout/VerticalAccentList"/>
    <dgm:cxn modelId="{9156C411-7D6F-4F9D-9C26-7D1852FFF461}" type="presParOf" srcId="{0ECC1CF1-1A13-4BCA-BFA1-62A63C4CF414}" destId="{31A71C74-00F8-4137-8172-73E1532229A9}" srcOrd="0" destOrd="0" presId="urn:microsoft.com/office/officeart/2008/layout/VerticalAccentList"/>
    <dgm:cxn modelId="{0EDD1C9F-DD9F-46A7-8B13-20D236C7AD71}" type="presParOf" srcId="{0ECC1CF1-1A13-4BCA-BFA1-62A63C4CF414}" destId="{8CB87140-9862-4F8E-B1E5-DC94633E79AA}" srcOrd="1" destOrd="0" presId="urn:microsoft.com/office/officeart/2008/layout/VerticalAccentList"/>
    <dgm:cxn modelId="{9CF91009-7D9E-46EA-9128-919794631FEC}" type="presParOf" srcId="{0ECC1CF1-1A13-4BCA-BFA1-62A63C4CF414}" destId="{1E3AE204-A4D0-4DCD-93B2-028E1E960D65}" srcOrd="2" destOrd="0" presId="urn:microsoft.com/office/officeart/2008/layout/VerticalAccentList"/>
    <dgm:cxn modelId="{C1471AC5-D4BD-4C1C-848E-ABCCA654752C}" type="presParOf" srcId="{0ECC1CF1-1A13-4BCA-BFA1-62A63C4CF414}" destId="{E4AD9C03-9554-4E2F-8940-6D1BEC28E83B}" srcOrd="3" destOrd="0" presId="urn:microsoft.com/office/officeart/2008/layout/VerticalAccentList"/>
    <dgm:cxn modelId="{B944CD7D-2A06-46B8-8919-4117B2BF259D}" type="presParOf" srcId="{0ECC1CF1-1A13-4BCA-BFA1-62A63C4CF414}" destId="{0DEDD5F5-F7B1-4E2B-BD7A-949862924413}" srcOrd="4" destOrd="0" presId="urn:microsoft.com/office/officeart/2008/layout/VerticalAccentList"/>
    <dgm:cxn modelId="{0F4A863E-D7C5-47EA-810B-58D702D85113}" type="presParOf" srcId="{0ECC1CF1-1A13-4BCA-BFA1-62A63C4CF414}" destId="{A3D3FCC2-DABE-44C9-8003-D4214F3ED551}" srcOrd="5" destOrd="0" presId="urn:microsoft.com/office/officeart/2008/layout/VerticalAccentList"/>
    <dgm:cxn modelId="{602C3DEF-FA5A-4285-BB0E-F9235806B905}" type="presParOf" srcId="{0ECC1CF1-1A13-4BCA-BFA1-62A63C4CF414}" destId="{C1944C7B-A202-4292-AB43-417E0C26EF0D}" srcOrd="6" destOrd="0" presId="urn:microsoft.com/office/officeart/2008/layout/VerticalAccentList"/>
    <dgm:cxn modelId="{AACAF141-2972-42F0-812F-7AA0E1108051}" type="presParOf" srcId="{F88F0C49-34AD-4385-8C97-4E91375F7D9C}" destId="{39E98496-4CF9-41AB-AE6C-DD70A40D3647}" srcOrd="8" destOrd="0" presId="urn:microsoft.com/office/officeart/2008/layout/VerticalAccentList"/>
    <dgm:cxn modelId="{82EC00EC-6539-4AB3-B8E8-A526F6F1FB63}" type="presParOf" srcId="{F88F0C49-34AD-4385-8C97-4E91375F7D9C}" destId="{FAE844F0-3BC6-4B9E-BFEC-5908EE54A041}" srcOrd="9" destOrd="0" presId="urn:microsoft.com/office/officeart/2008/layout/VerticalAccentList"/>
    <dgm:cxn modelId="{20CD2402-5728-4078-A1EE-8B7E67C3A91E}" type="presParOf" srcId="{FAE844F0-3BC6-4B9E-BFEC-5908EE54A041}" destId="{15E9A963-D084-4231-BE8B-FFE24D474926}" srcOrd="0" destOrd="0" presId="urn:microsoft.com/office/officeart/2008/layout/VerticalAccentList"/>
    <dgm:cxn modelId="{585FCBA3-4009-4477-A0D1-F963B7293CD5}" type="presParOf" srcId="{F88F0C49-34AD-4385-8C97-4E91375F7D9C}" destId="{46E47C74-C95D-41D6-AE31-9C5E116B2EFF}" srcOrd="10" destOrd="0" presId="urn:microsoft.com/office/officeart/2008/layout/VerticalAccentList"/>
    <dgm:cxn modelId="{F5682378-26DA-40EF-BABD-DF9E73A992AD}" type="presParOf" srcId="{46E47C74-C95D-41D6-AE31-9C5E116B2EFF}" destId="{2B84B7D8-6110-4B4C-8606-D8E895DC0FCC}" srcOrd="0" destOrd="0" presId="urn:microsoft.com/office/officeart/2008/layout/VerticalAccentList"/>
    <dgm:cxn modelId="{9760912E-57D1-4C1D-ADCB-32FADED0E03B}" type="presParOf" srcId="{46E47C74-C95D-41D6-AE31-9C5E116B2EFF}" destId="{CDBE4EF8-5F32-49E4-95D5-FD3DD246EA4F}" srcOrd="1" destOrd="0" presId="urn:microsoft.com/office/officeart/2008/layout/VerticalAccentList"/>
    <dgm:cxn modelId="{2AFF9A19-2343-4F27-B2A8-29FA810E081B}" type="presParOf" srcId="{46E47C74-C95D-41D6-AE31-9C5E116B2EFF}" destId="{0D091A64-3F76-4F0F-A96E-9BE14213141C}" srcOrd="2" destOrd="0" presId="urn:microsoft.com/office/officeart/2008/layout/VerticalAccentList"/>
    <dgm:cxn modelId="{74C24DD6-B5B2-4437-ACCC-3A6C64C3829B}" type="presParOf" srcId="{46E47C74-C95D-41D6-AE31-9C5E116B2EFF}" destId="{F98A85F9-E049-4B2E-B217-5511DCBD5386}" srcOrd="3" destOrd="0" presId="urn:microsoft.com/office/officeart/2008/layout/VerticalAccentList"/>
    <dgm:cxn modelId="{D372CD02-8AEE-48F9-9A9E-85ADFC599EC0}" type="presParOf" srcId="{46E47C74-C95D-41D6-AE31-9C5E116B2EFF}" destId="{BCE39A81-1211-44B0-91AE-6DD408BEDE49}" srcOrd="4" destOrd="0" presId="urn:microsoft.com/office/officeart/2008/layout/VerticalAccentList"/>
    <dgm:cxn modelId="{491D5584-4DB0-47EC-ABE3-26A581751A1C}" type="presParOf" srcId="{46E47C74-C95D-41D6-AE31-9C5E116B2EFF}" destId="{BF485348-C58E-4F5A-9272-5F87C9D9C071}" srcOrd="5" destOrd="0" presId="urn:microsoft.com/office/officeart/2008/layout/VerticalAccentList"/>
    <dgm:cxn modelId="{0E1F6565-02E7-4D2C-ABA9-2DB926D23E97}" type="presParOf" srcId="{46E47C74-C95D-41D6-AE31-9C5E116B2EFF}" destId="{27152663-B808-455F-8B27-24BE64781228}"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B582DEB-19CB-4380-B6BC-ABE61DDCDBD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B8E2DE86-C6F2-4DCE-AD93-BA75BFD092CB}">
      <dgm:prSet phldrT="[Text]" custT="1"/>
      <dgm:spPr/>
      <dgm:t>
        <a:bodyPr/>
        <a:lstStyle/>
        <a:p>
          <a:r>
            <a:rPr lang="en-US" sz="1400" b="1" baseline="0" dirty="0" smtClean="0">
              <a:solidFill>
                <a:schemeClr val="tx1"/>
              </a:solidFill>
              <a:latin typeface="Arial" panose="020B0604020202020204" pitchFamily="34" charset="0"/>
            </a:rPr>
            <a:t>Self-Understanding of Culture</a:t>
          </a:r>
          <a:r>
            <a:rPr lang="en-US" sz="1400" baseline="0" dirty="0" smtClean="0">
              <a:solidFill>
                <a:schemeClr val="tx1"/>
              </a:solidFill>
              <a:latin typeface="Arial" panose="020B0604020202020204" pitchFamily="34" charset="0"/>
            </a:rPr>
            <a:t>: adjustment of self-cultural programming with Hofstede’s dimensions.</a:t>
          </a:r>
          <a:endParaRPr lang="en-US" sz="1400" baseline="0" dirty="0">
            <a:solidFill>
              <a:schemeClr val="tx1"/>
            </a:solidFill>
            <a:latin typeface="Arial" panose="020B0604020202020204" pitchFamily="34" charset="0"/>
          </a:endParaRPr>
        </a:p>
      </dgm:t>
    </dgm:pt>
    <dgm:pt modelId="{45FAADAA-6073-4299-8BC1-A3DCFA6A88AA}" type="parTrans" cxnId="{C3AA1C37-9C4E-4093-8D1F-D9AA4F7CC0FE}">
      <dgm:prSet/>
      <dgm:spPr/>
      <dgm:t>
        <a:bodyPr/>
        <a:lstStyle/>
        <a:p>
          <a:endParaRPr lang="en-US" sz="1400"/>
        </a:p>
      </dgm:t>
    </dgm:pt>
    <dgm:pt modelId="{562D785F-3D20-4A88-9CD4-32C0F45592A5}" type="sibTrans" cxnId="{C3AA1C37-9C4E-4093-8D1F-D9AA4F7CC0FE}">
      <dgm:prSet/>
      <dgm:spPr/>
      <dgm:t>
        <a:bodyPr/>
        <a:lstStyle/>
        <a:p>
          <a:endParaRPr lang="en-US" sz="1400"/>
        </a:p>
      </dgm:t>
    </dgm:pt>
    <dgm:pt modelId="{66A5F7D2-9E7D-4167-85D1-160CEDD76749}">
      <dgm:prSet phldrT="[Text]" custT="1"/>
      <dgm:spPr/>
      <dgm:t>
        <a:bodyPr/>
        <a:lstStyle/>
        <a:p>
          <a:r>
            <a:rPr lang="en-US" sz="1400" b="1" baseline="0" dirty="0" smtClean="0">
              <a:solidFill>
                <a:schemeClr val="tx1"/>
              </a:solidFill>
              <a:latin typeface="Arial" panose="020B0604020202020204" pitchFamily="34" charset="0"/>
            </a:rPr>
            <a:t>Emotional Cultural Adaptation</a:t>
          </a:r>
          <a:r>
            <a:rPr lang="en-US" sz="1400" baseline="0" dirty="0" smtClean="0">
              <a:solidFill>
                <a:schemeClr val="tx1"/>
              </a:solidFill>
              <a:latin typeface="Arial" panose="020B0604020202020204" pitchFamily="34" charset="0"/>
            </a:rPr>
            <a:t>: Adaptation to the emotional expression mode of a given cultural context, </a:t>
          </a:r>
          <a:r>
            <a:rPr lang="en-US" sz="1400" baseline="0" dirty="0" err="1" smtClean="0">
              <a:solidFill>
                <a:schemeClr val="tx1"/>
              </a:solidFill>
              <a:latin typeface="Arial" panose="020B0604020202020204" pitchFamily="34" charset="0"/>
            </a:rPr>
            <a:t>Bratianu</a:t>
          </a:r>
          <a:r>
            <a:rPr lang="en-US" sz="1400" baseline="0" dirty="0" smtClean="0">
              <a:solidFill>
                <a:schemeClr val="tx1"/>
              </a:solidFill>
              <a:latin typeface="Arial" panose="020B0604020202020204" pitchFamily="34" charset="0"/>
            </a:rPr>
            <a:t> and </a:t>
          </a:r>
          <a:r>
            <a:rPr lang="en-US" sz="1400" baseline="0" dirty="0" err="1" smtClean="0">
              <a:solidFill>
                <a:schemeClr val="tx1"/>
              </a:solidFill>
              <a:latin typeface="Arial" panose="020B0604020202020204" pitchFamily="34" charset="0"/>
            </a:rPr>
            <a:t>Paiuc</a:t>
          </a:r>
          <a:r>
            <a:rPr lang="en-US" sz="1400" baseline="0" dirty="0" smtClean="0">
              <a:solidFill>
                <a:schemeClr val="tx1"/>
              </a:solidFill>
              <a:latin typeface="Arial" panose="020B0604020202020204" pitchFamily="34" charset="0"/>
            </a:rPr>
            <a:t> (2025) .</a:t>
          </a:r>
          <a:endParaRPr lang="en-US" sz="1400" baseline="0" dirty="0">
            <a:solidFill>
              <a:schemeClr val="tx1"/>
            </a:solidFill>
            <a:latin typeface="Arial" panose="020B0604020202020204" pitchFamily="34" charset="0"/>
          </a:endParaRPr>
        </a:p>
      </dgm:t>
    </dgm:pt>
    <dgm:pt modelId="{2B77F31A-BD59-4D49-AF1A-C16F032AE8A9}" type="parTrans" cxnId="{0386AFAF-CE7F-4D36-9D24-543D25025663}">
      <dgm:prSet/>
      <dgm:spPr/>
      <dgm:t>
        <a:bodyPr/>
        <a:lstStyle/>
        <a:p>
          <a:endParaRPr lang="en-US" sz="1400"/>
        </a:p>
      </dgm:t>
    </dgm:pt>
    <dgm:pt modelId="{7405953A-2646-40A4-B786-6AA1E1E3A35F}" type="sibTrans" cxnId="{0386AFAF-CE7F-4D36-9D24-543D25025663}">
      <dgm:prSet/>
      <dgm:spPr/>
      <dgm:t>
        <a:bodyPr/>
        <a:lstStyle/>
        <a:p>
          <a:endParaRPr lang="en-US" sz="1400"/>
        </a:p>
      </dgm:t>
    </dgm:pt>
    <dgm:pt modelId="{50818D3A-9D5D-49FC-BA00-1A257C9E237E}">
      <dgm:prSet custT="1"/>
      <dgm:spPr/>
      <dgm:t>
        <a:bodyPr/>
        <a:lstStyle/>
        <a:p>
          <a:r>
            <a:rPr lang="en-US" sz="1400" b="1" baseline="0" dirty="0" smtClean="0">
              <a:solidFill>
                <a:schemeClr val="tx1"/>
              </a:solidFill>
              <a:latin typeface="Arial" panose="020B0604020202020204" pitchFamily="34" charset="0"/>
            </a:rPr>
            <a:t>Conflict Resolution</a:t>
          </a:r>
          <a:r>
            <a:rPr lang="en-US" sz="1400" baseline="0" dirty="0" smtClean="0">
              <a:solidFill>
                <a:schemeClr val="tx1"/>
              </a:solidFill>
              <a:latin typeface="Arial" panose="020B0604020202020204" pitchFamily="34" charset="0"/>
            </a:rPr>
            <a:t>: Emotion Management Stratagem (Hofstede’s Influenced).</a:t>
          </a:r>
          <a:endParaRPr lang="en-US" sz="1400" baseline="0" dirty="0">
            <a:solidFill>
              <a:schemeClr val="tx1"/>
            </a:solidFill>
            <a:latin typeface="Arial" panose="020B0604020202020204" pitchFamily="34" charset="0"/>
          </a:endParaRPr>
        </a:p>
      </dgm:t>
    </dgm:pt>
    <dgm:pt modelId="{43C567AA-0F11-4EDA-A39D-C83EB2F854E3}" type="parTrans" cxnId="{D9168D7D-D1AD-4B90-9AE6-E669D960358C}">
      <dgm:prSet/>
      <dgm:spPr/>
      <dgm:t>
        <a:bodyPr/>
        <a:lstStyle/>
        <a:p>
          <a:endParaRPr lang="en-US" sz="1400"/>
        </a:p>
      </dgm:t>
    </dgm:pt>
    <dgm:pt modelId="{DDE15315-7395-4E02-BB8A-84B68F7AA8EF}" type="sibTrans" cxnId="{D9168D7D-D1AD-4B90-9AE6-E669D960358C}">
      <dgm:prSet/>
      <dgm:spPr/>
      <dgm:t>
        <a:bodyPr/>
        <a:lstStyle/>
        <a:p>
          <a:endParaRPr lang="en-US" sz="1400"/>
        </a:p>
      </dgm:t>
    </dgm:pt>
    <dgm:pt modelId="{FDC4CB65-EC92-4CAD-BA0A-5D76A2ABF89F}">
      <dgm:prSet custT="1"/>
      <dgm:spPr/>
      <dgm:t>
        <a:bodyPr/>
        <a:lstStyle/>
        <a:p>
          <a:r>
            <a:rPr lang="en-US" sz="1400" b="1" baseline="0" dirty="0" smtClean="0">
              <a:solidFill>
                <a:schemeClr val="tx1"/>
              </a:solidFill>
              <a:latin typeface="Arial" panose="020B0604020202020204" pitchFamily="34" charset="0"/>
            </a:rPr>
            <a:t>Innovation Enhancement</a:t>
          </a:r>
          <a:r>
            <a:rPr lang="en-US" sz="1400" baseline="0" dirty="0" smtClean="0">
              <a:solidFill>
                <a:schemeClr val="tx1"/>
              </a:solidFill>
              <a:latin typeface="Arial" panose="020B0604020202020204" pitchFamily="34" charset="0"/>
            </a:rPr>
            <a:t>: The cultural aspect of the dimension with the work collaboration of varieties realized.</a:t>
          </a:r>
          <a:endParaRPr lang="en-US" sz="1400" baseline="0" dirty="0">
            <a:solidFill>
              <a:schemeClr val="tx1"/>
            </a:solidFill>
            <a:latin typeface="Arial" panose="020B0604020202020204" pitchFamily="34" charset="0"/>
          </a:endParaRPr>
        </a:p>
      </dgm:t>
    </dgm:pt>
    <dgm:pt modelId="{ED9D760A-D0D4-4C2D-9C8E-4FD89D44119E}" type="parTrans" cxnId="{946AFDC3-EB4E-40F0-98A9-F969C5DEB401}">
      <dgm:prSet/>
      <dgm:spPr/>
      <dgm:t>
        <a:bodyPr/>
        <a:lstStyle/>
        <a:p>
          <a:endParaRPr lang="en-US" sz="1400"/>
        </a:p>
      </dgm:t>
    </dgm:pt>
    <dgm:pt modelId="{E28FD5C0-6D07-401A-A3EF-DBA2137FE062}" type="sibTrans" cxnId="{946AFDC3-EB4E-40F0-98A9-F969C5DEB401}">
      <dgm:prSet/>
      <dgm:spPr/>
      <dgm:t>
        <a:bodyPr/>
        <a:lstStyle/>
        <a:p>
          <a:endParaRPr lang="en-US" sz="1400"/>
        </a:p>
      </dgm:t>
    </dgm:pt>
    <dgm:pt modelId="{95D58CFB-2A0F-4981-A27F-0A451DAEC9A8}" type="pres">
      <dgm:prSet presAssocID="{2B582DEB-19CB-4380-B6BC-ABE61DDCDBD6}" presName="linear" presStyleCnt="0">
        <dgm:presLayoutVars>
          <dgm:animLvl val="lvl"/>
          <dgm:resizeHandles val="exact"/>
        </dgm:presLayoutVars>
      </dgm:prSet>
      <dgm:spPr/>
      <dgm:t>
        <a:bodyPr/>
        <a:lstStyle/>
        <a:p>
          <a:endParaRPr lang="en-US"/>
        </a:p>
      </dgm:t>
    </dgm:pt>
    <dgm:pt modelId="{963DFDA9-8F34-452E-8FA3-1E21DB2FE482}" type="pres">
      <dgm:prSet presAssocID="{B8E2DE86-C6F2-4DCE-AD93-BA75BFD092CB}" presName="parentText" presStyleLbl="node1" presStyleIdx="0" presStyleCnt="4" custLinFactNeighborX="-326" custLinFactNeighborY="-24574">
        <dgm:presLayoutVars>
          <dgm:chMax val="0"/>
          <dgm:bulletEnabled val="1"/>
        </dgm:presLayoutVars>
      </dgm:prSet>
      <dgm:spPr/>
      <dgm:t>
        <a:bodyPr/>
        <a:lstStyle/>
        <a:p>
          <a:endParaRPr lang="en-US"/>
        </a:p>
      </dgm:t>
    </dgm:pt>
    <dgm:pt modelId="{C213D2D7-38D3-4976-9ABE-4B726A42B95D}" type="pres">
      <dgm:prSet presAssocID="{562D785F-3D20-4A88-9CD4-32C0F45592A5}" presName="spacer" presStyleCnt="0"/>
      <dgm:spPr/>
    </dgm:pt>
    <dgm:pt modelId="{36D42E62-7186-4BB7-AE45-D47E60BA4AF1}" type="pres">
      <dgm:prSet presAssocID="{66A5F7D2-9E7D-4167-85D1-160CEDD76749}" presName="parentText" presStyleLbl="node1" presStyleIdx="1" presStyleCnt="4">
        <dgm:presLayoutVars>
          <dgm:chMax val="0"/>
          <dgm:bulletEnabled val="1"/>
        </dgm:presLayoutVars>
      </dgm:prSet>
      <dgm:spPr/>
      <dgm:t>
        <a:bodyPr/>
        <a:lstStyle/>
        <a:p>
          <a:endParaRPr lang="en-US"/>
        </a:p>
      </dgm:t>
    </dgm:pt>
    <dgm:pt modelId="{F45D031D-888C-4C66-BC7C-6CA5E0B0676B}" type="pres">
      <dgm:prSet presAssocID="{7405953A-2646-40A4-B786-6AA1E1E3A35F}" presName="spacer" presStyleCnt="0"/>
      <dgm:spPr/>
    </dgm:pt>
    <dgm:pt modelId="{3A9E4768-0B44-4823-971C-862BCF83260A}" type="pres">
      <dgm:prSet presAssocID="{50818D3A-9D5D-49FC-BA00-1A257C9E237E}" presName="parentText" presStyleLbl="node1" presStyleIdx="2" presStyleCnt="4">
        <dgm:presLayoutVars>
          <dgm:chMax val="0"/>
          <dgm:bulletEnabled val="1"/>
        </dgm:presLayoutVars>
      </dgm:prSet>
      <dgm:spPr/>
      <dgm:t>
        <a:bodyPr/>
        <a:lstStyle/>
        <a:p>
          <a:endParaRPr lang="en-US"/>
        </a:p>
      </dgm:t>
    </dgm:pt>
    <dgm:pt modelId="{389FF8BE-B6C5-413F-84D1-4001D2BFDE52}" type="pres">
      <dgm:prSet presAssocID="{DDE15315-7395-4E02-BB8A-84B68F7AA8EF}" presName="spacer" presStyleCnt="0"/>
      <dgm:spPr/>
    </dgm:pt>
    <dgm:pt modelId="{07E1934F-CF5C-422E-BFFD-DCA032A090D0}" type="pres">
      <dgm:prSet presAssocID="{FDC4CB65-EC92-4CAD-BA0A-5D76A2ABF89F}" presName="parentText" presStyleLbl="node1" presStyleIdx="3" presStyleCnt="4">
        <dgm:presLayoutVars>
          <dgm:chMax val="0"/>
          <dgm:bulletEnabled val="1"/>
        </dgm:presLayoutVars>
      </dgm:prSet>
      <dgm:spPr/>
      <dgm:t>
        <a:bodyPr/>
        <a:lstStyle/>
        <a:p>
          <a:endParaRPr lang="en-US"/>
        </a:p>
      </dgm:t>
    </dgm:pt>
  </dgm:ptLst>
  <dgm:cxnLst>
    <dgm:cxn modelId="{AFED66B8-1C66-4190-B314-F6A7921A96F2}" type="presOf" srcId="{FDC4CB65-EC92-4CAD-BA0A-5D76A2ABF89F}" destId="{07E1934F-CF5C-422E-BFFD-DCA032A090D0}" srcOrd="0" destOrd="0" presId="urn:microsoft.com/office/officeart/2005/8/layout/vList2"/>
    <dgm:cxn modelId="{D9168D7D-D1AD-4B90-9AE6-E669D960358C}" srcId="{2B582DEB-19CB-4380-B6BC-ABE61DDCDBD6}" destId="{50818D3A-9D5D-49FC-BA00-1A257C9E237E}" srcOrd="2" destOrd="0" parTransId="{43C567AA-0F11-4EDA-A39D-C83EB2F854E3}" sibTransId="{DDE15315-7395-4E02-BB8A-84B68F7AA8EF}"/>
    <dgm:cxn modelId="{946AFDC3-EB4E-40F0-98A9-F969C5DEB401}" srcId="{2B582DEB-19CB-4380-B6BC-ABE61DDCDBD6}" destId="{FDC4CB65-EC92-4CAD-BA0A-5D76A2ABF89F}" srcOrd="3" destOrd="0" parTransId="{ED9D760A-D0D4-4C2D-9C8E-4FD89D44119E}" sibTransId="{E28FD5C0-6D07-401A-A3EF-DBA2137FE062}"/>
    <dgm:cxn modelId="{C3AA1C37-9C4E-4093-8D1F-D9AA4F7CC0FE}" srcId="{2B582DEB-19CB-4380-B6BC-ABE61DDCDBD6}" destId="{B8E2DE86-C6F2-4DCE-AD93-BA75BFD092CB}" srcOrd="0" destOrd="0" parTransId="{45FAADAA-6073-4299-8BC1-A3DCFA6A88AA}" sibTransId="{562D785F-3D20-4A88-9CD4-32C0F45592A5}"/>
    <dgm:cxn modelId="{3436A855-7F63-41A3-9064-51817C5D951D}" type="presOf" srcId="{B8E2DE86-C6F2-4DCE-AD93-BA75BFD092CB}" destId="{963DFDA9-8F34-452E-8FA3-1E21DB2FE482}" srcOrd="0" destOrd="0" presId="urn:microsoft.com/office/officeart/2005/8/layout/vList2"/>
    <dgm:cxn modelId="{49280A2E-5D48-4F99-84CA-75B1B2954A6E}" type="presOf" srcId="{66A5F7D2-9E7D-4167-85D1-160CEDD76749}" destId="{36D42E62-7186-4BB7-AE45-D47E60BA4AF1}" srcOrd="0" destOrd="0" presId="urn:microsoft.com/office/officeart/2005/8/layout/vList2"/>
    <dgm:cxn modelId="{9CDAC59F-0828-416D-906F-C9A476372F3F}" type="presOf" srcId="{2B582DEB-19CB-4380-B6BC-ABE61DDCDBD6}" destId="{95D58CFB-2A0F-4981-A27F-0A451DAEC9A8}" srcOrd="0" destOrd="0" presId="urn:microsoft.com/office/officeart/2005/8/layout/vList2"/>
    <dgm:cxn modelId="{0386AFAF-CE7F-4D36-9D24-543D25025663}" srcId="{2B582DEB-19CB-4380-B6BC-ABE61DDCDBD6}" destId="{66A5F7D2-9E7D-4167-85D1-160CEDD76749}" srcOrd="1" destOrd="0" parTransId="{2B77F31A-BD59-4D49-AF1A-C16F032AE8A9}" sibTransId="{7405953A-2646-40A4-B786-6AA1E1E3A35F}"/>
    <dgm:cxn modelId="{B73747E0-818B-41A8-B1D1-36EDA707C2C5}" type="presOf" srcId="{50818D3A-9D5D-49FC-BA00-1A257C9E237E}" destId="{3A9E4768-0B44-4823-971C-862BCF83260A}" srcOrd="0" destOrd="0" presId="urn:microsoft.com/office/officeart/2005/8/layout/vList2"/>
    <dgm:cxn modelId="{D8BD77DC-73CF-4964-9296-E3820BF6763C}" type="presParOf" srcId="{95D58CFB-2A0F-4981-A27F-0A451DAEC9A8}" destId="{963DFDA9-8F34-452E-8FA3-1E21DB2FE482}" srcOrd="0" destOrd="0" presId="urn:microsoft.com/office/officeart/2005/8/layout/vList2"/>
    <dgm:cxn modelId="{47F9E01E-9B5F-4B5F-8BD8-73F8A5AC0AF2}" type="presParOf" srcId="{95D58CFB-2A0F-4981-A27F-0A451DAEC9A8}" destId="{C213D2D7-38D3-4976-9ABE-4B726A42B95D}" srcOrd="1" destOrd="0" presId="urn:microsoft.com/office/officeart/2005/8/layout/vList2"/>
    <dgm:cxn modelId="{DC017555-AC3D-48E9-A624-9132BE238A0A}" type="presParOf" srcId="{95D58CFB-2A0F-4981-A27F-0A451DAEC9A8}" destId="{36D42E62-7186-4BB7-AE45-D47E60BA4AF1}" srcOrd="2" destOrd="0" presId="urn:microsoft.com/office/officeart/2005/8/layout/vList2"/>
    <dgm:cxn modelId="{22615BC4-D004-47A1-BA58-4A42DC36EEBA}" type="presParOf" srcId="{95D58CFB-2A0F-4981-A27F-0A451DAEC9A8}" destId="{F45D031D-888C-4C66-BC7C-6CA5E0B0676B}" srcOrd="3" destOrd="0" presId="urn:microsoft.com/office/officeart/2005/8/layout/vList2"/>
    <dgm:cxn modelId="{5F0CA108-5465-4C16-A2E7-54A58C493D43}" type="presParOf" srcId="{95D58CFB-2A0F-4981-A27F-0A451DAEC9A8}" destId="{3A9E4768-0B44-4823-971C-862BCF83260A}" srcOrd="4" destOrd="0" presId="urn:microsoft.com/office/officeart/2005/8/layout/vList2"/>
    <dgm:cxn modelId="{5738FC49-06BB-46ED-A095-3CFA07CC7EB2}" type="presParOf" srcId="{95D58CFB-2A0F-4981-A27F-0A451DAEC9A8}" destId="{389FF8BE-B6C5-413F-84D1-4001D2BFDE52}" srcOrd="5" destOrd="0" presId="urn:microsoft.com/office/officeart/2005/8/layout/vList2"/>
    <dgm:cxn modelId="{4903C425-82BF-4E3F-949A-4B46B5AB8053}" type="presParOf" srcId="{95D58CFB-2A0F-4981-A27F-0A451DAEC9A8}" destId="{07E1934F-CF5C-422E-BFFD-DCA032A090D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F3E7B46-CDFD-4C9E-8153-6BE3E3E29FF2}" type="doc">
      <dgm:prSet loTypeId="urn:microsoft.com/office/officeart/2005/8/layout/hProcess9" loCatId="process" qsTypeId="urn:microsoft.com/office/officeart/2005/8/quickstyle/simple1" qsCatId="simple" csTypeId="urn:microsoft.com/office/officeart/2005/8/colors/accent1_2" csCatId="accent1" phldr="1"/>
      <dgm:spPr/>
    </dgm:pt>
    <dgm:pt modelId="{10C4A92E-DA5E-41B9-BDBF-B1E52DD55CC7}">
      <dgm:prSet phldrT="[Text]" custT="1"/>
      <dgm:spPr/>
      <dgm:t>
        <a:bodyPr/>
        <a:lstStyle/>
        <a:p>
          <a:r>
            <a:rPr lang="en-GB" sz="1400" dirty="0" smtClean="0">
              <a:solidFill>
                <a:schemeClr val="tx1"/>
              </a:solidFill>
              <a:latin typeface="Arial" panose="020B0604020202020204" pitchFamily="34" charset="0"/>
              <a:cs typeface="Arial" panose="020B0604020202020204" pitchFamily="34" charset="0"/>
            </a:rPr>
            <a:t>The Wong-Law EQ Scale and the Cultural Intelligence Scale.</a:t>
          </a:r>
          <a:endParaRPr lang="en-US" sz="1400" dirty="0">
            <a:solidFill>
              <a:schemeClr val="tx1"/>
            </a:solidFill>
            <a:latin typeface="Arial" panose="020B0604020202020204" pitchFamily="34" charset="0"/>
            <a:cs typeface="Arial" panose="020B0604020202020204" pitchFamily="34" charset="0"/>
          </a:endParaRPr>
        </a:p>
      </dgm:t>
    </dgm:pt>
    <dgm:pt modelId="{1CBBCCE6-7ED0-4BE8-B9C9-DBA6BD1DF631}" type="parTrans" cxnId="{A7A04C1D-D792-403E-88FB-98B691F14FA8}">
      <dgm:prSet/>
      <dgm:spPr/>
      <dgm:t>
        <a:bodyPr/>
        <a:lstStyle/>
        <a:p>
          <a:endParaRPr lang="en-US"/>
        </a:p>
      </dgm:t>
    </dgm:pt>
    <dgm:pt modelId="{990BB93C-4CDF-458C-9DAA-A3441638B089}" type="sibTrans" cxnId="{A7A04C1D-D792-403E-88FB-98B691F14FA8}">
      <dgm:prSet/>
      <dgm:spPr/>
      <dgm:t>
        <a:bodyPr/>
        <a:lstStyle/>
        <a:p>
          <a:endParaRPr lang="en-US"/>
        </a:p>
      </dgm:t>
    </dgm:pt>
    <dgm:pt modelId="{6CD5BA34-3487-4984-9961-EBB1C8438B1A}">
      <dgm:prSet custT="1"/>
      <dgm:spPr/>
      <dgm:t>
        <a:bodyPr/>
        <a:lstStyle/>
        <a:p>
          <a:r>
            <a:rPr lang="en-GB" sz="1400" dirty="0" smtClean="0">
              <a:solidFill>
                <a:schemeClr val="tx1"/>
              </a:solidFill>
              <a:latin typeface="Arial" panose="020B0604020202020204" pitchFamily="34" charset="0"/>
              <a:cs typeface="Arial" panose="020B0604020202020204" pitchFamily="34" charset="0"/>
            </a:rPr>
            <a:t>Feedback that is 360 degrees from a diverse cultural point of view.</a:t>
          </a:r>
          <a:endParaRPr lang="en-US" sz="1400" dirty="0">
            <a:solidFill>
              <a:schemeClr val="tx1"/>
            </a:solidFill>
            <a:latin typeface="Arial" panose="020B0604020202020204" pitchFamily="34" charset="0"/>
            <a:cs typeface="Arial" panose="020B0604020202020204" pitchFamily="34" charset="0"/>
          </a:endParaRPr>
        </a:p>
      </dgm:t>
    </dgm:pt>
    <dgm:pt modelId="{305ECD00-4210-4371-AECB-D6C210786DA6}" type="parTrans" cxnId="{24165270-D188-4368-B1EF-26EA60663F10}">
      <dgm:prSet/>
      <dgm:spPr/>
      <dgm:t>
        <a:bodyPr/>
        <a:lstStyle/>
        <a:p>
          <a:endParaRPr lang="en-US"/>
        </a:p>
      </dgm:t>
    </dgm:pt>
    <dgm:pt modelId="{24D87FFE-1203-4E72-B59A-F6FD613C5293}" type="sibTrans" cxnId="{24165270-D188-4368-B1EF-26EA60663F10}">
      <dgm:prSet/>
      <dgm:spPr/>
      <dgm:t>
        <a:bodyPr/>
        <a:lstStyle/>
        <a:p>
          <a:endParaRPr lang="en-US"/>
        </a:p>
      </dgm:t>
    </dgm:pt>
    <dgm:pt modelId="{A8FB23D6-974C-4890-9330-BEA232C96F3D}">
      <dgm:prSet custT="1"/>
      <dgm:spPr/>
      <dgm:t>
        <a:bodyPr/>
        <a:lstStyle/>
        <a:p>
          <a:r>
            <a:rPr lang="en-US" sz="1400" dirty="0" smtClean="0">
              <a:solidFill>
                <a:schemeClr val="tx1"/>
              </a:solidFill>
              <a:latin typeface="Arial" panose="020B0604020202020204" pitchFamily="34" charset="0"/>
              <a:cs typeface="Arial" panose="020B0604020202020204" pitchFamily="34" charset="0"/>
            </a:rPr>
            <a:t>Cross-cultural behavior observation.</a:t>
          </a:r>
          <a:endParaRPr lang="en-US" sz="1400" dirty="0">
            <a:solidFill>
              <a:schemeClr val="tx1"/>
            </a:solidFill>
            <a:latin typeface="Arial" panose="020B0604020202020204" pitchFamily="34" charset="0"/>
            <a:cs typeface="Arial" panose="020B0604020202020204" pitchFamily="34" charset="0"/>
          </a:endParaRPr>
        </a:p>
      </dgm:t>
    </dgm:pt>
    <dgm:pt modelId="{B199B743-CB13-42BE-9B21-2503D641D175}" type="parTrans" cxnId="{DC98B5F4-E9B2-4922-90F5-405E599C7DC7}">
      <dgm:prSet/>
      <dgm:spPr/>
      <dgm:t>
        <a:bodyPr/>
        <a:lstStyle/>
        <a:p>
          <a:endParaRPr lang="en-US"/>
        </a:p>
      </dgm:t>
    </dgm:pt>
    <dgm:pt modelId="{06B3B0E1-B186-46D0-9D5D-C960C732DC43}" type="sibTrans" cxnId="{DC98B5F4-E9B2-4922-90F5-405E599C7DC7}">
      <dgm:prSet/>
      <dgm:spPr/>
      <dgm:t>
        <a:bodyPr/>
        <a:lstStyle/>
        <a:p>
          <a:endParaRPr lang="en-US"/>
        </a:p>
      </dgm:t>
    </dgm:pt>
    <dgm:pt modelId="{4B733165-F619-4245-BF77-566745BDECBD}">
      <dgm:prSet custT="1"/>
      <dgm:spPr/>
      <dgm:t>
        <a:bodyPr/>
        <a:lstStyle/>
        <a:p>
          <a:r>
            <a:rPr lang="en-GB" sz="1400" dirty="0" smtClean="0">
              <a:solidFill>
                <a:schemeClr val="tx1"/>
              </a:solidFill>
              <a:latin typeface="Arial" panose="020B0604020202020204" pitchFamily="34" charset="0"/>
              <a:cs typeface="Arial" panose="020B0604020202020204" pitchFamily="34" charset="0"/>
            </a:rPr>
            <a:t>Situational judgement test of cultural-emotional responses.</a:t>
          </a:r>
          <a:endParaRPr lang="en-US" sz="1400" dirty="0">
            <a:solidFill>
              <a:schemeClr val="tx1"/>
            </a:solidFill>
            <a:latin typeface="Arial" panose="020B0604020202020204" pitchFamily="34" charset="0"/>
            <a:cs typeface="Arial" panose="020B0604020202020204" pitchFamily="34" charset="0"/>
          </a:endParaRPr>
        </a:p>
      </dgm:t>
    </dgm:pt>
    <dgm:pt modelId="{37D9DF93-C8B9-49D2-B18D-32EFD4895C11}" type="parTrans" cxnId="{971D3C76-9C1C-47D2-B169-46F41A348B67}">
      <dgm:prSet/>
      <dgm:spPr/>
      <dgm:t>
        <a:bodyPr/>
        <a:lstStyle/>
        <a:p>
          <a:endParaRPr lang="en-US"/>
        </a:p>
      </dgm:t>
    </dgm:pt>
    <dgm:pt modelId="{EF297C6F-841E-4501-BCB0-51A5D1438CA1}" type="sibTrans" cxnId="{971D3C76-9C1C-47D2-B169-46F41A348B67}">
      <dgm:prSet/>
      <dgm:spPr/>
      <dgm:t>
        <a:bodyPr/>
        <a:lstStyle/>
        <a:p>
          <a:endParaRPr lang="en-US"/>
        </a:p>
      </dgm:t>
    </dgm:pt>
    <dgm:pt modelId="{B7AA35CE-C348-4EEE-A4B3-ECCBF70FA798}">
      <dgm:prSet custT="1"/>
      <dgm:spPr/>
      <dgm:t>
        <a:bodyPr/>
        <a:lstStyle/>
        <a:p>
          <a:r>
            <a:rPr lang="en-GB" sz="1400" dirty="0" smtClean="0">
              <a:solidFill>
                <a:schemeClr val="tx1"/>
              </a:solidFill>
              <a:latin typeface="Arial" panose="020B0604020202020204" pitchFamily="34" charset="0"/>
              <a:cs typeface="Arial" panose="020B0604020202020204" pitchFamily="34" charset="0"/>
            </a:rPr>
            <a:t>The performance measures ensure greater effectiveness of teams.</a:t>
          </a:r>
          <a:endParaRPr lang="en-US" sz="1400" dirty="0">
            <a:solidFill>
              <a:schemeClr val="tx1"/>
            </a:solidFill>
            <a:latin typeface="Arial" panose="020B0604020202020204" pitchFamily="34" charset="0"/>
            <a:cs typeface="Arial" panose="020B0604020202020204" pitchFamily="34" charset="0"/>
          </a:endParaRPr>
        </a:p>
      </dgm:t>
    </dgm:pt>
    <dgm:pt modelId="{A3BB952A-A63B-4CFC-A998-C8AFB61604D4}" type="parTrans" cxnId="{5ADDD7A2-3BE1-4CD8-915A-609EB6B29839}">
      <dgm:prSet/>
      <dgm:spPr/>
      <dgm:t>
        <a:bodyPr/>
        <a:lstStyle/>
        <a:p>
          <a:endParaRPr lang="en-US"/>
        </a:p>
      </dgm:t>
    </dgm:pt>
    <dgm:pt modelId="{7B408A68-B6EF-4AF0-96B3-A0D3B62E2AF5}" type="sibTrans" cxnId="{5ADDD7A2-3BE1-4CD8-915A-609EB6B29839}">
      <dgm:prSet/>
      <dgm:spPr/>
      <dgm:t>
        <a:bodyPr/>
        <a:lstStyle/>
        <a:p>
          <a:endParaRPr lang="en-US"/>
        </a:p>
      </dgm:t>
    </dgm:pt>
    <dgm:pt modelId="{07A3F716-6F4F-4D2E-B343-175348CD6A8E}" type="pres">
      <dgm:prSet presAssocID="{DF3E7B46-CDFD-4C9E-8153-6BE3E3E29FF2}" presName="CompostProcess" presStyleCnt="0">
        <dgm:presLayoutVars>
          <dgm:dir/>
          <dgm:resizeHandles val="exact"/>
        </dgm:presLayoutVars>
      </dgm:prSet>
      <dgm:spPr/>
    </dgm:pt>
    <dgm:pt modelId="{5F3518AE-CDB6-4FD8-BB37-89A7CEAEE929}" type="pres">
      <dgm:prSet presAssocID="{DF3E7B46-CDFD-4C9E-8153-6BE3E3E29FF2}" presName="arrow" presStyleLbl="bgShp" presStyleIdx="0" presStyleCnt="1"/>
      <dgm:spPr/>
    </dgm:pt>
    <dgm:pt modelId="{BDD534A0-DAE2-4E6E-9032-C14617F1180E}" type="pres">
      <dgm:prSet presAssocID="{DF3E7B46-CDFD-4C9E-8153-6BE3E3E29FF2}" presName="linearProcess" presStyleCnt="0"/>
      <dgm:spPr/>
    </dgm:pt>
    <dgm:pt modelId="{0B16CA86-A2D3-4342-B726-D5CB90692B93}" type="pres">
      <dgm:prSet presAssocID="{10C4A92E-DA5E-41B9-BDBF-B1E52DD55CC7}" presName="textNode" presStyleLbl="node1" presStyleIdx="0" presStyleCnt="5">
        <dgm:presLayoutVars>
          <dgm:bulletEnabled val="1"/>
        </dgm:presLayoutVars>
      </dgm:prSet>
      <dgm:spPr/>
      <dgm:t>
        <a:bodyPr/>
        <a:lstStyle/>
        <a:p>
          <a:endParaRPr lang="en-US"/>
        </a:p>
      </dgm:t>
    </dgm:pt>
    <dgm:pt modelId="{22CE8532-C919-4F1E-8D76-CEEAC41BEE79}" type="pres">
      <dgm:prSet presAssocID="{990BB93C-4CDF-458C-9DAA-A3441638B089}" presName="sibTrans" presStyleCnt="0"/>
      <dgm:spPr/>
    </dgm:pt>
    <dgm:pt modelId="{CB9DF626-7847-41FF-A44F-DD431ACCB19B}" type="pres">
      <dgm:prSet presAssocID="{6CD5BA34-3487-4984-9961-EBB1C8438B1A}" presName="textNode" presStyleLbl="node1" presStyleIdx="1" presStyleCnt="5">
        <dgm:presLayoutVars>
          <dgm:bulletEnabled val="1"/>
        </dgm:presLayoutVars>
      </dgm:prSet>
      <dgm:spPr/>
      <dgm:t>
        <a:bodyPr/>
        <a:lstStyle/>
        <a:p>
          <a:endParaRPr lang="en-US"/>
        </a:p>
      </dgm:t>
    </dgm:pt>
    <dgm:pt modelId="{4FFF0929-3282-4C31-B491-CE377F8BF63D}" type="pres">
      <dgm:prSet presAssocID="{24D87FFE-1203-4E72-B59A-F6FD613C5293}" presName="sibTrans" presStyleCnt="0"/>
      <dgm:spPr/>
    </dgm:pt>
    <dgm:pt modelId="{C14EF7A4-F8E0-4F69-B57D-6CEEEAC63D39}" type="pres">
      <dgm:prSet presAssocID="{A8FB23D6-974C-4890-9330-BEA232C96F3D}" presName="textNode" presStyleLbl="node1" presStyleIdx="2" presStyleCnt="5">
        <dgm:presLayoutVars>
          <dgm:bulletEnabled val="1"/>
        </dgm:presLayoutVars>
      </dgm:prSet>
      <dgm:spPr/>
      <dgm:t>
        <a:bodyPr/>
        <a:lstStyle/>
        <a:p>
          <a:endParaRPr lang="en-US"/>
        </a:p>
      </dgm:t>
    </dgm:pt>
    <dgm:pt modelId="{8A92B8BD-DF84-4133-B43A-4C45FBFEBC60}" type="pres">
      <dgm:prSet presAssocID="{06B3B0E1-B186-46D0-9D5D-C960C732DC43}" presName="sibTrans" presStyleCnt="0"/>
      <dgm:spPr/>
    </dgm:pt>
    <dgm:pt modelId="{B5894EE8-A41F-49A9-9B0F-BBDE546F2A76}" type="pres">
      <dgm:prSet presAssocID="{4B733165-F619-4245-BF77-566745BDECBD}" presName="textNode" presStyleLbl="node1" presStyleIdx="3" presStyleCnt="5">
        <dgm:presLayoutVars>
          <dgm:bulletEnabled val="1"/>
        </dgm:presLayoutVars>
      </dgm:prSet>
      <dgm:spPr/>
      <dgm:t>
        <a:bodyPr/>
        <a:lstStyle/>
        <a:p>
          <a:endParaRPr lang="en-US"/>
        </a:p>
      </dgm:t>
    </dgm:pt>
    <dgm:pt modelId="{E119E75E-D6EB-4002-8F34-99ED07EBA74C}" type="pres">
      <dgm:prSet presAssocID="{EF297C6F-841E-4501-BCB0-51A5D1438CA1}" presName="sibTrans" presStyleCnt="0"/>
      <dgm:spPr/>
    </dgm:pt>
    <dgm:pt modelId="{B604F36A-7BB7-42A6-BF86-C5369F588E9E}" type="pres">
      <dgm:prSet presAssocID="{B7AA35CE-C348-4EEE-A4B3-ECCBF70FA798}" presName="textNode" presStyleLbl="node1" presStyleIdx="4" presStyleCnt="5">
        <dgm:presLayoutVars>
          <dgm:bulletEnabled val="1"/>
        </dgm:presLayoutVars>
      </dgm:prSet>
      <dgm:spPr/>
      <dgm:t>
        <a:bodyPr/>
        <a:lstStyle/>
        <a:p>
          <a:endParaRPr lang="en-US"/>
        </a:p>
      </dgm:t>
    </dgm:pt>
  </dgm:ptLst>
  <dgm:cxnLst>
    <dgm:cxn modelId="{9F083B9E-AC06-49D5-A682-B938471675E5}" type="presOf" srcId="{A8FB23D6-974C-4890-9330-BEA232C96F3D}" destId="{C14EF7A4-F8E0-4F69-B57D-6CEEEAC63D39}" srcOrd="0" destOrd="0" presId="urn:microsoft.com/office/officeart/2005/8/layout/hProcess9"/>
    <dgm:cxn modelId="{24165270-D188-4368-B1EF-26EA60663F10}" srcId="{DF3E7B46-CDFD-4C9E-8153-6BE3E3E29FF2}" destId="{6CD5BA34-3487-4984-9961-EBB1C8438B1A}" srcOrd="1" destOrd="0" parTransId="{305ECD00-4210-4371-AECB-D6C210786DA6}" sibTransId="{24D87FFE-1203-4E72-B59A-F6FD613C5293}"/>
    <dgm:cxn modelId="{DC98B5F4-E9B2-4922-90F5-405E599C7DC7}" srcId="{DF3E7B46-CDFD-4C9E-8153-6BE3E3E29FF2}" destId="{A8FB23D6-974C-4890-9330-BEA232C96F3D}" srcOrd="2" destOrd="0" parTransId="{B199B743-CB13-42BE-9B21-2503D641D175}" sibTransId="{06B3B0E1-B186-46D0-9D5D-C960C732DC43}"/>
    <dgm:cxn modelId="{49043E6F-7564-43EE-9985-7FFDAA192F9E}" type="presOf" srcId="{B7AA35CE-C348-4EEE-A4B3-ECCBF70FA798}" destId="{B604F36A-7BB7-42A6-BF86-C5369F588E9E}" srcOrd="0" destOrd="0" presId="urn:microsoft.com/office/officeart/2005/8/layout/hProcess9"/>
    <dgm:cxn modelId="{A3B22023-5755-4A58-9606-D0806F391DB0}" type="presOf" srcId="{4B733165-F619-4245-BF77-566745BDECBD}" destId="{B5894EE8-A41F-49A9-9B0F-BBDE546F2A76}" srcOrd="0" destOrd="0" presId="urn:microsoft.com/office/officeart/2005/8/layout/hProcess9"/>
    <dgm:cxn modelId="{971D3C76-9C1C-47D2-B169-46F41A348B67}" srcId="{DF3E7B46-CDFD-4C9E-8153-6BE3E3E29FF2}" destId="{4B733165-F619-4245-BF77-566745BDECBD}" srcOrd="3" destOrd="0" parTransId="{37D9DF93-C8B9-49D2-B18D-32EFD4895C11}" sibTransId="{EF297C6F-841E-4501-BCB0-51A5D1438CA1}"/>
    <dgm:cxn modelId="{5ADDD7A2-3BE1-4CD8-915A-609EB6B29839}" srcId="{DF3E7B46-CDFD-4C9E-8153-6BE3E3E29FF2}" destId="{B7AA35CE-C348-4EEE-A4B3-ECCBF70FA798}" srcOrd="4" destOrd="0" parTransId="{A3BB952A-A63B-4CFC-A998-C8AFB61604D4}" sibTransId="{7B408A68-B6EF-4AF0-96B3-A0D3B62E2AF5}"/>
    <dgm:cxn modelId="{16F5BF53-B954-4526-86FF-16B86D5D06CA}" type="presOf" srcId="{6CD5BA34-3487-4984-9961-EBB1C8438B1A}" destId="{CB9DF626-7847-41FF-A44F-DD431ACCB19B}" srcOrd="0" destOrd="0" presId="urn:microsoft.com/office/officeart/2005/8/layout/hProcess9"/>
    <dgm:cxn modelId="{B9F5E559-FAE3-4216-89DB-A379B979D2F7}" type="presOf" srcId="{DF3E7B46-CDFD-4C9E-8153-6BE3E3E29FF2}" destId="{07A3F716-6F4F-4D2E-B343-175348CD6A8E}" srcOrd="0" destOrd="0" presId="urn:microsoft.com/office/officeart/2005/8/layout/hProcess9"/>
    <dgm:cxn modelId="{511480AC-4AE6-45A0-8A41-A9F22AC61660}" type="presOf" srcId="{10C4A92E-DA5E-41B9-BDBF-B1E52DD55CC7}" destId="{0B16CA86-A2D3-4342-B726-D5CB90692B93}" srcOrd="0" destOrd="0" presId="urn:microsoft.com/office/officeart/2005/8/layout/hProcess9"/>
    <dgm:cxn modelId="{A7A04C1D-D792-403E-88FB-98B691F14FA8}" srcId="{DF3E7B46-CDFD-4C9E-8153-6BE3E3E29FF2}" destId="{10C4A92E-DA5E-41B9-BDBF-B1E52DD55CC7}" srcOrd="0" destOrd="0" parTransId="{1CBBCCE6-7ED0-4BE8-B9C9-DBA6BD1DF631}" sibTransId="{990BB93C-4CDF-458C-9DAA-A3441638B089}"/>
    <dgm:cxn modelId="{E7449E62-D3C8-4E63-9A3A-2F6E9744ECB8}" type="presParOf" srcId="{07A3F716-6F4F-4D2E-B343-175348CD6A8E}" destId="{5F3518AE-CDB6-4FD8-BB37-89A7CEAEE929}" srcOrd="0" destOrd="0" presId="urn:microsoft.com/office/officeart/2005/8/layout/hProcess9"/>
    <dgm:cxn modelId="{25A454AB-EE73-4AF8-8E32-594F9BE7BC46}" type="presParOf" srcId="{07A3F716-6F4F-4D2E-B343-175348CD6A8E}" destId="{BDD534A0-DAE2-4E6E-9032-C14617F1180E}" srcOrd="1" destOrd="0" presId="urn:microsoft.com/office/officeart/2005/8/layout/hProcess9"/>
    <dgm:cxn modelId="{33E6B08A-0EDA-44AB-B613-C93A48595813}" type="presParOf" srcId="{BDD534A0-DAE2-4E6E-9032-C14617F1180E}" destId="{0B16CA86-A2D3-4342-B726-D5CB90692B93}" srcOrd="0" destOrd="0" presId="urn:microsoft.com/office/officeart/2005/8/layout/hProcess9"/>
    <dgm:cxn modelId="{19C73571-6E9E-4704-B5BD-C376CBCD029C}" type="presParOf" srcId="{BDD534A0-DAE2-4E6E-9032-C14617F1180E}" destId="{22CE8532-C919-4F1E-8D76-CEEAC41BEE79}" srcOrd="1" destOrd="0" presId="urn:microsoft.com/office/officeart/2005/8/layout/hProcess9"/>
    <dgm:cxn modelId="{9031735E-EF86-448C-AECA-FDD789FF13F6}" type="presParOf" srcId="{BDD534A0-DAE2-4E6E-9032-C14617F1180E}" destId="{CB9DF626-7847-41FF-A44F-DD431ACCB19B}" srcOrd="2" destOrd="0" presId="urn:microsoft.com/office/officeart/2005/8/layout/hProcess9"/>
    <dgm:cxn modelId="{5985EDA4-3C39-44C1-8D5A-F008EBB2CA55}" type="presParOf" srcId="{BDD534A0-DAE2-4E6E-9032-C14617F1180E}" destId="{4FFF0929-3282-4C31-B491-CE377F8BF63D}" srcOrd="3" destOrd="0" presId="urn:microsoft.com/office/officeart/2005/8/layout/hProcess9"/>
    <dgm:cxn modelId="{6515683E-F53D-4435-89B2-85C73175B453}" type="presParOf" srcId="{BDD534A0-DAE2-4E6E-9032-C14617F1180E}" destId="{C14EF7A4-F8E0-4F69-B57D-6CEEEAC63D39}" srcOrd="4" destOrd="0" presId="urn:microsoft.com/office/officeart/2005/8/layout/hProcess9"/>
    <dgm:cxn modelId="{F5ABD8DC-5701-40C3-85EF-FBF664EFCDC6}" type="presParOf" srcId="{BDD534A0-DAE2-4E6E-9032-C14617F1180E}" destId="{8A92B8BD-DF84-4133-B43A-4C45FBFEBC60}" srcOrd="5" destOrd="0" presId="urn:microsoft.com/office/officeart/2005/8/layout/hProcess9"/>
    <dgm:cxn modelId="{B28B05DF-CAF4-47FD-997A-8E78B78B7C10}" type="presParOf" srcId="{BDD534A0-DAE2-4E6E-9032-C14617F1180E}" destId="{B5894EE8-A41F-49A9-9B0F-BBDE546F2A76}" srcOrd="6" destOrd="0" presId="urn:microsoft.com/office/officeart/2005/8/layout/hProcess9"/>
    <dgm:cxn modelId="{AE573452-4BB9-4C75-A04B-B36139B95F38}" type="presParOf" srcId="{BDD534A0-DAE2-4E6E-9032-C14617F1180E}" destId="{E119E75E-D6EB-4002-8F34-99ED07EBA74C}" srcOrd="7" destOrd="0" presId="urn:microsoft.com/office/officeart/2005/8/layout/hProcess9"/>
    <dgm:cxn modelId="{42528638-8695-4C69-AD23-92DAD12EA81D}" type="presParOf" srcId="{BDD534A0-DAE2-4E6E-9032-C14617F1180E}" destId="{B604F36A-7BB7-42A6-BF86-C5369F588E9E}" srcOrd="8"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7E29F9A-1586-401D-9D06-4FB2D660F2EE}" type="doc">
      <dgm:prSet loTypeId="urn:microsoft.com/office/officeart/2005/8/layout/hList7" loCatId="process" qsTypeId="urn:microsoft.com/office/officeart/2005/8/quickstyle/simple3" qsCatId="simple" csTypeId="urn:microsoft.com/office/officeart/2005/8/colors/accent1_2" csCatId="accent1" phldr="1"/>
      <dgm:spPr/>
    </dgm:pt>
    <dgm:pt modelId="{57E77173-A259-4FAE-AD66-F010A0E151C5}">
      <dgm:prSet phldrT="[Text]" custT="1"/>
      <dgm:spPr/>
      <dgm:t>
        <a:bodyPr/>
        <a:lstStyle/>
        <a:p>
          <a:r>
            <a:rPr lang="en-US" sz="1400" dirty="0" smtClean="0">
              <a:latin typeface="Arial" panose="020B0604020202020204" pitchFamily="34" charset="0"/>
              <a:cs typeface="Arial" panose="020B0604020202020204" pitchFamily="34" charset="0"/>
            </a:rPr>
            <a:t>AI-powered coaching provides real-time EQ-CQ feedback</a:t>
          </a:r>
          <a:endParaRPr lang="en-US" sz="1400" dirty="0">
            <a:latin typeface="Arial" panose="020B0604020202020204" pitchFamily="34" charset="0"/>
            <a:cs typeface="Arial" panose="020B0604020202020204" pitchFamily="34" charset="0"/>
          </a:endParaRPr>
        </a:p>
      </dgm:t>
    </dgm:pt>
    <dgm:pt modelId="{EA625111-BE47-41EF-8F5C-41ED6887690C}" type="parTrans" cxnId="{72CB17A6-EA23-49F9-AC38-1A6D672C34F3}">
      <dgm:prSet/>
      <dgm:spPr/>
      <dgm:t>
        <a:bodyPr/>
        <a:lstStyle/>
        <a:p>
          <a:endParaRPr lang="en-US"/>
        </a:p>
      </dgm:t>
    </dgm:pt>
    <dgm:pt modelId="{C90280E1-7693-4727-9B19-4AB12B7B0146}" type="sibTrans" cxnId="{72CB17A6-EA23-49F9-AC38-1A6D672C34F3}">
      <dgm:prSet/>
      <dgm:spPr/>
      <dgm:t>
        <a:bodyPr/>
        <a:lstStyle/>
        <a:p>
          <a:endParaRPr lang="en-US"/>
        </a:p>
      </dgm:t>
    </dgm:pt>
    <dgm:pt modelId="{B830D5B8-5F28-4F2A-9B81-34655F7838F0}">
      <dgm:prSet phldrT="[Text]" custT="1"/>
      <dgm:spPr/>
      <dgm:t>
        <a:bodyPr/>
        <a:lstStyle/>
        <a:p>
          <a:r>
            <a:rPr lang="en-GB" sz="1400" dirty="0" smtClean="0">
              <a:latin typeface="Arial" panose="020B0604020202020204" pitchFamily="34" charset="0"/>
              <a:cs typeface="Arial" panose="020B0604020202020204" pitchFamily="34" charset="0"/>
            </a:rPr>
            <a:t>Biometric monitoring can be used to measure emotional feedback in leadership.</a:t>
          </a:r>
          <a:endParaRPr lang="en-US" sz="1400" dirty="0">
            <a:latin typeface="Arial" panose="020B0604020202020204" pitchFamily="34" charset="0"/>
            <a:cs typeface="Arial" panose="020B0604020202020204" pitchFamily="34" charset="0"/>
          </a:endParaRPr>
        </a:p>
      </dgm:t>
    </dgm:pt>
    <dgm:pt modelId="{D2272DF0-0754-45B1-B0AC-3DD00558D7B0}" type="parTrans" cxnId="{917C9B77-A2F3-4622-81A6-65C45B27482D}">
      <dgm:prSet/>
      <dgm:spPr/>
      <dgm:t>
        <a:bodyPr/>
        <a:lstStyle/>
        <a:p>
          <a:endParaRPr lang="en-US"/>
        </a:p>
      </dgm:t>
    </dgm:pt>
    <dgm:pt modelId="{51AC5EB8-BD26-45BA-A134-D8E229D4F0D5}" type="sibTrans" cxnId="{917C9B77-A2F3-4622-81A6-65C45B27482D}">
      <dgm:prSet/>
      <dgm:spPr/>
      <dgm:t>
        <a:bodyPr/>
        <a:lstStyle/>
        <a:p>
          <a:endParaRPr lang="en-US"/>
        </a:p>
      </dgm:t>
    </dgm:pt>
    <dgm:pt modelId="{D98AF8F8-D2CE-4A71-AF42-3B7A8326C645}">
      <dgm:prSet custT="1"/>
      <dgm:spPr/>
      <dgm:t>
        <a:bodyPr/>
        <a:lstStyle/>
        <a:p>
          <a:r>
            <a:rPr lang="en-US" sz="1400" dirty="0" smtClean="0">
              <a:latin typeface="Arial" panose="020B0604020202020204" pitchFamily="34" charset="0"/>
              <a:cs typeface="Arial" panose="020B0604020202020204" pitchFamily="34" charset="0"/>
            </a:rPr>
            <a:t>The principle makes cross-cultural practice safe due to virtual reality training.</a:t>
          </a:r>
          <a:endParaRPr lang="en-GB" sz="1400" dirty="0">
            <a:latin typeface="Arial" panose="020B0604020202020204" pitchFamily="34" charset="0"/>
            <a:cs typeface="Arial" panose="020B0604020202020204" pitchFamily="34" charset="0"/>
          </a:endParaRPr>
        </a:p>
      </dgm:t>
    </dgm:pt>
    <dgm:pt modelId="{EAF71530-600D-4269-852A-AF5B7B261BE5}" type="parTrans" cxnId="{AB7C6155-E447-4C15-8A92-AA68C0FD3383}">
      <dgm:prSet/>
      <dgm:spPr/>
      <dgm:t>
        <a:bodyPr/>
        <a:lstStyle/>
        <a:p>
          <a:endParaRPr lang="en-US"/>
        </a:p>
      </dgm:t>
    </dgm:pt>
    <dgm:pt modelId="{708D797A-0177-47A6-B55B-16139E003EBD}" type="sibTrans" cxnId="{AB7C6155-E447-4C15-8A92-AA68C0FD3383}">
      <dgm:prSet/>
      <dgm:spPr/>
      <dgm:t>
        <a:bodyPr/>
        <a:lstStyle/>
        <a:p>
          <a:endParaRPr lang="en-US"/>
        </a:p>
      </dgm:t>
    </dgm:pt>
    <dgm:pt modelId="{ACDF206B-C98A-4881-B3C5-30D83B65A289}">
      <dgm:prSet custT="1"/>
      <dgm:spPr/>
      <dgm:t>
        <a:bodyPr/>
        <a:lstStyle/>
        <a:p>
          <a:r>
            <a:rPr lang="en-GB" sz="1400" dirty="0" smtClean="0">
              <a:latin typeface="Arial" panose="020B0604020202020204" pitchFamily="34" charset="0"/>
              <a:cs typeface="Arial" panose="020B0604020202020204" pitchFamily="34" charset="0"/>
            </a:rPr>
            <a:t>Group intelligence measurement as opposed to individual measurement</a:t>
          </a:r>
          <a:endParaRPr lang="en-US" sz="1400" dirty="0">
            <a:latin typeface="Arial" panose="020B0604020202020204" pitchFamily="34" charset="0"/>
            <a:cs typeface="Arial" panose="020B0604020202020204" pitchFamily="34" charset="0"/>
          </a:endParaRPr>
        </a:p>
      </dgm:t>
    </dgm:pt>
    <dgm:pt modelId="{BEEE6439-3EE7-4156-9526-0DF78D4B0022}" type="parTrans" cxnId="{D21DB212-B3EA-49BC-9517-2D836C2F5231}">
      <dgm:prSet/>
      <dgm:spPr/>
      <dgm:t>
        <a:bodyPr/>
        <a:lstStyle/>
        <a:p>
          <a:endParaRPr lang="en-US"/>
        </a:p>
      </dgm:t>
    </dgm:pt>
    <dgm:pt modelId="{44A815A4-4742-4C8D-B9D3-6CB5FAFB55DE}" type="sibTrans" cxnId="{D21DB212-B3EA-49BC-9517-2D836C2F5231}">
      <dgm:prSet/>
      <dgm:spPr/>
      <dgm:t>
        <a:bodyPr/>
        <a:lstStyle/>
        <a:p>
          <a:endParaRPr lang="en-US"/>
        </a:p>
      </dgm:t>
    </dgm:pt>
    <dgm:pt modelId="{C4ED47E9-7535-49EE-A21E-245E7A65D2E0}">
      <dgm:prSet custT="1"/>
      <dgm:spPr/>
      <dgm:t>
        <a:bodyPr/>
        <a:lstStyle/>
        <a:p>
          <a:r>
            <a:rPr lang="en-GB" sz="1400" dirty="0" smtClean="0">
              <a:latin typeface="Arial" panose="020B0604020202020204" pitchFamily="34" charset="0"/>
              <a:cs typeface="Arial" panose="020B0604020202020204" pitchFamily="34" charset="0"/>
            </a:rPr>
            <a:t>Neuroscience studies-develop insight into emotional-cultural integration</a:t>
          </a:r>
          <a:endParaRPr lang="en-US" sz="1400" dirty="0">
            <a:latin typeface="Arial" panose="020B0604020202020204" pitchFamily="34" charset="0"/>
            <a:cs typeface="Arial" panose="020B0604020202020204" pitchFamily="34" charset="0"/>
          </a:endParaRPr>
        </a:p>
      </dgm:t>
    </dgm:pt>
    <dgm:pt modelId="{8915FD44-739A-4B56-9A57-5AB59E8F1E4D}" type="parTrans" cxnId="{5F184F4B-54B0-4640-B1C2-8D7D401BB131}">
      <dgm:prSet/>
      <dgm:spPr/>
      <dgm:t>
        <a:bodyPr/>
        <a:lstStyle/>
        <a:p>
          <a:endParaRPr lang="en-US"/>
        </a:p>
      </dgm:t>
    </dgm:pt>
    <dgm:pt modelId="{3735A5AD-7BC9-4C54-9444-8A9774CEE303}" type="sibTrans" cxnId="{5F184F4B-54B0-4640-B1C2-8D7D401BB131}">
      <dgm:prSet/>
      <dgm:spPr/>
      <dgm:t>
        <a:bodyPr/>
        <a:lstStyle/>
        <a:p>
          <a:endParaRPr lang="en-US"/>
        </a:p>
      </dgm:t>
    </dgm:pt>
    <dgm:pt modelId="{E622F612-5315-4473-A52C-A3E17FDDE081}" type="pres">
      <dgm:prSet presAssocID="{27E29F9A-1586-401D-9D06-4FB2D660F2EE}" presName="Name0" presStyleCnt="0">
        <dgm:presLayoutVars>
          <dgm:dir/>
          <dgm:resizeHandles val="exact"/>
        </dgm:presLayoutVars>
      </dgm:prSet>
      <dgm:spPr/>
    </dgm:pt>
    <dgm:pt modelId="{FBCCC4F3-F2B7-4F39-8340-4D3C0ACCAC30}" type="pres">
      <dgm:prSet presAssocID="{27E29F9A-1586-401D-9D06-4FB2D660F2EE}" presName="fgShape" presStyleLbl="fgShp" presStyleIdx="0" presStyleCnt="1" custScaleX="80738" custLinFactNeighborX="15774" custLinFactNeighborY="1999"/>
      <dgm:spPr>
        <a:prstGeom prst="chevron">
          <a:avLst/>
        </a:prstGeom>
      </dgm:spPr>
    </dgm:pt>
    <dgm:pt modelId="{57817F85-1B1E-4CD3-A840-4D0CBBDBAFF9}" type="pres">
      <dgm:prSet presAssocID="{27E29F9A-1586-401D-9D06-4FB2D660F2EE}" presName="linComp" presStyleCnt="0"/>
      <dgm:spPr/>
    </dgm:pt>
    <dgm:pt modelId="{3ACBA464-5E49-4681-BA4E-29BF559EE3F1}" type="pres">
      <dgm:prSet presAssocID="{57E77173-A259-4FAE-AD66-F010A0E151C5}" presName="compNode" presStyleCnt="0"/>
      <dgm:spPr/>
    </dgm:pt>
    <dgm:pt modelId="{0875974F-9D10-4808-A08F-810FE5288CFB}" type="pres">
      <dgm:prSet presAssocID="{57E77173-A259-4FAE-AD66-F010A0E151C5}" presName="bkgdShape" presStyleLbl="node1" presStyleIdx="0" presStyleCnt="4"/>
      <dgm:spPr/>
      <dgm:t>
        <a:bodyPr/>
        <a:lstStyle/>
        <a:p>
          <a:endParaRPr lang="en-US"/>
        </a:p>
      </dgm:t>
    </dgm:pt>
    <dgm:pt modelId="{540569A0-27BD-4FF1-830E-757C6D697C24}" type="pres">
      <dgm:prSet presAssocID="{57E77173-A259-4FAE-AD66-F010A0E151C5}" presName="nodeTx" presStyleLbl="node1" presStyleIdx="0" presStyleCnt="4">
        <dgm:presLayoutVars>
          <dgm:bulletEnabled val="1"/>
        </dgm:presLayoutVars>
      </dgm:prSet>
      <dgm:spPr/>
      <dgm:t>
        <a:bodyPr/>
        <a:lstStyle/>
        <a:p>
          <a:endParaRPr lang="en-US"/>
        </a:p>
      </dgm:t>
    </dgm:pt>
    <dgm:pt modelId="{295B5DBC-073F-402F-AC0B-6542CFB1F1B0}" type="pres">
      <dgm:prSet presAssocID="{57E77173-A259-4FAE-AD66-F010A0E151C5}" presName="invisiNode" presStyleLbl="node1" presStyleIdx="0" presStyleCnt="4"/>
      <dgm:spPr/>
    </dgm:pt>
    <dgm:pt modelId="{80E6E1B7-F376-410D-8776-E6C3BE8EB747}" type="pres">
      <dgm:prSet presAssocID="{57E77173-A259-4FAE-AD66-F010A0E151C5}"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dgm:spPr>
    </dgm:pt>
    <dgm:pt modelId="{8A439EE3-9883-4965-BE95-691837B5C582}" type="pres">
      <dgm:prSet presAssocID="{C90280E1-7693-4727-9B19-4AB12B7B0146}" presName="sibTrans" presStyleLbl="sibTrans2D1" presStyleIdx="0" presStyleCnt="0"/>
      <dgm:spPr/>
      <dgm:t>
        <a:bodyPr/>
        <a:lstStyle/>
        <a:p>
          <a:endParaRPr lang="en-US"/>
        </a:p>
      </dgm:t>
    </dgm:pt>
    <dgm:pt modelId="{04372F90-EA75-4659-AC8D-3A5693A29A8A}" type="pres">
      <dgm:prSet presAssocID="{B830D5B8-5F28-4F2A-9B81-34655F7838F0}" presName="compNode" presStyleCnt="0"/>
      <dgm:spPr/>
    </dgm:pt>
    <dgm:pt modelId="{5DC7B910-8587-4536-8057-FF1260431768}" type="pres">
      <dgm:prSet presAssocID="{B830D5B8-5F28-4F2A-9B81-34655F7838F0}" presName="bkgdShape" presStyleLbl="node1" presStyleIdx="1" presStyleCnt="4"/>
      <dgm:spPr/>
      <dgm:t>
        <a:bodyPr/>
        <a:lstStyle/>
        <a:p>
          <a:endParaRPr lang="en-US"/>
        </a:p>
      </dgm:t>
    </dgm:pt>
    <dgm:pt modelId="{C0396676-63EA-4E00-97D9-828077DDBE08}" type="pres">
      <dgm:prSet presAssocID="{B830D5B8-5F28-4F2A-9B81-34655F7838F0}" presName="nodeTx" presStyleLbl="node1" presStyleIdx="1" presStyleCnt="4">
        <dgm:presLayoutVars>
          <dgm:bulletEnabled val="1"/>
        </dgm:presLayoutVars>
      </dgm:prSet>
      <dgm:spPr/>
      <dgm:t>
        <a:bodyPr/>
        <a:lstStyle/>
        <a:p>
          <a:endParaRPr lang="en-US"/>
        </a:p>
      </dgm:t>
    </dgm:pt>
    <dgm:pt modelId="{245C76CF-2F75-4115-8E73-A12E50C329E5}" type="pres">
      <dgm:prSet presAssocID="{B830D5B8-5F28-4F2A-9B81-34655F7838F0}" presName="invisiNode" presStyleLbl="node1" presStyleIdx="1" presStyleCnt="4"/>
      <dgm:spPr/>
    </dgm:pt>
    <dgm:pt modelId="{D2F86114-3249-4382-9FA6-370A45793AD0}" type="pres">
      <dgm:prSet presAssocID="{B830D5B8-5F28-4F2A-9B81-34655F7838F0}" presName="imagNode"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83472DFC-8AC4-44C6-A3FC-8AA1637C4D6B}" type="pres">
      <dgm:prSet presAssocID="{51AC5EB8-BD26-45BA-A134-D8E229D4F0D5}" presName="sibTrans" presStyleLbl="sibTrans2D1" presStyleIdx="0" presStyleCnt="0"/>
      <dgm:spPr/>
      <dgm:t>
        <a:bodyPr/>
        <a:lstStyle/>
        <a:p>
          <a:endParaRPr lang="en-US"/>
        </a:p>
      </dgm:t>
    </dgm:pt>
    <dgm:pt modelId="{16039647-3466-437E-A17B-747615BE1346}" type="pres">
      <dgm:prSet presAssocID="{ACDF206B-C98A-4881-B3C5-30D83B65A289}" presName="compNode" presStyleCnt="0"/>
      <dgm:spPr/>
    </dgm:pt>
    <dgm:pt modelId="{6B262491-5C01-4662-BF80-CC31937900D7}" type="pres">
      <dgm:prSet presAssocID="{ACDF206B-C98A-4881-B3C5-30D83B65A289}" presName="bkgdShape" presStyleLbl="node1" presStyleIdx="2" presStyleCnt="4"/>
      <dgm:spPr/>
      <dgm:t>
        <a:bodyPr/>
        <a:lstStyle/>
        <a:p>
          <a:endParaRPr lang="en-US"/>
        </a:p>
      </dgm:t>
    </dgm:pt>
    <dgm:pt modelId="{0503D356-E021-411A-A834-5C5A7D35930E}" type="pres">
      <dgm:prSet presAssocID="{ACDF206B-C98A-4881-B3C5-30D83B65A289}" presName="nodeTx" presStyleLbl="node1" presStyleIdx="2" presStyleCnt="4">
        <dgm:presLayoutVars>
          <dgm:bulletEnabled val="1"/>
        </dgm:presLayoutVars>
      </dgm:prSet>
      <dgm:spPr/>
      <dgm:t>
        <a:bodyPr/>
        <a:lstStyle/>
        <a:p>
          <a:endParaRPr lang="en-US"/>
        </a:p>
      </dgm:t>
    </dgm:pt>
    <dgm:pt modelId="{B1869598-556B-4EDB-A916-D9982A2FC5BE}" type="pres">
      <dgm:prSet presAssocID="{ACDF206B-C98A-4881-B3C5-30D83B65A289}" presName="invisiNode" presStyleLbl="node1" presStyleIdx="2" presStyleCnt="4"/>
      <dgm:spPr/>
    </dgm:pt>
    <dgm:pt modelId="{742067B0-5EC4-4CDB-8175-F0962314EC3E}" type="pres">
      <dgm:prSet presAssocID="{ACDF206B-C98A-4881-B3C5-30D83B65A289}" presName="imagNode"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45000" r="-45000"/>
          </a:stretch>
        </a:blipFill>
      </dgm:spPr>
    </dgm:pt>
    <dgm:pt modelId="{5E101966-F507-4780-B989-80B57E48E5C5}" type="pres">
      <dgm:prSet presAssocID="{44A815A4-4742-4C8D-B9D3-6CB5FAFB55DE}" presName="sibTrans" presStyleLbl="sibTrans2D1" presStyleIdx="0" presStyleCnt="0"/>
      <dgm:spPr/>
      <dgm:t>
        <a:bodyPr/>
        <a:lstStyle/>
        <a:p>
          <a:endParaRPr lang="en-US"/>
        </a:p>
      </dgm:t>
    </dgm:pt>
    <dgm:pt modelId="{967A2D16-3016-4265-A4A8-0628042BBDAC}" type="pres">
      <dgm:prSet presAssocID="{C4ED47E9-7535-49EE-A21E-245E7A65D2E0}" presName="compNode" presStyleCnt="0"/>
      <dgm:spPr/>
    </dgm:pt>
    <dgm:pt modelId="{19E7B669-BD59-4128-A86B-EB415C12A2D1}" type="pres">
      <dgm:prSet presAssocID="{C4ED47E9-7535-49EE-A21E-245E7A65D2E0}" presName="bkgdShape" presStyleLbl="node1" presStyleIdx="3" presStyleCnt="4"/>
      <dgm:spPr/>
      <dgm:t>
        <a:bodyPr/>
        <a:lstStyle/>
        <a:p>
          <a:endParaRPr lang="en-US"/>
        </a:p>
      </dgm:t>
    </dgm:pt>
    <dgm:pt modelId="{DCC9B1CF-4256-4B21-BA15-918DD1C9819D}" type="pres">
      <dgm:prSet presAssocID="{C4ED47E9-7535-49EE-A21E-245E7A65D2E0}" presName="nodeTx" presStyleLbl="node1" presStyleIdx="3" presStyleCnt="4">
        <dgm:presLayoutVars>
          <dgm:bulletEnabled val="1"/>
        </dgm:presLayoutVars>
      </dgm:prSet>
      <dgm:spPr/>
      <dgm:t>
        <a:bodyPr/>
        <a:lstStyle/>
        <a:p>
          <a:endParaRPr lang="en-US"/>
        </a:p>
      </dgm:t>
    </dgm:pt>
    <dgm:pt modelId="{652BBD34-63E6-4902-98A7-6E3E2811EAA6}" type="pres">
      <dgm:prSet presAssocID="{C4ED47E9-7535-49EE-A21E-245E7A65D2E0}" presName="invisiNode" presStyleLbl="node1" presStyleIdx="3" presStyleCnt="4"/>
      <dgm:spPr/>
    </dgm:pt>
    <dgm:pt modelId="{4D36522F-7AC7-4EDE-9CFB-E6337CD3BDA2}" type="pres">
      <dgm:prSet presAssocID="{C4ED47E9-7535-49EE-A21E-245E7A65D2E0}" presName="imagNode"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39000" r="-39000"/>
          </a:stretch>
        </a:blipFill>
      </dgm:spPr>
    </dgm:pt>
  </dgm:ptLst>
  <dgm:cxnLst>
    <dgm:cxn modelId="{47CF9665-6567-4003-99E5-215A24A2E770}" type="presOf" srcId="{51AC5EB8-BD26-45BA-A134-D8E229D4F0D5}" destId="{83472DFC-8AC4-44C6-A3FC-8AA1637C4D6B}" srcOrd="0" destOrd="0" presId="urn:microsoft.com/office/officeart/2005/8/layout/hList7"/>
    <dgm:cxn modelId="{1F2EB6BA-193F-4220-A42F-E7742F7D80E2}" type="presOf" srcId="{B830D5B8-5F28-4F2A-9B81-34655F7838F0}" destId="{5DC7B910-8587-4536-8057-FF1260431768}" srcOrd="0" destOrd="0" presId="urn:microsoft.com/office/officeart/2005/8/layout/hList7"/>
    <dgm:cxn modelId="{38013204-00DB-413A-BF19-4E45A83F2313}" type="presOf" srcId="{57E77173-A259-4FAE-AD66-F010A0E151C5}" destId="{540569A0-27BD-4FF1-830E-757C6D697C24}" srcOrd="1" destOrd="0" presId="urn:microsoft.com/office/officeart/2005/8/layout/hList7"/>
    <dgm:cxn modelId="{0820F804-941F-47AE-861B-FF08FB23767F}" type="presOf" srcId="{C4ED47E9-7535-49EE-A21E-245E7A65D2E0}" destId="{DCC9B1CF-4256-4B21-BA15-918DD1C9819D}" srcOrd="1" destOrd="0" presId="urn:microsoft.com/office/officeart/2005/8/layout/hList7"/>
    <dgm:cxn modelId="{E2B6B938-8BC9-44A6-884C-B5C8E7CDEB9B}" type="presOf" srcId="{B830D5B8-5F28-4F2A-9B81-34655F7838F0}" destId="{C0396676-63EA-4E00-97D9-828077DDBE08}" srcOrd="1" destOrd="0" presId="urn:microsoft.com/office/officeart/2005/8/layout/hList7"/>
    <dgm:cxn modelId="{917C9B77-A2F3-4622-81A6-65C45B27482D}" srcId="{27E29F9A-1586-401D-9D06-4FB2D660F2EE}" destId="{B830D5B8-5F28-4F2A-9B81-34655F7838F0}" srcOrd="1" destOrd="0" parTransId="{D2272DF0-0754-45B1-B0AC-3DD00558D7B0}" sibTransId="{51AC5EB8-BD26-45BA-A134-D8E229D4F0D5}"/>
    <dgm:cxn modelId="{85E9EDE9-1036-4B1D-83E5-3D171AADF69D}" type="presOf" srcId="{D98AF8F8-D2CE-4A71-AF42-3B7A8326C645}" destId="{0875974F-9D10-4808-A08F-810FE5288CFB}" srcOrd="0" destOrd="1" presId="urn:microsoft.com/office/officeart/2005/8/layout/hList7"/>
    <dgm:cxn modelId="{956C991E-21BE-47B0-AE21-0F1D23F07F89}" type="presOf" srcId="{ACDF206B-C98A-4881-B3C5-30D83B65A289}" destId="{0503D356-E021-411A-A834-5C5A7D35930E}" srcOrd="1" destOrd="0" presId="urn:microsoft.com/office/officeart/2005/8/layout/hList7"/>
    <dgm:cxn modelId="{5F184F4B-54B0-4640-B1C2-8D7D401BB131}" srcId="{27E29F9A-1586-401D-9D06-4FB2D660F2EE}" destId="{C4ED47E9-7535-49EE-A21E-245E7A65D2E0}" srcOrd="3" destOrd="0" parTransId="{8915FD44-739A-4B56-9A57-5AB59E8F1E4D}" sibTransId="{3735A5AD-7BC9-4C54-9444-8A9774CEE303}"/>
    <dgm:cxn modelId="{8D159296-6B91-4FE4-B69E-80121DF875F1}" type="presOf" srcId="{C4ED47E9-7535-49EE-A21E-245E7A65D2E0}" destId="{19E7B669-BD59-4128-A86B-EB415C12A2D1}" srcOrd="0" destOrd="0" presId="urn:microsoft.com/office/officeart/2005/8/layout/hList7"/>
    <dgm:cxn modelId="{0B0225E2-A073-4F05-A17C-2076F9BCB1BE}" type="presOf" srcId="{C90280E1-7693-4727-9B19-4AB12B7B0146}" destId="{8A439EE3-9883-4965-BE95-691837B5C582}" srcOrd="0" destOrd="0" presId="urn:microsoft.com/office/officeart/2005/8/layout/hList7"/>
    <dgm:cxn modelId="{38743733-9751-449C-9131-7814F2EABCEA}" type="presOf" srcId="{D98AF8F8-D2CE-4A71-AF42-3B7A8326C645}" destId="{540569A0-27BD-4FF1-830E-757C6D697C24}" srcOrd="1" destOrd="1" presId="urn:microsoft.com/office/officeart/2005/8/layout/hList7"/>
    <dgm:cxn modelId="{FAA9CD12-AEC1-4AA6-AC4C-7F5B0F3A05A8}" type="presOf" srcId="{44A815A4-4742-4C8D-B9D3-6CB5FAFB55DE}" destId="{5E101966-F507-4780-B989-80B57E48E5C5}" srcOrd="0" destOrd="0" presId="urn:microsoft.com/office/officeart/2005/8/layout/hList7"/>
    <dgm:cxn modelId="{EB8D0E63-68CB-49C1-B9A0-03382720B330}" type="presOf" srcId="{27E29F9A-1586-401D-9D06-4FB2D660F2EE}" destId="{E622F612-5315-4473-A52C-A3E17FDDE081}" srcOrd="0" destOrd="0" presId="urn:microsoft.com/office/officeart/2005/8/layout/hList7"/>
    <dgm:cxn modelId="{D21DB212-B3EA-49BC-9517-2D836C2F5231}" srcId="{27E29F9A-1586-401D-9D06-4FB2D660F2EE}" destId="{ACDF206B-C98A-4881-B3C5-30D83B65A289}" srcOrd="2" destOrd="0" parTransId="{BEEE6439-3EE7-4156-9526-0DF78D4B0022}" sibTransId="{44A815A4-4742-4C8D-B9D3-6CB5FAFB55DE}"/>
    <dgm:cxn modelId="{A4E9FDC7-FE49-4B81-9CFF-3748672F7778}" type="presOf" srcId="{ACDF206B-C98A-4881-B3C5-30D83B65A289}" destId="{6B262491-5C01-4662-BF80-CC31937900D7}" srcOrd="0" destOrd="0" presId="urn:microsoft.com/office/officeart/2005/8/layout/hList7"/>
    <dgm:cxn modelId="{AB7C6155-E447-4C15-8A92-AA68C0FD3383}" srcId="{57E77173-A259-4FAE-AD66-F010A0E151C5}" destId="{D98AF8F8-D2CE-4A71-AF42-3B7A8326C645}" srcOrd="0" destOrd="0" parTransId="{EAF71530-600D-4269-852A-AF5B7B261BE5}" sibTransId="{708D797A-0177-47A6-B55B-16139E003EBD}"/>
    <dgm:cxn modelId="{29008088-351B-46F3-B3E7-C976647931FA}" type="presOf" srcId="{57E77173-A259-4FAE-AD66-F010A0E151C5}" destId="{0875974F-9D10-4808-A08F-810FE5288CFB}" srcOrd="0" destOrd="0" presId="urn:microsoft.com/office/officeart/2005/8/layout/hList7"/>
    <dgm:cxn modelId="{72CB17A6-EA23-49F9-AC38-1A6D672C34F3}" srcId="{27E29F9A-1586-401D-9D06-4FB2D660F2EE}" destId="{57E77173-A259-4FAE-AD66-F010A0E151C5}" srcOrd="0" destOrd="0" parTransId="{EA625111-BE47-41EF-8F5C-41ED6887690C}" sibTransId="{C90280E1-7693-4727-9B19-4AB12B7B0146}"/>
    <dgm:cxn modelId="{1C14EA12-D49B-4AA2-910A-45FD52422098}" type="presParOf" srcId="{E622F612-5315-4473-A52C-A3E17FDDE081}" destId="{FBCCC4F3-F2B7-4F39-8340-4D3C0ACCAC30}" srcOrd="0" destOrd="0" presId="urn:microsoft.com/office/officeart/2005/8/layout/hList7"/>
    <dgm:cxn modelId="{AAF58E42-129A-4449-ABCF-A5E8071B4472}" type="presParOf" srcId="{E622F612-5315-4473-A52C-A3E17FDDE081}" destId="{57817F85-1B1E-4CD3-A840-4D0CBBDBAFF9}" srcOrd="1" destOrd="0" presId="urn:microsoft.com/office/officeart/2005/8/layout/hList7"/>
    <dgm:cxn modelId="{D7605EFA-9280-4726-B2DA-A5A6445B4C26}" type="presParOf" srcId="{57817F85-1B1E-4CD3-A840-4D0CBBDBAFF9}" destId="{3ACBA464-5E49-4681-BA4E-29BF559EE3F1}" srcOrd="0" destOrd="0" presId="urn:microsoft.com/office/officeart/2005/8/layout/hList7"/>
    <dgm:cxn modelId="{755DDF46-4C88-4665-92B8-2928698EDB06}" type="presParOf" srcId="{3ACBA464-5E49-4681-BA4E-29BF559EE3F1}" destId="{0875974F-9D10-4808-A08F-810FE5288CFB}" srcOrd="0" destOrd="0" presId="urn:microsoft.com/office/officeart/2005/8/layout/hList7"/>
    <dgm:cxn modelId="{282AC3F5-6177-4EE6-8568-C60D5139BFE4}" type="presParOf" srcId="{3ACBA464-5E49-4681-BA4E-29BF559EE3F1}" destId="{540569A0-27BD-4FF1-830E-757C6D697C24}" srcOrd="1" destOrd="0" presId="urn:microsoft.com/office/officeart/2005/8/layout/hList7"/>
    <dgm:cxn modelId="{04041AC9-6963-4B4C-850C-AF391AB3414B}" type="presParOf" srcId="{3ACBA464-5E49-4681-BA4E-29BF559EE3F1}" destId="{295B5DBC-073F-402F-AC0B-6542CFB1F1B0}" srcOrd="2" destOrd="0" presId="urn:microsoft.com/office/officeart/2005/8/layout/hList7"/>
    <dgm:cxn modelId="{49BBD555-2567-45BE-9A46-51781966114B}" type="presParOf" srcId="{3ACBA464-5E49-4681-BA4E-29BF559EE3F1}" destId="{80E6E1B7-F376-410D-8776-E6C3BE8EB747}" srcOrd="3" destOrd="0" presId="urn:microsoft.com/office/officeart/2005/8/layout/hList7"/>
    <dgm:cxn modelId="{2B2744E8-C46A-419E-8242-B14C94CF705E}" type="presParOf" srcId="{57817F85-1B1E-4CD3-A840-4D0CBBDBAFF9}" destId="{8A439EE3-9883-4965-BE95-691837B5C582}" srcOrd="1" destOrd="0" presId="urn:microsoft.com/office/officeart/2005/8/layout/hList7"/>
    <dgm:cxn modelId="{BD586FA9-0F0B-4258-89E6-92167F2C3C4F}" type="presParOf" srcId="{57817F85-1B1E-4CD3-A840-4D0CBBDBAFF9}" destId="{04372F90-EA75-4659-AC8D-3A5693A29A8A}" srcOrd="2" destOrd="0" presId="urn:microsoft.com/office/officeart/2005/8/layout/hList7"/>
    <dgm:cxn modelId="{14CD7F28-E495-4E9D-BCB3-445F0A84D2C3}" type="presParOf" srcId="{04372F90-EA75-4659-AC8D-3A5693A29A8A}" destId="{5DC7B910-8587-4536-8057-FF1260431768}" srcOrd="0" destOrd="0" presId="urn:microsoft.com/office/officeart/2005/8/layout/hList7"/>
    <dgm:cxn modelId="{94E5AF20-EA38-425D-9AD4-9DCCEF9B2CA6}" type="presParOf" srcId="{04372F90-EA75-4659-AC8D-3A5693A29A8A}" destId="{C0396676-63EA-4E00-97D9-828077DDBE08}" srcOrd="1" destOrd="0" presId="urn:microsoft.com/office/officeart/2005/8/layout/hList7"/>
    <dgm:cxn modelId="{1557A672-1586-45A8-B9A2-AA873F1BC059}" type="presParOf" srcId="{04372F90-EA75-4659-AC8D-3A5693A29A8A}" destId="{245C76CF-2F75-4115-8E73-A12E50C329E5}" srcOrd="2" destOrd="0" presId="urn:microsoft.com/office/officeart/2005/8/layout/hList7"/>
    <dgm:cxn modelId="{EEC9E8FE-8A93-41D7-8350-B0E5E3E0D83C}" type="presParOf" srcId="{04372F90-EA75-4659-AC8D-3A5693A29A8A}" destId="{D2F86114-3249-4382-9FA6-370A45793AD0}" srcOrd="3" destOrd="0" presId="urn:microsoft.com/office/officeart/2005/8/layout/hList7"/>
    <dgm:cxn modelId="{248CC32D-617E-450A-93B4-DFDB2870FD15}" type="presParOf" srcId="{57817F85-1B1E-4CD3-A840-4D0CBBDBAFF9}" destId="{83472DFC-8AC4-44C6-A3FC-8AA1637C4D6B}" srcOrd="3" destOrd="0" presId="urn:microsoft.com/office/officeart/2005/8/layout/hList7"/>
    <dgm:cxn modelId="{B63BAE93-FBB6-4DDF-A39C-54FA82920C5C}" type="presParOf" srcId="{57817F85-1B1E-4CD3-A840-4D0CBBDBAFF9}" destId="{16039647-3466-437E-A17B-747615BE1346}" srcOrd="4" destOrd="0" presId="urn:microsoft.com/office/officeart/2005/8/layout/hList7"/>
    <dgm:cxn modelId="{213041AD-7930-4BCA-8AF2-E4E008C6F0DF}" type="presParOf" srcId="{16039647-3466-437E-A17B-747615BE1346}" destId="{6B262491-5C01-4662-BF80-CC31937900D7}" srcOrd="0" destOrd="0" presId="urn:microsoft.com/office/officeart/2005/8/layout/hList7"/>
    <dgm:cxn modelId="{3238E725-8E72-4BED-82EC-58A499AE6B14}" type="presParOf" srcId="{16039647-3466-437E-A17B-747615BE1346}" destId="{0503D356-E021-411A-A834-5C5A7D35930E}" srcOrd="1" destOrd="0" presId="urn:microsoft.com/office/officeart/2005/8/layout/hList7"/>
    <dgm:cxn modelId="{3A7EB6CB-D967-4BD4-BE2A-420A4FEAE5F7}" type="presParOf" srcId="{16039647-3466-437E-A17B-747615BE1346}" destId="{B1869598-556B-4EDB-A916-D9982A2FC5BE}" srcOrd="2" destOrd="0" presId="urn:microsoft.com/office/officeart/2005/8/layout/hList7"/>
    <dgm:cxn modelId="{D772AC01-3313-4AF7-90C6-AA7C435E1808}" type="presParOf" srcId="{16039647-3466-437E-A17B-747615BE1346}" destId="{742067B0-5EC4-4CDB-8175-F0962314EC3E}" srcOrd="3" destOrd="0" presId="urn:microsoft.com/office/officeart/2005/8/layout/hList7"/>
    <dgm:cxn modelId="{6DA5E7CD-510B-4B90-92D4-1E7D2D9BF61D}" type="presParOf" srcId="{57817F85-1B1E-4CD3-A840-4D0CBBDBAFF9}" destId="{5E101966-F507-4780-B989-80B57E48E5C5}" srcOrd="5" destOrd="0" presId="urn:microsoft.com/office/officeart/2005/8/layout/hList7"/>
    <dgm:cxn modelId="{CA5A5470-F05D-4B47-BBE6-ED8CD76C0179}" type="presParOf" srcId="{57817F85-1B1E-4CD3-A840-4D0CBBDBAFF9}" destId="{967A2D16-3016-4265-A4A8-0628042BBDAC}" srcOrd="6" destOrd="0" presId="urn:microsoft.com/office/officeart/2005/8/layout/hList7"/>
    <dgm:cxn modelId="{E0468B71-2D66-48D3-B778-5EAC82A5E769}" type="presParOf" srcId="{967A2D16-3016-4265-A4A8-0628042BBDAC}" destId="{19E7B669-BD59-4128-A86B-EB415C12A2D1}" srcOrd="0" destOrd="0" presId="urn:microsoft.com/office/officeart/2005/8/layout/hList7"/>
    <dgm:cxn modelId="{81D07046-8E48-42D1-8779-9779BEDF23DE}" type="presParOf" srcId="{967A2D16-3016-4265-A4A8-0628042BBDAC}" destId="{DCC9B1CF-4256-4B21-BA15-918DD1C9819D}" srcOrd="1" destOrd="0" presId="urn:microsoft.com/office/officeart/2005/8/layout/hList7"/>
    <dgm:cxn modelId="{8D8840B0-9473-4089-9CED-92C8917AC3AF}" type="presParOf" srcId="{967A2D16-3016-4265-A4A8-0628042BBDAC}" destId="{652BBD34-63E6-4902-98A7-6E3E2811EAA6}" srcOrd="2" destOrd="0" presId="urn:microsoft.com/office/officeart/2005/8/layout/hList7"/>
    <dgm:cxn modelId="{9FE96931-339D-40D0-907B-A6864F463851}" type="presParOf" srcId="{967A2D16-3016-4265-A4A8-0628042BBDAC}" destId="{4D36522F-7AC7-4EDE-9CFB-E6337CD3BDA2}" srcOrd="3" destOrd="0" presId="urn:microsoft.com/office/officeart/2005/8/layout/hList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E42454C-7522-40C5-A812-D3746DA79317}"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A9C8FA5F-1B77-4C87-A1B2-6E9DE527151D}">
      <dgm:prSet phldrT="[Text]" custT="1"/>
      <dgm:spPr/>
      <dgm:t>
        <a:bodyPr/>
        <a:lstStyle/>
        <a:p>
          <a:r>
            <a:rPr lang="en-US" sz="1400" dirty="0" smtClean="0">
              <a:latin typeface="Arial" panose="020B0604020202020204" pitchFamily="34" charset="0"/>
              <a:cs typeface="Arial" panose="020B0604020202020204" pitchFamily="34" charset="0"/>
            </a:rPr>
            <a:t>Integration of CQ and EQ will produce stronger and agile leadership.</a:t>
          </a:r>
          <a:endParaRPr lang="en-US" sz="1400" dirty="0">
            <a:latin typeface="Arial" panose="020B0604020202020204" pitchFamily="34" charset="0"/>
            <a:cs typeface="Arial" panose="020B0604020202020204" pitchFamily="34" charset="0"/>
          </a:endParaRPr>
        </a:p>
      </dgm:t>
    </dgm:pt>
    <dgm:pt modelId="{06BDF967-99F6-46A3-9CC2-434FD6E4475B}" type="parTrans" cxnId="{B361CD05-5E42-4C4E-8B81-12E93061436A}">
      <dgm:prSet/>
      <dgm:spPr/>
      <dgm:t>
        <a:bodyPr/>
        <a:lstStyle/>
        <a:p>
          <a:endParaRPr lang="en-US"/>
        </a:p>
      </dgm:t>
    </dgm:pt>
    <dgm:pt modelId="{CA82C2D6-C6A1-43ED-AE02-EB31E579E356}" type="sibTrans" cxnId="{B361CD05-5E42-4C4E-8B81-12E93061436A}">
      <dgm:prSet/>
      <dgm:spPr/>
      <dgm:t>
        <a:bodyPr/>
        <a:lstStyle/>
        <a:p>
          <a:endParaRPr lang="en-US"/>
        </a:p>
      </dgm:t>
    </dgm:pt>
    <dgm:pt modelId="{F35517AC-B0F5-474C-9739-EF6F7CB18FA2}">
      <dgm:prSet phldrT="[Text]" custT="1"/>
      <dgm:spPr/>
      <dgm:t>
        <a:bodyPr/>
        <a:lstStyle/>
        <a:p>
          <a:r>
            <a:rPr lang="en-US" sz="1400" dirty="0" smtClean="0">
              <a:latin typeface="Arial" panose="020B0604020202020204" pitchFamily="34" charset="0"/>
              <a:cs typeface="Arial" panose="020B0604020202020204" pitchFamily="34" charset="0"/>
            </a:rPr>
            <a:t>Cultural intelligence assists the leader to cross and move multicultural teams.</a:t>
          </a:r>
          <a:endParaRPr lang="en-US" sz="1400" dirty="0">
            <a:latin typeface="Arial" panose="020B0604020202020204" pitchFamily="34" charset="0"/>
            <a:cs typeface="Arial" panose="020B0604020202020204" pitchFamily="34" charset="0"/>
          </a:endParaRPr>
        </a:p>
      </dgm:t>
    </dgm:pt>
    <dgm:pt modelId="{A9ED5BED-04A8-4427-8958-74E2AD1B6881}" type="parTrans" cxnId="{E28CB84A-DB33-4941-892D-537D070E7F7A}">
      <dgm:prSet/>
      <dgm:spPr/>
      <dgm:t>
        <a:bodyPr/>
        <a:lstStyle/>
        <a:p>
          <a:endParaRPr lang="en-US"/>
        </a:p>
      </dgm:t>
    </dgm:pt>
    <dgm:pt modelId="{EF4994FF-53DC-438D-B582-00109A802571}" type="sibTrans" cxnId="{E28CB84A-DB33-4941-892D-537D070E7F7A}">
      <dgm:prSet/>
      <dgm:spPr/>
      <dgm:t>
        <a:bodyPr/>
        <a:lstStyle/>
        <a:p>
          <a:endParaRPr lang="en-US"/>
        </a:p>
      </dgm:t>
    </dgm:pt>
    <dgm:pt modelId="{BFBB23B7-6ECD-4C1D-8645-B619B12D72FB}">
      <dgm:prSet custT="1"/>
      <dgm:spPr/>
      <dgm:t>
        <a:bodyPr/>
        <a:lstStyle/>
        <a:p>
          <a:r>
            <a:rPr lang="en-US" sz="1400" dirty="0" smtClean="0">
              <a:latin typeface="Arial" panose="020B0604020202020204" pitchFamily="34" charset="0"/>
              <a:cs typeface="Arial" panose="020B0604020202020204" pitchFamily="34" charset="0"/>
            </a:rPr>
            <a:t>EQ and CQ are warmly welcomed and increase the pace of innovation, inclusion and organizational success.</a:t>
          </a:r>
          <a:endParaRPr lang="en-US" sz="1400" dirty="0">
            <a:latin typeface="Arial" panose="020B0604020202020204" pitchFamily="34" charset="0"/>
            <a:cs typeface="Arial" panose="020B0604020202020204" pitchFamily="34" charset="0"/>
          </a:endParaRPr>
        </a:p>
      </dgm:t>
    </dgm:pt>
    <dgm:pt modelId="{1C3C6607-C98A-4080-AC09-40F7AAD438C5}" type="parTrans" cxnId="{D3A693C5-9784-45AC-9C6E-1B4A508BF3D0}">
      <dgm:prSet/>
      <dgm:spPr/>
      <dgm:t>
        <a:bodyPr/>
        <a:lstStyle/>
        <a:p>
          <a:endParaRPr lang="en-US"/>
        </a:p>
      </dgm:t>
    </dgm:pt>
    <dgm:pt modelId="{9ECB1AE4-E763-42DB-B14D-817A72601E79}" type="sibTrans" cxnId="{D3A693C5-9784-45AC-9C6E-1B4A508BF3D0}">
      <dgm:prSet/>
      <dgm:spPr/>
      <dgm:t>
        <a:bodyPr/>
        <a:lstStyle/>
        <a:p>
          <a:endParaRPr lang="en-US"/>
        </a:p>
      </dgm:t>
    </dgm:pt>
    <dgm:pt modelId="{46F9605D-07CC-4C60-A043-7FC615C1F846}">
      <dgm:prSet custT="1"/>
      <dgm:spPr/>
      <dgm:t>
        <a:bodyPr/>
        <a:lstStyle/>
        <a:p>
          <a:r>
            <a:rPr lang="en-US" sz="1400" dirty="0" smtClean="0">
              <a:latin typeface="Arial" panose="020B0604020202020204" pitchFamily="34" charset="0"/>
              <a:cs typeface="Arial" panose="020B0604020202020204" pitchFamily="34" charset="0"/>
            </a:rPr>
            <a:t>Emotional intelligence increases the functioning of teams, communication and beneficial conflict resolution.</a:t>
          </a:r>
          <a:endParaRPr lang="en-US" sz="1400" dirty="0">
            <a:latin typeface="Arial" panose="020B0604020202020204" pitchFamily="34" charset="0"/>
            <a:cs typeface="Arial" panose="020B0604020202020204" pitchFamily="34" charset="0"/>
          </a:endParaRPr>
        </a:p>
      </dgm:t>
    </dgm:pt>
    <dgm:pt modelId="{45B8C913-8817-4A0B-90C9-576E536F8698}" type="parTrans" cxnId="{2784274B-655A-4302-B3E2-400D18CEE531}">
      <dgm:prSet/>
      <dgm:spPr/>
      <dgm:t>
        <a:bodyPr/>
        <a:lstStyle/>
        <a:p>
          <a:endParaRPr lang="en-US"/>
        </a:p>
      </dgm:t>
    </dgm:pt>
    <dgm:pt modelId="{89DC193B-2723-45A2-A182-2A64CCBF8D0A}" type="sibTrans" cxnId="{2784274B-655A-4302-B3E2-400D18CEE531}">
      <dgm:prSet/>
      <dgm:spPr/>
      <dgm:t>
        <a:bodyPr/>
        <a:lstStyle/>
        <a:p>
          <a:endParaRPr lang="en-US"/>
        </a:p>
      </dgm:t>
    </dgm:pt>
    <dgm:pt modelId="{8F5192A6-B788-4C0F-8083-EB8C3EAFB672}" type="pres">
      <dgm:prSet presAssocID="{BE42454C-7522-40C5-A812-D3746DA79317}" presName="linear" presStyleCnt="0">
        <dgm:presLayoutVars>
          <dgm:dir/>
          <dgm:animLvl val="lvl"/>
          <dgm:resizeHandles val="exact"/>
        </dgm:presLayoutVars>
      </dgm:prSet>
      <dgm:spPr/>
      <dgm:t>
        <a:bodyPr/>
        <a:lstStyle/>
        <a:p>
          <a:endParaRPr lang="en-US"/>
        </a:p>
      </dgm:t>
    </dgm:pt>
    <dgm:pt modelId="{B4DBACE2-5C34-4314-8721-E36F694DBD15}" type="pres">
      <dgm:prSet presAssocID="{A9C8FA5F-1B77-4C87-A1B2-6E9DE527151D}" presName="parentLin" presStyleCnt="0"/>
      <dgm:spPr/>
    </dgm:pt>
    <dgm:pt modelId="{262F623B-187D-455C-AC16-08605A1A9A9A}" type="pres">
      <dgm:prSet presAssocID="{A9C8FA5F-1B77-4C87-A1B2-6E9DE527151D}" presName="parentLeftMargin" presStyleLbl="node1" presStyleIdx="0" presStyleCnt="4"/>
      <dgm:spPr/>
      <dgm:t>
        <a:bodyPr/>
        <a:lstStyle/>
        <a:p>
          <a:endParaRPr lang="en-US"/>
        </a:p>
      </dgm:t>
    </dgm:pt>
    <dgm:pt modelId="{F457E103-4B40-4ACD-858E-9B1915104A1A}" type="pres">
      <dgm:prSet presAssocID="{A9C8FA5F-1B77-4C87-A1B2-6E9DE527151D}" presName="parentText" presStyleLbl="node1" presStyleIdx="0" presStyleCnt="4">
        <dgm:presLayoutVars>
          <dgm:chMax val="0"/>
          <dgm:bulletEnabled val="1"/>
        </dgm:presLayoutVars>
      </dgm:prSet>
      <dgm:spPr/>
      <dgm:t>
        <a:bodyPr/>
        <a:lstStyle/>
        <a:p>
          <a:endParaRPr lang="en-US"/>
        </a:p>
      </dgm:t>
    </dgm:pt>
    <dgm:pt modelId="{A5EE71F0-506A-474E-8985-FFB89A746EF4}" type="pres">
      <dgm:prSet presAssocID="{A9C8FA5F-1B77-4C87-A1B2-6E9DE527151D}" presName="negativeSpace" presStyleCnt="0"/>
      <dgm:spPr/>
    </dgm:pt>
    <dgm:pt modelId="{4F1C09FA-9362-4252-9E71-12F76327CE3F}" type="pres">
      <dgm:prSet presAssocID="{A9C8FA5F-1B77-4C87-A1B2-6E9DE527151D}" presName="childText" presStyleLbl="conFgAcc1" presStyleIdx="0" presStyleCnt="4">
        <dgm:presLayoutVars>
          <dgm:bulletEnabled val="1"/>
        </dgm:presLayoutVars>
      </dgm:prSet>
      <dgm:spPr/>
    </dgm:pt>
    <dgm:pt modelId="{E022DFC1-509E-429C-9F05-AA167B5C9AF4}" type="pres">
      <dgm:prSet presAssocID="{CA82C2D6-C6A1-43ED-AE02-EB31E579E356}" presName="spaceBetweenRectangles" presStyleCnt="0"/>
      <dgm:spPr/>
    </dgm:pt>
    <dgm:pt modelId="{3F1D4EF2-778A-4A75-A0C1-3728524536B8}" type="pres">
      <dgm:prSet presAssocID="{46F9605D-07CC-4C60-A043-7FC615C1F846}" presName="parentLin" presStyleCnt="0"/>
      <dgm:spPr/>
    </dgm:pt>
    <dgm:pt modelId="{358F80CB-8D91-46AB-B92B-620403512778}" type="pres">
      <dgm:prSet presAssocID="{46F9605D-07CC-4C60-A043-7FC615C1F846}" presName="parentLeftMargin" presStyleLbl="node1" presStyleIdx="0" presStyleCnt="4"/>
      <dgm:spPr/>
      <dgm:t>
        <a:bodyPr/>
        <a:lstStyle/>
        <a:p>
          <a:endParaRPr lang="en-US"/>
        </a:p>
      </dgm:t>
    </dgm:pt>
    <dgm:pt modelId="{39450906-836D-425E-A87B-DC760517BF91}" type="pres">
      <dgm:prSet presAssocID="{46F9605D-07CC-4C60-A043-7FC615C1F846}" presName="parentText" presStyleLbl="node1" presStyleIdx="1" presStyleCnt="4">
        <dgm:presLayoutVars>
          <dgm:chMax val="0"/>
          <dgm:bulletEnabled val="1"/>
        </dgm:presLayoutVars>
      </dgm:prSet>
      <dgm:spPr/>
      <dgm:t>
        <a:bodyPr/>
        <a:lstStyle/>
        <a:p>
          <a:endParaRPr lang="en-US"/>
        </a:p>
      </dgm:t>
    </dgm:pt>
    <dgm:pt modelId="{F758A892-82ED-4ABF-9289-E8FC4F3FD44A}" type="pres">
      <dgm:prSet presAssocID="{46F9605D-07CC-4C60-A043-7FC615C1F846}" presName="negativeSpace" presStyleCnt="0"/>
      <dgm:spPr/>
    </dgm:pt>
    <dgm:pt modelId="{70A10CC6-2EB3-45BA-B949-616CA3908B1A}" type="pres">
      <dgm:prSet presAssocID="{46F9605D-07CC-4C60-A043-7FC615C1F846}" presName="childText" presStyleLbl="conFgAcc1" presStyleIdx="1" presStyleCnt="4">
        <dgm:presLayoutVars>
          <dgm:bulletEnabled val="1"/>
        </dgm:presLayoutVars>
      </dgm:prSet>
      <dgm:spPr/>
    </dgm:pt>
    <dgm:pt modelId="{C0730DF6-8199-4B75-B069-2682D5FF219C}" type="pres">
      <dgm:prSet presAssocID="{89DC193B-2723-45A2-A182-2A64CCBF8D0A}" presName="spaceBetweenRectangles" presStyleCnt="0"/>
      <dgm:spPr/>
    </dgm:pt>
    <dgm:pt modelId="{16E9B180-9CBB-40D7-97E1-B457CDDE6274}" type="pres">
      <dgm:prSet presAssocID="{F35517AC-B0F5-474C-9739-EF6F7CB18FA2}" presName="parentLin" presStyleCnt="0"/>
      <dgm:spPr/>
    </dgm:pt>
    <dgm:pt modelId="{6D5FBF2B-221F-40C3-B8DE-A56BCEE6D4E3}" type="pres">
      <dgm:prSet presAssocID="{F35517AC-B0F5-474C-9739-EF6F7CB18FA2}" presName="parentLeftMargin" presStyleLbl="node1" presStyleIdx="1" presStyleCnt="4"/>
      <dgm:spPr/>
      <dgm:t>
        <a:bodyPr/>
        <a:lstStyle/>
        <a:p>
          <a:endParaRPr lang="en-US"/>
        </a:p>
      </dgm:t>
    </dgm:pt>
    <dgm:pt modelId="{FD86E919-5492-496F-B326-53FD74712B21}" type="pres">
      <dgm:prSet presAssocID="{F35517AC-B0F5-474C-9739-EF6F7CB18FA2}" presName="parentText" presStyleLbl="node1" presStyleIdx="2" presStyleCnt="4">
        <dgm:presLayoutVars>
          <dgm:chMax val="0"/>
          <dgm:bulletEnabled val="1"/>
        </dgm:presLayoutVars>
      </dgm:prSet>
      <dgm:spPr/>
      <dgm:t>
        <a:bodyPr/>
        <a:lstStyle/>
        <a:p>
          <a:endParaRPr lang="en-US"/>
        </a:p>
      </dgm:t>
    </dgm:pt>
    <dgm:pt modelId="{B8CEA37F-61B1-401F-A3CF-C8EAEEF3868D}" type="pres">
      <dgm:prSet presAssocID="{F35517AC-B0F5-474C-9739-EF6F7CB18FA2}" presName="negativeSpace" presStyleCnt="0"/>
      <dgm:spPr/>
    </dgm:pt>
    <dgm:pt modelId="{F29D7CC9-F7CE-419F-8EA7-9118F8F5E08A}" type="pres">
      <dgm:prSet presAssocID="{F35517AC-B0F5-474C-9739-EF6F7CB18FA2}" presName="childText" presStyleLbl="conFgAcc1" presStyleIdx="2" presStyleCnt="4">
        <dgm:presLayoutVars>
          <dgm:bulletEnabled val="1"/>
        </dgm:presLayoutVars>
      </dgm:prSet>
      <dgm:spPr/>
    </dgm:pt>
    <dgm:pt modelId="{EFAD2D65-683A-44EF-8C1E-1A6F2BB1F148}" type="pres">
      <dgm:prSet presAssocID="{EF4994FF-53DC-438D-B582-00109A802571}" presName="spaceBetweenRectangles" presStyleCnt="0"/>
      <dgm:spPr/>
    </dgm:pt>
    <dgm:pt modelId="{2ECCFEA7-885D-4320-9FF1-BB00523DA4BB}" type="pres">
      <dgm:prSet presAssocID="{BFBB23B7-6ECD-4C1D-8645-B619B12D72FB}" presName="parentLin" presStyleCnt="0"/>
      <dgm:spPr/>
    </dgm:pt>
    <dgm:pt modelId="{548068D5-45FD-442B-BE8B-8137152ADB60}" type="pres">
      <dgm:prSet presAssocID="{BFBB23B7-6ECD-4C1D-8645-B619B12D72FB}" presName="parentLeftMargin" presStyleLbl="node1" presStyleIdx="2" presStyleCnt="4"/>
      <dgm:spPr/>
      <dgm:t>
        <a:bodyPr/>
        <a:lstStyle/>
        <a:p>
          <a:endParaRPr lang="en-US"/>
        </a:p>
      </dgm:t>
    </dgm:pt>
    <dgm:pt modelId="{08E3C103-2FB8-4377-8FD7-85167D15E52A}" type="pres">
      <dgm:prSet presAssocID="{BFBB23B7-6ECD-4C1D-8645-B619B12D72FB}" presName="parentText" presStyleLbl="node1" presStyleIdx="3" presStyleCnt="4">
        <dgm:presLayoutVars>
          <dgm:chMax val="0"/>
          <dgm:bulletEnabled val="1"/>
        </dgm:presLayoutVars>
      </dgm:prSet>
      <dgm:spPr/>
      <dgm:t>
        <a:bodyPr/>
        <a:lstStyle/>
        <a:p>
          <a:endParaRPr lang="en-US"/>
        </a:p>
      </dgm:t>
    </dgm:pt>
    <dgm:pt modelId="{1669D218-6847-4FFA-B1A6-C7A4CA69F000}" type="pres">
      <dgm:prSet presAssocID="{BFBB23B7-6ECD-4C1D-8645-B619B12D72FB}" presName="negativeSpace" presStyleCnt="0"/>
      <dgm:spPr/>
    </dgm:pt>
    <dgm:pt modelId="{B9260E14-A68F-4B5D-BB23-FD10A6994EC3}" type="pres">
      <dgm:prSet presAssocID="{BFBB23B7-6ECD-4C1D-8645-B619B12D72FB}" presName="childText" presStyleLbl="conFgAcc1" presStyleIdx="3" presStyleCnt="4">
        <dgm:presLayoutVars>
          <dgm:bulletEnabled val="1"/>
        </dgm:presLayoutVars>
      </dgm:prSet>
      <dgm:spPr/>
    </dgm:pt>
  </dgm:ptLst>
  <dgm:cxnLst>
    <dgm:cxn modelId="{92BA2FB3-F1F3-4A56-8CA9-C227EACE5A52}" type="presOf" srcId="{46F9605D-07CC-4C60-A043-7FC615C1F846}" destId="{358F80CB-8D91-46AB-B92B-620403512778}" srcOrd="0" destOrd="0" presId="urn:microsoft.com/office/officeart/2005/8/layout/list1"/>
    <dgm:cxn modelId="{E28CB84A-DB33-4941-892D-537D070E7F7A}" srcId="{BE42454C-7522-40C5-A812-D3746DA79317}" destId="{F35517AC-B0F5-474C-9739-EF6F7CB18FA2}" srcOrd="2" destOrd="0" parTransId="{A9ED5BED-04A8-4427-8958-74E2AD1B6881}" sibTransId="{EF4994FF-53DC-438D-B582-00109A802571}"/>
    <dgm:cxn modelId="{42279A2C-164C-42DD-835B-E44986C88CFA}" type="presOf" srcId="{BFBB23B7-6ECD-4C1D-8645-B619B12D72FB}" destId="{08E3C103-2FB8-4377-8FD7-85167D15E52A}" srcOrd="1" destOrd="0" presId="urn:microsoft.com/office/officeart/2005/8/layout/list1"/>
    <dgm:cxn modelId="{B361CD05-5E42-4C4E-8B81-12E93061436A}" srcId="{BE42454C-7522-40C5-A812-D3746DA79317}" destId="{A9C8FA5F-1B77-4C87-A1B2-6E9DE527151D}" srcOrd="0" destOrd="0" parTransId="{06BDF967-99F6-46A3-9CC2-434FD6E4475B}" sibTransId="{CA82C2D6-C6A1-43ED-AE02-EB31E579E356}"/>
    <dgm:cxn modelId="{09EF7433-A2B8-4DF9-BA5A-F90345F80F8B}" type="presOf" srcId="{A9C8FA5F-1B77-4C87-A1B2-6E9DE527151D}" destId="{F457E103-4B40-4ACD-858E-9B1915104A1A}" srcOrd="1" destOrd="0" presId="urn:microsoft.com/office/officeart/2005/8/layout/list1"/>
    <dgm:cxn modelId="{9C4FDCE2-5BCA-4006-A507-63CDA618AEA3}" type="presOf" srcId="{F35517AC-B0F5-474C-9739-EF6F7CB18FA2}" destId="{6D5FBF2B-221F-40C3-B8DE-A56BCEE6D4E3}" srcOrd="0" destOrd="0" presId="urn:microsoft.com/office/officeart/2005/8/layout/list1"/>
    <dgm:cxn modelId="{AB6A877A-3A1A-4A83-B7E3-BC23E7A8C52A}" type="presOf" srcId="{BFBB23B7-6ECD-4C1D-8645-B619B12D72FB}" destId="{548068D5-45FD-442B-BE8B-8137152ADB60}" srcOrd="0" destOrd="0" presId="urn:microsoft.com/office/officeart/2005/8/layout/list1"/>
    <dgm:cxn modelId="{A5A5EE5B-622C-476F-A49B-058AB91E0F94}" type="presOf" srcId="{BE42454C-7522-40C5-A812-D3746DA79317}" destId="{8F5192A6-B788-4C0F-8083-EB8C3EAFB672}" srcOrd="0" destOrd="0" presId="urn:microsoft.com/office/officeart/2005/8/layout/list1"/>
    <dgm:cxn modelId="{50857DD9-033F-43B5-AAFB-5D66C0445F7D}" type="presOf" srcId="{46F9605D-07CC-4C60-A043-7FC615C1F846}" destId="{39450906-836D-425E-A87B-DC760517BF91}" srcOrd="1" destOrd="0" presId="urn:microsoft.com/office/officeart/2005/8/layout/list1"/>
    <dgm:cxn modelId="{0ACEE9E3-D0C5-46C5-9730-16FADDAC10BA}" type="presOf" srcId="{A9C8FA5F-1B77-4C87-A1B2-6E9DE527151D}" destId="{262F623B-187D-455C-AC16-08605A1A9A9A}" srcOrd="0" destOrd="0" presId="urn:microsoft.com/office/officeart/2005/8/layout/list1"/>
    <dgm:cxn modelId="{958E5A98-5AC7-480C-927C-93C1AE0B4A03}" type="presOf" srcId="{F35517AC-B0F5-474C-9739-EF6F7CB18FA2}" destId="{FD86E919-5492-496F-B326-53FD74712B21}" srcOrd="1" destOrd="0" presId="urn:microsoft.com/office/officeart/2005/8/layout/list1"/>
    <dgm:cxn modelId="{D3A693C5-9784-45AC-9C6E-1B4A508BF3D0}" srcId="{BE42454C-7522-40C5-A812-D3746DA79317}" destId="{BFBB23B7-6ECD-4C1D-8645-B619B12D72FB}" srcOrd="3" destOrd="0" parTransId="{1C3C6607-C98A-4080-AC09-40F7AAD438C5}" sibTransId="{9ECB1AE4-E763-42DB-B14D-817A72601E79}"/>
    <dgm:cxn modelId="{2784274B-655A-4302-B3E2-400D18CEE531}" srcId="{BE42454C-7522-40C5-A812-D3746DA79317}" destId="{46F9605D-07CC-4C60-A043-7FC615C1F846}" srcOrd="1" destOrd="0" parTransId="{45B8C913-8817-4A0B-90C9-576E536F8698}" sibTransId="{89DC193B-2723-45A2-A182-2A64CCBF8D0A}"/>
    <dgm:cxn modelId="{3C761AF6-9982-447C-AC4A-35971D154A92}" type="presParOf" srcId="{8F5192A6-B788-4C0F-8083-EB8C3EAFB672}" destId="{B4DBACE2-5C34-4314-8721-E36F694DBD15}" srcOrd="0" destOrd="0" presId="urn:microsoft.com/office/officeart/2005/8/layout/list1"/>
    <dgm:cxn modelId="{0AEC9A4B-93A4-4476-B70A-0F49DDAD29EC}" type="presParOf" srcId="{B4DBACE2-5C34-4314-8721-E36F694DBD15}" destId="{262F623B-187D-455C-AC16-08605A1A9A9A}" srcOrd="0" destOrd="0" presId="urn:microsoft.com/office/officeart/2005/8/layout/list1"/>
    <dgm:cxn modelId="{FB5FDD34-6BE5-4286-84BB-0FC6213C793E}" type="presParOf" srcId="{B4DBACE2-5C34-4314-8721-E36F694DBD15}" destId="{F457E103-4B40-4ACD-858E-9B1915104A1A}" srcOrd="1" destOrd="0" presId="urn:microsoft.com/office/officeart/2005/8/layout/list1"/>
    <dgm:cxn modelId="{4CEE0111-5B80-4CA7-828A-FF27DE12F910}" type="presParOf" srcId="{8F5192A6-B788-4C0F-8083-EB8C3EAFB672}" destId="{A5EE71F0-506A-474E-8985-FFB89A746EF4}" srcOrd="1" destOrd="0" presId="urn:microsoft.com/office/officeart/2005/8/layout/list1"/>
    <dgm:cxn modelId="{72846FEA-185F-418D-A9DA-3E1C936701AB}" type="presParOf" srcId="{8F5192A6-B788-4C0F-8083-EB8C3EAFB672}" destId="{4F1C09FA-9362-4252-9E71-12F76327CE3F}" srcOrd="2" destOrd="0" presId="urn:microsoft.com/office/officeart/2005/8/layout/list1"/>
    <dgm:cxn modelId="{AC2214EE-57CF-4EBE-9B48-246BDF5D07A2}" type="presParOf" srcId="{8F5192A6-B788-4C0F-8083-EB8C3EAFB672}" destId="{E022DFC1-509E-429C-9F05-AA167B5C9AF4}" srcOrd="3" destOrd="0" presId="urn:microsoft.com/office/officeart/2005/8/layout/list1"/>
    <dgm:cxn modelId="{DEC1D18D-DEFD-4450-936A-2B5BD9A1659D}" type="presParOf" srcId="{8F5192A6-B788-4C0F-8083-EB8C3EAFB672}" destId="{3F1D4EF2-778A-4A75-A0C1-3728524536B8}" srcOrd="4" destOrd="0" presId="urn:microsoft.com/office/officeart/2005/8/layout/list1"/>
    <dgm:cxn modelId="{364C395F-985B-4660-A7DF-14C882870C41}" type="presParOf" srcId="{3F1D4EF2-778A-4A75-A0C1-3728524536B8}" destId="{358F80CB-8D91-46AB-B92B-620403512778}" srcOrd="0" destOrd="0" presId="urn:microsoft.com/office/officeart/2005/8/layout/list1"/>
    <dgm:cxn modelId="{42F60D8A-DE10-41C9-8AB3-BC392A61F86C}" type="presParOf" srcId="{3F1D4EF2-778A-4A75-A0C1-3728524536B8}" destId="{39450906-836D-425E-A87B-DC760517BF91}" srcOrd="1" destOrd="0" presId="urn:microsoft.com/office/officeart/2005/8/layout/list1"/>
    <dgm:cxn modelId="{54BB6717-AB9E-4341-945D-E0387530CB07}" type="presParOf" srcId="{8F5192A6-B788-4C0F-8083-EB8C3EAFB672}" destId="{F758A892-82ED-4ABF-9289-E8FC4F3FD44A}" srcOrd="5" destOrd="0" presId="urn:microsoft.com/office/officeart/2005/8/layout/list1"/>
    <dgm:cxn modelId="{1D96AD60-D27D-4006-BD9B-3FAB4C51FB0F}" type="presParOf" srcId="{8F5192A6-B788-4C0F-8083-EB8C3EAFB672}" destId="{70A10CC6-2EB3-45BA-B949-616CA3908B1A}" srcOrd="6" destOrd="0" presId="urn:microsoft.com/office/officeart/2005/8/layout/list1"/>
    <dgm:cxn modelId="{00CFF6A4-1934-47EA-9A51-7B233060748B}" type="presParOf" srcId="{8F5192A6-B788-4C0F-8083-EB8C3EAFB672}" destId="{C0730DF6-8199-4B75-B069-2682D5FF219C}" srcOrd="7" destOrd="0" presId="urn:microsoft.com/office/officeart/2005/8/layout/list1"/>
    <dgm:cxn modelId="{8E92B49D-2E59-4EA4-B73A-35B7B3829F02}" type="presParOf" srcId="{8F5192A6-B788-4C0F-8083-EB8C3EAFB672}" destId="{16E9B180-9CBB-40D7-97E1-B457CDDE6274}" srcOrd="8" destOrd="0" presId="urn:microsoft.com/office/officeart/2005/8/layout/list1"/>
    <dgm:cxn modelId="{22B683F6-F5B8-452E-B8FE-E20A4BD275CE}" type="presParOf" srcId="{16E9B180-9CBB-40D7-97E1-B457CDDE6274}" destId="{6D5FBF2B-221F-40C3-B8DE-A56BCEE6D4E3}" srcOrd="0" destOrd="0" presId="urn:microsoft.com/office/officeart/2005/8/layout/list1"/>
    <dgm:cxn modelId="{B54F8EDB-6199-4325-98EA-B83975E8BCED}" type="presParOf" srcId="{16E9B180-9CBB-40D7-97E1-B457CDDE6274}" destId="{FD86E919-5492-496F-B326-53FD74712B21}" srcOrd="1" destOrd="0" presId="urn:microsoft.com/office/officeart/2005/8/layout/list1"/>
    <dgm:cxn modelId="{59C308E1-5826-47AF-A98F-7D50EC7A97DF}" type="presParOf" srcId="{8F5192A6-B788-4C0F-8083-EB8C3EAFB672}" destId="{B8CEA37F-61B1-401F-A3CF-C8EAEEF3868D}" srcOrd="9" destOrd="0" presId="urn:microsoft.com/office/officeart/2005/8/layout/list1"/>
    <dgm:cxn modelId="{B2BBC85A-A344-4756-9387-E60ACA77E3A2}" type="presParOf" srcId="{8F5192A6-B788-4C0F-8083-EB8C3EAFB672}" destId="{F29D7CC9-F7CE-419F-8EA7-9118F8F5E08A}" srcOrd="10" destOrd="0" presId="urn:microsoft.com/office/officeart/2005/8/layout/list1"/>
    <dgm:cxn modelId="{E0B008DB-7611-4733-B0BF-C23BE40EAC2C}" type="presParOf" srcId="{8F5192A6-B788-4C0F-8083-EB8C3EAFB672}" destId="{EFAD2D65-683A-44EF-8C1E-1A6F2BB1F148}" srcOrd="11" destOrd="0" presId="urn:microsoft.com/office/officeart/2005/8/layout/list1"/>
    <dgm:cxn modelId="{6168303C-59A5-471F-859B-5ED50EE54E85}" type="presParOf" srcId="{8F5192A6-B788-4C0F-8083-EB8C3EAFB672}" destId="{2ECCFEA7-885D-4320-9FF1-BB00523DA4BB}" srcOrd="12" destOrd="0" presId="urn:microsoft.com/office/officeart/2005/8/layout/list1"/>
    <dgm:cxn modelId="{8144C566-7724-480C-B31B-BD31E1EE7152}" type="presParOf" srcId="{2ECCFEA7-885D-4320-9FF1-BB00523DA4BB}" destId="{548068D5-45FD-442B-BE8B-8137152ADB60}" srcOrd="0" destOrd="0" presId="urn:microsoft.com/office/officeart/2005/8/layout/list1"/>
    <dgm:cxn modelId="{807B0C13-7298-4265-A746-9FA1D56AC62B}" type="presParOf" srcId="{2ECCFEA7-885D-4320-9FF1-BB00523DA4BB}" destId="{08E3C103-2FB8-4377-8FD7-85167D15E52A}" srcOrd="1" destOrd="0" presId="urn:microsoft.com/office/officeart/2005/8/layout/list1"/>
    <dgm:cxn modelId="{15044ABA-2478-40D3-8CE9-1E71CFB6DF58}" type="presParOf" srcId="{8F5192A6-B788-4C0F-8083-EB8C3EAFB672}" destId="{1669D218-6847-4FFA-B1A6-C7A4CA69F000}" srcOrd="13" destOrd="0" presId="urn:microsoft.com/office/officeart/2005/8/layout/list1"/>
    <dgm:cxn modelId="{D0F0BA63-E9CC-46AD-9935-DFDFB39E4835}" type="presParOf" srcId="{8F5192A6-B788-4C0F-8083-EB8C3EAFB672}" destId="{B9260E14-A68F-4B5D-BB23-FD10A6994EC3}"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F94081-8526-4016-A699-3181198F86CF}">
      <dsp:nvSpPr>
        <dsp:cNvPr id="0" name=""/>
        <dsp:cNvSpPr/>
      </dsp:nvSpPr>
      <dsp:spPr>
        <a:xfrm>
          <a:off x="0" y="42768"/>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kern="1200" dirty="0" smtClean="0">
              <a:solidFill>
                <a:schemeClr val="tx1"/>
              </a:solidFill>
              <a:latin typeface="Arial" panose="020B0604020202020204" pitchFamily="34" charset="0"/>
              <a:cs typeface="Arial" panose="020B0604020202020204" pitchFamily="34" charset="0"/>
            </a:rPr>
            <a:t>Program of Study: BA Business Management</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61045"/>
        <a:ext cx="5129267" cy="337846"/>
      </dsp:txXfrm>
    </dsp:sp>
    <dsp:sp modelId="{1AF50DFB-8C2A-4122-ADFC-095A7494511E}">
      <dsp:nvSpPr>
        <dsp:cNvPr id="0" name=""/>
        <dsp:cNvSpPr/>
      </dsp:nvSpPr>
      <dsp:spPr>
        <a:xfrm>
          <a:off x="0" y="468883"/>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Academic Year: 2025/2026</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487160"/>
        <a:ext cx="5129267" cy="337846"/>
      </dsp:txXfrm>
    </dsp:sp>
    <dsp:sp modelId="{F6F5E1AC-C48F-4A34-AA11-BF963D76E890}">
      <dsp:nvSpPr>
        <dsp:cNvPr id="0" name=""/>
        <dsp:cNvSpPr/>
      </dsp:nvSpPr>
      <dsp:spPr>
        <a:xfrm>
          <a:off x="0" y="900883"/>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GB" sz="1400" b="1" kern="1200" dirty="0" smtClean="0">
              <a:solidFill>
                <a:schemeClr val="tx1"/>
              </a:solidFill>
              <a:latin typeface="Arial" panose="020B0604020202020204" pitchFamily="34" charset="0"/>
              <a:cs typeface="Arial" panose="020B0604020202020204" pitchFamily="34" charset="0"/>
            </a:rPr>
            <a:t>Module Name and Code: LCBB6003_BIRM</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919160"/>
        <a:ext cx="5129267" cy="337846"/>
      </dsp:txXfrm>
    </dsp:sp>
    <dsp:sp modelId="{504CF34B-BDA3-4DBC-8B2E-149A599DA7AF}">
      <dsp:nvSpPr>
        <dsp:cNvPr id="0" name=""/>
        <dsp:cNvSpPr/>
      </dsp:nvSpPr>
      <dsp:spPr>
        <a:xfrm>
          <a:off x="0" y="1331522"/>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Lecturer Name: </a:t>
          </a:r>
          <a:r>
            <a:rPr lang="en-US" sz="1400" b="1" kern="1200" dirty="0" err="1" smtClean="0">
              <a:solidFill>
                <a:schemeClr val="tx1"/>
              </a:solidFill>
              <a:latin typeface="Arial" panose="020B0604020202020204" pitchFamily="34" charset="0"/>
              <a:cs typeface="Arial" panose="020B0604020202020204" pitchFamily="34" charset="0"/>
            </a:rPr>
            <a:t>Dr</a:t>
          </a:r>
          <a:r>
            <a:rPr lang="en-US" sz="1400" b="1" kern="1200" dirty="0" smtClean="0">
              <a:solidFill>
                <a:schemeClr val="tx1"/>
              </a:solidFill>
              <a:latin typeface="Arial" panose="020B0604020202020204" pitchFamily="34" charset="0"/>
              <a:cs typeface="Arial" panose="020B0604020202020204" pitchFamily="34" charset="0"/>
            </a:rPr>
            <a:t> </a:t>
          </a:r>
          <a:r>
            <a:rPr lang="en-US" sz="1400" b="1" kern="1200" dirty="0" err="1" smtClean="0">
              <a:solidFill>
                <a:schemeClr val="tx1"/>
              </a:solidFill>
              <a:latin typeface="Arial" panose="020B0604020202020204" pitchFamily="34" charset="0"/>
              <a:cs typeface="Arial" panose="020B0604020202020204" pitchFamily="34" charset="0"/>
            </a:rPr>
            <a:t>Mudassar</a:t>
          </a:r>
          <a:r>
            <a:rPr lang="en-US" sz="1400" b="1" kern="1200" dirty="0" smtClean="0">
              <a:solidFill>
                <a:schemeClr val="tx1"/>
              </a:solidFill>
              <a:latin typeface="Arial" panose="020B0604020202020204" pitchFamily="34" charset="0"/>
              <a:cs typeface="Arial" panose="020B0604020202020204" pitchFamily="34" charset="0"/>
            </a:rPr>
            <a:t> Hasan</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1349799"/>
        <a:ext cx="5129267" cy="337846"/>
      </dsp:txXfrm>
    </dsp:sp>
    <dsp:sp modelId="{17C8415C-1271-4A81-BF07-D46A274CD293}">
      <dsp:nvSpPr>
        <dsp:cNvPr id="0" name=""/>
        <dsp:cNvSpPr/>
      </dsp:nvSpPr>
      <dsp:spPr>
        <a:xfrm>
          <a:off x="0" y="1764884"/>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Student Name and Student ID:</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1783161"/>
        <a:ext cx="5129267" cy="337846"/>
      </dsp:txXfrm>
    </dsp:sp>
    <dsp:sp modelId="{802DE5B7-42B7-4A75-9395-3491E44E8888}">
      <dsp:nvSpPr>
        <dsp:cNvPr id="0" name=""/>
        <dsp:cNvSpPr/>
      </dsp:nvSpPr>
      <dsp:spPr>
        <a:xfrm>
          <a:off x="0" y="2196884"/>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Catalina </a:t>
          </a:r>
          <a:r>
            <a:rPr lang="en-US" sz="1400" b="1" kern="1200" dirty="0" err="1" smtClean="0">
              <a:solidFill>
                <a:schemeClr val="tx1"/>
              </a:solidFill>
              <a:latin typeface="Arial" panose="020B0604020202020204" pitchFamily="34" charset="0"/>
              <a:cs typeface="Arial" panose="020B0604020202020204" pitchFamily="34" charset="0"/>
            </a:rPr>
            <a:t>Vilcea</a:t>
          </a:r>
          <a:r>
            <a:rPr lang="en-US" sz="1400" b="1" kern="1200" dirty="0" smtClean="0">
              <a:solidFill>
                <a:schemeClr val="tx1"/>
              </a:solidFill>
              <a:latin typeface="Arial" panose="020B0604020202020204" pitchFamily="34" charset="0"/>
              <a:cs typeface="Arial" panose="020B0604020202020204" pitchFamily="34" charset="0"/>
            </a:rPr>
            <a:t> - </a:t>
          </a:r>
          <a:r>
            <a:rPr lang="en-US" sz="1400" b="1" kern="1200" dirty="0" smtClean="0">
              <a:solidFill>
                <a:schemeClr val="tx1"/>
              </a:solidFill>
              <a:latin typeface="Arial" panose="020B0604020202020204" pitchFamily="34" charset="0"/>
              <a:cs typeface="Arial" panose="020B0604020202020204" pitchFamily="34" charset="0"/>
            </a:rPr>
            <a:t>2228224</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2215161"/>
        <a:ext cx="5129267" cy="337846"/>
      </dsp:txXfrm>
    </dsp:sp>
    <dsp:sp modelId="{0A03775A-4D82-4ED6-8A6C-11603E6A453E}">
      <dsp:nvSpPr>
        <dsp:cNvPr id="0" name=""/>
        <dsp:cNvSpPr/>
      </dsp:nvSpPr>
      <dsp:spPr>
        <a:xfrm>
          <a:off x="0" y="2628884"/>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Ileana </a:t>
          </a:r>
          <a:r>
            <a:rPr lang="en-US" sz="1400" b="1" kern="1200" dirty="0" err="1" smtClean="0">
              <a:solidFill>
                <a:schemeClr val="tx1"/>
              </a:solidFill>
              <a:latin typeface="Arial" panose="020B0604020202020204" pitchFamily="34" charset="0"/>
              <a:cs typeface="Arial" panose="020B0604020202020204" pitchFamily="34" charset="0"/>
            </a:rPr>
            <a:t>Lupu</a:t>
          </a:r>
          <a:r>
            <a:rPr lang="en-US" sz="1400" b="1" kern="1200" dirty="0" smtClean="0">
              <a:solidFill>
                <a:schemeClr val="tx1"/>
              </a:solidFill>
              <a:latin typeface="Arial" panose="020B0604020202020204" pitchFamily="34" charset="0"/>
              <a:cs typeface="Arial" panose="020B0604020202020204" pitchFamily="34" charset="0"/>
            </a:rPr>
            <a:t> - 2231908</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2647161"/>
        <a:ext cx="5129267" cy="337846"/>
      </dsp:txXfrm>
    </dsp:sp>
    <dsp:sp modelId="{7AB977C2-0168-4F18-83CF-EBDB21AF7EC4}">
      <dsp:nvSpPr>
        <dsp:cNvPr id="0" name=""/>
        <dsp:cNvSpPr/>
      </dsp:nvSpPr>
      <dsp:spPr>
        <a:xfrm>
          <a:off x="0" y="3060884"/>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err="1" smtClean="0">
              <a:solidFill>
                <a:schemeClr val="tx1"/>
              </a:solidFill>
              <a:latin typeface="Arial" panose="020B0604020202020204" pitchFamily="34" charset="0"/>
              <a:cs typeface="Arial" panose="020B0604020202020204" pitchFamily="34" charset="0"/>
            </a:rPr>
            <a:t>Casiana</a:t>
          </a:r>
          <a:r>
            <a:rPr lang="en-US" sz="1400" b="1" kern="1200" dirty="0" smtClean="0">
              <a:solidFill>
                <a:schemeClr val="tx1"/>
              </a:solidFill>
              <a:latin typeface="Arial" panose="020B0604020202020204" pitchFamily="34" charset="0"/>
              <a:cs typeface="Arial" panose="020B0604020202020204" pitchFamily="34" charset="0"/>
            </a:rPr>
            <a:t> </a:t>
          </a:r>
          <a:r>
            <a:rPr lang="en-US" sz="1400" b="1" kern="1200" dirty="0" err="1" smtClean="0">
              <a:solidFill>
                <a:schemeClr val="tx1"/>
              </a:solidFill>
              <a:latin typeface="Arial" panose="020B0604020202020204" pitchFamily="34" charset="0"/>
              <a:cs typeface="Arial" panose="020B0604020202020204" pitchFamily="34" charset="0"/>
            </a:rPr>
            <a:t>Danci</a:t>
          </a:r>
          <a:r>
            <a:rPr lang="en-US" sz="1400" b="1" kern="1200" dirty="0" smtClean="0">
              <a:solidFill>
                <a:schemeClr val="tx1"/>
              </a:solidFill>
              <a:latin typeface="Arial" panose="020B0604020202020204" pitchFamily="34" charset="0"/>
              <a:cs typeface="Arial" panose="020B0604020202020204" pitchFamily="34" charset="0"/>
            </a:rPr>
            <a:t> - </a:t>
          </a:r>
          <a:r>
            <a:rPr lang="en-US" sz="1400" b="1" kern="1200" dirty="0" smtClean="0">
              <a:solidFill>
                <a:schemeClr val="tx1"/>
              </a:solidFill>
              <a:latin typeface="Arial" panose="020B0604020202020204" pitchFamily="34" charset="0"/>
              <a:cs typeface="Arial" panose="020B0604020202020204" pitchFamily="34" charset="0"/>
            </a:rPr>
            <a:t>2225536</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3079161"/>
        <a:ext cx="5129267" cy="337846"/>
      </dsp:txXfrm>
    </dsp:sp>
    <dsp:sp modelId="{6D441BD5-643E-4B28-9B19-04C2B3DE44AD}">
      <dsp:nvSpPr>
        <dsp:cNvPr id="0" name=""/>
        <dsp:cNvSpPr/>
      </dsp:nvSpPr>
      <dsp:spPr>
        <a:xfrm>
          <a:off x="0" y="3460557"/>
          <a:ext cx="5165821" cy="3744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dirty="0" smtClean="0">
              <a:solidFill>
                <a:schemeClr val="tx1"/>
              </a:solidFill>
              <a:latin typeface="Arial" panose="020B0604020202020204" pitchFamily="34" charset="0"/>
              <a:cs typeface="Arial" panose="020B0604020202020204" pitchFamily="34" charset="0"/>
            </a:rPr>
            <a:t>Marius </a:t>
          </a:r>
          <a:r>
            <a:rPr lang="en-US" sz="1400" b="1" kern="1200" dirty="0" err="1" smtClean="0">
              <a:solidFill>
                <a:schemeClr val="tx1"/>
              </a:solidFill>
              <a:latin typeface="Arial" panose="020B0604020202020204" pitchFamily="34" charset="0"/>
              <a:cs typeface="Arial" panose="020B0604020202020204" pitchFamily="34" charset="0"/>
            </a:rPr>
            <a:t>Boldeanu</a:t>
          </a:r>
          <a:r>
            <a:rPr lang="en-US" sz="1400" b="1" kern="1200" dirty="0" smtClean="0">
              <a:solidFill>
                <a:schemeClr val="tx1"/>
              </a:solidFill>
              <a:latin typeface="Arial" panose="020B0604020202020204" pitchFamily="34" charset="0"/>
              <a:cs typeface="Arial" panose="020B0604020202020204" pitchFamily="34" charset="0"/>
            </a:rPr>
            <a:t> - </a:t>
          </a:r>
          <a:r>
            <a:rPr lang="en-US" sz="1400" b="1" kern="1200" dirty="0" smtClean="0">
              <a:solidFill>
                <a:schemeClr val="tx1"/>
              </a:solidFill>
              <a:latin typeface="Arial" panose="020B0604020202020204" pitchFamily="34" charset="0"/>
              <a:cs typeface="Arial" panose="020B0604020202020204" pitchFamily="34" charset="0"/>
            </a:rPr>
            <a:t>2224837</a:t>
          </a:r>
          <a:endParaRPr lang="en-US" sz="1400" b="1" kern="1200" dirty="0">
            <a:solidFill>
              <a:schemeClr val="tx1"/>
            </a:solidFill>
            <a:latin typeface="Arial" panose="020B0604020202020204" pitchFamily="34" charset="0"/>
            <a:cs typeface="Arial" panose="020B0604020202020204" pitchFamily="34" charset="0"/>
          </a:endParaRPr>
        </a:p>
      </dsp:txBody>
      <dsp:txXfrm>
        <a:off x="18277" y="3478834"/>
        <a:ext cx="5129267" cy="3378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6D33D1-F0E9-4583-BF0F-20D9E17DB0B6}">
      <dsp:nvSpPr>
        <dsp:cNvPr id="0" name=""/>
        <dsp:cNvSpPr/>
      </dsp:nvSpPr>
      <dsp:spPr>
        <a:xfrm rot="5400000">
          <a:off x="4419591" y="-1838424"/>
          <a:ext cx="614887" cy="4448974"/>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Understand, manage and recognize emotions</a:t>
          </a:r>
          <a:endParaRPr lang="en-US" sz="1400" kern="1200" baseline="0" dirty="0">
            <a:latin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 Create strong relationships (</a:t>
          </a:r>
          <a:r>
            <a:rPr lang="en-US" sz="1400" kern="1200" baseline="0" dirty="0" err="1" smtClean="0">
              <a:latin typeface="Arial" panose="020B0604020202020204" pitchFamily="34" charset="0"/>
            </a:rPr>
            <a:t>Channell</a:t>
          </a:r>
          <a:r>
            <a:rPr lang="en-US" sz="1400" kern="1200" baseline="0" dirty="0" smtClean="0">
              <a:latin typeface="Arial" panose="020B0604020202020204" pitchFamily="34" charset="0"/>
            </a:rPr>
            <a:t>, 2021).</a:t>
          </a:r>
          <a:endParaRPr lang="en-US" sz="1400" kern="1200" baseline="0" dirty="0">
            <a:latin typeface="Arial" panose="020B0604020202020204" pitchFamily="34" charset="0"/>
          </a:endParaRPr>
        </a:p>
      </dsp:txBody>
      <dsp:txXfrm rot="-5400000">
        <a:off x="2502548" y="108635"/>
        <a:ext cx="4418958" cy="554855"/>
      </dsp:txXfrm>
    </dsp:sp>
    <dsp:sp modelId="{6D7DC96C-C9B0-46D3-9661-8ED04A55463B}">
      <dsp:nvSpPr>
        <dsp:cNvPr id="0" name=""/>
        <dsp:cNvSpPr/>
      </dsp:nvSpPr>
      <dsp:spPr>
        <a:xfrm>
          <a:off x="0" y="1757"/>
          <a:ext cx="2502547" cy="7686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Emotional Intelligence (EQ)</a:t>
          </a:r>
          <a:endParaRPr lang="en-US" sz="1400" b="1" kern="1200" baseline="0" dirty="0">
            <a:latin typeface="Arial" panose="020B0604020202020204" pitchFamily="34" charset="0"/>
          </a:endParaRPr>
        </a:p>
      </dsp:txBody>
      <dsp:txXfrm>
        <a:off x="37520" y="39277"/>
        <a:ext cx="2427507" cy="693569"/>
      </dsp:txXfrm>
    </dsp:sp>
    <dsp:sp modelId="{03A9A7E1-0B69-49F1-B90D-FDDFCBE5C932}">
      <dsp:nvSpPr>
        <dsp:cNvPr id="0" name=""/>
        <dsp:cNvSpPr/>
      </dsp:nvSpPr>
      <dsp:spPr>
        <a:xfrm rot="5400000">
          <a:off x="4419591" y="-1031383"/>
          <a:ext cx="614887" cy="4448974"/>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Ability to adjust communication and behavior to other cultural settings successfully (Ganesh, 2024).</a:t>
          </a:r>
          <a:endParaRPr lang="en-US" sz="1400" kern="1200" baseline="0" dirty="0">
            <a:latin typeface="Arial" panose="020B0604020202020204" pitchFamily="34" charset="0"/>
          </a:endParaRPr>
        </a:p>
      </dsp:txBody>
      <dsp:txXfrm rot="-5400000">
        <a:off x="2502548" y="915676"/>
        <a:ext cx="4418958" cy="554855"/>
      </dsp:txXfrm>
    </dsp:sp>
    <dsp:sp modelId="{5F0BF34B-76F6-4D95-8DBA-FAB74ACA30C4}">
      <dsp:nvSpPr>
        <dsp:cNvPr id="0" name=""/>
        <dsp:cNvSpPr/>
      </dsp:nvSpPr>
      <dsp:spPr>
        <a:xfrm>
          <a:off x="0" y="808798"/>
          <a:ext cx="2502547" cy="7686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Cultural Intelligence (CQ)</a:t>
          </a:r>
          <a:endParaRPr lang="en-US" sz="1400" b="1" kern="1200" baseline="0" dirty="0">
            <a:latin typeface="Arial" panose="020B0604020202020204" pitchFamily="34" charset="0"/>
          </a:endParaRPr>
        </a:p>
      </dsp:txBody>
      <dsp:txXfrm>
        <a:off x="37520" y="846318"/>
        <a:ext cx="2427507" cy="693569"/>
      </dsp:txXfrm>
    </dsp:sp>
    <dsp:sp modelId="{CF6E3BE0-6EE5-4C4C-B654-12D353B867E7}">
      <dsp:nvSpPr>
        <dsp:cNvPr id="0" name=""/>
        <dsp:cNvSpPr/>
      </dsp:nvSpPr>
      <dsp:spPr>
        <a:xfrm rot="5400000">
          <a:off x="4419591" y="-224343"/>
          <a:ext cx="614887" cy="4448974"/>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Cue, stimulate and instruct teams,</a:t>
          </a:r>
          <a:endParaRPr lang="en-US" sz="1400" kern="1200" baseline="0" dirty="0">
            <a:latin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 Complete organizational goals (</a:t>
          </a:r>
          <a:r>
            <a:rPr lang="en-US" sz="1400" kern="1200" baseline="0" dirty="0" err="1" smtClean="0">
              <a:latin typeface="Arial" panose="020B0604020202020204" pitchFamily="34" charset="0"/>
            </a:rPr>
            <a:t>Holbeche</a:t>
          </a:r>
          <a:r>
            <a:rPr lang="en-US" sz="1400" kern="1200" baseline="0" dirty="0" smtClean="0">
              <a:latin typeface="Arial" panose="020B0604020202020204" pitchFamily="34" charset="0"/>
            </a:rPr>
            <a:t>, 2023).</a:t>
          </a:r>
          <a:endParaRPr lang="en-US" sz="1400" kern="1200" baseline="0" dirty="0">
            <a:latin typeface="Arial" panose="020B0604020202020204" pitchFamily="34" charset="0"/>
          </a:endParaRPr>
        </a:p>
      </dsp:txBody>
      <dsp:txXfrm rot="-5400000">
        <a:off x="2502548" y="1722716"/>
        <a:ext cx="4418958" cy="554855"/>
      </dsp:txXfrm>
    </dsp:sp>
    <dsp:sp modelId="{7A437224-382B-4E7D-83D8-21E6D5354081}">
      <dsp:nvSpPr>
        <dsp:cNvPr id="0" name=""/>
        <dsp:cNvSpPr/>
      </dsp:nvSpPr>
      <dsp:spPr>
        <a:xfrm>
          <a:off x="0" y="1615838"/>
          <a:ext cx="2502547" cy="7686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Leadership Success</a:t>
          </a:r>
          <a:endParaRPr lang="en-US" sz="1400" b="1" kern="1200" baseline="0" dirty="0">
            <a:latin typeface="Arial" panose="020B0604020202020204" pitchFamily="34" charset="0"/>
          </a:endParaRPr>
        </a:p>
      </dsp:txBody>
      <dsp:txXfrm>
        <a:off x="37520" y="1653358"/>
        <a:ext cx="2427507" cy="693569"/>
      </dsp:txXfrm>
    </dsp:sp>
    <dsp:sp modelId="{2BCEE8E9-9B2D-4565-80B7-92CFA4F04443}">
      <dsp:nvSpPr>
        <dsp:cNvPr id="0" name=""/>
        <dsp:cNvSpPr/>
      </dsp:nvSpPr>
      <dsp:spPr>
        <a:xfrm rot="5400000">
          <a:off x="4419591" y="582696"/>
          <a:ext cx="614887" cy="4448974"/>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Open access to diversity,</a:t>
          </a:r>
          <a:endParaRPr lang="en-US" sz="1400" kern="1200" baseline="0" dirty="0">
            <a:latin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Innovation, cooperation and team development.</a:t>
          </a:r>
          <a:endParaRPr lang="en-US" sz="1400" kern="1200" baseline="0" dirty="0">
            <a:latin typeface="Arial" panose="020B0604020202020204" pitchFamily="34" charset="0"/>
          </a:endParaRPr>
        </a:p>
      </dsp:txBody>
      <dsp:txXfrm rot="-5400000">
        <a:off x="2502548" y="2529755"/>
        <a:ext cx="4418958" cy="554855"/>
      </dsp:txXfrm>
    </dsp:sp>
    <dsp:sp modelId="{D8079616-1647-4411-8DEE-000B6F260B2A}">
      <dsp:nvSpPr>
        <dsp:cNvPr id="0" name=""/>
        <dsp:cNvSpPr/>
      </dsp:nvSpPr>
      <dsp:spPr>
        <a:xfrm>
          <a:off x="0" y="2422878"/>
          <a:ext cx="2502547" cy="7686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Diversity &amp; Inclusion</a:t>
          </a:r>
          <a:endParaRPr lang="en-US" sz="1400" b="1" kern="1200" baseline="0" dirty="0">
            <a:latin typeface="Arial" panose="020B0604020202020204" pitchFamily="34" charset="0"/>
          </a:endParaRPr>
        </a:p>
      </dsp:txBody>
      <dsp:txXfrm>
        <a:off x="37520" y="2460398"/>
        <a:ext cx="2427507" cy="693569"/>
      </dsp:txXfrm>
    </dsp:sp>
    <dsp:sp modelId="{D878D1F8-2848-4BB2-AE71-E45C90944C69}">
      <dsp:nvSpPr>
        <dsp:cNvPr id="0" name=""/>
        <dsp:cNvSpPr/>
      </dsp:nvSpPr>
      <dsp:spPr>
        <a:xfrm rot="5400000">
          <a:off x="4419591" y="1389737"/>
          <a:ext cx="614887" cy="4448974"/>
        </a:xfrm>
        <a:prstGeom prst="round2Same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EQ and CQ can be combined to achieve effective leadership,</a:t>
          </a:r>
          <a:endParaRPr lang="en-US" sz="1400" kern="1200" baseline="0" dirty="0">
            <a:latin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baseline="0" dirty="0" smtClean="0">
              <a:latin typeface="Arial" panose="020B0604020202020204" pitchFamily="34" charset="0"/>
            </a:rPr>
            <a:t>Theories and real business cases.</a:t>
          </a:r>
          <a:endParaRPr lang="en-US" sz="1400" kern="1200" baseline="0" dirty="0">
            <a:latin typeface="Arial" panose="020B0604020202020204" pitchFamily="34" charset="0"/>
          </a:endParaRPr>
        </a:p>
      </dsp:txBody>
      <dsp:txXfrm rot="-5400000">
        <a:off x="2502548" y="3336796"/>
        <a:ext cx="4418958" cy="554855"/>
      </dsp:txXfrm>
    </dsp:sp>
    <dsp:sp modelId="{D4E1CEFC-36FE-444F-8B87-6CD8C5523A73}">
      <dsp:nvSpPr>
        <dsp:cNvPr id="0" name=""/>
        <dsp:cNvSpPr/>
      </dsp:nvSpPr>
      <dsp:spPr>
        <a:xfrm>
          <a:off x="0" y="3229919"/>
          <a:ext cx="2502547" cy="76860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The aim of this Presentation</a:t>
          </a:r>
          <a:endParaRPr lang="en-US" sz="1400" b="1" kern="1200" baseline="0" dirty="0">
            <a:latin typeface="Arial" panose="020B0604020202020204" pitchFamily="34" charset="0"/>
          </a:endParaRPr>
        </a:p>
      </dsp:txBody>
      <dsp:txXfrm>
        <a:off x="37520" y="3267439"/>
        <a:ext cx="2427507" cy="6935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553829-E37F-4B4C-BA61-80A8D8D84E29}">
      <dsp:nvSpPr>
        <dsp:cNvPr id="0" name=""/>
        <dsp:cNvSpPr/>
      </dsp:nvSpPr>
      <dsp:spPr>
        <a:xfrm>
          <a:off x="1676" y="0"/>
          <a:ext cx="2608349" cy="3631842"/>
        </a:xfrm>
        <a:prstGeom prst="roundRect">
          <a:avLst>
            <a:gd name="adj" fmla="val 10000"/>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kern="1200" dirty="0" smtClean="0">
              <a:solidFill>
                <a:schemeClr val="tx1"/>
              </a:solidFill>
              <a:latin typeface="Arial" panose="020B0604020202020204" pitchFamily="34" charset="0"/>
              <a:cs typeface="Arial" panose="020B0604020202020204" pitchFamily="34" charset="0"/>
            </a:rPr>
            <a:t>Global business complexity demands evolved leadership competencies.</a:t>
          </a:r>
          <a:endParaRPr lang="en-US" sz="1400" kern="1200" dirty="0">
            <a:solidFill>
              <a:schemeClr val="tx1"/>
            </a:solidFill>
            <a:latin typeface="Arial" panose="020B0604020202020204" pitchFamily="34" charset="0"/>
            <a:cs typeface="Arial" panose="020B0604020202020204" pitchFamily="34" charset="0"/>
          </a:endParaRPr>
        </a:p>
      </dsp:txBody>
      <dsp:txXfrm>
        <a:off x="1676" y="1452736"/>
        <a:ext cx="2608349" cy="1452736"/>
      </dsp:txXfrm>
    </dsp:sp>
    <dsp:sp modelId="{83C3A89C-5301-4DDF-B7C5-31EB85B7023A}">
      <dsp:nvSpPr>
        <dsp:cNvPr id="0" name=""/>
        <dsp:cNvSpPr/>
      </dsp:nvSpPr>
      <dsp:spPr>
        <a:xfrm>
          <a:off x="701149" y="217910"/>
          <a:ext cx="1209403" cy="1209403"/>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E35469F5-C144-4267-A7CE-0873E64B6CFB}">
      <dsp:nvSpPr>
        <dsp:cNvPr id="0" name=""/>
        <dsp:cNvSpPr/>
      </dsp:nvSpPr>
      <dsp:spPr>
        <a:xfrm>
          <a:off x="2688275" y="0"/>
          <a:ext cx="2608349" cy="3631842"/>
        </a:xfrm>
        <a:prstGeom prst="roundRect">
          <a:avLst>
            <a:gd name="adj" fmla="val 10000"/>
          </a:avLst>
        </a:prstGeom>
        <a:solidFill>
          <a:schemeClr val="accent3">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kern="1200" dirty="0" smtClean="0">
              <a:solidFill>
                <a:schemeClr val="tx1"/>
              </a:solidFill>
              <a:latin typeface="Arial" panose="020B0604020202020204" pitchFamily="34" charset="0"/>
              <a:cs typeface="Arial" panose="020B0604020202020204" pitchFamily="34" charset="0"/>
            </a:rPr>
            <a:t>Emotional Intelligence (EQ) and Cultural Intelligence (CQ) as critical success factors, </a:t>
          </a:r>
          <a:r>
            <a:rPr lang="en-US" sz="1400" kern="1200" dirty="0" smtClean="0">
              <a:solidFill>
                <a:schemeClr val="tx1"/>
              </a:solidFill>
              <a:effectLst/>
              <a:latin typeface="Arial" panose="020B0604020202020204" pitchFamily="34" charset="0"/>
              <a:ea typeface="+mn-ea"/>
              <a:cs typeface="Arial" panose="020B0604020202020204" pitchFamily="34" charset="0"/>
            </a:rPr>
            <a:t>culturally intelligent leaders achieve to increase in performance, Kai Liao et al. (2021).</a:t>
          </a:r>
          <a:endParaRPr lang="en-US" sz="1400" kern="1200" dirty="0">
            <a:solidFill>
              <a:schemeClr val="tx1"/>
            </a:solidFill>
            <a:latin typeface="Arial" panose="020B0604020202020204" pitchFamily="34" charset="0"/>
            <a:cs typeface="Arial" panose="020B0604020202020204" pitchFamily="34" charset="0"/>
          </a:endParaRPr>
        </a:p>
      </dsp:txBody>
      <dsp:txXfrm>
        <a:off x="2688275" y="1452736"/>
        <a:ext cx="2608349" cy="1452736"/>
      </dsp:txXfrm>
    </dsp:sp>
    <dsp:sp modelId="{31A3499E-3CBF-4251-A26A-7144C9594BCA}">
      <dsp:nvSpPr>
        <dsp:cNvPr id="0" name=""/>
        <dsp:cNvSpPr/>
      </dsp:nvSpPr>
      <dsp:spPr>
        <a:xfrm>
          <a:off x="3387748" y="217910"/>
          <a:ext cx="1209403" cy="1209403"/>
        </a:xfrm>
        <a:prstGeom prst="ellipse">
          <a:avLst/>
        </a:prstGeom>
        <a:blipFill rotWithShape="1">
          <a:blip xmlns:r="http://schemas.openxmlformats.org/officeDocument/2006/relationships" r:embed="rId2"/>
          <a:stretch>
            <a:fillRect/>
          </a:stretch>
        </a:blip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C119CF2F-C110-4C13-83D6-C32AF706F81F}">
      <dsp:nvSpPr>
        <dsp:cNvPr id="0" name=""/>
        <dsp:cNvSpPr/>
      </dsp:nvSpPr>
      <dsp:spPr>
        <a:xfrm>
          <a:off x="5374875" y="0"/>
          <a:ext cx="2608349" cy="3631842"/>
        </a:xfrm>
        <a:prstGeom prst="roundRect">
          <a:avLst>
            <a:gd name="adj" fmla="val 10000"/>
          </a:avLst>
        </a:prstGeom>
        <a:solidFill>
          <a:schemeClr val="accent4">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kern="1200" dirty="0" smtClean="0">
              <a:solidFill>
                <a:schemeClr val="tx1"/>
              </a:solidFill>
              <a:latin typeface="Arial" panose="020B0604020202020204" pitchFamily="34" charset="0"/>
              <a:cs typeface="Arial" panose="020B0604020202020204" pitchFamily="34" charset="0"/>
            </a:rPr>
            <a:t>Integration of cognitive, emotional, and cultural dimensions in leadership effectiveness, </a:t>
          </a:r>
          <a:r>
            <a:rPr lang="en-US" sz="1400" kern="1200" dirty="0" smtClean="0">
              <a:solidFill>
                <a:schemeClr val="tx1"/>
              </a:solidFill>
              <a:effectLst/>
              <a:latin typeface="Arial" panose="020B0604020202020204" pitchFamily="34" charset="0"/>
              <a:ea typeface="+mn-ea"/>
              <a:cs typeface="Arial" panose="020B0604020202020204" pitchFamily="34" charset="0"/>
            </a:rPr>
            <a:t>Livermore et al. (2022).</a:t>
          </a:r>
          <a:endParaRPr lang="en-US" sz="1400" kern="1200" dirty="0">
            <a:solidFill>
              <a:schemeClr val="tx1"/>
            </a:solidFill>
            <a:latin typeface="Arial" panose="020B0604020202020204" pitchFamily="34" charset="0"/>
            <a:cs typeface="Arial" panose="020B0604020202020204" pitchFamily="34" charset="0"/>
          </a:endParaRPr>
        </a:p>
      </dsp:txBody>
      <dsp:txXfrm>
        <a:off x="5374875" y="1452736"/>
        <a:ext cx="2608349" cy="1452736"/>
      </dsp:txXfrm>
    </dsp:sp>
    <dsp:sp modelId="{5B88529F-6120-4EEF-90D6-AD2F426B1F96}">
      <dsp:nvSpPr>
        <dsp:cNvPr id="0" name=""/>
        <dsp:cNvSpPr/>
      </dsp:nvSpPr>
      <dsp:spPr>
        <a:xfrm>
          <a:off x="6074348" y="217910"/>
          <a:ext cx="1209403" cy="1209403"/>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a:stretch>
        </a:blip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5A101C64-FA28-459F-9BA6-1032645A06BA}">
      <dsp:nvSpPr>
        <dsp:cNvPr id="0" name=""/>
        <dsp:cNvSpPr/>
      </dsp:nvSpPr>
      <dsp:spPr>
        <a:xfrm>
          <a:off x="319396" y="2905473"/>
          <a:ext cx="7346108" cy="544776"/>
        </a:xfrm>
        <a:prstGeom prst="leftRightArrow">
          <a:avLst/>
        </a:prstGeom>
        <a:solidFill>
          <a:schemeClr val="accent2">
            <a:tint val="40000"/>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1C8E5E-6E35-4EB8-889A-63C128163155}">
      <dsp:nvSpPr>
        <dsp:cNvPr id="0" name=""/>
        <dsp:cNvSpPr/>
      </dsp:nvSpPr>
      <dsp:spPr>
        <a:xfrm>
          <a:off x="5251" y="2851"/>
          <a:ext cx="2123540" cy="123715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baseline="0" dirty="0" smtClean="0">
              <a:latin typeface="Arial" panose="020B0604020202020204" pitchFamily="34" charset="0"/>
              <a:cs typeface="Arial" panose="020B0604020202020204" pitchFamily="34" charset="0"/>
            </a:rPr>
            <a:t>90% of top performers demonstrate high emotional intelligence by Harvard Business School, </a:t>
          </a:r>
          <a:r>
            <a:rPr lang="en-US" sz="1400" kern="1200" dirty="0" smtClean="0">
              <a:solidFill>
                <a:schemeClr val="tx1"/>
              </a:solidFill>
              <a:effectLst/>
              <a:latin typeface="Arial" panose="020B0604020202020204" pitchFamily="34" charset="0"/>
              <a:ea typeface="+mn-ea"/>
              <a:cs typeface="Arial" panose="020B0604020202020204" pitchFamily="34" charset="0"/>
            </a:rPr>
            <a:t>(Livermore et al., 2022). </a:t>
          </a:r>
          <a:endParaRPr lang="en-US" sz="1400" kern="1200" baseline="0" dirty="0">
            <a:latin typeface="Arial" panose="020B0604020202020204" pitchFamily="34" charset="0"/>
            <a:cs typeface="Arial" panose="020B0604020202020204" pitchFamily="34" charset="0"/>
          </a:endParaRPr>
        </a:p>
      </dsp:txBody>
      <dsp:txXfrm>
        <a:off x="41486" y="39086"/>
        <a:ext cx="2051070" cy="1164686"/>
      </dsp:txXfrm>
    </dsp:sp>
    <dsp:sp modelId="{87D5FBFA-976F-4132-B0E2-9F179F887E8E}">
      <dsp:nvSpPr>
        <dsp:cNvPr id="0" name=""/>
        <dsp:cNvSpPr/>
      </dsp:nvSpPr>
      <dsp:spPr>
        <a:xfrm>
          <a:off x="2485546" y="2851"/>
          <a:ext cx="2123540" cy="123715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baseline="0" dirty="0" smtClean="0">
              <a:latin typeface="Arial" panose="020B0604020202020204" pitchFamily="34" charset="0"/>
              <a:cs typeface="Arial" panose="020B0604020202020204" pitchFamily="34" charset="0"/>
            </a:rPr>
            <a:t>Amygdala hijack prevention enables decision-making under pressure.</a:t>
          </a:r>
          <a:endParaRPr lang="en-US" sz="1400" kern="1200" baseline="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endParaRPr lang="en-US" sz="1400" kern="1200" baseline="0" dirty="0">
            <a:latin typeface="Arial" panose="020B0604020202020204" pitchFamily="34" charset="0"/>
            <a:cs typeface="Arial" panose="020B0604020202020204" pitchFamily="34" charset="0"/>
          </a:endParaRPr>
        </a:p>
      </dsp:txBody>
      <dsp:txXfrm>
        <a:off x="2521781" y="39086"/>
        <a:ext cx="2051070" cy="1164686"/>
      </dsp:txXfrm>
    </dsp:sp>
    <dsp:sp modelId="{CE675159-A10A-4312-A4BB-4C6D1F83D2BB}">
      <dsp:nvSpPr>
        <dsp:cNvPr id="0" name=""/>
        <dsp:cNvSpPr/>
      </dsp:nvSpPr>
      <dsp:spPr>
        <a:xfrm>
          <a:off x="2485546" y="1363969"/>
          <a:ext cx="2123540" cy="123715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baseline="0" dirty="0" smtClean="0">
              <a:latin typeface="Arial" panose="020B0604020202020204" pitchFamily="34" charset="0"/>
              <a:cs typeface="Arial" panose="020B0604020202020204" pitchFamily="34" charset="0"/>
            </a:rPr>
            <a:t>Neural plasticity allows EQ development through targeted training.</a:t>
          </a:r>
          <a:endParaRPr lang="en-US" sz="1400" kern="1200" baseline="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endParaRPr lang="en-US" sz="1400" kern="1200" baseline="0" dirty="0">
            <a:latin typeface="Arial" panose="020B0604020202020204" pitchFamily="34" charset="0"/>
            <a:cs typeface="Arial" panose="020B0604020202020204" pitchFamily="34" charset="0"/>
          </a:endParaRPr>
        </a:p>
      </dsp:txBody>
      <dsp:txXfrm>
        <a:off x="2521781" y="1400204"/>
        <a:ext cx="2051070" cy="1164686"/>
      </dsp:txXfrm>
    </dsp:sp>
    <dsp:sp modelId="{C86FE6C0-FFA7-4DC8-9CC3-C992C6A7DAE8}">
      <dsp:nvSpPr>
        <dsp:cNvPr id="0" name=""/>
        <dsp:cNvSpPr/>
      </dsp:nvSpPr>
      <dsp:spPr>
        <a:xfrm>
          <a:off x="2485546" y="2725088"/>
          <a:ext cx="2123540" cy="123715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baseline="0" dirty="0" smtClean="0">
              <a:latin typeface="Arial" panose="020B0604020202020204" pitchFamily="34" charset="0"/>
              <a:cs typeface="Arial" panose="020B0604020202020204" pitchFamily="34" charset="0"/>
            </a:rPr>
            <a:t>Measurable brain activity differentiates emotionally intelligent leaders.</a:t>
          </a:r>
          <a:endParaRPr lang="en-US" sz="1400" kern="1200" baseline="0" dirty="0">
            <a:latin typeface="Arial" panose="020B0604020202020204" pitchFamily="34" charset="0"/>
            <a:cs typeface="Arial" panose="020B0604020202020204" pitchFamily="34" charset="0"/>
          </a:endParaRPr>
        </a:p>
      </dsp:txBody>
      <dsp:txXfrm>
        <a:off x="2521781" y="2761323"/>
        <a:ext cx="2051070" cy="1164686"/>
      </dsp:txXfrm>
    </dsp:sp>
    <dsp:sp modelId="{A0A7ACE0-FB59-4AE7-BA5B-34835F03B9E0}">
      <dsp:nvSpPr>
        <dsp:cNvPr id="0" name=""/>
        <dsp:cNvSpPr/>
      </dsp:nvSpPr>
      <dsp:spPr>
        <a:xfrm>
          <a:off x="4965841" y="2851"/>
          <a:ext cx="2123540" cy="123715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baseline="0" dirty="0" smtClean="0">
              <a:latin typeface="Arial" panose="020B0604020202020204" pitchFamily="34" charset="0"/>
              <a:cs typeface="Arial" panose="020B0604020202020204" pitchFamily="34" charset="0"/>
            </a:rPr>
            <a:t>Brain imaging reveals EQ activates prefrontal cortex and limbic system connections.</a:t>
          </a:r>
          <a:endParaRPr lang="en-US" sz="1400" kern="1200" baseline="0" dirty="0">
            <a:latin typeface="Arial" panose="020B0604020202020204" pitchFamily="34" charset="0"/>
            <a:cs typeface="Arial" panose="020B0604020202020204" pitchFamily="34" charset="0"/>
          </a:endParaRPr>
        </a:p>
      </dsp:txBody>
      <dsp:txXfrm>
        <a:off x="5002076" y="39086"/>
        <a:ext cx="2051070" cy="11646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6B272A-9A8D-4EF9-A5CD-5893EC072707}">
      <dsp:nvSpPr>
        <dsp:cNvPr id="0" name=""/>
        <dsp:cNvSpPr/>
      </dsp:nvSpPr>
      <dsp:spPr>
        <a:xfrm>
          <a:off x="0" y="0"/>
          <a:ext cx="4162925" cy="4162925"/>
        </a:xfrm>
        <a:prstGeom prst="pie">
          <a:avLst>
            <a:gd name="adj1" fmla="val 5400000"/>
            <a:gd name="adj2" fmla="val 1620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0191A9-E080-4325-9CE4-1234C08E6381}">
      <dsp:nvSpPr>
        <dsp:cNvPr id="0" name=""/>
        <dsp:cNvSpPr/>
      </dsp:nvSpPr>
      <dsp:spPr>
        <a:xfrm>
          <a:off x="2081462" y="0"/>
          <a:ext cx="4971584" cy="4162925"/>
        </a:xfrm>
        <a:prstGeom prst="rect">
          <a:avLst/>
        </a:prstGeom>
        <a:solidFill>
          <a:schemeClr val="lt1">
            <a:alpha val="90000"/>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baseline="0" dirty="0" smtClean="0">
              <a:latin typeface="Arial" panose="020B0604020202020204" pitchFamily="34" charset="0"/>
              <a:cs typeface="Arial" panose="020B0604020202020204" pitchFamily="34" charset="0"/>
            </a:rPr>
            <a:t>Self-Awaren</a:t>
          </a:r>
          <a:r>
            <a:rPr lang="en-US" sz="1400" i="1" kern="1200" baseline="0" dirty="0" smtClean="0">
              <a:latin typeface="Arial" panose="020B0604020202020204" pitchFamily="34" charset="0"/>
              <a:cs typeface="Arial" panose="020B0604020202020204" pitchFamily="34" charset="0"/>
            </a:rPr>
            <a:t>ess: </a:t>
          </a:r>
          <a:r>
            <a:rPr lang="en-US" sz="1400" kern="1200" baseline="0" dirty="0" smtClean="0">
              <a:latin typeface="Arial" panose="020B0604020202020204" pitchFamily="34" charset="0"/>
              <a:cs typeface="Arial" panose="020B0604020202020204" pitchFamily="34" charset="0"/>
            </a:rPr>
            <a:t>The knowledge of how one feels and the influence he/she has, leads to </a:t>
          </a:r>
          <a:r>
            <a:rPr lang="en-US" sz="1400" kern="1200" dirty="0" smtClean="0">
              <a:solidFill>
                <a:schemeClr val="tx1"/>
              </a:solidFill>
              <a:effectLst/>
              <a:latin typeface="Arial" panose="020B0604020202020204" pitchFamily="34" charset="0"/>
              <a:ea typeface="+mn-ea"/>
              <a:cs typeface="Arial" panose="020B0604020202020204" pitchFamily="34" charset="0"/>
            </a:rPr>
            <a:t>higher-quality decisions, </a:t>
          </a:r>
          <a:r>
            <a:rPr lang="en-US" sz="1400" kern="1200" dirty="0" err="1" smtClean="0">
              <a:solidFill>
                <a:schemeClr val="tx1"/>
              </a:solidFill>
              <a:effectLst/>
              <a:latin typeface="Arial" panose="020B0604020202020204" pitchFamily="34" charset="0"/>
              <a:ea typeface="+mn-ea"/>
              <a:cs typeface="Arial" panose="020B0604020202020204" pitchFamily="34" charset="0"/>
            </a:rPr>
            <a:t>Escandon</a:t>
          </a:r>
          <a:r>
            <a:rPr lang="en-US" sz="1400" kern="1200" dirty="0" smtClean="0">
              <a:solidFill>
                <a:schemeClr val="tx1"/>
              </a:solidFill>
              <a:effectLst/>
              <a:latin typeface="Arial" panose="020B0604020202020204" pitchFamily="34" charset="0"/>
              <a:ea typeface="+mn-ea"/>
              <a:cs typeface="Arial" panose="020B0604020202020204" pitchFamily="34" charset="0"/>
            </a:rPr>
            <a:t>-Barbosa et al. (2021). </a:t>
          </a:r>
          <a:endParaRPr lang="en-US" sz="1400" kern="1200" baseline="0" dirty="0">
            <a:latin typeface="Arial" panose="020B0604020202020204" pitchFamily="34" charset="0"/>
            <a:cs typeface="Arial" panose="020B0604020202020204" pitchFamily="34" charset="0"/>
          </a:endParaRPr>
        </a:p>
      </dsp:txBody>
      <dsp:txXfrm>
        <a:off x="2081462" y="0"/>
        <a:ext cx="4971584" cy="666067"/>
      </dsp:txXfrm>
    </dsp:sp>
    <dsp:sp modelId="{38C77B3D-C71D-42D7-880F-21F0D0B538F4}">
      <dsp:nvSpPr>
        <dsp:cNvPr id="0" name=""/>
        <dsp:cNvSpPr/>
      </dsp:nvSpPr>
      <dsp:spPr>
        <a:xfrm>
          <a:off x="437107" y="666067"/>
          <a:ext cx="3288710" cy="3288710"/>
        </a:xfrm>
        <a:prstGeom prst="pie">
          <a:avLst>
            <a:gd name="adj1" fmla="val 5400000"/>
            <a:gd name="adj2" fmla="val 16200000"/>
          </a:avLst>
        </a:prstGeom>
        <a:solidFill>
          <a:schemeClr val="accent5">
            <a:hueOff val="589196"/>
            <a:satOff val="-2817"/>
            <a:lumOff val="308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851A86-FCEB-468F-B5D0-AE2A6721244F}">
      <dsp:nvSpPr>
        <dsp:cNvPr id="0" name=""/>
        <dsp:cNvSpPr/>
      </dsp:nvSpPr>
      <dsp:spPr>
        <a:xfrm>
          <a:off x="2081462" y="666067"/>
          <a:ext cx="4971584" cy="3288710"/>
        </a:xfrm>
        <a:prstGeom prst="rect">
          <a:avLst/>
        </a:prstGeom>
        <a:solidFill>
          <a:schemeClr val="lt1">
            <a:alpha val="90000"/>
            <a:hueOff val="0"/>
            <a:satOff val="0"/>
            <a:lumOff val="0"/>
            <a:alphaOff val="0"/>
          </a:schemeClr>
        </a:solidFill>
        <a:ln w="19050" cap="rnd" cmpd="sng" algn="ctr">
          <a:solidFill>
            <a:schemeClr val="accent5">
              <a:hueOff val="589196"/>
              <a:satOff val="-2817"/>
              <a:lumOff val="30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baseline="0" dirty="0" smtClean="0">
              <a:latin typeface="Arial" panose="020B0604020202020204" pitchFamily="34" charset="0"/>
              <a:cs typeface="Arial" panose="020B0604020202020204" pitchFamily="34" charset="0"/>
            </a:rPr>
            <a:t>Self-Regulatio</a:t>
          </a:r>
          <a:r>
            <a:rPr lang="en-US" sz="1400" i="1" kern="1200" baseline="0" dirty="0" smtClean="0">
              <a:latin typeface="Arial" panose="020B0604020202020204" pitchFamily="34" charset="0"/>
              <a:cs typeface="Arial" panose="020B0604020202020204" pitchFamily="34" charset="0"/>
            </a:rPr>
            <a:t>n: </a:t>
          </a:r>
          <a:r>
            <a:rPr lang="en-US" sz="1400" kern="1200" baseline="0" dirty="0" smtClean="0">
              <a:latin typeface="Arial" panose="020B0604020202020204" pitchFamily="34" charset="0"/>
              <a:cs typeface="Arial" panose="020B0604020202020204" pitchFamily="34" charset="0"/>
            </a:rPr>
            <a:t>regulation of disruptive emotions, Tan et al. (2022).</a:t>
          </a:r>
          <a:endParaRPr lang="en-US" sz="1400" kern="1200" baseline="0" dirty="0">
            <a:latin typeface="Arial" panose="020B0604020202020204" pitchFamily="34" charset="0"/>
            <a:cs typeface="Arial" panose="020B0604020202020204" pitchFamily="34" charset="0"/>
          </a:endParaRPr>
        </a:p>
      </dsp:txBody>
      <dsp:txXfrm>
        <a:off x="2081462" y="666067"/>
        <a:ext cx="4971584" cy="666067"/>
      </dsp:txXfrm>
    </dsp:sp>
    <dsp:sp modelId="{2E43310B-1789-47F8-BB2C-819A7F260CA5}">
      <dsp:nvSpPr>
        <dsp:cNvPr id="0" name=""/>
        <dsp:cNvSpPr/>
      </dsp:nvSpPr>
      <dsp:spPr>
        <a:xfrm>
          <a:off x="874214" y="1332135"/>
          <a:ext cx="2414496" cy="2414496"/>
        </a:xfrm>
        <a:prstGeom prst="pie">
          <a:avLst>
            <a:gd name="adj1" fmla="val 5400000"/>
            <a:gd name="adj2" fmla="val 16200000"/>
          </a:avLst>
        </a:prstGeom>
        <a:solidFill>
          <a:schemeClr val="accent5">
            <a:hueOff val="1178392"/>
            <a:satOff val="-5635"/>
            <a:lumOff val="617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C2F44D-0318-4BFA-A443-6F4DA8706FC2}">
      <dsp:nvSpPr>
        <dsp:cNvPr id="0" name=""/>
        <dsp:cNvSpPr/>
      </dsp:nvSpPr>
      <dsp:spPr>
        <a:xfrm>
          <a:off x="2081462" y="1332135"/>
          <a:ext cx="4971584" cy="2414496"/>
        </a:xfrm>
        <a:prstGeom prst="rect">
          <a:avLst/>
        </a:prstGeom>
        <a:solidFill>
          <a:schemeClr val="lt1">
            <a:alpha val="90000"/>
            <a:hueOff val="0"/>
            <a:satOff val="0"/>
            <a:lumOff val="0"/>
            <a:alphaOff val="0"/>
          </a:schemeClr>
        </a:solidFill>
        <a:ln w="19050" cap="rnd" cmpd="sng" algn="ctr">
          <a:solidFill>
            <a:schemeClr val="accent5">
              <a:hueOff val="1178392"/>
              <a:satOff val="-5635"/>
              <a:lumOff val="61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baseline="0" dirty="0" smtClean="0">
              <a:latin typeface="Arial" panose="020B0604020202020204" pitchFamily="34" charset="0"/>
              <a:cs typeface="Arial" panose="020B0604020202020204" pitchFamily="34" charset="0"/>
            </a:rPr>
            <a:t>Motivation</a:t>
          </a:r>
          <a:r>
            <a:rPr lang="en-US" sz="1400" i="1" kern="1200" baseline="0" dirty="0" smtClean="0">
              <a:latin typeface="Arial" panose="020B0604020202020204" pitchFamily="34" charset="0"/>
              <a:cs typeface="Arial" panose="020B0604020202020204" pitchFamily="34" charset="0"/>
            </a:rPr>
            <a:t>: </a:t>
          </a:r>
          <a:r>
            <a:rPr lang="en-US" sz="1400" kern="1200" baseline="0" dirty="0" smtClean="0">
              <a:latin typeface="Arial" panose="020B0604020202020204" pitchFamily="34" charset="0"/>
              <a:cs typeface="Arial" panose="020B0604020202020204" pitchFamily="34" charset="0"/>
            </a:rPr>
            <a:t>Drive to achieve as opposed to attainment of rewards. </a:t>
          </a:r>
          <a:endParaRPr lang="en-US" sz="1400" kern="1200" baseline="0" dirty="0">
            <a:latin typeface="Arial" panose="020B0604020202020204" pitchFamily="34" charset="0"/>
            <a:cs typeface="Arial" panose="020B0604020202020204" pitchFamily="34" charset="0"/>
          </a:endParaRPr>
        </a:p>
      </dsp:txBody>
      <dsp:txXfrm>
        <a:off x="2081462" y="1332135"/>
        <a:ext cx="4971584" cy="666068"/>
      </dsp:txXfrm>
    </dsp:sp>
    <dsp:sp modelId="{86686E1A-3525-445F-9A7B-80DC85DA4A3C}">
      <dsp:nvSpPr>
        <dsp:cNvPr id="0" name=""/>
        <dsp:cNvSpPr/>
      </dsp:nvSpPr>
      <dsp:spPr>
        <a:xfrm>
          <a:off x="1311321" y="1998204"/>
          <a:ext cx="1540282" cy="1540282"/>
        </a:xfrm>
        <a:prstGeom prst="pie">
          <a:avLst>
            <a:gd name="adj1" fmla="val 5400000"/>
            <a:gd name="adj2" fmla="val 16200000"/>
          </a:avLst>
        </a:prstGeom>
        <a:solidFill>
          <a:schemeClr val="accent5">
            <a:hueOff val="1767588"/>
            <a:satOff val="-8452"/>
            <a:lumOff val="926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CDFB16-9341-4A61-BEE0-AD091E9BEDFE}">
      <dsp:nvSpPr>
        <dsp:cNvPr id="0" name=""/>
        <dsp:cNvSpPr/>
      </dsp:nvSpPr>
      <dsp:spPr>
        <a:xfrm>
          <a:off x="2081462" y="1998204"/>
          <a:ext cx="4971584" cy="1540282"/>
        </a:xfrm>
        <a:prstGeom prst="rect">
          <a:avLst/>
        </a:prstGeom>
        <a:solidFill>
          <a:schemeClr val="lt1">
            <a:alpha val="90000"/>
            <a:hueOff val="0"/>
            <a:satOff val="0"/>
            <a:lumOff val="0"/>
            <a:alphaOff val="0"/>
          </a:schemeClr>
        </a:solidFill>
        <a:ln w="19050" cap="rnd" cmpd="sng" algn="ctr">
          <a:solidFill>
            <a:schemeClr val="accent5">
              <a:hueOff val="1767588"/>
              <a:satOff val="-8452"/>
              <a:lumOff val="926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baseline="0" dirty="0" smtClean="0">
              <a:latin typeface="Arial" panose="020B0604020202020204" pitchFamily="34" charset="0"/>
              <a:cs typeface="Arial" panose="020B0604020202020204" pitchFamily="34" charset="0"/>
            </a:rPr>
            <a:t>Empathy</a:t>
          </a:r>
          <a:r>
            <a:rPr lang="en-US" sz="1400" i="1" kern="1200" baseline="0" dirty="0" smtClean="0">
              <a:latin typeface="Arial" panose="020B0604020202020204" pitchFamily="34" charset="0"/>
              <a:cs typeface="Arial" panose="020B0604020202020204" pitchFamily="34" charset="0"/>
            </a:rPr>
            <a:t>: </a:t>
          </a:r>
          <a:r>
            <a:rPr lang="en-US" sz="1400" kern="1200" baseline="0" dirty="0" smtClean="0">
              <a:latin typeface="Arial" panose="020B0604020202020204" pitchFamily="34" charset="0"/>
              <a:cs typeface="Arial" panose="020B0604020202020204" pitchFamily="34" charset="0"/>
            </a:rPr>
            <a:t>Empathy for the emotional terrain of others.</a:t>
          </a:r>
          <a:endParaRPr lang="en-US" sz="1400" kern="1200" baseline="0" dirty="0">
            <a:latin typeface="Arial" panose="020B0604020202020204" pitchFamily="34" charset="0"/>
            <a:cs typeface="Arial" panose="020B0604020202020204" pitchFamily="34" charset="0"/>
          </a:endParaRPr>
        </a:p>
      </dsp:txBody>
      <dsp:txXfrm>
        <a:off x="2081462" y="1998204"/>
        <a:ext cx="4971584" cy="666068"/>
      </dsp:txXfrm>
    </dsp:sp>
    <dsp:sp modelId="{896FC9AA-2664-4F24-8022-86CA79F1EB99}">
      <dsp:nvSpPr>
        <dsp:cNvPr id="0" name=""/>
        <dsp:cNvSpPr/>
      </dsp:nvSpPr>
      <dsp:spPr>
        <a:xfrm>
          <a:off x="1748428" y="2664272"/>
          <a:ext cx="666068" cy="666068"/>
        </a:xfrm>
        <a:prstGeom prst="pie">
          <a:avLst>
            <a:gd name="adj1" fmla="val 5400000"/>
            <a:gd name="adj2" fmla="val 16200000"/>
          </a:avLst>
        </a:prstGeom>
        <a:solidFill>
          <a:schemeClr val="accent5">
            <a:hueOff val="2356783"/>
            <a:satOff val="-1127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13BCB3-28EF-44AC-A8FB-778A9CC3A785}">
      <dsp:nvSpPr>
        <dsp:cNvPr id="0" name=""/>
        <dsp:cNvSpPr/>
      </dsp:nvSpPr>
      <dsp:spPr>
        <a:xfrm>
          <a:off x="2081462" y="2664272"/>
          <a:ext cx="4971584" cy="666068"/>
        </a:xfrm>
        <a:prstGeom prst="rect">
          <a:avLst/>
        </a:prstGeom>
        <a:solidFill>
          <a:schemeClr val="lt1">
            <a:alpha val="90000"/>
            <a:hueOff val="0"/>
            <a:satOff val="0"/>
            <a:lumOff val="0"/>
            <a:alphaOff val="0"/>
          </a:schemeClr>
        </a:solidFill>
        <a:ln w="19050" cap="rnd" cmpd="sng" algn="ctr">
          <a:solidFill>
            <a:schemeClr val="accent5">
              <a:hueOff val="2356783"/>
              <a:satOff val="-11270"/>
              <a:lumOff val="1235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i="1" kern="1200" baseline="0" dirty="0" smtClean="0">
              <a:latin typeface="Arial" panose="020B0604020202020204" pitchFamily="34" charset="0"/>
              <a:cs typeface="Arial" panose="020B0604020202020204" pitchFamily="34" charset="0"/>
            </a:rPr>
            <a:t>Social Skills</a:t>
          </a:r>
          <a:r>
            <a:rPr lang="en-US" sz="1400" i="1" kern="1200" baseline="0" dirty="0" smtClean="0">
              <a:latin typeface="Arial" panose="020B0604020202020204" pitchFamily="34" charset="0"/>
              <a:cs typeface="Arial" panose="020B0604020202020204" pitchFamily="34" charset="0"/>
            </a:rPr>
            <a:t>: </a:t>
          </a:r>
          <a:r>
            <a:rPr lang="en-US" sz="1400" kern="1200" baseline="0" dirty="0" smtClean="0">
              <a:latin typeface="Arial" panose="020B0604020202020204" pitchFamily="34" charset="0"/>
              <a:cs typeface="Arial" panose="020B0604020202020204" pitchFamily="34" charset="0"/>
            </a:rPr>
            <a:t>Relations handling and networks creation.</a:t>
          </a:r>
          <a:endParaRPr lang="en-US" sz="1400" kern="1200" baseline="0" dirty="0">
            <a:latin typeface="Arial" panose="020B0604020202020204" pitchFamily="34" charset="0"/>
            <a:cs typeface="Arial" panose="020B0604020202020204" pitchFamily="34" charset="0"/>
          </a:endParaRPr>
        </a:p>
      </dsp:txBody>
      <dsp:txXfrm>
        <a:off x="2081462" y="2664272"/>
        <a:ext cx="4971584" cy="6660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361A9-EE93-4131-9391-D9C1A740B300}">
      <dsp:nvSpPr>
        <dsp:cNvPr id="0" name=""/>
        <dsp:cNvSpPr/>
      </dsp:nvSpPr>
      <dsp:spPr>
        <a:xfrm>
          <a:off x="424021" y="4651"/>
          <a:ext cx="1649578" cy="1231375"/>
        </a:xfrm>
        <a:prstGeom prst="round2SameRect">
          <a:avLst>
            <a:gd name="adj1" fmla="val 8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latin typeface="Arial" panose="020B0604020202020204" pitchFamily="34" charset="0"/>
              <a:cs typeface="Arial" panose="020B0604020202020204" pitchFamily="34" charset="0"/>
            </a:rPr>
            <a:t>360-degree feedback reveals leadership blind spots.</a:t>
          </a:r>
          <a:endParaRPr lang="en-US" sz="1400" kern="1200" dirty="0">
            <a:latin typeface="Arial" panose="020B0604020202020204" pitchFamily="34" charset="0"/>
            <a:cs typeface="Arial" panose="020B0604020202020204" pitchFamily="34" charset="0"/>
          </a:endParaRPr>
        </a:p>
      </dsp:txBody>
      <dsp:txXfrm>
        <a:off x="452874" y="33504"/>
        <a:ext cx="1591872" cy="1202522"/>
      </dsp:txXfrm>
    </dsp:sp>
    <dsp:sp modelId="{4F8A849F-7B6A-4F9B-A453-C4F274EFEEB5}">
      <dsp:nvSpPr>
        <dsp:cNvPr id="0" name=""/>
        <dsp:cNvSpPr/>
      </dsp:nvSpPr>
      <dsp:spPr>
        <a:xfrm>
          <a:off x="327512" y="1236026"/>
          <a:ext cx="1842595" cy="529491"/>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60960" tIns="0" rIns="20320" bIns="0" numCol="1" spcCol="1270" anchor="ctr" anchorCtr="0">
          <a:noAutofit/>
        </a:bodyPr>
        <a:lstStyle/>
        <a:p>
          <a:pPr lvl="0" algn="l" defTabSz="711200">
            <a:lnSpc>
              <a:spcPct val="90000"/>
            </a:lnSpc>
            <a:spcBef>
              <a:spcPct val="0"/>
            </a:spcBef>
            <a:spcAft>
              <a:spcPct val="35000"/>
            </a:spcAft>
          </a:pPr>
          <a:r>
            <a:rPr lang="en-US" sz="1600" b="1" kern="1200" dirty="0" smtClean="0">
              <a:latin typeface="Arial" panose="020B0604020202020204" pitchFamily="34" charset="0"/>
              <a:cs typeface="Arial" panose="020B0604020202020204" pitchFamily="34" charset="0"/>
            </a:rPr>
            <a:t>Self-awareness:</a:t>
          </a:r>
          <a:endParaRPr lang="en-US" sz="1600" kern="1200" dirty="0">
            <a:latin typeface="Arial" panose="020B0604020202020204" pitchFamily="34" charset="0"/>
            <a:cs typeface="Arial" panose="020B0604020202020204" pitchFamily="34" charset="0"/>
          </a:endParaRPr>
        </a:p>
      </dsp:txBody>
      <dsp:txXfrm>
        <a:off x="327512" y="1236026"/>
        <a:ext cx="1297602" cy="529491"/>
      </dsp:txXfrm>
    </dsp:sp>
    <dsp:sp modelId="{8307B96D-E3F3-4CF5-8C9A-3ED0A651D8AA}">
      <dsp:nvSpPr>
        <dsp:cNvPr id="0" name=""/>
        <dsp:cNvSpPr/>
      </dsp:nvSpPr>
      <dsp:spPr>
        <a:xfrm>
          <a:off x="1632359" y="1320131"/>
          <a:ext cx="577352" cy="57735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CBE923-2C9D-4DB1-BD5F-3E78369C7D53}">
      <dsp:nvSpPr>
        <dsp:cNvPr id="0" name=""/>
        <dsp:cNvSpPr/>
      </dsp:nvSpPr>
      <dsp:spPr>
        <a:xfrm>
          <a:off x="2451722" y="4651"/>
          <a:ext cx="1649578" cy="1231375"/>
        </a:xfrm>
        <a:prstGeom prst="round2SameRect">
          <a:avLst>
            <a:gd name="adj1" fmla="val 8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latin typeface="Arial" panose="020B0604020202020204" pitchFamily="34" charset="0"/>
              <a:cs typeface="Arial" panose="020B0604020202020204" pitchFamily="34" charset="0"/>
            </a:rPr>
            <a:t>Emotional control prevents destructive workplace behaviours.</a:t>
          </a:r>
          <a:endParaRPr lang="en-US" sz="1400" kern="1200" dirty="0">
            <a:latin typeface="Arial" panose="020B0604020202020204" pitchFamily="34" charset="0"/>
            <a:cs typeface="Arial" panose="020B0604020202020204" pitchFamily="34" charset="0"/>
          </a:endParaRPr>
        </a:p>
      </dsp:txBody>
      <dsp:txXfrm>
        <a:off x="2480575" y="33504"/>
        <a:ext cx="1591872" cy="1202522"/>
      </dsp:txXfrm>
    </dsp:sp>
    <dsp:sp modelId="{811916C5-FE10-4D85-B2F6-89C1021E0440}">
      <dsp:nvSpPr>
        <dsp:cNvPr id="0" name=""/>
        <dsp:cNvSpPr/>
      </dsp:nvSpPr>
      <dsp:spPr>
        <a:xfrm>
          <a:off x="2352747" y="1236026"/>
          <a:ext cx="1847527" cy="529491"/>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60960" tIns="0" rIns="20320" bIns="0" numCol="1" spcCol="1270" anchor="ctr" anchorCtr="0">
          <a:noAutofit/>
        </a:bodyPr>
        <a:lstStyle/>
        <a:p>
          <a:pPr lvl="0" algn="l" defTabSz="711200">
            <a:lnSpc>
              <a:spcPct val="90000"/>
            </a:lnSpc>
            <a:spcBef>
              <a:spcPct val="0"/>
            </a:spcBef>
            <a:spcAft>
              <a:spcPct val="35000"/>
            </a:spcAft>
          </a:pPr>
          <a:r>
            <a:rPr lang="en-US" sz="1600" b="1" kern="1200" dirty="0" smtClean="0">
              <a:latin typeface="Arial" panose="020B0604020202020204" pitchFamily="34" charset="0"/>
              <a:cs typeface="Arial" panose="020B0604020202020204" pitchFamily="34" charset="0"/>
            </a:rPr>
            <a:t>Self-regulation: </a:t>
          </a:r>
          <a:endParaRPr lang="en-US" sz="1600" b="1" kern="1200" dirty="0">
            <a:latin typeface="Arial" panose="020B0604020202020204" pitchFamily="34" charset="0"/>
            <a:cs typeface="Arial" panose="020B0604020202020204" pitchFamily="34" charset="0"/>
          </a:endParaRPr>
        </a:p>
      </dsp:txBody>
      <dsp:txXfrm>
        <a:off x="2352747" y="1236026"/>
        <a:ext cx="1301075" cy="529491"/>
      </dsp:txXfrm>
    </dsp:sp>
    <dsp:sp modelId="{181078F9-4156-4553-8F58-07EC897448CA}">
      <dsp:nvSpPr>
        <dsp:cNvPr id="0" name=""/>
        <dsp:cNvSpPr/>
      </dsp:nvSpPr>
      <dsp:spPr>
        <a:xfrm>
          <a:off x="3660061" y="1320131"/>
          <a:ext cx="577352" cy="577352"/>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1000" r="-51000"/>
          </a:stretch>
        </a:blip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887CBD-6A82-4D7F-8A88-6B4330057810}">
      <dsp:nvSpPr>
        <dsp:cNvPr id="0" name=""/>
        <dsp:cNvSpPr/>
      </dsp:nvSpPr>
      <dsp:spPr>
        <a:xfrm>
          <a:off x="4573416" y="4651"/>
          <a:ext cx="1649578" cy="1231375"/>
        </a:xfrm>
        <a:prstGeom prst="round2SameRect">
          <a:avLst>
            <a:gd name="adj1" fmla="val 8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latin typeface="Arial" panose="020B0604020202020204" pitchFamily="34" charset="0"/>
              <a:cs typeface="Arial" panose="020B0604020202020204" pitchFamily="34" charset="0"/>
            </a:rPr>
            <a:t>Intrinsic drive correlates with long-term leadership success .</a:t>
          </a:r>
          <a:endParaRPr lang="en-US" sz="1400" kern="1200" dirty="0">
            <a:latin typeface="Arial" panose="020B0604020202020204" pitchFamily="34" charset="0"/>
            <a:cs typeface="Arial" panose="020B0604020202020204" pitchFamily="34" charset="0"/>
          </a:endParaRPr>
        </a:p>
      </dsp:txBody>
      <dsp:txXfrm>
        <a:off x="4602269" y="33504"/>
        <a:ext cx="1591872" cy="1202522"/>
      </dsp:txXfrm>
    </dsp:sp>
    <dsp:sp modelId="{549DE7E4-0A1D-4AC5-9FA7-6CB5600D5073}">
      <dsp:nvSpPr>
        <dsp:cNvPr id="0" name=""/>
        <dsp:cNvSpPr/>
      </dsp:nvSpPr>
      <dsp:spPr>
        <a:xfrm>
          <a:off x="4380448" y="1236026"/>
          <a:ext cx="2035513" cy="529491"/>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60960" tIns="0" rIns="20320" bIns="0" numCol="1" spcCol="1270" anchor="ctr" anchorCtr="0">
          <a:noAutofit/>
        </a:bodyPr>
        <a:lstStyle/>
        <a:p>
          <a:pPr lvl="0" algn="l" defTabSz="711200">
            <a:lnSpc>
              <a:spcPct val="90000"/>
            </a:lnSpc>
            <a:spcBef>
              <a:spcPct val="0"/>
            </a:spcBef>
            <a:spcAft>
              <a:spcPct val="35000"/>
            </a:spcAft>
          </a:pPr>
          <a:r>
            <a:rPr lang="en-US" sz="1600" b="1" kern="1200" dirty="0" smtClean="0">
              <a:latin typeface="Arial" panose="020B0604020202020204" pitchFamily="34" charset="0"/>
              <a:cs typeface="Arial" panose="020B0604020202020204" pitchFamily="34" charset="0"/>
            </a:rPr>
            <a:t>Motivation: </a:t>
          </a:r>
          <a:endParaRPr lang="en-US" sz="1600" b="1" kern="1200" dirty="0">
            <a:latin typeface="Arial" panose="020B0604020202020204" pitchFamily="34" charset="0"/>
            <a:cs typeface="Arial" panose="020B0604020202020204" pitchFamily="34" charset="0"/>
          </a:endParaRPr>
        </a:p>
      </dsp:txBody>
      <dsp:txXfrm>
        <a:off x="4380448" y="1236026"/>
        <a:ext cx="1433460" cy="529491"/>
      </dsp:txXfrm>
    </dsp:sp>
    <dsp:sp modelId="{C448E33B-9CA8-43A1-A7A3-B07A51BE7669}">
      <dsp:nvSpPr>
        <dsp:cNvPr id="0" name=""/>
        <dsp:cNvSpPr/>
      </dsp:nvSpPr>
      <dsp:spPr>
        <a:xfrm>
          <a:off x="5781755" y="1320131"/>
          <a:ext cx="577352" cy="577352"/>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56000" r="-56000"/>
          </a:stretch>
        </a:blip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711283-B0BB-4F8A-9938-43EA05D79D61}">
      <dsp:nvSpPr>
        <dsp:cNvPr id="0" name=""/>
        <dsp:cNvSpPr/>
      </dsp:nvSpPr>
      <dsp:spPr>
        <a:xfrm>
          <a:off x="1514528" y="2183434"/>
          <a:ext cx="1649578" cy="1231375"/>
        </a:xfrm>
        <a:prstGeom prst="round2SameRect">
          <a:avLst>
            <a:gd name="adj1" fmla="val 8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latin typeface="Arial" panose="020B0604020202020204" pitchFamily="34" charset="0"/>
              <a:cs typeface="Arial" panose="020B0604020202020204" pitchFamily="34" charset="0"/>
            </a:rPr>
            <a:t>  </a:t>
          </a:r>
          <a:r>
            <a:rPr lang="en-GB" sz="1400" kern="1200" dirty="0" smtClean="0">
              <a:latin typeface="Arial" panose="020B0604020202020204" pitchFamily="34" charset="0"/>
              <a:cs typeface="Arial" panose="020B0604020202020204" pitchFamily="34" charset="0"/>
            </a:rPr>
            <a:t>Intrinsic drive correlates with long-term leadership success.</a:t>
          </a:r>
          <a:endParaRPr lang="en-US" sz="1400" kern="1200" dirty="0">
            <a:latin typeface="Arial" panose="020B0604020202020204" pitchFamily="34" charset="0"/>
            <a:cs typeface="Arial" panose="020B0604020202020204" pitchFamily="34" charset="0"/>
          </a:endParaRPr>
        </a:p>
      </dsp:txBody>
      <dsp:txXfrm>
        <a:off x="1543381" y="2212287"/>
        <a:ext cx="1591872" cy="1202522"/>
      </dsp:txXfrm>
    </dsp:sp>
    <dsp:sp modelId="{77CDE0AD-CAC0-431C-B4C8-7D5638A760AA}">
      <dsp:nvSpPr>
        <dsp:cNvPr id="0" name=""/>
        <dsp:cNvSpPr/>
      </dsp:nvSpPr>
      <dsp:spPr>
        <a:xfrm>
          <a:off x="1514528" y="3414810"/>
          <a:ext cx="1649578" cy="529491"/>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60960" tIns="0" rIns="20320" bIns="0" numCol="1" spcCol="1270" anchor="ctr" anchorCtr="0">
          <a:noAutofit/>
        </a:bodyPr>
        <a:lstStyle/>
        <a:p>
          <a:pPr lvl="0" algn="l" defTabSz="711200">
            <a:lnSpc>
              <a:spcPct val="90000"/>
            </a:lnSpc>
            <a:spcBef>
              <a:spcPct val="0"/>
            </a:spcBef>
            <a:spcAft>
              <a:spcPct val="35000"/>
            </a:spcAft>
          </a:pPr>
          <a:r>
            <a:rPr lang="en-US" sz="1600" b="1" kern="1200" dirty="0" smtClean="0">
              <a:latin typeface="Arial" panose="020B0604020202020204" pitchFamily="34" charset="0"/>
              <a:cs typeface="Arial" panose="020B0604020202020204" pitchFamily="34" charset="0"/>
            </a:rPr>
            <a:t>Empathy:</a:t>
          </a:r>
          <a:endParaRPr lang="en-US" sz="1600" b="1" kern="1200" dirty="0">
            <a:latin typeface="Arial" panose="020B0604020202020204" pitchFamily="34" charset="0"/>
            <a:cs typeface="Arial" panose="020B0604020202020204" pitchFamily="34" charset="0"/>
          </a:endParaRPr>
        </a:p>
      </dsp:txBody>
      <dsp:txXfrm>
        <a:off x="1514528" y="3414810"/>
        <a:ext cx="1161674" cy="529491"/>
      </dsp:txXfrm>
    </dsp:sp>
    <dsp:sp modelId="{D3FD4B6C-336C-4388-843E-5C72DDA4A509}">
      <dsp:nvSpPr>
        <dsp:cNvPr id="0" name=""/>
        <dsp:cNvSpPr/>
      </dsp:nvSpPr>
      <dsp:spPr>
        <a:xfrm>
          <a:off x="2722867" y="3498914"/>
          <a:ext cx="577352" cy="577352"/>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60000" r="-60000"/>
          </a:stretch>
        </a:blip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1262EE-227C-401D-9710-54B9AEE0784F}">
      <dsp:nvSpPr>
        <dsp:cNvPr id="0" name=""/>
        <dsp:cNvSpPr/>
      </dsp:nvSpPr>
      <dsp:spPr>
        <a:xfrm>
          <a:off x="3443255" y="2183434"/>
          <a:ext cx="1649578" cy="1231375"/>
        </a:xfrm>
        <a:prstGeom prst="round2SameRect">
          <a:avLst>
            <a:gd name="adj1" fmla="val 8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53340" rIns="17780" bIns="17780" numCol="1" spcCol="1270" anchor="t" anchorCtr="0">
          <a:noAutofit/>
        </a:bodyPr>
        <a:lstStyle/>
        <a:p>
          <a:pPr marL="114300" lvl="1" indent="-114300" algn="l" defTabSz="622300">
            <a:lnSpc>
              <a:spcPct val="90000"/>
            </a:lnSpc>
            <a:spcBef>
              <a:spcPct val="0"/>
            </a:spcBef>
            <a:spcAft>
              <a:spcPct val="15000"/>
            </a:spcAft>
            <a:buChar char="••"/>
          </a:pPr>
          <a:r>
            <a:rPr lang="en-US" sz="1400" kern="1200" dirty="0" smtClean="0">
              <a:latin typeface="Arial" panose="020B0604020202020204" pitchFamily="34" charset="0"/>
              <a:cs typeface="Arial" panose="020B0604020202020204" pitchFamily="34" charset="0"/>
            </a:rPr>
            <a:t>   </a:t>
          </a:r>
          <a:r>
            <a:rPr lang="en-GB" sz="1400" kern="1200" dirty="0" smtClean="0">
              <a:latin typeface="Arial" panose="020B0604020202020204" pitchFamily="34" charset="0"/>
              <a:cs typeface="Arial" panose="020B0604020202020204" pitchFamily="34" charset="0"/>
            </a:rPr>
            <a:t>Foundation for building high-performing diverse teams.</a:t>
          </a:r>
          <a:endParaRPr lang="en-US" sz="1400" kern="1200" dirty="0">
            <a:latin typeface="Arial" panose="020B0604020202020204" pitchFamily="34" charset="0"/>
            <a:cs typeface="Arial" panose="020B0604020202020204" pitchFamily="34" charset="0"/>
          </a:endParaRPr>
        </a:p>
      </dsp:txBody>
      <dsp:txXfrm>
        <a:off x="3472108" y="2212287"/>
        <a:ext cx="1591872" cy="1202522"/>
      </dsp:txXfrm>
    </dsp:sp>
    <dsp:sp modelId="{FEE6EDD4-2A8B-4940-BFAB-787B6329E7BC}">
      <dsp:nvSpPr>
        <dsp:cNvPr id="0" name=""/>
        <dsp:cNvSpPr/>
      </dsp:nvSpPr>
      <dsp:spPr>
        <a:xfrm>
          <a:off x="3443255" y="3414810"/>
          <a:ext cx="1649578" cy="529491"/>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60960" tIns="0" rIns="20320" bIns="0" numCol="1" spcCol="1270" anchor="ctr" anchorCtr="0">
          <a:noAutofit/>
        </a:bodyPr>
        <a:lstStyle/>
        <a:p>
          <a:pPr lvl="0" algn="l" defTabSz="711200">
            <a:lnSpc>
              <a:spcPct val="90000"/>
            </a:lnSpc>
            <a:spcBef>
              <a:spcPct val="0"/>
            </a:spcBef>
            <a:spcAft>
              <a:spcPct val="35000"/>
            </a:spcAft>
          </a:pPr>
          <a:r>
            <a:rPr lang="en-US" sz="1600" b="1" kern="1200" dirty="0" smtClean="0">
              <a:latin typeface="Arial" panose="020B0604020202020204" pitchFamily="34" charset="0"/>
              <a:cs typeface="Arial" panose="020B0604020202020204" pitchFamily="34" charset="0"/>
            </a:rPr>
            <a:t>Social skills: </a:t>
          </a:r>
        </a:p>
      </dsp:txBody>
      <dsp:txXfrm>
        <a:off x="3443255" y="3414810"/>
        <a:ext cx="1161674" cy="529491"/>
      </dsp:txXfrm>
    </dsp:sp>
    <dsp:sp modelId="{136812D6-A7A3-414D-8BBE-30DAE0F23F1F}">
      <dsp:nvSpPr>
        <dsp:cNvPr id="0" name=""/>
        <dsp:cNvSpPr/>
      </dsp:nvSpPr>
      <dsp:spPr>
        <a:xfrm>
          <a:off x="4651593" y="3498914"/>
          <a:ext cx="577352" cy="577352"/>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63000" r="-63000"/>
          </a:stretch>
        </a:blip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1CA97-B13A-4AC7-97D4-85A298E4771F}">
      <dsp:nvSpPr>
        <dsp:cNvPr id="0" name=""/>
        <dsp:cNvSpPr/>
      </dsp:nvSpPr>
      <dsp:spPr>
        <a:xfrm>
          <a:off x="0" y="3490438"/>
          <a:ext cx="5327522" cy="458118"/>
        </a:xfrm>
        <a:prstGeom prst="rec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Indulgence vs Restraint: </a:t>
          </a:r>
          <a:r>
            <a:rPr lang="en-US" sz="1400" kern="1200" baseline="0" dirty="0" smtClean="0">
              <a:latin typeface="Arial" panose="020B0604020202020204" pitchFamily="34" charset="0"/>
            </a:rPr>
            <a:t>Self restraint in indulgence and societal values</a:t>
          </a:r>
          <a:endParaRPr lang="en-US" sz="1400" kern="1200" baseline="0" dirty="0">
            <a:latin typeface="Arial" panose="020B0604020202020204" pitchFamily="34" charset="0"/>
          </a:endParaRPr>
        </a:p>
      </dsp:txBody>
      <dsp:txXfrm>
        <a:off x="0" y="3490438"/>
        <a:ext cx="5327522" cy="458118"/>
      </dsp:txXfrm>
    </dsp:sp>
    <dsp:sp modelId="{96D233ED-D94F-4EC2-8618-72102D9AE543}">
      <dsp:nvSpPr>
        <dsp:cNvPr id="0" name=""/>
        <dsp:cNvSpPr/>
      </dsp:nvSpPr>
      <dsp:spPr>
        <a:xfrm rot="10800000">
          <a:off x="0" y="2792724"/>
          <a:ext cx="5327522" cy="704585"/>
        </a:xfrm>
        <a:prstGeom prst="upArrowCallou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Long-term Orientation vs. short-term Orientation,</a:t>
          </a:r>
          <a:r>
            <a:rPr lang="en-US" sz="1400" kern="1200" baseline="0" dirty="0" smtClean="0">
              <a:latin typeface="Arial" panose="020B0604020202020204" pitchFamily="34" charset="0"/>
            </a:rPr>
            <a:t> Future, Present</a:t>
          </a:r>
          <a:endParaRPr lang="en-US" sz="1400" kern="1200" baseline="0" dirty="0">
            <a:latin typeface="Arial" panose="020B0604020202020204" pitchFamily="34" charset="0"/>
          </a:endParaRPr>
        </a:p>
      </dsp:txBody>
      <dsp:txXfrm rot="10800000">
        <a:off x="0" y="2792724"/>
        <a:ext cx="5327522" cy="457818"/>
      </dsp:txXfrm>
    </dsp:sp>
    <dsp:sp modelId="{F869B80E-3425-46B3-A125-3E866D55491F}">
      <dsp:nvSpPr>
        <dsp:cNvPr id="0" name=""/>
        <dsp:cNvSpPr/>
      </dsp:nvSpPr>
      <dsp:spPr>
        <a:xfrm rot="10800000">
          <a:off x="0" y="2095010"/>
          <a:ext cx="5327522" cy="704585"/>
        </a:xfrm>
        <a:prstGeom prst="upArrowCallou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Uncertainty Avoidance: </a:t>
          </a:r>
          <a:r>
            <a:rPr lang="en-US" sz="1400" kern="1200" baseline="0" dirty="0" smtClean="0">
              <a:latin typeface="Arial" panose="020B0604020202020204" pitchFamily="34" charset="0"/>
            </a:rPr>
            <a:t>Preparation towards dangers and condoning of uncertainty</a:t>
          </a:r>
          <a:endParaRPr lang="en-US" sz="1400" kern="1200" baseline="0" dirty="0">
            <a:latin typeface="Arial" panose="020B0604020202020204" pitchFamily="34" charset="0"/>
          </a:endParaRPr>
        </a:p>
      </dsp:txBody>
      <dsp:txXfrm rot="10800000">
        <a:off x="0" y="2095010"/>
        <a:ext cx="5327522" cy="457818"/>
      </dsp:txXfrm>
    </dsp:sp>
    <dsp:sp modelId="{AFFF4EC6-ACF5-46FB-AA29-006E951E75A1}">
      <dsp:nvSpPr>
        <dsp:cNvPr id="0" name=""/>
        <dsp:cNvSpPr/>
      </dsp:nvSpPr>
      <dsp:spPr>
        <a:xfrm rot="10800000">
          <a:off x="0" y="1397296"/>
          <a:ext cx="5327522" cy="704585"/>
        </a:xfrm>
        <a:prstGeom prst="upArrowCallou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Masculinity vs Femininity: </a:t>
          </a:r>
          <a:r>
            <a:rPr lang="en-US" sz="1400" kern="1200" baseline="0" dirty="0" smtClean="0">
              <a:latin typeface="Arial" panose="020B0604020202020204" pitchFamily="34" charset="0"/>
            </a:rPr>
            <a:t>Competitive orientation Vs Cooperation orientation</a:t>
          </a:r>
          <a:endParaRPr lang="en-US" sz="1400" kern="1200" baseline="0" dirty="0">
            <a:latin typeface="Arial" panose="020B0604020202020204" pitchFamily="34" charset="0"/>
          </a:endParaRPr>
        </a:p>
      </dsp:txBody>
      <dsp:txXfrm rot="10800000">
        <a:off x="0" y="1397296"/>
        <a:ext cx="5327522" cy="457818"/>
      </dsp:txXfrm>
    </dsp:sp>
    <dsp:sp modelId="{ADA189FF-7609-4A4F-9105-5791D346BA96}">
      <dsp:nvSpPr>
        <dsp:cNvPr id="0" name=""/>
        <dsp:cNvSpPr/>
      </dsp:nvSpPr>
      <dsp:spPr>
        <a:xfrm rot="10800000">
          <a:off x="0" y="699582"/>
          <a:ext cx="5327522" cy="704585"/>
        </a:xfrm>
        <a:prstGeom prst="upArrowCallou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Individualism vs Collectivism</a:t>
          </a:r>
          <a:r>
            <a:rPr lang="en-US" sz="1400" kern="1200" baseline="0" dirty="0" smtClean="0">
              <a:latin typeface="Arial" panose="020B0604020202020204" pitchFamily="34" charset="0"/>
            </a:rPr>
            <a:t>: Individual </a:t>
          </a:r>
          <a:r>
            <a:rPr lang="en-US" sz="1400" kern="1200" baseline="0" dirty="0" err="1" smtClean="0">
              <a:latin typeface="Arial" panose="020B0604020202020204" pitchFamily="34" charset="0"/>
            </a:rPr>
            <a:t>orientedness</a:t>
          </a:r>
          <a:r>
            <a:rPr lang="en-US" sz="1400" kern="1200" baseline="0" dirty="0" smtClean="0">
              <a:latin typeface="Arial" panose="020B0604020202020204" pitchFamily="34" charset="0"/>
            </a:rPr>
            <a:t> vs group </a:t>
          </a:r>
          <a:r>
            <a:rPr lang="en-US" sz="1400" kern="1200" baseline="0" dirty="0" err="1" smtClean="0">
              <a:latin typeface="Arial" panose="020B0604020202020204" pitchFamily="34" charset="0"/>
            </a:rPr>
            <a:t>orientedness</a:t>
          </a:r>
          <a:r>
            <a:rPr lang="en-US" sz="1400" kern="1200" baseline="0" dirty="0" smtClean="0">
              <a:latin typeface="Arial" panose="020B0604020202020204" pitchFamily="34" charset="0"/>
            </a:rPr>
            <a:t>, </a:t>
          </a:r>
          <a:r>
            <a:rPr lang="en-US" sz="1400" kern="1200" baseline="0" dirty="0" err="1" smtClean="0">
              <a:latin typeface="Arial" panose="020B0604020202020204" pitchFamily="34" charset="0"/>
            </a:rPr>
            <a:t>Escandon</a:t>
          </a:r>
          <a:r>
            <a:rPr lang="en-US" sz="1400" kern="1200" baseline="0" dirty="0" smtClean="0">
              <a:latin typeface="Arial" panose="020B0604020202020204" pitchFamily="34" charset="0"/>
            </a:rPr>
            <a:t>-Barbosa et al. (2022). </a:t>
          </a:r>
          <a:endParaRPr lang="en-US" sz="1400" kern="1200" baseline="0" dirty="0">
            <a:latin typeface="Arial" panose="020B0604020202020204" pitchFamily="34" charset="0"/>
          </a:endParaRPr>
        </a:p>
      </dsp:txBody>
      <dsp:txXfrm rot="10800000">
        <a:off x="0" y="699582"/>
        <a:ext cx="5327522" cy="457818"/>
      </dsp:txXfrm>
    </dsp:sp>
    <dsp:sp modelId="{04FBE2D1-58AB-4197-ABA2-B42A509E4CF9}">
      <dsp:nvSpPr>
        <dsp:cNvPr id="0" name=""/>
        <dsp:cNvSpPr/>
      </dsp:nvSpPr>
      <dsp:spPr>
        <a:xfrm rot="10800000">
          <a:off x="0" y="1868"/>
          <a:ext cx="5327522" cy="704585"/>
        </a:xfrm>
        <a:prstGeom prst="upArrowCallout">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Power Distance</a:t>
          </a:r>
          <a:r>
            <a:rPr lang="en-US" sz="1400" kern="1200" baseline="0" dirty="0" smtClean="0">
              <a:latin typeface="Arial" panose="020B0604020202020204" pitchFamily="34" charset="0"/>
            </a:rPr>
            <a:t>: Tolerance of stratification and authority based relationships.</a:t>
          </a:r>
          <a:endParaRPr lang="en-US" sz="1400" kern="1200" baseline="0" dirty="0">
            <a:latin typeface="Arial" panose="020B0604020202020204" pitchFamily="34" charset="0"/>
          </a:endParaRPr>
        </a:p>
      </dsp:txBody>
      <dsp:txXfrm rot="10800000">
        <a:off x="0" y="1868"/>
        <a:ext cx="5327522" cy="4578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2CD96-C43E-4F73-9854-524F9BA9E7A0}">
      <dsp:nvSpPr>
        <dsp:cNvPr id="0" name=""/>
        <dsp:cNvSpPr/>
      </dsp:nvSpPr>
      <dsp:spPr>
        <a:xfrm rot="5400000">
          <a:off x="-299452" y="888685"/>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6599995D-3418-4B15-A858-C875749474C7}">
      <dsp:nvSpPr>
        <dsp:cNvPr id="0" name=""/>
        <dsp:cNvSpPr/>
      </dsp:nvSpPr>
      <dsp:spPr>
        <a:xfrm>
          <a:off x="15631" y="1985"/>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latin typeface="Arial" panose="020B0604020202020204" pitchFamily="34" charset="0"/>
              <a:cs typeface="Arial" panose="020B0604020202020204" pitchFamily="34" charset="0"/>
            </a:rPr>
            <a:t>• Power Distance:</a:t>
          </a:r>
          <a:r>
            <a:rPr lang="en-GB" sz="1400" b="1" kern="1200" dirty="0" smtClean="0">
              <a:latin typeface="Arial" panose="020B0604020202020204" pitchFamily="34" charset="0"/>
              <a:cs typeface="Arial" panose="020B0604020202020204" pitchFamily="34" charset="0"/>
            </a:rPr>
            <a:t> - High: </a:t>
          </a:r>
          <a:r>
            <a:rPr lang="en-GB" sz="1400" kern="1200" dirty="0" smtClean="0">
              <a:latin typeface="Arial" panose="020B0604020202020204" pitchFamily="34" charset="0"/>
              <a:cs typeface="Arial" panose="020B0604020202020204" pitchFamily="34" charset="0"/>
            </a:rPr>
            <a:t>Employees avoid disagreeing with leaders (e.g., India, Mexico).</a:t>
          </a:r>
          <a:endParaRPr lang="en-US" sz="1400" kern="1200" dirty="0">
            <a:latin typeface="Arial" panose="020B0604020202020204" pitchFamily="34" charset="0"/>
            <a:cs typeface="Arial" panose="020B0604020202020204" pitchFamily="34" charset="0"/>
          </a:endParaRPr>
        </a:p>
      </dsp:txBody>
      <dsp:txXfrm>
        <a:off x="48255" y="34609"/>
        <a:ext cx="1791181" cy="1048609"/>
      </dsp:txXfrm>
    </dsp:sp>
    <dsp:sp modelId="{4583B6FA-F99D-4E25-8894-4A12D80AC21C}">
      <dsp:nvSpPr>
        <dsp:cNvPr id="0" name=""/>
        <dsp:cNvSpPr/>
      </dsp:nvSpPr>
      <dsp:spPr>
        <a:xfrm rot="5400000">
          <a:off x="-299452" y="2281007"/>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011189A6-97E7-4061-A920-6FC789FEC23A}">
      <dsp:nvSpPr>
        <dsp:cNvPr id="0" name=""/>
        <dsp:cNvSpPr/>
      </dsp:nvSpPr>
      <dsp:spPr>
        <a:xfrm>
          <a:off x="15631" y="1394307"/>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latin typeface="Arial" panose="020B0604020202020204" pitchFamily="34" charset="0"/>
              <a:cs typeface="Arial" panose="020B0604020202020204" pitchFamily="34" charset="0"/>
            </a:rPr>
            <a:t> </a:t>
          </a:r>
          <a:r>
            <a:rPr lang="en-GB" sz="1400" b="1" kern="1200" dirty="0" smtClean="0">
              <a:latin typeface="Arial" panose="020B0604020202020204" pitchFamily="34" charset="0"/>
              <a:cs typeface="Arial" panose="020B0604020202020204" pitchFamily="34" charset="0"/>
            </a:rPr>
            <a:t>- Low: </a:t>
          </a:r>
          <a:r>
            <a:rPr lang="en-GB" sz="1400" kern="1200" dirty="0" smtClean="0">
              <a:latin typeface="Arial" panose="020B0604020202020204" pitchFamily="34" charset="0"/>
              <a:cs typeface="Arial" panose="020B0604020202020204" pitchFamily="34" charset="0"/>
            </a:rPr>
            <a:t>Employees express opinions freely (e.g., Netherlands, Denmark).</a:t>
          </a:r>
          <a:endParaRPr lang="en-US" sz="1400" kern="1200" dirty="0">
            <a:latin typeface="Arial" panose="020B0604020202020204" pitchFamily="34" charset="0"/>
            <a:cs typeface="Arial" panose="020B0604020202020204" pitchFamily="34" charset="0"/>
          </a:endParaRPr>
        </a:p>
      </dsp:txBody>
      <dsp:txXfrm>
        <a:off x="48255" y="1426931"/>
        <a:ext cx="1791181" cy="1048609"/>
      </dsp:txXfrm>
    </dsp:sp>
    <dsp:sp modelId="{B6439AEE-B39D-4F09-BA4E-93154816A50B}">
      <dsp:nvSpPr>
        <dsp:cNvPr id="0" name=""/>
        <dsp:cNvSpPr/>
      </dsp:nvSpPr>
      <dsp:spPr>
        <a:xfrm>
          <a:off x="396708" y="2977167"/>
          <a:ext cx="2459259"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AB4082D1-FDA8-42F5-8305-4CC2E4B48281}">
      <dsp:nvSpPr>
        <dsp:cNvPr id="0" name=""/>
        <dsp:cNvSpPr/>
      </dsp:nvSpPr>
      <dsp:spPr>
        <a:xfrm>
          <a:off x="15631" y="2786629"/>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dirty="0" smtClean="0">
              <a:latin typeface="Arial" panose="020B0604020202020204" pitchFamily="34" charset="0"/>
              <a:cs typeface="Arial" panose="020B0604020202020204" pitchFamily="34" charset="0"/>
            </a:rPr>
            <a:t>Google </a:t>
          </a:r>
          <a:r>
            <a:rPr lang="en-GB" sz="1400" kern="1200" dirty="0" smtClean="0">
              <a:latin typeface="Arial" panose="020B0604020202020204" pitchFamily="34" charset="0"/>
              <a:cs typeface="Arial" panose="020B0604020202020204" pitchFamily="34" charset="0"/>
            </a:rPr>
            <a:t>– open debate in NL vs reserved feedback in India.</a:t>
          </a:r>
          <a:endParaRPr lang="en-US" sz="1400" kern="1200" dirty="0">
            <a:latin typeface="Arial" panose="020B0604020202020204" pitchFamily="34" charset="0"/>
            <a:cs typeface="Arial" panose="020B0604020202020204" pitchFamily="34" charset="0"/>
          </a:endParaRPr>
        </a:p>
      </dsp:txBody>
      <dsp:txXfrm>
        <a:off x="48255" y="2819253"/>
        <a:ext cx="1791181" cy="1048609"/>
      </dsp:txXfrm>
    </dsp:sp>
    <dsp:sp modelId="{14DEA339-A1F9-4B05-A9B8-5FD901486A6D}">
      <dsp:nvSpPr>
        <dsp:cNvPr id="0" name=""/>
        <dsp:cNvSpPr/>
      </dsp:nvSpPr>
      <dsp:spPr>
        <a:xfrm rot="16200000">
          <a:off x="2169597" y="2281007"/>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852967C7-6248-4407-A024-D821B2E46DBD}">
      <dsp:nvSpPr>
        <dsp:cNvPr id="0" name=""/>
        <dsp:cNvSpPr/>
      </dsp:nvSpPr>
      <dsp:spPr>
        <a:xfrm>
          <a:off x="2484681" y="2786629"/>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latin typeface="Arial" panose="020B0604020202020204" pitchFamily="34" charset="0"/>
              <a:cs typeface="Arial" panose="020B0604020202020204" pitchFamily="34" charset="0"/>
            </a:rPr>
            <a:t>• Individualism vs. Collectivism</a:t>
          </a:r>
          <a:r>
            <a:rPr lang="en-US" sz="1400" kern="1200" dirty="0" smtClean="0">
              <a:latin typeface="Arial" panose="020B0604020202020204" pitchFamily="34" charset="0"/>
              <a:cs typeface="Arial" panose="020B0604020202020204" pitchFamily="34" charset="0"/>
            </a:rPr>
            <a:t>: - Individualist cultures reward individuals (e.g., USA).</a:t>
          </a:r>
          <a:endParaRPr lang="en-US" sz="1400" kern="1200" dirty="0">
            <a:latin typeface="Arial" panose="020B0604020202020204" pitchFamily="34" charset="0"/>
            <a:cs typeface="Arial" panose="020B0604020202020204" pitchFamily="34" charset="0"/>
          </a:endParaRPr>
        </a:p>
      </dsp:txBody>
      <dsp:txXfrm>
        <a:off x="2517305" y="2819253"/>
        <a:ext cx="1791181" cy="1048609"/>
      </dsp:txXfrm>
    </dsp:sp>
    <dsp:sp modelId="{6A76C79F-F98B-4EFF-A7C2-AA492BA1C0E5}">
      <dsp:nvSpPr>
        <dsp:cNvPr id="0" name=""/>
        <dsp:cNvSpPr/>
      </dsp:nvSpPr>
      <dsp:spPr>
        <a:xfrm rot="16200000">
          <a:off x="2169597" y="888685"/>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0679E351-494F-445A-9F07-EBB0AAB57348}">
      <dsp:nvSpPr>
        <dsp:cNvPr id="0" name=""/>
        <dsp:cNvSpPr/>
      </dsp:nvSpPr>
      <dsp:spPr>
        <a:xfrm>
          <a:off x="2484681" y="1394307"/>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Arial" panose="020B0604020202020204" pitchFamily="34" charset="0"/>
              <a:cs typeface="Arial" panose="020B0604020202020204" pitchFamily="34" charset="0"/>
            </a:rPr>
            <a:t> - </a:t>
          </a:r>
          <a:r>
            <a:rPr lang="en-GB" sz="1400" b="1" kern="1200" dirty="0">
              <a:latin typeface="Arial" panose="020B0604020202020204" pitchFamily="34" charset="0"/>
              <a:cs typeface="Arial" panose="020B0604020202020204" pitchFamily="34" charset="0"/>
            </a:rPr>
            <a:t>Collectivist cultures </a:t>
          </a:r>
          <a:r>
            <a:rPr lang="en-GB" sz="1400" kern="1200" dirty="0">
              <a:latin typeface="Arial" panose="020B0604020202020204" pitchFamily="34" charset="0"/>
              <a:cs typeface="Arial" panose="020B0604020202020204" pitchFamily="34" charset="0"/>
            </a:rPr>
            <a:t>value group achievements (e.g., Japan).</a:t>
          </a:r>
          <a:endParaRPr lang="en-US" sz="1400" kern="1200" dirty="0">
            <a:latin typeface="Arial" panose="020B0604020202020204" pitchFamily="34" charset="0"/>
            <a:cs typeface="Arial" panose="020B0604020202020204" pitchFamily="34" charset="0"/>
          </a:endParaRPr>
        </a:p>
      </dsp:txBody>
      <dsp:txXfrm>
        <a:off x="2517305" y="1426931"/>
        <a:ext cx="1791181" cy="1048609"/>
      </dsp:txXfrm>
    </dsp:sp>
    <dsp:sp modelId="{BF0B8900-5127-4F56-BF92-9C3E84DE63A0}">
      <dsp:nvSpPr>
        <dsp:cNvPr id="0" name=""/>
        <dsp:cNvSpPr/>
      </dsp:nvSpPr>
      <dsp:spPr>
        <a:xfrm>
          <a:off x="2865758" y="192524"/>
          <a:ext cx="2459259"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27B6AC6D-2DBF-4123-BBD8-0DE0A84D6209}">
      <dsp:nvSpPr>
        <dsp:cNvPr id="0" name=""/>
        <dsp:cNvSpPr/>
      </dsp:nvSpPr>
      <dsp:spPr>
        <a:xfrm>
          <a:off x="2484681" y="1985"/>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Arial" panose="020B0604020202020204" pitchFamily="34" charset="0"/>
              <a:cs typeface="Arial" panose="020B0604020202020204" pitchFamily="34" charset="0"/>
            </a:rPr>
            <a:t> - </a:t>
          </a:r>
          <a:r>
            <a:rPr lang="en-GB" sz="1400" kern="1200" dirty="0" smtClean="0">
              <a:latin typeface="Arial" panose="020B0604020202020204" pitchFamily="34" charset="0"/>
              <a:cs typeface="Arial" panose="020B0604020202020204" pitchFamily="34" charset="0"/>
            </a:rPr>
            <a:t>Solo </a:t>
          </a:r>
          <a:r>
            <a:rPr lang="en-GB" sz="1400" kern="1200" dirty="0">
              <a:latin typeface="Arial" panose="020B0604020202020204" pitchFamily="34" charset="0"/>
              <a:cs typeface="Arial" panose="020B0604020202020204" pitchFamily="34" charset="0"/>
            </a:rPr>
            <a:t>awards vs team-based recognition.</a:t>
          </a:r>
          <a:endParaRPr lang="en-US" sz="1400" kern="1200" dirty="0">
            <a:latin typeface="Arial" panose="020B0604020202020204" pitchFamily="34" charset="0"/>
            <a:cs typeface="Arial" panose="020B0604020202020204" pitchFamily="34" charset="0"/>
          </a:endParaRPr>
        </a:p>
      </dsp:txBody>
      <dsp:txXfrm>
        <a:off x="2517305" y="34609"/>
        <a:ext cx="1791181" cy="1048609"/>
      </dsp:txXfrm>
    </dsp:sp>
    <dsp:sp modelId="{A87FDA14-0979-4A4F-8509-7E073258A74C}">
      <dsp:nvSpPr>
        <dsp:cNvPr id="0" name=""/>
        <dsp:cNvSpPr/>
      </dsp:nvSpPr>
      <dsp:spPr>
        <a:xfrm rot="5400000">
          <a:off x="4638648" y="888685"/>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C4ECA510-857B-476C-93E3-2833CC3830D0}">
      <dsp:nvSpPr>
        <dsp:cNvPr id="0" name=""/>
        <dsp:cNvSpPr/>
      </dsp:nvSpPr>
      <dsp:spPr>
        <a:xfrm>
          <a:off x="4953732" y="1985"/>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 </a:t>
          </a:r>
          <a:r>
            <a:rPr lang="en-US" sz="1400" b="1" kern="1200" dirty="0" smtClean="0">
              <a:latin typeface="Arial" panose="020B0604020202020204" pitchFamily="34" charset="0"/>
              <a:cs typeface="Arial" panose="020B0604020202020204" pitchFamily="34" charset="0"/>
            </a:rPr>
            <a:t>Uncertainty Avoidance: </a:t>
          </a:r>
          <a:r>
            <a:rPr lang="en-GB" sz="1400" b="1" kern="1200" dirty="0" smtClean="0">
              <a:latin typeface="Arial" panose="020B0604020202020204" pitchFamily="34" charset="0"/>
              <a:cs typeface="Arial" panose="020B0604020202020204" pitchFamily="34" charset="0"/>
            </a:rPr>
            <a:t>- High: </a:t>
          </a:r>
          <a:r>
            <a:rPr lang="en-GB" sz="1400" kern="1200" dirty="0" smtClean="0">
              <a:latin typeface="Arial" panose="020B0604020202020204" pitchFamily="34" charset="0"/>
              <a:cs typeface="Arial" panose="020B0604020202020204" pitchFamily="34" charset="0"/>
            </a:rPr>
            <a:t>Need for structure; resist change (e.g., France).</a:t>
          </a:r>
          <a:endParaRPr lang="en-US" sz="1400" kern="1200" dirty="0">
            <a:latin typeface="Arial" panose="020B0604020202020204" pitchFamily="34" charset="0"/>
            <a:cs typeface="Arial" panose="020B0604020202020204" pitchFamily="34" charset="0"/>
          </a:endParaRPr>
        </a:p>
      </dsp:txBody>
      <dsp:txXfrm>
        <a:off x="4986356" y="34609"/>
        <a:ext cx="1791181" cy="1048609"/>
      </dsp:txXfrm>
    </dsp:sp>
    <dsp:sp modelId="{F8CA022F-4224-4B30-B37D-33EE504E9C96}">
      <dsp:nvSpPr>
        <dsp:cNvPr id="0" name=""/>
        <dsp:cNvSpPr/>
      </dsp:nvSpPr>
      <dsp:spPr>
        <a:xfrm rot="5400000">
          <a:off x="4638648" y="2281007"/>
          <a:ext cx="1382530" cy="167078"/>
        </a:xfrm>
        <a:prstGeom prst="rect">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sp>
    <dsp:sp modelId="{E36F3AF2-F681-4EE2-A4F0-55838FD7DA21}">
      <dsp:nvSpPr>
        <dsp:cNvPr id="0" name=""/>
        <dsp:cNvSpPr/>
      </dsp:nvSpPr>
      <dsp:spPr>
        <a:xfrm>
          <a:off x="4953732" y="1394307"/>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latin typeface="Arial" panose="020B0604020202020204" pitchFamily="34" charset="0"/>
              <a:cs typeface="Arial" panose="020B0604020202020204" pitchFamily="34" charset="0"/>
            </a:rPr>
            <a:t> </a:t>
          </a:r>
          <a:r>
            <a:rPr lang="en-US" sz="1400" b="1" kern="1200" dirty="0">
              <a:latin typeface="Arial" panose="020B0604020202020204" pitchFamily="34" charset="0"/>
              <a:cs typeface="Arial" panose="020B0604020202020204" pitchFamily="34" charset="0"/>
            </a:rPr>
            <a:t>- Low: </a:t>
          </a:r>
          <a:r>
            <a:rPr lang="en-US" sz="1400" kern="1200" dirty="0">
              <a:latin typeface="Arial" panose="020B0604020202020204" pitchFamily="34" charset="0"/>
              <a:cs typeface="Arial" panose="020B0604020202020204" pitchFamily="34" charset="0"/>
            </a:rPr>
            <a:t>Embrace ambiguity; adapt faster (e.g., Sweden).</a:t>
          </a:r>
        </a:p>
      </dsp:txBody>
      <dsp:txXfrm>
        <a:off x="4986356" y="1426931"/>
        <a:ext cx="1791181" cy="1048609"/>
      </dsp:txXfrm>
    </dsp:sp>
    <dsp:sp modelId="{F8BE8818-4413-4673-87FD-C7B179A08FEC}">
      <dsp:nvSpPr>
        <dsp:cNvPr id="0" name=""/>
        <dsp:cNvSpPr/>
      </dsp:nvSpPr>
      <dsp:spPr>
        <a:xfrm>
          <a:off x="4953732" y="2786629"/>
          <a:ext cx="1856429" cy="1113857"/>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latin typeface="Arial" panose="020B0604020202020204" pitchFamily="34" charset="0"/>
              <a:cs typeface="Arial" panose="020B0604020202020204" pitchFamily="34" charset="0"/>
            </a:rPr>
            <a:t> </a:t>
          </a:r>
          <a:r>
            <a:rPr lang="en-GB" sz="1400" kern="1200" dirty="0" smtClean="0">
              <a:latin typeface="Arial" panose="020B0604020202020204" pitchFamily="34" charset="0"/>
              <a:cs typeface="Arial" panose="020B0604020202020204" pitchFamily="34" charset="0"/>
            </a:rPr>
            <a:t>French </a:t>
          </a:r>
          <a:r>
            <a:rPr lang="en-GB" sz="1400" kern="1200" dirty="0">
              <a:latin typeface="Arial" panose="020B0604020202020204" pitchFamily="34" charset="0"/>
              <a:cs typeface="Arial" panose="020B0604020202020204" pitchFamily="34" charset="0"/>
            </a:rPr>
            <a:t>teams request strict guidelines, Swedish teams adapt </a:t>
          </a:r>
          <a:r>
            <a:rPr lang="en-GB" sz="1400" kern="1200" dirty="0" smtClean="0">
              <a:latin typeface="Arial" panose="020B0604020202020204" pitchFamily="34" charset="0"/>
              <a:cs typeface="Arial" panose="020B0604020202020204" pitchFamily="34" charset="0"/>
            </a:rPr>
            <a:t>quickly</a:t>
          </a:r>
          <a:endParaRPr lang="en-US" sz="1400" kern="1200" dirty="0">
            <a:latin typeface="Arial" panose="020B0604020202020204" pitchFamily="34" charset="0"/>
            <a:cs typeface="Arial" panose="020B0604020202020204" pitchFamily="34" charset="0"/>
          </a:endParaRPr>
        </a:p>
      </dsp:txBody>
      <dsp:txXfrm>
        <a:off x="4986356" y="2819253"/>
        <a:ext cx="1791181" cy="104860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AD605-FAD1-4481-9CF0-7948C796481A}">
      <dsp:nvSpPr>
        <dsp:cNvPr id="0" name=""/>
        <dsp:cNvSpPr/>
      </dsp:nvSpPr>
      <dsp:spPr>
        <a:xfrm>
          <a:off x="-4405304" y="-675670"/>
          <a:ext cx="5248260" cy="5248260"/>
        </a:xfrm>
        <a:prstGeom prst="blockArc">
          <a:avLst>
            <a:gd name="adj1" fmla="val 18900000"/>
            <a:gd name="adj2" fmla="val 2700000"/>
            <a:gd name="adj3" fmla="val 412"/>
          </a:avLst>
        </a:prstGeom>
        <a:noFill/>
        <a:ln w="19050" cap="rnd"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7CB672-1CD2-4FFE-94A4-8BBC2B26FD09}">
      <dsp:nvSpPr>
        <dsp:cNvPr id="0" name=""/>
        <dsp:cNvSpPr/>
      </dsp:nvSpPr>
      <dsp:spPr>
        <a:xfrm>
          <a:off x="369099" y="243479"/>
          <a:ext cx="5891867" cy="487270"/>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6771" tIns="35560" rIns="35560" bIns="35560" numCol="1" spcCol="1270" anchor="ctr" anchorCtr="0">
          <a:noAutofit/>
        </a:bodyPr>
        <a:lstStyle/>
        <a:p>
          <a:pPr lvl="0" algn="l" defTabSz="622300">
            <a:lnSpc>
              <a:spcPct val="90000"/>
            </a:lnSpc>
            <a:spcBef>
              <a:spcPct val="0"/>
            </a:spcBef>
            <a:spcAft>
              <a:spcPct val="35000"/>
            </a:spcAft>
          </a:pPr>
          <a:r>
            <a:rPr lang="en-US" sz="1400" b="1" i="1" kern="1200" dirty="0" smtClean="0">
              <a:latin typeface="Arial" panose="020B0604020202020204" pitchFamily="34" charset="0"/>
              <a:cs typeface="Arial" panose="020B0604020202020204" pitchFamily="34" charset="0"/>
            </a:rPr>
            <a:t>Power Distance: </a:t>
          </a:r>
          <a:r>
            <a:rPr lang="en-US" sz="1400" kern="1200" dirty="0" smtClean="0">
              <a:latin typeface="Arial" panose="020B0604020202020204" pitchFamily="34" charset="0"/>
              <a:cs typeface="Arial" panose="020B0604020202020204" pitchFamily="34" charset="0"/>
            </a:rPr>
            <a:t>Horizontality of wage, weakening power difference.</a:t>
          </a:r>
          <a:endParaRPr lang="en-US" sz="1400" kern="1200" dirty="0">
            <a:latin typeface="Arial" panose="020B0604020202020204" pitchFamily="34" charset="0"/>
            <a:cs typeface="Arial" panose="020B0604020202020204" pitchFamily="34" charset="0"/>
          </a:endParaRPr>
        </a:p>
      </dsp:txBody>
      <dsp:txXfrm>
        <a:off x="369099" y="243479"/>
        <a:ext cx="5891867" cy="487270"/>
      </dsp:txXfrm>
    </dsp:sp>
    <dsp:sp modelId="{3D3066D7-AFE9-47CF-9924-114D1871566F}">
      <dsp:nvSpPr>
        <dsp:cNvPr id="0" name=""/>
        <dsp:cNvSpPr/>
      </dsp:nvSpPr>
      <dsp:spPr>
        <a:xfrm>
          <a:off x="64554" y="182570"/>
          <a:ext cx="609088" cy="609088"/>
        </a:xfrm>
        <a:prstGeom prst="ellipse">
          <a:avLst/>
        </a:prstGeom>
        <a:solidFill>
          <a:schemeClr val="lt1">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7BB690-65D0-4FFF-BC3D-5DA1037A061E}">
      <dsp:nvSpPr>
        <dsp:cNvPr id="0" name=""/>
        <dsp:cNvSpPr/>
      </dsp:nvSpPr>
      <dsp:spPr>
        <a:xfrm>
          <a:off x="718263" y="974152"/>
          <a:ext cx="5542703" cy="487270"/>
        </a:xfrm>
        <a:prstGeom prst="rect">
          <a:avLst/>
        </a:prstGeom>
        <a:solidFill>
          <a:schemeClr val="accent5">
            <a:hueOff val="589196"/>
            <a:satOff val="-2817"/>
            <a:lumOff val="308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6771" tIns="35560" rIns="35560" bIns="35560" numCol="1" spcCol="1270" anchor="ctr" anchorCtr="0">
          <a:noAutofit/>
        </a:bodyPr>
        <a:lstStyle/>
        <a:p>
          <a:pPr lvl="0" algn="l" defTabSz="622300">
            <a:lnSpc>
              <a:spcPct val="90000"/>
            </a:lnSpc>
            <a:spcBef>
              <a:spcPct val="0"/>
            </a:spcBef>
            <a:spcAft>
              <a:spcPct val="35000"/>
            </a:spcAft>
          </a:pPr>
          <a:r>
            <a:rPr lang="en-US" sz="1400" b="1" i="1" kern="1200" dirty="0" smtClean="0">
              <a:latin typeface="Arial" panose="020B0604020202020204" pitchFamily="34" charset="0"/>
              <a:cs typeface="Arial" panose="020B0604020202020204" pitchFamily="34" charset="0"/>
            </a:rPr>
            <a:t>Uncertainty Avoidance: </a:t>
          </a:r>
          <a:r>
            <a:rPr lang="en-US" sz="1400" kern="1200" dirty="0" smtClean="0">
              <a:latin typeface="Arial" panose="020B0604020202020204" pitchFamily="34" charset="0"/>
              <a:cs typeface="Arial" panose="020B0604020202020204" pitchFamily="34" charset="0"/>
            </a:rPr>
            <a:t>Appreciative experimentation and learn-it-all attitude.</a:t>
          </a:r>
          <a:endParaRPr lang="en-US" sz="1400" kern="1200" dirty="0">
            <a:latin typeface="Arial" panose="020B0604020202020204" pitchFamily="34" charset="0"/>
            <a:cs typeface="Arial" panose="020B0604020202020204" pitchFamily="34" charset="0"/>
          </a:endParaRPr>
        </a:p>
      </dsp:txBody>
      <dsp:txXfrm>
        <a:off x="718263" y="974152"/>
        <a:ext cx="5542703" cy="487270"/>
      </dsp:txXfrm>
    </dsp:sp>
    <dsp:sp modelId="{E4B25E0B-D82D-4749-A39B-7DF236F7983A}">
      <dsp:nvSpPr>
        <dsp:cNvPr id="0" name=""/>
        <dsp:cNvSpPr/>
      </dsp:nvSpPr>
      <dsp:spPr>
        <a:xfrm>
          <a:off x="413718" y="913243"/>
          <a:ext cx="609088" cy="609088"/>
        </a:xfrm>
        <a:prstGeom prst="ellipse">
          <a:avLst/>
        </a:prstGeom>
        <a:solidFill>
          <a:schemeClr val="lt1">
            <a:hueOff val="0"/>
            <a:satOff val="0"/>
            <a:lumOff val="0"/>
            <a:alphaOff val="0"/>
          </a:schemeClr>
        </a:solidFill>
        <a:ln w="19050" cap="rnd" cmpd="sng" algn="ctr">
          <a:solidFill>
            <a:schemeClr val="accent5">
              <a:hueOff val="589196"/>
              <a:satOff val="-2817"/>
              <a:lumOff val="3088"/>
              <a:alphaOff val="0"/>
            </a:schemeClr>
          </a:solidFill>
          <a:prstDash val="solid"/>
        </a:ln>
        <a:effectLst/>
      </dsp:spPr>
      <dsp:style>
        <a:lnRef idx="2">
          <a:scrgbClr r="0" g="0" b="0"/>
        </a:lnRef>
        <a:fillRef idx="1">
          <a:scrgbClr r="0" g="0" b="0"/>
        </a:fillRef>
        <a:effectRef idx="0">
          <a:scrgbClr r="0" g="0" b="0"/>
        </a:effectRef>
        <a:fontRef idx="minor"/>
      </dsp:style>
    </dsp:sp>
    <dsp:sp modelId="{3D712359-BD4A-40F1-8DE1-DCA235AAB44C}">
      <dsp:nvSpPr>
        <dsp:cNvPr id="0" name=""/>
        <dsp:cNvSpPr/>
      </dsp:nvSpPr>
      <dsp:spPr>
        <a:xfrm>
          <a:off x="825428" y="1704824"/>
          <a:ext cx="5435537" cy="487270"/>
        </a:xfrm>
        <a:prstGeom prst="rect">
          <a:avLst/>
        </a:prstGeom>
        <a:solidFill>
          <a:schemeClr val="accent5">
            <a:hueOff val="1178392"/>
            <a:satOff val="-5635"/>
            <a:lumOff val="617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6771" tIns="35560" rIns="35560" bIns="35560" numCol="1" spcCol="1270" anchor="ctr" anchorCtr="0">
          <a:noAutofit/>
        </a:bodyPr>
        <a:lstStyle/>
        <a:p>
          <a:pPr lvl="0" algn="l" defTabSz="622300">
            <a:lnSpc>
              <a:spcPct val="90000"/>
            </a:lnSpc>
            <a:spcBef>
              <a:spcPct val="0"/>
            </a:spcBef>
            <a:spcAft>
              <a:spcPct val="35000"/>
            </a:spcAft>
          </a:pPr>
          <a:endParaRPr lang="en-US" sz="1400" kern="1200" dirty="0" smtClean="0">
            <a:latin typeface="Arial" panose="020B0604020202020204" pitchFamily="34" charset="0"/>
            <a:cs typeface="Arial" panose="020B0604020202020204" pitchFamily="34" charset="0"/>
          </a:endParaRPr>
        </a:p>
        <a:p>
          <a:pPr lvl="0" algn="l" defTabSz="622300">
            <a:lnSpc>
              <a:spcPct val="90000"/>
            </a:lnSpc>
            <a:spcBef>
              <a:spcPct val="0"/>
            </a:spcBef>
            <a:spcAft>
              <a:spcPct val="35000"/>
            </a:spcAft>
          </a:pPr>
          <a:r>
            <a:rPr lang="en-US" sz="1400" b="1" i="1" kern="1200" dirty="0" smtClean="0">
              <a:latin typeface="Arial" panose="020B0604020202020204" pitchFamily="34" charset="0"/>
              <a:cs typeface="Arial" panose="020B0604020202020204" pitchFamily="34" charset="0"/>
            </a:rPr>
            <a:t>Results: </a:t>
          </a:r>
          <a:r>
            <a:rPr lang="en-US" sz="1400" kern="1200" dirty="0" smtClean="0">
              <a:latin typeface="Arial" panose="020B0604020202020204" pitchFamily="34" charset="0"/>
              <a:cs typeface="Arial" panose="020B0604020202020204" pitchFamily="34" charset="0"/>
            </a:rPr>
            <a:t>appreciation of the stock price by 60 per cent and the change in the culture of global operations.</a:t>
          </a:r>
        </a:p>
        <a:p>
          <a:pPr lvl="0" algn="l" defTabSz="622300">
            <a:lnSpc>
              <a:spcPct val="90000"/>
            </a:lnSpc>
            <a:spcBef>
              <a:spcPct val="0"/>
            </a:spcBef>
            <a:spcAft>
              <a:spcPct val="35000"/>
            </a:spcAft>
          </a:pPr>
          <a:endParaRPr lang="en-US" sz="1400" kern="1200" dirty="0">
            <a:latin typeface="Arial" panose="020B0604020202020204" pitchFamily="34" charset="0"/>
            <a:cs typeface="Arial" panose="020B0604020202020204" pitchFamily="34" charset="0"/>
          </a:endParaRPr>
        </a:p>
      </dsp:txBody>
      <dsp:txXfrm>
        <a:off x="825428" y="1704824"/>
        <a:ext cx="5435537" cy="487270"/>
      </dsp:txXfrm>
    </dsp:sp>
    <dsp:sp modelId="{BC2EB3D0-74C0-4FCD-89DC-DBDBE484952D}">
      <dsp:nvSpPr>
        <dsp:cNvPr id="0" name=""/>
        <dsp:cNvSpPr/>
      </dsp:nvSpPr>
      <dsp:spPr>
        <a:xfrm>
          <a:off x="520884" y="1643915"/>
          <a:ext cx="609088" cy="609088"/>
        </a:xfrm>
        <a:prstGeom prst="ellipse">
          <a:avLst/>
        </a:prstGeom>
        <a:solidFill>
          <a:schemeClr val="lt1">
            <a:hueOff val="0"/>
            <a:satOff val="0"/>
            <a:lumOff val="0"/>
            <a:alphaOff val="0"/>
          </a:schemeClr>
        </a:solidFill>
        <a:ln w="19050" cap="rnd" cmpd="sng" algn="ctr">
          <a:solidFill>
            <a:schemeClr val="accent5">
              <a:hueOff val="1178392"/>
              <a:satOff val="-5635"/>
              <a:lumOff val="6177"/>
              <a:alphaOff val="0"/>
            </a:schemeClr>
          </a:solidFill>
          <a:prstDash val="solid"/>
        </a:ln>
        <a:effectLst/>
      </dsp:spPr>
      <dsp:style>
        <a:lnRef idx="2">
          <a:scrgbClr r="0" g="0" b="0"/>
        </a:lnRef>
        <a:fillRef idx="1">
          <a:scrgbClr r="0" g="0" b="0"/>
        </a:fillRef>
        <a:effectRef idx="0">
          <a:scrgbClr r="0" g="0" b="0"/>
        </a:effectRef>
        <a:fontRef idx="minor"/>
      </dsp:style>
    </dsp:sp>
    <dsp:sp modelId="{647202A4-2B10-434B-BF86-B38EE3F043C5}">
      <dsp:nvSpPr>
        <dsp:cNvPr id="0" name=""/>
        <dsp:cNvSpPr/>
      </dsp:nvSpPr>
      <dsp:spPr>
        <a:xfrm>
          <a:off x="718263" y="2435497"/>
          <a:ext cx="5542703" cy="487270"/>
        </a:xfrm>
        <a:prstGeom prst="rect">
          <a:avLst/>
        </a:prstGeom>
        <a:solidFill>
          <a:schemeClr val="accent5">
            <a:hueOff val="1767588"/>
            <a:satOff val="-8452"/>
            <a:lumOff val="926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6771" tIns="35560" rIns="35560" bIns="35560" numCol="1" spcCol="1270" anchor="ctr" anchorCtr="0">
          <a:noAutofit/>
        </a:bodyPr>
        <a:lstStyle/>
        <a:p>
          <a:pPr lvl="0" algn="l" defTabSz="622300">
            <a:lnSpc>
              <a:spcPct val="90000"/>
            </a:lnSpc>
            <a:spcBef>
              <a:spcPct val="0"/>
            </a:spcBef>
            <a:spcAft>
              <a:spcPct val="35000"/>
            </a:spcAft>
          </a:pPr>
          <a:r>
            <a:rPr lang="en-US" sz="1400" b="1" i="1" kern="1200" dirty="0" smtClean="0">
              <a:latin typeface="Arial" panose="020B0604020202020204" pitchFamily="34" charset="0"/>
              <a:cs typeface="Arial" panose="020B0604020202020204" pitchFamily="34" charset="0"/>
            </a:rPr>
            <a:t>Uncertainty Avoidance: </a:t>
          </a:r>
          <a:r>
            <a:rPr lang="en-US" sz="1400" kern="1200" dirty="0" smtClean="0">
              <a:latin typeface="Arial" panose="020B0604020202020204" pitchFamily="34" charset="0"/>
              <a:cs typeface="Arial" panose="020B0604020202020204" pitchFamily="34" charset="0"/>
            </a:rPr>
            <a:t>Loving experimentalism and a learn-it-all mentality.</a:t>
          </a:r>
          <a:endParaRPr lang="en-US" sz="1400" kern="1200" dirty="0">
            <a:latin typeface="Arial" panose="020B0604020202020204" pitchFamily="34" charset="0"/>
            <a:cs typeface="Arial" panose="020B0604020202020204" pitchFamily="34" charset="0"/>
          </a:endParaRPr>
        </a:p>
      </dsp:txBody>
      <dsp:txXfrm>
        <a:off x="718263" y="2435497"/>
        <a:ext cx="5542703" cy="487270"/>
      </dsp:txXfrm>
    </dsp:sp>
    <dsp:sp modelId="{67A66AE6-04D8-4DEA-9B93-4F26C820089E}">
      <dsp:nvSpPr>
        <dsp:cNvPr id="0" name=""/>
        <dsp:cNvSpPr/>
      </dsp:nvSpPr>
      <dsp:spPr>
        <a:xfrm>
          <a:off x="413718" y="2374588"/>
          <a:ext cx="609088" cy="609088"/>
        </a:xfrm>
        <a:prstGeom prst="ellipse">
          <a:avLst/>
        </a:prstGeom>
        <a:solidFill>
          <a:schemeClr val="lt1">
            <a:hueOff val="0"/>
            <a:satOff val="0"/>
            <a:lumOff val="0"/>
            <a:alphaOff val="0"/>
          </a:schemeClr>
        </a:solidFill>
        <a:ln w="19050" cap="rnd" cmpd="sng" algn="ctr">
          <a:solidFill>
            <a:schemeClr val="accent5">
              <a:hueOff val="1767588"/>
              <a:satOff val="-8452"/>
              <a:lumOff val="9265"/>
              <a:alphaOff val="0"/>
            </a:schemeClr>
          </a:solidFill>
          <a:prstDash val="solid"/>
        </a:ln>
        <a:effectLst/>
      </dsp:spPr>
      <dsp:style>
        <a:lnRef idx="2">
          <a:scrgbClr r="0" g="0" b="0"/>
        </a:lnRef>
        <a:fillRef idx="1">
          <a:scrgbClr r="0" g="0" b="0"/>
        </a:fillRef>
        <a:effectRef idx="0">
          <a:scrgbClr r="0" g="0" b="0"/>
        </a:effectRef>
        <a:fontRef idx="minor"/>
      </dsp:style>
    </dsp:sp>
    <dsp:sp modelId="{70EAAED0-F879-4724-8235-FFDB0766B232}">
      <dsp:nvSpPr>
        <dsp:cNvPr id="0" name=""/>
        <dsp:cNvSpPr/>
      </dsp:nvSpPr>
      <dsp:spPr>
        <a:xfrm>
          <a:off x="369099" y="3166169"/>
          <a:ext cx="5891867" cy="487270"/>
        </a:xfrm>
        <a:prstGeom prst="rect">
          <a:avLst/>
        </a:prstGeom>
        <a:solidFill>
          <a:schemeClr val="accent5">
            <a:hueOff val="2356783"/>
            <a:satOff val="-1127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6771" tIns="35560" rIns="35560" bIns="35560" numCol="1" spcCol="1270" anchor="ctr" anchorCtr="0">
          <a:noAutofit/>
        </a:bodyPr>
        <a:lstStyle/>
        <a:p>
          <a:pPr lvl="0" algn="l" defTabSz="622300">
            <a:lnSpc>
              <a:spcPct val="90000"/>
            </a:lnSpc>
            <a:spcBef>
              <a:spcPct val="0"/>
            </a:spcBef>
            <a:spcAft>
              <a:spcPct val="35000"/>
            </a:spcAft>
          </a:pPr>
          <a:r>
            <a:rPr lang="en-US" sz="1400" kern="1200" dirty="0" err="1" smtClean="0">
              <a:latin typeface="Arial" panose="020B0604020202020204" pitchFamily="34" charset="0"/>
              <a:cs typeface="Arial" panose="020B0604020202020204" pitchFamily="34" charset="0"/>
            </a:rPr>
            <a:t>Paiuc</a:t>
          </a:r>
          <a:r>
            <a:rPr lang="en-US" sz="1400" kern="1200" dirty="0" smtClean="0">
              <a:latin typeface="Arial" panose="020B0604020202020204" pitchFamily="34" charset="0"/>
              <a:cs typeface="Arial" panose="020B0604020202020204" pitchFamily="34" charset="0"/>
            </a:rPr>
            <a:t> (2021) shows Nadella’s leadership at Microsoft tackled multiple Hofstede dimensions during cultural transformation.</a:t>
          </a:r>
          <a:endParaRPr lang="en-US" sz="1400" kern="1200" dirty="0">
            <a:solidFill>
              <a:srgbClr val="F5F5F5"/>
            </a:solidFill>
            <a:latin typeface="Arial" panose="020B0604020202020204" pitchFamily="34" charset="0"/>
            <a:cs typeface="Arial" panose="020B0604020202020204" pitchFamily="34" charset="0"/>
          </a:endParaRPr>
        </a:p>
      </dsp:txBody>
      <dsp:txXfrm>
        <a:off x="369099" y="3166169"/>
        <a:ext cx="5891867" cy="487270"/>
      </dsp:txXfrm>
    </dsp:sp>
    <dsp:sp modelId="{83DE7D72-6CAE-4CBA-A654-5637364594A1}">
      <dsp:nvSpPr>
        <dsp:cNvPr id="0" name=""/>
        <dsp:cNvSpPr/>
      </dsp:nvSpPr>
      <dsp:spPr>
        <a:xfrm>
          <a:off x="64554" y="3105260"/>
          <a:ext cx="609088" cy="609088"/>
        </a:xfrm>
        <a:prstGeom prst="ellipse">
          <a:avLst/>
        </a:prstGeom>
        <a:solidFill>
          <a:schemeClr val="lt1">
            <a:hueOff val="0"/>
            <a:satOff val="0"/>
            <a:lumOff val="0"/>
            <a:alphaOff val="0"/>
          </a:schemeClr>
        </a:solidFill>
        <a:ln w="19050" cap="rnd" cmpd="sng" algn="ctr">
          <a:solidFill>
            <a:schemeClr val="accent5">
              <a:hueOff val="2356783"/>
              <a:satOff val="-11270"/>
              <a:lumOff val="1235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DB0D0-16E6-4072-9489-AB283157C9DD}">
      <dsp:nvSpPr>
        <dsp:cNvPr id="0" name=""/>
        <dsp:cNvSpPr/>
      </dsp:nvSpPr>
      <dsp:spPr>
        <a:xfrm>
          <a:off x="1641" y="0"/>
          <a:ext cx="1600923" cy="2920466"/>
        </a:xfrm>
        <a:prstGeom prst="roundRect">
          <a:avLst>
            <a:gd name="adj" fmla="val 1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Emotional intelligence is the requirement of the growth mindset culture.</a:t>
          </a:r>
          <a:endParaRPr lang="en-US" sz="1400" kern="1200" dirty="0">
            <a:latin typeface="Arial" panose="020B0604020202020204" pitchFamily="34" charset="0"/>
            <a:cs typeface="Arial" panose="020B0604020202020204" pitchFamily="34" charset="0"/>
          </a:endParaRPr>
        </a:p>
      </dsp:txBody>
      <dsp:txXfrm>
        <a:off x="48530" y="46889"/>
        <a:ext cx="1507145" cy="2826688"/>
      </dsp:txXfrm>
    </dsp:sp>
    <dsp:sp modelId="{922F190C-CB24-4192-BB0C-A709B52D8183}">
      <dsp:nvSpPr>
        <dsp:cNvPr id="0" name=""/>
        <dsp:cNvSpPr/>
      </dsp:nvSpPr>
      <dsp:spPr>
        <a:xfrm>
          <a:off x="1871520" y="0"/>
          <a:ext cx="1600923" cy="2920466"/>
        </a:xfrm>
        <a:prstGeom prst="roundRect">
          <a:avLst>
            <a:gd name="adj" fmla="val 1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The adaptive leadership styles are required in cross-cultural teams.</a:t>
          </a:r>
          <a:endParaRPr lang="en-US" sz="1400" kern="1200" dirty="0">
            <a:latin typeface="Arial" panose="020B0604020202020204" pitchFamily="34" charset="0"/>
            <a:cs typeface="Arial" panose="020B0604020202020204" pitchFamily="34" charset="0"/>
          </a:endParaRPr>
        </a:p>
      </dsp:txBody>
      <dsp:txXfrm>
        <a:off x="1918409" y="46889"/>
        <a:ext cx="1507145" cy="2826688"/>
      </dsp:txXfrm>
    </dsp:sp>
    <dsp:sp modelId="{89D60F9C-488A-4195-84E8-F9E5C5417391}">
      <dsp:nvSpPr>
        <dsp:cNvPr id="0" name=""/>
        <dsp:cNvSpPr/>
      </dsp:nvSpPr>
      <dsp:spPr>
        <a:xfrm>
          <a:off x="3741399" y="0"/>
          <a:ext cx="1600923" cy="2920466"/>
        </a:xfrm>
        <a:prstGeom prst="roundRect">
          <a:avLst>
            <a:gd name="adj" fmla="val 1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Innovation is facilitated by protection of psychological safety across cultures.</a:t>
          </a:r>
          <a:endParaRPr lang="en-US" sz="1400" kern="1200" dirty="0">
            <a:latin typeface="Arial" panose="020B0604020202020204" pitchFamily="34" charset="0"/>
            <a:cs typeface="Arial" panose="020B0604020202020204" pitchFamily="34" charset="0"/>
          </a:endParaRPr>
        </a:p>
      </dsp:txBody>
      <dsp:txXfrm>
        <a:off x="3788288" y="46889"/>
        <a:ext cx="1507145" cy="2826688"/>
      </dsp:txXfrm>
    </dsp:sp>
    <dsp:sp modelId="{B0ED0FDF-6526-463B-8FAB-810E37A32C05}">
      <dsp:nvSpPr>
        <dsp:cNvPr id="0" name=""/>
        <dsp:cNvSpPr/>
      </dsp:nvSpPr>
      <dsp:spPr>
        <a:xfrm>
          <a:off x="5611278" y="0"/>
          <a:ext cx="1600923" cy="2920466"/>
        </a:xfrm>
        <a:prstGeom prst="roundRect">
          <a:avLst>
            <a:gd name="adj" fmla="val 10000"/>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Leadership selection is enhanced with the data-based EQ evaluation.</a:t>
          </a:r>
          <a:endParaRPr lang="en-US" sz="1400" kern="1200" dirty="0">
            <a:latin typeface="Arial" panose="020B0604020202020204" pitchFamily="34" charset="0"/>
            <a:cs typeface="Arial" panose="020B0604020202020204" pitchFamily="34" charset="0"/>
          </a:endParaRPr>
        </a:p>
      </dsp:txBody>
      <dsp:txXfrm>
        <a:off x="5658167" y="46889"/>
        <a:ext cx="1507145" cy="282668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A588D7-FF58-4B22-818F-74F35E4C1B9B}">
      <dsp:nvSpPr>
        <dsp:cNvPr id="0" name=""/>
        <dsp:cNvSpPr/>
      </dsp:nvSpPr>
      <dsp:spPr>
        <a:xfrm rot="16200000">
          <a:off x="-1190952" y="1192554"/>
          <a:ext cx="3956741" cy="1571632"/>
        </a:xfrm>
        <a:prstGeom prst="flowChartManualOperation">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Power Distance Adaptation: </a:t>
          </a:r>
          <a:r>
            <a:rPr lang="en-US" sz="1400" kern="1200" baseline="0" dirty="0" smtClean="0">
              <a:latin typeface="Arial" panose="020B0604020202020204" pitchFamily="34" charset="0"/>
            </a:rPr>
            <a:t>Adaptation of Asian cultures with hierarchical respect and gentleness and egalitarian practices in the West.</a:t>
          </a:r>
          <a:endParaRPr lang="en-US" sz="1400" kern="1200" baseline="0" dirty="0">
            <a:latin typeface="Arial" panose="020B0604020202020204" pitchFamily="34" charset="0"/>
          </a:endParaRPr>
        </a:p>
      </dsp:txBody>
      <dsp:txXfrm rot="5400000">
        <a:off x="1602" y="791348"/>
        <a:ext cx="1571632" cy="2374045"/>
      </dsp:txXfrm>
    </dsp:sp>
    <dsp:sp modelId="{6A4D0DD6-A3EF-48F6-95CC-018231B6967C}">
      <dsp:nvSpPr>
        <dsp:cNvPr id="0" name=""/>
        <dsp:cNvSpPr/>
      </dsp:nvSpPr>
      <dsp:spPr>
        <a:xfrm rot="16200000">
          <a:off x="498551" y="1192554"/>
          <a:ext cx="3956741" cy="1571632"/>
        </a:xfrm>
        <a:prstGeom prst="flowChartManualOperation">
          <a:avLst/>
        </a:prstGeom>
        <a:solidFill>
          <a:schemeClr val="accent5">
            <a:hueOff val="785595"/>
            <a:satOff val="-3757"/>
            <a:lumOff val="411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Collectivism Integration:</a:t>
          </a:r>
          <a:r>
            <a:rPr lang="en-US" sz="1400" kern="1200" baseline="0" dirty="0" smtClean="0">
              <a:latin typeface="Arial" panose="020B0604020202020204" pitchFamily="34" charset="0"/>
            </a:rPr>
            <a:t> This is a kind of decision-making which is concerned with harmony among the groups.</a:t>
          </a:r>
          <a:endParaRPr lang="en-US" sz="1400" kern="1200" baseline="0" dirty="0">
            <a:latin typeface="Arial" panose="020B0604020202020204" pitchFamily="34" charset="0"/>
          </a:endParaRPr>
        </a:p>
      </dsp:txBody>
      <dsp:txXfrm rot="5400000">
        <a:off x="1691105" y="791348"/>
        <a:ext cx="1571632" cy="2374045"/>
      </dsp:txXfrm>
    </dsp:sp>
    <dsp:sp modelId="{5F297898-8724-43F1-BFC5-766FC2A99A49}">
      <dsp:nvSpPr>
        <dsp:cNvPr id="0" name=""/>
        <dsp:cNvSpPr/>
      </dsp:nvSpPr>
      <dsp:spPr>
        <a:xfrm rot="16200000">
          <a:off x="2188056" y="1192554"/>
          <a:ext cx="3956741" cy="1571632"/>
        </a:xfrm>
        <a:prstGeom prst="flowChartManualOperation">
          <a:avLst/>
        </a:prstGeom>
        <a:solidFill>
          <a:schemeClr val="accent5">
            <a:hueOff val="1571189"/>
            <a:satOff val="-7513"/>
            <a:lumOff val="8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Long-term Orientation</a:t>
          </a:r>
          <a:r>
            <a:rPr lang="en-US" sz="1400" kern="1200" baseline="0" dirty="0" smtClean="0">
              <a:latin typeface="Arial" panose="020B0604020202020204" pitchFamily="34" charset="0"/>
            </a:rPr>
            <a:t>: it is not as much transaction-orientated as relationship-orientated.</a:t>
          </a:r>
          <a:endParaRPr lang="en-US" sz="1400" kern="1200" baseline="0" dirty="0">
            <a:latin typeface="Arial" panose="020B0604020202020204" pitchFamily="34" charset="0"/>
          </a:endParaRPr>
        </a:p>
      </dsp:txBody>
      <dsp:txXfrm rot="5400000">
        <a:off x="3380610" y="791348"/>
        <a:ext cx="1571632" cy="2374045"/>
      </dsp:txXfrm>
    </dsp:sp>
    <dsp:sp modelId="{664B0587-8AC9-46DF-9FC3-536EC2E86FC6}">
      <dsp:nvSpPr>
        <dsp:cNvPr id="0" name=""/>
        <dsp:cNvSpPr/>
      </dsp:nvSpPr>
      <dsp:spPr>
        <a:xfrm rot="16200000">
          <a:off x="3877560" y="1192554"/>
          <a:ext cx="3956741" cy="1571632"/>
        </a:xfrm>
        <a:prstGeom prst="flowChartManualOperation">
          <a:avLst/>
        </a:prstGeom>
        <a:solidFill>
          <a:schemeClr val="accent5">
            <a:hueOff val="2356783"/>
            <a:satOff val="-1127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lvl="0" algn="ctr" defTabSz="622300">
            <a:lnSpc>
              <a:spcPct val="90000"/>
            </a:lnSpc>
            <a:spcBef>
              <a:spcPct val="0"/>
            </a:spcBef>
            <a:spcAft>
              <a:spcPct val="35000"/>
            </a:spcAft>
          </a:pPr>
          <a:r>
            <a:rPr lang="en-US" sz="1400" b="1" kern="1200" baseline="0" dirty="0" smtClean="0">
              <a:latin typeface="Arial" panose="020B0604020202020204" pitchFamily="34" charset="0"/>
            </a:rPr>
            <a:t>Findings: </a:t>
          </a:r>
          <a:r>
            <a:rPr lang="en-US" sz="1400" kern="1200" baseline="0" dirty="0" smtClean="0">
              <a:latin typeface="Arial" panose="020B0604020202020204" pitchFamily="34" charset="0"/>
            </a:rPr>
            <a:t>Maintenance of market leadership in Asian market economies </a:t>
          </a:r>
          <a:r>
            <a:rPr lang="en-US" sz="1400" kern="1200" dirty="0" smtClean="0">
              <a:latin typeface="Arial" panose="020B0604020202020204" pitchFamily="34" charset="0"/>
              <a:cs typeface="Arial" panose="020B0604020202020204" pitchFamily="34" charset="0"/>
            </a:rPr>
            <a:t>(HSBC, 2025).</a:t>
          </a:r>
          <a:endParaRPr lang="en-US" sz="1400" kern="1200" baseline="0" dirty="0">
            <a:latin typeface="Arial" panose="020B0604020202020204" pitchFamily="34" charset="0"/>
            <a:cs typeface="Arial" panose="020B0604020202020204" pitchFamily="34" charset="0"/>
          </a:endParaRPr>
        </a:p>
      </dsp:txBody>
      <dsp:txXfrm rot="5400000">
        <a:off x="5070114" y="791348"/>
        <a:ext cx="1571632" cy="237404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75277-653D-44CD-B0B2-3D8EEB0E78C0}">
      <dsp:nvSpPr>
        <dsp:cNvPr id="0" name=""/>
        <dsp:cNvSpPr/>
      </dsp:nvSpPr>
      <dsp:spPr>
        <a:xfrm>
          <a:off x="0" y="324298"/>
          <a:ext cx="6103205"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2D3686-C045-49A6-8095-063E14FD72FD}">
      <dsp:nvSpPr>
        <dsp:cNvPr id="0" name=""/>
        <dsp:cNvSpPr/>
      </dsp:nvSpPr>
      <dsp:spPr>
        <a:xfrm>
          <a:off x="305160" y="73378"/>
          <a:ext cx="4272243"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481" tIns="0" rIns="161481" bIns="0" numCol="1" spcCol="1270" anchor="ctr" anchorCtr="0">
          <a:noAutofit/>
        </a:bodyPr>
        <a:lstStyle/>
        <a:p>
          <a:pPr lvl="0" algn="l" defTabSz="622300">
            <a:lnSpc>
              <a:spcPct val="90000"/>
            </a:lnSpc>
            <a:spcBef>
              <a:spcPct val="0"/>
            </a:spcBef>
            <a:spcAft>
              <a:spcPct val="35000"/>
            </a:spcAft>
          </a:pPr>
          <a:r>
            <a:rPr lang="en-US" sz="1400" kern="1200" baseline="0" dirty="0" smtClean="0">
              <a:solidFill>
                <a:schemeClr val="tx1"/>
              </a:solidFill>
              <a:latin typeface="Arial" panose="020B0604020202020204" pitchFamily="34" charset="0"/>
            </a:rPr>
            <a:t>Regional leadership adaptation program satisfaction enhancement.</a:t>
          </a:r>
          <a:endParaRPr lang="en-US" sz="1400" kern="1200" baseline="0" dirty="0">
            <a:solidFill>
              <a:schemeClr val="tx1"/>
            </a:solidFill>
            <a:latin typeface="Arial" panose="020B0604020202020204" pitchFamily="34" charset="0"/>
          </a:endParaRPr>
        </a:p>
      </dsp:txBody>
      <dsp:txXfrm>
        <a:off x="329658" y="97876"/>
        <a:ext cx="4223247" cy="452844"/>
      </dsp:txXfrm>
    </dsp:sp>
    <dsp:sp modelId="{0E99164B-9621-4198-B3D1-C8DB07C78806}">
      <dsp:nvSpPr>
        <dsp:cNvPr id="0" name=""/>
        <dsp:cNvSpPr/>
      </dsp:nvSpPr>
      <dsp:spPr>
        <a:xfrm>
          <a:off x="0" y="1095418"/>
          <a:ext cx="6103205"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823C4C3-79A9-4646-AC7D-3D68AA586022}">
      <dsp:nvSpPr>
        <dsp:cNvPr id="0" name=""/>
        <dsp:cNvSpPr/>
      </dsp:nvSpPr>
      <dsp:spPr>
        <a:xfrm>
          <a:off x="305160" y="844498"/>
          <a:ext cx="4272243"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481" tIns="0" rIns="161481" bIns="0" numCol="1" spcCol="1270" anchor="ctr" anchorCtr="0">
          <a:noAutofit/>
        </a:bodyPr>
        <a:lstStyle/>
        <a:p>
          <a:pPr lvl="0" algn="l" defTabSz="622300">
            <a:lnSpc>
              <a:spcPct val="90000"/>
            </a:lnSpc>
            <a:spcBef>
              <a:spcPct val="0"/>
            </a:spcBef>
            <a:spcAft>
              <a:spcPct val="35000"/>
            </a:spcAft>
          </a:pPr>
          <a:r>
            <a:rPr lang="en-US" sz="1400" kern="1200" baseline="0" dirty="0" smtClean="0">
              <a:solidFill>
                <a:schemeClr val="tx1"/>
              </a:solidFill>
              <a:latin typeface="Arial" panose="020B0604020202020204" pitchFamily="34" charset="0"/>
            </a:rPr>
            <a:t>There is cultural mentoring between local and international executives.</a:t>
          </a:r>
          <a:endParaRPr lang="en-US" sz="1400" kern="1200" baseline="0" dirty="0">
            <a:solidFill>
              <a:schemeClr val="tx1"/>
            </a:solidFill>
            <a:latin typeface="Arial" panose="020B0604020202020204" pitchFamily="34" charset="0"/>
          </a:endParaRPr>
        </a:p>
      </dsp:txBody>
      <dsp:txXfrm>
        <a:off x="329658" y="868996"/>
        <a:ext cx="4223247" cy="452844"/>
      </dsp:txXfrm>
    </dsp:sp>
    <dsp:sp modelId="{395E73C1-7BB3-425A-B581-15CC77798116}">
      <dsp:nvSpPr>
        <dsp:cNvPr id="0" name=""/>
        <dsp:cNvSpPr/>
      </dsp:nvSpPr>
      <dsp:spPr>
        <a:xfrm>
          <a:off x="0" y="1866538"/>
          <a:ext cx="6103205"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C461AE-CBF0-4A29-9928-5966CB522606}">
      <dsp:nvSpPr>
        <dsp:cNvPr id="0" name=""/>
        <dsp:cNvSpPr/>
      </dsp:nvSpPr>
      <dsp:spPr>
        <a:xfrm>
          <a:off x="305160" y="1615618"/>
          <a:ext cx="4272243"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481" tIns="0" rIns="161481" bIns="0" numCol="1" spcCol="1270" anchor="ctr" anchorCtr="0">
          <a:noAutofit/>
        </a:bodyPr>
        <a:lstStyle/>
        <a:p>
          <a:pPr lvl="0" algn="l" defTabSz="622300">
            <a:lnSpc>
              <a:spcPct val="90000"/>
            </a:lnSpc>
            <a:spcBef>
              <a:spcPct val="0"/>
            </a:spcBef>
            <a:spcAft>
              <a:spcPct val="35000"/>
            </a:spcAft>
          </a:pPr>
          <a:r>
            <a:rPr lang="en-US" sz="1400" kern="1200" baseline="0" smtClean="0">
              <a:solidFill>
                <a:schemeClr val="tx1"/>
              </a:solidFill>
              <a:latin typeface="Arial" panose="020B0604020202020204" pitchFamily="34" charset="0"/>
            </a:rPr>
            <a:t>Cultural emotional competence is essential in the success of client relationships.</a:t>
          </a:r>
          <a:endParaRPr lang="en-US" sz="1400" kern="1200" baseline="0" dirty="0">
            <a:solidFill>
              <a:schemeClr val="tx1"/>
            </a:solidFill>
            <a:latin typeface="Arial" panose="020B0604020202020204" pitchFamily="34" charset="0"/>
          </a:endParaRPr>
        </a:p>
      </dsp:txBody>
      <dsp:txXfrm>
        <a:off x="329658" y="1640116"/>
        <a:ext cx="4223247" cy="452844"/>
      </dsp:txXfrm>
    </dsp:sp>
    <dsp:sp modelId="{402DACB5-7469-498D-A702-319A8EB2567D}">
      <dsp:nvSpPr>
        <dsp:cNvPr id="0" name=""/>
        <dsp:cNvSpPr/>
      </dsp:nvSpPr>
      <dsp:spPr>
        <a:xfrm>
          <a:off x="0" y="2637658"/>
          <a:ext cx="6103205"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A6B5972-0B76-4490-8B7F-DAA996ED1F1E}">
      <dsp:nvSpPr>
        <dsp:cNvPr id="0" name=""/>
        <dsp:cNvSpPr/>
      </dsp:nvSpPr>
      <dsp:spPr>
        <a:xfrm>
          <a:off x="305160" y="2386738"/>
          <a:ext cx="4272243"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481" tIns="0" rIns="161481" bIns="0" numCol="1" spcCol="1270" anchor="ctr" anchorCtr="0">
          <a:noAutofit/>
        </a:bodyPr>
        <a:lstStyle/>
        <a:p>
          <a:pPr lvl="0" algn="l" defTabSz="622300">
            <a:lnSpc>
              <a:spcPct val="90000"/>
            </a:lnSpc>
            <a:spcBef>
              <a:spcPct val="0"/>
            </a:spcBef>
            <a:spcAft>
              <a:spcPct val="35000"/>
            </a:spcAft>
          </a:pPr>
          <a:r>
            <a:rPr lang="en-GB" sz="1400" kern="1200" baseline="0" smtClean="0">
              <a:solidFill>
                <a:schemeClr val="tx1"/>
              </a:solidFill>
              <a:latin typeface="Arial" panose="020B0604020202020204" pitchFamily="34" charset="0"/>
            </a:rPr>
            <a:t>Risk management deals with the grasp of the cultural patterns of decision-making.</a:t>
          </a:r>
          <a:endParaRPr lang="en-US" sz="1400" kern="1200" baseline="0" dirty="0">
            <a:solidFill>
              <a:schemeClr val="tx1"/>
            </a:solidFill>
            <a:latin typeface="Arial" panose="020B0604020202020204" pitchFamily="34" charset="0"/>
          </a:endParaRPr>
        </a:p>
      </dsp:txBody>
      <dsp:txXfrm>
        <a:off x="329658" y="2411236"/>
        <a:ext cx="4223247" cy="452844"/>
      </dsp:txXfrm>
    </dsp:sp>
    <dsp:sp modelId="{1AA9705F-B6D5-4635-8F4C-E2381B3B039A}">
      <dsp:nvSpPr>
        <dsp:cNvPr id="0" name=""/>
        <dsp:cNvSpPr/>
      </dsp:nvSpPr>
      <dsp:spPr>
        <a:xfrm>
          <a:off x="0" y="3408778"/>
          <a:ext cx="6103205" cy="428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7F10B6-FC2D-441F-BC76-22586012F2CE}">
      <dsp:nvSpPr>
        <dsp:cNvPr id="0" name=""/>
        <dsp:cNvSpPr/>
      </dsp:nvSpPr>
      <dsp:spPr>
        <a:xfrm>
          <a:off x="305160" y="3157858"/>
          <a:ext cx="4272243" cy="50184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481" tIns="0" rIns="161481" bIns="0" numCol="1" spcCol="1270" anchor="ctr" anchorCtr="0">
          <a:noAutofit/>
        </a:bodyPr>
        <a:lstStyle/>
        <a:p>
          <a:pPr lvl="0" algn="l" defTabSz="622300">
            <a:lnSpc>
              <a:spcPct val="90000"/>
            </a:lnSpc>
            <a:spcBef>
              <a:spcPct val="0"/>
            </a:spcBef>
            <a:spcAft>
              <a:spcPct val="35000"/>
            </a:spcAft>
          </a:pPr>
          <a:r>
            <a:rPr lang="en-GB" sz="1400" kern="1200" baseline="0" smtClean="0">
              <a:solidFill>
                <a:schemeClr val="tx1"/>
              </a:solidFill>
              <a:latin typeface="Arial" panose="020B0604020202020204" pitchFamily="34" charset="0"/>
            </a:rPr>
            <a:t>Cultural sensitivity indicators are measures of performance</a:t>
          </a:r>
          <a:r>
            <a:rPr lang="en-GB" sz="1400" kern="1200" baseline="0" smtClean="0">
              <a:latin typeface="Arial" panose="020B0604020202020204" pitchFamily="34" charset="0"/>
            </a:rPr>
            <a:t>.</a:t>
          </a:r>
          <a:endParaRPr lang="en-US" sz="1400" kern="1200" baseline="0" dirty="0">
            <a:latin typeface="Arial" panose="020B0604020202020204" pitchFamily="34" charset="0"/>
          </a:endParaRPr>
        </a:p>
      </dsp:txBody>
      <dsp:txXfrm>
        <a:off x="329658" y="3182356"/>
        <a:ext cx="4223247" cy="45284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AD605-FAD1-4481-9CF0-7948C796481A}">
      <dsp:nvSpPr>
        <dsp:cNvPr id="0" name=""/>
        <dsp:cNvSpPr/>
      </dsp:nvSpPr>
      <dsp:spPr>
        <a:xfrm>
          <a:off x="-4488463" y="-688312"/>
          <a:ext cx="5347047" cy="5347047"/>
        </a:xfrm>
        <a:prstGeom prst="blockArc">
          <a:avLst>
            <a:gd name="adj1" fmla="val 18900000"/>
            <a:gd name="adj2" fmla="val 2700000"/>
            <a:gd name="adj3" fmla="val 404"/>
          </a:avLst>
        </a:prstGeom>
        <a:noFill/>
        <a:ln w="19050" cap="rnd"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62BEA5-193D-4FB3-8C61-B275612C243C}">
      <dsp:nvSpPr>
        <dsp:cNvPr id="0" name=""/>
        <dsp:cNvSpPr/>
      </dsp:nvSpPr>
      <dsp:spPr>
        <a:xfrm>
          <a:off x="449740" y="305246"/>
          <a:ext cx="5712182" cy="610809"/>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4830" tIns="35560" rIns="35560" bIns="35560" numCol="1" spcCol="1270" anchor="ctr" anchorCtr="0">
          <a:noAutofit/>
        </a:bodyPr>
        <a:lstStyle/>
        <a:p>
          <a:pPr lvl="0" algn="l" defTabSz="622300">
            <a:lnSpc>
              <a:spcPct val="90000"/>
            </a:lnSpc>
            <a:spcBef>
              <a:spcPct val="0"/>
            </a:spcBef>
            <a:spcAft>
              <a:spcPct val="35000"/>
            </a:spcAft>
          </a:pPr>
          <a:r>
            <a:rPr lang="en-US" sz="1400" b="1" i="1" kern="1200" baseline="0" dirty="0" smtClean="0">
              <a:solidFill>
                <a:schemeClr val="tx1"/>
              </a:solidFill>
              <a:latin typeface="Arial" panose="020B0604020202020204" pitchFamily="34" charset="0"/>
            </a:rPr>
            <a:t>Early Failure: </a:t>
          </a:r>
          <a:r>
            <a:rPr lang="en-US" sz="1400" kern="1200" baseline="0" dirty="0" smtClean="0">
              <a:solidFill>
                <a:schemeClr val="tx1"/>
              </a:solidFill>
              <a:latin typeface="Arial" panose="020B0604020202020204" pitchFamily="34" charset="0"/>
            </a:rPr>
            <a:t>The Typical European In Approach to High-Context Cultures.</a:t>
          </a:r>
          <a:endParaRPr lang="en-US" sz="1400" kern="1200" baseline="0" dirty="0">
            <a:solidFill>
              <a:schemeClr val="tx1"/>
            </a:solidFill>
            <a:latin typeface="Arial" panose="020B0604020202020204" pitchFamily="34" charset="0"/>
          </a:endParaRPr>
        </a:p>
      </dsp:txBody>
      <dsp:txXfrm>
        <a:off x="449740" y="305246"/>
        <a:ext cx="5712182" cy="610809"/>
      </dsp:txXfrm>
    </dsp:sp>
    <dsp:sp modelId="{8887F772-093D-4119-B3BF-687491A3B8E8}">
      <dsp:nvSpPr>
        <dsp:cNvPr id="0" name=""/>
        <dsp:cNvSpPr/>
      </dsp:nvSpPr>
      <dsp:spPr>
        <a:xfrm>
          <a:off x="67984" y="228894"/>
          <a:ext cx="763512" cy="763512"/>
        </a:xfrm>
        <a:prstGeom prst="ellipse">
          <a:avLst/>
        </a:prstGeom>
        <a:solidFill>
          <a:schemeClr val="lt1">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4DA9FA2-40BE-438F-B303-566756AAF306}">
      <dsp:nvSpPr>
        <dsp:cNvPr id="0" name=""/>
        <dsp:cNvSpPr/>
      </dsp:nvSpPr>
      <dsp:spPr>
        <a:xfrm>
          <a:off x="799932" y="1221619"/>
          <a:ext cx="5361991" cy="610809"/>
        </a:xfrm>
        <a:prstGeom prst="rect">
          <a:avLst/>
        </a:prstGeom>
        <a:solidFill>
          <a:schemeClr val="accent5">
            <a:hueOff val="785595"/>
            <a:satOff val="-3757"/>
            <a:lumOff val="411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4830" tIns="35560" rIns="35560" bIns="35560" numCol="1" spcCol="1270" anchor="ctr" anchorCtr="0">
          <a:noAutofit/>
        </a:bodyPr>
        <a:lstStyle/>
        <a:p>
          <a:pPr lvl="0" algn="l" defTabSz="622300">
            <a:lnSpc>
              <a:spcPct val="90000"/>
            </a:lnSpc>
            <a:spcBef>
              <a:spcPct val="0"/>
            </a:spcBef>
            <a:spcAft>
              <a:spcPct val="35000"/>
            </a:spcAft>
          </a:pPr>
          <a:r>
            <a:rPr lang="en-US" sz="1400" b="1" i="1" kern="1200" baseline="0" dirty="0" smtClean="0">
              <a:solidFill>
                <a:schemeClr val="tx1"/>
              </a:solidFill>
              <a:latin typeface="Arial" panose="020B0604020202020204" pitchFamily="34" charset="0"/>
            </a:rPr>
            <a:t>Cultural Recalibration: </a:t>
          </a:r>
          <a:r>
            <a:rPr lang="en-US" sz="1400" kern="1200" baseline="0" dirty="0" smtClean="0">
              <a:solidFill>
                <a:schemeClr val="tx1"/>
              </a:solidFill>
              <a:latin typeface="Arial" panose="020B0604020202020204" pitchFamily="34" charset="0"/>
            </a:rPr>
            <a:t>How to learn to embrace the nature of national uncertainties and indulgence inconsistencies. (Unilever, 2025).</a:t>
          </a:r>
          <a:endParaRPr lang="en-US" sz="1400" kern="1200" baseline="0" dirty="0">
            <a:solidFill>
              <a:schemeClr val="tx1"/>
            </a:solidFill>
            <a:latin typeface="Arial" panose="020B0604020202020204" pitchFamily="34" charset="0"/>
          </a:endParaRPr>
        </a:p>
      </dsp:txBody>
      <dsp:txXfrm>
        <a:off x="799932" y="1221619"/>
        <a:ext cx="5361991" cy="610809"/>
      </dsp:txXfrm>
    </dsp:sp>
    <dsp:sp modelId="{31543BB9-B89E-44CE-88FB-16DB32D712E3}">
      <dsp:nvSpPr>
        <dsp:cNvPr id="0" name=""/>
        <dsp:cNvSpPr/>
      </dsp:nvSpPr>
      <dsp:spPr>
        <a:xfrm>
          <a:off x="418176" y="1145268"/>
          <a:ext cx="763512" cy="763512"/>
        </a:xfrm>
        <a:prstGeom prst="ellipse">
          <a:avLst/>
        </a:prstGeom>
        <a:solidFill>
          <a:schemeClr val="lt1">
            <a:hueOff val="0"/>
            <a:satOff val="0"/>
            <a:lumOff val="0"/>
            <a:alphaOff val="0"/>
          </a:schemeClr>
        </a:solidFill>
        <a:ln w="19050" cap="rnd" cmpd="sng" algn="ctr">
          <a:solidFill>
            <a:schemeClr val="accent5">
              <a:hueOff val="785595"/>
              <a:satOff val="-3757"/>
              <a:lumOff val="4118"/>
              <a:alphaOff val="0"/>
            </a:schemeClr>
          </a:solidFill>
          <a:prstDash val="solid"/>
        </a:ln>
        <a:effectLst/>
      </dsp:spPr>
      <dsp:style>
        <a:lnRef idx="2">
          <a:scrgbClr r="0" g="0" b="0"/>
        </a:lnRef>
        <a:fillRef idx="1">
          <a:scrgbClr r="0" g="0" b="0"/>
        </a:fillRef>
        <a:effectRef idx="0">
          <a:scrgbClr r="0" g="0" b="0"/>
        </a:effectRef>
        <a:fontRef idx="minor"/>
      </dsp:style>
    </dsp:sp>
    <dsp:sp modelId="{4DF403D8-69E0-42D5-9C27-C7875F041A32}">
      <dsp:nvSpPr>
        <dsp:cNvPr id="0" name=""/>
        <dsp:cNvSpPr/>
      </dsp:nvSpPr>
      <dsp:spPr>
        <a:xfrm>
          <a:off x="799932" y="2137992"/>
          <a:ext cx="5361991" cy="610809"/>
        </a:xfrm>
        <a:prstGeom prst="rect">
          <a:avLst/>
        </a:prstGeom>
        <a:solidFill>
          <a:schemeClr val="accent5">
            <a:hueOff val="1571189"/>
            <a:satOff val="-7513"/>
            <a:lumOff val="8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4830" tIns="35560" rIns="35560" bIns="35560" numCol="1" spcCol="1270" anchor="ctr" anchorCtr="0">
          <a:noAutofit/>
        </a:bodyPr>
        <a:lstStyle/>
        <a:p>
          <a:pPr lvl="0" algn="l" defTabSz="622300">
            <a:lnSpc>
              <a:spcPct val="90000"/>
            </a:lnSpc>
            <a:spcBef>
              <a:spcPct val="0"/>
            </a:spcBef>
            <a:spcAft>
              <a:spcPct val="35000"/>
            </a:spcAft>
          </a:pPr>
          <a:r>
            <a:rPr lang="en-US" sz="1400" b="1" i="1" kern="1200" baseline="0" dirty="0" smtClean="0">
              <a:solidFill>
                <a:schemeClr val="tx1"/>
              </a:solidFill>
              <a:latin typeface="Arial" panose="020B0604020202020204" pitchFamily="34" charset="0"/>
            </a:rPr>
            <a:t>The EQ Integration: </a:t>
          </a:r>
          <a:r>
            <a:rPr lang="en-US" sz="1400" kern="1200" baseline="0" dirty="0" smtClean="0">
              <a:solidFill>
                <a:schemeClr val="tx1"/>
              </a:solidFill>
              <a:latin typeface="Arial" panose="020B0604020202020204" pitchFamily="34" charset="0"/>
            </a:rPr>
            <a:t>Culturally Sensitive Towards Miscomprehension.</a:t>
          </a:r>
          <a:endParaRPr lang="en-US" sz="1400" kern="1200" baseline="0" dirty="0">
            <a:solidFill>
              <a:schemeClr val="tx1"/>
            </a:solidFill>
            <a:latin typeface="Arial" panose="020B0604020202020204" pitchFamily="34" charset="0"/>
          </a:endParaRPr>
        </a:p>
      </dsp:txBody>
      <dsp:txXfrm>
        <a:off x="799932" y="2137992"/>
        <a:ext cx="5361991" cy="610809"/>
      </dsp:txXfrm>
    </dsp:sp>
    <dsp:sp modelId="{55C6E7A2-0773-4786-8251-0DC42FC0CE57}">
      <dsp:nvSpPr>
        <dsp:cNvPr id="0" name=""/>
        <dsp:cNvSpPr/>
      </dsp:nvSpPr>
      <dsp:spPr>
        <a:xfrm>
          <a:off x="418176" y="2061641"/>
          <a:ext cx="763512" cy="763512"/>
        </a:xfrm>
        <a:prstGeom prst="ellipse">
          <a:avLst/>
        </a:prstGeom>
        <a:solidFill>
          <a:schemeClr val="lt1">
            <a:hueOff val="0"/>
            <a:satOff val="0"/>
            <a:lumOff val="0"/>
            <a:alphaOff val="0"/>
          </a:schemeClr>
        </a:solidFill>
        <a:ln w="19050" cap="rnd" cmpd="sng" algn="ctr">
          <a:solidFill>
            <a:schemeClr val="accent5">
              <a:hueOff val="1571189"/>
              <a:satOff val="-7513"/>
              <a:lumOff val="8235"/>
              <a:alphaOff val="0"/>
            </a:schemeClr>
          </a:solidFill>
          <a:prstDash val="solid"/>
        </a:ln>
        <a:effectLst/>
      </dsp:spPr>
      <dsp:style>
        <a:lnRef idx="2">
          <a:scrgbClr r="0" g="0" b="0"/>
        </a:lnRef>
        <a:fillRef idx="1">
          <a:scrgbClr r="0" g="0" b="0"/>
        </a:fillRef>
        <a:effectRef idx="0">
          <a:scrgbClr r="0" g="0" b="0"/>
        </a:effectRef>
        <a:fontRef idx="minor"/>
      </dsp:style>
    </dsp:sp>
    <dsp:sp modelId="{B5E300CB-BB8D-4A9D-A5D4-EE2BA789950B}">
      <dsp:nvSpPr>
        <dsp:cNvPr id="0" name=""/>
        <dsp:cNvSpPr/>
      </dsp:nvSpPr>
      <dsp:spPr>
        <a:xfrm>
          <a:off x="449740" y="3054366"/>
          <a:ext cx="5712182" cy="610809"/>
        </a:xfrm>
        <a:prstGeom prst="rect">
          <a:avLst/>
        </a:prstGeom>
        <a:solidFill>
          <a:schemeClr val="accent5">
            <a:hueOff val="2356783"/>
            <a:satOff val="-1127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4830" tIns="35560" rIns="35560" bIns="35560" numCol="1" spcCol="1270" anchor="ctr" anchorCtr="0">
          <a:noAutofit/>
        </a:bodyPr>
        <a:lstStyle/>
        <a:p>
          <a:pPr lvl="0" algn="l" defTabSz="622300">
            <a:lnSpc>
              <a:spcPct val="90000"/>
            </a:lnSpc>
            <a:spcBef>
              <a:spcPct val="0"/>
            </a:spcBef>
            <a:spcAft>
              <a:spcPct val="35000"/>
            </a:spcAft>
          </a:pPr>
          <a:r>
            <a:rPr lang="en-US" sz="1400" b="1" i="1" kern="1200" baseline="0" dirty="0" smtClean="0">
              <a:solidFill>
                <a:schemeClr val="tx1"/>
              </a:solidFill>
              <a:latin typeface="Arial" panose="020B0604020202020204" pitchFamily="34" charset="0"/>
            </a:rPr>
            <a:t>Change: </a:t>
          </a:r>
          <a:r>
            <a:rPr lang="en-US" sz="1400" kern="1200" baseline="0" dirty="0" smtClean="0">
              <a:solidFill>
                <a:schemeClr val="tx1"/>
              </a:solidFill>
              <a:latin typeface="Arial" panose="020B0604020202020204" pitchFamily="34" charset="0"/>
            </a:rPr>
            <a:t>An increased acceptance in the market due to cultural intelligence.</a:t>
          </a:r>
          <a:endParaRPr lang="en-US" sz="1400" kern="1200" baseline="0" dirty="0">
            <a:solidFill>
              <a:schemeClr val="tx1"/>
            </a:solidFill>
            <a:latin typeface="Arial" panose="020B0604020202020204" pitchFamily="34" charset="0"/>
          </a:endParaRPr>
        </a:p>
      </dsp:txBody>
      <dsp:txXfrm>
        <a:off x="449740" y="3054366"/>
        <a:ext cx="5712182" cy="610809"/>
      </dsp:txXfrm>
    </dsp:sp>
    <dsp:sp modelId="{B94726F3-962E-4452-AEA5-2173C8C6570C}">
      <dsp:nvSpPr>
        <dsp:cNvPr id="0" name=""/>
        <dsp:cNvSpPr/>
      </dsp:nvSpPr>
      <dsp:spPr>
        <a:xfrm>
          <a:off x="67984" y="2978015"/>
          <a:ext cx="763512" cy="763512"/>
        </a:xfrm>
        <a:prstGeom prst="ellipse">
          <a:avLst/>
        </a:prstGeom>
        <a:solidFill>
          <a:schemeClr val="lt1">
            <a:hueOff val="0"/>
            <a:satOff val="0"/>
            <a:lumOff val="0"/>
            <a:alphaOff val="0"/>
          </a:schemeClr>
        </a:solidFill>
        <a:ln w="19050" cap="rnd" cmpd="sng" algn="ctr">
          <a:solidFill>
            <a:schemeClr val="accent5">
              <a:hueOff val="2356783"/>
              <a:satOff val="-11270"/>
              <a:lumOff val="1235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BC289D-CB99-4731-89BB-50E3E0E68328}">
      <dsp:nvSpPr>
        <dsp:cNvPr id="0" name=""/>
        <dsp:cNvSpPr/>
      </dsp:nvSpPr>
      <dsp:spPr>
        <a:xfrm>
          <a:off x="0" y="574817"/>
          <a:ext cx="2263414" cy="135804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baseline="0" smtClean="0">
              <a:latin typeface="Arial" panose="020B0604020202020204" pitchFamily="34" charset="0"/>
            </a:rPr>
            <a:t>Cultural failure analysis and emotional intelligence: </a:t>
          </a:r>
          <a:r>
            <a:rPr lang="en-GB" sz="1400" kern="1200" baseline="0" smtClean="0">
              <a:latin typeface="Arial" panose="020B0604020202020204" pitchFamily="34" charset="0"/>
            </a:rPr>
            <a:t>It underscores how identifying gaps leads to targeted emotional strategies.</a:t>
          </a:r>
          <a:endParaRPr lang="en-US" sz="1400" kern="1200" baseline="0" dirty="0">
            <a:latin typeface="Arial" panose="020B0604020202020204" pitchFamily="34" charset="0"/>
          </a:endParaRPr>
        </a:p>
      </dsp:txBody>
      <dsp:txXfrm>
        <a:off x="0" y="574817"/>
        <a:ext cx="2263414" cy="1358048"/>
      </dsp:txXfrm>
    </dsp:sp>
    <dsp:sp modelId="{54287455-7DD0-4877-A053-70A3F318EEB0}">
      <dsp:nvSpPr>
        <dsp:cNvPr id="0" name=""/>
        <dsp:cNvSpPr/>
      </dsp:nvSpPr>
      <dsp:spPr>
        <a:xfrm>
          <a:off x="2500960" y="586007"/>
          <a:ext cx="2263414" cy="135804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Market-specific emotional communication: </a:t>
          </a:r>
          <a:r>
            <a:rPr lang="en-GB" sz="1400" kern="1200" baseline="0" dirty="0" smtClean="0">
              <a:latin typeface="Arial" panose="020B0604020202020204" pitchFamily="34" charset="0"/>
            </a:rPr>
            <a:t>Visual elements often represent different regional approaches.</a:t>
          </a:r>
          <a:endParaRPr lang="en-US" sz="1400" kern="1200" baseline="0" dirty="0">
            <a:latin typeface="Arial" panose="020B0604020202020204" pitchFamily="34" charset="0"/>
          </a:endParaRPr>
        </a:p>
      </dsp:txBody>
      <dsp:txXfrm>
        <a:off x="2500960" y="586007"/>
        <a:ext cx="2263414" cy="1358048"/>
      </dsp:txXfrm>
    </dsp:sp>
    <dsp:sp modelId="{AE45722D-D67D-4CA5-9BCE-0D3EBB4E04C1}">
      <dsp:nvSpPr>
        <dsp:cNvPr id="0" name=""/>
        <dsp:cNvSpPr/>
      </dsp:nvSpPr>
      <dsp:spPr>
        <a:xfrm>
          <a:off x="4979512" y="574817"/>
          <a:ext cx="2263414" cy="135804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Local leadership empowerment: </a:t>
          </a:r>
          <a:r>
            <a:rPr lang="en-GB" sz="1400" kern="1200" baseline="0" dirty="0" smtClean="0">
              <a:latin typeface="Arial" panose="020B0604020202020204" pitchFamily="34" charset="0"/>
            </a:rPr>
            <a:t>Highlights decentralised decision-making and cultural adaptation.</a:t>
          </a:r>
          <a:endParaRPr lang="en-US" sz="1400" kern="1200" baseline="0" dirty="0">
            <a:latin typeface="Arial" panose="020B0604020202020204" pitchFamily="34" charset="0"/>
          </a:endParaRPr>
        </a:p>
      </dsp:txBody>
      <dsp:txXfrm>
        <a:off x="4979512" y="574817"/>
        <a:ext cx="2263414" cy="1358048"/>
      </dsp:txXfrm>
    </dsp:sp>
    <dsp:sp modelId="{5BBA2920-47D9-4922-BC4A-73C35D18C69F}">
      <dsp:nvSpPr>
        <dsp:cNvPr id="0" name=""/>
        <dsp:cNvSpPr/>
      </dsp:nvSpPr>
      <dsp:spPr>
        <a:xfrm>
          <a:off x="1244878" y="2159207"/>
          <a:ext cx="2263414" cy="135804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Consumer emotional preferences: </a:t>
          </a:r>
          <a:r>
            <a:rPr lang="en-GB" sz="1400" kern="1200" baseline="0" dirty="0" smtClean="0">
              <a:latin typeface="Arial" panose="020B0604020202020204" pitchFamily="34" charset="0"/>
            </a:rPr>
            <a:t>Reflects incorporation of local emotional norms into research.</a:t>
          </a:r>
          <a:endParaRPr lang="en-US" sz="1400" kern="1200" baseline="0" dirty="0">
            <a:latin typeface="Arial" panose="020B0604020202020204" pitchFamily="34" charset="0"/>
          </a:endParaRPr>
        </a:p>
      </dsp:txBody>
      <dsp:txXfrm>
        <a:off x="1244878" y="2159207"/>
        <a:ext cx="2263414" cy="1358048"/>
      </dsp:txXfrm>
    </dsp:sp>
    <dsp:sp modelId="{02E84E06-A6FA-48D5-AF71-7CB3022ED14C}">
      <dsp:nvSpPr>
        <dsp:cNvPr id="0" name=""/>
        <dsp:cNvSpPr/>
      </dsp:nvSpPr>
      <dsp:spPr>
        <a:xfrm>
          <a:off x="3734634" y="2159207"/>
          <a:ext cx="2263414" cy="135804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b="1" kern="1200" baseline="0" dirty="0" smtClean="0">
              <a:latin typeface="Arial" panose="020B0604020202020204" pitchFamily="34" charset="0"/>
            </a:rPr>
            <a:t>Message tailoring by indulgence–restraint: </a:t>
          </a:r>
          <a:r>
            <a:rPr lang="en-GB" sz="1400" kern="1200" baseline="0" dirty="0" smtClean="0">
              <a:latin typeface="Arial" panose="020B0604020202020204" pitchFamily="34" charset="0"/>
            </a:rPr>
            <a:t>Shows how brand messaging shifts across cultural</a:t>
          </a:r>
          <a:endParaRPr lang="en-US" sz="1400" kern="1200" baseline="0" dirty="0">
            <a:latin typeface="Arial" panose="020B0604020202020204" pitchFamily="34" charset="0"/>
          </a:endParaRPr>
        </a:p>
      </dsp:txBody>
      <dsp:txXfrm>
        <a:off x="3734634" y="2159207"/>
        <a:ext cx="2263414" cy="135804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C8628-8AF2-4B9D-B011-DF4710AAB714}">
      <dsp:nvSpPr>
        <dsp:cNvPr id="0" name=""/>
        <dsp:cNvSpPr/>
      </dsp:nvSpPr>
      <dsp:spPr>
        <a:xfrm>
          <a:off x="333141" y="418326"/>
          <a:ext cx="5996538" cy="545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b="1" kern="1200" baseline="0" dirty="0" smtClean="0">
              <a:latin typeface="Arial" panose="020B0604020202020204" pitchFamily="34" charset="0"/>
            </a:rPr>
            <a:t>Achievement: </a:t>
          </a:r>
          <a:r>
            <a:rPr lang="en-US" sz="1400" kern="1200" baseline="0" dirty="0" smtClean="0">
              <a:latin typeface="Arial" panose="020B0604020202020204" pitchFamily="34" charset="0"/>
            </a:rPr>
            <a:t>Good international environment of international business on a cultural-emotional level of intelligence, </a:t>
          </a:r>
          <a:r>
            <a:rPr lang="en-US" sz="1400" kern="1200" baseline="0" dirty="0" err="1" smtClean="0">
              <a:latin typeface="Arial" panose="020B0604020202020204" pitchFamily="34" charset="0"/>
            </a:rPr>
            <a:t>Ineak</a:t>
          </a:r>
          <a:r>
            <a:rPr lang="en-US" sz="1400" kern="1200" baseline="0" dirty="0" smtClean="0">
              <a:latin typeface="Arial" panose="020B0604020202020204" pitchFamily="34" charset="0"/>
            </a:rPr>
            <a:t> (2023). </a:t>
          </a:r>
          <a:endParaRPr lang="en-US" sz="1400" kern="1200" baseline="0" dirty="0">
            <a:latin typeface="Arial" panose="020B0604020202020204" pitchFamily="34" charset="0"/>
          </a:endParaRPr>
        </a:p>
      </dsp:txBody>
      <dsp:txXfrm>
        <a:off x="333141" y="418326"/>
        <a:ext cx="5996538" cy="545139"/>
      </dsp:txXfrm>
    </dsp:sp>
    <dsp:sp modelId="{8167DBEE-C76F-4E24-A864-CCD4E2B51EB0}">
      <dsp:nvSpPr>
        <dsp:cNvPr id="0" name=""/>
        <dsp:cNvSpPr/>
      </dsp:nvSpPr>
      <dsp:spPr>
        <a:xfrm>
          <a:off x="333141" y="963465"/>
          <a:ext cx="799538" cy="133256"/>
        </a:xfrm>
        <a:prstGeom prst="parallelogram">
          <a:avLst>
            <a:gd name="adj" fmla="val 140840"/>
          </a:avLst>
        </a:prstGeom>
        <a:gradFill rotWithShape="0">
          <a:gsLst>
            <a:gs pos="0">
              <a:schemeClr val="accent5">
                <a:hueOff val="0"/>
                <a:satOff val="0"/>
                <a:lumOff val="0"/>
                <a:alphaOff val="0"/>
                <a:tint val="64000"/>
                <a:lumMod val="118000"/>
              </a:schemeClr>
            </a:gs>
            <a:gs pos="100000">
              <a:schemeClr val="accent5">
                <a:hueOff val="0"/>
                <a:satOff val="0"/>
                <a:lumOff val="0"/>
                <a:alphaOff val="0"/>
                <a:tint val="92000"/>
                <a:alpha val="100000"/>
                <a:lumMod val="110000"/>
              </a:schemeClr>
            </a:gs>
          </a:gsLst>
          <a:lin ang="5400000" scaled="0"/>
        </a:gradFill>
        <a:ln w="9525" cap="rnd" cmpd="sng" algn="ctr">
          <a:solidFill>
            <a:schemeClr val="accent5">
              <a:hueOff val="0"/>
              <a:satOff val="0"/>
              <a:lumOff val="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B30EC1A-5172-413C-8FAC-5D8CF2774DF2}">
      <dsp:nvSpPr>
        <dsp:cNvPr id="0" name=""/>
        <dsp:cNvSpPr/>
      </dsp:nvSpPr>
      <dsp:spPr>
        <a:xfrm>
          <a:off x="1179319" y="963465"/>
          <a:ext cx="799538" cy="133256"/>
        </a:xfrm>
        <a:prstGeom prst="parallelogram">
          <a:avLst>
            <a:gd name="adj" fmla="val 140840"/>
          </a:avLst>
        </a:prstGeom>
        <a:gradFill rotWithShape="0">
          <a:gsLst>
            <a:gs pos="0">
              <a:schemeClr val="accent5">
                <a:hueOff val="87288"/>
                <a:satOff val="-417"/>
                <a:lumOff val="458"/>
                <a:alphaOff val="0"/>
                <a:tint val="64000"/>
                <a:lumMod val="118000"/>
              </a:schemeClr>
            </a:gs>
            <a:gs pos="100000">
              <a:schemeClr val="accent5">
                <a:hueOff val="87288"/>
                <a:satOff val="-417"/>
                <a:lumOff val="458"/>
                <a:alphaOff val="0"/>
                <a:tint val="92000"/>
                <a:alpha val="100000"/>
                <a:lumMod val="110000"/>
              </a:schemeClr>
            </a:gs>
          </a:gsLst>
          <a:lin ang="5400000" scaled="0"/>
        </a:gradFill>
        <a:ln w="9525" cap="rnd" cmpd="sng" algn="ctr">
          <a:solidFill>
            <a:schemeClr val="accent5">
              <a:hueOff val="87288"/>
              <a:satOff val="-417"/>
              <a:lumOff val="45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71BFE452-2271-4F41-A750-C1F4C9ECA9DD}">
      <dsp:nvSpPr>
        <dsp:cNvPr id="0" name=""/>
        <dsp:cNvSpPr/>
      </dsp:nvSpPr>
      <dsp:spPr>
        <a:xfrm>
          <a:off x="2025497" y="963465"/>
          <a:ext cx="799538" cy="133256"/>
        </a:xfrm>
        <a:prstGeom prst="parallelogram">
          <a:avLst>
            <a:gd name="adj" fmla="val 140840"/>
          </a:avLst>
        </a:prstGeom>
        <a:gradFill rotWithShape="0">
          <a:gsLst>
            <a:gs pos="0">
              <a:schemeClr val="accent5">
                <a:hueOff val="174577"/>
                <a:satOff val="-835"/>
                <a:lumOff val="915"/>
                <a:alphaOff val="0"/>
                <a:tint val="64000"/>
                <a:lumMod val="118000"/>
              </a:schemeClr>
            </a:gs>
            <a:gs pos="100000">
              <a:schemeClr val="accent5">
                <a:hueOff val="174577"/>
                <a:satOff val="-835"/>
                <a:lumOff val="915"/>
                <a:alphaOff val="0"/>
                <a:tint val="92000"/>
                <a:alpha val="100000"/>
                <a:lumMod val="110000"/>
              </a:schemeClr>
            </a:gs>
          </a:gsLst>
          <a:lin ang="5400000" scaled="0"/>
        </a:gradFill>
        <a:ln w="9525" cap="rnd" cmpd="sng" algn="ctr">
          <a:solidFill>
            <a:schemeClr val="accent5">
              <a:hueOff val="174577"/>
              <a:satOff val="-835"/>
              <a:lumOff val="91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7F8DFC1-191E-48EA-BFD1-92953C274BAE}">
      <dsp:nvSpPr>
        <dsp:cNvPr id="0" name=""/>
        <dsp:cNvSpPr/>
      </dsp:nvSpPr>
      <dsp:spPr>
        <a:xfrm>
          <a:off x="2871675" y="963465"/>
          <a:ext cx="799538" cy="133256"/>
        </a:xfrm>
        <a:prstGeom prst="parallelogram">
          <a:avLst>
            <a:gd name="adj" fmla="val 140840"/>
          </a:avLst>
        </a:prstGeom>
        <a:gradFill rotWithShape="0">
          <a:gsLst>
            <a:gs pos="0">
              <a:schemeClr val="accent5">
                <a:hueOff val="261865"/>
                <a:satOff val="-1252"/>
                <a:lumOff val="1373"/>
                <a:alphaOff val="0"/>
                <a:tint val="64000"/>
                <a:lumMod val="118000"/>
              </a:schemeClr>
            </a:gs>
            <a:gs pos="100000">
              <a:schemeClr val="accent5">
                <a:hueOff val="261865"/>
                <a:satOff val="-1252"/>
                <a:lumOff val="1373"/>
                <a:alphaOff val="0"/>
                <a:tint val="92000"/>
                <a:alpha val="100000"/>
                <a:lumMod val="110000"/>
              </a:schemeClr>
            </a:gs>
          </a:gsLst>
          <a:lin ang="5400000" scaled="0"/>
        </a:gradFill>
        <a:ln w="9525" cap="rnd" cmpd="sng" algn="ctr">
          <a:solidFill>
            <a:schemeClr val="accent5">
              <a:hueOff val="261865"/>
              <a:satOff val="-1252"/>
              <a:lumOff val="137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5695B0C-7E39-4202-B42E-2100609DBFE3}">
      <dsp:nvSpPr>
        <dsp:cNvPr id="0" name=""/>
        <dsp:cNvSpPr/>
      </dsp:nvSpPr>
      <dsp:spPr>
        <a:xfrm>
          <a:off x="3717853" y="963465"/>
          <a:ext cx="799538" cy="133256"/>
        </a:xfrm>
        <a:prstGeom prst="parallelogram">
          <a:avLst>
            <a:gd name="adj" fmla="val 140840"/>
          </a:avLst>
        </a:prstGeom>
        <a:gradFill rotWithShape="0">
          <a:gsLst>
            <a:gs pos="0">
              <a:schemeClr val="accent5">
                <a:hueOff val="349153"/>
                <a:satOff val="-1670"/>
                <a:lumOff val="1830"/>
                <a:alphaOff val="0"/>
                <a:tint val="64000"/>
                <a:lumMod val="118000"/>
              </a:schemeClr>
            </a:gs>
            <a:gs pos="100000">
              <a:schemeClr val="accent5">
                <a:hueOff val="349153"/>
                <a:satOff val="-1670"/>
                <a:lumOff val="1830"/>
                <a:alphaOff val="0"/>
                <a:tint val="92000"/>
                <a:alpha val="100000"/>
                <a:lumMod val="110000"/>
              </a:schemeClr>
            </a:gs>
          </a:gsLst>
          <a:lin ang="5400000" scaled="0"/>
        </a:gradFill>
        <a:ln w="9525" cap="rnd" cmpd="sng" algn="ctr">
          <a:solidFill>
            <a:schemeClr val="accent5">
              <a:hueOff val="349153"/>
              <a:satOff val="-1670"/>
              <a:lumOff val="183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481F446-A756-4997-BC0D-E5C922047EA7}">
      <dsp:nvSpPr>
        <dsp:cNvPr id="0" name=""/>
        <dsp:cNvSpPr/>
      </dsp:nvSpPr>
      <dsp:spPr>
        <a:xfrm>
          <a:off x="4564031" y="963465"/>
          <a:ext cx="799538" cy="133256"/>
        </a:xfrm>
        <a:prstGeom prst="parallelogram">
          <a:avLst>
            <a:gd name="adj" fmla="val 140840"/>
          </a:avLst>
        </a:prstGeom>
        <a:gradFill rotWithShape="0">
          <a:gsLst>
            <a:gs pos="0">
              <a:schemeClr val="accent5">
                <a:hueOff val="436441"/>
                <a:satOff val="-2087"/>
                <a:lumOff val="2288"/>
                <a:alphaOff val="0"/>
                <a:tint val="64000"/>
                <a:lumMod val="118000"/>
              </a:schemeClr>
            </a:gs>
            <a:gs pos="100000">
              <a:schemeClr val="accent5">
                <a:hueOff val="436441"/>
                <a:satOff val="-2087"/>
                <a:lumOff val="2288"/>
                <a:alphaOff val="0"/>
                <a:tint val="92000"/>
                <a:alpha val="100000"/>
                <a:lumMod val="110000"/>
              </a:schemeClr>
            </a:gs>
          </a:gsLst>
          <a:lin ang="5400000" scaled="0"/>
        </a:gradFill>
        <a:ln w="9525" cap="rnd" cmpd="sng" algn="ctr">
          <a:solidFill>
            <a:schemeClr val="accent5">
              <a:hueOff val="436441"/>
              <a:satOff val="-2087"/>
              <a:lumOff val="228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398F0060-8661-4CED-A6CD-0712AD985384}">
      <dsp:nvSpPr>
        <dsp:cNvPr id="0" name=""/>
        <dsp:cNvSpPr/>
      </dsp:nvSpPr>
      <dsp:spPr>
        <a:xfrm>
          <a:off x="5410209" y="963465"/>
          <a:ext cx="799538" cy="133256"/>
        </a:xfrm>
        <a:prstGeom prst="parallelogram">
          <a:avLst>
            <a:gd name="adj" fmla="val 140840"/>
          </a:avLst>
        </a:prstGeom>
        <a:gradFill rotWithShape="0">
          <a:gsLst>
            <a:gs pos="0">
              <a:schemeClr val="accent5">
                <a:hueOff val="523730"/>
                <a:satOff val="-2504"/>
                <a:lumOff val="2745"/>
                <a:alphaOff val="0"/>
                <a:tint val="64000"/>
                <a:lumMod val="118000"/>
              </a:schemeClr>
            </a:gs>
            <a:gs pos="100000">
              <a:schemeClr val="accent5">
                <a:hueOff val="523730"/>
                <a:satOff val="-2504"/>
                <a:lumOff val="2745"/>
                <a:alphaOff val="0"/>
                <a:tint val="92000"/>
                <a:alpha val="100000"/>
                <a:lumMod val="110000"/>
              </a:schemeClr>
            </a:gs>
          </a:gsLst>
          <a:lin ang="5400000" scaled="0"/>
        </a:gradFill>
        <a:ln w="9525" cap="rnd" cmpd="sng" algn="ctr">
          <a:solidFill>
            <a:schemeClr val="accent5">
              <a:hueOff val="523730"/>
              <a:satOff val="-2504"/>
              <a:lumOff val="274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69E8230B-0373-47AA-BA7B-525FBBC6B61D}">
      <dsp:nvSpPr>
        <dsp:cNvPr id="0" name=""/>
        <dsp:cNvSpPr/>
      </dsp:nvSpPr>
      <dsp:spPr>
        <a:xfrm>
          <a:off x="333141" y="1172259"/>
          <a:ext cx="5996538" cy="545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b="1" kern="1200" baseline="0" dirty="0" smtClean="0">
              <a:latin typeface="Arial" panose="020B0604020202020204" pitchFamily="34" charset="0"/>
            </a:rPr>
            <a:t>Power Distance: </a:t>
          </a:r>
          <a:r>
            <a:rPr lang="en-US" sz="1400" kern="1200" baseline="0" dirty="0" smtClean="0">
              <a:latin typeface="Arial" panose="020B0604020202020204" pitchFamily="34" charset="0"/>
            </a:rPr>
            <a:t>This is the upholding of hierarchy even though it accepts innovation.</a:t>
          </a:r>
          <a:endParaRPr lang="en-US" sz="1400" kern="1200" baseline="0" dirty="0">
            <a:latin typeface="Arial" panose="020B0604020202020204" pitchFamily="34" charset="0"/>
          </a:endParaRPr>
        </a:p>
      </dsp:txBody>
      <dsp:txXfrm>
        <a:off x="333141" y="1172259"/>
        <a:ext cx="5996538" cy="545139"/>
      </dsp:txXfrm>
    </dsp:sp>
    <dsp:sp modelId="{7D687108-AF40-40D5-9110-9A662A322AC4}">
      <dsp:nvSpPr>
        <dsp:cNvPr id="0" name=""/>
        <dsp:cNvSpPr/>
      </dsp:nvSpPr>
      <dsp:spPr>
        <a:xfrm>
          <a:off x="333141" y="1717399"/>
          <a:ext cx="799538" cy="133256"/>
        </a:xfrm>
        <a:prstGeom prst="parallelogram">
          <a:avLst>
            <a:gd name="adj" fmla="val 140840"/>
          </a:avLst>
        </a:prstGeom>
        <a:gradFill rotWithShape="0">
          <a:gsLst>
            <a:gs pos="0">
              <a:schemeClr val="accent5">
                <a:hueOff val="611018"/>
                <a:satOff val="-2922"/>
                <a:lumOff val="3203"/>
                <a:alphaOff val="0"/>
                <a:tint val="64000"/>
                <a:lumMod val="118000"/>
              </a:schemeClr>
            </a:gs>
            <a:gs pos="100000">
              <a:schemeClr val="accent5">
                <a:hueOff val="611018"/>
                <a:satOff val="-2922"/>
                <a:lumOff val="3203"/>
                <a:alphaOff val="0"/>
                <a:tint val="92000"/>
                <a:alpha val="100000"/>
                <a:lumMod val="110000"/>
              </a:schemeClr>
            </a:gs>
          </a:gsLst>
          <a:lin ang="5400000" scaled="0"/>
        </a:gradFill>
        <a:ln w="9525" cap="rnd" cmpd="sng" algn="ctr">
          <a:solidFill>
            <a:schemeClr val="accent5">
              <a:hueOff val="611018"/>
              <a:satOff val="-2922"/>
              <a:lumOff val="320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CEFA8F2-F150-4B15-80E2-DB79C7757B78}">
      <dsp:nvSpPr>
        <dsp:cNvPr id="0" name=""/>
        <dsp:cNvSpPr/>
      </dsp:nvSpPr>
      <dsp:spPr>
        <a:xfrm>
          <a:off x="1179319" y="1717399"/>
          <a:ext cx="799538" cy="133256"/>
        </a:xfrm>
        <a:prstGeom prst="parallelogram">
          <a:avLst>
            <a:gd name="adj" fmla="val 140840"/>
          </a:avLst>
        </a:prstGeom>
        <a:gradFill rotWithShape="0">
          <a:gsLst>
            <a:gs pos="0">
              <a:schemeClr val="accent5">
                <a:hueOff val="698306"/>
                <a:satOff val="-3339"/>
                <a:lumOff val="3660"/>
                <a:alphaOff val="0"/>
                <a:tint val="64000"/>
                <a:lumMod val="118000"/>
              </a:schemeClr>
            </a:gs>
            <a:gs pos="100000">
              <a:schemeClr val="accent5">
                <a:hueOff val="698306"/>
                <a:satOff val="-3339"/>
                <a:lumOff val="3660"/>
                <a:alphaOff val="0"/>
                <a:tint val="92000"/>
                <a:alpha val="100000"/>
                <a:lumMod val="110000"/>
              </a:schemeClr>
            </a:gs>
          </a:gsLst>
          <a:lin ang="5400000" scaled="0"/>
        </a:gradFill>
        <a:ln w="9525" cap="rnd" cmpd="sng" algn="ctr">
          <a:solidFill>
            <a:schemeClr val="accent5">
              <a:hueOff val="698306"/>
              <a:satOff val="-3339"/>
              <a:lumOff val="366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F637EFBB-A658-4699-858B-26B56BBAE81A}">
      <dsp:nvSpPr>
        <dsp:cNvPr id="0" name=""/>
        <dsp:cNvSpPr/>
      </dsp:nvSpPr>
      <dsp:spPr>
        <a:xfrm>
          <a:off x="2025497" y="1717399"/>
          <a:ext cx="799538" cy="133256"/>
        </a:xfrm>
        <a:prstGeom prst="parallelogram">
          <a:avLst>
            <a:gd name="adj" fmla="val 140840"/>
          </a:avLst>
        </a:prstGeom>
        <a:gradFill rotWithShape="0">
          <a:gsLst>
            <a:gs pos="0">
              <a:schemeClr val="accent5">
                <a:hueOff val="785595"/>
                <a:satOff val="-3757"/>
                <a:lumOff val="4118"/>
                <a:alphaOff val="0"/>
                <a:tint val="64000"/>
                <a:lumMod val="118000"/>
              </a:schemeClr>
            </a:gs>
            <a:gs pos="100000">
              <a:schemeClr val="accent5">
                <a:hueOff val="785595"/>
                <a:satOff val="-3757"/>
                <a:lumOff val="4118"/>
                <a:alphaOff val="0"/>
                <a:tint val="92000"/>
                <a:alpha val="100000"/>
                <a:lumMod val="110000"/>
              </a:schemeClr>
            </a:gs>
          </a:gsLst>
          <a:lin ang="5400000" scaled="0"/>
        </a:gradFill>
        <a:ln w="9525" cap="rnd" cmpd="sng" algn="ctr">
          <a:solidFill>
            <a:schemeClr val="accent5">
              <a:hueOff val="785595"/>
              <a:satOff val="-3757"/>
              <a:lumOff val="411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439F216-72FA-4B86-8951-FDCC06A363B8}">
      <dsp:nvSpPr>
        <dsp:cNvPr id="0" name=""/>
        <dsp:cNvSpPr/>
      </dsp:nvSpPr>
      <dsp:spPr>
        <a:xfrm>
          <a:off x="2871675" y="1717399"/>
          <a:ext cx="799538" cy="133256"/>
        </a:xfrm>
        <a:prstGeom prst="parallelogram">
          <a:avLst>
            <a:gd name="adj" fmla="val 140840"/>
          </a:avLst>
        </a:prstGeom>
        <a:gradFill rotWithShape="0">
          <a:gsLst>
            <a:gs pos="0">
              <a:schemeClr val="accent5">
                <a:hueOff val="872883"/>
                <a:satOff val="-4174"/>
                <a:lumOff val="4575"/>
                <a:alphaOff val="0"/>
                <a:tint val="64000"/>
                <a:lumMod val="118000"/>
              </a:schemeClr>
            </a:gs>
            <a:gs pos="100000">
              <a:schemeClr val="accent5">
                <a:hueOff val="872883"/>
                <a:satOff val="-4174"/>
                <a:lumOff val="4575"/>
                <a:alphaOff val="0"/>
                <a:tint val="92000"/>
                <a:alpha val="100000"/>
                <a:lumMod val="110000"/>
              </a:schemeClr>
            </a:gs>
          </a:gsLst>
          <a:lin ang="5400000" scaled="0"/>
        </a:gradFill>
        <a:ln w="9525" cap="rnd" cmpd="sng" algn="ctr">
          <a:solidFill>
            <a:schemeClr val="accent5">
              <a:hueOff val="872883"/>
              <a:satOff val="-4174"/>
              <a:lumOff val="457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5ACE8018-1B47-4DA5-BEB9-97B3E4E41CF2}">
      <dsp:nvSpPr>
        <dsp:cNvPr id="0" name=""/>
        <dsp:cNvSpPr/>
      </dsp:nvSpPr>
      <dsp:spPr>
        <a:xfrm>
          <a:off x="3717853" y="1717399"/>
          <a:ext cx="799538" cy="133256"/>
        </a:xfrm>
        <a:prstGeom prst="parallelogram">
          <a:avLst>
            <a:gd name="adj" fmla="val 140840"/>
          </a:avLst>
        </a:prstGeom>
        <a:gradFill rotWithShape="0">
          <a:gsLst>
            <a:gs pos="0">
              <a:schemeClr val="accent5">
                <a:hueOff val="960171"/>
                <a:satOff val="-4591"/>
                <a:lumOff val="5033"/>
                <a:alphaOff val="0"/>
                <a:tint val="64000"/>
                <a:lumMod val="118000"/>
              </a:schemeClr>
            </a:gs>
            <a:gs pos="100000">
              <a:schemeClr val="accent5">
                <a:hueOff val="960171"/>
                <a:satOff val="-4591"/>
                <a:lumOff val="5033"/>
                <a:alphaOff val="0"/>
                <a:tint val="92000"/>
                <a:alpha val="100000"/>
                <a:lumMod val="110000"/>
              </a:schemeClr>
            </a:gs>
          </a:gsLst>
          <a:lin ang="5400000" scaled="0"/>
        </a:gradFill>
        <a:ln w="9525" cap="rnd" cmpd="sng" algn="ctr">
          <a:solidFill>
            <a:schemeClr val="accent5">
              <a:hueOff val="960171"/>
              <a:satOff val="-4591"/>
              <a:lumOff val="503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F63A5CD5-CC52-4C87-8123-88A714792B27}">
      <dsp:nvSpPr>
        <dsp:cNvPr id="0" name=""/>
        <dsp:cNvSpPr/>
      </dsp:nvSpPr>
      <dsp:spPr>
        <a:xfrm>
          <a:off x="4564031" y="1717399"/>
          <a:ext cx="799538" cy="133256"/>
        </a:xfrm>
        <a:prstGeom prst="parallelogram">
          <a:avLst>
            <a:gd name="adj" fmla="val 140840"/>
          </a:avLst>
        </a:prstGeom>
        <a:gradFill rotWithShape="0">
          <a:gsLst>
            <a:gs pos="0">
              <a:schemeClr val="accent5">
                <a:hueOff val="1047459"/>
                <a:satOff val="-5009"/>
                <a:lumOff val="5490"/>
                <a:alphaOff val="0"/>
                <a:tint val="64000"/>
                <a:lumMod val="118000"/>
              </a:schemeClr>
            </a:gs>
            <a:gs pos="100000">
              <a:schemeClr val="accent5">
                <a:hueOff val="1047459"/>
                <a:satOff val="-5009"/>
                <a:lumOff val="5490"/>
                <a:alphaOff val="0"/>
                <a:tint val="92000"/>
                <a:alpha val="100000"/>
                <a:lumMod val="110000"/>
              </a:schemeClr>
            </a:gs>
          </a:gsLst>
          <a:lin ang="5400000" scaled="0"/>
        </a:gradFill>
        <a:ln w="9525" cap="rnd" cmpd="sng" algn="ctr">
          <a:solidFill>
            <a:schemeClr val="accent5">
              <a:hueOff val="1047459"/>
              <a:satOff val="-5009"/>
              <a:lumOff val="549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6E5DCD8F-77F3-47F2-9F3C-B90970A30922}">
      <dsp:nvSpPr>
        <dsp:cNvPr id="0" name=""/>
        <dsp:cNvSpPr/>
      </dsp:nvSpPr>
      <dsp:spPr>
        <a:xfrm>
          <a:off x="5410209" y="1717399"/>
          <a:ext cx="799538" cy="133256"/>
        </a:xfrm>
        <a:prstGeom prst="parallelogram">
          <a:avLst>
            <a:gd name="adj" fmla="val 140840"/>
          </a:avLst>
        </a:prstGeom>
        <a:gradFill rotWithShape="0">
          <a:gsLst>
            <a:gs pos="0">
              <a:schemeClr val="accent5">
                <a:hueOff val="1134748"/>
                <a:satOff val="-5426"/>
                <a:lumOff val="5948"/>
                <a:alphaOff val="0"/>
                <a:tint val="64000"/>
                <a:lumMod val="118000"/>
              </a:schemeClr>
            </a:gs>
            <a:gs pos="100000">
              <a:schemeClr val="accent5">
                <a:hueOff val="1134748"/>
                <a:satOff val="-5426"/>
                <a:lumOff val="5948"/>
                <a:alphaOff val="0"/>
                <a:tint val="92000"/>
                <a:alpha val="100000"/>
                <a:lumMod val="110000"/>
              </a:schemeClr>
            </a:gs>
          </a:gsLst>
          <a:lin ang="5400000" scaled="0"/>
        </a:gradFill>
        <a:ln w="9525" cap="rnd" cmpd="sng" algn="ctr">
          <a:solidFill>
            <a:schemeClr val="accent5">
              <a:hueOff val="1134748"/>
              <a:satOff val="-5426"/>
              <a:lumOff val="594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4898304F-8D3C-4CE1-B08C-E8694A2E630A}">
      <dsp:nvSpPr>
        <dsp:cNvPr id="0" name=""/>
        <dsp:cNvSpPr/>
      </dsp:nvSpPr>
      <dsp:spPr>
        <a:xfrm>
          <a:off x="333141" y="1926192"/>
          <a:ext cx="5996538" cy="545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b="1" kern="1200" baseline="0" dirty="0" smtClean="0">
              <a:latin typeface="Arial" panose="020B0604020202020204" pitchFamily="34" charset="0"/>
            </a:rPr>
            <a:t>Long-term Orientation: </a:t>
          </a:r>
          <a:r>
            <a:rPr lang="en-US" sz="1400" kern="1200" baseline="0" dirty="0" smtClean="0">
              <a:latin typeface="Arial" panose="020B0604020202020204" pitchFamily="34" charset="0"/>
            </a:rPr>
            <a:t>Culture-orientated long-term building.</a:t>
          </a:r>
          <a:endParaRPr lang="en-US" sz="1400" kern="1200" baseline="0" dirty="0">
            <a:latin typeface="Arial" panose="020B0604020202020204" pitchFamily="34" charset="0"/>
          </a:endParaRPr>
        </a:p>
      </dsp:txBody>
      <dsp:txXfrm>
        <a:off x="333141" y="1926192"/>
        <a:ext cx="5996538" cy="545139"/>
      </dsp:txXfrm>
    </dsp:sp>
    <dsp:sp modelId="{31A71C74-00F8-4137-8172-73E1532229A9}">
      <dsp:nvSpPr>
        <dsp:cNvPr id="0" name=""/>
        <dsp:cNvSpPr/>
      </dsp:nvSpPr>
      <dsp:spPr>
        <a:xfrm>
          <a:off x="333141" y="2471332"/>
          <a:ext cx="799538" cy="133256"/>
        </a:xfrm>
        <a:prstGeom prst="parallelogram">
          <a:avLst>
            <a:gd name="adj" fmla="val 140840"/>
          </a:avLst>
        </a:prstGeom>
        <a:gradFill rotWithShape="0">
          <a:gsLst>
            <a:gs pos="0">
              <a:schemeClr val="accent5">
                <a:hueOff val="1222036"/>
                <a:satOff val="-5844"/>
                <a:lumOff val="6405"/>
                <a:alphaOff val="0"/>
                <a:tint val="64000"/>
                <a:lumMod val="118000"/>
              </a:schemeClr>
            </a:gs>
            <a:gs pos="100000">
              <a:schemeClr val="accent5">
                <a:hueOff val="1222036"/>
                <a:satOff val="-5844"/>
                <a:lumOff val="6405"/>
                <a:alphaOff val="0"/>
                <a:tint val="92000"/>
                <a:alpha val="100000"/>
                <a:lumMod val="110000"/>
              </a:schemeClr>
            </a:gs>
          </a:gsLst>
          <a:lin ang="5400000" scaled="0"/>
        </a:gradFill>
        <a:ln w="9525" cap="rnd" cmpd="sng" algn="ctr">
          <a:solidFill>
            <a:schemeClr val="accent5">
              <a:hueOff val="1222036"/>
              <a:satOff val="-5844"/>
              <a:lumOff val="640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8CB87140-9862-4F8E-B1E5-DC94633E79AA}">
      <dsp:nvSpPr>
        <dsp:cNvPr id="0" name=""/>
        <dsp:cNvSpPr/>
      </dsp:nvSpPr>
      <dsp:spPr>
        <a:xfrm>
          <a:off x="1179319" y="2471332"/>
          <a:ext cx="799538" cy="133256"/>
        </a:xfrm>
        <a:prstGeom prst="parallelogram">
          <a:avLst>
            <a:gd name="adj" fmla="val 140840"/>
          </a:avLst>
        </a:prstGeom>
        <a:gradFill rotWithShape="0">
          <a:gsLst>
            <a:gs pos="0">
              <a:schemeClr val="accent5">
                <a:hueOff val="1309324"/>
                <a:satOff val="-6261"/>
                <a:lumOff val="6863"/>
                <a:alphaOff val="0"/>
                <a:tint val="64000"/>
                <a:lumMod val="118000"/>
              </a:schemeClr>
            </a:gs>
            <a:gs pos="100000">
              <a:schemeClr val="accent5">
                <a:hueOff val="1309324"/>
                <a:satOff val="-6261"/>
                <a:lumOff val="6863"/>
                <a:alphaOff val="0"/>
                <a:tint val="92000"/>
                <a:alpha val="100000"/>
                <a:lumMod val="110000"/>
              </a:schemeClr>
            </a:gs>
          </a:gsLst>
          <a:lin ang="5400000" scaled="0"/>
        </a:gradFill>
        <a:ln w="9525" cap="rnd" cmpd="sng" algn="ctr">
          <a:solidFill>
            <a:schemeClr val="accent5">
              <a:hueOff val="1309324"/>
              <a:satOff val="-6261"/>
              <a:lumOff val="686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E3AE204-A4D0-4DCD-93B2-028E1E960D65}">
      <dsp:nvSpPr>
        <dsp:cNvPr id="0" name=""/>
        <dsp:cNvSpPr/>
      </dsp:nvSpPr>
      <dsp:spPr>
        <a:xfrm>
          <a:off x="2025497" y="2471332"/>
          <a:ext cx="799538" cy="133256"/>
        </a:xfrm>
        <a:prstGeom prst="parallelogram">
          <a:avLst>
            <a:gd name="adj" fmla="val 140840"/>
          </a:avLst>
        </a:prstGeom>
        <a:gradFill rotWithShape="0">
          <a:gsLst>
            <a:gs pos="0">
              <a:schemeClr val="accent5">
                <a:hueOff val="1396612"/>
                <a:satOff val="-6679"/>
                <a:lumOff val="7320"/>
                <a:alphaOff val="0"/>
                <a:tint val="64000"/>
                <a:lumMod val="118000"/>
              </a:schemeClr>
            </a:gs>
            <a:gs pos="100000">
              <a:schemeClr val="accent5">
                <a:hueOff val="1396612"/>
                <a:satOff val="-6679"/>
                <a:lumOff val="7320"/>
                <a:alphaOff val="0"/>
                <a:tint val="92000"/>
                <a:alpha val="100000"/>
                <a:lumMod val="110000"/>
              </a:schemeClr>
            </a:gs>
          </a:gsLst>
          <a:lin ang="5400000" scaled="0"/>
        </a:gradFill>
        <a:ln w="9525" cap="rnd" cmpd="sng" algn="ctr">
          <a:solidFill>
            <a:schemeClr val="accent5">
              <a:hueOff val="1396612"/>
              <a:satOff val="-6679"/>
              <a:lumOff val="732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E4AD9C03-9554-4E2F-8940-6D1BEC28E83B}">
      <dsp:nvSpPr>
        <dsp:cNvPr id="0" name=""/>
        <dsp:cNvSpPr/>
      </dsp:nvSpPr>
      <dsp:spPr>
        <a:xfrm>
          <a:off x="2871675" y="2471332"/>
          <a:ext cx="799538" cy="133256"/>
        </a:xfrm>
        <a:prstGeom prst="parallelogram">
          <a:avLst>
            <a:gd name="adj" fmla="val 140840"/>
          </a:avLst>
        </a:prstGeom>
        <a:gradFill rotWithShape="0">
          <a:gsLst>
            <a:gs pos="0">
              <a:schemeClr val="accent5">
                <a:hueOff val="1483901"/>
                <a:satOff val="-7096"/>
                <a:lumOff val="7778"/>
                <a:alphaOff val="0"/>
                <a:tint val="64000"/>
                <a:lumMod val="118000"/>
              </a:schemeClr>
            </a:gs>
            <a:gs pos="100000">
              <a:schemeClr val="accent5">
                <a:hueOff val="1483901"/>
                <a:satOff val="-7096"/>
                <a:lumOff val="7778"/>
                <a:alphaOff val="0"/>
                <a:tint val="92000"/>
                <a:alpha val="100000"/>
                <a:lumMod val="110000"/>
              </a:schemeClr>
            </a:gs>
          </a:gsLst>
          <a:lin ang="5400000" scaled="0"/>
        </a:gradFill>
        <a:ln w="9525" cap="rnd" cmpd="sng" algn="ctr">
          <a:solidFill>
            <a:schemeClr val="accent5">
              <a:hueOff val="1483901"/>
              <a:satOff val="-7096"/>
              <a:lumOff val="777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0DEDD5F5-F7B1-4E2B-BD7A-949862924413}">
      <dsp:nvSpPr>
        <dsp:cNvPr id="0" name=""/>
        <dsp:cNvSpPr/>
      </dsp:nvSpPr>
      <dsp:spPr>
        <a:xfrm>
          <a:off x="3717853" y="2471332"/>
          <a:ext cx="799538" cy="133256"/>
        </a:xfrm>
        <a:prstGeom prst="parallelogram">
          <a:avLst>
            <a:gd name="adj" fmla="val 140840"/>
          </a:avLst>
        </a:prstGeom>
        <a:gradFill rotWithShape="0">
          <a:gsLst>
            <a:gs pos="0">
              <a:schemeClr val="accent5">
                <a:hueOff val="1571189"/>
                <a:satOff val="-7513"/>
                <a:lumOff val="8235"/>
                <a:alphaOff val="0"/>
                <a:tint val="64000"/>
                <a:lumMod val="118000"/>
              </a:schemeClr>
            </a:gs>
            <a:gs pos="100000">
              <a:schemeClr val="accent5">
                <a:hueOff val="1571189"/>
                <a:satOff val="-7513"/>
                <a:lumOff val="8235"/>
                <a:alphaOff val="0"/>
                <a:tint val="92000"/>
                <a:alpha val="100000"/>
                <a:lumMod val="110000"/>
              </a:schemeClr>
            </a:gs>
          </a:gsLst>
          <a:lin ang="5400000" scaled="0"/>
        </a:gradFill>
        <a:ln w="9525" cap="rnd" cmpd="sng" algn="ctr">
          <a:solidFill>
            <a:schemeClr val="accent5">
              <a:hueOff val="1571189"/>
              <a:satOff val="-7513"/>
              <a:lumOff val="823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A3D3FCC2-DABE-44C9-8003-D4214F3ED551}">
      <dsp:nvSpPr>
        <dsp:cNvPr id="0" name=""/>
        <dsp:cNvSpPr/>
      </dsp:nvSpPr>
      <dsp:spPr>
        <a:xfrm>
          <a:off x="4564031" y="2471332"/>
          <a:ext cx="799538" cy="133256"/>
        </a:xfrm>
        <a:prstGeom prst="parallelogram">
          <a:avLst>
            <a:gd name="adj" fmla="val 140840"/>
          </a:avLst>
        </a:prstGeom>
        <a:gradFill rotWithShape="0">
          <a:gsLst>
            <a:gs pos="0">
              <a:schemeClr val="accent5">
                <a:hueOff val="1658477"/>
                <a:satOff val="-7931"/>
                <a:lumOff val="8693"/>
                <a:alphaOff val="0"/>
                <a:tint val="64000"/>
                <a:lumMod val="118000"/>
              </a:schemeClr>
            </a:gs>
            <a:gs pos="100000">
              <a:schemeClr val="accent5">
                <a:hueOff val="1658477"/>
                <a:satOff val="-7931"/>
                <a:lumOff val="8693"/>
                <a:alphaOff val="0"/>
                <a:tint val="92000"/>
                <a:alpha val="100000"/>
                <a:lumMod val="110000"/>
              </a:schemeClr>
            </a:gs>
          </a:gsLst>
          <a:lin ang="5400000" scaled="0"/>
        </a:gradFill>
        <a:ln w="9525" cap="rnd" cmpd="sng" algn="ctr">
          <a:solidFill>
            <a:schemeClr val="accent5">
              <a:hueOff val="1658477"/>
              <a:satOff val="-7931"/>
              <a:lumOff val="869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1944C7B-A202-4292-AB43-417E0C26EF0D}">
      <dsp:nvSpPr>
        <dsp:cNvPr id="0" name=""/>
        <dsp:cNvSpPr/>
      </dsp:nvSpPr>
      <dsp:spPr>
        <a:xfrm>
          <a:off x="5410209" y="2471332"/>
          <a:ext cx="799538" cy="133256"/>
        </a:xfrm>
        <a:prstGeom prst="parallelogram">
          <a:avLst>
            <a:gd name="adj" fmla="val 140840"/>
          </a:avLst>
        </a:prstGeom>
        <a:gradFill rotWithShape="0">
          <a:gsLst>
            <a:gs pos="0">
              <a:schemeClr val="accent5">
                <a:hueOff val="1745765"/>
                <a:satOff val="-8348"/>
                <a:lumOff val="9150"/>
                <a:alphaOff val="0"/>
                <a:tint val="64000"/>
                <a:lumMod val="118000"/>
              </a:schemeClr>
            </a:gs>
            <a:gs pos="100000">
              <a:schemeClr val="accent5">
                <a:hueOff val="1745765"/>
                <a:satOff val="-8348"/>
                <a:lumOff val="9150"/>
                <a:alphaOff val="0"/>
                <a:tint val="92000"/>
                <a:alpha val="100000"/>
                <a:lumMod val="110000"/>
              </a:schemeClr>
            </a:gs>
          </a:gsLst>
          <a:lin ang="5400000" scaled="0"/>
        </a:gradFill>
        <a:ln w="9525" cap="rnd" cmpd="sng" algn="ctr">
          <a:solidFill>
            <a:schemeClr val="accent5">
              <a:hueOff val="1745765"/>
              <a:satOff val="-8348"/>
              <a:lumOff val="915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15E9A963-D084-4231-BE8B-FFE24D474926}">
      <dsp:nvSpPr>
        <dsp:cNvPr id="0" name=""/>
        <dsp:cNvSpPr/>
      </dsp:nvSpPr>
      <dsp:spPr>
        <a:xfrm>
          <a:off x="333141" y="2680125"/>
          <a:ext cx="5996538" cy="545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b="1" kern="1200" baseline="0" smtClean="0">
              <a:latin typeface="Arial" panose="020B0604020202020204" pitchFamily="34" charset="0"/>
            </a:rPr>
            <a:t>Uncertainty Avoidance: </a:t>
          </a:r>
          <a:r>
            <a:rPr lang="en-US" sz="1400" kern="1200" baseline="0" smtClean="0">
              <a:latin typeface="Arial" panose="020B0604020202020204" pitchFamily="34" charset="0"/>
            </a:rPr>
            <a:t>Quality assurance that meets the different levels of cultural risk potentials, Santa et al. (2023</a:t>
          </a:r>
          <a:r>
            <a:rPr lang="en-US" sz="1200" kern="1200" baseline="0" smtClean="0">
              <a:latin typeface="Arial" panose="020B0604020202020204" pitchFamily="34" charset="0"/>
            </a:rPr>
            <a:t>).</a:t>
          </a:r>
          <a:endParaRPr lang="en-US" sz="1200" kern="1200" baseline="0" dirty="0">
            <a:latin typeface="Arial" panose="020B0604020202020204" pitchFamily="34" charset="0"/>
          </a:endParaRPr>
        </a:p>
      </dsp:txBody>
      <dsp:txXfrm>
        <a:off x="333141" y="2680125"/>
        <a:ext cx="5996538" cy="545139"/>
      </dsp:txXfrm>
    </dsp:sp>
    <dsp:sp modelId="{2B84B7D8-6110-4B4C-8606-D8E895DC0FCC}">
      <dsp:nvSpPr>
        <dsp:cNvPr id="0" name=""/>
        <dsp:cNvSpPr/>
      </dsp:nvSpPr>
      <dsp:spPr>
        <a:xfrm>
          <a:off x="333141" y="3225265"/>
          <a:ext cx="799538" cy="133256"/>
        </a:xfrm>
        <a:prstGeom prst="parallelogram">
          <a:avLst>
            <a:gd name="adj" fmla="val 140840"/>
          </a:avLst>
        </a:prstGeom>
        <a:gradFill rotWithShape="0">
          <a:gsLst>
            <a:gs pos="0">
              <a:schemeClr val="accent5">
                <a:hueOff val="1833054"/>
                <a:satOff val="-8766"/>
                <a:lumOff val="9608"/>
                <a:alphaOff val="0"/>
                <a:tint val="64000"/>
                <a:lumMod val="118000"/>
              </a:schemeClr>
            </a:gs>
            <a:gs pos="100000">
              <a:schemeClr val="accent5">
                <a:hueOff val="1833054"/>
                <a:satOff val="-8766"/>
                <a:lumOff val="9608"/>
                <a:alphaOff val="0"/>
                <a:tint val="92000"/>
                <a:alpha val="100000"/>
                <a:lumMod val="110000"/>
              </a:schemeClr>
            </a:gs>
          </a:gsLst>
          <a:lin ang="5400000" scaled="0"/>
        </a:gradFill>
        <a:ln w="9525" cap="rnd" cmpd="sng" algn="ctr">
          <a:solidFill>
            <a:schemeClr val="accent5">
              <a:hueOff val="1833054"/>
              <a:satOff val="-8766"/>
              <a:lumOff val="960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CDBE4EF8-5F32-49E4-95D5-FD3DD246EA4F}">
      <dsp:nvSpPr>
        <dsp:cNvPr id="0" name=""/>
        <dsp:cNvSpPr/>
      </dsp:nvSpPr>
      <dsp:spPr>
        <a:xfrm>
          <a:off x="1179319" y="3225265"/>
          <a:ext cx="799538" cy="133256"/>
        </a:xfrm>
        <a:prstGeom prst="parallelogram">
          <a:avLst>
            <a:gd name="adj" fmla="val 140840"/>
          </a:avLst>
        </a:prstGeom>
        <a:gradFill rotWithShape="0">
          <a:gsLst>
            <a:gs pos="0">
              <a:schemeClr val="accent5">
                <a:hueOff val="1920342"/>
                <a:satOff val="-9183"/>
                <a:lumOff val="10065"/>
                <a:alphaOff val="0"/>
                <a:tint val="64000"/>
                <a:lumMod val="118000"/>
              </a:schemeClr>
            </a:gs>
            <a:gs pos="100000">
              <a:schemeClr val="accent5">
                <a:hueOff val="1920342"/>
                <a:satOff val="-9183"/>
                <a:lumOff val="10065"/>
                <a:alphaOff val="0"/>
                <a:tint val="92000"/>
                <a:alpha val="100000"/>
                <a:lumMod val="110000"/>
              </a:schemeClr>
            </a:gs>
          </a:gsLst>
          <a:lin ang="5400000" scaled="0"/>
        </a:gradFill>
        <a:ln w="9525" cap="rnd" cmpd="sng" algn="ctr">
          <a:solidFill>
            <a:schemeClr val="accent5">
              <a:hueOff val="1920342"/>
              <a:satOff val="-9183"/>
              <a:lumOff val="1006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0D091A64-3F76-4F0F-A96E-9BE14213141C}">
      <dsp:nvSpPr>
        <dsp:cNvPr id="0" name=""/>
        <dsp:cNvSpPr/>
      </dsp:nvSpPr>
      <dsp:spPr>
        <a:xfrm>
          <a:off x="2025497" y="3225265"/>
          <a:ext cx="799538" cy="133256"/>
        </a:xfrm>
        <a:prstGeom prst="parallelogram">
          <a:avLst>
            <a:gd name="adj" fmla="val 140840"/>
          </a:avLst>
        </a:prstGeom>
        <a:gradFill rotWithShape="0">
          <a:gsLst>
            <a:gs pos="0">
              <a:schemeClr val="accent5">
                <a:hueOff val="2007630"/>
                <a:satOff val="-9600"/>
                <a:lumOff val="10523"/>
                <a:alphaOff val="0"/>
                <a:tint val="64000"/>
                <a:lumMod val="118000"/>
              </a:schemeClr>
            </a:gs>
            <a:gs pos="100000">
              <a:schemeClr val="accent5">
                <a:hueOff val="2007630"/>
                <a:satOff val="-9600"/>
                <a:lumOff val="10523"/>
                <a:alphaOff val="0"/>
                <a:tint val="92000"/>
                <a:alpha val="100000"/>
                <a:lumMod val="110000"/>
              </a:schemeClr>
            </a:gs>
          </a:gsLst>
          <a:lin ang="5400000" scaled="0"/>
        </a:gradFill>
        <a:ln w="9525" cap="rnd" cmpd="sng" algn="ctr">
          <a:solidFill>
            <a:schemeClr val="accent5">
              <a:hueOff val="2007630"/>
              <a:satOff val="-9600"/>
              <a:lumOff val="1052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F98A85F9-E049-4B2E-B217-5511DCBD5386}">
      <dsp:nvSpPr>
        <dsp:cNvPr id="0" name=""/>
        <dsp:cNvSpPr/>
      </dsp:nvSpPr>
      <dsp:spPr>
        <a:xfrm>
          <a:off x="2871675" y="3225265"/>
          <a:ext cx="799538" cy="133256"/>
        </a:xfrm>
        <a:prstGeom prst="parallelogram">
          <a:avLst>
            <a:gd name="adj" fmla="val 140840"/>
          </a:avLst>
        </a:prstGeom>
        <a:gradFill rotWithShape="0">
          <a:gsLst>
            <a:gs pos="0">
              <a:schemeClr val="accent5">
                <a:hueOff val="2094919"/>
                <a:satOff val="-10018"/>
                <a:lumOff val="10980"/>
                <a:alphaOff val="0"/>
                <a:tint val="64000"/>
                <a:lumMod val="118000"/>
              </a:schemeClr>
            </a:gs>
            <a:gs pos="100000">
              <a:schemeClr val="accent5">
                <a:hueOff val="2094919"/>
                <a:satOff val="-10018"/>
                <a:lumOff val="10980"/>
                <a:alphaOff val="0"/>
                <a:tint val="92000"/>
                <a:alpha val="100000"/>
                <a:lumMod val="110000"/>
              </a:schemeClr>
            </a:gs>
          </a:gsLst>
          <a:lin ang="5400000" scaled="0"/>
        </a:gradFill>
        <a:ln w="9525" cap="rnd" cmpd="sng" algn="ctr">
          <a:solidFill>
            <a:schemeClr val="accent5">
              <a:hueOff val="2094919"/>
              <a:satOff val="-10018"/>
              <a:lumOff val="10980"/>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BCE39A81-1211-44B0-91AE-6DD408BEDE49}">
      <dsp:nvSpPr>
        <dsp:cNvPr id="0" name=""/>
        <dsp:cNvSpPr/>
      </dsp:nvSpPr>
      <dsp:spPr>
        <a:xfrm>
          <a:off x="3717853" y="3225265"/>
          <a:ext cx="799538" cy="133256"/>
        </a:xfrm>
        <a:prstGeom prst="parallelogram">
          <a:avLst>
            <a:gd name="adj" fmla="val 140840"/>
          </a:avLst>
        </a:prstGeom>
        <a:gradFill rotWithShape="0">
          <a:gsLst>
            <a:gs pos="0">
              <a:schemeClr val="accent5">
                <a:hueOff val="2182207"/>
                <a:satOff val="-10435"/>
                <a:lumOff val="11438"/>
                <a:alphaOff val="0"/>
                <a:tint val="64000"/>
                <a:lumMod val="118000"/>
              </a:schemeClr>
            </a:gs>
            <a:gs pos="100000">
              <a:schemeClr val="accent5">
                <a:hueOff val="2182207"/>
                <a:satOff val="-10435"/>
                <a:lumOff val="11438"/>
                <a:alphaOff val="0"/>
                <a:tint val="92000"/>
                <a:alpha val="100000"/>
                <a:lumMod val="110000"/>
              </a:schemeClr>
            </a:gs>
          </a:gsLst>
          <a:lin ang="5400000" scaled="0"/>
        </a:gradFill>
        <a:ln w="9525" cap="rnd" cmpd="sng" algn="ctr">
          <a:solidFill>
            <a:schemeClr val="accent5">
              <a:hueOff val="2182207"/>
              <a:satOff val="-10435"/>
              <a:lumOff val="11438"/>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BF485348-C58E-4F5A-9272-5F87C9D9C071}">
      <dsp:nvSpPr>
        <dsp:cNvPr id="0" name=""/>
        <dsp:cNvSpPr/>
      </dsp:nvSpPr>
      <dsp:spPr>
        <a:xfrm>
          <a:off x="4564031" y="3225265"/>
          <a:ext cx="799538" cy="133256"/>
        </a:xfrm>
        <a:prstGeom prst="parallelogram">
          <a:avLst>
            <a:gd name="adj" fmla="val 140840"/>
          </a:avLst>
        </a:prstGeom>
        <a:gradFill rotWithShape="0">
          <a:gsLst>
            <a:gs pos="0">
              <a:schemeClr val="accent5">
                <a:hueOff val="2269495"/>
                <a:satOff val="-10853"/>
                <a:lumOff val="11895"/>
                <a:alphaOff val="0"/>
                <a:tint val="64000"/>
                <a:lumMod val="118000"/>
              </a:schemeClr>
            </a:gs>
            <a:gs pos="100000">
              <a:schemeClr val="accent5">
                <a:hueOff val="2269495"/>
                <a:satOff val="-10853"/>
                <a:lumOff val="11895"/>
                <a:alphaOff val="0"/>
                <a:tint val="92000"/>
                <a:alpha val="100000"/>
                <a:lumMod val="110000"/>
              </a:schemeClr>
            </a:gs>
          </a:gsLst>
          <a:lin ang="5400000" scaled="0"/>
        </a:gradFill>
        <a:ln w="9525" cap="rnd" cmpd="sng" algn="ctr">
          <a:solidFill>
            <a:schemeClr val="accent5">
              <a:hueOff val="2269495"/>
              <a:satOff val="-10853"/>
              <a:lumOff val="11895"/>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 modelId="{27152663-B808-455F-8B27-24BE64781228}">
      <dsp:nvSpPr>
        <dsp:cNvPr id="0" name=""/>
        <dsp:cNvSpPr/>
      </dsp:nvSpPr>
      <dsp:spPr>
        <a:xfrm>
          <a:off x="5410209" y="3225265"/>
          <a:ext cx="799538" cy="133256"/>
        </a:xfrm>
        <a:prstGeom prst="parallelogram">
          <a:avLst>
            <a:gd name="adj" fmla="val 140840"/>
          </a:avLst>
        </a:prstGeom>
        <a:gradFill rotWithShape="0">
          <a:gsLst>
            <a:gs pos="0">
              <a:schemeClr val="accent5">
                <a:hueOff val="2356783"/>
                <a:satOff val="-11270"/>
                <a:lumOff val="12353"/>
                <a:alphaOff val="0"/>
                <a:tint val="64000"/>
                <a:lumMod val="118000"/>
              </a:schemeClr>
            </a:gs>
            <a:gs pos="100000">
              <a:schemeClr val="accent5">
                <a:hueOff val="2356783"/>
                <a:satOff val="-11270"/>
                <a:lumOff val="12353"/>
                <a:alphaOff val="0"/>
                <a:tint val="92000"/>
                <a:alpha val="100000"/>
                <a:lumMod val="110000"/>
              </a:schemeClr>
            </a:gs>
          </a:gsLst>
          <a:lin ang="5400000" scaled="0"/>
        </a:gradFill>
        <a:ln w="9525" cap="rnd" cmpd="sng" algn="ctr">
          <a:solidFill>
            <a:schemeClr val="accent5">
              <a:hueOff val="2356783"/>
              <a:satOff val="-11270"/>
              <a:lumOff val="12353"/>
              <a:alphaOff val="0"/>
            </a:schemeClr>
          </a:solidFill>
          <a:prstDash val="solid"/>
        </a:ln>
        <a:effectLst/>
      </dsp:spPr>
      <dsp:style>
        <a:lnRef idx="1">
          <a:scrgbClr r="0" g="0" b="0"/>
        </a:lnRef>
        <a:fillRef idx="2">
          <a:scrgbClr r="0" g="0" b="0"/>
        </a:fillRef>
        <a:effectRef idx="1">
          <a:scrgbClr r="0" g="0" b="0"/>
        </a:effectRef>
        <a:fontRef idx="minor">
          <a:schemeClr val="dk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DFDA9-8F34-452E-8FA3-1E21DB2FE482}">
      <dsp:nvSpPr>
        <dsp:cNvPr id="0" name=""/>
        <dsp:cNvSpPr/>
      </dsp:nvSpPr>
      <dsp:spPr>
        <a:xfrm>
          <a:off x="0" y="2656"/>
          <a:ext cx="6535589" cy="86112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baseline="0" dirty="0" smtClean="0">
              <a:solidFill>
                <a:schemeClr val="tx1"/>
              </a:solidFill>
              <a:latin typeface="Arial" panose="020B0604020202020204" pitchFamily="34" charset="0"/>
            </a:rPr>
            <a:t>Self-Understanding of Culture</a:t>
          </a:r>
          <a:r>
            <a:rPr lang="en-US" sz="1400" kern="1200" baseline="0" dirty="0" smtClean="0">
              <a:solidFill>
                <a:schemeClr val="tx1"/>
              </a:solidFill>
              <a:latin typeface="Arial" panose="020B0604020202020204" pitchFamily="34" charset="0"/>
            </a:rPr>
            <a:t>: adjustment of self-cultural programming with Hofstede’s dimensions.</a:t>
          </a:r>
          <a:endParaRPr lang="en-US" sz="1400" kern="1200" baseline="0" dirty="0">
            <a:solidFill>
              <a:schemeClr val="tx1"/>
            </a:solidFill>
            <a:latin typeface="Arial" panose="020B0604020202020204" pitchFamily="34" charset="0"/>
          </a:endParaRPr>
        </a:p>
      </dsp:txBody>
      <dsp:txXfrm>
        <a:off x="42036" y="44692"/>
        <a:ext cx="6451517" cy="777048"/>
      </dsp:txXfrm>
    </dsp:sp>
    <dsp:sp modelId="{36D42E62-7186-4BB7-AE45-D47E60BA4AF1}">
      <dsp:nvSpPr>
        <dsp:cNvPr id="0" name=""/>
        <dsp:cNvSpPr/>
      </dsp:nvSpPr>
      <dsp:spPr>
        <a:xfrm>
          <a:off x="0" y="1028812"/>
          <a:ext cx="6535589" cy="861120"/>
        </a:xfrm>
        <a:prstGeom prst="roundRect">
          <a:avLst/>
        </a:prstGeom>
        <a:solidFill>
          <a:schemeClr val="accent5">
            <a:hueOff val="785595"/>
            <a:satOff val="-3757"/>
            <a:lumOff val="411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baseline="0" dirty="0" smtClean="0">
              <a:solidFill>
                <a:schemeClr val="tx1"/>
              </a:solidFill>
              <a:latin typeface="Arial" panose="020B0604020202020204" pitchFamily="34" charset="0"/>
            </a:rPr>
            <a:t>Emotional Cultural Adaptation</a:t>
          </a:r>
          <a:r>
            <a:rPr lang="en-US" sz="1400" kern="1200" baseline="0" dirty="0" smtClean="0">
              <a:solidFill>
                <a:schemeClr val="tx1"/>
              </a:solidFill>
              <a:latin typeface="Arial" panose="020B0604020202020204" pitchFamily="34" charset="0"/>
            </a:rPr>
            <a:t>: Adaptation to the emotional expression mode of a given cultural context, </a:t>
          </a:r>
          <a:r>
            <a:rPr lang="en-US" sz="1400" kern="1200" baseline="0" dirty="0" err="1" smtClean="0">
              <a:solidFill>
                <a:schemeClr val="tx1"/>
              </a:solidFill>
              <a:latin typeface="Arial" panose="020B0604020202020204" pitchFamily="34" charset="0"/>
            </a:rPr>
            <a:t>Bratianu</a:t>
          </a:r>
          <a:r>
            <a:rPr lang="en-US" sz="1400" kern="1200" baseline="0" dirty="0" smtClean="0">
              <a:solidFill>
                <a:schemeClr val="tx1"/>
              </a:solidFill>
              <a:latin typeface="Arial" panose="020B0604020202020204" pitchFamily="34" charset="0"/>
            </a:rPr>
            <a:t> and </a:t>
          </a:r>
          <a:r>
            <a:rPr lang="en-US" sz="1400" kern="1200" baseline="0" dirty="0" err="1" smtClean="0">
              <a:solidFill>
                <a:schemeClr val="tx1"/>
              </a:solidFill>
              <a:latin typeface="Arial" panose="020B0604020202020204" pitchFamily="34" charset="0"/>
            </a:rPr>
            <a:t>Paiuc</a:t>
          </a:r>
          <a:r>
            <a:rPr lang="en-US" sz="1400" kern="1200" baseline="0" dirty="0" smtClean="0">
              <a:solidFill>
                <a:schemeClr val="tx1"/>
              </a:solidFill>
              <a:latin typeface="Arial" panose="020B0604020202020204" pitchFamily="34" charset="0"/>
            </a:rPr>
            <a:t> (2025) .</a:t>
          </a:r>
          <a:endParaRPr lang="en-US" sz="1400" kern="1200" baseline="0" dirty="0">
            <a:solidFill>
              <a:schemeClr val="tx1"/>
            </a:solidFill>
            <a:latin typeface="Arial" panose="020B0604020202020204" pitchFamily="34" charset="0"/>
          </a:endParaRPr>
        </a:p>
      </dsp:txBody>
      <dsp:txXfrm>
        <a:off x="42036" y="1070848"/>
        <a:ext cx="6451517" cy="777048"/>
      </dsp:txXfrm>
    </dsp:sp>
    <dsp:sp modelId="{3A9E4768-0B44-4823-971C-862BCF83260A}">
      <dsp:nvSpPr>
        <dsp:cNvPr id="0" name=""/>
        <dsp:cNvSpPr/>
      </dsp:nvSpPr>
      <dsp:spPr>
        <a:xfrm>
          <a:off x="0" y="2022412"/>
          <a:ext cx="6535589" cy="861120"/>
        </a:xfrm>
        <a:prstGeom prst="roundRect">
          <a:avLst/>
        </a:prstGeom>
        <a:solidFill>
          <a:schemeClr val="accent5">
            <a:hueOff val="1571189"/>
            <a:satOff val="-7513"/>
            <a:lumOff val="823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baseline="0" dirty="0" smtClean="0">
              <a:solidFill>
                <a:schemeClr val="tx1"/>
              </a:solidFill>
              <a:latin typeface="Arial" panose="020B0604020202020204" pitchFamily="34" charset="0"/>
            </a:rPr>
            <a:t>Conflict Resolution</a:t>
          </a:r>
          <a:r>
            <a:rPr lang="en-US" sz="1400" kern="1200" baseline="0" dirty="0" smtClean="0">
              <a:solidFill>
                <a:schemeClr val="tx1"/>
              </a:solidFill>
              <a:latin typeface="Arial" panose="020B0604020202020204" pitchFamily="34" charset="0"/>
            </a:rPr>
            <a:t>: Emotion Management Stratagem (Hofstede’s Influenced).</a:t>
          </a:r>
          <a:endParaRPr lang="en-US" sz="1400" kern="1200" baseline="0" dirty="0">
            <a:solidFill>
              <a:schemeClr val="tx1"/>
            </a:solidFill>
            <a:latin typeface="Arial" panose="020B0604020202020204" pitchFamily="34" charset="0"/>
          </a:endParaRPr>
        </a:p>
      </dsp:txBody>
      <dsp:txXfrm>
        <a:off x="42036" y="2064448"/>
        <a:ext cx="6451517" cy="777048"/>
      </dsp:txXfrm>
    </dsp:sp>
    <dsp:sp modelId="{07E1934F-CF5C-422E-BFFD-DCA032A090D0}">
      <dsp:nvSpPr>
        <dsp:cNvPr id="0" name=""/>
        <dsp:cNvSpPr/>
      </dsp:nvSpPr>
      <dsp:spPr>
        <a:xfrm>
          <a:off x="0" y="3016012"/>
          <a:ext cx="6535589" cy="861120"/>
        </a:xfrm>
        <a:prstGeom prst="roundRect">
          <a:avLst/>
        </a:prstGeom>
        <a:solidFill>
          <a:schemeClr val="accent5">
            <a:hueOff val="2356783"/>
            <a:satOff val="-11270"/>
            <a:lumOff val="123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kern="1200" baseline="0" dirty="0" smtClean="0">
              <a:solidFill>
                <a:schemeClr val="tx1"/>
              </a:solidFill>
              <a:latin typeface="Arial" panose="020B0604020202020204" pitchFamily="34" charset="0"/>
            </a:rPr>
            <a:t>Innovation Enhancement</a:t>
          </a:r>
          <a:r>
            <a:rPr lang="en-US" sz="1400" kern="1200" baseline="0" dirty="0" smtClean="0">
              <a:solidFill>
                <a:schemeClr val="tx1"/>
              </a:solidFill>
              <a:latin typeface="Arial" panose="020B0604020202020204" pitchFamily="34" charset="0"/>
            </a:rPr>
            <a:t>: The cultural aspect of the dimension with the work collaboration of varieties realized.</a:t>
          </a:r>
          <a:endParaRPr lang="en-US" sz="1400" kern="1200" baseline="0" dirty="0">
            <a:solidFill>
              <a:schemeClr val="tx1"/>
            </a:solidFill>
            <a:latin typeface="Arial" panose="020B0604020202020204" pitchFamily="34" charset="0"/>
          </a:endParaRPr>
        </a:p>
      </dsp:txBody>
      <dsp:txXfrm>
        <a:off x="42036" y="3058048"/>
        <a:ext cx="6451517" cy="77704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3518AE-CDB6-4FD8-BB37-89A7CEAEE929}">
      <dsp:nvSpPr>
        <dsp:cNvPr id="0" name=""/>
        <dsp:cNvSpPr/>
      </dsp:nvSpPr>
      <dsp:spPr>
        <a:xfrm>
          <a:off x="543877" y="0"/>
          <a:ext cx="6163948" cy="4090736"/>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16CA86-A2D3-4342-B726-D5CB90692B93}">
      <dsp:nvSpPr>
        <dsp:cNvPr id="0" name=""/>
        <dsp:cNvSpPr/>
      </dsp:nvSpPr>
      <dsp:spPr>
        <a:xfrm>
          <a:off x="2124" y="1227220"/>
          <a:ext cx="1278962" cy="16362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solidFill>
                <a:schemeClr val="tx1"/>
              </a:solidFill>
              <a:latin typeface="Arial" panose="020B0604020202020204" pitchFamily="34" charset="0"/>
              <a:cs typeface="Arial" panose="020B0604020202020204" pitchFamily="34" charset="0"/>
            </a:rPr>
            <a:t>The Wong-Law EQ Scale and the Cultural Intelligence Scale.</a:t>
          </a:r>
          <a:endParaRPr lang="en-US" sz="1400" kern="1200" dirty="0">
            <a:solidFill>
              <a:schemeClr val="tx1"/>
            </a:solidFill>
            <a:latin typeface="Arial" panose="020B0604020202020204" pitchFamily="34" charset="0"/>
            <a:cs typeface="Arial" panose="020B0604020202020204" pitchFamily="34" charset="0"/>
          </a:endParaRPr>
        </a:p>
      </dsp:txBody>
      <dsp:txXfrm>
        <a:off x="64558" y="1289654"/>
        <a:ext cx="1154094" cy="1511426"/>
      </dsp:txXfrm>
    </dsp:sp>
    <dsp:sp modelId="{CB9DF626-7847-41FF-A44F-DD431ACCB19B}">
      <dsp:nvSpPr>
        <dsp:cNvPr id="0" name=""/>
        <dsp:cNvSpPr/>
      </dsp:nvSpPr>
      <dsp:spPr>
        <a:xfrm>
          <a:off x="1494247" y="1227220"/>
          <a:ext cx="1278962" cy="16362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solidFill>
                <a:schemeClr val="tx1"/>
              </a:solidFill>
              <a:latin typeface="Arial" panose="020B0604020202020204" pitchFamily="34" charset="0"/>
              <a:cs typeface="Arial" panose="020B0604020202020204" pitchFamily="34" charset="0"/>
            </a:rPr>
            <a:t>Feedback that is 360 degrees from a diverse cultural point of view.</a:t>
          </a:r>
          <a:endParaRPr lang="en-US" sz="1400" kern="1200" dirty="0">
            <a:solidFill>
              <a:schemeClr val="tx1"/>
            </a:solidFill>
            <a:latin typeface="Arial" panose="020B0604020202020204" pitchFamily="34" charset="0"/>
            <a:cs typeface="Arial" panose="020B0604020202020204" pitchFamily="34" charset="0"/>
          </a:endParaRPr>
        </a:p>
      </dsp:txBody>
      <dsp:txXfrm>
        <a:off x="1556681" y="1289654"/>
        <a:ext cx="1154094" cy="1511426"/>
      </dsp:txXfrm>
    </dsp:sp>
    <dsp:sp modelId="{C14EF7A4-F8E0-4F69-B57D-6CEEEAC63D39}">
      <dsp:nvSpPr>
        <dsp:cNvPr id="0" name=""/>
        <dsp:cNvSpPr/>
      </dsp:nvSpPr>
      <dsp:spPr>
        <a:xfrm>
          <a:off x="2986370" y="1227220"/>
          <a:ext cx="1278962" cy="16362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chemeClr val="tx1"/>
              </a:solidFill>
              <a:latin typeface="Arial" panose="020B0604020202020204" pitchFamily="34" charset="0"/>
              <a:cs typeface="Arial" panose="020B0604020202020204" pitchFamily="34" charset="0"/>
            </a:rPr>
            <a:t>Cross-cultural behavior observation.</a:t>
          </a:r>
          <a:endParaRPr lang="en-US" sz="1400" kern="1200" dirty="0">
            <a:solidFill>
              <a:schemeClr val="tx1"/>
            </a:solidFill>
            <a:latin typeface="Arial" panose="020B0604020202020204" pitchFamily="34" charset="0"/>
            <a:cs typeface="Arial" panose="020B0604020202020204" pitchFamily="34" charset="0"/>
          </a:endParaRPr>
        </a:p>
      </dsp:txBody>
      <dsp:txXfrm>
        <a:off x="3048804" y="1289654"/>
        <a:ext cx="1154094" cy="1511426"/>
      </dsp:txXfrm>
    </dsp:sp>
    <dsp:sp modelId="{B5894EE8-A41F-49A9-9B0F-BBDE546F2A76}">
      <dsp:nvSpPr>
        <dsp:cNvPr id="0" name=""/>
        <dsp:cNvSpPr/>
      </dsp:nvSpPr>
      <dsp:spPr>
        <a:xfrm>
          <a:off x="4478493" y="1227220"/>
          <a:ext cx="1278962" cy="16362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solidFill>
                <a:schemeClr val="tx1"/>
              </a:solidFill>
              <a:latin typeface="Arial" panose="020B0604020202020204" pitchFamily="34" charset="0"/>
              <a:cs typeface="Arial" panose="020B0604020202020204" pitchFamily="34" charset="0"/>
            </a:rPr>
            <a:t>Situational judgement test of cultural-emotional responses.</a:t>
          </a:r>
          <a:endParaRPr lang="en-US" sz="1400" kern="1200" dirty="0">
            <a:solidFill>
              <a:schemeClr val="tx1"/>
            </a:solidFill>
            <a:latin typeface="Arial" panose="020B0604020202020204" pitchFamily="34" charset="0"/>
            <a:cs typeface="Arial" panose="020B0604020202020204" pitchFamily="34" charset="0"/>
          </a:endParaRPr>
        </a:p>
      </dsp:txBody>
      <dsp:txXfrm>
        <a:off x="4540927" y="1289654"/>
        <a:ext cx="1154094" cy="1511426"/>
      </dsp:txXfrm>
    </dsp:sp>
    <dsp:sp modelId="{B604F36A-7BB7-42A6-BF86-C5369F588E9E}">
      <dsp:nvSpPr>
        <dsp:cNvPr id="0" name=""/>
        <dsp:cNvSpPr/>
      </dsp:nvSpPr>
      <dsp:spPr>
        <a:xfrm>
          <a:off x="5970616" y="1227220"/>
          <a:ext cx="1278962" cy="16362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smtClean="0">
              <a:solidFill>
                <a:schemeClr val="tx1"/>
              </a:solidFill>
              <a:latin typeface="Arial" panose="020B0604020202020204" pitchFamily="34" charset="0"/>
              <a:cs typeface="Arial" panose="020B0604020202020204" pitchFamily="34" charset="0"/>
            </a:rPr>
            <a:t>The performance measures ensure greater effectiveness of teams.</a:t>
          </a:r>
          <a:endParaRPr lang="en-US" sz="1400" kern="1200" dirty="0">
            <a:solidFill>
              <a:schemeClr val="tx1"/>
            </a:solidFill>
            <a:latin typeface="Arial" panose="020B0604020202020204" pitchFamily="34" charset="0"/>
            <a:cs typeface="Arial" panose="020B0604020202020204" pitchFamily="34" charset="0"/>
          </a:endParaRPr>
        </a:p>
      </dsp:txBody>
      <dsp:txXfrm>
        <a:off x="6033050" y="1289654"/>
        <a:ext cx="1154094" cy="151142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75974F-9D10-4808-A08F-810FE5288CFB}">
      <dsp:nvSpPr>
        <dsp:cNvPr id="0" name=""/>
        <dsp:cNvSpPr/>
      </dsp:nvSpPr>
      <dsp:spPr>
        <a:xfrm>
          <a:off x="1467" y="0"/>
          <a:ext cx="1538439" cy="401261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t" anchorCtr="1">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AI-powered coaching provides real-time EQ-CQ feedback</a:t>
          </a:r>
          <a:endParaRPr lang="en-U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n-US" sz="1400" kern="1200" dirty="0" smtClean="0">
              <a:latin typeface="Arial" panose="020B0604020202020204" pitchFamily="34" charset="0"/>
              <a:cs typeface="Arial" panose="020B0604020202020204" pitchFamily="34" charset="0"/>
            </a:rPr>
            <a:t>The principle makes cross-cultural practice safe due to virtual reality training.</a:t>
          </a:r>
          <a:endParaRPr lang="en-GB" sz="1400" kern="1200" dirty="0">
            <a:latin typeface="Arial" panose="020B0604020202020204" pitchFamily="34" charset="0"/>
            <a:cs typeface="Arial" panose="020B0604020202020204" pitchFamily="34" charset="0"/>
          </a:endParaRPr>
        </a:p>
      </dsp:txBody>
      <dsp:txXfrm>
        <a:off x="1467" y="1605046"/>
        <a:ext cx="1538439" cy="1605046"/>
      </dsp:txXfrm>
    </dsp:sp>
    <dsp:sp modelId="{80E6E1B7-F376-410D-8776-E6C3BE8EB747}">
      <dsp:nvSpPr>
        <dsp:cNvPr id="0" name=""/>
        <dsp:cNvSpPr/>
      </dsp:nvSpPr>
      <dsp:spPr>
        <a:xfrm>
          <a:off x="102587" y="240756"/>
          <a:ext cx="1336201" cy="133620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3000" r="-13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5DC7B910-8587-4536-8057-FF1260431768}">
      <dsp:nvSpPr>
        <dsp:cNvPr id="0" name=""/>
        <dsp:cNvSpPr/>
      </dsp:nvSpPr>
      <dsp:spPr>
        <a:xfrm>
          <a:off x="1586060" y="0"/>
          <a:ext cx="1538439" cy="401261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latin typeface="Arial" panose="020B0604020202020204" pitchFamily="34" charset="0"/>
              <a:cs typeface="Arial" panose="020B0604020202020204" pitchFamily="34" charset="0"/>
            </a:rPr>
            <a:t>Biometric monitoring can be used to measure emotional feedback in leadership.</a:t>
          </a:r>
          <a:endParaRPr lang="en-US" sz="1400" kern="1200" dirty="0">
            <a:latin typeface="Arial" panose="020B0604020202020204" pitchFamily="34" charset="0"/>
            <a:cs typeface="Arial" panose="020B0604020202020204" pitchFamily="34" charset="0"/>
          </a:endParaRPr>
        </a:p>
      </dsp:txBody>
      <dsp:txXfrm>
        <a:off x="1586060" y="1605046"/>
        <a:ext cx="1538439" cy="1605046"/>
      </dsp:txXfrm>
    </dsp:sp>
    <dsp:sp modelId="{D2F86114-3249-4382-9FA6-370A45793AD0}">
      <dsp:nvSpPr>
        <dsp:cNvPr id="0" name=""/>
        <dsp:cNvSpPr/>
      </dsp:nvSpPr>
      <dsp:spPr>
        <a:xfrm>
          <a:off x="1687180" y="240756"/>
          <a:ext cx="1336201" cy="1336201"/>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6B262491-5C01-4662-BF80-CC31937900D7}">
      <dsp:nvSpPr>
        <dsp:cNvPr id="0" name=""/>
        <dsp:cNvSpPr/>
      </dsp:nvSpPr>
      <dsp:spPr>
        <a:xfrm>
          <a:off x="3170654" y="0"/>
          <a:ext cx="1538439" cy="401261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latin typeface="Arial" panose="020B0604020202020204" pitchFamily="34" charset="0"/>
              <a:cs typeface="Arial" panose="020B0604020202020204" pitchFamily="34" charset="0"/>
            </a:rPr>
            <a:t>Group intelligence measurement as opposed to individual measurement</a:t>
          </a:r>
          <a:endParaRPr lang="en-US" sz="1400" kern="1200" dirty="0">
            <a:latin typeface="Arial" panose="020B0604020202020204" pitchFamily="34" charset="0"/>
            <a:cs typeface="Arial" panose="020B0604020202020204" pitchFamily="34" charset="0"/>
          </a:endParaRPr>
        </a:p>
      </dsp:txBody>
      <dsp:txXfrm>
        <a:off x="3170654" y="1605046"/>
        <a:ext cx="1538439" cy="1605046"/>
      </dsp:txXfrm>
    </dsp:sp>
    <dsp:sp modelId="{742067B0-5EC4-4CDB-8175-F0962314EC3E}">
      <dsp:nvSpPr>
        <dsp:cNvPr id="0" name=""/>
        <dsp:cNvSpPr/>
      </dsp:nvSpPr>
      <dsp:spPr>
        <a:xfrm>
          <a:off x="3271773" y="240756"/>
          <a:ext cx="1336201" cy="1336201"/>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45000" r="-45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19E7B669-BD59-4128-A86B-EB415C12A2D1}">
      <dsp:nvSpPr>
        <dsp:cNvPr id="0" name=""/>
        <dsp:cNvSpPr/>
      </dsp:nvSpPr>
      <dsp:spPr>
        <a:xfrm>
          <a:off x="4755247" y="0"/>
          <a:ext cx="1538439" cy="4012616"/>
        </a:xfrm>
        <a:prstGeom prst="roundRect">
          <a:avLst>
            <a:gd name="adj" fmla="val 10000"/>
          </a:avLst>
        </a:prstGeom>
        <a:gradFill rotWithShape="0">
          <a:gsLst>
            <a:gs pos="0">
              <a:schemeClr val="accent1">
                <a:hueOff val="0"/>
                <a:satOff val="0"/>
                <a:lumOff val="0"/>
                <a:alphaOff val="0"/>
                <a:tint val="64000"/>
                <a:lumMod val="118000"/>
              </a:schemeClr>
            </a:gs>
            <a:gs pos="100000">
              <a:schemeClr val="accent1">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n-GB" sz="1400" kern="1200" dirty="0" smtClean="0">
              <a:latin typeface="Arial" panose="020B0604020202020204" pitchFamily="34" charset="0"/>
              <a:cs typeface="Arial" panose="020B0604020202020204" pitchFamily="34" charset="0"/>
            </a:rPr>
            <a:t>Neuroscience studies-develop insight into emotional-cultural integration</a:t>
          </a:r>
          <a:endParaRPr lang="en-US" sz="1400" kern="1200" dirty="0">
            <a:latin typeface="Arial" panose="020B0604020202020204" pitchFamily="34" charset="0"/>
            <a:cs typeface="Arial" panose="020B0604020202020204" pitchFamily="34" charset="0"/>
          </a:endParaRPr>
        </a:p>
      </dsp:txBody>
      <dsp:txXfrm>
        <a:off x="4755247" y="1605046"/>
        <a:ext cx="1538439" cy="1605046"/>
      </dsp:txXfrm>
    </dsp:sp>
    <dsp:sp modelId="{4D36522F-7AC7-4EDE-9CFB-E6337CD3BDA2}">
      <dsp:nvSpPr>
        <dsp:cNvPr id="0" name=""/>
        <dsp:cNvSpPr/>
      </dsp:nvSpPr>
      <dsp:spPr>
        <a:xfrm>
          <a:off x="4856366" y="240756"/>
          <a:ext cx="1336201" cy="1336201"/>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39000" r="-39000"/>
          </a:stretch>
        </a:blipFill>
        <a:ln w="9525" cap="rnd" cmpd="sng" algn="ctr">
          <a:solidFill>
            <a:schemeClr val="lt1">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FBCCC4F3-F2B7-4F39-8340-4D3C0ACCAC30}">
      <dsp:nvSpPr>
        <dsp:cNvPr id="0" name=""/>
        <dsp:cNvSpPr/>
      </dsp:nvSpPr>
      <dsp:spPr>
        <a:xfrm>
          <a:off x="1619179" y="3222124"/>
          <a:ext cx="4675975" cy="601892"/>
        </a:xfrm>
        <a:prstGeom prst="chevron">
          <a:avLst/>
        </a:prstGeom>
        <a:gradFill rotWithShape="0">
          <a:gsLst>
            <a:gs pos="0">
              <a:schemeClr val="accent1">
                <a:tint val="60000"/>
                <a:hueOff val="0"/>
                <a:satOff val="0"/>
                <a:lumOff val="0"/>
                <a:alphaOff val="0"/>
                <a:tint val="64000"/>
                <a:lumMod val="118000"/>
              </a:schemeClr>
            </a:gs>
            <a:gs pos="100000">
              <a:schemeClr val="accent1">
                <a:tint val="60000"/>
                <a:hueOff val="0"/>
                <a:satOff val="0"/>
                <a:lumOff val="0"/>
                <a:alphaOff val="0"/>
                <a:tint val="92000"/>
                <a:alpha val="100000"/>
                <a:lumMod val="110000"/>
              </a:schemeClr>
            </a:gs>
          </a:gsLst>
          <a:lin ang="5400000" scaled="0"/>
        </a:gradFill>
        <a:ln w="9525" cap="rnd" cmpd="sng" algn="ctr">
          <a:solidFill>
            <a:schemeClr val="lt1">
              <a:hueOff val="0"/>
              <a:satOff val="0"/>
              <a:lumOff val="0"/>
              <a:alphaOff val="0"/>
            </a:schemeClr>
          </a:solidFill>
          <a:prstDash val="solid"/>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1C09FA-9362-4252-9E71-12F76327CE3F}">
      <dsp:nvSpPr>
        <dsp:cNvPr id="0" name=""/>
        <dsp:cNvSpPr/>
      </dsp:nvSpPr>
      <dsp:spPr>
        <a:xfrm>
          <a:off x="0" y="367474"/>
          <a:ext cx="7567865" cy="554400"/>
        </a:xfrm>
        <a:prstGeom prst="rect">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57E103-4B40-4ACD-858E-9B1915104A1A}">
      <dsp:nvSpPr>
        <dsp:cNvPr id="0" name=""/>
        <dsp:cNvSpPr/>
      </dsp:nvSpPr>
      <dsp:spPr>
        <a:xfrm>
          <a:off x="378393" y="42754"/>
          <a:ext cx="5297505" cy="64944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33" tIns="0" rIns="200233"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Integration of CQ and EQ will produce stronger and agile leadership.</a:t>
          </a:r>
          <a:endParaRPr lang="en-US" sz="1400" kern="1200" dirty="0">
            <a:latin typeface="Arial" panose="020B0604020202020204" pitchFamily="34" charset="0"/>
            <a:cs typeface="Arial" panose="020B0604020202020204" pitchFamily="34" charset="0"/>
          </a:endParaRPr>
        </a:p>
      </dsp:txBody>
      <dsp:txXfrm>
        <a:off x="410096" y="74457"/>
        <a:ext cx="5234099" cy="586034"/>
      </dsp:txXfrm>
    </dsp:sp>
    <dsp:sp modelId="{70A10CC6-2EB3-45BA-B949-616CA3908B1A}">
      <dsp:nvSpPr>
        <dsp:cNvPr id="0" name=""/>
        <dsp:cNvSpPr/>
      </dsp:nvSpPr>
      <dsp:spPr>
        <a:xfrm>
          <a:off x="0" y="1365394"/>
          <a:ext cx="7567865" cy="554400"/>
        </a:xfrm>
        <a:prstGeom prst="rect">
          <a:avLst/>
        </a:prstGeom>
        <a:solidFill>
          <a:schemeClr val="lt1">
            <a:alpha val="90000"/>
            <a:hueOff val="0"/>
            <a:satOff val="0"/>
            <a:lumOff val="0"/>
            <a:alphaOff val="0"/>
          </a:schemeClr>
        </a:solidFill>
        <a:ln w="19050"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50906-836D-425E-A87B-DC760517BF91}">
      <dsp:nvSpPr>
        <dsp:cNvPr id="0" name=""/>
        <dsp:cNvSpPr/>
      </dsp:nvSpPr>
      <dsp:spPr>
        <a:xfrm>
          <a:off x="378393" y="1040674"/>
          <a:ext cx="5297505" cy="649440"/>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33" tIns="0" rIns="200233"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Emotional intelligence increases the functioning of teams, communication and beneficial conflict resolution.</a:t>
          </a:r>
          <a:endParaRPr lang="en-US" sz="1400" kern="1200" dirty="0">
            <a:latin typeface="Arial" panose="020B0604020202020204" pitchFamily="34" charset="0"/>
            <a:cs typeface="Arial" panose="020B0604020202020204" pitchFamily="34" charset="0"/>
          </a:endParaRPr>
        </a:p>
      </dsp:txBody>
      <dsp:txXfrm>
        <a:off x="410096" y="1072377"/>
        <a:ext cx="5234099" cy="586034"/>
      </dsp:txXfrm>
    </dsp:sp>
    <dsp:sp modelId="{F29D7CC9-F7CE-419F-8EA7-9118F8F5E08A}">
      <dsp:nvSpPr>
        <dsp:cNvPr id="0" name=""/>
        <dsp:cNvSpPr/>
      </dsp:nvSpPr>
      <dsp:spPr>
        <a:xfrm>
          <a:off x="0" y="2363314"/>
          <a:ext cx="7567865" cy="554400"/>
        </a:xfrm>
        <a:prstGeom prst="rect">
          <a:avLst/>
        </a:prstGeom>
        <a:solidFill>
          <a:schemeClr val="lt1">
            <a:alpha val="90000"/>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D86E919-5492-496F-B326-53FD74712B21}">
      <dsp:nvSpPr>
        <dsp:cNvPr id="0" name=""/>
        <dsp:cNvSpPr/>
      </dsp:nvSpPr>
      <dsp:spPr>
        <a:xfrm>
          <a:off x="378393" y="2038594"/>
          <a:ext cx="5297505" cy="64944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33" tIns="0" rIns="200233"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Cultural intelligence assists the leader to cross and move multicultural teams.</a:t>
          </a:r>
          <a:endParaRPr lang="en-US" sz="1400" kern="1200" dirty="0">
            <a:latin typeface="Arial" panose="020B0604020202020204" pitchFamily="34" charset="0"/>
            <a:cs typeface="Arial" panose="020B0604020202020204" pitchFamily="34" charset="0"/>
          </a:endParaRPr>
        </a:p>
      </dsp:txBody>
      <dsp:txXfrm>
        <a:off x="410096" y="2070297"/>
        <a:ext cx="5234099" cy="586034"/>
      </dsp:txXfrm>
    </dsp:sp>
    <dsp:sp modelId="{B9260E14-A68F-4B5D-BB23-FD10A6994EC3}">
      <dsp:nvSpPr>
        <dsp:cNvPr id="0" name=""/>
        <dsp:cNvSpPr/>
      </dsp:nvSpPr>
      <dsp:spPr>
        <a:xfrm>
          <a:off x="0" y="3361235"/>
          <a:ext cx="7567865" cy="554400"/>
        </a:xfrm>
        <a:prstGeom prst="rect">
          <a:avLst/>
        </a:prstGeom>
        <a:solidFill>
          <a:schemeClr val="lt1">
            <a:alpha val="90000"/>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E3C103-2FB8-4377-8FD7-85167D15E52A}">
      <dsp:nvSpPr>
        <dsp:cNvPr id="0" name=""/>
        <dsp:cNvSpPr/>
      </dsp:nvSpPr>
      <dsp:spPr>
        <a:xfrm>
          <a:off x="378393" y="3036515"/>
          <a:ext cx="5297505" cy="64944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0233" tIns="0" rIns="200233" bIns="0" numCol="1" spcCol="1270" anchor="ctr" anchorCtr="0">
          <a:noAutofit/>
        </a:bodyPr>
        <a:lstStyle/>
        <a:p>
          <a:pPr lvl="0" algn="l" defTabSz="622300">
            <a:lnSpc>
              <a:spcPct val="90000"/>
            </a:lnSpc>
            <a:spcBef>
              <a:spcPct val="0"/>
            </a:spcBef>
            <a:spcAft>
              <a:spcPct val="35000"/>
            </a:spcAft>
          </a:pPr>
          <a:r>
            <a:rPr lang="en-US" sz="1400" kern="1200" dirty="0" smtClean="0">
              <a:latin typeface="Arial" panose="020B0604020202020204" pitchFamily="34" charset="0"/>
              <a:cs typeface="Arial" panose="020B0604020202020204" pitchFamily="34" charset="0"/>
            </a:rPr>
            <a:t>EQ and CQ are warmly welcomed and increase the pace of innovation, inclusion and organizational success.</a:t>
          </a:r>
          <a:endParaRPr lang="en-US" sz="1400" kern="1200" dirty="0">
            <a:latin typeface="Arial" panose="020B0604020202020204" pitchFamily="34" charset="0"/>
            <a:cs typeface="Arial" panose="020B0604020202020204" pitchFamily="34" charset="0"/>
          </a:endParaRPr>
        </a:p>
      </dsp:txBody>
      <dsp:txXfrm>
        <a:off x="410096" y="3068218"/>
        <a:ext cx="5234099"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Table of Contents</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0680FBE-A8DF-4758-9AC4-3A9E1039168F}" type="datetimeFigureOut">
              <a:rPr lang="en-US" smtClean="0"/>
              <a:t>7/9/2025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679768-A2FC-4D08-91F6-8DCE6C566B36}" type="slidenum">
              <a:rPr lang="en-US" smtClean="0"/>
              <a:t>‹#›</a:t>
            </a:fld>
            <a:endParaRPr lang="en-US"/>
          </a:p>
        </p:txBody>
      </p:sp>
    </p:spTree>
    <p:extLst>
      <p:ext uri="{BB962C8B-B14F-4D97-AF65-F5344CB8AC3E}">
        <p14:creationId xmlns:p14="http://schemas.microsoft.com/office/powerpoint/2010/main" val="183025516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Table of Contents</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3577B-6902-467D-A26C-08A0DD5E4E03}" type="datetimeFigureOut">
              <a:rPr lang="en-US" smtClean="0"/>
              <a:t>7/9/2025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1EA0F-A667-4B49-8422-0062BC55E249}" type="slidenum">
              <a:rPr lang="en-US" smtClean="0"/>
              <a:t>‹#›</a:t>
            </a:fld>
            <a:endParaRPr lang="en-US"/>
          </a:p>
        </p:txBody>
      </p:sp>
    </p:spTree>
    <p:extLst>
      <p:ext uri="{BB962C8B-B14F-4D97-AF65-F5344CB8AC3E}">
        <p14:creationId xmlns:p14="http://schemas.microsoft.com/office/powerpoint/2010/main" val="338191029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amazingworkplaces.co/how-microsofts-cultural-transformation-inspires-modern-workplaces/"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s://www.unilever.com/news/news-search/2025/how-unilevers-digital-transformation-is-driving-operational-excellence/" TargetMode="External"/><Relationship Id="rId4" Type="http://schemas.openxmlformats.org/officeDocument/2006/relationships/hyperlink" Target="https://www.ineak.com/the-role-of-leadership-in-toyotas-management-culture/"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amazingworkplaces.co/how-microsofts-cultural-transformation-inspires-modern-workplaces/"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unilever.com/news/news-search/2025/how-unilevers-digital-transformation-is-driving-operational-excellence/" TargetMode="External"/><Relationship Id="rId4" Type="http://schemas.openxmlformats.org/officeDocument/2006/relationships/hyperlink" Target="https://www.ineak.com/the-role-of-leadership-in-toyotas-management-cultur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Emotional intelligence (EQ) helps leaders build strong relationships at work. Goleman’s model highlights self-awareness, self-regulation, and empathy as key EQ elements, which improve team trust and communication (</a:t>
            </a:r>
            <a:r>
              <a:rPr lang="en-US" sz="1100" kern="1200" dirty="0" err="1" smtClean="0">
                <a:solidFill>
                  <a:schemeClr val="tx1"/>
                </a:solidFill>
                <a:effectLst/>
                <a:latin typeface="Arial" panose="020B0604020202020204" pitchFamily="34" charset="0"/>
                <a:ea typeface="+mn-ea"/>
                <a:cs typeface="Arial" panose="020B0604020202020204" pitchFamily="34" charset="0"/>
              </a:rPr>
              <a:t>Channell</a:t>
            </a:r>
            <a:r>
              <a:rPr lang="en-US" sz="1100" kern="1200" dirty="0" smtClean="0">
                <a:solidFill>
                  <a:schemeClr val="tx1"/>
                </a:solidFill>
                <a:effectLst/>
                <a:latin typeface="Arial" panose="020B0604020202020204" pitchFamily="34" charset="0"/>
                <a:ea typeface="+mn-ea"/>
                <a:cs typeface="Arial" panose="020B0604020202020204" pitchFamily="34" charset="0"/>
              </a:rPr>
              <a:t>, 2021). Cultural intelligence (CQ) enables leaders to adapt behaviour and communication to different cultural settings. Hofstede’s cultural dimensions, like power distance and individualism, guide leaders to understand and manage diverse teams better (Ganesh, 2024). Leadership success depends on inspiring and motivating teams to achieve shared goals (</a:t>
            </a:r>
            <a:r>
              <a:rPr lang="en-US" sz="1100" kern="1200" dirty="0" err="1" smtClean="0">
                <a:solidFill>
                  <a:schemeClr val="tx1"/>
                </a:solidFill>
                <a:effectLst/>
                <a:latin typeface="Arial" panose="020B0604020202020204" pitchFamily="34" charset="0"/>
                <a:ea typeface="+mn-ea"/>
                <a:cs typeface="Arial" panose="020B0604020202020204" pitchFamily="34" charset="0"/>
              </a:rPr>
              <a:t>Holbeche</a:t>
            </a:r>
            <a:r>
              <a:rPr lang="en-US" sz="1100" kern="1200" dirty="0" smtClean="0">
                <a:solidFill>
                  <a:schemeClr val="tx1"/>
                </a:solidFill>
                <a:effectLst/>
                <a:latin typeface="Arial" panose="020B0604020202020204" pitchFamily="34" charset="0"/>
                <a:ea typeface="+mn-ea"/>
                <a:cs typeface="Arial" panose="020B0604020202020204" pitchFamily="34" charset="0"/>
              </a:rPr>
              <a:t>, 2023). Case studies from Microsoft, HSBC, Unilever, and Toyota show that integrating EQ and CQ improves collaboration, innovation, and business results. Embracing diversity and inclusion encourages new ideas and team growth (</a:t>
            </a:r>
            <a:r>
              <a:rPr lang="en-US" sz="1100" kern="1200" dirty="0" err="1" smtClean="0">
                <a:solidFill>
                  <a:schemeClr val="tx1"/>
                </a:solidFill>
                <a:effectLst/>
                <a:latin typeface="Arial" panose="020B0604020202020204" pitchFamily="34" charset="0"/>
                <a:ea typeface="+mn-ea"/>
                <a:cs typeface="Arial" panose="020B0604020202020204" pitchFamily="34" charset="0"/>
              </a:rPr>
              <a:t>McParland</a:t>
            </a:r>
            <a:r>
              <a:rPr lang="en-US" sz="1100" kern="1200" dirty="0" smtClean="0">
                <a:solidFill>
                  <a:schemeClr val="tx1"/>
                </a:solidFill>
                <a:effectLst/>
                <a:latin typeface="Arial" panose="020B0604020202020204" pitchFamily="34" charset="0"/>
                <a:ea typeface="+mn-ea"/>
                <a:cs typeface="Arial" panose="020B0604020202020204" pitchFamily="34" charset="0"/>
              </a:rPr>
              <a:t>, 2024). Research shows diverse teams make better decisions and outperform less diverse ones. The aim of this presentation is to analyze how EQ and CQ impact leadership using theories and real business cases, and to show how their integration leads to effective leadership in multicultural organizations.</a:t>
            </a: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3</a:t>
            </a:fld>
            <a:endParaRPr lang="en-US"/>
          </a:p>
        </p:txBody>
      </p:sp>
    </p:spTree>
    <p:extLst>
      <p:ext uri="{BB962C8B-B14F-4D97-AF65-F5344CB8AC3E}">
        <p14:creationId xmlns:p14="http://schemas.microsoft.com/office/powerpoint/2010/main" val="4228339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Modern leadership is becoming increasingly complex </a:t>
            </a:r>
            <a:r>
              <a:rPr lang="en-GB" sz="1100" kern="1200" dirty="0" smtClean="0">
                <a:solidFill>
                  <a:schemeClr val="tx1"/>
                </a:solidFill>
                <a:effectLst/>
                <a:latin typeface="Arial" panose="020B0604020202020204" pitchFamily="34" charset="0"/>
                <a:ea typeface="+mn-ea"/>
                <a:cs typeface="Arial" panose="020B0604020202020204" pitchFamily="34" charset="0"/>
              </a:rPr>
              <a:t>due to globalisation, technological advancements, and the growing </a:t>
            </a:r>
            <a:r>
              <a:rPr lang="en-US" sz="1100" kern="1200" dirty="0" smtClean="0">
                <a:solidFill>
                  <a:schemeClr val="tx1"/>
                </a:solidFill>
                <a:effectLst/>
                <a:latin typeface="Arial" panose="020B0604020202020204" pitchFamily="34" charset="0"/>
                <a:ea typeface="+mn-ea"/>
                <a:cs typeface="Arial" panose="020B0604020202020204" pitchFamily="34" charset="0"/>
              </a:rPr>
              <a:t>diversity of the workforce. The study conducted by Livermore et al. (2022) reveals that contemporary cognitive intelligence accounts for only a quarter of the effectiveness of leadership in multicultural environments.  The importance of a good leadership style extends beyond technical knowledge to include emotional identification and cultural flexibility. According to the research by Kai Liao et al. (2021), culturally intelligent leaders within an organization would achieve to increase in performance in the foreign marketplace compared to traditional leadership models. This paradigm shift is driving a paradigm change in the leadership development field, one that shifts the focus from the development of individuals to become competent to the development of the whole system to become emotionally and fluent in multiple cultures, ensuring the sustainable performance of any organization, wherever it is placed environmentally.</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4</a:t>
            </a:fld>
            <a:endParaRPr lang="en-US"/>
          </a:p>
        </p:txBody>
      </p:sp>
    </p:spTree>
    <p:extLst>
      <p:ext uri="{BB962C8B-B14F-4D97-AF65-F5344CB8AC3E}">
        <p14:creationId xmlns:p14="http://schemas.microsoft.com/office/powerpoint/2010/main" val="2991920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Emotional intelligence is embedded from a neuroscientific perspective making it a fundamental leadership competency rather than a soft skill. The brain imaging technology has allowed us to see how the brains of emotionally competent leaders function differently. The finding that one in every ten top performers is high in EQ (90%), released by the Harvard Business School, is a strong argument in favour of promoting the development of emotional intelligence (Livermore et al., 2022).  The amygdala hijacking concept demonstrates why leaders fall out of control when under stress and how EQ training can avert this. The fact that it is labelled as neural plasticity offers hope that this is not a skill one is born with but rather one that may develop over the course of a career.</a:t>
            </a: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5</a:t>
            </a:fld>
            <a:endParaRPr lang="en-US"/>
          </a:p>
        </p:txBody>
      </p:sp>
    </p:spTree>
    <p:extLst>
      <p:ext uri="{BB962C8B-B14F-4D97-AF65-F5344CB8AC3E}">
        <p14:creationId xmlns:p14="http://schemas.microsoft.com/office/powerpoint/2010/main" val="1098517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nSpc>
                <a:spcPct val="150000"/>
              </a:lnSpc>
            </a:pPr>
            <a:r>
              <a:rPr lang="en-US" sz="1400" kern="1200" dirty="0" smtClean="0">
                <a:solidFill>
                  <a:schemeClr val="tx1"/>
                </a:solidFill>
                <a:effectLst/>
                <a:latin typeface="Arial" panose="020B0604020202020204" pitchFamily="34" charset="0"/>
                <a:ea typeface="+mn-ea"/>
                <a:cs typeface="Arial" panose="020B0604020202020204" pitchFamily="34" charset="0"/>
              </a:rPr>
              <a:t>The emotional intelligence theory, developed and refined by Goleman over the years, provides a strong platform for addressing the concept of leadership efficacy in the context of a modern organizational setting. </a:t>
            </a:r>
            <a:r>
              <a:rPr lang="en-US" sz="1400" kern="1200" dirty="0" err="1" smtClean="0">
                <a:solidFill>
                  <a:schemeClr val="tx1"/>
                </a:solidFill>
                <a:effectLst/>
                <a:latin typeface="Arial" panose="020B0604020202020204" pitchFamily="34" charset="0"/>
                <a:ea typeface="+mn-ea"/>
                <a:cs typeface="Arial" panose="020B0604020202020204" pitchFamily="34" charset="0"/>
              </a:rPr>
              <a:t>Escandon</a:t>
            </a:r>
            <a:r>
              <a:rPr lang="en-US" sz="1400" kern="1200" dirty="0" smtClean="0">
                <a:solidFill>
                  <a:schemeClr val="tx1"/>
                </a:solidFill>
                <a:effectLst/>
                <a:latin typeface="Arial" panose="020B0604020202020204" pitchFamily="34" charset="0"/>
                <a:ea typeface="+mn-ea"/>
                <a:cs typeface="Arial" panose="020B0604020202020204" pitchFamily="34" charset="0"/>
              </a:rPr>
              <a:t>-Barbosa et al. (2021) meta-analytical research demonstrates that leaders with high self-awareness make higher-quality decisions, which are more relevant in pressure conditions that require rapid cultural adaptation.</a:t>
            </a:r>
          </a:p>
          <a:p>
            <a:pPr lvl="1">
              <a:lnSpc>
                <a:spcPct val="150000"/>
              </a:lnSpc>
            </a:pPr>
            <a:r>
              <a:rPr lang="en-US" sz="1400" kern="1200" dirty="0" smtClean="0">
                <a:solidFill>
                  <a:schemeClr val="tx1"/>
                </a:solidFill>
                <a:effectLst/>
                <a:latin typeface="Arial" panose="020B0604020202020204" pitchFamily="34" charset="0"/>
                <a:ea typeface="+mn-ea"/>
                <a:cs typeface="Arial" panose="020B0604020202020204" pitchFamily="34" charset="0"/>
              </a:rPr>
              <a:t>The self-regulation component is found to be quite critical in cases of multicultural leadership because the volatility of emotion can devastate cross-cultural relationships. According to a study by Tan et al. (2022), superior performance in teamwork was observed when leaders demonstrated high emotional self-management skills, increasing by 40 per cent in a diverse cultural environment. The </a:t>
            </a:r>
            <a:r>
              <a:rPr lang="en-US" sz="1400" kern="1200" dirty="0" err="1" smtClean="0">
                <a:solidFill>
                  <a:schemeClr val="tx1"/>
                </a:solidFill>
                <a:effectLst/>
                <a:latin typeface="Arial" panose="020B0604020202020204" pitchFamily="34" charset="0"/>
                <a:ea typeface="+mn-ea"/>
                <a:cs typeface="Arial" panose="020B0604020202020204" pitchFamily="34" charset="0"/>
              </a:rPr>
              <a:t>Goleman</a:t>
            </a:r>
            <a:r>
              <a:rPr lang="en-US" sz="1400" kern="1200" dirty="0" smtClean="0">
                <a:solidFill>
                  <a:schemeClr val="tx1"/>
                </a:solidFill>
                <a:effectLst/>
                <a:latin typeface="Arial" panose="020B0604020202020204" pitchFamily="34" charset="0"/>
                <a:ea typeface="+mn-ea"/>
                <a:cs typeface="Arial" panose="020B0604020202020204" pitchFamily="34" charset="0"/>
              </a:rPr>
              <a:t> model is heavily biased towards Western culture, which can render the model less applicable to collectivistic cultures. Such limitations have been overcome by the modern version of the model, as presented by Mora et al. (2024), who attempted to incorporate variables from the cultural context into the model while maintaining its universality across different cultural frames without compromising the effectiveness of the typical model as a leadership development tool.</a:t>
            </a:r>
          </a:p>
          <a:p>
            <a:pPr lvl="1">
              <a:lnSpc>
                <a:spcPct val="150000"/>
              </a:lnSpc>
            </a:pPr>
            <a:endParaRPr lang="en-GB" sz="14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6</a:t>
            </a:fld>
            <a:endParaRPr lang="en-US"/>
          </a:p>
        </p:txBody>
      </p:sp>
    </p:spTree>
    <p:extLst>
      <p:ext uri="{BB962C8B-B14F-4D97-AF65-F5344CB8AC3E}">
        <p14:creationId xmlns:p14="http://schemas.microsoft.com/office/powerpoint/2010/main" val="138713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100" kern="1200" dirty="0" smtClean="0">
                <a:solidFill>
                  <a:schemeClr val="tx1"/>
                </a:solidFill>
                <a:effectLst/>
                <a:latin typeface="Arial" panose="020B0604020202020204" pitchFamily="34" charset="0"/>
                <a:ea typeface="+mn-ea"/>
                <a:cs typeface="Arial" panose="020B0604020202020204" pitchFamily="34" charset="0"/>
              </a:rPr>
              <a:t>This slide breaks down the model provided by Goleman into parts that one can actively carry out today. Emphasize the 360-degree feedback process as a starting point in developing a sense of self. Most leaders have an inflated emotional intelligence, and in this regard, objective feedback is essential. The business-minded audiences should be able to identify with the 40 per cent performance jump figure that empathy experienced. Say how all these parts are related to each other, no one can control what they have no idea of and you cannot motivate a person without addressing what they feel emotionally. Make this relative to the experiences of the audience as leaders.</a:t>
            </a:r>
          </a:p>
          <a:p>
            <a:pPr>
              <a:lnSpc>
                <a:spcPct val="150000"/>
              </a:lnSpc>
            </a:pP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7</a:t>
            </a:fld>
            <a:endParaRPr lang="en-US"/>
          </a:p>
        </p:txBody>
      </p:sp>
    </p:spTree>
    <p:extLst>
      <p:ext uri="{BB962C8B-B14F-4D97-AF65-F5344CB8AC3E}">
        <p14:creationId xmlns:p14="http://schemas.microsoft.com/office/powerpoint/2010/main" val="2548277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Cultural Dimensions model, proposed by </a:t>
            </a:r>
            <a:r>
              <a:rPr lang="en-US" sz="1100" kern="1200" dirty="0" err="1" smtClean="0">
                <a:solidFill>
                  <a:schemeClr val="tx1"/>
                </a:solidFill>
                <a:effectLst/>
                <a:latin typeface="Arial" panose="020B0604020202020204" pitchFamily="34" charset="0"/>
                <a:ea typeface="+mn-ea"/>
                <a:cs typeface="Arial" panose="020B0604020202020204" pitchFamily="34" charset="0"/>
              </a:rPr>
              <a:t>Hofstede</a:t>
            </a:r>
            <a:r>
              <a:rPr lang="en-US" sz="1100" kern="1200" dirty="0" smtClean="0">
                <a:solidFill>
                  <a:schemeClr val="tx1"/>
                </a:solidFill>
                <a:effectLst/>
                <a:latin typeface="Arial" panose="020B0604020202020204" pitchFamily="34" charset="0"/>
                <a:ea typeface="+mn-ea"/>
                <a:cs typeface="Arial" panose="020B0604020202020204" pitchFamily="34" charset="0"/>
              </a:rPr>
              <a:t>, significantly contributes to the analysis of the manner in which the emotional intelligence manifestations are affected by the cultural differences. Past longitudinal studies conducted by Mora et al. (2024) report that leaders with knowledge of cultural dimensional differences recorded a 47 per cent increase in cross-cultural team performance compared to leaders who adopted universal emotional intelligence strategies.</a:t>
            </a: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six dimensions provide a comprehensive blueprint for navigating culture, enabling leaders to adapt to the expression and understanding of emotions. The difference in power distance has a significant influence on the perception and reception of empathy and social skills in other cultures. According to the statistics by </a:t>
            </a:r>
            <a:r>
              <a:rPr lang="en-US" sz="1100" kern="1200" dirty="0" err="1" smtClean="0">
                <a:solidFill>
                  <a:schemeClr val="tx1"/>
                </a:solidFill>
                <a:effectLst/>
                <a:latin typeface="Arial" panose="020B0604020202020204" pitchFamily="34" charset="0"/>
                <a:ea typeface="+mn-ea"/>
                <a:cs typeface="Arial" panose="020B0604020202020204" pitchFamily="34" charset="0"/>
              </a:rPr>
              <a:t>Escandon</a:t>
            </a:r>
            <a:r>
              <a:rPr lang="en-US" sz="1100" kern="1200" dirty="0" smtClean="0">
                <a:solidFill>
                  <a:schemeClr val="tx1"/>
                </a:solidFill>
                <a:effectLst/>
                <a:latin typeface="Arial" panose="020B0604020202020204" pitchFamily="34" charset="0"/>
                <a:ea typeface="+mn-ea"/>
                <a:cs typeface="Arial" panose="020B0604020202020204" pitchFamily="34" charset="0"/>
              </a:rPr>
              <a:t>-Barbosa et al. (2022), leaders who adjust their emotional intelligence applications based on individualism-collectivism orientations are 42% more successful in building relationships during international assignments. The advantage of the framework is that it provides a systematic cultural background, which eliminates the misapplication of emotional intelligence. </a:t>
            </a:r>
          </a:p>
          <a:p>
            <a:pPr>
              <a:lnSpc>
                <a:spcPct val="150000"/>
              </a:lnSpc>
            </a:pP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8</a:t>
            </a:fld>
            <a:endParaRPr lang="en-US"/>
          </a:p>
        </p:txBody>
      </p:sp>
    </p:spTree>
    <p:extLst>
      <p:ext uri="{BB962C8B-B14F-4D97-AF65-F5344CB8AC3E}">
        <p14:creationId xmlns:p14="http://schemas.microsoft.com/office/powerpoint/2010/main" val="1659865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This slide demonstrates how Hofstede’s cultural dimensions play out in real work environments.</a:t>
            </a:r>
            <a:r>
              <a:rPr lang="en-GB" sz="1100" kern="1200" baseline="0" dirty="0" smtClean="0">
                <a:solidFill>
                  <a:schemeClr val="tx1"/>
                </a:solidFill>
                <a:effectLst/>
                <a:latin typeface="Arial" panose="020B0604020202020204" pitchFamily="34" charset="0"/>
                <a:ea typeface="+mn-ea"/>
                <a:cs typeface="Arial" panose="020B0604020202020204" pitchFamily="34" charset="0"/>
              </a:rPr>
              <a:t> The </a:t>
            </a:r>
            <a:r>
              <a:rPr lang="en-GB" sz="1100" kern="1200" dirty="0" smtClean="0">
                <a:solidFill>
                  <a:schemeClr val="tx1"/>
                </a:solidFill>
                <a:effectLst/>
                <a:latin typeface="Arial" panose="020B0604020202020204" pitchFamily="34" charset="0"/>
                <a:ea typeface="+mn-ea"/>
                <a:cs typeface="Arial" panose="020B0604020202020204" pitchFamily="34" charset="0"/>
              </a:rPr>
              <a:t>Leadership Hierarchy Power distance influences the expectations of leadership around the world.</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Power Distance: In high power distance cultures like India, employees may hesitate to disagree with their boss. In contrast, low power distance cultures like the Netherlands encourage open feedback and challenge from team members. Google is a good example where communication style differs by region.</a:t>
            </a:r>
            <a:r>
              <a:rPr lang="en-GB" sz="1100" kern="1200" baseline="0" dirty="0" smtClean="0">
                <a:solidFill>
                  <a:schemeClr val="tx1"/>
                </a:solidFill>
                <a:effectLst/>
                <a:latin typeface="Arial" panose="020B0604020202020204" pitchFamily="34" charset="0"/>
                <a:ea typeface="+mn-ea"/>
                <a:cs typeface="Arial" panose="020B0604020202020204" pitchFamily="34" charset="0"/>
              </a:rPr>
              <a:t> </a:t>
            </a:r>
            <a:r>
              <a:rPr lang="en-GB" sz="1100" kern="1200" dirty="0" smtClean="0">
                <a:solidFill>
                  <a:schemeClr val="tx1"/>
                </a:solidFill>
                <a:effectLst/>
                <a:latin typeface="Arial" panose="020B0604020202020204" pitchFamily="34" charset="0"/>
                <a:ea typeface="+mn-ea"/>
                <a:cs typeface="Arial" panose="020B0604020202020204" pitchFamily="34" charset="0"/>
              </a:rPr>
              <a:t>Individualism vs. Collectivism: In the US, recognition is often individual (e.g., bonuses or awards). In collectivist cultures like Japan, recognition tends to focus on the group to preserve harmony. Leaders should adapt recognition styles to cultural context. Individualism and collectivism influence team motivation plans.</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The dimension of uncertainty avoidance is crucial in understanding why certain cultures adapt to change while others do not (Santa et al., 2023). </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Uncertainty Avoidance: Cultures like France prefer clear rules and structure, showing resistance to change. Sweden, on the other hand, embraces change more easily. This dimension helps explain how cultures respond to innovation. Culture of uncertainty avoidance preferences, risk-taking and innovativeness. The influence of long-term orientation with regard to strategies planning and setting of goals.</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Dimensional preferences are measured in the cultural assessment tools.</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These are tendencies, not strict rules. There is always individual variation.</a:t>
            </a:r>
          </a:p>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Leadership Tip: Evaluate cultural preferences with tools or open conversations. Adapt leadership style accordingly—whether that means giving structured guidance, adjusting feedback style, or modifying team recognition approaches.</a:t>
            </a:r>
          </a:p>
        </p:txBody>
      </p:sp>
      <p:sp>
        <p:nvSpPr>
          <p:cNvPr id="6" name="Slide Number Placeholder 5"/>
          <p:cNvSpPr>
            <a:spLocks noGrp="1"/>
          </p:cNvSpPr>
          <p:nvPr>
            <p:ph type="sldNum" sz="quarter" idx="11"/>
          </p:nvPr>
        </p:nvSpPr>
        <p:spPr/>
        <p:txBody>
          <a:bodyPr/>
          <a:lstStyle/>
          <a:p>
            <a:fld id="{DF61EA0F-A667-4B49-8422-0062BC55E249}" type="slidenum">
              <a:rPr lang="en-US" smtClean="0"/>
              <a:t>9</a:t>
            </a:fld>
            <a:endParaRPr lang="en-US"/>
          </a:p>
        </p:txBody>
      </p:sp>
    </p:spTree>
    <p:extLst>
      <p:ext uri="{BB962C8B-B14F-4D97-AF65-F5344CB8AC3E}">
        <p14:creationId xmlns:p14="http://schemas.microsoft.com/office/powerpoint/2010/main" val="2990338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leadership evolution of Satya Nadella at Microsoft during its transition provides an example of a high-level combination of emotional intelligence and cultural dimensional awareness, as described by Hofstede. The movement to reverse the high power distance hierarchical culture to a flattened organizational structure exemplifies cultural intelligence practice in the change of emotional intelligence. A study conducted by </a:t>
            </a: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(2021) that examines the cultural transformation of Microsoft sees how the methodology developed by Nadella dealt with numerous elements of Hofstede dimensions at once.</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transition from individualistic competition to teamwork success prompted the balancing of emotions in mediating cultural perceptions of uncertainty avoidance. Workers who are usually used to having strict structures had to be given emotional support to proceed to experimental and failure-friendly settings. The simplified version of this transformation necessitated the stripping away of deep-seated cultural patterns based upon traditional power distance expectations and the construction of new emotional intelligence capabilities. The achievement illustrates the potential of leaders to capitalize on the system proposed by Hofstede when implementing an emotional intelligence practice in a culturally transformative program of large-scale cultural change (Amazing Workplaces, 2024).</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10</a:t>
            </a:fld>
            <a:endParaRPr lang="en-US"/>
          </a:p>
        </p:txBody>
      </p:sp>
    </p:spTree>
    <p:extLst>
      <p:ext uri="{BB962C8B-B14F-4D97-AF65-F5344CB8AC3E}">
        <p14:creationId xmlns:p14="http://schemas.microsoft.com/office/powerpoint/2010/main" val="3436167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dirty="0" smtClean="0">
                <a:latin typeface="Arial" panose="020B0604020202020204" pitchFamily="34" charset="0"/>
                <a:cs typeface="Arial" panose="020B0604020202020204" pitchFamily="34" charset="0"/>
              </a:rPr>
              <a:t>Microsoft's transformation under Satya Nadella provides a powerful example of EQ-CQ integration in action. The shift from a competitive to collaborative culture required leaders to develop new emotional competencies also the growth </a:t>
            </a:r>
            <a:r>
              <a:rPr lang="en-GB" sz="1100" dirty="0" err="1" smtClean="0">
                <a:latin typeface="Arial" panose="020B0604020202020204" pitchFamily="34" charset="0"/>
                <a:cs typeface="Arial" panose="020B0604020202020204" pitchFamily="34" charset="0"/>
              </a:rPr>
              <a:t>mindset</a:t>
            </a:r>
            <a:r>
              <a:rPr lang="en-GB" sz="1100" dirty="0" smtClean="0">
                <a:latin typeface="Arial" panose="020B0604020202020204" pitchFamily="34" charset="0"/>
                <a:cs typeface="Arial" panose="020B0604020202020204" pitchFamily="34" charset="0"/>
              </a:rPr>
              <a:t> culture mentioned connects emotional intelligence to learning and development. Microsoft's global workforce requires leaders who can adapt their emotional expression to different cultural contexts. The psychological safety concept shows how emotional intelligence creates environments where cultural diversity becomes a competitive advantage rather than a challenge.</a:t>
            </a: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11</a:t>
            </a:fld>
            <a:endParaRPr lang="en-US"/>
          </a:p>
        </p:txBody>
      </p:sp>
    </p:spTree>
    <p:extLst>
      <p:ext uri="{BB962C8B-B14F-4D97-AF65-F5344CB8AC3E}">
        <p14:creationId xmlns:p14="http://schemas.microsoft.com/office/powerpoint/2010/main" val="242815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example of HSBC's leadership strategy in the Asia-Pacific region demonstrates that the cultural dimensions of Hofstede can be effectively applied, along with competencies in emotional intelligence. The bank's ability to succeed in European, American, Eastern Asian, and Southern Asian markets required varying its leadership styles according to power distance expectations while maintaining emotional sincerity. The cultural adaptation actions deployed by HSBC indicate that 38 per cent of customers demonstrate higher satisfaction in markets where the leadership has conformed to the local dimension of Hofstede (HSBC, 2025).</a:t>
            </a:r>
            <a:endParaRPr lang="en-GB" sz="1200" kern="1200" dirty="0" smtClean="0">
              <a:solidFill>
                <a:schemeClr val="tx1"/>
              </a:solidFill>
              <a:effectLst/>
              <a:latin typeface="+mn-lt"/>
              <a:ea typeface="+mn-ea"/>
              <a:cs typeface="+mn-cs"/>
            </a:endParaRPr>
          </a:p>
          <a:p>
            <a:endParaRPr lang="en-US" dirty="0"/>
          </a:p>
        </p:txBody>
      </p:sp>
      <p:sp>
        <p:nvSpPr>
          <p:cNvPr id="6" name="Slide Number Placeholder 5"/>
          <p:cNvSpPr>
            <a:spLocks noGrp="1"/>
          </p:cNvSpPr>
          <p:nvPr>
            <p:ph type="sldNum" sz="quarter" idx="11"/>
          </p:nvPr>
        </p:nvSpPr>
        <p:spPr/>
        <p:txBody>
          <a:bodyPr/>
          <a:lstStyle/>
          <a:p>
            <a:fld id="{DF61EA0F-A667-4B49-8422-0062BC55E249}" type="slidenum">
              <a:rPr lang="en-US" smtClean="0"/>
              <a:t>12</a:t>
            </a:fld>
            <a:endParaRPr lang="en-US"/>
          </a:p>
        </p:txBody>
      </p:sp>
    </p:spTree>
    <p:extLst>
      <p:ext uri="{BB962C8B-B14F-4D97-AF65-F5344CB8AC3E}">
        <p14:creationId xmlns:p14="http://schemas.microsoft.com/office/powerpoint/2010/main" val="2895615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100" kern="1200" dirty="0" smtClean="0">
                <a:solidFill>
                  <a:schemeClr val="tx1"/>
                </a:solidFill>
                <a:effectLst/>
                <a:latin typeface="Arial" panose="020B0604020202020204" pitchFamily="34" charset="0"/>
                <a:ea typeface="+mn-ea"/>
                <a:cs typeface="Arial" panose="020B0604020202020204" pitchFamily="34" charset="0"/>
              </a:rPr>
              <a:t>HSBC's regional approach demonstrates practical cultural intelligence application in banking. The 38% satisfaction improvement statistic provides concrete ROI for cultural intelligence investment. Explain how financial services require cultural understanding for risk assessment and client relationships. Discuss the mentoring program as a scalable approach to developing cultural intelligence. The performance metrics inclusion shows how organizations can measure and incentivize cultural competence. Connect this to the audience's own industry and how cultural intelligence might apply in their context.</a:t>
            </a:r>
          </a:p>
          <a:p>
            <a:endParaRPr lang="en-US" dirty="0"/>
          </a:p>
        </p:txBody>
      </p:sp>
      <p:sp>
        <p:nvSpPr>
          <p:cNvPr id="6" name="Slide Number Placeholder 5"/>
          <p:cNvSpPr>
            <a:spLocks noGrp="1"/>
          </p:cNvSpPr>
          <p:nvPr>
            <p:ph type="sldNum" sz="quarter" idx="11"/>
          </p:nvPr>
        </p:nvSpPr>
        <p:spPr/>
        <p:txBody>
          <a:bodyPr/>
          <a:lstStyle/>
          <a:p>
            <a:fld id="{DF61EA0F-A667-4B49-8422-0062BC55E249}" type="slidenum">
              <a:rPr lang="en-US" smtClean="0"/>
              <a:t>13</a:t>
            </a:fld>
            <a:endParaRPr lang="en-US"/>
          </a:p>
        </p:txBody>
      </p:sp>
    </p:spTree>
    <p:extLst>
      <p:ext uri="{BB962C8B-B14F-4D97-AF65-F5344CB8AC3E}">
        <p14:creationId xmlns:p14="http://schemas.microsoft.com/office/powerpoint/2010/main" val="2462856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considerations of how Unilever survived its first-time cultural adaptation crisis and recovered teach us how neglecting the dimensions of culture drawn on by Hofstede bears out the results, as well as how dimensional awareness coupled with emotional intelligence can lead to transformation. Initial </a:t>
            </a:r>
            <a:r>
              <a:rPr lang="en-US" sz="1100" kern="1200" dirty="0" err="1" smtClean="0">
                <a:solidFill>
                  <a:schemeClr val="tx1"/>
                </a:solidFill>
                <a:effectLst/>
                <a:latin typeface="Arial" panose="020B0604020202020204" pitchFamily="34" charset="0"/>
                <a:ea typeface="+mn-ea"/>
                <a:cs typeface="Arial" panose="020B0604020202020204" pitchFamily="34" charset="0"/>
              </a:rPr>
              <a:t>standardised</a:t>
            </a:r>
            <a:r>
              <a:rPr lang="en-US" sz="1100" kern="1200" dirty="0" smtClean="0">
                <a:solidFill>
                  <a:schemeClr val="tx1"/>
                </a:solidFill>
                <a:effectLst/>
                <a:latin typeface="Arial" panose="020B0604020202020204" pitchFamily="34" charset="0"/>
                <a:ea typeface="+mn-ea"/>
                <a:cs typeface="Arial" panose="020B0604020202020204" pitchFamily="34" charset="0"/>
              </a:rPr>
              <a:t> strategies did not account for variation in uncertainty avoidance or differences in indulgence-restraint across markets. The crisis management by Unilever demonstrates the mechanism of recalibrating emotional intelligence achieved through cultural intelligence based on Hofstede's categories (Unilever, 2025).</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first lapse of the company in high uncertainty avoidance cultures was in its emotional expressions, which seemed harebrained instead of innovative. Cultural recalibration necessitated a shift in emotional communication style to align with the region's risk tolerance and gratification patterns (Unilever, 2025). This change aimed to address cultural blind spots and build emotional competencies that were sensitive to local cultural preferences, demonstrating how cultural constructs could enhance emotional intelligence performance.</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14</a:t>
            </a:fld>
            <a:endParaRPr lang="en-US"/>
          </a:p>
        </p:txBody>
      </p:sp>
    </p:spTree>
    <p:extLst>
      <p:ext uri="{BB962C8B-B14F-4D97-AF65-F5344CB8AC3E}">
        <p14:creationId xmlns:p14="http://schemas.microsoft.com/office/powerpoint/2010/main" val="40229552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Unilever's initial failure and subsequent recovery illustrates the costs of ignoring cultural-emotional integration. This example shows what happens when companies apply universal strategies without cultural adaptation. The cultural failure analysis reveal gaps in emotional intelligence understanding across cultures. The market-specific communication strategies demonstrate practical application of cultural emotional intelligence and the consumer </a:t>
            </a:r>
            <a:r>
              <a:rPr lang="en-GB" sz="1100" kern="1200" dirty="0" err="1" smtClean="0">
                <a:solidFill>
                  <a:schemeClr val="tx1"/>
                </a:solidFill>
                <a:effectLst/>
                <a:latin typeface="Arial" panose="020B0604020202020204" pitchFamily="34" charset="0"/>
                <a:ea typeface="+mn-ea"/>
                <a:cs typeface="Arial" panose="020B0604020202020204" pitchFamily="34" charset="0"/>
              </a:rPr>
              <a:t>behavior</a:t>
            </a:r>
            <a:r>
              <a:rPr lang="en-GB" sz="1100" kern="1200" dirty="0" smtClean="0">
                <a:solidFill>
                  <a:schemeClr val="tx1"/>
                </a:solidFill>
                <a:effectLst/>
                <a:latin typeface="Arial" panose="020B0604020202020204" pitchFamily="34" charset="0"/>
                <a:ea typeface="+mn-ea"/>
                <a:cs typeface="Arial" panose="020B0604020202020204" pitchFamily="34" charset="0"/>
              </a:rPr>
              <a:t> reflects cultural emotional patterns that leaders must understand. This case study provides lessons about recovery and learning from cultural missteps</a:t>
            </a:r>
            <a:r>
              <a:rPr lang="en-GB" sz="1200" kern="1200" dirty="0" smtClean="0">
                <a:solidFill>
                  <a:schemeClr val="tx1"/>
                </a:solidFill>
                <a:effectLst/>
                <a:latin typeface="+mn-lt"/>
                <a:ea typeface="+mn-ea"/>
                <a:cs typeface="+mn-cs"/>
              </a:rPr>
              <a:t>.</a:t>
            </a:r>
            <a:endParaRPr lang="en-US" dirty="0"/>
          </a:p>
        </p:txBody>
      </p:sp>
      <p:sp>
        <p:nvSpPr>
          <p:cNvPr id="6" name="Slide Number Placeholder 5"/>
          <p:cNvSpPr>
            <a:spLocks noGrp="1"/>
          </p:cNvSpPr>
          <p:nvPr>
            <p:ph type="sldNum" sz="quarter" idx="11"/>
          </p:nvPr>
        </p:nvSpPr>
        <p:spPr/>
        <p:txBody>
          <a:bodyPr/>
          <a:lstStyle/>
          <a:p>
            <a:fld id="{DF61EA0F-A667-4B49-8422-0062BC55E249}" type="slidenum">
              <a:rPr lang="en-US" smtClean="0"/>
              <a:t>15</a:t>
            </a:fld>
            <a:endParaRPr lang="en-US"/>
          </a:p>
        </p:txBody>
      </p:sp>
    </p:spTree>
    <p:extLst>
      <p:ext uri="{BB962C8B-B14F-4D97-AF65-F5344CB8AC3E}">
        <p14:creationId xmlns:p14="http://schemas.microsoft.com/office/powerpoint/2010/main" val="2332358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global leadership integration at Toyota can be seen as a perfect combination of emotional intelligence and Hofstede's cultural dimensions framework in various international activities. The fact that the company has been quite successful in upholding quality standards and complying with cultural differences is evidence of its exceptional cultural-emotional competency. According to a study conducted by </a:t>
            </a:r>
            <a:r>
              <a:rPr lang="en-US" sz="1100" kern="1200" dirty="0" err="1" smtClean="0">
                <a:solidFill>
                  <a:schemeClr val="tx1"/>
                </a:solidFill>
                <a:effectLst/>
                <a:latin typeface="Arial" panose="020B0604020202020204" pitchFamily="34" charset="0"/>
                <a:ea typeface="+mn-ea"/>
                <a:cs typeface="Arial" panose="020B0604020202020204" pitchFamily="34" charset="0"/>
              </a:rPr>
              <a:t>Ineak</a:t>
            </a:r>
            <a:r>
              <a:rPr lang="en-US" sz="1100" kern="1200" dirty="0" smtClean="0">
                <a:solidFill>
                  <a:schemeClr val="tx1"/>
                </a:solidFill>
                <a:effectLst/>
                <a:latin typeface="Arial" panose="020B0604020202020204" pitchFamily="34" charset="0"/>
                <a:ea typeface="+mn-ea"/>
                <a:cs typeface="Arial" panose="020B0604020202020204" pitchFamily="34" charset="0"/>
              </a:rPr>
              <a:t> (2023) on the cross-cultural management of Toyota, it is found that of increased operational efficiency is </a:t>
            </a:r>
            <a:r>
              <a:rPr lang="en-US" sz="1100" kern="1200" dirty="0" err="1" smtClean="0">
                <a:solidFill>
                  <a:schemeClr val="tx1"/>
                </a:solidFill>
                <a:effectLst/>
                <a:latin typeface="Arial" panose="020B0604020202020204" pitchFamily="34" charset="0"/>
                <a:ea typeface="+mn-ea"/>
                <a:cs typeface="Arial" panose="020B0604020202020204" pitchFamily="34" charset="0"/>
              </a:rPr>
              <a:t>realised</a:t>
            </a:r>
            <a:r>
              <a:rPr lang="en-US" sz="1100" kern="1200" dirty="0" smtClean="0">
                <a:solidFill>
                  <a:schemeClr val="tx1"/>
                </a:solidFill>
                <a:effectLst/>
                <a:latin typeface="Arial" panose="020B0604020202020204" pitchFamily="34" charset="0"/>
                <a:ea typeface="+mn-ea"/>
                <a:cs typeface="Arial" panose="020B0604020202020204" pitchFamily="34" charset="0"/>
              </a:rPr>
              <a:t> when adapting to a particular culture rather than adhering to the standardization of facilities.</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Respecting power distance means governing by being submissive to the hierarchy while also promoting innovation by employing emotionally intelligent leadership to establish a psychologically safe environment. The emotional competencies required to ensure long-term orientation alignment include the ability to effectively manage both short-term pressures on performance and long-term plans to develop goals across cultures. Uncertainty avoidance accommodation involves adjusting the message of quality assurance to different levels of cultural risk-taking while preserving global standards. Research undertaken by Santa et al. (2023) suggests that this practice has led to an increase in employee satisfaction and a improvement in innovation performance among worldwide operating companies, demonstrating how the Hofstede model can enhance the emotional intelligence of applications in overseas manufacturing sectors.</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16</a:t>
            </a:fld>
            <a:endParaRPr lang="en-US"/>
          </a:p>
        </p:txBody>
      </p:sp>
    </p:spTree>
    <p:extLst>
      <p:ext uri="{BB962C8B-B14F-4D97-AF65-F5344CB8AC3E}">
        <p14:creationId xmlns:p14="http://schemas.microsoft.com/office/powerpoint/2010/main" val="4134198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100" kern="1200" dirty="0" smtClean="0">
                <a:solidFill>
                  <a:schemeClr val="tx1"/>
                </a:solidFill>
                <a:effectLst/>
                <a:latin typeface="Arial" panose="020B0604020202020204" pitchFamily="34" charset="0"/>
                <a:ea typeface="+mn-ea"/>
                <a:cs typeface="Arial" panose="020B0604020202020204" pitchFamily="34" charset="0"/>
              </a:rPr>
              <a:t>Toyota's manufacturing excellence provides a unique perspective on EQ-CQ integration in production environments. The quality culture requires emotional commitment that transcends cultural boundaries. The Kaizen philosophy demonstrates continuous improvement in emotional and cultural learning. Th</a:t>
            </a:r>
            <a:r>
              <a:rPr lang="en-US" sz="1100" kern="1200" baseline="0" dirty="0" smtClean="0">
                <a:solidFill>
                  <a:schemeClr val="tx1"/>
                </a:solidFill>
                <a:effectLst/>
                <a:latin typeface="Arial" panose="020B0604020202020204" pitchFamily="34" charset="0"/>
                <a:ea typeface="+mn-ea"/>
                <a:cs typeface="Arial" panose="020B0604020202020204" pitchFamily="34" charset="0"/>
              </a:rPr>
              <a:t>e </a:t>
            </a:r>
            <a:r>
              <a:rPr lang="en-US" sz="1100" kern="1200" dirty="0" smtClean="0">
                <a:solidFill>
                  <a:schemeClr val="tx1"/>
                </a:solidFill>
                <a:effectLst/>
                <a:latin typeface="Arial" panose="020B0604020202020204" pitchFamily="34" charset="0"/>
                <a:ea typeface="+mn-ea"/>
                <a:cs typeface="Arial" panose="020B0604020202020204" pitchFamily="34" charset="0"/>
              </a:rPr>
              <a:t>manufacturing requires precise coordination that depends on emotional and cultural understanding. The leadership rotation program shows systematic development of global cultural intelligence. Cross-cultural coordination is a key requirement.</a:t>
            </a:r>
          </a:p>
          <a:p>
            <a:pPr>
              <a:lnSpc>
                <a:spcPct val="150000"/>
              </a:lnSpc>
            </a:pP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17</a:t>
            </a:fld>
            <a:endParaRPr lang="en-US"/>
          </a:p>
        </p:txBody>
      </p:sp>
    </p:spTree>
    <p:extLst>
      <p:ext uri="{BB962C8B-B14F-4D97-AF65-F5344CB8AC3E}">
        <p14:creationId xmlns:p14="http://schemas.microsoft.com/office/powerpoint/2010/main" val="429709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A combination of emotional intelligence and cultural dimensions, as outlined by Hofstede’s, will generate advanced leadership energies that transcend mere cultural adaptation or universal emotionalism. The study by </a:t>
            </a:r>
            <a:r>
              <a:rPr lang="en-US" sz="1100" kern="1200" dirty="0" err="1" smtClean="0">
                <a:solidFill>
                  <a:schemeClr val="tx1"/>
                </a:solidFill>
                <a:effectLst/>
                <a:latin typeface="Arial" panose="020B0604020202020204" pitchFamily="34" charset="0"/>
                <a:ea typeface="+mn-ea"/>
                <a:cs typeface="Arial" panose="020B0604020202020204" pitchFamily="34" charset="0"/>
              </a:rPr>
              <a:t>Bratianu</a:t>
            </a:r>
            <a:r>
              <a:rPr lang="en-US" sz="1100" kern="1200" dirty="0" smtClean="0">
                <a:solidFill>
                  <a:schemeClr val="tx1"/>
                </a:solidFill>
                <a:effectLst/>
                <a:latin typeface="Arial" panose="020B0604020202020204" pitchFamily="34" charset="0"/>
                <a:ea typeface="+mn-ea"/>
                <a:cs typeface="Arial" panose="020B0604020202020204" pitchFamily="34" charset="0"/>
              </a:rPr>
              <a:t>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(2025) also provides evidence that leaders with the knowledge of the Hofstede’s dimensions, as well as EQ competencies, can deliver multicultural team performance that is 56% higher than leaders who excel in only one area of competencies.</a:t>
            </a: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concept of cultural self-awareness, based on </a:t>
            </a:r>
            <a:r>
              <a:rPr lang="en-US" sz="1100" kern="1200" dirty="0" err="1" smtClean="0">
                <a:solidFill>
                  <a:schemeClr val="tx1"/>
                </a:solidFill>
                <a:effectLst/>
                <a:latin typeface="Arial" panose="020B0604020202020204" pitchFamily="34" charset="0"/>
                <a:ea typeface="+mn-ea"/>
                <a:cs typeface="Arial" panose="020B0604020202020204" pitchFamily="34" charset="0"/>
              </a:rPr>
              <a:t>Hofstede's</a:t>
            </a:r>
            <a:r>
              <a:rPr lang="en-US" sz="1100" kern="1200" dirty="0" smtClean="0">
                <a:solidFill>
                  <a:schemeClr val="tx1"/>
                </a:solidFill>
                <a:effectLst/>
                <a:latin typeface="Arial" panose="020B0604020202020204" pitchFamily="34" charset="0"/>
                <a:ea typeface="+mn-ea"/>
                <a:cs typeface="Arial" panose="020B0604020202020204" pitchFamily="34" charset="0"/>
              </a:rPr>
              <a:t> framework, enables a leader to be aware of their dimensional programming and avoid cultural biases at an unconscious level, thereby enhancing the application of emotional intelligence. The practice of cultural adaptation entails adapting communication modes to the expectations, such as power distribution, without degrading someone. Cultural dimensions assist in making decisions to end conflicts through the interpretation of feelings and the implementation of reasonable methods. Leaders who employ the tool proposed by Hofstede establish the psychologically safe environment that embraces diversity, innovation, and the creation of sustainable competitive advantages through the inimitability of organizational capabilities. </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18</a:t>
            </a:fld>
            <a:endParaRPr lang="en-US"/>
          </a:p>
        </p:txBody>
      </p:sp>
    </p:spTree>
    <p:extLst>
      <p:ext uri="{BB962C8B-B14F-4D97-AF65-F5344CB8AC3E}">
        <p14:creationId xmlns:p14="http://schemas.microsoft.com/office/powerpoint/2010/main" val="84354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100" dirty="0" smtClean="0">
                <a:latin typeface="Arial" panose="020B0604020202020204" pitchFamily="34" charset="0"/>
                <a:cs typeface="Arial" panose="020B0604020202020204" pitchFamily="34" charset="0"/>
              </a:rPr>
              <a:t>Integrated leadership intelligence is constructed with the help of assessment tools. The customary leadership tests can overlook cultural and emotional aspects. The resulting implementation of scales offers holistic analysis. Talking about the 360-degree feedback with a culturally diverse perspective is exposing the blind spot that the same-culture feedback may miss. Situational judgement and behavioural testing is a practical assessment. This measurement contributes to progress and responsibility in leadership training schemes.</a:t>
            </a: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19</a:t>
            </a:fld>
            <a:endParaRPr lang="en-US"/>
          </a:p>
        </p:txBody>
      </p:sp>
    </p:spTree>
    <p:extLst>
      <p:ext uri="{BB962C8B-B14F-4D97-AF65-F5344CB8AC3E}">
        <p14:creationId xmlns:p14="http://schemas.microsoft.com/office/powerpoint/2010/main" val="23598581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GB" sz="1100" kern="1200" dirty="0" smtClean="0">
                <a:solidFill>
                  <a:schemeClr val="tx1"/>
                </a:solidFill>
                <a:effectLst/>
                <a:latin typeface="Arial" panose="020B0604020202020204" pitchFamily="34" charset="0"/>
                <a:ea typeface="+mn-ea"/>
                <a:cs typeface="Arial" panose="020B0604020202020204" pitchFamily="34" charset="0"/>
              </a:rPr>
              <a:t>Looking ahead, it is evident that AI and VR are not only futuristic ideas but rather new possibilities for leadership growth. Real-time, immersive learning environments made possible by these technologies are revolutionising the way we develop cultural and emotional intelligence. The concept of biometric monitoring demonstrates the potential that the real-time feedback could hold in training emotional intelligence. The measurement of collective team intelligence is further development of individual assessment. It is important to highlight the fact that the trends in the advancement of technologies are not dissimilar because human emotional and cultural intelligence in relation to one another will always be core. It is supportive of continuous learning even with the latest research in this fast-evolving field.</a:t>
            </a:r>
            <a:endParaRPr lang="en-US" sz="1100"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20</a:t>
            </a:fld>
            <a:endParaRPr lang="en-US"/>
          </a:p>
        </p:txBody>
      </p:sp>
    </p:spTree>
    <p:extLst>
      <p:ext uri="{BB962C8B-B14F-4D97-AF65-F5344CB8AC3E}">
        <p14:creationId xmlns:p14="http://schemas.microsoft.com/office/powerpoint/2010/main" val="2927250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The combined concept of emotional and cultural intelligence makes better, flexible leaders in the current cosmopolitan work environments. Emotional intelligence enhances the relationship within a team, communication and conflict management, which is crucial related to trust and involvement. The cultural intelligence allows the leaders to integrate and lead various groups of people, adjusting to contrasting principles and demands. Studies reveal that leaders who adopt both EQ and CQ lead to innovation, inclusion, and greater success in an </a:t>
            </a:r>
            <a:r>
              <a:rPr lang="en-US" sz="1100" kern="1200" dirty="0" err="1" smtClean="0">
                <a:solidFill>
                  <a:schemeClr val="tx1"/>
                </a:solidFill>
                <a:effectLst/>
                <a:latin typeface="Arial" panose="020B0604020202020204" pitchFamily="34" charset="0"/>
                <a:ea typeface="+mn-ea"/>
                <a:cs typeface="Arial" panose="020B0604020202020204" pitchFamily="34" charset="0"/>
              </a:rPr>
              <a:t>organisation</a:t>
            </a:r>
            <a:r>
              <a:rPr lang="en-US" sz="1100" kern="1200" dirty="0" smtClean="0">
                <a:solidFill>
                  <a:schemeClr val="tx1"/>
                </a:solidFill>
                <a:effectLst/>
                <a:latin typeface="Arial" panose="020B0604020202020204" pitchFamily="34" charset="0"/>
                <a:ea typeface="+mn-ea"/>
                <a:cs typeface="Arial" panose="020B0604020202020204" pitchFamily="34" charset="0"/>
              </a:rPr>
              <a:t>. Thus, in order to maintain effectiveness as a leader, dual competency should be developed when working in a multicultural environment. </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21</a:t>
            </a:fld>
            <a:endParaRPr lang="en-US"/>
          </a:p>
        </p:txBody>
      </p:sp>
    </p:spTree>
    <p:extLst>
      <p:ext uri="{BB962C8B-B14F-4D97-AF65-F5344CB8AC3E}">
        <p14:creationId xmlns:p14="http://schemas.microsoft.com/office/powerpoint/2010/main" val="3301926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Amazing Workplaces (2024). </a:t>
            </a:r>
            <a:r>
              <a:rPr lang="en-US" sz="1100" i="1" kern="1200" dirty="0" smtClean="0">
                <a:solidFill>
                  <a:schemeClr val="tx1"/>
                </a:solidFill>
                <a:effectLst/>
                <a:latin typeface="Arial" panose="020B0604020202020204" pitchFamily="34" charset="0"/>
                <a:ea typeface="+mn-ea"/>
                <a:cs typeface="Arial" panose="020B0604020202020204" pitchFamily="34" charset="0"/>
              </a:rPr>
              <a:t>How Microsoft’s Cultural Transformation Inspires Modern Workplaces</a:t>
            </a:r>
            <a:r>
              <a:rPr lang="en-US" sz="1100" kern="1200" dirty="0" smtClean="0">
                <a:solidFill>
                  <a:schemeClr val="tx1"/>
                </a:solidFill>
                <a:effectLst/>
                <a:latin typeface="Arial" panose="020B0604020202020204" pitchFamily="34" charset="0"/>
                <a:ea typeface="+mn-ea"/>
                <a:cs typeface="Arial" panose="020B0604020202020204" pitchFamily="34" charset="0"/>
              </a:rPr>
              <a:t>. [online] Amazing Workplaces.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3"/>
              </a:rPr>
              <a:t>https://amazingworkplaces.co/how-microsofts-cultural-transformation-inspires-modern-workplaces/</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Bratianu</a:t>
            </a:r>
            <a:r>
              <a:rPr lang="en-US" sz="1100" kern="1200" dirty="0" smtClean="0">
                <a:solidFill>
                  <a:schemeClr val="tx1"/>
                </a:solidFill>
                <a:effectLst/>
                <a:latin typeface="Arial" panose="020B0604020202020204" pitchFamily="34" charset="0"/>
                <a:ea typeface="+mn-ea"/>
                <a:cs typeface="Arial" panose="020B0604020202020204" pitchFamily="34" charset="0"/>
              </a:rPr>
              <a:t>, C.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D., (2025). Emotional and Cultural Intelligence Impact on Multicultural Leadership. In </a:t>
            </a:r>
            <a:r>
              <a:rPr lang="en-US" sz="1100" i="1" kern="1200" dirty="0" smtClean="0">
                <a:solidFill>
                  <a:schemeClr val="tx1"/>
                </a:solidFill>
                <a:effectLst/>
                <a:latin typeface="Arial" panose="020B0604020202020204" pitchFamily="34" charset="0"/>
                <a:ea typeface="+mn-ea"/>
                <a:cs typeface="Arial" panose="020B0604020202020204" pitchFamily="34" charset="0"/>
              </a:rPr>
              <a:t>Emotional Intelligence and Networking Competencies: Implications for Effective Leadership</a:t>
            </a:r>
            <a:r>
              <a:rPr lang="en-US" sz="1100" kern="1200" dirty="0" smtClean="0">
                <a:solidFill>
                  <a:schemeClr val="tx1"/>
                </a:solidFill>
                <a:effectLst/>
                <a:latin typeface="Arial" panose="020B0604020202020204" pitchFamily="34" charset="0"/>
                <a:ea typeface="+mn-ea"/>
                <a:cs typeface="Arial" panose="020B0604020202020204" pitchFamily="34" charset="0"/>
              </a:rPr>
              <a:t> (pp. 15-34). Cham: Springer Nature Switzerland.</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Channell</a:t>
            </a:r>
            <a:r>
              <a:rPr lang="en-GB" sz="1100" kern="1200" dirty="0" smtClean="0">
                <a:solidFill>
                  <a:schemeClr val="tx1"/>
                </a:solidFill>
                <a:effectLst/>
                <a:latin typeface="Arial" panose="020B0604020202020204" pitchFamily="34" charset="0"/>
                <a:ea typeface="+mn-ea"/>
                <a:cs typeface="Arial" panose="020B0604020202020204" pitchFamily="34" charset="0"/>
              </a:rPr>
              <a:t>, M. (2021). </a:t>
            </a:r>
            <a:r>
              <a:rPr lang="en-GB" sz="1100" i="1" kern="1200" dirty="0" smtClean="0">
                <a:solidFill>
                  <a:schemeClr val="tx1"/>
                </a:solidFill>
                <a:effectLst/>
                <a:latin typeface="Arial" panose="020B0604020202020204" pitchFamily="34" charset="0"/>
                <a:ea typeface="+mn-ea"/>
                <a:cs typeface="Arial" panose="020B0604020202020204" pitchFamily="34" charset="0"/>
              </a:rPr>
              <a:t>Daniel Goleman’s Emotional Intelligence in Leadership: How to Improve Motivation in Your Team</a:t>
            </a:r>
            <a:r>
              <a:rPr lang="en-GB" sz="1100" kern="1200" dirty="0" smtClean="0">
                <a:solidFill>
                  <a:schemeClr val="tx1"/>
                </a:solidFill>
                <a:effectLst/>
                <a:latin typeface="Arial" panose="020B0604020202020204" pitchFamily="34" charset="0"/>
                <a:ea typeface="+mn-ea"/>
                <a:cs typeface="Arial" panose="020B0604020202020204" pitchFamily="34" charset="0"/>
              </a:rPr>
              <a:t>. [online] TSW Training. Available at: https://www.tsw.co.uk/blog/leadership-and-management/daniel-goleman-emotional-intelligence/ [Accessed 18 Jun. 2025].</a:t>
            </a: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Escandon</a:t>
            </a:r>
            <a:r>
              <a:rPr lang="en-US" sz="1100" kern="1200" dirty="0" smtClean="0">
                <a:solidFill>
                  <a:schemeClr val="tx1"/>
                </a:solidFill>
                <a:effectLst/>
                <a:latin typeface="Arial" panose="020B0604020202020204" pitchFamily="34" charset="0"/>
                <a:ea typeface="+mn-ea"/>
                <a:cs typeface="Arial" panose="020B0604020202020204" pitchFamily="34" charset="0"/>
              </a:rPr>
              <a:t>-Barbosa, D., Ramirez, A. and Salas-</a:t>
            </a:r>
            <a:r>
              <a:rPr lang="en-US" sz="1100" kern="1200" dirty="0" err="1" smtClean="0">
                <a:solidFill>
                  <a:schemeClr val="tx1"/>
                </a:solidFill>
                <a:effectLst/>
                <a:latin typeface="Arial" panose="020B0604020202020204" pitchFamily="34" charset="0"/>
                <a:ea typeface="+mn-ea"/>
                <a:cs typeface="Arial" panose="020B0604020202020204" pitchFamily="34" charset="0"/>
              </a:rPr>
              <a:t>Paramo</a:t>
            </a:r>
            <a:r>
              <a:rPr lang="en-US" sz="1100" kern="1200" dirty="0" smtClean="0">
                <a:solidFill>
                  <a:schemeClr val="tx1"/>
                </a:solidFill>
                <a:effectLst/>
                <a:latin typeface="Arial" panose="020B0604020202020204" pitchFamily="34" charset="0"/>
                <a:ea typeface="+mn-ea"/>
                <a:cs typeface="Arial" panose="020B0604020202020204" pitchFamily="34" charset="0"/>
              </a:rPr>
              <a:t>, J., (2022). The effect of cultural orientations on country innovation performance: Hofstede cultural dimensions revisited?. </a:t>
            </a:r>
            <a:r>
              <a:rPr lang="en-US" sz="1100" i="1" kern="1200" dirty="0" smtClean="0">
                <a:solidFill>
                  <a:schemeClr val="tx1"/>
                </a:solidFill>
                <a:effectLst/>
                <a:latin typeface="Arial" panose="020B0604020202020204" pitchFamily="34" charset="0"/>
                <a:ea typeface="+mn-ea"/>
                <a:cs typeface="Arial" panose="020B0604020202020204" pitchFamily="34" charset="0"/>
              </a:rPr>
              <a:t>Sustainability</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14</a:t>
            </a:r>
            <a:r>
              <a:rPr lang="en-US" sz="1100" kern="1200" dirty="0" smtClean="0">
                <a:solidFill>
                  <a:schemeClr val="tx1"/>
                </a:solidFill>
                <a:effectLst/>
                <a:latin typeface="Arial" panose="020B0604020202020204" pitchFamily="34" charset="0"/>
                <a:ea typeface="+mn-ea"/>
                <a:cs typeface="Arial" panose="020B0604020202020204" pitchFamily="34" charset="0"/>
              </a:rPr>
              <a:t>(10), p.5851.</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smtClean="0">
                <a:solidFill>
                  <a:schemeClr val="tx1"/>
                </a:solidFill>
                <a:effectLst/>
                <a:latin typeface="Arial" panose="020B0604020202020204" pitchFamily="34" charset="0"/>
                <a:ea typeface="+mn-ea"/>
                <a:cs typeface="Arial" panose="020B0604020202020204" pitchFamily="34" charset="0"/>
              </a:rPr>
              <a:t>Ganesh, K. (2024). </a:t>
            </a:r>
            <a:r>
              <a:rPr lang="en-GB" sz="1100" i="1" kern="1200" dirty="0" smtClean="0">
                <a:solidFill>
                  <a:schemeClr val="tx1"/>
                </a:solidFill>
                <a:effectLst/>
                <a:latin typeface="Arial" panose="020B0604020202020204" pitchFamily="34" charset="0"/>
                <a:ea typeface="+mn-ea"/>
                <a:cs typeface="Arial" panose="020B0604020202020204" pitchFamily="34" charset="0"/>
              </a:rPr>
              <a:t>Why is cultural intelligence important for leaders at work: A complete guide</a:t>
            </a:r>
            <a:r>
              <a:rPr lang="en-GB" sz="1100" kern="1200" dirty="0" smtClean="0">
                <a:solidFill>
                  <a:schemeClr val="tx1"/>
                </a:solidFill>
                <a:effectLst/>
                <a:latin typeface="Arial" panose="020B0604020202020204" pitchFamily="34" charset="0"/>
                <a:ea typeface="+mn-ea"/>
                <a:cs typeface="Arial" panose="020B0604020202020204" pitchFamily="34" charset="0"/>
              </a:rPr>
              <a:t>. [online] </a:t>
            </a:r>
            <a:r>
              <a:rPr lang="en-GB" sz="1100" kern="1200" dirty="0" err="1" smtClean="0">
                <a:solidFill>
                  <a:schemeClr val="tx1"/>
                </a:solidFill>
                <a:effectLst/>
                <a:latin typeface="Arial" panose="020B0604020202020204" pitchFamily="34" charset="0"/>
                <a:ea typeface="+mn-ea"/>
                <a:cs typeface="Arial" panose="020B0604020202020204" pitchFamily="34" charset="0"/>
              </a:rPr>
              <a:t>CultureMonkey</a:t>
            </a:r>
            <a:r>
              <a:rPr lang="en-GB" sz="1100" kern="1200" dirty="0" smtClean="0">
                <a:solidFill>
                  <a:schemeClr val="tx1"/>
                </a:solidFill>
                <a:effectLst/>
                <a:latin typeface="Arial" panose="020B0604020202020204" pitchFamily="34" charset="0"/>
                <a:ea typeface="+mn-ea"/>
                <a:cs typeface="Arial" panose="020B0604020202020204" pitchFamily="34" charset="0"/>
              </a:rPr>
              <a:t>. Available at: https://www.culturemonkey.io/employee-engagement/culture-intelligence/ [Accessed 18 Jun. 2025].</a:t>
            </a: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Holbeche</a:t>
            </a:r>
            <a:r>
              <a:rPr lang="en-GB" sz="1100" kern="1200" dirty="0" smtClean="0">
                <a:solidFill>
                  <a:schemeClr val="tx1"/>
                </a:solidFill>
                <a:effectLst/>
                <a:latin typeface="Arial" panose="020B0604020202020204" pitchFamily="34" charset="0"/>
                <a:ea typeface="+mn-ea"/>
                <a:cs typeface="Arial" panose="020B0604020202020204" pitchFamily="34" charset="0"/>
              </a:rPr>
              <a:t>, L. (2023). </a:t>
            </a:r>
            <a:r>
              <a:rPr lang="en-GB" sz="1100" i="1" kern="1200" dirty="0" smtClean="0">
                <a:solidFill>
                  <a:schemeClr val="tx1"/>
                </a:solidFill>
                <a:effectLst/>
                <a:latin typeface="Arial" panose="020B0604020202020204" pitchFamily="34" charset="0"/>
                <a:ea typeface="+mn-ea"/>
                <a:cs typeface="Arial" panose="020B0604020202020204" pitchFamily="34" charset="0"/>
              </a:rPr>
              <a:t>How Good Leaders Inspire and Motivate Others - Business Leadership Today</a:t>
            </a:r>
            <a:r>
              <a:rPr lang="en-GB" sz="1100" kern="1200" dirty="0" smtClean="0">
                <a:solidFill>
                  <a:schemeClr val="tx1"/>
                </a:solidFill>
                <a:effectLst/>
                <a:latin typeface="Arial" panose="020B0604020202020204" pitchFamily="34" charset="0"/>
                <a:ea typeface="+mn-ea"/>
                <a:cs typeface="Arial" panose="020B0604020202020204" pitchFamily="34" charset="0"/>
              </a:rPr>
              <a:t>. [online] Business Leadership Today. Available at: https://businessleadershiptoday.com/how-do-good-leaders-inspire-and-motivate-others/ [Accessed 17 Jun. 2025].</a:t>
            </a: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HSBC (2025). </a:t>
            </a:r>
            <a:r>
              <a:rPr lang="en-US" sz="1100" i="1" kern="1200" dirty="0" smtClean="0">
                <a:solidFill>
                  <a:schemeClr val="tx1"/>
                </a:solidFill>
                <a:effectLst/>
                <a:latin typeface="Arial" panose="020B0604020202020204" pitchFamily="34" charset="0"/>
                <a:ea typeface="+mn-ea"/>
                <a:cs typeface="Arial" panose="020B0604020202020204" pitchFamily="34" charset="0"/>
              </a:rPr>
              <a:t>Our inclusion strategy | Our people | HSBC Holdings plc</a:t>
            </a:r>
            <a:r>
              <a:rPr lang="en-US" sz="1100" kern="1200" dirty="0" smtClean="0">
                <a:solidFill>
                  <a:schemeClr val="tx1"/>
                </a:solidFill>
                <a:effectLst/>
                <a:latin typeface="Arial" panose="020B0604020202020204" pitchFamily="34" charset="0"/>
                <a:ea typeface="+mn-ea"/>
                <a:cs typeface="Arial" panose="020B0604020202020204" pitchFamily="34" charset="0"/>
              </a:rPr>
              <a:t>. [online] HSBC. Available at: https://www.hsbc.com/who-we-are/our-people/inclusion-at-hsbc/our-inclusion-strategy.</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Ineak</a:t>
            </a:r>
            <a:r>
              <a:rPr lang="en-US" sz="1100" kern="1200" dirty="0" smtClean="0">
                <a:solidFill>
                  <a:schemeClr val="tx1"/>
                </a:solidFill>
                <a:effectLst/>
                <a:latin typeface="Arial" panose="020B0604020202020204" pitchFamily="34" charset="0"/>
                <a:ea typeface="+mn-ea"/>
                <a:cs typeface="Arial" panose="020B0604020202020204" pitchFamily="34" charset="0"/>
              </a:rPr>
              <a:t> (2023). </a:t>
            </a:r>
            <a:r>
              <a:rPr lang="en-US" sz="1100" i="1" kern="1200" dirty="0" smtClean="0">
                <a:solidFill>
                  <a:schemeClr val="tx1"/>
                </a:solidFill>
                <a:effectLst/>
                <a:latin typeface="Arial" panose="020B0604020202020204" pitchFamily="34" charset="0"/>
                <a:ea typeface="+mn-ea"/>
                <a:cs typeface="Arial" panose="020B0604020202020204" pitchFamily="34" charset="0"/>
              </a:rPr>
              <a:t>The Role of Leadership in Toyota’s Management Culture</a:t>
            </a:r>
            <a:r>
              <a:rPr lang="en-US" sz="1100" kern="1200" dirty="0" smtClean="0">
                <a:solidFill>
                  <a:schemeClr val="tx1"/>
                </a:solidFill>
                <a:effectLst/>
                <a:latin typeface="Arial" panose="020B0604020202020204" pitchFamily="34" charset="0"/>
                <a:ea typeface="+mn-ea"/>
                <a:cs typeface="Arial" panose="020B0604020202020204" pitchFamily="34" charset="0"/>
              </a:rPr>
              <a:t>. [online] Toyota Management System.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4"/>
              </a:rPr>
              <a:t>https://www.ineak.com/the-role-of-leadership-in-toyotas-management-culture/</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Kai Liao, Y., Wu, W.Y., Dao, T.C. and Ngoc </a:t>
            </a:r>
            <a:r>
              <a:rPr lang="en-US" sz="1100" kern="1200" dirty="0" err="1" smtClean="0">
                <a:solidFill>
                  <a:schemeClr val="tx1"/>
                </a:solidFill>
                <a:effectLst/>
                <a:latin typeface="Arial" panose="020B0604020202020204" pitchFamily="34" charset="0"/>
                <a:ea typeface="+mn-ea"/>
                <a:cs typeface="Arial" panose="020B0604020202020204" pitchFamily="34" charset="0"/>
              </a:rPr>
              <a:t>Luu</a:t>
            </a:r>
            <a:r>
              <a:rPr lang="en-US" sz="1100" kern="1200" dirty="0" smtClean="0">
                <a:solidFill>
                  <a:schemeClr val="tx1"/>
                </a:solidFill>
                <a:effectLst/>
                <a:latin typeface="Arial" panose="020B0604020202020204" pitchFamily="34" charset="0"/>
                <a:ea typeface="+mn-ea"/>
                <a:cs typeface="Arial" panose="020B0604020202020204" pitchFamily="34" charset="0"/>
              </a:rPr>
              <a:t>, T.M., (2021). The influence of emotional intelligence and cultural adaptability on cross-cultural adjustment and performance with the mediating effect of cross-cultural competence: A study of expatriates in Taiwan. </a:t>
            </a:r>
            <a:r>
              <a:rPr lang="en-US" sz="1100" i="1" kern="1200" dirty="0" smtClean="0">
                <a:solidFill>
                  <a:schemeClr val="tx1"/>
                </a:solidFill>
                <a:effectLst/>
                <a:latin typeface="Arial" panose="020B0604020202020204" pitchFamily="34" charset="0"/>
                <a:ea typeface="+mn-ea"/>
                <a:cs typeface="Arial" panose="020B0604020202020204" pitchFamily="34" charset="0"/>
              </a:rPr>
              <a:t>Sustainability</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13</a:t>
            </a:r>
            <a:r>
              <a:rPr lang="en-US" sz="1100" kern="1200" dirty="0" smtClean="0">
                <a:solidFill>
                  <a:schemeClr val="tx1"/>
                </a:solidFill>
                <a:effectLst/>
                <a:latin typeface="Arial" panose="020B0604020202020204" pitchFamily="34" charset="0"/>
                <a:ea typeface="+mn-ea"/>
                <a:cs typeface="Arial" panose="020B0604020202020204" pitchFamily="34" charset="0"/>
              </a:rPr>
              <a:t>(6), p.3374.</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Livermore, D., Van Dyne, L.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Ang</a:t>
            </a:r>
            <a:r>
              <a:rPr lang="en-US" sz="1100" kern="1200" dirty="0" smtClean="0">
                <a:solidFill>
                  <a:schemeClr val="tx1"/>
                </a:solidFill>
                <a:effectLst/>
                <a:latin typeface="Arial" panose="020B0604020202020204" pitchFamily="34" charset="0"/>
                <a:ea typeface="+mn-ea"/>
                <a:cs typeface="Arial" panose="020B0604020202020204" pitchFamily="34" charset="0"/>
              </a:rPr>
              <a:t>, S., (2022). Organizational CQ: Cultural intelligence for 21st-century organizations. </a:t>
            </a:r>
            <a:r>
              <a:rPr lang="en-US" sz="1100" i="1" kern="1200" dirty="0" smtClean="0">
                <a:solidFill>
                  <a:schemeClr val="tx1"/>
                </a:solidFill>
                <a:effectLst/>
                <a:latin typeface="Arial" panose="020B0604020202020204" pitchFamily="34" charset="0"/>
                <a:ea typeface="+mn-ea"/>
                <a:cs typeface="Arial" panose="020B0604020202020204" pitchFamily="34" charset="0"/>
              </a:rPr>
              <a:t>Business Horizons</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65</a:t>
            </a:r>
            <a:r>
              <a:rPr lang="en-US" sz="1100" kern="1200" dirty="0" smtClean="0">
                <a:solidFill>
                  <a:schemeClr val="tx1"/>
                </a:solidFill>
                <a:effectLst/>
                <a:latin typeface="Arial" panose="020B0604020202020204" pitchFamily="34" charset="0"/>
                <a:ea typeface="+mn-ea"/>
                <a:cs typeface="Arial" panose="020B0604020202020204" pitchFamily="34" charset="0"/>
              </a:rPr>
              <a:t>(5), pp.671-680.</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McParland</a:t>
            </a:r>
            <a:r>
              <a:rPr lang="en-GB" sz="1100" kern="1200" dirty="0" smtClean="0">
                <a:solidFill>
                  <a:schemeClr val="tx1"/>
                </a:solidFill>
                <a:effectLst/>
                <a:latin typeface="Arial" panose="020B0604020202020204" pitchFamily="34" charset="0"/>
                <a:ea typeface="+mn-ea"/>
                <a:cs typeface="Arial" panose="020B0604020202020204" pitchFamily="34" charset="0"/>
              </a:rPr>
              <a:t>, G. (2024). </a:t>
            </a:r>
            <a:r>
              <a:rPr lang="en-GB" sz="1100" i="1" kern="1200" dirty="0" smtClean="0">
                <a:solidFill>
                  <a:schemeClr val="tx1"/>
                </a:solidFill>
                <a:effectLst/>
                <a:latin typeface="Arial" panose="020B0604020202020204" pitchFamily="34" charset="0"/>
                <a:ea typeface="+mn-ea"/>
                <a:cs typeface="Arial" panose="020B0604020202020204" pitchFamily="34" charset="0"/>
              </a:rPr>
              <a:t>The Importance of Diversity in Leadership - The Resource Company, Inc.</a:t>
            </a:r>
            <a:r>
              <a:rPr lang="en-GB" sz="1100" kern="1200" dirty="0" smtClean="0">
                <a:solidFill>
                  <a:schemeClr val="tx1"/>
                </a:solidFill>
                <a:effectLst/>
                <a:latin typeface="Arial" panose="020B0604020202020204" pitchFamily="34" charset="0"/>
                <a:ea typeface="+mn-ea"/>
                <a:cs typeface="Arial" panose="020B0604020202020204" pitchFamily="34" charset="0"/>
              </a:rPr>
              <a:t> [online] The Resource Company, Inc. Available at: https://www.theresource.com/2024/08/27/the-importance-of-diversity-in-leadership/ [Accessed 17 Jun. 2025].</a:t>
            </a: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D., (2021). Cultural intelligence as a main competency for multinational leadership and global management. </a:t>
            </a:r>
            <a:r>
              <a:rPr lang="en-US" sz="1100" i="1" kern="1200" dirty="0" smtClean="0">
                <a:solidFill>
                  <a:schemeClr val="tx1"/>
                </a:solidFill>
                <a:effectLst/>
                <a:latin typeface="Arial" panose="020B0604020202020204" pitchFamily="34" charset="0"/>
                <a:ea typeface="+mn-ea"/>
                <a:cs typeface="Arial" panose="020B0604020202020204" pitchFamily="34" charset="0"/>
              </a:rPr>
              <a:t>STRATEGICA</a:t>
            </a:r>
            <a:r>
              <a:rPr lang="en-US" sz="1100" kern="1200" dirty="0" smtClean="0">
                <a:solidFill>
                  <a:schemeClr val="tx1"/>
                </a:solidFill>
                <a:effectLst/>
                <a:latin typeface="Arial" panose="020B0604020202020204" pitchFamily="34" charset="0"/>
                <a:ea typeface="+mn-ea"/>
                <a:cs typeface="Arial" panose="020B0604020202020204" pitchFamily="34" charset="0"/>
              </a:rPr>
              <a:t>, p.1079.</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Santa, R., </a:t>
            </a:r>
            <a:r>
              <a:rPr lang="en-US" sz="1100" kern="1200" dirty="0" err="1" smtClean="0">
                <a:solidFill>
                  <a:schemeClr val="tx1"/>
                </a:solidFill>
                <a:effectLst/>
                <a:latin typeface="Arial" panose="020B0604020202020204" pitchFamily="34" charset="0"/>
                <a:ea typeface="+mn-ea"/>
                <a:cs typeface="Arial" panose="020B0604020202020204" pitchFamily="34" charset="0"/>
              </a:rPr>
              <a:t>Sanz</a:t>
            </a:r>
            <a:r>
              <a:rPr lang="en-US" sz="1100" kern="1200" dirty="0" smtClean="0">
                <a:solidFill>
                  <a:schemeClr val="tx1"/>
                </a:solidFill>
                <a:effectLst/>
                <a:latin typeface="Arial" panose="020B0604020202020204" pitchFamily="34" charset="0"/>
                <a:ea typeface="+mn-ea"/>
                <a:cs typeface="Arial" panose="020B0604020202020204" pitchFamily="34" charset="0"/>
              </a:rPr>
              <a:t>, C.M., </a:t>
            </a:r>
            <a:r>
              <a:rPr lang="en-US" sz="1100" kern="1200" dirty="0" err="1" smtClean="0">
                <a:solidFill>
                  <a:schemeClr val="tx1"/>
                </a:solidFill>
                <a:effectLst/>
                <a:latin typeface="Arial" panose="020B0604020202020204" pitchFamily="34" charset="0"/>
                <a:ea typeface="+mn-ea"/>
                <a:cs typeface="Arial" panose="020B0604020202020204" pitchFamily="34" charset="0"/>
              </a:rPr>
              <a:t>Tegethoff</a:t>
            </a:r>
            <a:r>
              <a:rPr lang="en-US" sz="1100" kern="1200" dirty="0" smtClean="0">
                <a:solidFill>
                  <a:schemeClr val="tx1"/>
                </a:solidFill>
                <a:effectLst/>
                <a:latin typeface="Arial" panose="020B0604020202020204" pitchFamily="34" charset="0"/>
                <a:ea typeface="+mn-ea"/>
                <a:cs typeface="Arial" panose="020B0604020202020204" pitchFamily="34" charset="0"/>
              </a:rPr>
              <a:t>, T.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Cayon</a:t>
            </a:r>
            <a:r>
              <a:rPr lang="en-US" sz="1100" kern="1200" dirty="0" smtClean="0">
                <a:solidFill>
                  <a:schemeClr val="tx1"/>
                </a:solidFill>
                <a:effectLst/>
                <a:latin typeface="Arial" panose="020B0604020202020204" pitchFamily="34" charset="0"/>
                <a:ea typeface="+mn-ea"/>
                <a:cs typeface="Arial" panose="020B0604020202020204" pitchFamily="34" charset="0"/>
              </a:rPr>
              <a:t>, E., (2023). The impact of emotional intelligence, cross-functional teams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interorganizational</a:t>
            </a:r>
            <a:r>
              <a:rPr lang="en-US" sz="1100" kern="1200" dirty="0" smtClean="0">
                <a:solidFill>
                  <a:schemeClr val="tx1"/>
                </a:solidFill>
                <a:effectLst/>
                <a:latin typeface="Arial" panose="020B0604020202020204" pitchFamily="34" charset="0"/>
                <a:ea typeface="+mn-ea"/>
                <a:cs typeface="Arial" panose="020B0604020202020204" pitchFamily="34" charset="0"/>
              </a:rPr>
              <a:t> networks on operational effectiveness. </a:t>
            </a:r>
            <a:r>
              <a:rPr lang="en-US" sz="1100" i="1" kern="1200" dirty="0" smtClean="0">
                <a:solidFill>
                  <a:schemeClr val="tx1"/>
                </a:solidFill>
                <a:effectLst/>
                <a:latin typeface="Arial" panose="020B0604020202020204" pitchFamily="34" charset="0"/>
                <a:ea typeface="+mn-ea"/>
                <a:cs typeface="Arial" panose="020B0604020202020204" pitchFamily="34" charset="0"/>
              </a:rPr>
              <a:t>Journal of Organizational Effectiveness: People and Performance</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10</a:t>
            </a:r>
            <a:r>
              <a:rPr lang="en-US" sz="1100" kern="1200" dirty="0" smtClean="0">
                <a:solidFill>
                  <a:schemeClr val="tx1"/>
                </a:solidFill>
                <a:effectLst/>
                <a:latin typeface="Arial" panose="020B0604020202020204" pitchFamily="34" charset="0"/>
                <a:ea typeface="+mn-ea"/>
                <a:cs typeface="Arial" panose="020B0604020202020204" pitchFamily="34" charset="0"/>
              </a:rPr>
              <a:t>(3), pp.313-329.</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Tan, K.T.L., </a:t>
            </a:r>
            <a:r>
              <a:rPr lang="en-US" sz="1100" kern="1200" dirty="0" err="1" smtClean="0">
                <a:solidFill>
                  <a:schemeClr val="tx1"/>
                </a:solidFill>
                <a:effectLst/>
                <a:latin typeface="Arial" panose="020B0604020202020204" pitchFamily="34" charset="0"/>
                <a:ea typeface="+mn-ea"/>
                <a:cs typeface="Arial" panose="020B0604020202020204" pitchFamily="34" charset="0"/>
              </a:rPr>
              <a:t>Voon</a:t>
            </a:r>
            <a:r>
              <a:rPr lang="en-US" sz="1100" kern="1200" dirty="0" smtClean="0">
                <a:solidFill>
                  <a:schemeClr val="tx1"/>
                </a:solidFill>
                <a:effectLst/>
                <a:latin typeface="Arial" panose="020B0604020202020204" pitchFamily="34" charset="0"/>
                <a:ea typeface="+mn-ea"/>
                <a:cs typeface="Arial" panose="020B0604020202020204" pitchFamily="34" charset="0"/>
              </a:rPr>
              <a:t>, M.L.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Ngui</a:t>
            </a:r>
            <a:r>
              <a:rPr lang="en-US" sz="1100" kern="1200" dirty="0" smtClean="0">
                <a:solidFill>
                  <a:schemeClr val="tx1"/>
                </a:solidFill>
                <a:effectLst/>
                <a:latin typeface="Arial" panose="020B0604020202020204" pitchFamily="34" charset="0"/>
                <a:ea typeface="+mn-ea"/>
                <a:cs typeface="Arial" panose="020B0604020202020204" pitchFamily="34" charset="0"/>
              </a:rPr>
              <a:t>, K.S., (2022). Emotional intelligence and leadership effectiveness: A critical review for future research. </a:t>
            </a:r>
            <a:r>
              <a:rPr lang="en-US" sz="1100" i="1" kern="1200" dirty="0" smtClean="0">
                <a:solidFill>
                  <a:schemeClr val="tx1"/>
                </a:solidFill>
                <a:effectLst/>
                <a:latin typeface="Arial" panose="020B0604020202020204" pitchFamily="34" charset="0"/>
                <a:ea typeface="+mn-ea"/>
                <a:cs typeface="Arial" panose="020B0604020202020204" pitchFamily="34" charset="0"/>
              </a:rPr>
              <a:t>Global Business and Management Research</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14</a:t>
            </a:r>
            <a:r>
              <a:rPr lang="en-US" sz="1100" kern="1200" dirty="0" smtClean="0">
                <a:solidFill>
                  <a:schemeClr val="tx1"/>
                </a:solidFill>
                <a:effectLst/>
                <a:latin typeface="Arial" panose="020B0604020202020204" pitchFamily="34" charset="0"/>
                <a:ea typeface="+mn-ea"/>
                <a:cs typeface="Arial" panose="020B0604020202020204" pitchFamily="34" charset="0"/>
              </a:rPr>
              <a:t>(3s), pp.536-551.</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Unilever (2025). </a:t>
            </a:r>
            <a:r>
              <a:rPr lang="en-US" sz="1100" i="1" kern="1200" dirty="0" smtClean="0">
                <a:solidFill>
                  <a:schemeClr val="tx1"/>
                </a:solidFill>
                <a:effectLst/>
                <a:latin typeface="Arial" panose="020B0604020202020204" pitchFamily="34" charset="0"/>
                <a:ea typeface="+mn-ea"/>
                <a:cs typeface="Arial" panose="020B0604020202020204" pitchFamily="34" charset="0"/>
              </a:rPr>
              <a:t>How Unilever’s digital transformation is driving operational excellence</a:t>
            </a:r>
            <a:r>
              <a:rPr lang="en-US" sz="1100" kern="1200" dirty="0" smtClean="0">
                <a:solidFill>
                  <a:schemeClr val="tx1"/>
                </a:solidFill>
                <a:effectLst/>
                <a:latin typeface="Arial" panose="020B0604020202020204" pitchFamily="34" charset="0"/>
                <a:ea typeface="+mn-ea"/>
                <a:cs typeface="Arial" panose="020B0604020202020204" pitchFamily="34" charset="0"/>
              </a:rPr>
              <a:t>. [online] Unilever.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5"/>
              </a:rPr>
              <a:t>https://www.unilever.com/news/news-search/2025/how-unilevers-digital-transformation-is-driving-operational-excellence/</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22</a:t>
            </a:fld>
            <a:endParaRPr lang="en-US"/>
          </a:p>
        </p:txBody>
      </p:sp>
    </p:spTree>
    <p:extLst>
      <p:ext uri="{BB962C8B-B14F-4D97-AF65-F5344CB8AC3E}">
        <p14:creationId xmlns:p14="http://schemas.microsoft.com/office/powerpoint/2010/main" val="1589193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Amazing Workplaces (2024). </a:t>
            </a:r>
            <a:r>
              <a:rPr lang="en-US" sz="1100" i="1" kern="1200" dirty="0" smtClean="0">
                <a:solidFill>
                  <a:schemeClr val="tx1"/>
                </a:solidFill>
                <a:effectLst/>
                <a:latin typeface="Arial" panose="020B0604020202020204" pitchFamily="34" charset="0"/>
                <a:ea typeface="+mn-ea"/>
                <a:cs typeface="Arial" panose="020B0604020202020204" pitchFamily="34" charset="0"/>
              </a:rPr>
              <a:t>How Microsoft’s Cultural Transformation Inspires Modern Workplaces</a:t>
            </a:r>
            <a:r>
              <a:rPr lang="en-US" sz="1100" kern="1200" dirty="0" smtClean="0">
                <a:solidFill>
                  <a:schemeClr val="tx1"/>
                </a:solidFill>
                <a:effectLst/>
                <a:latin typeface="Arial" panose="020B0604020202020204" pitchFamily="34" charset="0"/>
                <a:ea typeface="+mn-ea"/>
                <a:cs typeface="Arial" panose="020B0604020202020204" pitchFamily="34" charset="0"/>
              </a:rPr>
              <a:t>. [online] Amazing Workplaces.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3"/>
              </a:rPr>
              <a:t>https://amazingworkplaces.co/how-microsofts-cultural-transformation-inspires-modern-workplaces/</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Bratianu</a:t>
            </a:r>
            <a:r>
              <a:rPr lang="en-US" sz="1100" kern="1200" dirty="0" smtClean="0">
                <a:solidFill>
                  <a:schemeClr val="tx1"/>
                </a:solidFill>
                <a:effectLst/>
                <a:latin typeface="Arial" panose="020B0604020202020204" pitchFamily="34" charset="0"/>
                <a:ea typeface="+mn-ea"/>
                <a:cs typeface="Arial" panose="020B0604020202020204" pitchFamily="34" charset="0"/>
              </a:rPr>
              <a:t>, C.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D., (2025). Emotional and Cultural Intelligence Impact on Multicultural Leadership. In </a:t>
            </a:r>
            <a:r>
              <a:rPr lang="en-US" sz="1100" i="1" kern="1200" dirty="0" smtClean="0">
                <a:solidFill>
                  <a:schemeClr val="tx1"/>
                </a:solidFill>
                <a:effectLst/>
                <a:latin typeface="Arial" panose="020B0604020202020204" pitchFamily="34" charset="0"/>
                <a:ea typeface="+mn-ea"/>
                <a:cs typeface="Arial" panose="020B0604020202020204" pitchFamily="34" charset="0"/>
              </a:rPr>
              <a:t>Emotional Intelligence and Networking Competencies: Implications for Effective Leadership</a:t>
            </a:r>
            <a:r>
              <a:rPr lang="en-US" sz="1100" kern="1200" dirty="0" smtClean="0">
                <a:solidFill>
                  <a:schemeClr val="tx1"/>
                </a:solidFill>
                <a:effectLst/>
                <a:latin typeface="Arial" panose="020B0604020202020204" pitchFamily="34" charset="0"/>
                <a:ea typeface="+mn-ea"/>
                <a:cs typeface="Arial" panose="020B0604020202020204" pitchFamily="34" charset="0"/>
              </a:rPr>
              <a:t> (pp. 15-34). Cham: Springer Nature Switzerland.</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Channell</a:t>
            </a:r>
            <a:r>
              <a:rPr lang="en-GB" sz="1100" kern="1200" dirty="0" smtClean="0">
                <a:solidFill>
                  <a:schemeClr val="tx1"/>
                </a:solidFill>
                <a:effectLst/>
                <a:latin typeface="Arial" panose="020B0604020202020204" pitchFamily="34" charset="0"/>
                <a:ea typeface="+mn-ea"/>
                <a:cs typeface="Arial" panose="020B0604020202020204" pitchFamily="34" charset="0"/>
              </a:rPr>
              <a:t>, M. (2021). </a:t>
            </a:r>
            <a:r>
              <a:rPr lang="en-GB" sz="1100" i="1" kern="1200" dirty="0" smtClean="0">
                <a:solidFill>
                  <a:schemeClr val="tx1"/>
                </a:solidFill>
                <a:effectLst/>
                <a:latin typeface="Arial" panose="020B0604020202020204" pitchFamily="34" charset="0"/>
                <a:ea typeface="+mn-ea"/>
                <a:cs typeface="Arial" panose="020B0604020202020204" pitchFamily="34" charset="0"/>
              </a:rPr>
              <a:t>Daniel Goleman’s Emotional Intelligence in Leadership: How to Improve Motivation in Your Team</a:t>
            </a:r>
            <a:r>
              <a:rPr lang="en-GB" sz="1100" kern="1200" dirty="0" smtClean="0">
                <a:solidFill>
                  <a:schemeClr val="tx1"/>
                </a:solidFill>
                <a:effectLst/>
                <a:latin typeface="Arial" panose="020B0604020202020204" pitchFamily="34" charset="0"/>
                <a:ea typeface="+mn-ea"/>
                <a:cs typeface="Arial" panose="020B0604020202020204" pitchFamily="34" charset="0"/>
              </a:rPr>
              <a:t>. [online] TSW Training. Available at: https://www.tsw.co.uk/blog/leadership-and-management/daniel-goleman-emotional-intelligence/ [Accessed 18 Jun. 2025].</a:t>
            </a: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Escandon</a:t>
            </a:r>
            <a:r>
              <a:rPr lang="en-US" sz="1100" kern="1200" dirty="0" smtClean="0">
                <a:solidFill>
                  <a:schemeClr val="tx1"/>
                </a:solidFill>
                <a:effectLst/>
                <a:latin typeface="Arial" panose="020B0604020202020204" pitchFamily="34" charset="0"/>
                <a:ea typeface="+mn-ea"/>
                <a:cs typeface="Arial" panose="020B0604020202020204" pitchFamily="34" charset="0"/>
              </a:rPr>
              <a:t>-Barbosa, D., Ramirez, A. and Salas-</a:t>
            </a:r>
            <a:r>
              <a:rPr lang="en-US" sz="1100" kern="1200" dirty="0" err="1" smtClean="0">
                <a:solidFill>
                  <a:schemeClr val="tx1"/>
                </a:solidFill>
                <a:effectLst/>
                <a:latin typeface="Arial" panose="020B0604020202020204" pitchFamily="34" charset="0"/>
                <a:ea typeface="+mn-ea"/>
                <a:cs typeface="Arial" panose="020B0604020202020204" pitchFamily="34" charset="0"/>
              </a:rPr>
              <a:t>Paramo</a:t>
            </a:r>
            <a:r>
              <a:rPr lang="en-US" sz="1100" kern="1200" dirty="0" smtClean="0">
                <a:solidFill>
                  <a:schemeClr val="tx1"/>
                </a:solidFill>
                <a:effectLst/>
                <a:latin typeface="Arial" panose="020B0604020202020204" pitchFamily="34" charset="0"/>
                <a:ea typeface="+mn-ea"/>
                <a:cs typeface="Arial" panose="020B0604020202020204" pitchFamily="34" charset="0"/>
              </a:rPr>
              <a:t>, J., (2022). The effect of cultural orientations on country innovation performance: Hofstede cultural dimensions revisited?. </a:t>
            </a:r>
            <a:r>
              <a:rPr lang="en-US" sz="1100" i="1" kern="1200" dirty="0" smtClean="0">
                <a:solidFill>
                  <a:schemeClr val="tx1"/>
                </a:solidFill>
                <a:effectLst/>
                <a:latin typeface="Arial" panose="020B0604020202020204" pitchFamily="34" charset="0"/>
                <a:ea typeface="+mn-ea"/>
                <a:cs typeface="Arial" panose="020B0604020202020204" pitchFamily="34" charset="0"/>
              </a:rPr>
              <a:t>Sustainability</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14</a:t>
            </a:r>
            <a:r>
              <a:rPr lang="en-US" sz="1100" kern="1200" dirty="0" smtClean="0">
                <a:solidFill>
                  <a:schemeClr val="tx1"/>
                </a:solidFill>
                <a:effectLst/>
                <a:latin typeface="Arial" panose="020B0604020202020204" pitchFamily="34" charset="0"/>
                <a:ea typeface="+mn-ea"/>
                <a:cs typeface="Arial" panose="020B0604020202020204" pitchFamily="34" charset="0"/>
              </a:rPr>
              <a:t>(10), p.5851.</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smtClean="0">
                <a:solidFill>
                  <a:schemeClr val="tx1"/>
                </a:solidFill>
                <a:effectLst/>
                <a:latin typeface="Arial" panose="020B0604020202020204" pitchFamily="34" charset="0"/>
                <a:ea typeface="+mn-ea"/>
                <a:cs typeface="Arial" panose="020B0604020202020204" pitchFamily="34" charset="0"/>
              </a:rPr>
              <a:t>Ganesh, K. (2024). </a:t>
            </a:r>
            <a:r>
              <a:rPr lang="en-GB" sz="1100" i="1" kern="1200" dirty="0" smtClean="0">
                <a:solidFill>
                  <a:schemeClr val="tx1"/>
                </a:solidFill>
                <a:effectLst/>
                <a:latin typeface="Arial" panose="020B0604020202020204" pitchFamily="34" charset="0"/>
                <a:ea typeface="+mn-ea"/>
                <a:cs typeface="Arial" panose="020B0604020202020204" pitchFamily="34" charset="0"/>
              </a:rPr>
              <a:t>Why is cultural intelligence important for leaders at work: A complete guide</a:t>
            </a:r>
            <a:r>
              <a:rPr lang="en-GB" sz="1100" kern="1200" dirty="0" smtClean="0">
                <a:solidFill>
                  <a:schemeClr val="tx1"/>
                </a:solidFill>
                <a:effectLst/>
                <a:latin typeface="Arial" panose="020B0604020202020204" pitchFamily="34" charset="0"/>
                <a:ea typeface="+mn-ea"/>
                <a:cs typeface="Arial" panose="020B0604020202020204" pitchFamily="34" charset="0"/>
              </a:rPr>
              <a:t>. [online] </a:t>
            </a:r>
            <a:r>
              <a:rPr lang="en-GB" sz="1100" kern="1200" dirty="0" err="1" smtClean="0">
                <a:solidFill>
                  <a:schemeClr val="tx1"/>
                </a:solidFill>
                <a:effectLst/>
                <a:latin typeface="Arial" panose="020B0604020202020204" pitchFamily="34" charset="0"/>
                <a:ea typeface="+mn-ea"/>
                <a:cs typeface="Arial" panose="020B0604020202020204" pitchFamily="34" charset="0"/>
              </a:rPr>
              <a:t>CultureMonkey</a:t>
            </a:r>
            <a:r>
              <a:rPr lang="en-GB" sz="1100" kern="1200" dirty="0" smtClean="0">
                <a:solidFill>
                  <a:schemeClr val="tx1"/>
                </a:solidFill>
                <a:effectLst/>
                <a:latin typeface="Arial" panose="020B0604020202020204" pitchFamily="34" charset="0"/>
                <a:ea typeface="+mn-ea"/>
                <a:cs typeface="Arial" panose="020B0604020202020204" pitchFamily="34" charset="0"/>
              </a:rPr>
              <a:t>. Available at: https://www.culturemonkey.io/employee-engagement/culture-intelligence/ [Accessed 18 Jun. 2025].</a:t>
            </a: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Holbeche</a:t>
            </a:r>
            <a:r>
              <a:rPr lang="en-GB" sz="1100" kern="1200" dirty="0" smtClean="0">
                <a:solidFill>
                  <a:schemeClr val="tx1"/>
                </a:solidFill>
                <a:effectLst/>
                <a:latin typeface="Arial" panose="020B0604020202020204" pitchFamily="34" charset="0"/>
                <a:ea typeface="+mn-ea"/>
                <a:cs typeface="Arial" panose="020B0604020202020204" pitchFamily="34" charset="0"/>
              </a:rPr>
              <a:t>, L. (2023). </a:t>
            </a:r>
            <a:r>
              <a:rPr lang="en-GB" sz="1100" i="1" kern="1200" dirty="0" smtClean="0">
                <a:solidFill>
                  <a:schemeClr val="tx1"/>
                </a:solidFill>
                <a:effectLst/>
                <a:latin typeface="Arial" panose="020B0604020202020204" pitchFamily="34" charset="0"/>
                <a:ea typeface="+mn-ea"/>
                <a:cs typeface="Arial" panose="020B0604020202020204" pitchFamily="34" charset="0"/>
              </a:rPr>
              <a:t>How Good Leaders Inspire and Motivate Others - Business Leadership Today</a:t>
            </a:r>
            <a:r>
              <a:rPr lang="en-GB" sz="1100" kern="1200" dirty="0" smtClean="0">
                <a:solidFill>
                  <a:schemeClr val="tx1"/>
                </a:solidFill>
                <a:effectLst/>
                <a:latin typeface="Arial" panose="020B0604020202020204" pitchFamily="34" charset="0"/>
                <a:ea typeface="+mn-ea"/>
                <a:cs typeface="Arial" panose="020B0604020202020204" pitchFamily="34" charset="0"/>
              </a:rPr>
              <a:t>. [online] Business Leadership Today. Available at: https://businessleadershiptoday.com/how-do-good-leaders-inspire-and-motivate-others/ [Accessed 17 Jun. 2025].</a:t>
            </a: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HSBC (2025). </a:t>
            </a:r>
            <a:r>
              <a:rPr lang="en-US" sz="1100" i="1" kern="1200" dirty="0" smtClean="0">
                <a:solidFill>
                  <a:schemeClr val="tx1"/>
                </a:solidFill>
                <a:effectLst/>
                <a:latin typeface="Arial" panose="020B0604020202020204" pitchFamily="34" charset="0"/>
                <a:ea typeface="+mn-ea"/>
                <a:cs typeface="Arial" panose="020B0604020202020204" pitchFamily="34" charset="0"/>
              </a:rPr>
              <a:t>Our inclusion strategy | Our people | HSBC Holdings plc</a:t>
            </a:r>
            <a:r>
              <a:rPr lang="en-US" sz="1100" kern="1200" dirty="0" smtClean="0">
                <a:solidFill>
                  <a:schemeClr val="tx1"/>
                </a:solidFill>
                <a:effectLst/>
                <a:latin typeface="Arial" panose="020B0604020202020204" pitchFamily="34" charset="0"/>
                <a:ea typeface="+mn-ea"/>
                <a:cs typeface="Arial" panose="020B0604020202020204" pitchFamily="34" charset="0"/>
              </a:rPr>
              <a:t>. [online] HSBC. Available at: https://www.hsbc.com/who-we-are/our-people/inclusion-at-hsbc/our-inclusion-strategy.</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Ineak</a:t>
            </a:r>
            <a:r>
              <a:rPr lang="en-US" sz="1100" kern="1200" dirty="0" smtClean="0">
                <a:solidFill>
                  <a:schemeClr val="tx1"/>
                </a:solidFill>
                <a:effectLst/>
                <a:latin typeface="Arial" panose="020B0604020202020204" pitchFamily="34" charset="0"/>
                <a:ea typeface="+mn-ea"/>
                <a:cs typeface="Arial" panose="020B0604020202020204" pitchFamily="34" charset="0"/>
              </a:rPr>
              <a:t> (2023). </a:t>
            </a:r>
            <a:r>
              <a:rPr lang="en-US" sz="1100" i="1" kern="1200" dirty="0" smtClean="0">
                <a:solidFill>
                  <a:schemeClr val="tx1"/>
                </a:solidFill>
                <a:effectLst/>
                <a:latin typeface="Arial" panose="020B0604020202020204" pitchFamily="34" charset="0"/>
                <a:ea typeface="+mn-ea"/>
                <a:cs typeface="Arial" panose="020B0604020202020204" pitchFamily="34" charset="0"/>
              </a:rPr>
              <a:t>The Role of Leadership in Toyota’s Management Culture</a:t>
            </a:r>
            <a:r>
              <a:rPr lang="en-US" sz="1100" kern="1200" dirty="0" smtClean="0">
                <a:solidFill>
                  <a:schemeClr val="tx1"/>
                </a:solidFill>
                <a:effectLst/>
                <a:latin typeface="Arial" panose="020B0604020202020204" pitchFamily="34" charset="0"/>
                <a:ea typeface="+mn-ea"/>
                <a:cs typeface="Arial" panose="020B0604020202020204" pitchFamily="34" charset="0"/>
              </a:rPr>
              <a:t>. [online] Toyota Management System.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4"/>
              </a:rPr>
              <a:t>https://www.ineak.com/the-role-of-leadership-in-toyotas-management-culture/</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Kai Liao, Y., Wu, W.Y., Dao, T.C. and Ngoc </a:t>
            </a:r>
            <a:r>
              <a:rPr lang="en-US" sz="1100" kern="1200" dirty="0" err="1" smtClean="0">
                <a:solidFill>
                  <a:schemeClr val="tx1"/>
                </a:solidFill>
                <a:effectLst/>
                <a:latin typeface="Arial" panose="020B0604020202020204" pitchFamily="34" charset="0"/>
                <a:ea typeface="+mn-ea"/>
                <a:cs typeface="Arial" panose="020B0604020202020204" pitchFamily="34" charset="0"/>
              </a:rPr>
              <a:t>Luu</a:t>
            </a:r>
            <a:r>
              <a:rPr lang="en-US" sz="1100" kern="1200" dirty="0" smtClean="0">
                <a:solidFill>
                  <a:schemeClr val="tx1"/>
                </a:solidFill>
                <a:effectLst/>
                <a:latin typeface="Arial" panose="020B0604020202020204" pitchFamily="34" charset="0"/>
                <a:ea typeface="+mn-ea"/>
                <a:cs typeface="Arial" panose="020B0604020202020204" pitchFamily="34" charset="0"/>
              </a:rPr>
              <a:t>, T.M., (2021). The influence of emotional intelligence and cultural adaptability on cross-cultural adjustment and performance with the mediating effect of cross-cultural competence: A study of expatriates in Taiwan. </a:t>
            </a:r>
            <a:r>
              <a:rPr lang="en-US" sz="1100" i="1" kern="1200" dirty="0" smtClean="0">
                <a:solidFill>
                  <a:schemeClr val="tx1"/>
                </a:solidFill>
                <a:effectLst/>
                <a:latin typeface="Arial" panose="020B0604020202020204" pitchFamily="34" charset="0"/>
                <a:ea typeface="+mn-ea"/>
                <a:cs typeface="Arial" panose="020B0604020202020204" pitchFamily="34" charset="0"/>
              </a:rPr>
              <a:t>Sustainability</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13</a:t>
            </a:r>
            <a:r>
              <a:rPr lang="en-US" sz="1100" kern="1200" dirty="0" smtClean="0">
                <a:solidFill>
                  <a:schemeClr val="tx1"/>
                </a:solidFill>
                <a:effectLst/>
                <a:latin typeface="Arial" panose="020B0604020202020204" pitchFamily="34" charset="0"/>
                <a:ea typeface="+mn-ea"/>
                <a:cs typeface="Arial" panose="020B0604020202020204" pitchFamily="34" charset="0"/>
              </a:rPr>
              <a:t>(6), p.3374.</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Livermore, D., Van Dyne, L.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Ang</a:t>
            </a:r>
            <a:r>
              <a:rPr lang="en-US" sz="1100" kern="1200" dirty="0" smtClean="0">
                <a:solidFill>
                  <a:schemeClr val="tx1"/>
                </a:solidFill>
                <a:effectLst/>
                <a:latin typeface="Arial" panose="020B0604020202020204" pitchFamily="34" charset="0"/>
                <a:ea typeface="+mn-ea"/>
                <a:cs typeface="Arial" panose="020B0604020202020204" pitchFamily="34" charset="0"/>
              </a:rPr>
              <a:t>, S., (2022). Organizational CQ: Cultural intelligence for 21st-century organizations. </a:t>
            </a:r>
            <a:r>
              <a:rPr lang="en-US" sz="1100" i="1" kern="1200" dirty="0" smtClean="0">
                <a:solidFill>
                  <a:schemeClr val="tx1"/>
                </a:solidFill>
                <a:effectLst/>
                <a:latin typeface="Arial" panose="020B0604020202020204" pitchFamily="34" charset="0"/>
                <a:ea typeface="+mn-ea"/>
                <a:cs typeface="Arial" panose="020B0604020202020204" pitchFamily="34" charset="0"/>
              </a:rPr>
              <a:t>Business Horizons</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65</a:t>
            </a:r>
            <a:r>
              <a:rPr lang="en-US" sz="1100" kern="1200" dirty="0" smtClean="0">
                <a:solidFill>
                  <a:schemeClr val="tx1"/>
                </a:solidFill>
                <a:effectLst/>
                <a:latin typeface="Arial" panose="020B0604020202020204" pitchFamily="34" charset="0"/>
                <a:ea typeface="+mn-ea"/>
                <a:cs typeface="Arial" panose="020B0604020202020204" pitchFamily="34" charset="0"/>
              </a:rPr>
              <a:t>(5), pp.671-680.</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GB" sz="1100" kern="1200" dirty="0" err="1" smtClean="0">
                <a:solidFill>
                  <a:schemeClr val="tx1"/>
                </a:solidFill>
                <a:effectLst/>
                <a:latin typeface="Arial" panose="020B0604020202020204" pitchFamily="34" charset="0"/>
                <a:ea typeface="+mn-ea"/>
                <a:cs typeface="Arial" panose="020B0604020202020204" pitchFamily="34" charset="0"/>
              </a:rPr>
              <a:t>McParland</a:t>
            </a:r>
            <a:r>
              <a:rPr lang="en-GB" sz="1100" kern="1200" dirty="0" smtClean="0">
                <a:solidFill>
                  <a:schemeClr val="tx1"/>
                </a:solidFill>
                <a:effectLst/>
                <a:latin typeface="Arial" panose="020B0604020202020204" pitchFamily="34" charset="0"/>
                <a:ea typeface="+mn-ea"/>
                <a:cs typeface="Arial" panose="020B0604020202020204" pitchFamily="34" charset="0"/>
              </a:rPr>
              <a:t>, G. (2024). </a:t>
            </a:r>
            <a:r>
              <a:rPr lang="en-GB" sz="1100" i="1" kern="1200" dirty="0" smtClean="0">
                <a:solidFill>
                  <a:schemeClr val="tx1"/>
                </a:solidFill>
                <a:effectLst/>
                <a:latin typeface="Arial" panose="020B0604020202020204" pitchFamily="34" charset="0"/>
                <a:ea typeface="+mn-ea"/>
                <a:cs typeface="Arial" panose="020B0604020202020204" pitchFamily="34" charset="0"/>
              </a:rPr>
              <a:t>The Importance of Diversity in Leadership - The Resource Company, Inc.</a:t>
            </a:r>
            <a:r>
              <a:rPr lang="en-GB" sz="1100" kern="1200" dirty="0" smtClean="0">
                <a:solidFill>
                  <a:schemeClr val="tx1"/>
                </a:solidFill>
                <a:effectLst/>
                <a:latin typeface="Arial" panose="020B0604020202020204" pitchFamily="34" charset="0"/>
                <a:ea typeface="+mn-ea"/>
                <a:cs typeface="Arial" panose="020B0604020202020204" pitchFamily="34" charset="0"/>
              </a:rPr>
              <a:t> [online] The Resource Company, Inc. Available at: https://www.theresource.com/2024/08/27/the-importance-of-diversity-in-leadership/ [Accessed 17 Jun. 2025].</a:t>
            </a:r>
          </a:p>
          <a:p>
            <a:pPr>
              <a:lnSpc>
                <a:spcPct val="150000"/>
              </a:lnSpc>
            </a:pPr>
            <a:r>
              <a:rPr lang="en-US" sz="1100" kern="1200" dirty="0" err="1" smtClean="0">
                <a:solidFill>
                  <a:schemeClr val="tx1"/>
                </a:solidFill>
                <a:effectLst/>
                <a:latin typeface="Arial" panose="020B0604020202020204" pitchFamily="34" charset="0"/>
                <a:ea typeface="+mn-ea"/>
                <a:cs typeface="Arial" panose="020B0604020202020204" pitchFamily="34" charset="0"/>
              </a:rPr>
              <a:t>Paiuc</a:t>
            </a:r>
            <a:r>
              <a:rPr lang="en-US" sz="1100" kern="1200" dirty="0" smtClean="0">
                <a:solidFill>
                  <a:schemeClr val="tx1"/>
                </a:solidFill>
                <a:effectLst/>
                <a:latin typeface="Arial" panose="020B0604020202020204" pitchFamily="34" charset="0"/>
                <a:ea typeface="+mn-ea"/>
                <a:cs typeface="Arial" panose="020B0604020202020204" pitchFamily="34" charset="0"/>
              </a:rPr>
              <a:t>, D., (2021). Cultural intelligence as a main competency for multinational leadership and global management. </a:t>
            </a:r>
            <a:r>
              <a:rPr lang="en-US" sz="1100" i="1" kern="1200" dirty="0" smtClean="0">
                <a:solidFill>
                  <a:schemeClr val="tx1"/>
                </a:solidFill>
                <a:effectLst/>
                <a:latin typeface="Arial" panose="020B0604020202020204" pitchFamily="34" charset="0"/>
                <a:ea typeface="+mn-ea"/>
                <a:cs typeface="Arial" panose="020B0604020202020204" pitchFamily="34" charset="0"/>
              </a:rPr>
              <a:t>STRATEGICA</a:t>
            </a:r>
            <a:r>
              <a:rPr lang="en-US" sz="1100" kern="1200" dirty="0" smtClean="0">
                <a:solidFill>
                  <a:schemeClr val="tx1"/>
                </a:solidFill>
                <a:effectLst/>
                <a:latin typeface="Arial" panose="020B0604020202020204" pitchFamily="34" charset="0"/>
                <a:ea typeface="+mn-ea"/>
                <a:cs typeface="Arial" panose="020B0604020202020204" pitchFamily="34" charset="0"/>
              </a:rPr>
              <a:t>, p.1079.</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Santa, R., </a:t>
            </a:r>
            <a:r>
              <a:rPr lang="en-US" sz="1100" kern="1200" dirty="0" err="1" smtClean="0">
                <a:solidFill>
                  <a:schemeClr val="tx1"/>
                </a:solidFill>
                <a:effectLst/>
                <a:latin typeface="Arial" panose="020B0604020202020204" pitchFamily="34" charset="0"/>
                <a:ea typeface="+mn-ea"/>
                <a:cs typeface="Arial" panose="020B0604020202020204" pitchFamily="34" charset="0"/>
              </a:rPr>
              <a:t>Sanz</a:t>
            </a:r>
            <a:r>
              <a:rPr lang="en-US" sz="1100" kern="1200" dirty="0" smtClean="0">
                <a:solidFill>
                  <a:schemeClr val="tx1"/>
                </a:solidFill>
                <a:effectLst/>
                <a:latin typeface="Arial" panose="020B0604020202020204" pitchFamily="34" charset="0"/>
                <a:ea typeface="+mn-ea"/>
                <a:cs typeface="Arial" panose="020B0604020202020204" pitchFamily="34" charset="0"/>
              </a:rPr>
              <a:t>, C.M., </a:t>
            </a:r>
            <a:r>
              <a:rPr lang="en-US" sz="1100" kern="1200" dirty="0" err="1" smtClean="0">
                <a:solidFill>
                  <a:schemeClr val="tx1"/>
                </a:solidFill>
                <a:effectLst/>
                <a:latin typeface="Arial" panose="020B0604020202020204" pitchFamily="34" charset="0"/>
                <a:ea typeface="+mn-ea"/>
                <a:cs typeface="Arial" panose="020B0604020202020204" pitchFamily="34" charset="0"/>
              </a:rPr>
              <a:t>Tegethoff</a:t>
            </a:r>
            <a:r>
              <a:rPr lang="en-US" sz="1100" kern="1200" dirty="0" smtClean="0">
                <a:solidFill>
                  <a:schemeClr val="tx1"/>
                </a:solidFill>
                <a:effectLst/>
                <a:latin typeface="Arial" panose="020B0604020202020204" pitchFamily="34" charset="0"/>
                <a:ea typeface="+mn-ea"/>
                <a:cs typeface="Arial" panose="020B0604020202020204" pitchFamily="34" charset="0"/>
              </a:rPr>
              <a:t>, T.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Cayon</a:t>
            </a:r>
            <a:r>
              <a:rPr lang="en-US" sz="1100" kern="1200" dirty="0" smtClean="0">
                <a:solidFill>
                  <a:schemeClr val="tx1"/>
                </a:solidFill>
                <a:effectLst/>
                <a:latin typeface="Arial" panose="020B0604020202020204" pitchFamily="34" charset="0"/>
                <a:ea typeface="+mn-ea"/>
                <a:cs typeface="Arial" panose="020B0604020202020204" pitchFamily="34" charset="0"/>
              </a:rPr>
              <a:t>, E., (2023). The impact of emotional intelligence, cross-functional teams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interorganizational</a:t>
            </a:r>
            <a:r>
              <a:rPr lang="en-US" sz="1100" kern="1200" dirty="0" smtClean="0">
                <a:solidFill>
                  <a:schemeClr val="tx1"/>
                </a:solidFill>
                <a:effectLst/>
                <a:latin typeface="Arial" panose="020B0604020202020204" pitchFamily="34" charset="0"/>
                <a:ea typeface="+mn-ea"/>
                <a:cs typeface="Arial" panose="020B0604020202020204" pitchFamily="34" charset="0"/>
              </a:rPr>
              <a:t> networks on operational effectiveness. </a:t>
            </a:r>
            <a:r>
              <a:rPr lang="en-US" sz="1100" i="1" kern="1200" dirty="0" smtClean="0">
                <a:solidFill>
                  <a:schemeClr val="tx1"/>
                </a:solidFill>
                <a:effectLst/>
                <a:latin typeface="Arial" panose="020B0604020202020204" pitchFamily="34" charset="0"/>
                <a:ea typeface="+mn-ea"/>
                <a:cs typeface="Arial" panose="020B0604020202020204" pitchFamily="34" charset="0"/>
              </a:rPr>
              <a:t>Journal of Organizational Effectiveness: People and Performance</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10</a:t>
            </a:r>
            <a:r>
              <a:rPr lang="en-US" sz="1100" kern="1200" dirty="0" smtClean="0">
                <a:solidFill>
                  <a:schemeClr val="tx1"/>
                </a:solidFill>
                <a:effectLst/>
                <a:latin typeface="Arial" panose="020B0604020202020204" pitchFamily="34" charset="0"/>
                <a:ea typeface="+mn-ea"/>
                <a:cs typeface="Arial" panose="020B0604020202020204" pitchFamily="34" charset="0"/>
              </a:rPr>
              <a:t>(3), pp.313-329.</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Tan, K.T.L., </a:t>
            </a:r>
            <a:r>
              <a:rPr lang="en-US" sz="1100" kern="1200" dirty="0" err="1" smtClean="0">
                <a:solidFill>
                  <a:schemeClr val="tx1"/>
                </a:solidFill>
                <a:effectLst/>
                <a:latin typeface="Arial" panose="020B0604020202020204" pitchFamily="34" charset="0"/>
                <a:ea typeface="+mn-ea"/>
                <a:cs typeface="Arial" panose="020B0604020202020204" pitchFamily="34" charset="0"/>
              </a:rPr>
              <a:t>Voon</a:t>
            </a:r>
            <a:r>
              <a:rPr lang="en-US" sz="1100" kern="1200" dirty="0" smtClean="0">
                <a:solidFill>
                  <a:schemeClr val="tx1"/>
                </a:solidFill>
                <a:effectLst/>
                <a:latin typeface="Arial" panose="020B0604020202020204" pitchFamily="34" charset="0"/>
                <a:ea typeface="+mn-ea"/>
                <a:cs typeface="Arial" panose="020B0604020202020204" pitchFamily="34" charset="0"/>
              </a:rPr>
              <a:t>, M.L. and </a:t>
            </a:r>
            <a:r>
              <a:rPr lang="en-US" sz="1100" kern="1200" dirty="0" err="1" smtClean="0">
                <a:solidFill>
                  <a:schemeClr val="tx1"/>
                </a:solidFill>
                <a:effectLst/>
                <a:latin typeface="Arial" panose="020B0604020202020204" pitchFamily="34" charset="0"/>
                <a:ea typeface="+mn-ea"/>
                <a:cs typeface="Arial" panose="020B0604020202020204" pitchFamily="34" charset="0"/>
              </a:rPr>
              <a:t>Ngui</a:t>
            </a:r>
            <a:r>
              <a:rPr lang="en-US" sz="1100" kern="1200" dirty="0" smtClean="0">
                <a:solidFill>
                  <a:schemeClr val="tx1"/>
                </a:solidFill>
                <a:effectLst/>
                <a:latin typeface="Arial" panose="020B0604020202020204" pitchFamily="34" charset="0"/>
                <a:ea typeface="+mn-ea"/>
                <a:cs typeface="Arial" panose="020B0604020202020204" pitchFamily="34" charset="0"/>
              </a:rPr>
              <a:t>, K.S., (2022). Emotional intelligence and leadership effectiveness: A critical review for future research. </a:t>
            </a:r>
            <a:r>
              <a:rPr lang="en-US" sz="1100" i="1" kern="1200" dirty="0" smtClean="0">
                <a:solidFill>
                  <a:schemeClr val="tx1"/>
                </a:solidFill>
                <a:effectLst/>
                <a:latin typeface="Arial" panose="020B0604020202020204" pitchFamily="34" charset="0"/>
                <a:ea typeface="+mn-ea"/>
                <a:cs typeface="Arial" panose="020B0604020202020204" pitchFamily="34" charset="0"/>
              </a:rPr>
              <a:t>Global Business and Management Research</a:t>
            </a:r>
            <a:r>
              <a:rPr lang="en-US" sz="1100" kern="1200" dirty="0" smtClean="0">
                <a:solidFill>
                  <a:schemeClr val="tx1"/>
                </a:solidFill>
                <a:effectLst/>
                <a:latin typeface="Arial" panose="020B0604020202020204" pitchFamily="34" charset="0"/>
                <a:ea typeface="+mn-ea"/>
                <a:cs typeface="Arial" panose="020B0604020202020204" pitchFamily="34" charset="0"/>
              </a:rPr>
              <a:t>, </a:t>
            </a:r>
            <a:r>
              <a:rPr lang="en-US" sz="1100" i="1" kern="1200" dirty="0" smtClean="0">
                <a:solidFill>
                  <a:schemeClr val="tx1"/>
                </a:solidFill>
                <a:effectLst/>
                <a:latin typeface="Arial" panose="020B0604020202020204" pitchFamily="34" charset="0"/>
                <a:ea typeface="+mn-ea"/>
                <a:cs typeface="Arial" panose="020B0604020202020204" pitchFamily="34" charset="0"/>
              </a:rPr>
              <a:t>14</a:t>
            </a:r>
            <a:r>
              <a:rPr lang="en-US" sz="1100" kern="1200" dirty="0" smtClean="0">
                <a:solidFill>
                  <a:schemeClr val="tx1"/>
                </a:solidFill>
                <a:effectLst/>
                <a:latin typeface="Arial" panose="020B0604020202020204" pitchFamily="34" charset="0"/>
                <a:ea typeface="+mn-ea"/>
                <a:cs typeface="Arial" panose="020B0604020202020204" pitchFamily="34" charset="0"/>
              </a:rPr>
              <a:t>(3s), pp.536-551.</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a:lnSpc>
                <a:spcPct val="150000"/>
              </a:lnSpc>
            </a:pPr>
            <a:r>
              <a:rPr lang="en-US" sz="1100" kern="1200" dirty="0" smtClean="0">
                <a:solidFill>
                  <a:schemeClr val="tx1"/>
                </a:solidFill>
                <a:effectLst/>
                <a:latin typeface="Arial" panose="020B0604020202020204" pitchFamily="34" charset="0"/>
                <a:ea typeface="+mn-ea"/>
                <a:cs typeface="Arial" panose="020B0604020202020204" pitchFamily="34" charset="0"/>
              </a:rPr>
              <a:t>Unilever (2025). </a:t>
            </a:r>
            <a:r>
              <a:rPr lang="en-US" sz="1100" i="1" kern="1200" dirty="0" smtClean="0">
                <a:solidFill>
                  <a:schemeClr val="tx1"/>
                </a:solidFill>
                <a:effectLst/>
                <a:latin typeface="Arial" panose="020B0604020202020204" pitchFamily="34" charset="0"/>
                <a:ea typeface="+mn-ea"/>
                <a:cs typeface="Arial" panose="020B0604020202020204" pitchFamily="34" charset="0"/>
              </a:rPr>
              <a:t>How Unilever’s digital transformation is driving operational excellence</a:t>
            </a:r>
            <a:r>
              <a:rPr lang="en-US" sz="1100" kern="1200" dirty="0" smtClean="0">
                <a:solidFill>
                  <a:schemeClr val="tx1"/>
                </a:solidFill>
                <a:effectLst/>
                <a:latin typeface="Arial" panose="020B0604020202020204" pitchFamily="34" charset="0"/>
                <a:ea typeface="+mn-ea"/>
                <a:cs typeface="Arial" panose="020B0604020202020204" pitchFamily="34" charset="0"/>
              </a:rPr>
              <a:t>. [online] Unilever. Available at: </a:t>
            </a:r>
            <a:r>
              <a:rPr lang="en-US" sz="1100" u="none" strike="noStrike" kern="1200" dirty="0" smtClean="0">
                <a:solidFill>
                  <a:schemeClr val="tx1"/>
                </a:solidFill>
                <a:effectLst/>
                <a:latin typeface="Arial" panose="020B0604020202020204" pitchFamily="34" charset="0"/>
                <a:ea typeface="+mn-ea"/>
                <a:cs typeface="Arial" panose="020B0604020202020204" pitchFamily="34" charset="0"/>
                <a:hlinkClick r:id="rId5"/>
              </a:rPr>
              <a:t>https://www.unilever.com/news/news-search/2025/how-unilevers-digital-transformation-is-driving-operational-excellence/</a:t>
            </a:r>
            <a:r>
              <a:rPr lang="en-US" sz="1100" kern="1200" dirty="0" smtClean="0">
                <a:solidFill>
                  <a:schemeClr val="tx1"/>
                </a:solidFill>
                <a:effectLst/>
                <a:latin typeface="Arial" panose="020B0604020202020204" pitchFamily="34" charset="0"/>
                <a:ea typeface="+mn-ea"/>
                <a:cs typeface="Arial" panose="020B0604020202020204" pitchFamily="34" charset="0"/>
              </a:rPr>
              <a:t>.</a:t>
            </a:r>
            <a:endParaRPr lang="en-GB" sz="1100" kern="1200" dirty="0">
              <a:solidFill>
                <a:schemeClr val="tx1"/>
              </a:solidFill>
              <a:effectLst/>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fld id="{DF61EA0F-A667-4B49-8422-0062BC55E249}" type="slidenum">
              <a:rPr lang="en-US" smtClean="0"/>
              <a:t>23</a:t>
            </a:fld>
            <a:endParaRPr lang="en-US"/>
          </a:p>
        </p:txBody>
      </p:sp>
    </p:spTree>
    <p:extLst>
      <p:ext uri="{BB962C8B-B14F-4D97-AF65-F5344CB8AC3E}">
        <p14:creationId xmlns:p14="http://schemas.microsoft.com/office/powerpoint/2010/main" val="28455465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847A1D8-7406-433B-8F30-36E200ECBAE8}" type="datetime1">
              <a:rPr lang="en-US" smtClean="0"/>
              <a:t>7/9/2025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CFAAFB1-E738-4F2D-9291-E0E643DC16E4}" type="slidenum">
              <a:rPr lang="en-GB" smtClean="0"/>
              <a:t>‹#›</a:t>
            </a:fld>
            <a:endParaRPr lang="en-GB"/>
          </a:p>
        </p:txBody>
      </p:sp>
      <p:pic>
        <p:nvPicPr>
          <p:cNvPr id="13" name="Picture 12" descr="Graphical user interface&#10;&#10;Description automatically generated">
            <a:extLst>
              <a:ext uri="{FF2B5EF4-FFF2-40B4-BE49-F238E27FC236}">
                <a16:creationId xmlns:a16="http://schemas.microsoft.com/office/drawing/2014/main" id="{976CD4A8-8154-0AA2-A2AB-9AD82CD7406C}"/>
              </a:ext>
            </a:extLst>
          </p:cNvPr>
          <p:cNvPicPr>
            <a:picLocks noChangeAspect="1"/>
          </p:cNvPicPr>
          <p:nvPr userDrawn="1"/>
        </p:nvPicPr>
        <p:blipFill>
          <a:blip r:embed="rId3"/>
          <a:stretch>
            <a:fillRect/>
          </a:stretch>
        </p:blipFill>
        <p:spPr>
          <a:xfrm>
            <a:off x="249483" y="128907"/>
            <a:ext cx="2369315" cy="867807"/>
          </a:xfrm>
          <a:prstGeom prst="rect">
            <a:avLst/>
          </a:prstGeom>
        </p:spPr>
      </p:pic>
    </p:spTree>
    <p:extLst>
      <p:ext uri="{BB962C8B-B14F-4D97-AF65-F5344CB8AC3E}">
        <p14:creationId xmlns:p14="http://schemas.microsoft.com/office/powerpoint/2010/main" val="22849853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003192C-A140-486D-A9D6-D3B9DFDAB8A0}"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2156481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D125FE2-29AB-4C73-A277-24CD72405226}"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779949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0C90C-4789-4DC8-B12E-631803DE14D9}" type="datetime1">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2904574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EBAB25C-AA4A-4688-ACBA-23AE9B670E88}" type="datetime1">
              <a:rPr lang="en-US" smtClean="0"/>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640112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3081BE-2107-49BD-9AF7-52B7370E2E22}" type="datetime1">
              <a:rPr lang="en-US" smtClean="0"/>
              <a:t>7/9/2025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1448136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89D9FD-ADD6-4FFE-958D-894A0F9E2CC8}" type="datetime1">
              <a:rPr lang="en-US" smtClean="0"/>
              <a:t>7/9/2025</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1624282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CC4C85-688D-49C2-8FCE-C8E5B4C2C18C}" type="datetime1">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703602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E672130-63AF-4BA7-AFB3-01C6EB028EDB}" type="datetime1">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061820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9A85253-370B-4B13-A50C-474B8DEF7E6F}" type="datetime1">
              <a:rPr lang="en-US" smtClean="0"/>
              <a:t>7/9/2025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1705188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51751257-3332-4918-9783-432EE4D4A910}"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19061215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A0E9FC8C-7D9A-4E1A-BF91-1310A9C45FF1}"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2135684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F67B05-79A6-4441-9EEE-5D51C21207BB}"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195566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1270D0D-B6C2-453A-8928-7F6CAC6ED944}" type="datetime1">
              <a:rPr lang="en-US" smtClean="0"/>
              <a:t>7/9/2025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12631752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1270D0D-B6C2-453A-8928-7F6CAC6ED944}" type="datetime1">
              <a:rPr lang="en-US" smtClean="0"/>
              <a:t>7/9/2025</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822774122"/>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DFD5BCC-8DAD-4305-B40A-82CB9786B540}"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5058413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DBBBF4B-4ACF-477B-BE85-734B8CE74984}" type="datetime1">
              <a:rPr lang="en-US" smtClean="0"/>
              <a:t>7/9/2025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3880371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Title 1"/>
          <p:cNvSpPr>
            <a:spLocks noGrp="1"/>
          </p:cNvSpPr>
          <p:nvPr>
            <p:ph type="title"/>
          </p:nvPr>
        </p:nvSpPr>
        <p:spPr>
          <a:xfrm>
            <a:off x="448056" y="2551176"/>
            <a:ext cx="9922447" cy="914400"/>
          </a:xfrm>
        </p:spPr>
        <p:txBody>
          <a:bodyPr/>
          <a:lstStyle>
            <a:lvl1pPr>
              <a:defRPr sz="5400" b="0">
                <a:solidFill>
                  <a:schemeClr val="tx1"/>
                </a:solidFill>
              </a:defRPr>
            </a:lvl1pPr>
          </a:lstStyle>
          <a:p>
            <a:r>
              <a:rPr lang="en-US" dirty="0"/>
              <a:t>Click to edit Master title style</a:t>
            </a:r>
          </a:p>
        </p:txBody>
      </p:sp>
      <p:sp>
        <p:nvSpPr>
          <p:cNvPr id="5" name="Text Placeholder 4">
            <a:extLst>
              <a:ext uri="{FF2B5EF4-FFF2-40B4-BE49-F238E27FC236}">
                <a16:creationId xmlns:a16="http://schemas.microsoft.com/office/drawing/2014/main" id="{B107D0E1-EAED-8E08-24BA-8F930364BA96}"/>
              </a:ext>
            </a:extLst>
          </p:cNvPr>
          <p:cNvSpPr>
            <a:spLocks noGrp="1"/>
          </p:cNvSpPr>
          <p:nvPr>
            <p:ph type="body" sz="quarter" idx="10"/>
          </p:nvPr>
        </p:nvSpPr>
        <p:spPr>
          <a:xfrm>
            <a:off x="448056" y="3575304"/>
            <a:ext cx="9921943" cy="862012"/>
          </a:xfrm>
        </p:spPr>
        <p:txBody>
          <a:bodyPr>
            <a:normAutofit/>
          </a:bodyPr>
          <a:lstStyle>
            <a:lvl1pPr>
              <a:defRPr sz="2400">
                <a:solidFill>
                  <a:schemeClr val="accent2"/>
                </a:solidFill>
              </a:defRPr>
            </a:lvl1pPr>
          </a:lstStyle>
          <a:p>
            <a:pPr lvl="0"/>
            <a:r>
              <a:rPr lang="en-US" dirty="0"/>
              <a:t>Click to edit Master text styles</a:t>
            </a:r>
          </a:p>
        </p:txBody>
      </p:sp>
      <p:pic>
        <p:nvPicPr>
          <p:cNvPr id="6" name="Picture 5" descr="Graphical user interface&#10;&#10;Description automatically generated">
            <a:extLst>
              <a:ext uri="{FF2B5EF4-FFF2-40B4-BE49-F238E27FC236}">
                <a16:creationId xmlns:a16="http://schemas.microsoft.com/office/drawing/2014/main" id="{976CD4A8-8154-0AA2-A2AB-9AD82CD7406C}"/>
              </a:ext>
            </a:extLst>
          </p:cNvPr>
          <p:cNvPicPr>
            <a:picLocks noChangeAspect="1"/>
          </p:cNvPicPr>
          <p:nvPr userDrawn="1"/>
        </p:nvPicPr>
        <p:blipFill>
          <a:blip r:embed="rId2"/>
          <a:stretch>
            <a:fillRect/>
          </a:stretch>
        </p:blipFill>
        <p:spPr>
          <a:xfrm>
            <a:off x="249483" y="128907"/>
            <a:ext cx="2369315" cy="867807"/>
          </a:xfrm>
          <a:prstGeom prst="rect">
            <a:avLst/>
          </a:prstGeom>
        </p:spPr>
      </p:pic>
    </p:spTree>
    <p:extLst>
      <p:ext uri="{BB962C8B-B14F-4D97-AF65-F5344CB8AC3E}">
        <p14:creationId xmlns:p14="http://schemas.microsoft.com/office/powerpoint/2010/main" val="1718549498"/>
      </p:ext>
    </p:extLst>
  </p:cSld>
  <p:clrMapOvr>
    <a:masterClrMapping/>
  </p:clrMapOvr>
  <p:extLst mod="1">
    <p:ext uri="{DCECCB84-F9BA-43D5-87BE-67443E8EF086}">
      <p15:sldGuideLst xmlns:p15="http://schemas.microsoft.com/office/powerpoint/2012/main">
        <p15:guide id="1" orient="horz" pos="216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BE10-5A8F-5044-434F-7434A03566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85243B5-B498-1E60-5D02-983D13E8289B}"/>
              </a:ext>
            </a:extLst>
          </p:cNvPr>
          <p:cNvSpPr>
            <a:spLocks noGrp="1"/>
          </p:cNvSpPr>
          <p:nvPr>
            <p:ph type="dt" sz="half" idx="10"/>
          </p:nvPr>
        </p:nvSpPr>
        <p:spPr/>
        <p:txBody>
          <a:bodyPr/>
          <a:lstStyle/>
          <a:p>
            <a:fld id="{C5CBE81E-EF82-4C82-85EE-DEB6B06EC20D}" type="datetime1">
              <a:rPr lang="en-US" smtClean="0"/>
              <a:t>7/9/2025</a:t>
            </a:fld>
            <a:endParaRPr lang="en-US"/>
          </a:p>
        </p:txBody>
      </p:sp>
      <p:sp>
        <p:nvSpPr>
          <p:cNvPr id="4" name="Footer Placeholder 3">
            <a:extLst>
              <a:ext uri="{FF2B5EF4-FFF2-40B4-BE49-F238E27FC236}">
                <a16:creationId xmlns:a16="http://schemas.microsoft.com/office/drawing/2014/main" id="{7DBD33E4-41B8-74EC-F9A4-3E1DCC0E75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2A375B-2E8B-0F31-9DE4-A5F0682ADFB7}"/>
              </a:ext>
            </a:extLst>
          </p:cNvPr>
          <p:cNvSpPr>
            <a:spLocks noGrp="1"/>
          </p:cNvSpPr>
          <p:nvPr>
            <p:ph type="sldNum" sz="quarter" idx="12"/>
          </p:nvPr>
        </p:nvSpPr>
        <p:spPr/>
        <p:txBody>
          <a:bodyPr/>
          <a:lstStyle/>
          <a:p>
            <a:fld id="{9860EDB8-5305-433F-BE41-D7A86D811DB3}" type="slidenum">
              <a:rPr lang="en-US" smtClean="0"/>
              <a:pPr/>
              <a:t>‹#›</a:t>
            </a:fld>
            <a:endParaRPr lang="en-US"/>
          </a:p>
        </p:txBody>
      </p:sp>
      <p:sp>
        <p:nvSpPr>
          <p:cNvPr id="7" name="Content Placeholder 6">
            <a:extLst>
              <a:ext uri="{FF2B5EF4-FFF2-40B4-BE49-F238E27FC236}">
                <a16:creationId xmlns:a16="http://schemas.microsoft.com/office/drawing/2014/main" id="{CB40353B-463E-6D13-F92E-564948AFA386}"/>
              </a:ext>
            </a:extLst>
          </p:cNvPr>
          <p:cNvSpPr>
            <a:spLocks noGrp="1"/>
          </p:cNvSpPr>
          <p:nvPr>
            <p:ph sz="quarter" idx="13"/>
          </p:nvPr>
        </p:nvSpPr>
        <p:spPr>
          <a:xfrm>
            <a:off x="444500" y="1463040"/>
            <a:ext cx="11210543" cy="46017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468111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BE10-5A8F-5044-434F-7434A03566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85243B5-B498-1E60-5D02-983D13E8289B}"/>
              </a:ext>
            </a:extLst>
          </p:cNvPr>
          <p:cNvSpPr>
            <a:spLocks noGrp="1"/>
          </p:cNvSpPr>
          <p:nvPr>
            <p:ph type="dt" sz="half" idx="10"/>
          </p:nvPr>
        </p:nvSpPr>
        <p:spPr/>
        <p:txBody>
          <a:bodyPr/>
          <a:lstStyle/>
          <a:p>
            <a:fld id="{18C31E87-6527-45E4-8B0B-3B65A3629D5D}" type="datetime1">
              <a:rPr lang="en-US" smtClean="0"/>
              <a:t>7/9/2025</a:t>
            </a:fld>
            <a:endParaRPr lang="en-US"/>
          </a:p>
        </p:txBody>
      </p:sp>
      <p:sp>
        <p:nvSpPr>
          <p:cNvPr id="4" name="Footer Placeholder 3">
            <a:extLst>
              <a:ext uri="{FF2B5EF4-FFF2-40B4-BE49-F238E27FC236}">
                <a16:creationId xmlns:a16="http://schemas.microsoft.com/office/drawing/2014/main" id="{7DBD33E4-41B8-74EC-F9A4-3E1DCC0E75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2A375B-2E8B-0F31-9DE4-A5F0682ADFB7}"/>
              </a:ext>
            </a:extLst>
          </p:cNvPr>
          <p:cNvSpPr>
            <a:spLocks noGrp="1"/>
          </p:cNvSpPr>
          <p:nvPr>
            <p:ph type="sldNum" sz="quarter" idx="12"/>
          </p:nvPr>
        </p:nvSpPr>
        <p:spPr/>
        <p:txBody>
          <a:bodyPr/>
          <a:lstStyle/>
          <a:p>
            <a:fld id="{9860EDB8-5305-433F-BE41-D7A86D811DB3}" type="slidenum">
              <a:rPr lang="en-US" smtClean="0"/>
              <a:pPr/>
              <a:t>‹#›</a:t>
            </a:fld>
            <a:endParaRPr lang="en-US"/>
          </a:p>
        </p:txBody>
      </p:sp>
      <p:sp>
        <p:nvSpPr>
          <p:cNvPr id="7" name="Content Placeholder 6">
            <a:extLst>
              <a:ext uri="{FF2B5EF4-FFF2-40B4-BE49-F238E27FC236}">
                <a16:creationId xmlns:a16="http://schemas.microsoft.com/office/drawing/2014/main" id="{CB40353B-463E-6D13-F92E-564948AFA386}"/>
              </a:ext>
            </a:extLst>
          </p:cNvPr>
          <p:cNvSpPr>
            <a:spLocks noGrp="1"/>
          </p:cNvSpPr>
          <p:nvPr>
            <p:ph sz="quarter" idx="13"/>
          </p:nvPr>
        </p:nvSpPr>
        <p:spPr>
          <a:xfrm>
            <a:off x="444500" y="1463040"/>
            <a:ext cx="5330952" cy="46017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6">
            <a:extLst>
              <a:ext uri="{FF2B5EF4-FFF2-40B4-BE49-F238E27FC236}">
                <a16:creationId xmlns:a16="http://schemas.microsoft.com/office/drawing/2014/main" id="{904E943F-C687-D3B3-4E36-65D69E3E2F0C}"/>
              </a:ext>
            </a:extLst>
          </p:cNvPr>
          <p:cNvSpPr>
            <a:spLocks noGrp="1"/>
          </p:cNvSpPr>
          <p:nvPr>
            <p:ph sz="quarter" idx="14"/>
          </p:nvPr>
        </p:nvSpPr>
        <p:spPr>
          <a:xfrm>
            <a:off x="6298690" y="1463040"/>
            <a:ext cx="5330952" cy="46017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32104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sho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BE10-5A8F-5044-434F-7434A03566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85243B5-B498-1E60-5D02-983D13E8289B}"/>
              </a:ext>
            </a:extLst>
          </p:cNvPr>
          <p:cNvSpPr>
            <a:spLocks noGrp="1"/>
          </p:cNvSpPr>
          <p:nvPr>
            <p:ph type="dt" sz="half" idx="10"/>
          </p:nvPr>
        </p:nvSpPr>
        <p:spPr/>
        <p:txBody>
          <a:bodyPr/>
          <a:lstStyle/>
          <a:p>
            <a:fld id="{1B13E9CF-B9FF-4D7D-92A9-F6636764C921}" type="datetime1">
              <a:rPr lang="en-US" smtClean="0"/>
              <a:t>7/9/2025</a:t>
            </a:fld>
            <a:endParaRPr lang="en-US"/>
          </a:p>
        </p:txBody>
      </p:sp>
      <p:sp>
        <p:nvSpPr>
          <p:cNvPr id="4" name="Footer Placeholder 3">
            <a:extLst>
              <a:ext uri="{FF2B5EF4-FFF2-40B4-BE49-F238E27FC236}">
                <a16:creationId xmlns:a16="http://schemas.microsoft.com/office/drawing/2014/main" id="{7DBD33E4-41B8-74EC-F9A4-3E1DCC0E75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2A375B-2E8B-0F31-9DE4-A5F0682ADFB7}"/>
              </a:ext>
            </a:extLst>
          </p:cNvPr>
          <p:cNvSpPr>
            <a:spLocks noGrp="1"/>
          </p:cNvSpPr>
          <p:nvPr>
            <p:ph type="sldNum" sz="quarter" idx="12"/>
          </p:nvPr>
        </p:nvSpPr>
        <p:spPr/>
        <p:txBody>
          <a:bodyPr/>
          <a:lstStyle/>
          <a:p>
            <a:fld id="{9860EDB8-5305-433F-BE41-D7A86D811DB3}" type="slidenum">
              <a:rPr lang="en-US" smtClean="0"/>
              <a:pPr/>
              <a:t>‹#›</a:t>
            </a:fld>
            <a:endParaRPr lang="en-US"/>
          </a:p>
        </p:txBody>
      </p:sp>
      <p:sp>
        <p:nvSpPr>
          <p:cNvPr id="7" name="Content Placeholder 6">
            <a:extLst>
              <a:ext uri="{FF2B5EF4-FFF2-40B4-BE49-F238E27FC236}">
                <a16:creationId xmlns:a16="http://schemas.microsoft.com/office/drawing/2014/main" id="{CB40353B-463E-6D13-F92E-564948AFA386}"/>
              </a:ext>
            </a:extLst>
          </p:cNvPr>
          <p:cNvSpPr>
            <a:spLocks noGrp="1"/>
          </p:cNvSpPr>
          <p:nvPr>
            <p:ph sz="quarter" idx="13"/>
          </p:nvPr>
        </p:nvSpPr>
        <p:spPr>
          <a:xfrm>
            <a:off x="444500" y="1463040"/>
            <a:ext cx="5330952" cy="46017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90700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BE10-5A8F-5044-434F-7434A03566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85243B5-B498-1E60-5D02-983D13E8289B}"/>
              </a:ext>
            </a:extLst>
          </p:cNvPr>
          <p:cNvSpPr>
            <a:spLocks noGrp="1"/>
          </p:cNvSpPr>
          <p:nvPr>
            <p:ph type="dt" sz="half" idx="10"/>
          </p:nvPr>
        </p:nvSpPr>
        <p:spPr/>
        <p:txBody>
          <a:bodyPr/>
          <a:lstStyle/>
          <a:p>
            <a:fld id="{504B840E-FD6C-4114-AD6B-EF5A767C91F8}" type="datetime1">
              <a:rPr lang="en-US" smtClean="0"/>
              <a:t>7/9/2025</a:t>
            </a:fld>
            <a:endParaRPr lang="en-US"/>
          </a:p>
        </p:txBody>
      </p:sp>
      <p:sp>
        <p:nvSpPr>
          <p:cNvPr id="4" name="Footer Placeholder 3">
            <a:extLst>
              <a:ext uri="{FF2B5EF4-FFF2-40B4-BE49-F238E27FC236}">
                <a16:creationId xmlns:a16="http://schemas.microsoft.com/office/drawing/2014/main" id="{7DBD33E4-41B8-74EC-F9A4-3E1DCC0E75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2A375B-2E8B-0F31-9DE4-A5F0682ADFB7}"/>
              </a:ext>
            </a:extLst>
          </p:cNvPr>
          <p:cNvSpPr>
            <a:spLocks noGrp="1"/>
          </p:cNvSpPr>
          <p:nvPr>
            <p:ph type="sldNum" sz="quarter" idx="12"/>
          </p:nvPr>
        </p:nvSpPr>
        <p:spPr/>
        <p:txBody>
          <a:bodyPr/>
          <a:lstStyle/>
          <a:p>
            <a:fld id="{9860EDB8-5305-433F-BE41-D7A86D811DB3}" type="slidenum">
              <a:rPr lang="en-US" smtClean="0"/>
              <a:pPr/>
              <a:t>‹#›</a:t>
            </a:fld>
            <a:endParaRPr lang="en-US"/>
          </a:p>
        </p:txBody>
      </p:sp>
    </p:spTree>
    <p:extLst>
      <p:ext uri="{BB962C8B-B14F-4D97-AF65-F5344CB8AC3E}">
        <p14:creationId xmlns:p14="http://schemas.microsoft.com/office/powerpoint/2010/main" val="2923832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4">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1270D0D-B6C2-453A-8928-7F6CAC6ED944}" type="datetime1">
              <a:rPr lang="en-US" smtClean="0"/>
              <a:t>7/9/2025</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9860EDB8-5305-433F-BE41-D7A86D811DB3}" type="slidenum">
              <a:rPr lang="en-US" smtClean="0"/>
              <a:pPr/>
              <a:t>‹#›</a:t>
            </a:fld>
            <a:endParaRPr lang="en-US"/>
          </a:p>
        </p:txBody>
      </p:sp>
      <p:cxnSp>
        <p:nvCxnSpPr>
          <p:cNvPr id="22" name="Straight Connector 21">
            <a:extLst>
              <a:ext uri="{FF2B5EF4-FFF2-40B4-BE49-F238E27FC236}">
                <a16:creationId xmlns:a16="http://schemas.microsoft.com/office/drawing/2014/main" id="{D8F39A1B-8AD1-2C34-AB40-00704468E828}"/>
              </a:ext>
            </a:extLst>
          </p:cNvPr>
          <p:cNvCxnSpPr>
            <a:cxnSpLocks/>
          </p:cNvCxnSpPr>
          <p:nvPr userDrawn="1"/>
        </p:nvCxnSpPr>
        <p:spPr>
          <a:xfrm>
            <a:off x="533400" y="1104900"/>
            <a:ext cx="11119104"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61711"/>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 id="2147483810" r:id="rId17"/>
    <p:sldLayoutId id="2147483661" r:id="rId18"/>
    <p:sldLayoutId id="2147483664" r:id="rId19"/>
    <p:sldLayoutId id="2147483665" r:id="rId20"/>
    <p:sldLayoutId id="2147483666" r:id="rId21"/>
    <p:sldLayoutId id="2147483667" r:id="rId22"/>
  </p:sldLayoutIdLst>
  <p:hf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1.png"/><Relationship Id="rId7" Type="http://schemas.openxmlformats.org/officeDocument/2006/relationships/diagramColors" Target="../diagrams/colors6.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8.png"/><Relationship Id="rId7" Type="http://schemas.openxmlformats.org/officeDocument/2006/relationships/diagramColors" Target="../diagrams/colors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 Id="rId9" Type="http://schemas.openxmlformats.org/officeDocument/2006/relationships/image" Target="../media/image22.jp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9.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9.png"/><Relationship Id="rId7" Type="http://schemas.openxmlformats.org/officeDocument/2006/relationships/diagramColors" Target="../diagrams/colors17.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20.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30.jpg"/><Relationship Id="rId7" Type="http://schemas.openxmlformats.org/officeDocument/2006/relationships/diagramColors" Target="../diagrams/colors18.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3" Type="http://schemas.openxmlformats.org/officeDocument/2006/relationships/hyperlink" Target="https://amazingworkplaces.co/how-microsofts-cultural-transformation-inspires-modern-workplace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ineak.com/the-role-of-leadership-in-toyotas-management-cultur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s://www.unilever.com/news/news-search/2025/how-unilevers-digital-transformation-is-driving-operational-excell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66E636-D1D5-3AAC-5CD5-A2F5C585CB49}"/>
              </a:ext>
            </a:extLst>
          </p:cNvPr>
          <p:cNvSpPr>
            <a:spLocks noGrp="1"/>
          </p:cNvSpPr>
          <p:nvPr>
            <p:ph type="ctrTitle"/>
          </p:nvPr>
        </p:nvSpPr>
        <p:spPr>
          <a:xfrm>
            <a:off x="611900" y="1245207"/>
            <a:ext cx="9922447" cy="1653987"/>
          </a:xfrm>
        </p:spPr>
        <p:txBody>
          <a:bodyPr>
            <a:noAutofit/>
          </a:bodyPr>
          <a:lstStyle/>
          <a:p>
            <a:pPr algn="ctr"/>
            <a:r>
              <a:rPr lang="en-GB" sz="2000" dirty="0"/>
              <a:t/>
            </a:r>
            <a:br>
              <a:rPr lang="en-GB" sz="2000" dirty="0"/>
            </a:br>
            <a:r>
              <a:rPr lang="en-GB" sz="2000" b="1" dirty="0" smtClean="0">
                <a:solidFill>
                  <a:schemeClr val="bg1"/>
                </a:solidFill>
                <a:latin typeface="Arial" panose="020B0604020202020204" pitchFamily="34" charset="0"/>
                <a:cs typeface="Arial" panose="020B0604020202020204" pitchFamily="34" charset="0"/>
              </a:rPr>
              <a:t>Emotional </a:t>
            </a:r>
            <a:r>
              <a:rPr lang="en-GB" sz="2000" b="1" dirty="0">
                <a:solidFill>
                  <a:schemeClr val="bg1"/>
                </a:solidFill>
                <a:latin typeface="Arial" panose="020B0604020202020204" pitchFamily="34" charset="0"/>
                <a:cs typeface="Arial" panose="020B0604020202020204" pitchFamily="34" charset="0"/>
              </a:rPr>
              <a:t>and Cultural Intelligence in Leadership: Bridging Multicultural and Collaborative Environments</a:t>
            </a:r>
            <a:r>
              <a:rPr lang="en-GB" sz="2800" b="1" dirty="0">
                <a:solidFill>
                  <a:schemeClr val="bg1"/>
                </a:solidFill>
                <a:latin typeface="Arial" panose="020B0604020202020204" pitchFamily="34" charset="0"/>
                <a:cs typeface="Arial" panose="020B0604020202020204" pitchFamily="34" charset="0"/>
              </a:rPr>
              <a:t/>
            </a:r>
            <a:br>
              <a:rPr lang="en-GB" sz="2800" b="1" dirty="0">
                <a:solidFill>
                  <a:schemeClr val="bg1"/>
                </a:solidFill>
                <a:latin typeface="Arial" panose="020B0604020202020204" pitchFamily="34" charset="0"/>
                <a:cs typeface="Arial" panose="020B0604020202020204" pitchFamily="34" charset="0"/>
              </a:rPr>
            </a:br>
            <a:r>
              <a:rPr lang="en-US" sz="2800" b="1" dirty="0">
                <a:solidFill>
                  <a:schemeClr val="bg1"/>
                </a:solidFill>
                <a:latin typeface="Arial" panose="020B0604020202020204" pitchFamily="34" charset="0"/>
                <a:cs typeface="Arial" panose="020B0604020202020204" pitchFamily="34" charset="0"/>
              </a:rPr>
              <a:t/>
            </a:r>
            <a:br>
              <a:rPr lang="en-US" sz="2800" b="1" dirty="0">
                <a:solidFill>
                  <a:schemeClr val="bg1"/>
                </a:solidFill>
                <a:latin typeface="Arial" panose="020B0604020202020204" pitchFamily="34" charset="0"/>
                <a:cs typeface="Arial" panose="020B0604020202020204" pitchFamily="34" charset="0"/>
              </a:rPr>
            </a:br>
            <a:endParaRPr lang="en-US" sz="2800" b="1" dirty="0">
              <a:solidFill>
                <a:schemeClr val="bg1"/>
              </a:solidFill>
              <a:latin typeface="Arial" panose="020B0604020202020204" pitchFamily="34" charset="0"/>
              <a:cs typeface="Arial" panose="020B0604020202020204" pitchFamily="34" charset="0"/>
            </a:endParaRPr>
          </a:p>
        </p:txBody>
      </p:sp>
      <p:sp>
        <p:nvSpPr>
          <p:cNvPr id="7" name="Slide Number Placeholder 6"/>
          <p:cNvSpPr>
            <a:spLocks noGrp="1"/>
          </p:cNvSpPr>
          <p:nvPr>
            <p:ph type="sldNum" sz="quarter" idx="12"/>
          </p:nvPr>
        </p:nvSpPr>
        <p:spPr/>
        <p:txBody>
          <a:bodyPr/>
          <a:lstStyle/>
          <a:p>
            <a:fld id="{6CFAAFB1-E738-4F2D-9291-E0E643DC16E4}" type="slidenum">
              <a:rPr lang="en-GB" smtClean="0"/>
              <a:t>1</a:t>
            </a:fld>
            <a:endParaRPr lang="en-GB"/>
          </a:p>
        </p:txBody>
      </p:sp>
      <p:pic>
        <p:nvPicPr>
          <p:cNvPr id="3" name="Picture 2"/>
          <p:cNvPicPr>
            <a:picLocks noChangeAspect="1"/>
          </p:cNvPicPr>
          <p:nvPr/>
        </p:nvPicPr>
        <p:blipFill>
          <a:blip r:embed="rId2"/>
          <a:stretch>
            <a:fillRect/>
          </a:stretch>
        </p:blipFill>
        <p:spPr>
          <a:xfrm>
            <a:off x="1020974" y="2899194"/>
            <a:ext cx="3330743" cy="29021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graphicFrame>
        <p:nvGraphicFramePr>
          <p:cNvPr id="5" name="Diagram 4"/>
          <p:cNvGraphicFramePr/>
          <p:nvPr>
            <p:extLst>
              <p:ext uri="{D42A27DB-BD31-4B8C-83A1-F6EECF244321}">
                <p14:modId xmlns:p14="http://schemas.microsoft.com/office/powerpoint/2010/main" val="3062970216"/>
              </p:ext>
            </p:extLst>
          </p:nvPr>
        </p:nvGraphicFramePr>
        <p:xfrm>
          <a:off x="5876930" y="2340806"/>
          <a:ext cx="5165821" cy="3904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08753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0911" y="957847"/>
            <a:ext cx="8761413" cy="706964"/>
          </a:xfrm>
        </p:spPr>
        <p:txBody>
          <a:bodyPr>
            <a:noAutofit/>
          </a:bodyPr>
          <a:lstStyle/>
          <a:p>
            <a:pPr algn="ctr"/>
            <a:r>
              <a:rPr lang="en-GB" sz="2800" b="1" dirty="0" smtClean="0">
                <a:latin typeface="Arial" panose="020B0604020202020204" pitchFamily="34" charset="0"/>
                <a:cs typeface="Arial" panose="020B0604020202020204" pitchFamily="34" charset="0"/>
              </a:rPr>
              <a:t>Table of Contents</a:t>
            </a:r>
            <a:endParaRPr lang="en-GB" sz="2800" b="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9860EDB8-5305-433F-BE41-D7A86D811DB3}" type="slidenum">
              <a:rPr lang="en-US" smtClean="0"/>
              <a:pPr/>
              <a:t>2</a:t>
            </a:fld>
            <a:endParaRPr lang="en-US"/>
          </a:p>
        </p:txBody>
      </p:sp>
      <p:sp>
        <p:nvSpPr>
          <p:cNvPr id="7" name="Content Placeholder 6"/>
          <p:cNvSpPr>
            <a:spLocks noGrp="1"/>
          </p:cNvSpPr>
          <p:nvPr>
            <p:ph idx="1"/>
          </p:nvPr>
        </p:nvSpPr>
        <p:spPr>
          <a:xfrm>
            <a:off x="481264" y="1488791"/>
            <a:ext cx="11237495" cy="5152641"/>
          </a:xfrm>
        </p:spPr>
        <p:style>
          <a:lnRef idx="1">
            <a:schemeClr val="accent3"/>
          </a:lnRef>
          <a:fillRef idx="2">
            <a:schemeClr val="accent3"/>
          </a:fillRef>
          <a:effectRef idx="1">
            <a:schemeClr val="accent3"/>
          </a:effectRef>
          <a:fontRef idx="minor">
            <a:schemeClr val="dk1"/>
          </a:fontRef>
        </p:style>
        <p:txBody>
          <a:bodyPr numCol="1">
            <a:normAutofit fontScale="25000" lnSpcReduction="20000"/>
          </a:bodyPr>
          <a:lstStyle/>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Introduction</a:t>
            </a:r>
            <a:r>
              <a:rPr lang="en-US" sz="4800" dirty="0" smtClean="0">
                <a:solidFill>
                  <a:schemeClr val="tx1"/>
                </a:solidFill>
                <a:latin typeface="Arial" panose="020B0604020202020204" pitchFamily="34" charset="0"/>
                <a:ea typeface="+mj-ea"/>
                <a:cs typeface="Arial" panose="020B0604020202020204" pitchFamily="34" charset="0"/>
              </a:rPr>
              <a:t>…………………………………………………………………………………………………………………………………………………………………………..3</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b="1"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The Leadership Intelligence</a:t>
            </a:r>
            <a:r>
              <a:rPr lang="en-US" sz="4800" dirty="0" smtClean="0">
                <a:solidFill>
                  <a:schemeClr val="tx1"/>
                </a:solidFill>
                <a:latin typeface="Arial" panose="020B0604020202020204" pitchFamily="34" charset="0"/>
                <a:ea typeface="+mj-ea"/>
                <a:cs typeface="Arial" panose="020B0604020202020204" pitchFamily="34" charset="0"/>
              </a:rPr>
              <a:t>…………………………………………………………………………………………………………………………………………………….....4</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The Neuroscience Of Emotional Intelligence</a:t>
            </a:r>
            <a:r>
              <a:rPr lang="en-US" sz="4800" dirty="0" smtClean="0">
                <a:solidFill>
                  <a:schemeClr val="tx1"/>
                </a:solidFill>
                <a:latin typeface="Arial" panose="020B0604020202020204" pitchFamily="34" charset="0"/>
                <a:ea typeface="+mj-ea"/>
                <a:cs typeface="Arial" panose="020B0604020202020204" pitchFamily="34" charset="0"/>
              </a:rPr>
              <a:t>…………………………………………………………………………………………………………………………………..5</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Theoretical Framework </a:t>
            </a:r>
            <a:r>
              <a:rPr lang="en-US" sz="4800" dirty="0" smtClean="0">
                <a:solidFill>
                  <a:schemeClr val="tx1"/>
                </a:solidFill>
                <a:latin typeface="Arial" panose="020B0604020202020204" pitchFamily="34" charset="0"/>
                <a:ea typeface="+mj-ea"/>
                <a:cs typeface="Arial" panose="020B0604020202020204" pitchFamily="34" charset="0"/>
              </a:rPr>
              <a:t>- Goleman's Emotional Intelligence Model</a:t>
            </a:r>
            <a:r>
              <a:rPr lang="en-US" sz="4800" dirty="0" smtClean="0">
                <a:solidFill>
                  <a:schemeClr val="tx1"/>
                </a:solidFill>
                <a:latin typeface="Arial" panose="020B0604020202020204" pitchFamily="34" charset="0"/>
                <a:ea typeface="+mj-ea"/>
                <a:cs typeface="Arial" panose="020B0604020202020204" pitchFamily="34" charset="0"/>
              </a:rPr>
              <a:t>………………………………………………………………………………………………………..6</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Goleman's EQ Components In Practice</a:t>
            </a:r>
            <a:r>
              <a:rPr lang="en-US" sz="4800" dirty="0" smtClean="0">
                <a:solidFill>
                  <a:schemeClr val="tx1"/>
                </a:solidFill>
                <a:latin typeface="Arial" panose="020B0604020202020204" pitchFamily="34" charset="0"/>
                <a:ea typeface="+mj-ea"/>
                <a:cs typeface="Arial" panose="020B0604020202020204" pitchFamily="34" charset="0"/>
              </a:rPr>
              <a:t>…………………………………………………………………………………………………………………………………….......7</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Hofstede's Cultural Dimensions Framework</a:t>
            </a:r>
            <a:r>
              <a:rPr lang="en-US" sz="4800" dirty="0" smtClean="0">
                <a:solidFill>
                  <a:schemeClr val="tx1"/>
                </a:solidFill>
                <a:latin typeface="Arial" panose="020B0604020202020204" pitchFamily="34" charset="0"/>
                <a:ea typeface="+mj-ea"/>
                <a:cs typeface="Arial" panose="020B0604020202020204" pitchFamily="34" charset="0"/>
              </a:rPr>
              <a:t>……………………………………………………………………………………………………………………………………8</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Hofstede's Cultural Dimensions In Action</a:t>
            </a:r>
            <a:r>
              <a:rPr lang="en-US" sz="4800" dirty="0" smtClean="0">
                <a:solidFill>
                  <a:schemeClr val="tx1"/>
                </a:solidFill>
                <a:latin typeface="Arial" panose="020B0604020202020204" pitchFamily="34" charset="0"/>
                <a:ea typeface="+mj-ea"/>
                <a:cs typeface="Arial" panose="020B0604020202020204" pitchFamily="34" charset="0"/>
              </a:rPr>
              <a:t>………………………………………………………………………………………………………………………………………9</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Business Example 1 </a:t>
            </a:r>
            <a:r>
              <a:rPr lang="en-US" sz="4800" dirty="0" smtClean="0">
                <a:solidFill>
                  <a:schemeClr val="tx1"/>
                </a:solidFill>
                <a:latin typeface="Arial" panose="020B0604020202020204" pitchFamily="34" charset="0"/>
                <a:ea typeface="+mj-ea"/>
                <a:cs typeface="Arial" panose="020B0604020202020204" pitchFamily="34" charset="0"/>
              </a:rPr>
              <a:t>- Satya Nadella's Microsoft Cultural Transformation</a:t>
            </a:r>
            <a:r>
              <a:rPr lang="en-US" sz="4800" dirty="0" smtClean="0">
                <a:solidFill>
                  <a:schemeClr val="tx1"/>
                </a:solidFill>
                <a:latin typeface="Arial" panose="020B0604020202020204" pitchFamily="34" charset="0"/>
                <a:ea typeface="+mj-ea"/>
                <a:cs typeface="Arial" panose="020B0604020202020204" pitchFamily="34" charset="0"/>
              </a:rPr>
              <a:t>………………………………………………………………………………………………10</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Business Example 1.1 - Satya Nadella's Microsoft Cultural Transformation-</a:t>
            </a:r>
            <a:r>
              <a:rPr lang="en-US" sz="4800" dirty="0" err="1" smtClean="0">
                <a:solidFill>
                  <a:schemeClr val="tx1"/>
                </a:solidFill>
                <a:latin typeface="Arial" panose="020B0604020202020204" pitchFamily="34" charset="0"/>
                <a:ea typeface="+mj-ea"/>
                <a:cs typeface="Arial" panose="020B0604020202020204" pitchFamily="34" charset="0"/>
              </a:rPr>
              <a:t>eq</a:t>
            </a:r>
            <a:r>
              <a:rPr lang="en-US" sz="4800" dirty="0" smtClean="0">
                <a:solidFill>
                  <a:schemeClr val="tx1"/>
                </a:solidFill>
                <a:latin typeface="Arial" panose="020B0604020202020204" pitchFamily="34" charset="0"/>
                <a:ea typeface="+mj-ea"/>
                <a:cs typeface="Arial" panose="020B0604020202020204" pitchFamily="34" charset="0"/>
              </a:rPr>
              <a:t>-</a:t>
            </a:r>
            <a:r>
              <a:rPr lang="en-US" sz="4800" dirty="0" err="1" smtClean="0">
                <a:solidFill>
                  <a:schemeClr val="tx1"/>
                </a:solidFill>
                <a:latin typeface="Arial" panose="020B0604020202020204" pitchFamily="34" charset="0"/>
                <a:ea typeface="+mj-ea"/>
                <a:cs typeface="Arial" panose="020B0604020202020204" pitchFamily="34" charset="0"/>
              </a:rPr>
              <a:t>cq</a:t>
            </a:r>
            <a:r>
              <a:rPr lang="en-US" sz="4800" dirty="0" smtClean="0">
                <a:solidFill>
                  <a:schemeClr val="tx1"/>
                </a:solidFill>
                <a:latin typeface="Arial" panose="020B0604020202020204" pitchFamily="34" charset="0"/>
                <a:ea typeface="+mj-ea"/>
                <a:cs typeface="Arial" panose="020B0604020202020204" pitchFamily="34" charset="0"/>
              </a:rPr>
              <a:t> Integration Strategy</a:t>
            </a:r>
            <a:r>
              <a:rPr lang="en-US" sz="4800" dirty="0" smtClean="0">
                <a:solidFill>
                  <a:schemeClr val="tx1"/>
                </a:solidFill>
                <a:latin typeface="Arial" panose="020B0604020202020204" pitchFamily="34" charset="0"/>
                <a:ea typeface="+mj-ea"/>
                <a:cs typeface="Arial" panose="020B0604020202020204" pitchFamily="34" charset="0"/>
              </a:rPr>
              <a:t>……………………………………………………….....11</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Business Example 2 </a:t>
            </a:r>
            <a:r>
              <a:rPr lang="en-US" sz="4800" dirty="0" smtClean="0">
                <a:solidFill>
                  <a:schemeClr val="tx1"/>
                </a:solidFill>
                <a:latin typeface="Arial" panose="020B0604020202020204" pitchFamily="34" charset="0"/>
                <a:ea typeface="+mj-ea"/>
                <a:cs typeface="Arial" panose="020B0604020202020204" pitchFamily="34" charset="0"/>
              </a:rPr>
              <a:t>- </a:t>
            </a:r>
            <a:r>
              <a:rPr lang="en-US" sz="4800" dirty="0" err="1" smtClean="0">
                <a:solidFill>
                  <a:schemeClr val="tx1"/>
                </a:solidFill>
                <a:latin typeface="Arial" panose="020B0604020202020204" pitchFamily="34" charset="0"/>
                <a:ea typeface="+mj-ea"/>
                <a:cs typeface="Arial" panose="020B0604020202020204" pitchFamily="34" charset="0"/>
              </a:rPr>
              <a:t>Hsbc's</a:t>
            </a:r>
            <a:r>
              <a:rPr lang="en-US" sz="4800" dirty="0" smtClean="0">
                <a:solidFill>
                  <a:schemeClr val="tx1"/>
                </a:solidFill>
                <a:latin typeface="Arial" panose="020B0604020202020204" pitchFamily="34" charset="0"/>
                <a:ea typeface="+mj-ea"/>
                <a:cs typeface="Arial" panose="020B0604020202020204" pitchFamily="34" charset="0"/>
              </a:rPr>
              <a:t> Asia-pacific Leadership Strategy- </a:t>
            </a:r>
            <a:r>
              <a:rPr lang="en-GB" sz="4800" dirty="0" smtClean="0">
                <a:solidFill>
                  <a:schemeClr val="tx1"/>
                </a:solidFill>
                <a:latin typeface="Arial" panose="020B0604020202020204" pitchFamily="34" charset="0"/>
                <a:ea typeface="+mj-ea"/>
                <a:cs typeface="Arial" panose="020B0604020202020204" pitchFamily="34" charset="0"/>
              </a:rPr>
              <a:t>Cultural Intelligence Through Hofstede's Lens</a:t>
            </a:r>
            <a:r>
              <a:rPr lang="en-GB" sz="4800" dirty="0" smtClean="0">
                <a:solidFill>
                  <a:schemeClr val="tx1"/>
                </a:solidFill>
                <a:latin typeface="Arial" panose="020B0604020202020204" pitchFamily="34" charset="0"/>
                <a:ea typeface="+mj-ea"/>
                <a:cs typeface="Arial" panose="020B0604020202020204" pitchFamily="34" charset="0"/>
              </a:rPr>
              <a:t>.................................................................12</a:t>
            </a:r>
            <a:r>
              <a:rPr lang="en-GB" sz="4800" dirty="0" smtClean="0">
                <a:solidFill>
                  <a:schemeClr val="tx1"/>
                </a:solidFill>
                <a:latin typeface="Arial" panose="020B0604020202020204" pitchFamily="34" charset="0"/>
                <a:ea typeface="+mj-ea"/>
                <a:cs typeface="Arial" panose="020B0604020202020204" pitchFamily="34" charset="0"/>
              </a:rPr>
              <a:t/>
            </a:r>
            <a:br>
              <a:rPr lang="en-GB" sz="4800" dirty="0" smtClean="0">
                <a:solidFill>
                  <a:schemeClr val="tx1"/>
                </a:solidFill>
                <a:latin typeface="Arial" panose="020B0604020202020204" pitchFamily="34" charset="0"/>
                <a:ea typeface="+mj-ea"/>
                <a:cs typeface="Arial" panose="020B0604020202020204" pitchFamily="34" charset="0"/>
              </a:rPr>
            </a:br>
            <a:r>
              <a:rPr lang="en-US" sz="4800" dirty="0" smtClean="0">
                <a:solidFill>
                  <a:schemeClr val="tx1"/>
                </a:solidFill>
                <a:latin typeface="Arial" panose="020B0604020202020204" pitchFamily="34" charset="0"/>
                <a:ea typeface="+mj-ea"/>
                <a:cs typeface="Arial" panose="020B0604020202020204" pitchFamily="34" charset="0"/>
              </a:rPr>
              <a:t>Business Example 2.2 - </a:t>
            </a:r>
            <a:r>
              <a:rPr lang="en-US" sz="4800" dirty="0" err="1" smtClean="0">
                <a:solidFill>
                  <a:schemeClr val="tx1"/>
                </a:solidFill>
                <a:latin typeface="Arial" panose="020B0604020202020204" pitchFamily="34" charset="0"/>
                <a:ea typeface="+mj-ea"/>
                <a:cs typeface="Arial" panose="020B0604020202020204" pitchFamily="34" charset="0"/>
              </a:rPr>
              <a:t>Hsbc's</a:t>
            </a:r>
            <a:r>
              <a:rPr lang="en-US" sz="4800" dirty="0" smtClean="0">
                <a:solidFill>
                  <a:schemeClr val="tx1"/>
                </a:solidFill>
                <a:latin typeface="Arial" panose="020B0604020202020204" pitchFamily="34" charset="0"/>
                <a:ea typeface="+mj-ea"/>
                <a:cs typeface="Arial" panose="020B0604020202020204" pitchFamily="34" charset="0"/>
              </a:rPr>
              <a:t> Asia-pacific Cultural Intelligence Training</a:t>
            </a:r>
            <a:r>
              <a:rPr lang="en-US" sz="4800" dirty="0" smtClean="0">
                <a:solidFill>
                  <a:schemeClr val="tx1"/>
                </a:solidFill>
                <a:latin typeface="Arial" panose="020B0604020202020204" pitchFamily="34" charset="0"/>
                <a:ea typeface="+mj-ea"/>
                <a:cs typeface="Arial" panose="020B0604020202020204" pitchFamily="34" charset="0"/>
              </a:rPr>
              <a:t>…………………………………………………………………………………………......13</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Business Example 3 </a:t>
            </a:r>
            <a:r>
              <a:rPr lang="en-US" sz="4800" dirty="0" smtClean="0">
                <a:solidFill>
                  <a:schemeClr val="tx1"/>
                </a:solidFill>
                <a:latin typeface="Arial" panose="020B0604020202020204" pitchFamily="34" charset="0"/>
                <a:ea typeface="+mj-ea"/>
                <a:cs typeface="Arial" panose="020B0604020202020204" pitchFamily="34" charset="0"/>
              </a:rPr>
              <a:t>- Unilever's Cultural Adaptation Failures And Recovery: Hofstede’s </a:t>
            </a:r>
            <a:r>
              <a:rPr lang="en-US" sz="4800" dirty="0" smtClean="0">
                <a:solidFill>
                  <a:schemeClr val="tx1"/>
                </a:solidFill>
                <a:latin typeface="Arial" panose="020B0604020202020204" pitchFamily="34" charset="0"/>
                <a:ea typeface="+mj-ea"/>
                <a:cs typeface="Arial" panose="020B0604020202020204" pitchFamily="34" charset="0"/>
              </a:rPr>
              <a:t>Dimensions Misalignment.................................................................14 </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Business Example 3.1 - Unilever's Recovery Framework</a:t>
            </a:r>
            <a:r>
              <a:rPr lang="en-US" sz="4800" dirty="0" smtClean="0">
                <a:solidFill>
                  <a:schemeClr val="tx1"/>
                </a:solidFill>
                <a:latin typeface="Arial" panose="020B0604020202020204" pitchFamily="34" charset="0"/>
                <a:ea typeface="+mj-ea"/>
                <a:cs typeface="Arial" panose="020B0604020202020204" pitchFamily="34" charset="0"/>
              </a:rPr>
              <a:t>……………………………………………………………………………………………………………………15</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b="1"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Business Example 4 </a:t>
            </a:r>
            <a:r>
              <a:rPr lang="en-US" sz="4800" dirty="0" smtClean="0">
                <a:solidFill>
                  <a:schemeClr val="tx1"/>
                </a:solidFill>
                <a:latin typeface="Arial" panose="020B0604020202020204" pitchFamily="34" charset="0"/>
                <a:ea typeface="+mj-ea"/>
                <a:cs typeface="Arial" panose="020B0604020202020204" pitchFamily="34" charset="0"/>
              </a:rPr>
              <a:t>- Toyota's Global Leadership Integration- Hofstede’s Informed </a:t>
            </a:r>
            <a:r>
              <a:rPr lang="en-US" sz="4800" dirty="0" smtClean="0">
                <a:solidFill>
                  <a:schemeClr val="tx1"/>
                </a:solidFill>
                <a:latin typeface="Arial" panose="020B0604020202020204" pitchFamily="34" charset="0"/>
                <a:ea typeface="+mj-ea"/>
                <a:cs typeface="Arial" panose="020B0604020202020204" pitchFamily="34" charset="0"/>
              </a:rPr>
              <a:t>Leadership…………………………………………………………………..16</a:t>
            </a:r>
            <a:r>
              <a:rPr lang="en-US" sz="4800" dirty="0" smtClean="0">
                <a:solidFill>
                  <a:schemeClr val="tx1"/>
                </a:solidFill>
                <a:latin typeface="Arial" panose="020B0604020202020204" pitchFamily="34" charset="0"/>
                <a:ea typeface="+mj-ea"/>
                <a:cs typeface="Arial" panose="020B0604020202020204" pitchFamily="34" charset="0"/>
              </a:rPr>
              <a:t/>
            </a:r>
            <a:br>
              <a:rPr lang="en-US" sz="4800" dirty="0" smtClean="0">
                <a:solidFill>
                  <a:schemeClr val="tx1"/>
                </a:solidFill>
                <a:latin typeface="Arial" panose="020B0604020202020204" pitchFamily="34" charset="0"/>
                <a:ea typeface="+mj-ea"/>
                <a:cs typeface="Arial" panose="020B0604020202020204" pitchFamily="34" charset="0"/>
              </a:rPr>
            </a:br>
            <a:r>
              <a:rPr lang="en-US" sz="4800" dirty="0" smtClean="0">
                <a:solidFill>
                  <a:schemeClr val="tx1"/>
                </a:solidFill>
                <a:latin typeface="Arial" panose="020B0604020202020204" pitchFamily="34" charset="0"/>
                <a:ea typeface="+mj-ea"/>
                <a:cs typeface="Arial" panose="020B0604020202020204" pitchFamily="34" charset="0"/>
              </a:rPr>
              <a:t>Business Example 4.1 -Toyota's Global EQ-CQ </a:t>
            </a:r>
            <a:r>
              <a:rPr lang="en-US" sz="4800" dirty="0" smtClean="0">
                <a:solidFill>
                  <a:schemeClr val="tx1"/>
                </a:solidFill>
                <a:latin typeface="Arial" panose="020B0604020202020204" pitchFamily="34" charset="0"/>
                <a:ea typeface="+mj-ea"/>
                <a:cs typeface="Arial" panose="020B0604020202020204" pitchFamily="34" charset="0"/>
              </a:rPr>
              <a:t>System……………………………………………………………………………………………………………………..17</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EQ-CQ Integration Through Hofstede's Cultural Context </a:t>
            </a:r>
            <a:r>
              <a:rPr lang="en-US" sz="4800" dirty="0" smtClean="0">
                <a:solidFill>
                  <a:schemeClr val="tx1"/>
                </a:solidFill>
                <a:latin typeface="Arial" panose="020B0604020202020204" pitchFamily="34" charset="0"/>
                <a:ea typeface="+mj-ea"/>
                <a:cs typeface="Arial" panose="020B0604020202020204" pitchFamily="34" charset="0"/>
              </a:rPr>
              <a:t>- Leadership Effectiveness </a:t>
            </a:r>
            <a:r>
              <a:rPr lang="en-US" sz="4800" dirty="0" smtClean="0">
                <a:solidFill>
                  <a:schemeClr val="tx1"/>
                </a:solidFill>
                <a:latin typeface="Arial" panose="020B0604020202020204" pitchFamily="34" charset="0"/>
                <a:ea typeface="+mj-ea"/>
                <a:cs typeface="Arial" panose="020B0604020202020204" pitchFamily="34" charset="0"/>
              </a:rPr>
              <a:t>Factors...……………………………………………………………………..18</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
            </a:r>
            <a:br>
              <a:rPr lang="en-US" sz="4800" dirty="0" smtClean="0">
                <a:solidFill>
                  <a:schemeClr val="tx1"/>
                </a:solidFill>
                <a:latin typeface="Arial" panose="020B0604020202020204" pitchFamily="34" charset="0"/>
                <a:ea typeface="+mj-ea"/>
                <a:cs typeface="Arial" panose="020B0604020202020204" pitchFamily="34" charset="0"/>
              </a:rPr>
            </a:br>
            <a:r>
              <a:rPr lang="en-US" sz="4800" b="1" dirty="0" smtClean="0">
                <a:solidFill>
                  <a:schemeClr val="tx1"/>
                </a:solidFill>
                <a:latin typeface="Arial" panose="020B0604020202020204" pitchFamily="34" charset="0"/>
                <a:ea typeface="+mj-ea"/>
                <a:cs typeface="Arial" panose="020B0604020202020204" pitchFamily="34" charset="0"/>
              </a:rPr>
              <a:t>Measurement And Assessment </a:t>
            </a:r>
            <a:r>
              <a:rPr lang="en-US" sz="4800" b="1" dirty="0" smtClean="0">
                <a:solidFill>
                  <a:schemeClr val="tx1"/>
                </a:solidFill>
                <a:latin typeface="Arial" panose="020B0604020202020204" pitchFamily="34" charset="0"/>
                <a:ea typeface="+mj-ea"/>
                <a:cs typeface="Arial" panose="020B0604020202020204" pitchFamily="34" charset="0"/>
              </a:rPr>
              <a:t>Tools</a:t>
            </a:r>
            <a:r>
              <a:rPr lang="en-US" sz="4800" dirty="0" smtClean="0">
                <a:solidFill>
                  <a:schemeClr val="tx1"/>
                </a:solidFill>
                <a:latin typeface="Arial" panose="020B0604020202020204" pitchFamily="34" charset="0"/>
                <a:ea typeface="+mj-ea"/>
                <a:cs typeface="Arial" panose="020B0604020202020204" pitchFamily="34" charset="0"/>
              </a:rPr>
              <a:t>.............................................................................................................................................................................................19</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Future Trends And </a:t>
            </a:r>
            <a:r>
              <a:rPr lang="en-US" sz="4800" b="1" dirty="0" smtClean="0">
                <a:solidFill>
                  <a:schemeClr val="tx1"/>
                </a:solidFill>
                <a:latin typeface="Arial" panose="020B0604020202020204" pitchFamily="34" charset="0"/>
                <a:ea typeface="+mj-ea"/>
                <a:cs typeface="Arial" panose="020B0604020202020204" pitchFamily="34" charset="0"/>
              </a:rPr>
              <a:t>Research</a:t>
            </a:r>
            <a:r>
              <a:rPr lang="en-US" sz="4800" dirty="0" smtClean="0">
                <a:solidFill>
                  <a:schemeClr val="tx1"/>
                </a:solidFill>
                <a:latin typeface="Arial" panose="020B0604020202020204" pitchFamily="34" charset="0"/>
                <a:ea typeface="+mj-ea"/>
                <a:cs typeface="Arial" panose="020B0604020202020204" pitchFamily="34" charset="0"/>
              </a:rPr>
              <a:t>............................................................................................................................................................................................................20</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Conclusion</a:t>
            </a:r>
            <a:r>
              <a:rPr lang="en-US" sz="4800" dirty="0" smtClean="0">
                <a:solidFill>
                  <a:schemeClr val="tx1"/>
                </a:solidFill>
                <a:latin typeface="Arial" panose="020B0604020202020204" pitchFamily="34" charset="0"/>
                <a:ea typeface="+mj-ea"/>
                <a:cs typeface="Arial" panose="020B0604020202020204" pitchFamily="34" charset="0"/>
              </a:rPr>
              <a:t>.........................................................................................................................................................................................................................................21</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schemeClr val="tx1"/>
                </a:solidFill>
                <a:latin typeface="Arial" panose="020B0604020202020204" pitchFamily="34" charset="0"/>
                <a:ea typeface="+mj-ea"/>
                <a:cs typeface="Arial" panose="020B0604020202020204" pitchFamily="34" charset="0"/>
              </a:rPr>
              <a:t>References</a:t>
            </a:r>
            <a:r>
              <a:rPr lang="en-US" sz="4800" dirty="0" smtClean="0">
                <a:solidFill>
                  <a:schemeClr val="tx1"/>
                </a:solidFill>
                <a:latin typeface="Arial" panose="020B0604020202020204" pitchFamily="34" charset="0"/>
                <a:ea typeface="+mj-ea"/>
                <a:cs typeface="Arial" panose="020B0604020202020204" pitchFamily="34" charset="0"/>
              </a:rPr>
              <a:t>..........................................................................................................................................................................................................................................22</a:t>
            </a: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dirty="0" smtClean="0">
                <a:solidFill>
                  <a:schemeClr val="tx1"/>
                </a:solidFill>
                <a:latin typeface="Arial" panose="020B0604020202020204" pitchFamily="34" charset="0"/>
                <a:ea typeface="+mj-ea"/>
                <a:cs typeface="Arial" panose="020B0604020202020204" pitchFamily="34" charset="0"/>
              </a:rPr>
              <a:t/>
            </a:r>
            <a:br>
              <a:rPr lang="en-US" sz="4800" dirty="0" smtClean="0">
                <a:solidFill>
                  <a:schemeClr val="tx1"/>
                </a:solidFill>
                <a:latin typeface="Arial" panose="020B0604020202020204" pitchFamily="34" charset="0"/>
                <a:ea typeface="+mj-ea"/>
                <a:cs typeface="Arial" panose="020B0604020202020204" pitchFamily="34" charset="0"/>
              </a:rPr>
            </a:br>
            <a:endParaRPr lang="en-US" sz="4800" dirty="0" smtClean="0">
              <a:solidFill>
                <a:schemeClr val="tx1"/>
              </a:solidFill>
              <a:latin typeface="Arial" panose="020B0604020202020204" pitchFamily="34" charset="0"/>
              <a:ea typeface="+mj-ea"/>
              <a:cs typeface="Arial" panose="020B0604020202020204" pitchFamily="34" charset="0"/>
            </a:endParaRPr>
          </a:p>
          <a:p>
            <a:pPr marL="0" lvl="0" indent="0" algn="ctr">
              <a:spcBef>
                <a:spcPct val="0"/>
              </a:spcBef>
              <a:buClrTx/>
              <a:buSzTx/>
              <a:buNone/>
            </a:pPr>
            <a:r>
              <a:rPr lang="en-US" sz="4800" b="1" dirty="0" smtClean="0">
                <a:solidFill>
                  <a:prstClr val="black"/>
                </a:solidFill>
                <a:latin typeface="Arial" panose="020B0604020202020204" pitchFamily="34" charset="0"/>
                <a:ea typeface="+mj-ea"/>
                <a:cs typeface="Arial" panose="020B0604020202020204" pitchFamily="34" charset="0"/>
              </a:rPr>
              <a:t/>
            </a:r>
            <a:br>
              <a:rPr lang="en-US" sz="4800" b="1" dirty="0" smtClean="0">
                <a:solidFill>
                  <a:prstClr val="black"/>
                </a:solidFill>
                <a:latin typeface="Arial" panose="020B0604020202020204" pitchFamily="34" charset="0"/>
                <a:ea typeface="+mj-ea"/>
                <a:cs typeface="Arial" panose="020B0604020202020204" pitchFamily="34" charset="0"/>
              </a:rPr>
            </a:br>
            <a:endParaRPr lang="en-US" sz="4800" b="1" dirty="0" smtClean="0">
              <a:solidFill>
                <a:prstClr val="black"/>
              </a:solidFill>
              <a:latin typeface="Arial" panose="020B0604020202020204" pitchFamily="34" charset="0"/>
              <a:ea typeface="+mj-ea"/>
              <a:cs typeface="Arial" panose="020B0604020202020204" pitchFamily="34" charset="0"/>
            </a:endParaRPr>
          </a:p>
          <a:p>
            <a:endParaRPr lang="en-GB" dirty="0"/>
          </a:p>
        </p:txBody>
      </p:sp>
    </p:spTree>
    <p:extLst>
      <p:ext uri="{BB962C8B-B14F-4D97-AF65-F5344CB8AC3E}">
        <p14:creationId xmlns:p14="http://schemas.microsoft.com/office/powerpoint/2010/main" val="40654452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181102" y="1198032"/>
            <a:ext cx="9601196" cy="1303867"/>
          </a:xfrm>
        </p:spPr>
        <p:txBody>
          <a:bodyPr>
            <a:normAutofit/>
          </a:bodyPr>
          <a:lstStyle/>
          <a:p>
            <a:pPr algn="ctr"/>
            <a:r>
              <a:rPr lang="en-US" sz="3100" b="1" dirty="0" smtClean="0">
                <a:latin typeface="Arial" panose="020B0604020202020204" pitchFamily="34" charset="0"/>
                <a:cs typeface="Arial" panose="020B0604020202020204" pitchFamily="34" charset="0"/>
              </a:rPr>
              <a:t>Introduction</a:t>
            </a:r>
            <a:r>
              <a:rPr lang="en-US" dirty="0"/>
              <a:t/>
            </a:r>
            <a:br>
              <a:rPr lang="en-US" dirty="0"/>
            </a:br>
            <a:endParaRPr lang="en-US" dirty="0"/>
          </a:p>
        </p:txBody>
      </p:sp>
      <p:sp>
        <p:nvSpPr>
          <p:cNvPr id="2" name="Slide Number Placeholder 1"/>
          <p:cNvSpPr>
            <a:spLocks noGrp="1"/>
          </p:cNvSpPr>
          <p:nvPr>
            <p:ph type="sldNum" sz="quarter" idx="12"/>
          </p:nvPr>
        </p:nvSpPr>
        <p:spPr/>
        <p:txBody>
          <a:bodyPr/>
          <a:lstStyle/>
          <a:p>
            <a:fld id="{9860EDB8-5305-433F-BE41-D7A86D811DB3}" type="slidenum">
              <a:rPr lang="en-US" smtClean="0"/>
              <a:pPr/>
              <a:t>3</a:t>
            </a:fld>
            <a:endParaRPr lang="en-US"/>
          </a:p>
        </p:txBody>
      </p:sp>
      <p:graphicFrame>
        <p:nvGraphicFramePr>
          <p:cNvPr id="7" name="Diagram 6"/>
          <p:cNvGraphicFramePr/>
          <p:nvPr>
            <p:extLst>
              <p:ext uri="{D42A27DB-BD31-4B8C-83A1-F6EECF244321}">
                <p14:modId xmlns:p14="http://schemas.microsoft.com/office/powerpoint/2010/main" val="2665644390"/>
              </p:ext>
            </p:extLst>
          </p:nvPr>
        </p:nvGraphicFramePr>
        <p:xfrm>
          <a:off x="712594" y="2472701"/>
          <a:ext cx="6951522" cy="40002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8" name="Picture 4" descr="6 Best Emotional Intelligence Books for Leadership Success (updated 20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53" y="2544417"/>
            <a:ext cx="3633742" cy="19433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8" name="Picture 7"/>
          <p:cNvPicPr>
            <a:picLocks noChangeAspect="1"/>
          </p:cNvPicPr>
          <p:nvPr/>
        </p:nvPicPr>
        <p:blipFill>
          <a:blip r:embed="rId9"/>
          <a:stretch>
            <a:fillRect/>
          </a:stretch>
        </p:blipFill>
        <p:spPr>
          <a:xfrm>
            <a:off x="7832354" y="4596055"/>
            <a:ext cx="3633741" cy="18769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781057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457160" y="1063416"/>
            <a:ext cx="9601196" cy="1303867"/>
          </a:xfrm>
        </p:spPr>
        <p:txBody>
          <a:bodyPr>
            <a:normAutofit/>
          </a:bodyPr>
          <a:lstStyle/>
          <a:p>
            <a:pPr algn="ctr"/>
            <a:r>
              <a:rPr lang="en-US" sz="2800" b="1" dirty="0" smtClean="0">
                <a:latin typeface="Arial" panose="020B0604020202020204" pitchFamily="34" charset="0"/>
                <a:cs typeface="Arial" panose="020B0604020202020204" pitchFamily="34" charset="0"/>
              </a:rPr>
              <a:t>The </a:t>
            </a:r>
            <a:r>
              <a:rPr lang="en-US" sz="2800" b="1" dirty="0">
                <a:latin typeface="Arial" panose="020B0604020202020204" pitchFamily="34" charset="0"/>
                <a:cs typeface="Arial" panose="020B0604020202020204" pitchFamily="34" charset="0"/>
              </a:rPr>
              <a:t>Leadership </a:t>
            </a:r>
            <a:r>
              <a:rPr lang="en-US" sz="2800" b="1" dirty="0" smtClean="0">
                <a:latin typeface="Arial" panose="020B0604020202020204" pitchFamily="34" charset="0"/>
                <a:cs typeface="Arial" panose="020B0604020202020204" pitchFamily="34" charset="0"/>
              </a:rPr>
              <a:t>Intelligence</a:t>
            </a:r>
            <a:endParaRPr lang="en-US" sz="28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9860EDB8-5305-433F-BE41-D7A86D811DB3}" type="slidenum">
              <a:rPr lang="en-US" smtClean="0"/>
              <a:pPr/>
              <a:t>4</a:t>
            </a:fld>
            <a:endParaRPr lang="en-US"/>
          </a:p>
        </p:txBody>
      </p:sp>
      <p:graphicFrame>
        <p:nvGraphicFramePr>
          <p:cNvPr id="2" name="Diagram 1"/>
          <p:cNvGraphicFramePr/>
          <p:nvPr>
            <p:extLst>
              <p:ext uri="{D42A27DB-BD31-4B8C-83A1-F6EECF244321}">
                <p14:modId xmlns:p14="http://schemas.microsoft.com/office/powerpoint/2010/main" val="882626650"/>
              </p:ext>
            </p:extLst>
          </p:nvPr>
        </p:nvGraphicFramePr>
        <p:xfrm>
          <a:off x="2137893" y="2472744"/>
          <a:ext cx="7984901" cy="36318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smtClean="0">
                <a:latin typeface="Arial" panose="020B0604020202020204" pitchFamily="34" charset="0"/>
                <a:cs typeface="Arial" panose="020B0604020202020204" pitchFamily="34" charset="0"/>
              </a:rPr>
              <a:t>          The </a:t>
            </a:r>
            <a:r>
              <a:rPr lang="en-US" sz="2800" b="1" dirty="0">
                <a:latin typeface="Arial" panose="020B0604020202020204" pitchFamily="34" charset="0"/>
                <a:cs typeface="Arial" panose="020B0604020202020204" pitchFamily="34" charset="0"/>
              </a:rPr>
              <a:t>Neuroscience of Emotional Intelligence</a:t>
            </a:r>
          </a:p>
        </p:txBody>
      </p:sp>
      <p:sp>
        <p:nvSpPr>
          <p:cNvPr id="3" name="Slide Number Placeholder 2"/>
          <p:cNvSpPr>
            <a:spLocks noGrp="1"/>
          </p:cNvSpPr>
          <p:nvPr>
            <p:ph type="sldNum" sz="quarter" idx="12"/>
          </p:nvPr>
        </p:nvSpPr>
        <p:spPr/>
        <p:txBody>
          <a:bodyPr/>
          <a:lstStyle/>
          <a:p>
            <a:fld id="{9860EDB8-5305-433F-BE41-D7A86D811DB3}" type="slidenum">
              <a:rPr lang="en-US" smtClean="0"/>
              <a:pPr/>
              <a:t>5</a:t>
            </a:fld>
            <a:endParaRPr lang="en-US"/>
          </a:p>
        </p:txBody>
      </p:sp>
      <p:pic>
        <p:nvPicPr>
          <p:cNvPr id="4" name="Picture 3"/>
          <p:cNvPicPr>
            <a:picLocks noChangeAspect="1"/>
          </p:cNvPicPr>
          <p:nvPr/>
        </p:nvPicPr>
        <p:blipFill>
          <a:blip r:embed="rId3"/>
          <a:stretch>
            <a:fillRect/>
          </a:stretch>
        </p:blipFill>
        <p:spPr>
          <a:xfrm>
            <a:off x="518965" y="2459767"/>
            <a:ext cx="3510456" cy="3965096"/>
          </a:xfrm>
          <a:prstGeom prst="rect">
            <a:avLst/>
          </a:prstGeom>
          <a:ln>
            <a:noFill/>
          </a:ln>
          <a:effectLst>
            <a:softEdge rad="112500"/>
          </a:effectLst>
        </p:spPr>
      </p:pic>
      <p:graphicFrame>
        <p:nvGraphicFramePr>
          <p:cNvPr id="5" name="Diagram 4"/>
          <p:cNvGraphicFramePr/>
          <p:nvPr>
            <p:extLst>
              <p:ext uri="{D42A27DB-BD31-4B8C-83A1-F6EECF244321}">
                <p14:modId xmlns:p14="http://schemas.microsoft.com/office/powerpoint/2010/main" val="1491602845"/>
              </p:ext>
            </p:extLst>
          </p:nvPr>
        </p:nvGraphicFramePr>
        <p:xfrm>
          <a:off x="4270052" y="2459767"/>
          <a:ext cx="7094634" cy="39650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202976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591127" y="1065780"/>
            <a:ext cx="8761413" cy="706964"/>
          </a:xfrm>
        </p:spPr>
        <p:txBody>
          <a:bodyPr>
            <a:normAutofit fontScale="90000"/>
          </a:bodyPr>
          <a:lstStyle/>
          <a:p>
            <a:pPr algn="ctr"/>
            <a:r>
              <a:rPr lang="en-US" sz="2800" b="1" dirty="0">
                <a:latin typeface="Arial" panose="020B0604020202020204" pitchFamily="34" charset="0"/>
                <a:cs typeface="Arial" panose="020B0604020202020204" pitchFamily="34" charset="0"/>
              </a:rPr>
              <a:t>Theoretical Framework - Goleman's Emotional Intelligence Model</a:t>
            </a:r>
            <a:endParaRPr lang="en-US" sz="28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9860EDB8-5305-433F-BE41-D7A86D811DB3}" type="slidenum">
              <a:rPr lang="en-US" smtClean="0"/>
              <a:pPr/>
              <a:t>6</a:t>
            </a:fld>
            <a:endParaRPr lang="en-US"/>
          </a:p>
        </p:txBody>
      </p:sp>
      <p:graphicFrame>
        <p:nvGraphicFramePr>
          <p:cNvPr id="2" name="Diagram 1"/>
          <p:cNvGraphicFramePr/>
          <p:nvPr>
            <p:extLst>
              <p:ext uri="{D42A27DB-BD31-4B8C-83A1-F6EECF244321}">
                <p14:modId xmlns:p14="http://schemas.microsoft.com/office/powerpoint/2010/main" val="3884793145"/>
              </p:ext>
            </p:extLst>
          </p:nvPr>
        </p:nvGraphicFramePr>
        <p:xfrm>
          <a:off x="587005" y="2346158"/>
          <a:ext cx="7053047" cy="4162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5446" y="2437512"/>
            <a:ext cx="3953814" cy="402701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a:latin typeface="Arial" panose="020B0604020202020204" pitchFamily="34" charset="0"/>
                <a:cs typeface="Arial" panose="020B0604020202020204" pitchFamily="34" charset="0"/>
              </a:rPr>
              <a:t>Goleman's EQ Components in Practice</a:t>
            </a:r>
          </a:p>
        </p:txBody>
      </p:sp>
      <p:sp>
        <p:nvSpPr>
          <p:cNvPr id="4" name="Slide Number Placeholder 3"/>
          <p:cNvSpPr>
            <a:spLocks noGrp="1"/>
          </p:cNvSpPr>
          <p:nvPr>
            <p:ph type="sldNum" sz="quarter" idx="12"/>
          </p:nvPr>
        </p:nvSpPr>
        <p:spPr/>
        <p:txBody>
          <a:bodyPr/>
          <a:lstStyle/>
          <a:p>
            <a:fld id="{9860EDB8-5305-433F-BE41-D7A86D811DB3}" type="slidenum">
              <a:rPr lang="en-US" smtClean="0"/>
              <a:pPr/>
              <a:t>7</a:t>
            </a:fld>
            <a:endParaRPr lang="en-US"/>
          </a:p>
        </p:txBody>
      </p:sp>
      <p:pic>
        <p:nvPicPr>
          <p:cNvPr id="3" name="Picture 2"/>
          <p:cNvPicPr>
            <a:picLocks noChangeAspect="1"/>
          </p:cNvPicPr>
          <p:nvPr/>
        </p:nvPicPr>
        <p:blipFill>
          <a:blip r:embed="rId3"/>
          <a:stretch>
            <a:fillRect/>
          </a:stretch>
        </p:blipFill>
        <p:spPr>
          <a:xfrm>
            <a:off x="7267484" y="2565110"/>
            <a:ext cx="3912434" cy="359874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aphicFrame>
        <p:nvGraphicFramePr>
          <p:cNvPr id="5" name="Diagram 4"/>
          <p:cNvGraphicFramePr/>
          <p:nvPr>
            <p:extLst>
              <p:ext uri="{D42A27DB-BD31-4B8C-83A1-F6EECF244321}">
                <p14:modId xmlns:p14="http://schemas.microsoft.com/office/powerpoint/2010/main" val="797218108"/>
              </p:ext>
            </p:extLst>
          </p:nvPr>
        </p:nvGraphicFramePr>
        <p:xfrm>
          <a:off x="403283" y="2476292"/>
          <a:ext cx="6743475" cy="40809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85915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p:txBody>
          <a:bodyPr>
            <a:normAutofit/>
          </a:bodyPr>
          <a:lstStyle/>
          <a:p>
            <a:pPr algn="ctr"/>
            <a:r>
              <a:rPr lang="en-US" sz="2800" b="1" dirty="0">
                <a:latin typeface="Arial" panose="020B0604020202020204" pitchFamily="34" charset="0"/>
                <a:cs typeface="Arial" panose="020B0604020202020204" pitchFamily="34" charset="0"/>
              </a:rPr>
              <a:t>Hofstede's Cultural </a:t>
            </a:r>
            <a:r>
              <a:rPr lang="en-US" sz="2800" b="1" dirty="0" smtClean="0">
                <a:latin typeface="Arial" panose="020B0604020202020204" pitchFamily="34" charset="0"/>
                <a:cs typeface="Arial" panose="020B0604020202020204" pitchFamily="34" charset="0"/>
              </a:rPr>
              <a:t>Dimensions Framework</a:t>
            </a:r>
            <a:endParaRPr lang="en-US" sz="28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9860EDB8-5305-433F-BE41-D7A86D811DB3}" type="slidenum">
              <a:rPr lang="en-US" smtClean="0"/>
              <a:pPr/>
              <a:t>8</a:t>
            </a:fld>
            <a:endParaRPr lang="en-US"/>
          </a:p>
        </p:txBody>
      </p:sp>
      <p:graphicFrame>
        <p:nvGraphicFramePr>
          <p:cNvPr id="7" name="Diagram 6"/>
          <p:cNvGraphicFramePr/>
          <p:nvPr>
            <p:extLst>
              <p:ext uri="{D42A27DB-BD31-4B8C-83A1-F6EECF244321}">
                <p14:modId xmlns:p14="http://schemas.microsoft.com/office/powerpoint/2010/main" val="2388265827"/>
              </p:ext>
            </p:extLst>
          </p:nvPr>
        </p:nvGraphicFramePr>
        <p:xfrm>
          <a:off x="6307015" y="2498501"/>
          <a:ext cx="5327522" cy="3950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8916" y="2498501"/>
            <a:ext cx="5782254" cy="385417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a:latin typeface="Arial" panose="020B0604020202020204" pitchFamily="34" charset="0"/>
                <a:cs typeface="Arial" panose="020B0604020202020204" pitchFamily="34" charset="0"/>
              </a:rPr>
              <a:t>Hofstede's Cultural Dimensions in Action</a:t>
            </a:r>
          </a:p>
        </p:txBody>
      </p:sp>
      <p:sp>
        <p:nvSpPr>
          <p:cNvPr id="4" name="Slide Number Placeholder 3"/>
          <p:cNvSpPr>
            <a:spLocks noGrp="1"/>
          </p:cNvSpPr>
          <p:nvPr>
            <p:ph type="sldNum" sz="quarter" idx="12"/>
          </p:nvPr>
        </p:nvSpPr>
        <p:spPr/>
        <p:txBody>
          <a:bodyPr/>
          <a:lstStyle/>
          <a:p>
            <a:fld id="{9860EDB8-5305-433F-BE41-D7A86D811DB3}" type="slidenum">
              <a:rPr lang="en-US" smtClean="0"/>
              <a:pPr/>
              <a:t>9</a:t>
            </a:fld>
            <a:endParaRPr lang="en-US"/>
          </a:p>
        </p:txBody>
      </p:sp>
      <p:pic>
        <p:nvPicPr>
          <p:cNvPr id="3" name="Picture 2"/>
          <p:cNvPicPr>
            <a:picLocks noChangeAspect="1"/>
          </p:cNvPicPr>
          <p:nvPr/>
        </p:nvPicPr>
        <p:blipFill rotWithShape="1">
          <a:blip r:embed="rId3"/>
          <a:srcRect l="15086" r="15000"/>
          <a:stretch/>
        </p:blipFill>
        <p:spPr>
          <a:xfrm>
            <a:off x="7788244" y="2486293"/>
            <a:ext cx="3973838" cy="3902473"/>
          </a:xfrm>
          <a:prstGeom prst="rect">
            <a:avLst/>
          </a:prstGeom>
          <a:ln>
            <a:noFill/>
          </a:ln>
          <a:effectLst>
            <a:softEdge rad="112500"/>
          </a:effectLst>
        </p:spPr>
      </p:pic>
      <p:graphicFrame>
        <p:nvGraphicFramePr>
          <p:cNvPr id="6" name="Diagram 5"/>
          <p:cNvGraphicFramePr/>
          <p:nvPr>
            <p:extLst>
              <p:ext uri="{D42A27DB-BD31-4B8C-83A1-F6EECF244321}">
                <p14:modId xmlns:p14="http://schemas.microsoft.com/office/powerpoint/2010/main" val="2370224023"/>
              </p:ext>
            </p:extLst>
          </p:nvPr>
        </p:nvGraphicFramePr>
        <p:xfrm>
          <a:off x="824258" y="2486294"/>
          <a:ext cx="6825793" cy="39024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303838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154954" y="1214300"/>
            <a:ext cx="8761413" cy="706964"/>
          </a:xfrm>
        </p:spPr>
        <p:txBody>
          <a:bodyPr>
            <a:normAutofit fontScale="90000"/>
          </a:bodyPr>
          <a:lstStyle/>
          <a:p>
            <a:pPr algn="ctr"/>
            <a:r>
              <a:rPr lang="en-US" sz="2800" b="1" dirty="0" smtClean="0">
                <a:latin typeface="Arial" panose="020B0604020202020204" pitchFamily="34" charset="0"/>
                <a:cs typeface="Arial" panose="020B0604020202020204" pitchFamily="34" charset="0"/>
              </a:rPr>
              <a:t>Business </a:t>
            </a:r>
            <a:r>
              <a:rPr lang="en-US" sz="2800" b="1" dirty="0">
                <a:latin typeface="Arial" panose="020B0604020202020204" pitchFamily="34" charset="0"/>
                <a:cs typeface="Arial" panose="020B0604020202020204" pitchFamily="34" charset="0"/>
              </a:rPr>
              <a:t>Example 1 - Satya Nadella's Microsoft Cultural Transformation</a:t>
            </a:r>
            <a:endParaRPr lang="en-US" sz="2800"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9860EDB8-5305-433F-BE41-D7A86D811DB3}" type="slidenum">
              <a:rPr lang="en-US" smtClean="0"/>
              <a:pPr/>
              <a:t>10</a:t>
            </a:fld>
            <a:endParaRPr lang="en-US"/>
          </a:p>
        </p:txBody>
      </p:sp>
      <p:graphicFrame>
        <p:nvGraphicFramePr>
          <p:cNvPr id="2" name="Diagram 1"/>
          <p:cNvGraphicFramePr/>
          <p:nvPr>
            <p:extLst>
              <p:ext uri="{D42A27DB-BD31-4B8C-83A1-F6EECF244321}">
                <p14:modId xmlns:p14="http://schemas.microsoft.com/office/powerpoint/2010/main" val="809870093"/>
              </p:ext>
            </p:extLst>
          </p:nvPr>
        </p:nvGraphicFramePr>
        <p:xfrm>
          <a:off x="5020233" y="2472947"/>
          <a:ext cx="6313514" cy="3896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descr="Finshots on LinkedIn: &lt;strong&gt;Satya&lt;/strong&gt; &lt;strong&gt;Nadella&lt;/strong&gt; just completed 10 years as the CEO ..."/>
          <p:cNvPicPr>
            <a:picLocks noChangeAspect="1"/>
          </p:cNvPicPr>
          <p:nvPr/>
        </p:nvPicPr>
        <p:blipFill rotWithShape="1">
          <a:blip r:embed="rId8">
            <a:extLst>
              <a:ext uri="{28A0092B-C50C-407E-A947-70E740481C1C}">
                <a14:useLocalDpi xmlns:a14="http://schemas.microsoft.com/office/drawing/2010/main" val="0"/>
              </a:ext>
            </a:extLst>
          </a:blip>
          <a:srcRect b="6202"/>
          <a:stretch/>
        </p:blipFill>
        <p:spPr>
          <a:xfrm>
            <a:off x="534272" y="2407231"/>
            <a:ext cx="4197204" cy="3962636"/>
          </a:xfrm>
          <a:prstGeom prst="rect">
            <a:avLst/>
          </a:prstGeom>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063" y="883274"/>
            <a:ext cx="9601196" cy="1303867"/>
          </a:xfrm>
        </p:spPr>
        <p:txBody>
          <a:bodyPr>
            <a:normAutofit/>
          </a:bodyPr>
          <a:lstStyle/>
          <a:p>
            <a:pPr algn="ctr"/>
            <a:r>
              <a:rPr lang="en-US" sz="2800" b="1" dirty="0">
                <a:latin typeface="Arial" panose="020B0604020202020204" pitchFamily="34" charset="0"/>
                <a:cs typeface="Arial" panose="020B0604020202020204" pitchFamily="34" charset="0"/>
              </a:rPr>
              <a:t>Business Example </a:t>
            </a:r>
            <a:r>
              <a:rPr lang="en-US" sz="2800" b="1" dirty="0" smtClean="0">
                <a:latin typeface="Arial" panose="020B0604020202020204" pitchFamily="34" charset="0"/>
                <a:cs typeface="Arial" panose="020B0604020202020204" pitchFamily="34" charset="0"/>
              </a:rPr>
              <a:t>1.1 - Satya </a:t>
            </a:r>
            <a:r>
              <a:rPr lang="en-US" sz="2800" b="1" dirty="0">
                <a:latin typeface="Arial" panose="020B0604020202020204" pitchFamily="34" charset="0"/>
                <a:cs typeface="Arial" panose="020B0604020202020204" pitchFamily="34" charset="0"/>
              </a:rPr>
              <a:t>Nadella's Microsoft Cultural </a:t>
            </a:r>
            <a:r>
              <a:rPr lang="en-US" sz="2800" b="1" dirty="0" smtClean="0">
                <a:latin typeface="Arial" panose="020B0604020202020204" pitchFamily="34" charset="0"/>
                <a:cs typeface="Arial" panose="020B0604020202020204" pitchFamily="34" charset="0"/>
              </a:rPr>
              <a:t>Transformation-EQ-CQ </a:t>
            </a:r>
            <a:r>
              <a:rPr lang="en-US" sz="2800" b="1" dirty="0">
                <a:latin typeface="Arial" panose="020B0604020202020204" pitchFamily="34" charset="0"/>
                <a:cs typeface="Arial" panose="020B0604020202020204" pitchFamily="34" charset="0"/>
              </a:rPr>
              <a:t>Integration Strategy</a:t>
            </a:r>
          </a:p>
        </p:txBody>
      </p:sp>
      <p:sp>
        <p:nvSpPr>
          <p:cNvPr id="4" name="Slide Number Placeholder 3"/>
          <p:cNvSpPr>
            <a:spLocks noGrp="1"/>
          </p:cNvSpPr>
          <p:nvPr>
            <p:ph type="sldNum" sz="quarter" idx="12"/>
          </p:nvPr>
        </p:nvSpPr>
        <p:spPr/>
        <p:txBody>
          <a:bodyPr/>
          <a:lstStyle/>
          <a:p>
            <a:fld id="{9860EDB8-5305-433F-BE41-D7A86D811DB3}" type="slidenum">
              <a:rPr lang="en-US" smtClean="0"/>
              <a:pPr/>
              <a:t>11</a:t>
            </a:fld>
            <a:endParaRPr lang="en-US"/>
          </a:p>
        </p:txBody>
      </p:sp>
      <p:graphicFrame>
        <p:nvGraphicFramePr>
          <p:cNvPr id="7" name="Diagram 6"/>
          <p:cNvGraphicFramePr/>
          <p:nvPr>
            <p:extLst>
              <p:ext uri="{D42A27DB-BD31-4B8C-83A1-F6EECF244321}">
                <p14:modId xmlns:p14="http://schemas.microsoft.com/office/powerpoint/2010/main" val="3444673655"/>
              </p:ext>
            </p:extLst>
          </p:nvPr>
        </p:nvGraphicFramePr>
        <p:xfrm>
          <a:off x="506910" y="2774686"/>
          <a:ext cx="7213844" cy="2920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8247843" y="2774686"/>
            <a:ext cx="2942896" cy="29204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168318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170443" y="1125148"/>
            <a:ext cx="9601196" cy="1303867"/>
          </a:xfrm>
        </p:spPr>
        <p:txBody>
          <a:bodyPr>
            <a:noAutofit/>
          </a:bodyPr>
          <a:lstStyle/>
          <a:p>
            <a:pPr algn="ctr"/>
            <a:r>
              <a:rPr lang="en-US" sz="2800" b="1" dirty="0">
                <a:latin typeface="Arial" panose="020B0604020202020204" pitchFamily="34" charset="0"/>
                <a:cs typeface="Arial" panose="020B0604020202020204" pitchFamily="34" charset="0"/>
              </a:rPr>
              <a:t>Business Example 2 - </a:t>
            </a:r>
            <a:r>
              <a:rPr lang="en-US" sz="2800" b="1" dirty="0" smtClean="0">
                <a:latin typeface="Arial" panose="020B0604020202020204" pitchFamily="34" charset="0"/>
                <a:cs typeface="Arial" panose="020B0604020202020204" pitchFamily="34" charset="0"/>
              </a:rPr>
              <a:t>HSBC's Asia-Pacific Leadership Strategy- </a:t>
            </a:r>
            <a:r>
              <a:rPr lang="en-GB" sz="2800" b="1" dirty="0" smtClean="0">
                <a:latin typeface="Arial" panose="020B0604020202020204" pitchFamily="34" charset="0"/>
                <a:cs typeface="Arial" panose="020B0604020202020204" pitchFamily="34" charset="0"/>
              </a:rPr>
              <a:t>Cultural </a:t>
            </a:r>
            <a:r>
              <a:rPr lang="en-GB" sz="2800" b="1" dirty="0">
                <a:latin typeface="Arial" panose="020B0604020202020204" pitchFamily="34" charset="0"/>
                <a:cs typeface="Arial" panose="020B0604020202020204" pitchFamily="34" charset="0"/>
              </a:rPr>
              <a:t>Intelligence through Hofstede's </a:t>
            </a:r>
            <a:r>
              <a:rPr lang="en-GB" sz="2800" b="1" dirty="0" smtClean="0">
                <a:latin typeface="Arial" panose="020B0604020202020204" pitchFamily="34" charset="0"/>
                <a:cs typeface="Arial" panose="020B0604020202020204" pitchFamily="34" charset="0"/>
              </a:rPr>
              <a:t>Lens</a:t>
            </a:r>
            <a:r>
              <a:rPr lang="en-GB" sz="2800" b="1" dirty="0">
                <a:latin typeface="Arial" panose="020B0604020202020204" pitchFamily="34" charset="0"/>
                <a:cs typeface="Arial" panose="020B0604020202020204" pitchFamily="34" charset="0"/>
              </a:rPr>
              <a:t/>
            </a:r>
            <a:br>
              <a:rPr lang="en-GB" sz="2800" b="1" dirty="0">
                <a:latin typeface="Arial" panose="020B0604020202020204" pitchFamily="34" charset="0"/>
                <a:cs typeface="Arial" panose="020B0604020202020204" pitchFamily="34" charset="0"/>
              </a:rPr>
            </a:br>
            <a:endParaRPr lang="en-US" sz="28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9860EDB8-5305-433F-BE41-D7A86D811DB3}" type="slidenum">
              <a:rPr lang="en-US" smtClean="0"/>
              <a:pPr/>
              <a:t>12</a:t>
            </a:fld>
            <a:endParaRPr lang="en-US"/>
          </a:p>
        </p:txBody>
      </p:sp>
      <p:graphicFrame>
        <p:nvGraphicFramePr>
          <p:cNvPr id="7" name="Diagram 6"/>
          <p:cNvGraphicFramePr/>
          <p:nvPr>
            <p:extLst>
              <p:ext uri="{D42A27DB-BD31-4B8C-83A1-F6EECF244321}">
                <p14:modId xmlns:p14="http://schemas.microsoft.com/office/powerpoint/2010/main" val="2047645772"/>
              </p:ext>
            </p:extLst>
          </p:nvPr>
        </p:nvGraphicFramePr>
        <p:xfrm>
          <a:off x="518066" y="2490747"/>
          <a:ext cx="6643349" cy="3956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 name="Picture 16" descr="Why &lt;strong&gt;Cultural Intelligence&lt;/strong&gt; and Social Innovation? | JCE"/>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5901" y="2490747"/>
            <a:ext cx="3334838" cy="1890534"/>
          </a:xfrm>
          <a:prstGeom prst="rect">
            <a:avLst/>
          </a:prstGeom>
        </p:spPr>
      </p:pic>
      <p:pic>
        <p:nvPicPr>
          <p:cNvPr id="18" name="Picture 17" descr="&lt;strong&gt;HSBC&lt;/strong&gt; on LinkedIn: &lt;strong&gt;HSBC&lt;/strong&gt; &lt;strong&gt;Asia Pacific&lt;/strong&gt; Interim Results 20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5901" y="4381281"/>
            <a:ext cx="3334838" cy="2066207"/>
          </a:xfrm>
          <a:prstGeom prst="rect">
            <a:avLst/>
          </a:prstGeom>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1078092"/>
            <a:ext cx="9601196" cy="1303867"/>
          </a:xfrm>
        </p:spPr>
        <p:txBody>
          <a:bodyPr>
            <a:noAutofit/>
          </a:bodyPr>
          <a:lstStyle/>
          <a:p>
            <a:pPr algn="ctr"/>
            <a:r>
              <a:rPr lang="en-US" sz="2800" b="1" dirty="0">
                <a:latin typeface="Arial" panose="020B0604020202020204" pitchFamily="34" charset="0"/>
                <a:cs typeface="Arial" panose="020B0604020202020204" pitchFamily="34" charset="0"/>
              </a:rPr>
              <a:t>Business Example </a:t>
            </a:r>
            <a:r>
              <a:rPr lang="en-US" sz="2800" b="1" dirty="0" smtClean="0">
                <a:latin typeface="Arial" panose="020B0604020202020204" pitchFamily="34" charset="0"/>
                <a:cs typeface="Arial" panose="020B0604020202020204" pitchFamily="34" charset="0"/>
              </a:rPr>
              <a:t>2.2 - HSBC's </a:t>
            </a:r>
            <a:r>
              <a:rPr lang="en-US" sz="2800" b="1" dirty="0">
                <a:latin typeface="Arial" panose="020B0604020202020204" pitchFamily="34" charset="0"/>
                <a:cs typeface="Arial" panose="020B0604020202020204" pitchFamily="34" charset="0"/>
              </a:rPr>
              <a:t>Asia-Pacific </a:t>
            </a:r>
            <a:r>
              <a:rPr lang="en-US" sz="2800" b="1" dirty="0" smtClean="0">
                <a:latin typeface="Arial" panose="020B0604020202020204" pitchFamily="34" charset="0"/>
                <a:cs typeface="Arial" panose="020B0604020202020204" pitchFamily="34" charset="0"/>
              </a:rPr>
              <a:t>Cultural </a:t>
            </a:r>
            <a:r>
              <a:rPr lang="en-US" sz="2800" b="1" dirty="0">
                <a:latin typeface="Arial" panose="020B0604020202020204" pitchFamily="34" charset="0"/>
                <a:cs typeface="Arial" panose="020B0604020202020204" pitchFamily="34" charset="0"/>
              </a:rPr>
              <a:t>Intelligence Training</a:t>
            </a:r>
            <a:br>
              <a:rPr lang="en-US" sz="2800" b="1" dirty="0">
                <a:latin typeface="Arial" panose="020B0604020202020204" pitchFamily="34" charset="0"/>
                <a:cs typeface="Arial" panose="020B0604020202020204" pitchFamily="34" charset="0"/>
              </a:rPr>
            </a:br>
            <a:endParaRPr lang="en-US" sz="2800" b="1"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9860EDB8-5305-433F-BE41-D7A86D811DB3}" type="slidenum">
              <a:rPr lang="en-US" smtClean="0"/>
              <a:pPr/>
              <a:t>13</a:t>
            </a:fld>
            <a:endParaRPr lang="en-US"/>
          </a:p>
        </p:txBody>
      </p:sp>
      <p:graphicFrame>
        <p:nvGraphicFramePr>
          <p:cNvPr id="13" name="Diagram 12"/>
          <p:cNvGraphicFramePr/>
          <p:nvPr>
            <p:extLst>
              <p:ext uri="{D42A27DB-BD31-4B8C-83A1-F6EECF244321}">
                <p14:modId xmlns:p14="http://schemas.microsoft.com/office/powerpoint/2010/main" val="4238624976"/>
              </p:ext>
            </p:extLst>
          </p:nvPr>
        </p:nvGraphicFramePr>
        <p:xfrm>
          <a:off x="5087533" y="2381958"/>
          <a:ext cx="6103205" cy="39105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8" name="Picture 17" descr="&lt;strong&gt;Cultural&lt;/strong&gt; &lt;strong&gt;Intelligence&lt;/strong&gt; Training for Teams - &lt;strong&gt;Cultural&lt;/strong&gt; &lt;strong&gt;Intelligence&lt;/strong&gt; Cente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2979" y="2381959"/>
            <a:ext cx="4153018" cy="39105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67614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318194" y="1495088"/>
            <a:ext cx="9872545" cy="1303867"/>
          </a:xfrm>
        </p:spPr>
        <p:txBody>
          <a:bodyPr>
            <a:noAutofit/>
          </a:bodyPr>
          <a:lstStyle/>
          <a:p>
            <a:pPr algn="ctr"/>
            <a:r>
              <a:rPr lang="en-US" sz="2800" b="1" dirty="0" smtClean="0">
                <a:latin typeface="Arial" panose="020B0604020202020204" pitchFamily="34" charset="0"/>
                <a:cs typeface="Arial" panose="020B0604020202020204" pitchFamily="34" charset="0"/>
              </a:rPr>
              <a:t>Business </a:t>
            </a:r>
            <a:r>
              <a:rPr lang="en-US" sz="2800" b="1" dirty="0">
                <a:latin typeface="Arial" panose="020B0604020202020204" pitchFamily="34" charset="0"/>
                <a:cs typeface="Arial" panose="020B0604020202020204" pitchFamily="34" charset="0"/>
              </a:rPr>
              <a:t>Example 3 - Unilever's Cultural Adaptation Failures and </a:t>
            </a:r>
            <a:r>
              <a:rPr lang="en-US" sz="2800" b="1" dirty="0" smtClean="0">
                <a:latin typeface="Arial" panose="020B0604020202020204" pitchFamily="34" charset="0"/>
                <a:cs typeface="Arial" panose="020B0604020202020204" pitchFamily="34" charset="0"/>
              </a:rPr>
              <a:t>Recovery: Hofstede’s </a:t>
            </a:r>
            <a:r>
              <a:rPr lang="en-US" sz="2800" b="1" dirty="0">
                <a:latin typeface="Arial" panose="020B0604020202020204" pitchFamily="34" charset="0"/>
                <a:cs typeface="Arial" panose="020B0604020202020204" pitchFamily="34" charset="0"/>
              </a:rPr>
              <a:t>Dimensions </a:t>
            </a:r>
            <a:r>
              <a:rPr lang="en-US" sz="2800" b="1" dirty="0" smtClean="0">
                <a:latin typeface="Arial" panose="020B0604020202020204" pitchFamily="34" charset="0"/>
                <a:cs typeface="Arial" panose="020B0604020202020204" pitchFamily="34" charset="0"/>
              </a:rPr>
              <a:t>Misalignment</a:t>
            </a:r>
            <a:r>
              <a:rPr lang="en-US" sz="2800" b="1" dirty="0">
                <a:latin typeface="Arial" panose="020B0604020202020204" pitchFamily="34" charset="0"/>
                <a:cs typeface="Arial" panose="020B0604020202020204" pitchFamily="34" charset="0"/>
              </a:rPr>
              <a:t/>
            </a:r>
            <a:br>
              <a:rPr lang="en-US" sz="2800" b="1" dirty="0">
                <a:latin typeface="Arial" panose="020B0604020202020204" pitchFamily="34" charset="0"/>
                <a:cs typeface="Arial" panose="020B0604020202020204" pitchFamily="34" charset="0"/>
              </a:rPr>
            </a:br>
            <a:r>
              <a:rPr lang="en-US" sz="3600" dirty="0"/>
              <a:t/>
            </a:r>
            <a:br>
              <a:rPr lang="en-US" sz="3600" dirty="0"/>
            </a:br>
            <a:endParaRPr lang="en-US" sz="3600" dirty="0"/>
          </a:p>
        </p:txBody>
      </p:sp>
      <p:sp>
        <p:nvSpPr>
          <p:cNvPr id="2" name="Slide Number Placeholder 1"/>
          <p:cNvSpPr>
            <a:spLocks noGrp="1"/>
          </p:cNvSpPr>
          <p:nvPr>
            <p:ph type="sldNum" sz="quarter" idx="12"/>
          </p:nvPr>
        </p:nvSpPr>
        <p:spPr/>
        <p:txBody>
          <a:bodyPr/>
          <a:lstStyle/>
          <a:p>
            <a:fld id="{9860EDB8-5305-433F-BE41-D7A86D811DB3}" type="slidenum">
              <a:rPr lang="en-US" smtClean="0"/>
              <a:pPr/>
              <a:t>14</a:t>
            </a:fld>
            <a:endParaRPr lang="en-US"/>
          </a:p>
        </p:txBody>
      </p:sp>
      <p:graphicFrame>
        <p:nvGraphicFramePr>
          <p:cNvPr id="7" name="Diagram 6"/>
          <p:cNvGraphicFramePr/>
          <p:nvPr>
            <p:extLst>
              <p:ext uri="{D42A27DB-BD31-4B8C-83A1-F6EECF244321}">
                <p14:modId xmlns:p14="http://schemas.microsoft.com/office/powerpoint/2010/main" val="642329964"/>
              </p:ext>
            </p:extLst>
          </p:nvPr>
        </p:nvGraphicFramePr>
        <p:xfrm>
          <a:off x="702526" y="2406315"/>
          <a:ext cx="6215632" cy="39704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30979" y="2798955"/>
            <a:ext cx="4367463" cy="3289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1127" y="1063416"/>
            <a:ext cx="8761413" cy="706964"/>
          </a:xfrm>
        </p:spPr>
        <p:txBody>
          <a:bodyPr>
            <a:normAutofit fontScale="90000"/>
          </a:bodyPr>
          <a:lstStyle/>
          <a:p>
            <a:pPr algn="ctr"/>
            <a:r>
              <a:rPr lang="en-US" sz="2800" b="1" dirty="0">
                <a:latin typeface="Arial" panose="020B0604020202020204" pitchFamily="34" charset="0"/>
                <a:cs typeface="Arial" panose="020B0604020202020204" pitchFamily="34" charset="0"/>
              </a:rPr>
              <a:t>Business Example </a:t>
            </a:r>
            <a:r>
              <a:rPr lang="en-US" sz="2800" b="1" dirty="0" smtClean="0">
                <a:latin typeface="Arial" panose="020B0604020202020204" pitchFamily="34" charset="0"/>
                <a:cs typeface="Arial" panose="020B0604020202020204" pitchFamily="34" charset="0"/>
              </a:rPr>
              <a:t>3.1 - Unilever's </a:t>
            </a:r>
            <a:r>
              <a:rPr lang="en-US" sz="2800" b="1" dirty="0">
                <a:latin typeface="Arial" panose="020B0604020202020204" pitchFamily="34" charset="0"/>
                <a:cs typeface="Arial" panose="020B0604020202020204" pitchFamily="34" charset="0"/>
              </a:rPr>
              <a:t>Recovery Framework</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208395063"/>
              </p:ext>
            </p:extLst>
          </p:nvPr>
        </p:nvGraphicFramePr>
        <p:xfrm>
          <a:off x="469315" y="2308726"/>
          <a:ext cx="7242927" cy="4092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Slide Number Placeholder 4"/>
          <p:cNvSpPr>
            <a:spLocks noGrp="1"/>
          </p:cNvSpPr>
          <p:nvPr>
            <p:ph type="sldNum" sz="quarter" idx="12"/>
          </p:nvPr>
        </p:nvSpPr>
        <p:spPr/>
        <p:txBody>
          <a:bodyPr/>
          <a:lstStyle/>
          <a:p>
            <a:fld id="{9860EDB8-5305-433F-BE41-D7A86D811DB3}" type="slidenum">
              <a:rPr lang="en-US" smtClean="0"/>
              <a:pPr/>
              <a:t>15</a:t>
            </a:fld>
            <a:endParaRPr lang="en-US"/>
          </a:p>
        </p:txBody>
      </p:sp>
      <p:pic>
        <p:nvPicPr>
          <p:cNvPr id="13" name="Picture 12"/>
          <p:cNvPicPr>
            <a:picLocks noChangeAspect="1"/>
          </p:cNvPicPr>
          <p:nvPr/>
        </p:nvPicPr>
        <p:blipFill>
          <a:blip r:embed="rId8"/>
          <a:stretch>
            <a:fillRect/>
          </a:stretch>
        </p:blipFill>
        <p:spPr>
          <a:xfrm>
            <a:off x="8125343" y="2911642"/>
            <a:ext cx="3677635" cy="3272589"/>
          </a:xfrm>
          <a:prstGeom prst="rect">
            <a:avLst/>
          </a:prstGeom>
          <a:ln>
            <a:noFill/>
          </a:ln>
          <a:effectLst>
            <a:softEdge rad="112500"/>
          </a:effectLst>
        </p:spPr>
      </p:pic>
    </p:spTree>
    <p:extLst>
      <p:ext uri="{BB962C8B-B14F-4D97-AF65-F5344CB8AC3E}">
        <p14:creationId xmlns:p14="http://schemas.microsoft.com/office/powerpoint/2010/main" val="25840545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276716" y="1245024"/>
            <a:ext cx="9601196" cy="1303867"/>
          </a:xfrm>
        </p:spPr>
        <p:txBody>
          <a:bodyPr>
            <a:noAutofit/>
          </a:bodyPr>
          <a:lstStyle/>
          <a:p>
            <a:pPr algn="ctr"/>
            <a:r>
              <a:rPr lang="en-US" sz="2800" b="1" dirty="0" smtClean="0">
                <a:latin typeface="Arial" panose="020B0604020202020204" pitchFamily="34" charset="0"/>
                <a:cs typeface="Arial" panose="020B0604020202020204" pitchFamily="34" charset="0"/>
              </a:rPr>
              <a:t>Business Example 4 - Toyota's Global </a:t>
            </a:r>
            <a:r>
              <a:rPr lang="en-US" sz="2800" b="1" dirty="0">
                <a:latin typeface="Arial" panose="020B0604020202020204" pitchFamily="34" charset="0"/>
                <a:cs typeface="Arial" panose="020B0604020202020204" pitchFamily="34" charset="0"/>
              </a:rPr>
              <a:t>Leadership </a:t>
            </a:r>
            <a:r>
              <a:rPr lang="en-US" sz="2800" b="1" dirty="0" smtClean="0">
                <a:latin typeface="Arial" panose="020B0604020202020204" pitchFamily="34" charset="0"/>
                <a:cs typeface="Arial" panose="020B0604020202020204" pitchFamily="34" charset="0"/>
              </a:rPr>
              <a:t>Integration- Hofstede’s Informed Leadership</a:t>
            </a:r>
            <a:r>
              <a:rPr lang="en-US" sz="2800" b="1" dirty="0">
                <a:latin typeface="Arial" panose="020B0604020202020204" pitchFamily="34" charset="0"/>
                <a:cs typeface="Arial" panose="020B0604020202020204" pitchFamily="34" charset="0"/>
              </a:rPr>
              <a:t/>
            </a:r>
            <a:br>
              <a:rPr lang="en-US" sz="2800" b="1"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endParaRPr lang="en-US" sz="2800"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9860EDB8-5305-433F-BE41-D7A86D811DB3}" type="slidenum">
              <a:rPr lang="en-US" smtClean="0"/>
              <a:pPr/>
              <a:t>16</a:t>
            </a:fld>
            <a:endParaRPr lang="en-US"/>
          </a:p>
        </p:txBody>
      </p:sp>
      <p:graphicFrame>
        <p:nvGraphicFramePr>
          <p:cNvPr id="7" name="Diagram 6"/>
          <p:cNvGraphicFramePr/>
          <p:nvPr>
            <p:extLst>
              <p:ext uri="{D42A27DB-BD31-4B8C-83A1-F6EECF244321}">
                <p14:modId xmlns:p14="http://schemas.microsoft.com/office/powerpoint/2010/main" val="3601749867"/>
              </p:ext>
            </p:extLst>
          </p:nvPr>
        </p:nvGraphicFramePr>
        <p:xfrm>
          <a:off x="760664" y="2548891"/>
          <a:ext cx="6662820" cy="3776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23484" y="3019926"/>
            <a:ext cx="3879514" cy="3019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1127" y="1076028"/>
            <a:ext cx="8761413" cy="706964"/>
          </a:xfrm>
        </p:spPr>
        <p:txBody>
          <a:bodyPr>
            <a:normAutofit fontScale="90000"/>
          </a:bodyPr>
          <a:lstStyle/>
          <a:p>
            <a:pPr algn="ctr"/>
            <a:r>
              <a:rPr lang="en-US" sz="2800" b="1" dirty="0">
                <a:latin typeface="Arial" panose="020B0604020202020204" pitchFamily="34" charset="0"/>
                <a:cs typeface="Arial" panose="020B0604020202020204" pitchFamily="34" charset="0"/>
              </a:rPr>
              <a:t>Business Example </a:t>
            </a:r>
            <a:r>
              <a:rPr lang="en-US" sz="2800" b="1" dirty="0" smtClean="0">
                <a:latin typeface="Arial" panose="020B0604020202020204" pitchFamily="34" charset="0"/>
                <a:cs typeface="Arial" panose="020B0604020202020204" pitchFamily="34" charset="0"/>
              </a:rPr>
              <a:t>4.1 -Toyota's </a:t>
            </a:r>
            <a:r>
              <a:rPr lang="en-US" sz="2800" b="1" dirty="0">
                <a:latin typeface="Arial" panose="020B0604020202020204" pitchFamily="34" charset="0"/>
                <a:cs typeface="Arial" panose="020B0604020202020204" pitchFamily="34" charset="0"/>
              </a:rPr>
              <a:t>Global EQ-CQ System</a:t>
            </a:r>
          </a:p>
        </p:txBody>
      </p:sp>
      <p:sp>
        <p:nvSpPr>
          <p:cNvPr id="3" name="Content Placeholder 2"/>
          <p:cNvSpPr>
            <a:spLocks noGrp="1"/>
          </p:cNvSpPr>
          <p:nvPr>
            <p:ph idx="1"/>
          </p:nvPr>
        </p:nvSpPr>
        <p:spPr>
          <a:xfrm>
            <a:off x="4884820" y="2750216"/>
            <a:ext cx="6641431" cy="2983833"/>
          </a:xfrm>
        </p:spPr>
        <p:style>
          <a:lnRef idx="1">
            <a:schemeClr val="accent2"/>
          </a:lnRef>
          <a:fillRef idx="2">
            <a:schemeClr val="accent2"/>
          </a:fillRef>
          <a:effectRef idx="1">
            <a:schemeClr val="accent2"/>
          </a:effectRef>
          <a:fontRef idx="minor">
            <a:schemeClr val="dk1"/>
          </a:fontRef>
        </p:style>
        <p:txBody>
          <a:bodyPr>
            <a:normAutofit/>
          </a:bodyPr>
          <a:lstStyle/>
          <a:p>
            <a:pPr marL="285750" indent="-285750">
              <a:buFont typeface="Arial" pitchFamily="34" charset="0"/>
              <a:buChar char="•"/>
            </a:pPr>
            <a:r>
              <a:rPr lang="en-US" sz="1600" dirty="0">
                <a:latin typeface="Arial" panose="020B0604020202020204" pitchFamily="34" charset="0"/>
                <a:cs typeface="Arial" panose="020B0604020202020204" pitchFamily="34" charset="0"/>
              </a:rPr>
              <a:t>Emotional commitment is necessary in </a:t>
            </a:r>
            <a:r>
              <a:rPr lang="en-US" sz="1600" dirty="0" smtClean="0">
                <a:latin typeface="Arial" panose="020B0604020202020204" pitchFamily="34" charset="0"/>
                <a:cs typeface="Arial" panose="020B0604020202020204" pitchFamily="34" charset="0"/>
              </a:rPr>
              <a:t>the case </a:t>
            </a:r>
            <a:r>
              <a:rPr lang="en-US" sz="1600" dirty="0">
                <a:latin typeface="Arial" panose="020B0604020202020204" pitchFamily="34" charset="0"/>
                <a:cs typeface="Arial" panose="020B0604020202020204" pitchFamily="34" charset="0"/>
              </a:rPr>
              <a:t>of cross-cultural quality culture.</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Kaizen philosophy incorporates the ongoing learning of </a:t>
            </a:r>
            <a:r>
              <a:rPr lang="en-US" sz="1600" dirty="0" smtClean="0">
                <a:latin typeface="Arial" panose="020B0604020202020204" pitchFamily="34" charset="0"/>
                <a:cs typeface="Arial" panose="020B0604020202020204" pitchFamily="34" charset="0"/>
              </a:rPr>
              <a:t>emotions</a:t>
            </a:r>
            <a:r>
              <a:rPr lang="en-US" sz="1600" dirty="0">
                <a:latin typeface="Arial" panose="020B0604020202020204" pitchFamily="34" charset="0"/>
                <a:cs typeface="Arial" panose="020B0604020202020204" pitchFamily="34" charset="0"/>
              </a:rPr>
              <a:t>.</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The multiethnic production teams require emotional </a:t>
            </a:r>
            <a:r>
              <a:rPr lang="en-US" sz="1600" dirty="0" smtClean="0">
                <a:latin typeface="Arial" panose="020B0604020202020204" pitchFamily="34" charset="0"/>
                <a:cs typeface="Arial" panose="020B0604020202020204" pitchFamily="34" charset="0"/>
              </a:rPr>
              <a:t>organization.</a:t>
            </a:r>
            <a:endParaRPr lang="en-US" sz="1600" dirty="0">
              <a:latin typeface="Arial" panose="020B0604020202020204" pitchFamily="34" charset="0"/>
              <a:cs typeface="Arial" panose="020B0604020202020204" pitchFamily="34" charset="0"/>
            </a:endParaRPr>
          </a:p>
          <a:p>
            <a:pPr marL="285750" indent="-285750">
              <a:buFont typeface="Arial" pitchFamily="34" charset="0"/>
              <a:buChar char="•"/>
            </a:pPr>
            <a:r>
              <a:rPr lang="en-US" sz="1600" dirty="0">
                <a:latin typeface="Arial" panose="020B0604020202020204" pitchFamily="34" charset="0"/>
                <a:cs typeface="Arial" panose="020B0604020202020204" pitchFamily="34" charset="0"/>
              </a:rPr>
              <a:t>Global cultural intelligence is built by the rotation of leadership roles.</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Emotional and cultural alignment are the determinants of performance excellence.</a:t>
            </a:r>
          </a:p>
          <a:p>
            <a:endParaRPr lang="en-US" dirty="0"/>
          </a:p>
        </p:txBody>
      </p:sp>
      <p:sp>
        <p:nvSpPr>
          <p:cNvPr id="5" name="Slide Number Placeholder 4"/>
          <p:cNvSpPr>
            <a:spLocks noGrp="1"/>
          </p:cNvSpPr>
          <p:nvPr>
            <p:ph type="sldNum" sz="quarter" idx="12"/>
          </p:nvPr>
        </p:nvSpPr>
        <p:spPr/>
        <p:txBody>
          <a:bodyPr/>
          <a:lstStyle/>
          <a:p>
            <a:fld id="{9860EDB8-5305-433F-BE41-D7A86D811DB3}" type="slidenum">
              <a:rPr lang="en-US" smtClean="0"/>
              <a:pPr/>
              <a:t>17</a:t>
            </a:fld>
            <a:endParaRPr lang="en-US"/>
          </a:p>
        </p:txBody>
      </p:sp>
      <p:pic>
        <p:nvPicPr>
          <p:cNvPr id="4" name="Picture 3"/>
          <p:cNvPicPr>
            <a:picLocks noChangeAspect="1"/>
          </p:cNvPicPr>
          <p:nvPr/>
        </p:nvPicPr>
        <p:blipFill>
          <a:blip r:embed="rId3"/>
          <a:stretch>
            <a:fillRect/>
          </a:stretch>
        </p:blipFill>
        <p:spPr>
          <a:xfrm>
            <a:off x="621633" y="2598820"/>
            <a:ext cx="4034587" cy="328662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0162981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024053" y="1251285"/>
            <a:ext cx="9601196" cy="1804736"/>
          </a:xfrm>
        </p:spPr>
        <p:txBody>
          <a:bodyPr>
            <a:normAutofit fontScale="90000"/>
          </a:bodyPr>
          <a:lstStyle/>
          <a:p>
            <a:pPr algn="ctr"/>
            <a:r>
              <a:rPr lang="en-US" sz="3100" b="1" dirty="0">
                <a:latin typeface="Arial" panose="020B0604020202020204" pitchFamily="34" charset="0"/>
                <a:cs typeface="Arial" panose="020B0604020202020204" pitchFamily="34" charset="0"/>
              </a:rPr>
              <a:t>EQ-CQ Integration through Hofstede's Cultural </a:t>
            </a:r>
            <a:r>
              <a:rPr lang="en-US" sz="3100" b="1" dirty="0" smtClean="0">
                <a:latin typeface="Arial" panose="020B0604020202020204" pitchFamily="34" charset="0"/>
                <a:cs typeface="Arial" panose="020B0604020202020204" pitchFamily="34" charset="0"/>
              </a:rPr>
              <a:t>Context - </a:t>
            </a:r>
            <a:r>
              <a:rPr lang="en-US" sz="3100" b="1" dirty="0">
                <a:latin typeface="Arial" panose="020B0604020202020204" pitchFamily="34" charset="0"/>
                <a:cs typeface="Arial" panose="020B0604020202020204" pitchFamily="34" charset="0"/>
              </a:rPr>
              <a:t>Leadership Effectiveness </a:t>
            </a:r>
            <a:r>
              <a:rPr lang="en-US" sz="3100" b="1" dirty="0" smtClean="0">
                <a:latin typeface="Arial" panose="020B0604020202020204" pitchFamily="34" charset="0"/>
                <a:cs typeface="Arial" panose="020B0604020202020204" pitchFamily="34" charset="0"/>
              </a:rPr>
              <a:t>Factors</a:t>
            </a:r>
            <a:r>
              <a:rPr lang="en-US" sz="2200" dirty="0">
                <a:latin typeface="Arial" panose="020B0604020202020204" pitchFamily="34" charset="0"/>
                <a:cs typeface="Arial" panose="020B0604020202020204" pitchFamily="34" charset="0"/>
              </a:rPr>
              <a:t/>
            </a:r>
            <a:br>
              <a:rPr lang="en-US" sz="2200" dirty="0">
                <a:latin typeface="Arial" panose="020B0604020202020204" pitchFamily="34" charset="0"/>
                <a:cs typeface="Arial" panose="020B0604020202020204" pitchFamily="34" charset="0"/>
              </a:rPr>
            </a:br>
            <a:r>
              <a:rPr lang="en-US" dirty="0"/>
              <a:t/>
            </a:r>
            <a:br>
              <a:rPr lang="en-US" dirty="0"/>
            </a:br>
            <a:endParaRPr lang="en-US" dirty="0"/>
          </a:p>
        </p:txBody>
      </p:sp>
      <p:sp>
        <p:nvSpPr>
          <p:cNvPr id="3" name="Slide Number Placeholder 2"/>
          <p:cNvSpPr>
            <a:spLocks noGrp="1"/>
          </p:cNvSpPr>
          <p:nvPr>
            <p:ph type="sldNum" sz="quarter" idx="12"/>
          </p:nvPr>
        </p:nvSpPr>
        <p:spPr/>
        <p:txBody>
          <a:bodyPr/>
          <a:lstStyle/>
          <a:p>
            <a:fld id="{9860EDB8-5305-433F-BE41-D7A86D811DB3}" type="slidenum">
              <a:rPr lang="en-US" smtClean="0"/>
              <a:pPr/>
              <a:t>18</a:t>
            </a:fld>
            <a:endParaRPr lang="en-US"/>
          </a:p>
        </p:txBody>
      </p:sp>
      <p:graphicFrame>
        <p:nvGraphicFramePr>
          <p:cNvPr id="2" name="Diagram 1"/>
          <p:cNvGraphicFramePr/>
          <p:nvPr>
            <p:extLst>
              <p:ext uri="{D42A27DB-BD31-4B8C-83A1-F6EECF244321}">
                <p14:modId xmlns:p14="http://schemas.microsoft.com/office/powerpoint/2010/main" val="1172650210"/>
              </p:ext>
            </p:extLst>
          </p:nvPr>
        </p:nvGraphicFramePr>
        <p:xfrm>
          <a:off x="647264" y="2380171"/>
          <a:ext cx="6535589" cy="3912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Are You an Effective Leader? - Leadership Effectivenes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8602" y="2380171"/>
            <a:ext cx="4286251" cy="38281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a:latin typeface="Arial" panose="020B0604020202020204" pitchFamily="34" charset="0"/>
                <a:cs typeface="Arial" panose="020B0604020202020204" pitchFamily="34" charset="0"/>
              </a:rPr>
              <a:t>Measurement and Assessment Tools</a:t>
            </a:r>
          </a:p>
        </p:txBody>
      </p:sp>
      <p:sp>
        <p:nvSpPr>
          <p:cNvPr id="5" name="Slide Number Placeholder 4"/>
          <p:cNvSpPr>
            <a:spLocks noGrp="1"/>
          </p:cNvSpPr>
          <p:nvPr>
            <p:ph type="sldNum" sz="quarter" idx="12"/>
          </p:nvPr>
        </p:nvSpPr>
        <p:spPr/>
        <p:txBody>
          <a:bodyPr/>
          <a:lstStyle/>
          <a:p>
            <a:fld id="{9860EDB8-5305-433F-BE41-D7A86D811DB3}" type="slidenum">
              <a:rPr lang="en-US" smtClean="0"/>
              <a:pPr/>
              <a:t>19</a:t>
            </a:fld>
            <a:endParaRPr lang="en-US"/>
          </a:p>
        </p:txBody>
      </p:sp>
      <p:pic>
        <p:nvPicPr>
          <p:cNvPr id="4" name="Picture 3"/>
          <p:cNvPicPr>
            <a:picLocks noChangeAspect="1"/>
          </p:cNvPicPr>
          <p:nvPr/>
        </p:nvPicPr>
        <p:blipFill>
          <a:blip r:embed="rId3"/>
          <a:stretch>
            <a:fillRect/>
          </a:stretch>
        </p:blipFill>
        <p:spPr>
          <a:xfrm>
            <a:off x="8373979" y="2581442"/>
            <a:ext cx="3200400" cy="3387558"/>
          </a:xfrm>
          <a:prstGeom prst="ellipse">
            <a:avLst/>
          </a:prstGeom>
          <a:ln>
            <a:noFill/>
          </a:ln>
          <a:effectLst>
            <a:softEdge rad="112500"/>
          </a:effectLst>
        </p:spPr>
      </p:pic>
      <p:graphicFrame>
        <p:nvGraphicFramePr>
          <p:cNvPr id="8" name="Diagram 7"/>
          <p:cNvGraphicFramePr/>
          <p:nvPr>
            <p:extLst>
              <p:ext uri="{D42A27DB-BD31-4B8C-83A1-F6EECF244321}">
                <p14:modId xmlns:p14="http://schemas.microsoft.com/office/powerpoint/2010/main" val="4173879519"/>
              </p:ext>
            </p:extLst>
          </p:nvPr>
        </p:nvGraphicFramePr>
        <p:xfrm>
          <a:off x="628980" y="2394285"/>
          <a:ext cx="7251704" cy="40907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900017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4344" y="1048915"/>
            <a:ext cx="8761413" cy="706964"/>
          </a:xfrm>
        </p:spPr>
        <p:txBody>
          <a:bodyPr>
            <a:normAutofit/>
          </a:bodyPr>
          <a:lstStyle/>
          <a:p>
            <a:pPr algn="ctr"/>
            <a:r>
              <a:rPr lang="en-US" sz="2800" b="1" dirty="0">
                <a:latin typeface="Arial" panose="020B0604020202020204" pitchFamily="34" charset="0"/>
                <a:cs typeface="Arial" panose="020B0604020202020204" pitchFamily="34" charset="0"/>
              </a:rPr>
              <a:t>Future Trends and Research</a:t>
            </a:r>
          </a:p>
        </p:txBody>
      </p:sp>
      <p:sp>
        <p:nvSpPr>
          <p:cNvPr id="4" name="Slide Number Placeholder 3"/>
          <p:cNvSpPr>
            <a:spLocks noGrp="1"/>
          </p:cNvSpPr>
          <p:nvPr>
            <p:ph type="sldNum" sz="quarter" idx="12"/>
          </p:nvPr>
        </p:nvSpPr>
        <p:spPr/>
        <p:txBody>
          <a:bodyPr/>
          <a:lstStyle/>
          <a:p>
            <a:fld id="{9860EDB8-5305-433F-BE41-D7A86D811DB3}" type="slidenum">
              <a:rPr lang="en-US" smtClean="0"/>
              <a:pPr/>
              <a:t>20</a:t>
            </a:fld>
            <a:endParaRPr lang="en-US"/>
          </a:p>
        </p:txBody>
      </p:sp>
      <p:pic>
        <p:nvPicPr>
          <p:cNvPr id="5" name="Picture 4" descr="&lt;strong&gt;Future&lt;/strong&gt; Direction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168" y="2448342"/>
            <a:ext cx="4220445" cy="401261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graphicFrame>
        <p:nvGraphicFramePr>
          <p:cNvPr id="6" name="Diagram 5"/>
          <p:cNvGraphicFramePr/>
          <p:nvPr>
            <p:extLst>
              <p:ext uri="{D42A27DB-BD31-4B8C-83A1-F6EECF244321}">
                <p14:modId xmlns:p14="http://schemas.microsoft.com/office/powerpoint/2010/main" val="3561967049"/>
              </p:ext>
            </p:extLst>
          </p:nvPr>
        </p:nvGraphicFramePr>
        <p:xfrm>
          <a:off x="5014529" y="2448342"/>
          <a:ext cx="6295155" cy="40126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656713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591127" y="973668"/>
            <a:ext cx="8761413" cy="706964"/>
          </a:xfrm>
        </p:spPr>
        <p:txBody>
          <a:bodyPr>
            <a:normAutofit/>
          </a:bodyPr>
          <a:lstStyle/>
          <a:p>
            <a:pPr algn="ctr"/>
            <a:r>
              <a:rPr lang="en-US" sz="2800" b="1" dirty="0" smtClean="0">
                <a:latin typeface="Arial" panose="020B0604020202020204" pitchFamily="34" charset="0"/>
                <a:cs typeface="Arial" panose="020B0604020202020204" pitchFamily="34" charset="0"/>
              </a:rPr>
              <a:t>Conclusion</a:t>
            </a:r>
            <a:endParaRPr lang="en-US" sz="2800"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9860EDB8-5305-433F-BE41-D7A86D811DB3}" type="slidenum">
              <a:rPr lang="en-US" smtClean="0"/>
              <a:pPr/>
              <a:t>21</a:t>
            </a:fld>
            <a:endParaRPr lang="en-US"/>
          </a:p>
        </p:txBody>
      </p:sp>
      <p:graphicFrame>
        <p:nvGraphicFramePr>
          <p:cNvPr id="2" name="Diagram 1"/>
          <p:cNvGraphicFramePr/>
          <p:nvPr>
            <p:extLst>
              <p:ext uri="{D42A27DB-BD31-4B8C-83A1-F6EECF244321}">
                <p14:modId xmlns:p14="http://schemas.microsoft.com/office/powerpoint/2010/main" val="1351333033"/>
              </p:ext>
            </p:extLst>
          </p:nvPr>
        </p:nvGraphicFramePr>
        <p:xfrm>
          <a:off x="541418" y="2526631"/>
          <a:ext cx="7567865" cy="39583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8109283" y="2526632"/>
            <a:ext cx="3810000" cy="3958390"/>
          </a:xfrm>
          <a:prstGeom prst="rect">
            <a:avLst/>
          </a:prstGeom>
          <a:ln>
            <a:noFill/>
          </a:ln>
          <a:effectLst>
            <a:softEdge rad="112500"/>
          </a:effectLst>
        </p:spPr>
      </p:pic>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758807" y="1276622"/>
            <a:ext cx="8761413" cy="706964"/>
          </a:xfrm>
        </p:spPr>
        <p:txBody>
          <a:bodyPr>
            <a:normAutofit fontScale="90000"/>
          </a:bodyPr>
          <a:lstStyle/>
          <a:p>
            <a:pPr algn="ctr"/>
            <a:r>
              <a:rPr lang="en-US" sz="3100" b="1" dirty="0" smtClean="0">
                <a:solidFill>
                  <a:schemeClr val="bg1"/>
                </a:solidFill>
                <a:latin typeface="Arial" panose="020B0604020202020204" pitchFamily="34" charset="0"/>
                <a:cs typeface="Arial" panose="020B0604020202020204" pitchFamily="34" charset="0"/>
              </a:rPr>
              <a:t>References</a:t>
            </a:r>
            <a:r>
              <a:rPr lang="en-US" b="1" dirty="0" smtClean="0">
                <a:solidFill>
                  <a:schemeClr val="tx1"/>
                </a:solidFill>
              </a:rPr>
              <a:t/>
            </a:r>
            <a:br>
              <a:rPr lang="en-US" b="1" dirty="0" smtClean="0">
                <a:solidFill>
                  <a:schemeClr val="tx1"/>
                </a:solidFill>
              </a:rPr>
            </a:br>
            <a:endParaRPr lang="en-US" b="1" dirty="0">
              <a:solidFill>
                <a:schemeClr val="tx1"/>
              </a:solidFill>
            </a:endParaRPr>
          </a:p>
        </p:txBody>
      </p:sp>
      <p:sp>
        <p:nvSpPr>
          <p:cNvPr id="5" name="Content Placeholder 4">
            <a:extLst>
              <a:ext uri="{FF2B5EF4-FFF2-40B4-BE49-F238E27FC236}">
                <a16:creationId xmlns:a16="http://schemas.microsoft.com/office/drawing/2014/main" id="{E4BD9A04-6070-3A4A-2AC0-0A472F47D15E}"/>
              </a:ext>
            </a:extLst>
          </p:cNvPr>
          <p:cNvSpPr>
            <a:spLocks noGrp="1"/>
          </p:cNvSpPr>
          <p:nvPr>
            <p:ph idx="1"/>
          </p:nvPr>
        </p:nvSpPr>
        <p:spPr>
          <a:xfrm>
            <a:off x="644493" y="2331896"/>
            <a:ext cx="10990043" cy="4292776"/>
          </a:xfrm>
        </p:spPr>
        <p:txBody>
          <a:bodyPr>
            <a:noAutofit/>
          </a:bodyPr>
          <a:lstStyle/>
          <a:p>
            <a:pPr algn="just">
              <a:lnSpc>
                <a:spcPct val="150000"/>
              </a:lnSpc>
              <a:spcAft>
                <a:spcPts val="0"/>
              </a:spcAft>
            </a:pPr>
            <a:r>
              <a:rPr lang="en-US" sz="1100" dirty="0">
                <a:latin typeface="Arial" panose="020B0604020202020204" pitchFamily="34" charset="0"/>
                <a:ea typeface="Calibri" panose="020F0502020204030204" pitchFamily="34" charset="0"/>
                <a:cs typeface="Times New Roman" panose="02020603050405020304" pitchFamily="18" charset="0"/>
              </a:rPr>
              <a:t>Amazing Workplaces (2024). </a:t>
            </a:r>
            <a:r>
              <a:rPr lang="en-US" sz="1100" i="1" dirty="0">
                <a:latin typeface="Arial" panose="020B0604020202020204" pitchFamily="34" charset="0"/>
                <a:ea typeface="Calibri" panose="020F0502020204030204" pitchFamily="34" charset="0"/>
                <a:cs typeface="Times New Roman" panose="02020603050405020304" pitchFamily="18" charset="0"/>
              </a:rPr>
              <a:t>How Microsoft’s Cultural Transformation Inspires Modern Workplaces</a:t>
            </a:r>
            <a:r>
              <a:rPr lang="en-US" sz="1100" dirty="0">
                <a:latin typeface="Arial" panose="020B0604020202020204" pitchFamily="34" charset="0"/>
                <a:ea typeface="Calibri" panose="020F0502020204030204" pitchFamily="34" charset="0"/>
                <a:cs typeface="Times New Roman" panose="02020603050405020304" pitchFamily="18" charset="0"/>
              </a:rPr>
              <a:t>. [online] Amazing Workplaces. Available at: </a:t>
            </a:r>
            <a:r>
              <a:rPr lang="en-US" sz="1100" dirty="0">
                <a:solidFill>
                  <a:srgbClr val="0000FF"/>
                </a:solidFill>
                <a:latin typeface="Arial" panose="020B0604020202020204" pitchFamily="34" charset="0"/>
                <a:ea typeface="Calibri" panose="020F0502020204030204" pitchFamily="34" charset="0"/>
                <a:cs typeface="Times New Roman" panose="02020603050405020304" pitchFamily="18" charset="0"/>
                <a:hlinkClick r:id="rId3"/>
              </a:rPr>
              <a:t>https://amazingworkplaces.co/how-microsofts-cultural-transformation-inspires-modern-workplaces/</a:t>
            </a:r>
            <a:r>
              <a:rPr lang="en-US" sz="1100" dirty="0">
                <a:latin typeface="Arial" panose="020B0604020202020204" pitchFamily="34" charset="0"/>
                <a:ea typeface="Calibri" panose="020F0502020204030204" pitchFamily="34" charset="0"/>
                <a:cs typeface="Times New Roman" panose="02020603050405020304" pitchFamily="18" charset="0"/>
              </a:rPr>
              <a:t>.</a:t>
            </a:r>
            <a:endParaRPr lang="en-GB" sz="11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err="1">
                <a:latin typeface="Arial" panose="020B0604020202020204" pitchFamily="34" charset="0"/>
                <a:ea typeface="Calibri" panose="020F0502020204030204" pitchFamily="34" charset="0"/>
                <a:cs typeface="Times New Roman" panose="02020603050405020304" pitchFamily="18" charset="0"/>
              </a:rPr>
              <a:t>Bratianu</a:t>
            </a:r>
            <a:r>
              <a:rPr lang="en-US" sz="1100" dirty="0">
                <a:latin typeface="Arial" panose="020B0604020202020204" pitchFamily="34" charset="0"/>
                <a:ea typeface="Calibri" panose="020F0502020204030204" pitchFamily="34" charset="0"/>
                <a:cs typeface="Times New Roman" panose="02020603050405020304" pitchFamily="18" charset="0"/>
              </a:rPr>
              <a:t>, C. and </a:t>
            </a:r>
            <a:r>
              <a:rPr lang="en-US" sz="1100" dirty="0" err="1">
                <a:latin typeface="Arial" panose="020B0604020202020204" pitchFamily="34" charset="0"/>
                <a:ea typeface="Calibri" panose="020F0502020204030204" pitchFamily="34" charset="0"/>
                <a:cs typeface="Times New Roman" panose="02020603050405020304" pitchFamily="18" charset="0"/>
              </a:rPr>
              <a:t>Paiuc</a:t>
            </a:r>
            <a:r>
              <a:rPr lang="en-US" sz="1100" dirty="0">
                <a:latin typeface="Arial" panose="020B0604020202020204" pitchFamily="34" charset="0"/>
                <a:ea typeface="Calibri" panose="020F0502020204030204" pitchFamily="34" charset="0"/>
                <a:cs typeface="Times New Roman" panose="02020603050405020304" pitchFamily="18" charset="0"/>
              </a:rPr>
              <a:t>, D., (2025). Emotional and Cultural Intelligence Impact on Multicultural Leadership. In </a:t>
            </a:r>
            <a:r>
              <a:rPr lang="en-US" sz="1100" i="1" dirty="0">
                <a:latin typeface="Arial" panose="020B0604020202020204" pitchFamily="34" charset="0"/>
                <a:ea typeface="Calibri" panose="020F0502020204030204" pitchFamily="34" charset="0"/>
                <a:cs typeface="Times New Roman" panose="02020603050405020304" pitchFamily="18" charset="0"/>
              </a:rPr>
              <a:t>Emotional Intelligence and Networking Competencies: Implications for Effective Leadership</a:t>
            </a:r>
            <a:r>
              <a:rPr lang="en-US" sz="1100" dirty="0">
                <a:latin typeface="Arial" panose="020B0604020202020204" pitchFamily="34" charset="0"/>
                <a:ea typeface="Calibri" panose="020F0502020204030204" pitchFamily="34" charset="0"/>
                <a:cs typeface="Times New Roman" panose="02020603050405020304" pitchFamily="18" charset="0"/>
              </a:rPr>
              <a:t> (pp. 15-34). Cham: Springer Nature Switzerland.</a:t>
            </a:r>
            <a:endParaRPr lang="en-GB" sz="11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GB" sz="1100" dirty="0" err="1">
                <a:latin typeface="Arial" panose="020B0604020202020204" pitchFamily="34" charset="0"/>
                <a:ea typeface="Calibri" panose="020F0502020204030204" pitchFamily="34" charset="0"/>
                <a:cs typeface="Times New Roman" panose="02020603050405020304" pitchFamily="18" charset="0"/>
              </a:rPr>
              <a:t>Channell</a:t>
            </a:r>
            <a:r>
              <a:rPr lang="en-GB" sz="1100" dirty="0">
                <a:latin typeface="Arial" panose="020B0604020202020204" pitchFamily="34" charset="0"/>
                <a:ea typeface="Calibri" panose="020F0502020204030204" pitchFamily="34" charset="0"/>
                <a:cs typeface="Times New Roman" panose="02020603050405020304" pitchFamily="18" charset="0"/>
              </a:rPr>
              <a:t>, M. (2021). </a:t>
            </a:r>
            <a:r>
              <a:rPr lang="en-GB" sz="1100" i="1" dirty="0">
                <a:latin typeface="Arial" panose="020B0604020202020204" pitchFamily="34" charset="0"/>
                <a:ea typeface="Calibri" panose="020F0502020204030204" pitchFamily="34" charset="0"/>
                <a:cs typeface="Times New Roman" panose="02020603050405020304" pitchFamily="18" charset="0"/>
              </a:rPr>
              <a:t>Daniel Goleman’s Emotional Intelligence in Leadership: How to Improve Motivation in Your Team</a:t>
            </a:r>
            <a:r>
              <a:rPr lang="en-GB" sz="1100" dirty="0">
                <a:latin typeface="Arial" panose="020B0604020202020204" pitchFamily="34" charset="0"/>
                <a:ea typeface="Calibri" panose="020F0502020204030204" pitchFamily="34" charset="0"/>
                <a:cs typeface="Times New Roman" panose="02020603050405020304" pitchFamily="18" charset="0"/>
              </a:rPr>
              <a:t>. [online] TSW Training. Available at: https://www.tsw.co.uk/blog/leadership-and-management/daniel-goleman-emotional-intelligence/ [Accessed 18 Jun. 2025].</a:t>
            </a:r>
          </a:p>
          <a:p>
            <a:pPr algn="just">
              <a:lnSpc>
                <a:spcPct val="150000"/>
              </a:lnSpc>
              <a:spcAft>
                <a:spcPts val="0"/>
              </a:spcAft>
            </a:pPr>
            <a:r>
              <a:rPr lang="en-US" sz="1100" dirty="0" err="1">
                <a:latin typeface="Arial" panose="020B0604020202020204" pitchFamily="34" charset="0"/>
                <a:ea typeface="Calibri" panose="020F0502020204030204" pitchFamily="34" charset="0"/>
                <a:cs typeface="Times New Roman" panose="02020603050405020304" pitchFamily="18" charset="0"/>
              </a:rPr>
              <a:t>Escandon</a:t>
            </a:r>
            <a:r>
              <a:rPr lang="en-US" sz="1100" dirty="0">
                <a:latin typeface="Arial" panose="020B0604020202020204" pitchFamily="34" charset="0"/>
                <a:ea typeface="Calibri" panose="020F0502020204030204" pitchFamily="34" charset="0"/>
                <a:cs typeface="Times New Roman" panose="02020603050405020304" pitchFamily="18" charset="0"/>
              </a:rPr>
              <a:t>-Barbosa, D., Ramirez, A. and Salas-</a:t>
            </a:r>
            <a:r>
              <a:rPr lang="en-US" sz="1100" dirty="0" err="1">
                <a:latin typeface="Arial" panose="020B0604020202020204" pitchFamily="34" charset="0"/>
                <a:ea typeface="Calibri" panose="020F0502020204030204" pitchFamily="34" charset="0"/>
                <a:cs typeface="Times New Roman" panose="02020603050405020304" pitchFamily="18" charset="0"/>
              </a:rPr>
              <a:t>Paramo</a:t>
            </a:r>
            <a:r>
              <a:rPr lang="en-US" sz="1100" dirty="0">
                <a:latin typeface="Arial" panose="020B0604020202020204" pitchFamily="34" charset="0"/>
                <a:ea typeface="Calibri" panose="020F0502020204030204" pitchFamily="34" charset="0"/>
                <a:cs typeface="Times New Roman" panose="02020603050405020304" pitchFamily="18" charset="0"/>
              </a:rPr>
              <a:t>, J., (2022). The effect of cultural orientations on country innovation performance: Hofstede cultural dimensions revisited?. </a:t>
            </a:r>
            <a:r>
              <a:rPr lang="en-US" sz="1100" i="1" dirty="0">
                <a:latin typeface="Arial" panose="020B0604020202020204" pitchFamily="34" charset="0"/>
                <a:ea typeface="Calibri" panose="020F0502020204030204" pitchFamily="34" charset="0"/>
                <a:cs typeface="Times New Roman" panose="02020603050405020304" pitchFamily="18" charset="0"/>
              </a:rPr>
              <a:t>Sustainability</a:t>
            </a:r>
            <a:r>
              <a:rPr lang="en-US" sz="1100" dirty="0">
                <a:latin typeface="Arial" panose="020B0604020202020204" pitchFamily="34" charset="0"/>
                <a:ea typeface="Calibri" panose="020F0502020204030204" pitchFamily="34" charset="0"/>
                <a:cs typeface="Times New Roman" panose="02020603050405020304" pitchFamily="18" charset="0"/>
              </a:rPr>
              <a:t>, </a:t>
            </a:r>
            <a:r>
              <a:rPr lang="en-US" sz="1100" i="1" dirty="0">
                <a:latin typeface="Arial" panose="020B0604020202020204" pitchFamily="34" charset="0"/>
                <a:ea typeface="Calibri" panose="020F0502020204030204" pitchFamily="34" charset="0"/>
                <a:cs typeface="Times New Roman" panose="02020603050405020304" pitchFamily="18" charset="0"/>
              </a:rPr>
              <a:t>14</a:t>
            </a:r>
            <a:r>
              <a:rPr lang="en-US" sz="1100" dirty="0">
                <a:latin typeface="Arial" panose="020B0604020202020204" pitchFamily="34" charset="0"/>
                <a:ea typeface="Calibri" panose="020F0502020204030204" pitchFamily="34" charset="0"/>
                <a:cs typeface="Times New Roman" panose="02020603050405020304" pitchFamily="18" charset="0"/>
              </a:rPr>
              <a:t>(10), p.5851.</a:t>
            </a:r>
            <a:endParaRPr lang="en-GB" sz="11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GB" sz="1100" dirty="0">
                <a:latin typeface="Arial" panose="020B0604020202020204" pitchFamily="34" charset="0"/>
                <a:ea typeface="Calibri" panose="020F0502020204030204" pitchFamily="34" charset="0"/>
                <a:cs typeface="Times New Roman" panose="02020603050405020304" pitchFamily="18" charset="0"/>
              </a:rPr>
              <a:t>Ganesh, K. (2024). </a:t>
            </a:r>
            <a:r>
              <a:rPr lang="en-GB" sz="1100" i="1" dirty="0">
                <a:latin typeface="Arial" panose="020B0604020202020204" pitchFamily="34" charset="0"/>
                <a:ea typeface="Calibri" panose="020F0502020204030204" pitchFamily="34" charset="0"/>
                <a:cs typeface="Times New Roman" panose="02020603050405020304" pitchFamily="18" charset="0"/>
              </a:rPr>
              <a:t>Why is cultural intelligence important for leaders at work: A complete guide</a:t>
            </a:r>
            <a:r>
              <a:rPr lang="en-GB" sz="1100" dirty="0">
                <a:latin typeface="Arial" panose="020B0604020202020204" pitchFamily="34" charset="0"/>
                <a:ea typeface="Calibri" panose="020F0502020204030204" pitchFamily="34" charset="0"/>
                <a:cs typeface="Times New Roman" panose="02020603050405020304" pitchFamily="18" charset="0"/>
              </a:rPr>
              <a:t>. [online] </a:t>
            </a:r>
            <a:r>
              <a:rPr lang="en-GB" sz="1100" dirty="0" err="1">
                <a:latin typeface="Arial" panose="020B0604020202020204" pitchFamily="34" charset="0"/>
                <a:ea typeface="Calibri" panose="020F0502020204030204" pitchFamily="34" charset="0"/>
                <a:cs typeface="Times New Roman" panose="02020603050405020304" pitchFamily="18" charset="0"/>
              </a:rPr>
              <a:t>CultureMonkey</a:t>
            </a:r>
            <a:r>
              <a:rPr lang="en-GB" sz="1100" dirty="0">
                <a:latin typeface="Arial" panose="020B0604020202020204" pitchFamily="34" charset="0"/>
                <a:ea typeface="Calibri" panose="020F0502020204030204" pitchFamily="34" charset="0"/>
                <a:cs typeface="Times New Roman" panose="02020603050405020304" pitchFamily="18" charset="0"/>
              </a:rPr>
              <a:t>. Available at: https://www.culturemonkey.io/employee-engagement/culture-intelligence/ [Accessed 18 Jun. 2025].</a:t>
            </a:r>
          </a:p>
          <a:p>
            <a:pPr algn="just">
              <a:lnSpc>
                <a:spcPct val="150000"/>
              </a:lnSpc>
              <a:spcAft>
                <a:spcPts val="0"/>
              </a:spcAft>
            </a:pPr>
            <a:r>
              <a:rPr lang="en-GB" sz="1100" dirty="0" err="1">
                <a:latin typeface="Arial" panose="020B0604020202020204" pitchFamily="34" charset="0"/>
                <a:ea typeface="Calibri" panose="020F0502020204030204" pitchFamily="34" charset="0"/>
                <a:cs typeface="Times New Roman" panose="02020603050405020304" pitchFamily="18" charset="0"/>
              </a:rPr>
              <a:t>Holbeche</a:t>
            </a:r>
            <a:r>
              <a:rPr lang="en-GB" sz="1100" dirty="0">
                <a:latin typeface="Arial" panose="020B0604020202020204" pitchFamily="34" charset="0"/>
                <a:ea typeface="Calibri" panose="020F0502020204030204" pitchFamily="34" charset="0"/>
                <a:cs typeface="Times New Roman" panose="02020603050405020304" pitchFamily="18" charset="0"/>
              </a:rPr>
              <a:t>, L. (2023). </a:t>
            </a:r>
            <a:r>
              <a:rPr lang="en-GB" sz="1100" i="1" dirty="0">
                <a:latin typeface="Arial" panose="020B0604020202020204" pitchFamily="34" charset="0"/>
                <a:ea typeface="Calibri" panose="020F0502020204030204" pitchFamily="34" charset="0"/>
                <a:cs typeface="Times New Roman" panose="02020603050405020304" pitchFamily="18" charset="0"/>
              </a:rPr>
              <a:t>How Good Leaders Inspire and Motivate Others - Business Leadership Today</a:t>
            </a:r>
            <a:r>
              <a:rPr lang="en-GB" sz="1100" dirty="0">
                <a:latin typeface="Arial" panose="020B0604020202020204" pitchFamily="34" charset="0"/>
                <a:ea typeface="Calibri" panose="020F0502020204030204" pitchFamily="34" charset="0"/>
                <a:cs typeface="Times New Roman" panose="02020603050405020304" pitchFamily="18" charset="0"/>
              </a:rPr>
              <a:t>. [online] Business Leadership Today. Available at: https://businessleadershiptoday.com/how-do-good-leaders-inspire-and-motivate-others/ [Accessed 17 Jun. 2025].</a:t>
            </a:r>
          </a:p>
          <a:p>
            <a:pPr algn="just">
              <a:lnSpc>
                <a:spcPct val="150000"/>
              </a:lnSpc>
              <a:spcAft>
                <a:spcPts val="0"/>
              </a:spcAft>
            </a:pPr>
            <a:r>
              <a:rPr lang="en-US" sz="1100" dirty="0">
                <a:latin typeface="Arial" panose="020B0604020202020204" pitchFamily="34" charset="0"/>
                <a:ea typeface="Calibri" panose="020F0502020204030204" pitchFamily="34" charset="0"/>
                <a:cs typeface="Times New Roman" panose="02020603050405020304" pitchFamily="18" charset="0"/>
              </a:rPr>
              <a:t>HSBC (2025). </a:t>
            </a:r>
            <a:r>
              <a:rPr lang="en-US" sz="1100" i="1" dirty="0">
                <a:latin typeface="Arial" panose="020B0604020202020204" pitchFamily="34" charset="0"/>
                <a:ea typeface="Calibri" panose="020F0502020204030204" pitchFamily="34" charset="0"/>
                <a:cs typeface="Times New Roman" panose="02020603050405020304" pitchFamily="18" charset="0"/>
              </a:rPr>
              <a:t>Our inclusion strategy | Our people | HSBC Holdings plc</a:t>
            </a:r>
            <a:r>
              <a:rPr lang="en-US" sz="1100" dirty="0">
                <a:latin typeface="Arial" panose="020B0604020202020204" pitchFamily="34" charset="0"/>
                <a:ea typeface="Calibri" panose="020F0502020204030204" pitchFamily="34" charset="0"/>
                <a:cs typeface="Times New Roman" panose="02020603050405020304" pitchFamily="18" charset="0"/>
              </a:rPr>
              <a:t>. [online] HSBC. Available at: https://www.hsbc.com/who-we-are/our-people/inclusion-at-hsbc/our-inclusion-strategy</a:t>
            </a:r>
            <a:r>
              <a:rPr lang="en-US" sz="1100" dirty="0" smtClean="0">
                <a:latin typeface="Arial" panose="020B0604020202020204" pitchFamily="34" charset="0"/>
                <a:ea typeface="Calibri" panose="020F0502020204030204" pitchFamily="34" charset="0"/>
                <a:cs typeface="Times New Roman" panose="02020603050405020304" pitchFamily="18" charset="0"/>
              </a:rPr>
              <a:t>.</a:t>
            </a:r>
            <a:endParaRPr lang="en-GB" sz="1100" dirty="0">
              <a:latin typeface="Arial" panose="020B0604020202020204" pitchFamily="34" charset="0"/>
              <a:ea typeface="Calibri" panose="020F0502020204030204" pitchFamily="34"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9860EDB8-5305-433F-BE41-D7A86D811DB3}" type="slidenum">
              <a:rPr lang="en-US" smtClean="0"/>
              <a:pPr/>
              <a:t>22</a:t>
            </a:fld>
            <a:endParaRPr lang="en-US"/>
          </a:p>
        </p:txBody>
      </p:sp>
    </p:spTree>
    <p:extLst>
      <p:ext uri="{BB962C8B-B14F-4D97-AF65-F5344CB8AC3E}">
        <p14:creationId xmlns:p14="http://schemas.microsoft.com/office/powerpoint/2010/main" val="618854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A2C7E9-DC20-A7CD-7737-2DBF7B80CE66}"/>
              </a:ext>
            </a:extLst>
          </p:cNvPr>
          <p:cNvSpPr>
            <a:spLocks noGrp="1"/>
          </p:cNvSpPr>
          <p:nvPr>
            <p:ph type="title"/>
          </p:nvPr>
        </p:nvSpPr>
        <p:spPr>
          <a:xfrm>
            <a:off x="1755396" y="1166508"/>
            <a:ext cx="8761413" cy="706964"/>
          </a:xfrm>
        </p:spPr>
        <p:txBody>
          <a:bodyPr>
            <a:noAutofit/>
          </a:bodyPr>
          <a:lstStyle/>
          <a:p>
            <a:pPr algn="ctr"/>
            <a:r>
              <a:rPr lang="en-US" sz="2800" b="1" dirty="0" smtClean="0">
                <a:solidFill>
                  <a:schemeClr val="bg1"/>
                </a:solidFill>
                <a:latin typeface="Arial" panose="020B0604020202020204" pitchFamily="34" charset="0"/>
                <a:cs typeface="Arial" panose="020B0604020202020204" pitchFamily="34" charset="0"/>
              </a:rPr>
              <a:t>References</a:t>
            </a:r>
            <a:r>
              <a:rPr lang="en-US" sz="2800" b="1" dirty="0" smtClean="0">
                <a:solidFill>
                  <a:schemeClr val="tx1"/>
                </a:solidFill>
                <a:latin typeface="Arial" panose="020B0604020202020204" pitchFamily="34" charset="0"/>
                <a:cs typeface="Arial" panose="020B0604020202020204" pitchFamily="34" charset="0"/>
              </a:rPr>
              <a:t/>
            </a:r>
            <a:br>
              <a:rPr lang="en-US" sz="2800" b="1" dirty="0" smtClean="0">
                <a:solidFill>
                  <a:schemeClr val="tx1"/>
                </a:solidFill>
                <a:latin typeface="Arial" panose="020B0604020202020204" pitchFamily="34" charset="0"/>
                <a:cs typeface="Arial" panose="020B0604020202020204" pitchFamily="34" charset="0"/>
              </a:rPr>
            </a:br>
            <a:endParaRPr lang="en-US" sz="2800" b="1" dirty="0">
              <a:solidFill>
                <a:schemeClr val="tx1"/>
              </a:solidFill>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E4BD9A04-6070-3A4A-2AC0-0A472F47D15E}"/>
              </a:ext>
            </a:extLst>
          </p:cNvPr>
          <p:cNvSpPr>
            <a:spLocks noGrp="1"/>
          </p:cNvSpPr>
          <p:nvPr>
            <p:ph idx="1"/>
          </p:nvPr>
        </p:nvSpPr>
        <p:spPr>
          <a:xfrm>
            <a:off x="589545" y="2153653"/>
            <a:ext cx="11093117" cy="4704347"/>
          </a:xfrm>
        </p:spPr>
        <p:txBody>
          <a:bodyPr>
            <a:noAutofit/>
          </a:bodyPr>
          <a:lstStyle/>
          <a:p>
            <a:pPr algn="just">
              <a:lnSpc>
                <a:spcPct val="150000"/>
              </a:lnSpc>
              <a:spcAft>
                <a:spcPts val="0"/>
              </a:spcAft>
            </a:pPr>
            <a:r>
              <a:rPr lang="en-US" sz="1100" dirty="0" err="1" smtClean="0">
                <a:latin typeface="Arial" panose="020B0604020202020204" pitchFamily="34" charset="0"/>
                <a:ea typeface="Calibri" panose="020F0502020204030204" pitchFamily="34" charset="0"/>
                <a:cs typeface="Times New Roman" panose="02020603050405020304" pitchFamily="18" charset="0"/>
              </a:rPr>
              <a:t>Ineak</a:t>
            </a:r>
            <a:r>
              <a:rPr lang="en-US" sz="1100" dirty="0" smtClean="0">
                <a:latin typeface="Arial" panose="020B0604020202020204" pitchFamily="34" charset="0"/>
                <a:ea typeface="Calibri" panose="020F0502020204030204" pitchFamily="34" charset="0"/>
                <a:cs typeface="Times New Roman" panose="02020603050405020304" pitchFamily="18" charset="0"/>
              </a:rPr>
              <a:t> (2023). </a:t>
            </a:r>
            <a:r>
              <a:rPr lang="en-US" sz="1100" i="1" dirty="0" smtClean="0">
                <a:latin typeface="Arial" panose="020B0604020202020204" pitchFamily="34" charset="0"/>
                <a:ea typeface="Calibri" panose="020F0502020204030204" pitchFamily="34" charset="0"/>
                <a:cs typeface="Times New Roman" panose="02020603050405020304" pitchFamily="18" charset="0"/>
              </a:rPr>
              <a:t>The Role of Leadership in Toyota’s Management Culture</a:t>
            </a:r>
            <a:r>
              <a:rPr lang="en-US" sz="1100" dirty="0" smtClean="0">
                <a:latin typeface="Arial" panose="020B0604020202020204" pitchFamily="34" charset="0"/>
                <a:ea typeface="Calibri" panose="020F0502020204030204" pitchFamily="34" charset="0"/>
                <a:cs typeface="Times New Roman" panose="02020603050405020304" pitchFamily="18" charset="0"/>
              </a:rPr>
              <a:t>. [online] Toyota Management System. Available at: </a:t>
            </a:r>
            <a:r>
              <a:rPr lang="en-US" sz="1100" dirty="0" smtClean="0">
                <a:solidFill>
                  <a:srgbClr val="0000FF"/>
                </a:solidFill>
                <a:latin typeface="Arial" panose="020B0604020202020204" pitchFamily="34" charset="0"/>
                <a:ea typeface="Calibri" panose="020F0502020204030204" pitchFamily="34" charset="0"/>
                <a:cs typeface="Times New Roman" panose="02020603050405020304" pitchFamily="18" charset="0"/>
                <a:hlinkClick r:id="rId3"/>
              </a:rPr>
              <a:t>https://www.ineak.com/the-role-of-leadership-in-toyotas-management-culture/</a:t>
            </a:r>
            <a:r>
              <a:rPr lang="en-US" sz="1100" dirty="0" smtClean="0">
                <a:latin typeface="Arial" panose="020B0604020202020204" pitchFamily="34" charset="0"/>
                <a:ea typeface="Calibri" panose="020F0502020204030204" pitchFamily="34" charset="0"/>
                <a:cs typeface="Times New Roman" panose="02020603050405020304" pitchFamily="18" charset="0"/>
              </a:rPr>
              <a:t>.</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smtClean="0">
                <a:latin typeface="Arial" panose="020B0604020202020204" pitchFamily="34" charset="0"/>
                <a:ea typeface="Calibri" panose="020F0502020204030204" pitchFamily="34" charset="0"/>
                <a:cs typeface="Times New Roman" panose="02020603050405020304" pitchFamily="18" charset="0"/>
              </a:rPr>
              <a:t>Kai Liao, Y., Wu, W.Y., Dao, T.C. and Ngoc </a:t>
            </a:r>
            <a:r>
              <a:rPr lang="en-US" sz="1100" dirty="0" err="1" smtClean="0">
                <a:latin typeface="Arial" panose="020B0604020202020204" pitchFamily="34" charset="0"/>
                <a:ea typeface="Calibri" panose="020F0502020204030204" pitchFamily="34" charset="0"/>
                <a:cs typeface="Times New Roman" panose="02020603050405020304" pitchFamily="18" charset="0"/>
              </a:rPr>
              <a:t>Luu</a:t>
            </a:r>
            <a:r>
              <a:rPr lang="en-US" sz="1100" dirty="0" smtClean="0">
                <a:latin typeface="Arial" panose="020B0604020202020204" pitchFamily="34" charset="0"/>
                <a:ea typeface="Calibri" panose="020F0502020204030204" pitchFamily="34" charset="0"/>
                <a:cs typeface="Times New Roman" panose="02020603050405020304" pitchFamily="18" charset="0"/>
              </a:rPr>
              <a:t>, T.M., (2021). The influence of emotional intelligence and cultural adaptability on cross-cultural adjustment and performance with the mediating effect of cross-cultural competence: A study of expatriates in Taiwan. </a:t>
            </a:r>
            <a:r>
              <a:rPr lang="en-US" sz="1100" i="1" dirty="0" smtClean="0">
                <a:latin typeface="Arial" panose="020B0604020202020204" pitchFamily="34" charset="0"/>
                <a:ea typeface="Calibri" panose="020F0502020204030204" pitchFamily="34" charset="0"/>
                <a:cs typeface="Times New Roman" panose="02020603050405020304" pitchFamily="18" charset="0"/>
              </a:rPr>
              <a:t>Sustainability</a:t>
            </a:r>
            <a:r>
              <a:rPr lang="en-US" sz="1100" dirty="0" smtClean="0">
                <a:latin typeface="Arial" panose="020B0604020202020204" pitchFamily="34" charset="0"/>
                <a:ea typeface="Calibri" panose="020F0502020204030204" pitchFamily="34" charset="0"/>
                <a:cs typeface="Times New Roman" panose="02020603050405020304" pitchFamily="18" charset="0"/>
              </a:rPr>
              <a:t>, </a:t>
            </a:r>
            <a:r>
              <a:rPr lang="en-US" sz="1100" i="1" dirty="0" smtClean="0">
                <a:latin typeface="Arial" panose="020B0604020202020204" pitchFamily="34" charset="0"/>
                <a:ea typeface="Calibri" panose="020F0502020204030204" pitchFamily="34" charset="0"/>
                <a:cs typeface="Times New Roman" panose="02020603050405020304" pitchFamily="18" charset="0"/>
              </a:rPr>
              <a:t>13</a:t>
            </a:r>
            <a:r>
              <a:rPr lang="en-US" sz="1100" dirty="0" smtClean="0">
                <a:latin typeface="Arial" panose="020B0604020202020204" pitchFamily="34" charset="0"/>
                <a:ea typeface="Calibri" panose="020F0502020204030204" pitchFamily="34" charset="0"/>
                <a:cs typeface="Times New Roman" panose="02020603050405020304" pitchFamily="18" charset="0"/>
              </a:rPr>
              <a:t>(6), p.3374.</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smtClean="0">
                <a:latin typeface="Arial" panose="020B0604020202020204" pitchFamily="34" charset="0"/>
                <a:ea typeface="Calibri" panose="020F0502020204030204" pitchFamily="34" charset="0"/>
                <a:cs typeface="Times New Roman" panose="02020603050405020304" pitchFamily="18" charset="0"/>
              </a:rPr>
              <a:t>Livermore, D., Van Dyne, L. and </a:t>
            </a:r>
            <a:r>
              <a:rPr lang="en-US" sz="1100" dirty="0" err="1" smtClean="0">
                <a:latin typeface="Arial" panose="020B0604020202020204" pitchFamily="34" charset="0"/>
                <a:ea typeface="Calibri" panose="020F0502020204030204" pitchFamily="34" charset="0"/>
                <a:cs typeface="Times New Roman" panose="02020603050405020304" pitchFamily="18" charset="0"/>
              </a:rPr>
              <a:t>Ang</a:t>
            </a:r>
            <a:r>
              <a:rPr lang="en-US" sz="1100" dirty="0" smtClean="0">
                <a:latin typeface="Arial" panose="020B0604020202020204" pitchFamily="34" charset="0"/>
                <a:ea typeface="Calibri" panose="020F0502020204030204" pitchFamily="34" charset="0"/>
                <a:cs typeface="Times New Roman" panose="02020603050405020304" pitchFamily="18" charset="0"/>
              </a:rPr>
              <a:t>, S., (2022). Organizational CQ: Cultural intelligence for 21st-century organizations. </a:t>
            </a:r>
            <a:r>
              <a:rPr lang="en-US" sz="1100" i="1" dirty="0" smtClean="0">
                <a:latin typeface="Arial" panose="020B0604020202020204" pitchFamily="34" charset="0"/>
                <a:ea typeface="Calibri" panose="020F0502020204030204" pitchFamily="34" charset="0"/>
                <a:cs typeface="Times New Roman" panose="02020603050405020304" pitchFamily="18" charset="0"/>
              </a:rPr>
              <a:t>Business Horizons</a:t>
            </a:r>
            <a:r>
              <a:rPr lang="en-US" sz="1100" dirty="0" smtClean="0">
                <a:latin typeface="Arial" panose="020B0604020202020204" pitchFamily="34" charset="0"/>
                <a:ea typeface="Calibri" panose="020F0502020204030204" pitchFamily="34" charset="0"/>
                <a:cs typeface="Times New Roman" panose="02020603050405020304" pitchFamily="18" charset="0"/>
              </a:rPr>
              <a:t>, </a:t>
            </a:r>
            <a:r>
              <a:rPr lang="en-US" sz="1100" i="1" dirty="0" smtClean="0">
                <a:latin typeface="Arial" panose="020B0604020202020204" pitchFamily="34" charset="0"/>
                <a:ea typeface="Calibri" panose="020F0502020204030204" pitchFamily="34" charset="0"/>
                <a:cs typeface="Times New Roman" panose="02020603050405020304" pitchFamily="18" charset="0"/>
              </a:rPr>
              <a:t>65</a:t>
            </a:r>
            <a:r>
              <a:rPr lang="en-US" sz="1100" dirty="0" smtClean="0">
                <a:latin typeface="Arial" panose="020B0604020202020204" pitchFamily="34" charset="0"/>
                <a:ea typeface="Calibri" panose="020F0502020204030204" pitchFamily="34" charset="0"/>
                <a:cs typeface="Times New Roman" panose="02020603050405020304" pitchFamily="18" charset="0"/>
              </a:rPr>
              <a:t>(5), pp.671-680.</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GB" sz="1100" dirty="0" err="1" smtClean="0">
                <a:latin typeface="Arial" panose="020B0604020202020204" pitchFamily="34" charset="0"/>
                <a:ea typeface="Calibri" panose="020F0502020204030204" pitchFamily="34" charset="0"/>
                <a:cs typeface="Times New Roman" panose="02020603050405020304" pitchFamily="18" charset="0"/>
              </a:rPr>
              <a:t>McParland</a:t>
            </a:r>
            <a:r>
              <a:rPr lang="en-GB" sz="1100" dirty="0" smtClean="0">
                <a:latin typeface="Arial" panose="020B0604020202020204" pitchFamily="34" charset="0"/>
                <a:ea typeface="Calibri" panose="020F0502020204030204" pitchFamily="34" charset="0"/>
                <a:cs typeface="Times New Roman" panose="02020603050405020304" pitchFamily="18" charset="0"/>
              </a:rPr>
              <a:t>, G. (2024). </a:t>
            </a:r>
            <a:r>
              <a:rPr lang="en-GB" sz="1100" i="1" dirty="0" smtClean="0">
                <a:latin typeface="Arial" panose="020B0604020202020204" pitchFamily="34" charset="0"/>
                <a:ea typeface="Calibri" panose="020F0502020204030204" pitchFamily="34" charset="0"/>
                <a:cs typeface="Times New Roman" panose="02020603050405020304" pitchFamily="18" charset="0"/>
              </a:rPr>
              <a:t>The Importance of Diversity in Leadership - The Resource Company, Inc.</a:t>
            </a:r>
            <a:r>
              <a:rPr lang="en-GB" sz="1100" dirty="0" smtClean="0">
                <a:latin typeface="Arial" panose="020B0604020202020204" pitchFamily="34" charset="0"/>
                <a:ea typeface="Calibri" panose="020F0502020204030204" pitchFamily="34" charset="0"/>
                <a:cs typeface="Times New Roman" panose="02020603050405020304" pitchFamily="18" charset="0"/>
              </a:rPr>
              <a:t> [online] The Resource Company, Inc. Available at: https://www.theresource.com/2024/08/27/the-importance-of-diversity-in-leadership/ [Accessed 17 Jun. 2025].</a:t>
            </a:r>
          </a:p>
          <a:p>
            <a:pPr algn="just">
              <a:lnSpc>
                <a:spcPct val="150000"/>
              </a:lnSpc>
              <a:spcAft>
                <a:spcPts val="0"/>
              </a:spcAft>
            </a:pPr>
            <a:r>
              <a:rPr lang="en-US" sz="1100" dirty="0" err="1" smtClean="0">
                <a:latin typeface="Arial" panose="020B0604020202020204" pitchFamily="34" charset="0"/>
                <a:ea typeface="Calibri" panose="020F0502020204030204" pitchFamily="34" charset="0"/>
                <a:cs typeface="Times New Roman" panose="02020603050405020304" pitchFamily="18" charset="0"/>
              </a:rPr>
              <a:t>Paiuc</a:t>
            </a:r>
            <a:r>
              <a:rPr lang="en-US" sz="1100" dirty="0" smtClean="0">
                <a:latin typeface="Arial" panose="020B0604020202020204" pitchFamily="34" charset="0"/>
                <a:ea typeface="Calibri" panose="020F0502020204030204" pitchFamily="34" charset="0"/>
                <a:cs typeface="Times New Roman" panose="02020603050405020304" pitchFamily="18" charset="0"/>
              </a:rPr>
              <a:t>, D., (2021). Cultural intelligence as a main competency for multinational leadership and global management. </a:t>
            </a:r>
            <a:r>
              <a:rPr lang="en-US" sz="1100" i="1" dirty="0" smtClean="0">
                <a:latin typeface="Arial" panose="020B0604020202020204" pitchFamily="34" charset="0"/>
                <a:ea typeface="Calibri" panose="020F0502020204030204" pitchFamily="34" charset="0"/>
                <a:cs typeface="Times New Roman" panose="02020603050405020304" pitchFamily="18" charset="0"/>
              </a:rPr>
              <a:t>STRATEGICA</a:t>
            </a:r>
            <a:r>
              <a:rPr lang="en-US" sz="1100" dirty="0" smtClean="0">
                <a:latin typeface="Arial" panose="020B0604020202020204" pitchFamily="34" charset="0"/>
                <a:ea typeface="Calibri" panose="020F0502020204030204" pitchFamily="34" charset="0"/>
                <a:cs typeface="Times New Roman" panose="02020603050405020304" pitchFamily="18" charset="0"/>
              </a:rPr>
              <a:t>, p.1079.</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smtClean="0">
                <a:latin typeface="Arial" panose="020B0604020202020204" pitchFamily="34" charset="0"/>
                <a:ea typeface="Calibri" panose="020F0502020204030204" pitchFamily="34" charset="0"/>
                <a:cs typeface="Times New Roman" panose="02020603050405020304" pitchFamily="18" charset="0"/>
              </a:rPr>
              <a:t>Santa, R., </a:t>
            </a:r>
            <a:r>
              <a:rPr lang="en-US" sz="1100" dirty="0" err="1" smtClean="0">
                <a:latin typeface="Arial" panose="020B0604020202020204" pitchFamily="34" charset="0"/>
                <a:ea typeface="Calibri" panose="020F0502020204030204" pitchFamily="34" charset="0"/>
                <a:cs typeface="Times New Roman" panose="02020603050405020304" pitchFamily="18" charset="0"/>
              </a:rPr>
              <a:t>Sanz</a:t>
            </a:r>
            <a:r>
              <a:rPr lang="en-US" sz="1100" dirty="0" smtClean="0">
                <a:latin typeface="Arial" panose="020B0604020202020204" pitchFamily="34" charset="0"/>
                <a:ea typeface="Calibri" panose="020F0502020204030204" pitchFamily="34" charset="0"/>
                <a:cs typeface="Times New Roman" panose="02020603050405020304" pitchFamily="18" charset="0"/>
              </a:rPr>
              <a:t>, C.M., </a:t>
            </a:r>
            <a:r>
              <a:rPr lang="en-US" sz="1100" dirty="0" err="1" smtClean="0">
                <a:latin typeface="Arial" panose="020B0604020202020204" pitchFamily="34" charset="0"/>
                <a:ea typeface="Calibri" panose="020F0502020204030204" pitchFamily="34" charset="0"/>
                <a:cs typeface="Times New Roman" panose="02020603050405020304" pitchFamily="18" charset="0"/>
              </a:rPr>
              <a:t>Tegethoff</a:t>
            </a:r>
            <a:r>
              <a:rPr lang="en-US" sz="1100" dirty="0" smtClean="0">
                <a:latin typeface="Arial" panose="020B0604020202020204" pitchFamily="34" charset="0"/>
                <a:ea typeface="Calibri" panose="020F0502020204030204" pitchFamily="34" charset="0"/>
                <a:cs typeface="Times New Roman" panose="02020603050405020304" pitchFamily="18" charset="0"/>
              </a:rPr>
              <a:t>, T. and </a:t>
            </a:r>
            <a:r>
              <a:rPr lang="en-US" sz="1100" dirty="0" err="1" smtClean="0">
                <a:latin typeface="Arial" panose="020B0604020202020204" pitchFamily="34" charset="0"/>
                <a:ea typeface="Calibri" panose="020F0502020204030204" pitchFamily="34" charset="0"/>
                <a:cs typeface="Times New Roman" panose="02020603050405020304" pitchFamily="18" charset="0"/>
              </a:rPr>
              <a:t>Cayon</a:t>
            </a:r>
            <a:r>
              <a:rPr lang="en-US" sz="1100" dirty="0" smtClean="0">
                <a:latin typeface="Arial" panose="020B0604020202020204" pitchFamily="34" charset="0"/>
                <a:ea typeface="Calibri" panose="020F0502020204030204" pitchFamily="34" charset="0"/>
                <a:cs typeface="Times New Roman" panose="02020603050405020304" pitchFamily="18" charset="0"/>
              </a:rPr>
              <a:t>, E., (2023). The impact of emotional intelligence, cross-functional teams and </a:t>
            </a:r>
            <a:r>
              <a:rPr lang="en-US" sz="1100" dirty="0" err="1" smtClean="0">
                <a:latin typeface="Arial" panose="020B0604020202020204" pitchFamily="34" charset="0"/>
                <a:ea typeface="Calibri" panose="020F0502020204030204" pitchFamily="34" charset="0"/>
                <a:cs typeface="Times New Roman" panose="02020603050405020304" pitchFamily="18" charset="0"/>
              </a:rPr>
              <a:t>interorganizational</a:t>
            </a:r>
            <a:r>
              <a:rPr lang="en-US" sz="1100" dirty="0" smtClean="0">
                <a:latin typeface="Arial" panose="020B0604020202020204" pitchFamily="34" charset="0"/>
                <a:ea typeface="Calibri" panose="020F0502020204030204" pitchFamily="34" charset="0"/>
                <a:cs typeface="Times New Roman" panose="02020603050405020304" pitchFamily="18" charset="0"/>
              </a:rPr>
              <a:t> networks on operational effectiveness. </a:t>
            </a:r>
            <a:r>
              <a:rPr lang="en-US" sz="1100" i="1" dirty="0" smtClean="0">
                <a:latin typeface="Arial" panose="020B0604020202020204" pitchFamily="34" charset="0"/>
                <a:ea typeface="Calibri" panose="020F0502020204030204" pitchFamily="34" charset="0"/>
                <a:cs typeface="Times New Roman" panose="02020603050405020304" pitchFamily="18" charset="0"/>
              </a:rPr>
              <a:t>Journal of Organizational Effectiveness: People and Performance</a:t>
            </a:r>
            <a:r>
              <a:rPr lang="en-US" sz="1100" dirty="0" smtClean="0">
                <a:latin typeface="Arial" panose="020B0604020202020204" pitchFamily="34" charset="0"/>
                <a:ea typeface="Calibri" panose="020F0502020204030204" pitchFamily="34" charset="0"/>
                <a:cs typeface="Times New Roman" panose="02020603050405020304" pitchFamily="18" charset="0"/>
              </a:rPr>
              <a:t>, </a:t>
            </a:r>
            <a:r>
              <a:rPr lang="en-US" sz="1100" i="1" dirty="0" smtClean="0">
                <a:latin typeface="Arial" panose="020B0604020202020204" pitchFamily="34" charset="0"/>
                <a:ea typeface="Calibri" panose="020F0502020204030204" pitchFamily="34" charset="0"/>
                <a:cs typeface="Times New Roman" panose="02020603050405020304" pitchFamily="18" charset="0"/>
              </a:rPr>
              <a:t>10</a:t>
            </a:r>
            <a:r>
              <a:rPr lang="en-US" sz="1100" dirty="0" smtClean="0">
                <a:latin typeface="Arial" panose="020B0604020202020204" pitchFamily="34" charset="0"/>
                <a:ea typeface="Calibri" panose="020F0502020204030204" pitchFamily="34" charset="0"/>
                <a:cs typeface="Times New Roman" panose="02020603050405020304" pitchFamily="18" charset="0"/>
              </a:rPr>
              <a:t>(3), pp.313-329.</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smtClean="0">
                <a:latin typeface="Arial" panose="020B0604020202020204" pitchFamily="34" charset="0"/>
                <a:ea typeface="Calibri" panose="020F0502020204030204" pitchFamily="34" charset="0"/>
                <a:cs typeface="Times New Roman" panose="02020603050405020304" pitchFamily="18" charset="0"/>
              </a:rPr>
              <a:t>Tan, K.T.L., </a:t>
            </a:r>
            <a:r>
              <a:rPr lang="en-US" sz="1100" dirty="0" err="1" smtClean="0">
                <a:latin typeface="Arial" panose="020B0604020202020204" pitchFamily="34" charset="0"/>
                <a:ea typeface="Calibri" panose="020F0502020204030204" pitchFamily="34" charset="0"/>
                <a:cs typeface="Times New Roman" panose="02020603050405020304" pitchFamily="18" charset="0"/>
              </a:rPr>
              <a:t>Voon</a:t>
            </a:r>
            <a:r>
              <a:rPr lang="en-US" sz="1100" dirty="0" smtClean="0">
                <a:latin typeface="Arial" panose="020B0604020202020204" pitchFamily="34" charset="0"/>
                <a:ea typeface="Calibri" panose="020F0502020204030204" pitchFamily="34" charset="0"/>
                <a:cs typeface="Times New Roman" panose="02020603050405020304" pitchFamily="18" charset="0"/>
              </a:rPr>
              <a:t>, M.L. and </a:t>
            </a:r>
            <a:r>
              <a:rPr lang="en-US" sz="1100" dirty="0" err="1" smtClean="0">
                <a:latin typeface="Arial" panose="020B0604020202020204" pitchFamily="34" charset="0"/>
                <a:ea typeface="Calibri" panose="020F0502020204030204" pitchFamily="34" charset="0"/>
                <a:cs typeface="Times New Roman" panose="02020603050405020304" pitchFamily="18" charset="0"/>
              </a:rPr>
              <a:t>Ngui</a:t>
            </a:r>
            <a:r>
              <a:rPr lang="en-US" sz="1100" dirty="0" smtClean="0">
                <a:latin typeface="Arial" panose="020B0604020202020204" pitchFamily="34" charset="0"/>
                <a:ea typeface="Calibri" panose="020F0502020204030204" pitchFamily="34" charset="0"/>
                <a:cs typeface="Times New Roman" panose="02020603050405020304" pitchFamily="18" charset="0"/>
              </a:rPr>
              <a:t>, K.S., (2022). Emotional intelligence and leadership effectiveness: A critical review for future research. </a:t>
            </a:r>
            <a:r>
              <a:rPr lang="en-US" sz="1100" i="1" dirty="0" smtClean="0">
                <a:latin typeface="Arial" panose="020B0604020202020204" pitchFamily="34" charset="0"/>
                <a:ea typeface="Calibri" panose="020F0502020204030204" pitchFamily="34" charset="0"/>
                <a:cs typeface="Times New Roman" panose="02020603050405020304" pitchFamily="18" charset="0"/>
              </a:rPr>
              <a:t>Global Business and Management Research</a:t>
            </a:r>
            <a:r>
              <a:rPr lang="en-US" sz="1100" dirty="0" smtClean="0">
                <a:latin typeface="Arial" panose="020B0604020202020204" pitchFamily="34" charset="0"/>
                <a:ea typeface="Calibri" panose="020F0502020204030204" pitchFamily="34" charset="0"/>
                <a:cs typeface="Times New Roman" panose="02020603050405020304" pitchFamily="18" charset="0"/>
              </a:rPr>
              <a:t>, </a:t>
            </a:r>
            <a:r>
              <a:rPr lang="en-US" sz="1100" i="1" dirty="0" smtClean="0">
                <a:latin typeface="Arial" panose="020B0604020202020204" pitchFamily="34" charset="0"/>
                <a:ea typeface="Calibri" panose="020F0502020204030204" pitchFamily="34" charset="0"/>
                <a:cs typeface="Times New Roman" panose="02020603050405020304" pitchFamily="18" charset="0"/>
              </a:rPr>
              <a:t>14</a:t>
            </a:r>
            <a:r>
              <a:rPr lang="en-US" sz="1100" dirty="0" smtClean="0">
                <a:latin typeface="Arial" panose="020B0604020202020204" pitchFamily="34" charset="0"/>
                <a:ea typeface="Calibri" panose="020F0502020204030204" pitchFamily="34" charset="0"/>
                <a:cs typeface="Times New Roman" panose="02020603050405020304" pitchFamily="18" charset="0"/>
              </a:rPr>
              <a:t>(3s), pp.536-551.</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1100" dirty="0" smtClean="0">
                <a:latin typeface="Arial" panose="020B0604020202020204" pitchFamily="34" charset="0"/>
                <a:ea typeface="Calibri" panose="020F0502020204030204" pitchFamily="34" charset="0"/>
                <a:cs typeface="Times New Roman" panose="02020603050405020304" pitchFamily="18" charset="0"/>
              </a:rPr>
              <a:t>Unilever (2025). </a:t>
            </a:r>
            <a:r>
              <a:rPr lang="en-US" sz="1100" i="1" dirty="0" smtClean="0">
                <a:latin typeface="Arial" panose="020B0604020202020204" pitchFamily="34" charset="0"/>
                <a:ea typeface="Calibri" panose="020F0502020204030204" pitchFamily="34" charset="0"/>
                <a:cs typeface="Times New Roman" panose="02020603050405020304" pitchFamily="18" charset="0"/>
              </a:rPr>
              <a:t>How Unilever’s digital transformation is driving operational excellence</a:t>
            </a:r>
            <a:r>
              <a:rPr lang="en-US" sz="1100" dirty="0" smtClean="0">
                <a:latin typeface="Arial" panose="020B0604020202020204" pitchFamily="34" charset="0"/>
                <a:ea typeface="Calibri" panose="020F0502020204030204" pitchFamily="34" charset="0"/>
                <a:cs typeface="Times New Roman" panose="02020603050405020304" pitchFamily="18" charset="0"/>
              </a:rPr>
              <a:t>. [online] Unilever. Available at: </a:t>
            </a:r>
            <a:r>
              <a:rPr lang="en-US" sz="1100" dirty="0" smtClean="0">
                <a:solidFill>
                  <a:srgbClr val="0000FF"/>
                </a:solidFill>
                <a:latin typeface="Arial" panose="020B0604020202020204" pitchFamily="34" charset="0"/>
                <a:ea typeface="Calibri" panose="020F0502020204030204" pitchFamily="34" charset="0"/>
                <a:cs typeface="Times New Roman" panose="02020603050405020304" pitchFamily="18" charset="0"/>
                <a:hlinkClick r:id="rId4"/>
              </a:rPr>
              <a:t>https://www.unilever.com/news/news-search/2025/how-unilevers-digital-transformation-is-driving-operational-excellence/</a:t>
            </a:r>
            <a:r>
              <a:rPr lang="en-US" sz="1100" dirty="0" smtClean="0">
                <a:latin typeface="Arial" panose="020B0604020202020204" pitchFamily="34" charset="0"/>
                <a:ea typeface="Calibri" panose="020F0502020204030204" pitchFamily="34" charset="0"/>
                <a:cs typeface="Times New Roman" panose="02020603050405020304" pitchFamily="18" charset="0"/>
              </a:rPr>
              <a:t>.</a:t>
            </a:r>
            <a:endParaRPr lang="en-GB" sz="1100" dirty="0" smtClean="0">
              <a:latin typeface="Arial" panose="020B0604020202020204" pitchFamily="34" charset="0"/>
              <a:ea typeface="Calibri" panose="020F0502020204030204" pitchFamily="34" charset="0"/>
              <a:cs typeface="Times New Roman" panose="02020603050405020304" pitchFamily="18" charset="0"/>
            </a:endParaRPr>
          </a:p>
          <a:p>
            <a:endParaRPr lang="en-GB" sz="1200" dirty="0"/>
          </a:p>
        </p:txBody>
      </p:sp>
      <p:sp>
        <p:nvSpPr>
          <p:cNvPr id="2" name="Slide Number Placeholder 1"/>
          <p:cNvSpPr>
            <a:spLocks noGrp="1"/>
          </p:cNvSpPr>
          <p:nvPr>
            <p:ph type="sldNum" sz="quarter" idx="12"/>
          </p:nvPr>
        </p:nvSpPr>
        <p:spPr/>
        <p:txBody>
          <a:bodyPr/>
          <a:lstStyle/>
          <a:p>
            <a:fld id="{9860EDB8-5305-433F-BE41-D7A86D811DB3}" type="slidenum">
              <a:rPr lang="en-US" smtClean="0"/>
              <a:pPr/>
              <a:t>23</a:t>
            </a:fld>
            <a:endParaRPr lang="en-US"/>
          </a:p>
        </p:txBody>
      </p:sp>
    </p:spTree>
    <p:extLst>
      <p:ext uri="{BB962C8B-B14F-4D97-AF65-F5344CB8AC3E}">
        <p14:creationId xmlns:p14="http://schemas.microsoft.com/office/powerpoint/2010/main" val="35797325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Ion Boardroom</Template>
  <TotalTime>0</TotalTime>
  <Words>4485</Words>
  <Application>Microsoft Office PowerPoint</Application>
  <PresentationFormat>Widescreen</PresentationFormat>
  <Paragraphs>292</Paragraphs>
  <Slides>23</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Times New Roman</vt:lpstr>
      <vt:lpstr>Wingdings 3</vt:lpstr>
      <vt:lpstr>Ion Boardroom</vt:lpstr>
      <vt:lpstr> Emotional and Cultural Intelligence in Leadership: Bridging Multicultural and Collaborative Environments  </vt:lpstr>
      <vt:lpstr>Table of Contents</vt:lpstr>
      <vt:lpstr>Introduction </vt:lpstr>
      <vt:lpstr>The Leadership Intelligence</vt:lpstr>
      <vt:lpstr>          The Neuroscience of Emotional Intelligence</vt:lpstr>
      <vt:lpstr>Theoretical Framework - Goleman's Emotional Intelligence Model</vt:lpstr>
      <vt:lpstr>Goleman's EQ Components in Practice</vt:lpstr>
      <vt:lpstr>Hofstede's Cultural Dimensions Framework</vt:lpstr>
      <vt:lpstr>Hofstede's Cultural Dimensions in Action</vt:lpstr>
      <vt:lpstr>Business Example 1 - Satya Nadella's Microsoft Cultural Transformation</vt:lpstr>
      <vt:lpstr>Business Example 1.1 - Satya Nadella's Microsoft Cultural Transformation-EQ-CQ Integration Strategy</vt:lpstr>
      <vt:lpstr>Business Example 2 - HSBC's Asia-Pacific Leadership Strategy- Cultural Intelligence through Hofstede's Lens </vt:lpstr>
      <vt:lpstr>Business Example 2.2 - HSBC's Asia-Pacific Cultural Intelligence Training </vt:lpstr>
      <vt:lpstr>Business Example 3 - Unilever's Cultural Adaptation Failures and Recovery: Hofstede’s Dimensions Misalignment  </vt:lpstr>
      <vt:lpstr>Business Example 3.1 - Unilever's Recovery Framework</vt:lpstr>
      <vt:lpstr>Business Example 4 - Toyota's Global Leadership Integration- Hofstede’s Informed Leadership  </vt:lpstr>
      <vt:lpstr>Business Example 4.1 -Toyota's Global EQ-CQ System</vt:lpstr>
      <vt:lpstr>EQ-CQ Integration through Hofstede's Cultural Context - Leadership Effectiveness Factors  </vt:lpstr>
      <vt:lpstr>Measurement and Assessment Tools</vt:lpstr>
      <vt:lpstr>Future Trends and Research</vt:lpstr>
      <vt:lpstr>Conclusion</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2025-06-18T17:27:25Z</dcterms:created>
  <dcterms:modified xsi:type="dcterms:W3CDTF">2025-07-09T12:04:15Z</dcterms:modified>
</cp:coreProperties>
</file>