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1"/>
  </p:sldMasterIdLst>
  <p:sldIdLst>
    <p:sldId id="256" r:id="rId2"/>
    <p:sldId id="272" r:id="rId3"/>
    <p:sldId id="257" r:id="rId4"/>
    <p:sldId id="258" r:id="rId5"/>
    <p:sldId id="259" r:id="rId6"/>
    <p:sldId id="260" r:id="rId7"/>
    <p:sldId id="261" r:id="rId8"/>
    <p:sldId id="273" r:id="rId9"/>
    <p:sldId id="274" r:id="rId10"/>
    <p:sldId id="264" r:id="rId11"/>
    <p:sldId id="271" r:id="rId12"/>
    <p:sldId id="266" r:id="rId13"/>
    <p:sldId id="267" r:id="rId14"/>
    <p:sldId id="270" r:id="rId15"/>
    <p:sldId id="268" r:id="rId16"/>
    <p:sldId id="26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59F293-08AB-0032-CCA6-8E26694217E4}" v="18" dt="2026-03-13T15:10:38.375"/>
    <p1510:client id="{DC1F388A-6CDF-424C-B422-80AD3FC592C4}" v="23" dt="2026-03-14T00:17:56.8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mila Shazan (2419837)" userId="b7c11957-721d-4bc2-b367-430fc1f1b8e7" providerId="ADAL" clId="{DC1F388A-6CDF-424C-B422-80AD3FC592C4}"/>
    <pc:docChg chg="custSel modSld">
      <pc:chgData name="Shamila Shazan (2419837)" userId="b7c11957-721d-4bc2-b367-430fc1f1b8e7" providerId="ADAL" clId="{DC1F388A-6CDF-424C-B422-80AD3FC592C4}" dt="2026-03-14T00:18:04.491" v="34" actId="1076"/>
      <pc:docMkLst>
        <pc:docMk/>
      </pc:docMkLst>
      <pc:sldChg chg="delSp modSp mod delAnim">
        <pc:chgData name="Shamila Shazan (2419837)" userId="b7c11957-721d-4bc2-b367-430fc1f1b8e7" providerId="ADAL" clId="{DC1F388A-6CDF-424C-B422-80AD3FC592C4}" dt="2026-03-13T23:40:03.460" v="13" actId="1076"/>
        <pc:sldMkLst>
          <pc:docMk/>
          <pc:sldMk cId="109857222" sldId="256"/>
        </pc:sldMkLst>
        <pc:spChg chg="mod">
          <ac:chgData name="Shamila Shazan (2419837)" userId="b7c11957-721d-4bc2-b367-430fc1f1b8e7" providerId="ADAL" clId="{DC1F388A-6CDF-424C-B422-80AD3FC592C4}" dt="2026-03-13T23:19:05.146" v="3" actId="313"/>
          <ac:spMkLst>
            <pc:docMk/>
            <pc:sldMk cId="109857222" sldId="256"/>
            <ac:spMk id="3" creationId="{00000000-0000-0000-0000-000000000000}"/>
          </ac:spMkLst>
        </pc:spChg>
        <pc:picChg chg="del mod">
          <ac:chgData name="Shamila Shazan (2419837)" userId="b7c11957-721d-4bc2-b367-430fc1f1b8e7" providerId="ADAL" clId="{DC1F388A-6CDF-424C-B422-80AD3FC592C4}" dt="2026-03-13T23:17:15.061" v="1" actId="478"/>
          <ac:picMkLst>
            <pc:docMk/>
            <pc:sldMk cId="109857222" sldId="256"/>
            <ac:picMk id="4" creationId="{99220D37-F8C2-A24E-4455-05ED9D6FAB78}"/>
          </ac:picMkLst>
        </pc:picChg>
        <pc:picChg chg="del mod">
          <ac:chgData name="Shamila Shazan (2419837)" userId="b7c11957-721d-4bc2-b367-430fc1f1b8e7" providerId="ADAL" clId="{DC1F388A-6CDF-424C-B422-80AD3FC592C4}" dt="2026-03-13T23:38:53.558" v="12" actId="21"/>
          <ac:picMkLst>
            <pc:docMk/>
            <pc:sldMk cId="109857222" sldId="256"/>
            <ac:picMk id="5" creationId="{88667309-47AA-B73F-0A81-64DEE4C64527}"/>
          </ac:picMkLst>
        </pc:picChg>
        <pc:picChg chg="mod">
          <ac:chgData name="Shamila Shazan (2419837)" userId="b7c11957-721d-4bc2-b367-430fc1f1b8e7" providerId="ADAL" clId="{DC1F388A-6CDF-424C-B422-80AD3FC592C4}" dt="2026-03-13T23:40:03.460" v="13" actId="1076"/>
          <ac:picMkLst>
            <pc:docMk/>
            <pc:sldMk cId="109857222" sldId="256"/>
            <ac:picMk id="6" creationId="{6051CF3E-45B3-674D-F054-CF9202D4554E}"/>
          </ac:picMkLst>
        </pc:picChg>
      </pc:sldChg>
      <pc:sldChg chg="modSp mod">
        <pc:chgData name="Shamila Shazan (2419837)" userId="b7c11957-721d-4bc2-b367-430fc1f1b8e7" providerId="ADAL" clId="{DC1F388A-6CDF-424C-B422-80AD3FC592C4}" dt="2026-03-13T23:27:15.391" v="6" actId="1076"/>
        <pc:sldMkLst>
          <pc:docMk/>
          <pc:sldMk cId="3156846689" sldId="257"/>
        </pc:sldMkLst>
        <pc:picChg chg="mod">
          <ac:chgData name="Shamila Shazan (2419837)" userId="b7c11957-721d-4bc2-b367-430fc1f1b8e7" providerId="ADAL" clId="{DC1F388A-6CDF-424C-B422-80AD3FC592C4}" dt="2026-03-13T23:27:15.391" v="6" actId="1076"/>
          <ac:picMkLst>
            <pc:docMk/>
            <pc:sldMk cId="3156846689" sldId="257"/>
            <ac:picMk id="3" creationId="{B9F0EAB6-AF00-F5BB-0343-C0867AD1E99E}"/>
          </ac:picMkLst>
        </pc:picChg>
      </pc:sldChg>
      <pc:sldChg chg="delSp modSp mod delAnim">
        <pc:chgData name="Shamila Shazan (2419837)" userId="b7c11957-721d-4bc2-b367-430fc1f1b8e7" providerId="ADAL" clId="{DC1F388A-6CDF-424C-B422-80AD3FC592C4}" dt="2026-03-13T23:49:51.096" v="18" actId="1076"/>
        <pc:sldMkLst>
          <pc:docMk/>
          <pc:sldMk cId="2918986745" sldId="258"/>
        </pc:sldMkLst>
        <pc:picChg chg="del mod">
          <ac:chgData name="Shamila Shazan (2419837)" userId="b7c11957-721d-4bc2-b367-430fc1f1b8e7" providerId="ADAL" clId="{DC1F388A-6CDF-424C-B422-80AD3FC592C4}" dt="2026-03-13T23:44:20.511" v="16" actId="21"/>
          <ac:picMkLst>
            <pc:docMk/>
            <pc:sldMk cId="2918986745" sldId="258"/>
            <ac:picMk id="3" creationId="{AE584C4D-E6E4-8D80-E9B0-FDED526CD9A4}"/>
          </ac:picMkLst>
        </pc:picChg>
        <pc:picChg chg="mod">
          <ac:chgData name="Shamila Shazan (2419837)" userId="b7c11957-721d-4bc2-b367-430fc1f1b8e7" providerId="ADAL" clId="{DC1F388A-6CDF-424C-B422-80AD3FC592C4}" dt="2026-03-13T23:49:51.096" v="18" actId="1076"/>
          <ac:picMkLst>
            <pc:docMk/>
            <pc:sldMk cId="2918986745" sldId="258"/>
            <ac:picMk id="4" creationId="{A3BC8652-4938-5D62-ECA3-690ACFDE9EE5}"/>
          </ac:picMkLst>
        </pc:picChg>
      </pc:sldChg>
      <pc:sldChg chg="delSp modSp mod delAnim">
        <pc:chgData name="Shamila Shazan (2419837)" userId="b7c11957-721d-4bc2-b367-430fc1f1b8e7" providerId="ADAL" clId="{DC1F388A-6CDF-424C-B422-80AD3FC592C4}" dt="2026-03-13T23:51:25.823" v="20" actId="1076"/>
        <pc:sldMkLst>
          <pc:docMk/>
          <pc:sldMk cId="537033739" sldId="259"/>
        </pc:sldMkLst>
        <pc:picChg chg="del mod">
          <ac:chgData name="Shamila Shazan (2419837)" userId="b7c11957-721d-4bc2-b367-430fc1f1b8e7" providerId="ADAL" clId="{DC1F388A-6CDF-424C-B422-80AD3FC592C4}" dt="2026-03-13T23:50:16.052" v="19" actId="21"/>
          <ac:picMkLst>
            <pc:docMk/>
            <pc:sldMk cId="537033739" sldId="259"/>
            <ac:picMk id="3" creationId="{72274B91-F58C-9D6C-CC29-F72339F50E6A}"/>
          </ac:picMkLst>
        </pc:picChg>
        <pc:picChg chg="mod">
          <ac:chgData name="Shamila Shazan (2419837)" userId="b7c11957-721d-4bc2-b367-430fc1f1b8e7" providerId="ADAL" clId="{DC1F388A-6CDF-424C-B422-80AD3FC592C4}" dt="2026-03-13T23:51:25.823" v="20" actId="1076"/>
          <ac:picMkLst>
            <pc:docMk/>
            <pc:sldMk cId="537033739" sldId="259"/>
            <ac:picMk id="4" creationId="{49BC904C-B987-8CAC-A40D-33D75B6FB5BC}"/>
          </ac:picMkLst>
        </pc:picChg>
      </pc:sldChg>
      <pc:sldChg chg="delSp modSp mod delAnim">
        <pc:chgData name="Shamila Shazan (2419837)" userId="b7c11957-721d-4bc2-b367-430fc1f1b8e7" providerId="ADAL" clId="{DC1F388A-6CDF-424C-B422-80AD3FC592C4}" dt="2026-03-13T23:53:24.700" v="22" actId="1076"/>
        <pc:sldMkLst>
          <pc:docMk/>
          <pc:sldMk cId="409364384" sldId="260"/>
        </pc:sldMkLst>
        <pc:picChg chg="del mod">
          <ac:chgData name="Shamila Shazan (2419837)" userId="b7c11957-721d-4bc2-b367-430fc1f1b8e7" providerId="ADAL" clId="{DC1F388A-6CDF-424C-B422-80AD3FC592C4}" dt="2026-03-13T23:51:44.060" v="21" actId="21"/>
          <ac:picMkLst>
            <pc:docMk/>
            <pc:sldMk cId="409364384" sldId="260"/>
            <ac:picMk id="4" creationId="{714435DE-A8AE-1021-C11C-2264C64924CC}"/>
          </ac:picMkLst>
        </pc:picChg>
        <pc:picChg chg="mod">
          <ac:chgData name="Shamila Shazan (2419837)" userId="b7c11957-721d-4bc2-b367-430fc1f1b8e7" providerId="ADAL" clId="{DC1F388A-6CDF-424C-B422-80AD3FC592C4}" dt="2026-03-13T23:53:24.700" v="22" actId="1076"/>
          <ac:picMkLst>
            <pc:docMk/>
            <pc:sldMk cId="409364384" sldId="260"/>
            <ac:picMk id="6" creationId="{D063EFFB-890F-73F4-533E-812E844381F3}"/>
          </ac:picMkLst>
        </pc:picChg>
      </pc:sldChg>
      <pc:sldChg chg="delSp modSp mod delAnim">
        <pc:chgData name="Shamila Shazan (2419837)" userId="b7c11957-721d-4bc2-b367-430fc1f1b8e7" providerId="ADAL" clId="{DC1F388A-6CDF-424C-B422-80AD3FC592C4}" dt="2026-03-13T23:55:25.341" v="24" actId="1076"/>
        <pc:sldMkLst>
          <pc:docMk/>
          <pc:sldMk cId="1942284556" sldId="261"/>
        </pc:sldMkLst>
        <pc:picChg chg="del mod">
          <ac:chgData name="Shamila Shazan (2419837)" userId="b7c11957-721d-4bc2-b367-430fc1f1b8e7" providerId="ADAL" clId="{DC1F388A-6CDF-424C-B422-80AD3FC592C4}" dt="2026-03-13T23:53:38.957" v="23" actId="21"/>
          <ac:picMkLst>
            <pc:docMk/>
            <pc:sldMk cId="1942284556" sldId="261"/>
            <ac:picMk id="4" creationId="{2386DAD0-2B97-0BEE-B47D-175589FB7A2E}"/>
          </ac:picMkLst>
        </pc:picChg>
        <pc:picChg chg="mod">
          <ac:chgData name="Shamila Shazan (2419837)" userId="b7c11957-721d-4bc2-b367-430fc1f1b8e7" providerId="ADAL" clId="{DC1F388A-6CDF-424C-B422-80AD3FC592C4}" dt="2026-03-13T23:55:25.341" v="24" actId="1076"/>
          <ac:picMkLst>
            <pc:docMk/>
            <pc:sldMk cId="1942284556" sldId="261"/>
            <ac:picMk id="6" creationId="{F9F76E73-F69E-9F51-7C65-6DEA2392BCCF}"/>
          </ac:picMkLst>
        </pc:picChg>
      </pc:sldChg>
      <pc:sldChg chg="modSp mod">
        <pc:chgData name="Shamila Shazan (2419837)" userId="b7c11957-721d-4bc2-b367-430fc1f1b8e7" providerId="ADAL" clId="{DC1F388A-6CDF-424C-B422-80AD3FC592C4}" dt="2026-03-14T00:02:17.915" v="27" actId="1076"/>
        <pc:sldMkLst>
          <pc:docMk/>
          <pc:sldMk cId="1149724339" sldId="264"/>
        </pc:sldMkLst>
        <pc:picChg chg="mod">
          <ac:chgData name="Shamila Shazan (2419837)" userId="b7c11957-721d-4bc2-b367-430fc1f1b8e7" providerId="ADAL" clId="{DC1F388A-6CDF-424C-B422-80AD3FC592C4}" dt="2026-03-14T00:02:17.915" v="27" actId="1076"/>
          <ac:picMkLst>
            <pc:docMk/>
            <pc:sldMk cId="1149724339" sldId="264"/>
            <ac:picMk id="4" creationId="{6EDA298D-3B20-0EDD-5A56-CB279B2FC0CF}"/>
          </ac:picMkLst>
        </pc:picChg>
      </pc:sldChg>
      <pc:sldChg chg="modSp mod">
        <pc:chgData name="Shamila Shazan (2419837)" userId="b7c11957-721d-4bc2-b367-430fc1f1b8e7" providerId="ADAL" clId="{DC1F388A-6CDF-424C-B422-80AD3FC592C4}" dt="2026-03-14T00:04:44.258" v="29" actId="1076"/>
        <pc:sldMkLst>
          <pc:docMk/>
          <pc:sldMk cId="4108655929" sldId="266"/>
        </pc:sldMkLst>
        <pc:picChg chg="mod">
          <ac:chgData name="Shamila Shazan (2419837)" userId="b7c11957-721d-4bc2-b367-430fc1f1b8e7" providerId="ADAL" clId="{DC1F388A-6CDF-424C-B422-80AD3FC592C4}" dt="2026-03-14T00:04:44.258" v="29" actId="1076"/>
          <ac:picMkLst>
            <pc:docMk/>
            <pc:sldMk cId="4108655929" sldId="266"/>
            <ac:picMk id="3" creationId="{4B64A755-0EB4-B4D3-ADDE-3D42E08DC4FF}"/>
          </ac:picMkLst>
        </pc:picChg>
      </pc:sldChg>
      <pc:sldChg chg="modSp mod">
        <pc:chgData name="Shamila Shazan (2419837)" userId="b7c11957-721d-4bc2-b367-430fc1f1b8e7" providerId="ADAL" clId="{DC1F388A-6CDF-424C-B422-80AD3FC592C4}" dt="2026-03-14T00:10:19.117" v="30" actId="1076"/>
        <pc:sldMkLst>
          <pc:docMk/>
          <pc:sldMk cId="2755609534" sldId="267"/>
        </pc:sldMkLst>
        <pc:picChg chg="mod">
          <ac:chgData name="Shamila Shazan (2419837)" userId="b7c11957-721d-4bc2-b367-430fc1f1b8e7" providerId="ADAL" clId="{DC1F388A-6CDF-424C-B422-80AD3FC592C4}" dt="2026-03-14T00:10:19.117" v="30" actId="1076"/>
          <ac:picMkLst>
            <pc:docMk/>
            <pc:sldMk cId="2755609534" sldId="267"/>
            <ac:picMk id="4" creationId="{4F9B1012-F702-325C-0E5B-AE68054915B9}"/>
          </ac:picMkLst>
        </pc:picChg>
      </pc:sldChg>
      <pc:sldChg chg="modSp mod">
        <pc:chgData name="Shamila Shazan (2419837)" userId="b7c11957-721d-4bc2-b367-430fc1f1b8e7" providerId="ADAL" clId="{DC1F388A-6CDF-424C-B422-80AD3FC592C4}" dt="2026-03-14T00:16:51.942" v="32" actId="1076"/>
        <pc:sldMkLst>
          <pc:docMk/>
          <pc:sldMk cId="3345925416" sldId="268"/>
        </pc:sldMkLst>
        <pc:picChg chg="mod">
          <ac:chgData name="Shamila Shazan (2419837)" userId="b7c11957-721d-4bc2-b367-430fc1f1b8e7" providerId="ADAL" clId="{DC1F388A-6CDF-424C-B422-80AD3FC592C4}" dt="2026-03-14T00:16:51.942" v="32" actId="1076"/>
          <ac:picMkLst>
            <pc:docMk/>
            <pc:sldMk cId="3345925416" sldId="268"/>
            <ac:picMk id="4" creationId="{876D2A78-0902-940E-4E43-72A4D581BB37}"/>
          </ac:picMkLst>
        </pc:picChg>
      </pc:sldChg>
      <pc:sldChg chg="modSp mod">
        <pc:chgData name="Shamila Shazan (2419837)" userId="b7c11957-721d-4bc2-b367-430fc1f1b8e7" providerId="ADAL" clId="{DC1F388A-6CDF-424C-B422-80AD3FC592C4}" dt="2026-03-14T00:18:04.491" v="34" actId="1076"/>
        <pc:sldMkLst>
          <pc:docMk/>
          <pc:sldMk cId="1013565768" sldId="269"/>
        </pc:sldMkLst>
        <pc:picChg chg="mod">
          <ac:chgData name="Shamila Shazan (2419837)" userId="b7c11957-721d-4bc2-b367-430fc1f1b8e7" providerId="ADAL" clId="{DC1F388A-6CDF-424C-B422-80AD3FC592C4}" dt="2026-03-14T00:18:04.491" v="34" actId="1076"/>
          <ac:picMkLst>
            <pc:docMk/>
            <pc:sldMk cId="1013565768" sldId="269"/>
            <ac:picMk id="3" creationId="{C6664BD0-8E78-F7EC-32B2-985CC91C639A}"/>
          </ac:picMkLst>
        </pc:picChg>
      </pc:sldChg>
      <pc:sldChg chg="modSp mod">
        <pc:chgData name="Shamila Shazan (2419837)" userId="b7c11957-721d-4bc2-b367-430fc1f1b8e7" providerId="ADAL" clId="{DC1F388A-6CDF-424C-B422-80AD3FC592C4}" dt="2026-03-14T00:11:13.843" v="31" actId="1076"/>
        <pc:sldMkLst>
          <pc:docMk/>
          <pc:sldMk cId="2512073657" sldId="270"/>
        </pc:sldMkLst>
        <pc:picChg chg="mod">
          <ac:chgData name="Shamila Shazan (2419837)" userId="b7c11957-721d-4bc2-b367-430fc1f1b8e7" providerId="ADAL" clId="{DC1F388A-6CDF-424C-B422-80AD3FC592C4}" dt="2026-03-14T00:11:13.843" v="31" actId="1076"/>
          <ac:picMkLst>
            <pc:docMk/>
            <pc:sldMk cId="2512073657" sldId="270"/>
            <ac:picMk id="3" creationId="{85227E80-C810-9634-807B-A5ED014FE100}"/>
          </ac:picMkLst>
        </pc:picChg>
      </pc:sldChg>
      <pc:sldChg chg="modSp mod">
        <pc:chgData name="Shamila Shazan (2419837)" userId="b7c11957-721d-4bc2-b367-430fc1f1b8e7" providerId="ADAL" clId="{DC1F388A-6CDF-424C-B422-80AD3FC592C4}" dt="2026-03-14T00:03:34.946" v="28" actId="1076"/>
        <pc:sldMkLst>
          <pc:docMk/>
          <pc:sldMk cId="1780465413" sldId="271"/>
        </pc:sldMkLst>
        <pc:picChg chg="mod">
          <ac:chgData name="Shamila Shazan (2419837)" userId="b7c11957-721d-4bc2-b367-430fc1f1b8e7" providerId="ADAL" clId="{DC1F388A-6CDF-424C-B422-80AD3FC592C4}" dt="2026-03-14T00:03:34.946" v="28" actId="1076"/>
          <ac:picMkLst>
            <pc:docMk/>
            <pc:sldMk cId="1780465413" sldId="271"/>
            <ac:picMk id="4" creationId="{C42D1103-B61C-B56E-6B20-C5850FBD2542}"/>
          </ac:picMkLst>
        </pc:picChg>
      </pc:sldChg>
      <pc:sldChg chg="delSp modSp mod delAnim">
        <pc:chgData name="Shamila Shazan (2419837)" userId="b7c11957-721d-4bc2-b367-430fc1f1b8e7" providerId="ADAL" clId="{DC1F388A-6CDF-424C-B422-80AD3FC592C4}" dt="2026-03-13T23:43:36.228" v="15" actId="1076"/>
        <pc:sldMkLst>
          <pc:docMk/>
          <pc:sldMk cId="3008762338" sldId="272"/>
        </pc:sldMkLst>
        <pc:picChg chg="del mod">
          <ac:chgData name="Shamila Shazan (2419837)" userId="b7c11957-721d-4bc2-b367-430fc1f1b8e7" providerId="ADAL" clId="{DC1F388A-6CDF-424C-B422-80AD3FC592C4}" dt="2026-03-13T23:40:25.451" v="14" actId="21"/>
          <ac:picMkLst>
            <pc:docMk/>
            <pc:sldMk cId="3008762338" sldId="272"/>
            <ac:picMk id="3" creationId="{E497777D-C341-2701-3824-C4C35BFA8379}"/>
          </ac:picMkLst>
        </pc:picChg>
        <pc:picChg chg="mod">
          <ac:chgData name="Shamila Shazan (2419837)" userId="b7c11957-721d-4bc2-b367-430fc1f1b8e7" providerId="ADAL" clId="{DC1F388A-6CDF-424C-B422-80AD3FC592C4}" dt="2026-03-13T23:43:36.228" v="15" actId="1076"/>
          <ac:picMkLst>
            <pc:docMk/>
            <pc:sldMk cId="3008762338" sldId="272"/>
            <ac:picMk id="4" creationId="{F90D5193-381C-AFCF-08B1-741A0A69BAF9}"/>
          </ac:picMkLst>
        </pc:picChg>
      </pc:sldChg>
      <pc:sldChg chg="modSp mod">
        <pc:chgData name="Shamila Shazan (2419837)" userId="b7c11957-721d-4bc2-b367-430fc1f1b8e7" providerId="ADAL" clId="{DC1F388A-6CDF-424C-B422-80AD3FC592C4}" dt="2026-03-13T23:57:37.354" v="25" actId="1076"/>
        <pc:sldMkLst>
          <pc:docMk/>
          <pc:sldMk cId="546645001" sldId="273"/>
        </pc:sldMkLst>
        <pc:picChg chg="mod">
          <ac:chgData name="Shamila Shazan (2419837)" userId="b7c11957-721d-4bc2-b367-430fc1f1b8e7" providerId="ADAL" clId="{DC1F388A-6CDF-424C-B422-80AD3FC592C4}" dt="2026-03-13T23:57:37.354" v="25" actId="1076"/>
          <ac:picMkLst>
            <pc:docMk/>
            <pc:sldMk cId="546645001" sldId="273"/>
            <ac:picMk id="4" creationId="{BA7D47A9-6E90-2FD6-E683-1A9E11B41377}"/>
          </ac:picMkLst>
        </pc:picChg>
      </pc:sldChg>
      <pc:sldChg chg="modSp mod">
        <pc:chgData name="Shamila Shazan (2419837)" userId="b7c11957-721d-4bc2-b367-430fc1f1b8e7" providerId="ADAL" clId="{DC1F388A-6CDF-424C-B422-80AD3FC592C4}" dt="2026-03-14T00:00:24.929" v="26" actId="1076"/>
        <pc:sldMkLst>
          <pc:docMk/>
          <pc:sldMk cId="1990812341" sldId="274"/>
        </pc:sldMkLst>
        <pc:picChg chg="mod">
          <ac:chgData name="Shamila Shazan (2419837)" userId="b7c11957-721d-4bc2-b367-430fc1f1b8e7" providerId="ADAL" clId="{DC1F388A-6CDF-424C-B422-80AD3FC592C4}" dt="2026-03-14T00:00:24.929" v="26" actId="1076"/>
          <ac:picMkLst>
            <pc:docMk/>
            <pc:sldMk cId="1990812341" sldId="274"/>
            <ac:picMk id="4" creationId="{5E79D131-E3FA-178D-C38D-98443E9FC2DC}"/>
          </ac:picMkLst>
        </pc:picChg>
      </pc:sldChg>
    </pc:docChg>
  </pc:docChgLst>
  <pc:docChgLst>
    <pc:chgData name="Shamila Shazan (2419837)" userId="S::2419837@student.uwtsd.ac.uk::b7c11957-721d-4bc2-b367-430fc1f1b8e7" providerId="AD" clId="Web-{9BFDEDA5-C718-F700-1FB0-6FFEBAA006FA}"/>
    <pc:docChg chg="modSld">
      <pc:chgData name="Shamila Shazan (2419837)" userId="S::2419837@student.uwtsd.ac.uk::b7c11957-721d-4bc2-b367-430fc1f1b8e7" providerId="AD" clId="Web-{9BFDEDA5-C718-F700-1FB0-6FFEBAA006FA}" dt="2026-03-12T18:53:59.272" v="1" actId="20577"/>
      <pc:docMkLst>
        <pc:docMk/>
      </pc:docMkLst>
      <pc:sldChg chg="modSp">
        <pc:chgData name="Shamila Shazan (2419837)" userId="S::2419837@student.uwtsd.ac.uk::b7c11957-721d-4bc2-b367-430fc1f1b8e7" providerId="AD" clId="Web-{9BFDEDA5-C718-F700-1FB0-6FFEBAA006FA}" dt="2026-03-12T18:53:59.272" v="1" actId="20577"/>
        <pc:sldMkLst>
          <pc:docMk/>
          <pc:sldMk cId="1013565768" sldId="269"/>
        </pc:sldMkLst>
        <pc:spChg chg="mod">
          <ac:chgData name="Shamila Shazan (2419837)" userId="S::2419837@student.uwtsd.ac.uk::b7c11957-721d-4bc2-b367-430fc1f1b8e7" providerId="AD" clId="Web-{9BFDEDA5-C718-F700-1FB0-6FFEBAA006FA}" dt="2026-03-12T18:53:59.272" v="1" actId="20577"/>
          <ac:spMkLst>
            <pc:docMk/>
            <pc:sldMk cId="1013565768" sldId="269"/>
            <ac:spMk id="23" creationId="{D75A7011-489E-F3C0-D5DD-A078EF62B813}"/>
          </ac:spMkLst>
        </pc:spChg>
      </pc:sldChg>
    </pc:docChg>
  </pc:docChgLst>
  <pc:docChgLst>
    <pc:chgData name="Shamila Shazan (2419837)" userId="S::2419837@student.uwtsd.ac.uk::b7c11957-721d-4bc2-b367-430fc1f1b8e7" providerId="AD" clId="Web-{8010AD22-6039-ECC0-D3B5-27673DFABBB2}"/>
    <pc:docChg chg="addSld delSld modSld">
      <pc:chgData name="Shamila Shazan (2419837)" userId="S::2419837@student.uwtsd.ac.uk::b7c11957-721d-4bc2-b367-430fc1f1b8e7" providerId="AD" clId="Web-{8010AD22-6039-ECC0-D3B5-27673DFABBB2}" dt="2026-03-11T14:45:07.698" v="1273" actId="20577"/>
      <pc:docMkLst>
        <pc:docMk/>
      </pc:docMkLst>
      <pc:sldChg chg="modSp">
        <pc:chgData name="Shamila Shazan (2419837)" userId="S::2419837@student.uwtsd.ac.uk::b7c11957-721d-4bc2-b367-430fc1f1b8e7" providerId="AD" clId="Web-{8010AD22-6039-ECC0-D3B5-27673DFABBB2}" dt="2026-03-11T14:45:07.698" v="1273" actId="20577"/>
        <pc:sldMkLst>
          <pc:docMk/>
          <pc:sldMk cId="109857222" sldId="256"/>
        </pc:sldMkLst>
        <pc:spChg chg="mod">
          <ac:chgData name="Shamila Shazan (2419837)" userId="S::2419837@student.uwtsd.ac.uk::b7c11957-721d-4bc2-b367-430fc1f1b8e7" providerId="AD" clId="Web-{8010AD22-6039-ECC0-D3B5-27673DFABBB2}" dt="2026-03-11T14:45:07.698" v="127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ClrOvrMap delDesignElem chgLayout">
        <pc:chgData name="Shamila Shazan (2419837)" userId="S::2419837@student.uwtsd.ac.uk::b7c11957-721d-4bc2-b367-430fc1f1b8e7" providerId="AD" clId="Web-{8010AD22-6039-ECC0-D3B5-27673DFABBB2}" dt="2026-03-11T13:52:54.150" v="322" actId="20577"/>
        <pc:sldMkLst>
          <pc:docMk/>
          <pc:sldMk cId="3345925416" sldId="268"/>
        </pc:sldMkLst>
        <pc:spChg chg="mod ord">
          <ac:chgData name="Shamila Shazan (2419837)" userId="S::2419837@student.uwtsd.ac.uk::b7c11957-721d-4bc2-b367-430fc1f1b8e7" providerId="AD" clId="Web-{8010AD22-6039-ECC0-D3B5-27673DFABBB2}" dt="2026-03-11T13:52:26.728" v="321"/>
          <ac:spMkLst>
            <pc:docMk/>
            <pc:sldMk cId="3345925416" sldId="268"/>
            <ac:spMk id="2" creationId="{DE825F26-85B9-E76E-4B4E-B8E64CC2993D}"/>
          </ac:spMkLst>
        </pc:spChg>
        <pc:spChg chg="add mod ord">
          <ac:chgData name="Shamila Shazan (2419837)" userId="S::2419837@student.uwtsd.ac.uk::b7c11957-721d-4bc2-b367-430fc1f1b8e7" providerId="AD" clId="Web-{8010AD22-6039-ECC0-D3B5-27673DFABBB2}" dt="2026-03-11T13:52:54.150" v="322" actId="20577"/>
          <ac:spMkLst>
            <pc:docMk/>
            <pc:sldMk cId="3345925416" sldId="268"/>
            <ac:spMk id="3" creationId="{9D4DD555-9C98-0886-4DA6-86929736107E}"/>
          </ac:spMkLst>
        </pc:spChg>
        <pc:spChg chg="add">
          <ac:chgData name="Shamila Shazan (2419837)" userId="S::2419837@student.uwtsd.ac.uk::b7c11957-721d-4bc2-b367-430fc1f1b8e7" providerId="AD" clId="Web-{8010AD22-6039-ECC0-D3B5-27673DFABBB2}" dt="2026-03-11T13:52:26.728" v="321"/>
          <ac:spMkLst>
            <pc:docMk/>
            <pc:sldMk cId="3345925416" sldId="268"/>
            <ac:spMk id="19" creationId="{774A975B-A886-5202-0489-6965514A0D14}"/>
          </ac:spMkLst>
        </pc:spChg>
        <pc:spChg chg="add">
          <ac:chgData name="Shamila Shazan (2419837)" userId="S::2419837@student.uwtsd.ac.uk::b7c11957-721d-4bc2-b367-430fc1f1b8e7" providerId="AD" clId="Web-{8010AD22-6039-ECC0-D3B5-27673DFABBB2}" dt="2026-03-11T13:52:26.728" v="321"/>
          <ac:spMkLst>
            <pc:docMk/>
            <pc:sldMk cId="3345925416" sldId="268"/>
            <ac:spMk id="21" creationId="{9EE42DCE-4A4F-44C4-84E5-261B3BEEF1DA}"/>
          </ac:spMkLst>
        </pc:spChg>
        <pc:spChg chg="add">
          <ac:chgData name="Shamila Shazan (2419837)" userId="S::2419837@student.uwtsd.ac.uk::b7c11957-721d-4bc2-b367-430fc1f1b8e7" providerId="AD" clId="Web-{8010AD22-6039-ECC0-D3B5-27673DFABBB2}" dt="2026-03-11T13:52:26.728" v="321"/>
          <ac:spMkLst>
            <pc:docMk/>
            <pc:sldMk cId="3345925416" sldId="268"/>
            <ac:spMk id="23" creationId="{887F59F2-5FBC-40CD-AD35-376AECE49EA6}"/>
          </ac:spMkLst>
        </pc:spChg>
        <pc:picChg chg="add">
          <ac:chgData name="Shamila Shazan (2419837)" userId="S::2419837@student.uwtsd.ac.uk::b7c11957-721d-4bc2-b367-430fc1f1b8e7" providerId="AD" clId="Web-{8010AD22-6039-ECC0-D3B5-27673DFABBB2}" dt="2026-03-11T13:52:26.728" v="321"/>
          <ac:picMkLst>
            <pc:docMk/>
            <pc:sldMk cId="3345925416" sldId="268"/>
            <ac:picMk id="16" creationId="{1F55F353-346C-6460-5968-A0D65DDB0E4D}"/>
          </ac:picMkLst>
        </pc:picChg>
      </pc:sldChg>
      <pc:sldChg chg="modSp add del addAnim">
        <pc:chgData name="Shamila Shazan (2419837)" userId="S::2419837@student.uwtsd.ac.uk::b7c11957-721d-4bc2-b367-430fc1f1b8e7" providerId="AD" clId="Web-{8010AD22-6039-ECC0-D3B5-27673DFABBB2}" dt="2026-03-11T14:43:47.197" v="1270"/>
        <pc:sldMkLst>
          <pc:docMk/>
          <pc:sldMk cId="1013565768" sldId="269"/>
        </pc:sldMkLst>
        <pc:spChg chg="mod">
          <ac:chgData name="Shamila Shazan (2419837)" userId="S::2419837@student.uwtsd.ac.uk::b7c11957-721d-4bc2-b367-430fc1f1b8e7" providerId="AD" clId="Web-{8010AD22-6039-ECC0-D3B5-27673DFABBB2}" dt="2026-03-11T14:43:13.712" v="1269" actId="14100"/>
          <ac:spMkLst>
            <pc:docMk/>
            <pc:sldMk cId="1013565768" sldId="269"/>
            <ac:spMk id="2" creationId="{B9C60101-5952-0F61-722D-C72A27C6BCDF}"/>
          </ac:spMkLst>
        </pc:spChg>
        <pc:spChg chg="mod">
          <ac:chgData name="Shamila Shazan (2419837)" userId="S::2419837@student.uwtsd.ac.uk::b7c11957-721d-4bc2-b367-430fc1f1b8e7" providerId="AD" clId="Web-{8010AD22-6039-ECC0-D3B5-27673DFABBB2}" dt="2026-03-11T14:42:33.664" v="1266" actId="20577"/>
          <ac:spMkLst>
            <pc:docMk/>
            <pc:sldMk cId="1013565768" sldId="269"/>
            <ac:spMk id="23" creationId="{D75A7011-489E-F3C0-D5DD-A078EF62B813}"/>
          </ac:spMkLst>
        </pc:spChg>
      </pc:sldChg>
      <pc:sldChg chg="addSp delSp modSp">
        <pc:chgData name="Shamila Shazan (2419837)" userId="S::2419837@student.uwtsd.ac.uk::b7c11957-721d-4bc2-b367-430fc1f1b8e7" providerId="AD" clId="Web-{8010AD22-6039-ECC0-D3B5-27673DFABBB2}" dt="2026-03-11T13:51:20.633" v="320"/>
        <pc:sldMkLst>
          <pc:docMk/>
          <pc:sldMk cId="2512073657" sldId="270"/>
        </pc:sldMkLst>
        <pc:spChg chg="mod">
          <ac:chgData name="Shamila Shazan (2419837)" userId="S::2419837@student.uwtsd.ac.uk::b7c11957-721d-4bc2-b367-430fc1f1b8e7" providerId="AD" clId="Web-{8010AD22-6039-ECC0-D3B5-27673DFABBB2}" dt="2026-03-11T13:51:20.633" v="320"/>
          <ac:spMkLst>
            <pc:docMk/>
            <pc:sldMk cId="2512073657" sldId="270"/>
            <ac:spMk id="2" creationId="{F5B44353-67DD-59A6-78F4-CA98733AC753}"/>
          </ac:spMkLst>
        </pc:spChg>
        <pc:spChg chg="add">
          <ac:chgData name="Shamila Shazan (2419837)" userId="S::2419837@student.uwtsd.ac.uk::b7c11957-721d-4bc2-b367-430fc1f1b8e7" providerId="AD" clId="Web-{8010AD22-6039-ECC0-D3B5-27673DFABBB2}" dt="2026-03-11T13:51:20.633" v="320"/>
          <ac:spMkLst>
            <pc:docMk/>
            <pc:sldMk cId="2512073657" sldId="270"/>
            <ac:spMk id="18" creationId="{817D949E-564D-4503-A64E-D22FA3232C29}"/>
          </ac:spMkLst>
        </pc:spChg>
        <pc:spChg chg="add">
          <ac:chgData name="Shamila Shazan (2419837)" userId="S::2419837@student.uwtsd.ac.uk::b7c11957-721d-4bc2-b367-430fc1f1b8e7" providerId="AD" clId="Web-{8010AD22-6039-ECC0-D3B5-27673DFABBB2}" dt="2026-03-11T13:51:20.633" v="320"/>
          <ac:spMkLst>
            <pc:docMk/>
            <pc:sldMk cId="2512073657" sldId="270"/>
            <ac:spMk id="20" creationId="{92BE0106-0C20-465B-A1BE-0BAC2737B1AD}"/>
          </ac:spMkLst>
        </pc:spChg>
        <pc:spChg chg="add">
          <ac:chgData name="Shamila Shazan (2419837)" userId="S::2419837@student.uwtsd.ac.uk::b7c11957-721d-4bc2-b367-430fc1f1b8e7" providerId="AD" clId="Web-{8010AD22-6039-ECC0-D3B5-27673DFABBB2}" dt="2026-03-11T13:51:20.633" v="320"/>
          <ac:spMkLst>
            <pc:docMk/>
            <pc:sldMk cId="2512073657" sldId="270"/>
            <ac:spMk id="22" creationId="{851808AB-2943-464C-A710-F2A18D869334}"/>
          </ac:spMkLst>
        </pc:spChg>
        <pc:graphicFrameChg chg="add">
          <ac:chgData name="Shamila Shazan (2419837)" userId="S::2419837@student.uwtsd.ac.uk::b7c11957-721d-4bc2-b367-430fc1f1b8e7" providerId="AD" clId="Web-{8010AD22-6039-ECC0-D3B5-27673DFABBB2}" dt="2026-03-11T13:51:20.633" v="320"/>
          <ac:graphicFrameMkLst>
            <pc:docMk/>
            <pc:sldMk cId="2512073657" sldId="270"/>
            <ac:graphicFrameMk id="14" creationId="{9B27E406-8365-58E7-2AD7-E4CB451EFA88}"/>
          </ac:graphicFrameMkLst>
        </pc:graphicFrameChg>
      </pc:sldChg>
    </pc:docChg>
  </pc:docChgLst>
  <pc:docChgLst>
    <pc:chgData name="Shamila Shazan (2419837)" userId="S::2419837@student.uwtsd.ac.uk::b7c11957-721d-4bc2-b367-430fc1f1b8e7" providerId="AD" clId="Web-{A0DDE6E8-99D6-4578-4D70-1E4393D92723}"/>
    <pc:docChg chg="modSld">
      <pc:chgData name="Shamila Shazan (2419837)" userId="S::2419837@student.uwtsd.ac.uk::b7c11957-721d-4bc2-b367-430fc1f1b8e7" providerId="AD" clId="Web-{A0DDE6E8-99D6-4578-4D70-1E4393D92723}" dt="2026-03-12T15:21:18.115" v="7" actId="20577"/>
      <pc:docMkLst>
        <pc:docMk/>
      </pc:docMkLst>
      <pc:sldChg chg="modSp">
        <pc:chgData name="Shamila Shazan (2419837)" userId="S::2419837@student.uwtsd.ac.uk::b7c11957-721d-4bc2-b367-430fc1f1b8e7" providerId="AD" clId="Web-{A0DDE6E8-99D6-4578-4D70-1E4393D92723}" dt="2026-03-12T15:21:18.115" v="7" actId="20577"/>
        <pc:sldMkLst>
          <pc:docMk/>
          <pc:sldMk cId="109857222" sldId="256"/>
        </pc:sldMkLst>
        <pc:spChg chg="mod">
          <ac:chgData name="Shamila Shazan (2419837)" userId="S::2419837@student.uwtsd.ac.uk::b7c11957-721d-4bc2-b367-430fc1f1b8e7" providerId="AD" clId="Web-{A0DDE6E8-99D6-4578-4D70-1E4393D92723}" dt="2026-03-12T15:21:18.115" v="7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hamila Shazan (2419837)" userId="S::2419837@student.uwtsd.ac.uk::b7c11957-721d-4bc2-b367-430fc1f1b8e7" providerId="AD" clId="Web-{A959F293-08AB-0032-CCA6-8E26694217E4}"/>
    <pc:docChg chg="modSld">
      <pc:chgData name="Shamila Shazan (2419837)" userId="S::2419837@student.uwtsd.ac.uk::b7c11957-721d-4bc2-b367-430fc1f1b8e7" providerId="AD" clId="Web-{A959F293-08AB-0032-CCA6-8E26694217E4}" dt="2026-03-13T15:10:38.375" v="21" actId="20577"/>
      <pc:docMkLst>
        <pc:docMk/>
      </pc:docMkLst>
      <pc:sldChg chg="modSp">
        <pc:chgData name="Shamila Shazan (2419837)" userId="S::2419837@student.uwtsd.ac.uk::b7c11957-721d-4bc2-b367-430fc1f1b8e7" providerId="AD" clId="Web-{A959F293-08AB-0032-CCA6-8E26694217E4}" dt="2026-03-13T15:09:24.981" v="6" actId="20577"/>
        <pc:sldMkLst>
          <pc:docMk/>
          <pc:sldMk cId="2918986745" sldId="258"/>
        </pc:sldMkLst>
        <pc:graphicFrameChg chg="modGraphic">
          <ac:chgData name="Shamila Shazan (2419837)" userId="S::2419837@student.uwtsd.ac.uk::b7c11957-721d-4bc2-b367-430fc1f1b8e7" providerId="AD" clId="Web-{A959F293-08AB-0032-CCA6-8E26694217E4}" dt="2026-03-13T15:09:24.981" v="6" actId="20577"/>
          <ac:graphicFrameMkLst>
            <pc:docMk/>
            <pc:sldMk cId="2918986745" sldId="258"/>
            <ac:graphicFrameMk id="20" creationId="{4865AFD8-2958-3892-439C-F3734525C1D9}"/>
          </ac:graphicFrameMkLst>
        </pc:graphicFrameChg>
      </pc:sldChg>
      <pc:sldChg chg="modSp">
        <pc:chgData name="Shamila Shazan (2419837)" userId="S::2419837@student.uwtsd.ac.uk::b7c11957-721d-4bc2-b367-430fc1f1b8e7" providerId="AD" clId="Web-{A959F293-08AB-0032-CCA6-8E26694217E4}" dt="2026-03-13T15:09:57.748" v="11" actId="20577"/>
        <pc:sldMkLst>
          <pc:docMk/>
          <pc:sldMk cId="409364384" sldId="260"/>
        </pc:sldMkLst>
        <pc:spChg chg="mod">
          <ac:chgData name="Shamila Shazan (2419837)" userId="S::2419837@student.uwtsd.ac.uk::b7c11957-721d-4bc2-b367-430fc1f1b8e7" providerId="AD" clId="Web-{A959F293-08AB-0032-CCA6-8E26694217E4}" dt="2026-03-13T15:09:57.748" v="11" actId="20577"/>
          <ac:spMkLst>
            <pc:docMk/>
            <pc:sldMk cId="409364384" sldId="260"/>
            <ac:spMk id="3" creationId="{25A0593F-5851-4917-CCD4-BA498A40DAA9}"/>
          </ac:spMkLst>
        </pc:spChg>
      </pc:sldChg>
      <pc:sldChg chg="modSp">
        <pc:chgData name="Shamila Shazan (2419837)" userId="S::2419837@student.uwtsd.ac.uk::b7c11957-721d-4bc2-b367-430fc1f1b8e7" providerId="AD" clId="Web-{A959F293-08AB-0032-CCA6-8E26694217E4}" dt="2026-03-13T15:10:38.375" v="21" actId="20577"/>
        <pc:sldMkLst>
          <pc:docMk/>
          <pc:sldMk cId="1942284556" sldId="261"/>
        </pc:sldMkLst>
        <pc:spChg chg="mod">
          <ac:chgData name="Shamila Shazan (2419837)" userId="S::2419837@student.uwtsd.ac.uk::b7c11957-721d-4bc2-b367-430fc1f1b8e7" providerId="AD" clId="Web-{A959F293-08AB-0032-CCA6-8E26694217E4}" dt="2026-03-13T15:10:38.375" v="21" actId="20577"/>
          <ac:spMkLst>
            <pc:docMk/>
            <pc:sldMk cId="1942284556" sldId="261"/>
            <ac:spMk id="3" creationId="{FE317F4A-FD73-E9EE-E936-71CCD8D80ABA}"/>
          </ac:spMkLst>
        </pc:spChg>
      </pc:sldChg>
      <pc:sldChg chg="modSp">
        <pc:chgData name="Shamila Shazan (2419837)" userId="S::2419837@student.uwtsd.ac.uk::b7c11957-721d-4bc2-b367-430fc1f1b8e7" providerId="AD" clId="Web-{A959F293-08AB-0032-CCA6-8E26694217E4}" dt="2026-03-13T15:07:59.993" v="2" actId="20577"/>
        <pc:sldMkLst>
          <pc:docMk/>
          <pc:sldMk cId="3008762338" sldId="272"/>
        </pc:sldMkLst>
        <pc:spChg chg="mod">
          <ac:chgData name="Shamila Shazan (2419837)" userId="S::2419837@student.uwtsd.ac.uk::b7c11957-721d-4bc2-b367-430fc1f1b8e7" providerId="AD" clId="Web-{A959F293-08AB-0032-CCA6-8E26694217E4}" dt="2026-03-13T15:07:59.993" v="2" actId="20577"/>
          <ac:spMkLst>
            <pc:docMk/>
            <pc:sldMk cId="3008762338" sldId="272"/>
            <ac:spMk id="2" creationId="{9F2605F2-BC7B-581B-2861-BA535567161B}"/>
          </ac:spMkLst>
        </pc:spChg>
      </pc:sldChg>
    </pc:docChg>
  </pc:docChgLst>
  <pc:docChgLst>
    <pc:chgData name="Shamila Shazan (2419837)" userId="S::2419837@student.uwtsd.ac.uk::b7c11957-721d-4bc2-b367-430fc1f1b8e7" providerId="AD" clId="Web-{A071CE5C-C049-C46F-25CE-474DDB6B0E77}"/>
    <pc:docChg chg="addSld delSld modSld">
      <pc:chgData name="Shamila Shazan (2419837)" userId="S::2419837@student.uwtsd.ac.uk::b7c11957-721d-4bc2-b367-430fc1f1b8e7" providerId="AD" clId="Web-{A071CE5C-C049-C46F-25CE-474DDB6B0E77}" dt="2026-03-06T16:10:58.220" v="1516" actId="20577"/>
      <pc:docMkLst>
        <pc:docMk/>
      </pc:docMkLst>
      <pc:sldChg chg="addAnim delAnim">
        <pc:chgData name="Shamila Shazan (2419837)" userId="S::2419837@student.uwtsd.ac.uk::b7c11957-721d-4bc2-b367-430fc1f1b8e7" providerId="AD" clId="Web-{A071CE5C-C049-C46F-25CE-474DDB6B0E77}" dt="2026-03-06T14:24:57.226" v="1"/>
        <pc:sldMkLst>
          <pc:docMk/>
          <pc:sldMk cId="3156846689" sldId="257"/>
        </pc:sldMkLst>
      </pc:sldChg>
      <pc:sldChg chg="addAnim">
        <pc:chgData name="Shamila Shazan (2419837)" userId="S::2419837@student.uwtsd.ac.uk::b7c11957-721d-4bc2-b367-430fc1f1b8e7" providerId="AD" clId="Web-{A071CE5C-C049-C46F-25CE-474DDB6B0E77}" dt="2026-03-06T14:25:10.008" v="2"/>
        <pc:sldMkLst>
          <pc:docMk/>
          <pc:sldMk cId="2918986745" sldId="258"/>
        </pc:sldMkLst>
      </pc:sldChg>
      <pc:sldChg chg="addAnim delAnim">
        <pc:chgData name="Shamila Shazan (2419837)" userId="S::2419837@student.uwtsd.ac.uk::b7c11957-721d-4bc2-b367-430fc1f1b8e7" providerId="AD" clId="Web-{A071CE5C-C049-C46F-25CE-474DDB6B0E77}" dt="2026-03-06T14:25:47.634" v="7"/>
        <pc:sldMkLst>
          <pc:docMk/>
          <pc:sldMk cId="537033739" sldId="259"/>
        </pc:sldMkLst>
      </pc:sldChg>
      <pc:sldChg chg="addAnim">
        <pc:chgData name="Shamila Shazan (2419837)" userId="S::2419837@student.uwtsd.ac.uk::b7c11957-721d-4bc2-b367-430fc1f1b8e7" providerId="AD" clId="Web-{A071CE5C-C049-C46F-25CE-474DDB6B0E77}" dt="2026-03-06T14:25:57.978" v="8"/>
        <pc:sldMkLst>
          <pc:docMk/>
          <pc:sldMk cId="409364384" sldId="260"/>
        </pc:sldMkLst>
      </pc:sldChg>
      <pc:sldChg chg="addAnim">
        <pc:chgData name="Shamila Shazan (2419837)" userId="S::2419837@student.uwtsd.ac.uk::b7c11957-721d-4bc2-b367-430fc1f1b8e7" providerId="AD" clId="Web-{A071CE5C-C049-C46F-25CE-474DDB6B0E77}" dt="2026-03-06T14:26:15.901" v="9"/>
        <pc:sldMkLst>
          <pc:docMk/>
          <pc:sldMk cId="1942284556" sldId="261"/>
        </pc:sldMkLst>
      </pc:sldChg>
      <pc:sldChg chg="modSp addAnim">
        <pc:chgData name="Shamila Shazan (2419837)" userId="S::2419837@student.uwtsd.ac.uk::b7c11957-721d-4bc2-b367-430fc1f1b8e7" providerId="AD" clId="Web-{A071CE5C-C049-C46F-25CE-474DDB6B0E77}" dt="2026-03-06T15:06:45.974" v="464"/>
        <pc:sldMkLst>
          <pc:docMk/>
          <pc:sldMk cId="1149724339" sldId="264"/>
        </pc:sldMkLst>
        <pc:spChg chg="mod">
          <ac:chgData name="Shamila Shazan (2419837)" userId="S::2419837@student.uwtsd.ac.uk::b7c11957-721d-4bc2-b367-430fc1f1b8e7" providerId="AD" clId="Web-{A071CE5C-C049-C46F-25CE-474DDB6B0E77}" dt="2026-03-06T15:05:58.035" v="463" actId="20577"/>
          <ac:spMkLst>
            <pc:docMk/>
            <pc:sldMk cId="1149724339" sldId="264"/>
            <ac:spMk id="3" creationId="{52CC11B0-BA3D-E3E7-08BD-E12B29A8957B}"/>
          </ac:spMkLst>
        </pc:spChg>
      </pc:sldChg>
      <pc:sldChg chg="modSp addAnim">
        <pc:chgData name="Shamila Shazan (2419837)" userId="S::2419837@student.uwtsd.ac.uk::b7c11957-721d-4bc2-b367-430fc1f1b8e7" providerId="AD" clId="Web-{A071CE5C-C049-C46F-25CE-474DDB6B0E77}" dt="2026-03-06T15:14:50.917" v="607"/>
        <pc:sldMkLst>
          <pc:docMk/>
          <pc:sldMk cId="4108655929" sldId="266"/>
        </pc:sldMkLst>
        <pc:graphicFrameChg chg="mod">
          <ac:chgData name="Shamila Shazan (2419837)" userId="S::2419837@student.uwtsd.ac.uk::b7c11957-721d-4bc2-b367-430fc1f1b8e7" providerId="AD" clId="Web-{A071CE5C-C049-C46F-25CE-474DDB6B0E77}" dt="2026-03-06T15:14:44.917" v="606" actId="1076"/>
          <ac:graphicFrameMkLst>
            <pc:docMk/>
            <pc:sldMk cId="4108655929" sldId="266"/>
            <ac:graphicFrameMk id="44" creationId="{93D83C1F-B2EF-CAF7-6DCC-C75B66136660}"/>
          </ac:graphicFrameMkLst>
        </pc:graphicFrameChg>
      </pc:sldChg>
      <pc:sldChg chg="addSp delSp modSp mod modClrScheme addAnim delDesignElem chgLayout">
        <pc:chgData name="Shamila Shazan (2419837)" userId="S::2419837@student.uwtsd.ac.uk::b7c11957-721d-4bc2-b367-430fc1f1b8e7" providerId="AD" clId="Web-{A071CE5C-C049-C46F-25CE-474DDB6B0E77}" dt="2026-03-06T15:22:14.121" v="746" actId="14100"/>
        <pc:sldMkLst>
          <pc:docMk/>
          <pc:sldMk cId="2755609534" sldId="267"/>
        </pc:sldMkLst>
        <pc:spChg chg="mod ord">
          <ac:chgData name="Shamila Shazan (2419837)" userId="S::2419837@student.uwtsd.ac.uk::b7c11957-721d-4bc2-b367-430fc1f1b8e7" providerId="AD" clId="Web-{A071CE5C-C049-C46F-25CE-474DDB6B0E77}" dt="2026-03-06T15:15:41.405" v="608"/>
          <ac:spMkLst>
            <pc:docMk/>
            <pc:sldMk cId="2755609534" sldId="267"/>
            <ac:spMk id="2" creationId="{BBB6AC22-005E-583A-6339-43C4B6BF93DD}"/>
          </ac:spMkLst>
        </pc:spChg>
        <pc:spChg chg="add mod ord">
          <ac:chgData name="Shamila Shazan (2419837)" userId="S::2419837@student.uwtsd.ac.uk::b7c11957-721d-4bc2-b367-430fc1f1b8e7" providerId="AD" clId="Web-{A071CE5C-C049-C46F-25CE-474DDB6B0E77}" dt="2026-03-06T15:22:14.121" v="746" actId="14100"/>
          <ac:spMkLst>
            <pc:docMk/>
            <pc:sldMk cId="2755609534" sldId="267"/>
            <ac:spMk id="3" creationId="{B95A7B10-6C7F-3009-F2C1-A1396A7E632D}"/>
          </ac:spMkLst>
        </pc:spChg>
        <pc:picChg chg="mod">
          <ac:chgData name="Shamila Shazan (2419837)" userId="S::2419837@student.uwtsd.ac.uk::b7c11957-721d-4bc2-b367-430fc1f1b8e7" providerId="AD" clId="Web-{A071CE5C-C049-C46F-25CE-474DDB6B0E77}" dt="2026-03-06T15:16:10.766" v="612" actId="14100"/>
          <ac:picMkLst>
            <pc:docMk/>
            <pc:sldMk cId="2755609534" sldId="267"/>
            <ac:picMk id="7" creationId="{D86A0AF3-FDA4-66B4-5E71-A62BD2BE42F7}"/>
          </ac:picMkLst>
        </pc:picChg>
      </pc:sldChg>
      <pc:sldChg chg="addSp delSp modSp mod setBg addAnim">
        <pc:chgData name="Shamila Shazan (2419837)" userId="S::2419837@student.uwtsd.ac.uk::b7c11957-721d-4bc2-b367-430fc1f1b8e7" providerId="AD" clId="Web-{A071CE5C-C049-C46F-25CE-474DDB6B0E77}" dt="2026-03-06T15:14:28.181" v="604"/>
        <pc:sldMkLst>
          <pc:docMk/>
          <pc:sldMk cId="1780465413" sldId="271"/>
        </pc:sldMkLst>
        <pc:spChg chg="mod">
          <ac:chgData name="Shamila Shazan (2419837)" userId="S::2419837@student.uwtsd.ac.uk::b7c11957-721d-4bc2-b367-430fc1f1b8e7" providerId="AD" clId="Web-{A071CE5C-C049-C46F-25CE-474DDB6B0E77}" dt="2026-03-06T15:14:28.181" v="604"/>
          <ac:spMkLst>
            <pc:docMk/>
            <pc:sldMk cId="1780465413" sldId="271"/>
            <ac:spMk id="2" creationId="{CCA9068F-2495-9978-9081-5D0A45E6E08D}"/>
          </ac:spMkLst>
        </pc:spChg>
        <pc:spChg chg="mod">
          <ac:chgData name="Shamila Shazan (2419837)" userId="S::2419837@student.uwtsd.ac.uk::b7c11957-721d-4bc2-b367-430fc1f1b8e7" providerId="AD" clId="Web-{A071CE5C-C049-C46F-25CE-474DDB6B0E77}" dt="2026-03-06T15:14:28.181" v="604"/>
          <ac:spMkLst>
            <pc:docMk/>
            <pc:sldMk cId="1780465413" sldId="271"/>
            <ac:spMk id="3" creationId="{F34B2288-2D87-3B38-4437-14D6F9CA6429}"/>
          </ac:spMkLst>
        </pc:spChg>
        <pc:spChg chg="add">
          <ac:chgData name="Shamila Shazan (2419837)" userId="S::2419837@student.uwtsd.ac.uk::b7c11957-721d-4bc2-b367-430fc1f1b8e7" providerId="AD" clId="Web-{A071CE5C-C049-C46F-25CE-474DDB6B0E77}" dt="2026-03-06T15:14:28.181" v="604"/>
          <ac:spMkLst>
            <pc:docMk/>
            <pc:sldMk cId="1780465413" sldId="271"/>
            <ac:spMk id="14" creationId="{AD1BDCCC-E676-2A7E-BE11-2B8C23DB287F}"/>
          </ac:spMkLst>
        </pc:spChg>
        <pc:spChg chg="add">
          <ac:chgData name="Shamila Shazan (2419837)" userId="S::2419837@student.uwtsd.ac.uk::b7c11957-721d-4bc2-b367-430fc1f1b8e7" providerId="AD" clId="Web-{A071CE5C-C049-C46F-25CE-474DDB6B0E77}" dt="2026-03-06T15:14:28.181" v="604"/>
          <ac:spMkLst>
            <pc:docMk/>
            <pc:sldMk cId="1780465413" sldId="271"/>
            <ac:spMk id="15" creationId="{781C97B1-8A09-6383-8C65-A3B73577816A}"/>
          </ac:spMkLst>
        </pc:spChg>
        <pc:picChg chg="add">
          <ac:chgData name="Shamila Shazan (2419837)" userId="S::2419837@student.uwtsd.ac.uk::b7c11957-721d-4bc2-b367-430fc1f1b8e7" providerId="AD" clId="Web-{A071CE5C-C049-C46F-25CE-474DDB6B0E77}" dt="2026-03-06T15:14:28.181" v="604"/>
          <ac:picMkLst>
            <pc:docMk/>
            <pc:sldMk cId="1780465413" sldId="271"/>
            <ac:picMk id="7" creationId="{6E1A896F-46EC-8C7E-5FA7-7A228485BC15}"/>
          </ac:picMkLst>
        </pc:picChg>
      </pc:sldChg>
      <pc:sldChg chg="addSp modSp new mod setBg addAnim">
        <pc:chgData name="Shamila Shazan (2419837)" userId="S::2419837@student.uwtsd.ac.uk::b7c11957-721d-4bc2-b367-430fc1f1b8e7" providerId="AD" clId="Web-{A071CE5C-C049-C46F-25CE-474DDB6B0E77}" dt="2026-03-06T14:37:49.777" v="191"/>
        <pc:sldMkLst>
          <pc:docMk/>
          <pc:sldMk cId="546645001" sldId="273"/>
        </pc:sldMkLst>
        <pc:spChg chg="mod">
          <ac:chgData name="Shamila Shazan (2419837)" userId="S::2419837@student.uwtsd.ac.uk::b7c11957-721d-4bc2-b367-430fc1f1b8e7" providerId="AD" clId="Web-{A071CE5C-C049-C46F-25CE-474DDB6B0E77}" dt="2026-03-06T14:37:22.776" v="190"/>
          <ac:spMkLst>
            <pc:docMk/>
            <pc:sldMk cId="546645001" sldId="273"/>
            <ac:spMk id="2" creationId="{6B7670FB-9CA0-8BC5-BC35-0109BDE2B816}"/>
          </ac:spMkLst>
        </pc:spChg>
        <pc:spChg chg="mod">
          <ac:chgData name="Shamila Shazan (2419837)" userId="S::2419837@student.uwtsd.ac.uk::b7c11957-721d-4bc2-b367-430fc1f1b8e7" providerId="AD" clId="Web-{A071CE5C-C049-C46F-25CE-474DDB6B0E77}" dt="2026-03-06T14:37:22.776" v="190"/>
          <ac:spMkLst>
            <pc:docMk/>
            <pc:sldMk cId="546645001" sldId="273"/>
            <ac:spMk id="3" creationId="{E4D1FC14-6AE6-277A-6E21-AA2791F40DF4}"/>
          </ac:spMkLst>
        </pc:spChg>
        <pc:spChg chg="add">
          <ac:chgData name="Shamila Shazan (2419837)" userId="S::2419837@student.uwtsd.ac.uk::b7c11957-721d-4bc2-b367-430fc1f1b8e7" providerId="AD" clId="Web-{A071CE5C-C049-C46F-25CE-474DDB6B0E77}" dt="2026-03-06T14:37:22.776" v="190"/>
          <ac:spMkLst>
            <pc:docMk/>
            <pc:sldMk cId="546645001" sldId="273"/>
            <ac:spMk id="8" creationId="{4E17AA97-89A7-45C1-B813-BFF6C23D79E1}"/>
          </ac:spMkLst>
        </pc:spChg>
        <pc:spChg chg="add">
          <ac:chgData name="Shamila Shazan (2419837)" userId="S::2419837@student.uwtsd.ac.uk::b7c11957-721d-4bc2-b367-430fc1f1b8e7" providerId="AD" clId="Web-{A071CE5C-C049-C46F-25CE-474DDB6B0E77}" dt="2026-03-06T14:37:22.776" v="190"/>
          <ac:spMkLst>
            <pc:docMk/>
            <pc:sldMk cId="546645001" sldId="273"/>
            <ac:spMk id="10" creationId="{33AC4FE1-D370-43A6-96C5-076716BB1E76}"/>
          </ac:spMkLst>
        </pc:spChg>
        <pc:spChg chg="add">
          <ac:chgData name="Shamila Shazan (2419837)" userId="S::2419837@student.uwtsd.ac.uk::b7c11957-721d-4bc2-b367-430fc1f1b8e7" providerId="AD" clId="Web-{A071CE5C-C049-C46F-25CE-474DDB6B0E77}" dt="2026-03-06T14:37:22.776" v="190"/>
          <ac:spMkLst>
            <pc:docMk/>
            <pc:sldMk cId="546645001" sldId="273"/>
            <ac:spMk id="12" creationId="{4A3D569D-D3A6-49CA-A483-291E95DACA14}"/>
          </ac:spMkLst>
        </pc:spChg>
      </pc:sldChg>
      <pc:sldChg chg="addSp modSp new mod setBg addAnim setClrOvrMap">
        <pc:chgData name="Shamila Shazan (2419837)" userId="S::2419837@student.uwtsd.ac.uk::b7c11957-721d-4bc2-b367-430fc1f1b8e7" providerId="AD" clId="Web-{A071CE5C-C049-C46F-25CE-474DDB6B0E77}" dt="2026-03-06T15:00:16.636" v="354"/>
        <pc:sldMkLst>
          <pc:docMk/>
          <pc:sldMk cId="1990812341" sldId="274"/>
        </pc:sldMkLst>
        <pc:spChg chg="mod">
          <ac:chgData name="Shamila Shazan (2419837)" userId="S::2419837@student.uwtsd.ac.uk::b7c11957-721d-4bc2-b367-430fc1f1b8e7" providerId="AD" clId="Web-{A071CE5C-C049-C46F-25CE-474DDB6B0E77}" dt="2026-03-06T14:52:57.111" v="219"/>
          <ac:spMkLst>
            <pc:docMk/>
            <pc:sldMk cId="1990812341" sldId="274"/>
            <ac:spMk id="2" creationId="{DDADF54B-DE37-2E86-A023-B3BB68105AE0}"/>
          </ac:spMkLst>
        </pc:spChg>
        <pc:spChg chg="mod">
          <ac:chgData name="Shamila Shazan (2419837)" userId="S::2419837@student.uwtsd.ac.uk::b7c11957-721d-4bc2-b367-430fc1f1b8e7" providerId="AD" clId="Web-{A071CE5C-C049-C46F-25CE-474DDB6B0E77}" dt="2026-03-06T15:00:06.932" v="353" actId="14100"/>
          <ac:spMkLst>
            <pc:docMk/>
            <pc:sldMk cId="1990812341" sldId="274"/>
            <ac:spMk id="3" creationId="{D6782B53-22B5-443D-38C5-AC7F3F69EACE}"/>
          </ac:spMkLst>
        </pc:spChg>
        <pc:spChg chg="add">
          <ac:chgData name="Shamila Shazan (2419837)" userId="S::2419837@student.uwtsd.ac.uk::b7c11957-721d-4bc2-b367-430fc1f1b8e7" providerId="AD" clId="Web-{A071CE5C-C049-C46F-25CE-474DDB6B0E77}" dt="2026-03-06T14:52:57.111" v="219"/>
          <ac:spMkLst>
            <pc:docMk/>
            <pc:sldMk cId="1990812341" sldId="274"/>
            <ac:spMk id="9" creationId="{33E93247-6229-44AB-A550-739E971E690B}"/>
          </ac:spMkLst>
        </pc:spChg>
        <pc:spChg chg="add">
          <ac:chgData name="Shamila Shazan (2419837)" userId="S::2419837@student.uwtsd.ac.uk::b7c11957-721d-4bc2-b367-430fc1f1b8e7" providerId="AD" clId="Web-{A071CE5C-C049-C46F-25CE-474DDB6B0E77}" dt="2026-03-06T14:52:57.111" v="219"/>
          <ac:spMkLst>
            <pc:docMk/>
            <pc:sldMk cId="1990812341" sldId="274"/>
            <ac:spMk id="11" creationId="{912025B4-7337-735E-4DC9-E634D2011984}"/>
          </ac:spMkLst>
        </pc:spChg>
        <pc:spChg chg="add">
          <ac:chgData name="Shamila Shazan (2419837)" userId="S::2419837@student.uwtsd.ac.uk::b7c11957-721d-4bc2-b367-430fc1f1b8e7" providerId="AD" clId="Web-{A071CE5C-C049-C46F-25CE-474DDB6B0E77}" dt="2026-03-06T14:52:57.111" v="219"/>
          <ac:spMkLst>
            <pc:docMk/>
            <pc:sldMk cId="1990812341" sldId="274"/>
            <ac:spMk id="13" creationId="{150CDACD-D191-E642-F686-FCB54B7E5F67}"/>
          </ac:spMkLst>
        </pc:spChg>
        <pc:picChg chg="add">
          <ac:chgData name="Shamila Shazan (2419837)" userId="S::2419837@student.uwtsd.ac.uk::b7c11957-721d-4bc2-b367-430fc1f1b8e7" providerId="AD" clId="Web-{A071CE5C-C049-C46F-25CE-474DDB6B0E77}" dt="2026-03-06T14:52:57.111" v="219"/>
          <ac:picMkLst>
            <pc:docMk/>
            <pc:sldMk cId="1990812341" sldId="274"/>
            <ac:picMk id="5" creationId="{CEBF7EC9-B2D6-C546-FCD7-AF144AB534DC}"/>
          </ac:picMkLst>
        </pc:picChg>
      </pc:sldChg>
    </pc:docChg>
  </pc:docChgLst>
  <pc:docChgLst>
    <pc:chgData name="Shamila Shazan (2419837)" userId="S::2419837@student.uwtsd.ac.uk::b7c11957-721d-4bc2-b367-430fc1f1b8e7" providerId="AD" clId="Web-{36B3812A-1990-56A7-7017-9D2F8D7FD9EE}"/>
    <pc:docChg chg="addSld modSld addMainMaster delMainMaster">
      <pc:chgData name="Shamila Shazan (2419837)" userId="S::2419837@student.uwtsd.ac.uk::b7c11957-721d-4bc2-b367-430fc1f1b8e7" providerId="AD" clId="Web-{36B3812A-1990-56A7-7017-9D2F8D7FD9EE}" dt="2026-03-05T16:31:24.941" v="936"/>
      <pc:docMkLst>
        <pc:docMk/>
      </pc:docMkLst>
      <pc:sldChg chg="addSp delSp modSp mod setBg modClrScheme setClrOvrMap chgLayout">
        <pc:chgData name="Shamila Shazan (2419837)" userId="S::2419837@student.uwtsd.ac.uk::b7c11957-721d-4bc2-b367-430fc1f1b8e7" providerId="AD" clId="Web-{36B3812A-1990-56A7-7017-9D2F8D7FD9EE}" dt="2026-03-05T15:31:53.443" v="109"/>
        <pc:sldMkLst>
          <pc:docMk/>
          <pc:sldMk cId="109857222" sldId="256"/>
        </pc:sldMkLst>
        <pc:spChg chg="mod">
          <ac:chgData name="Shamila Shazan (2419837)" userId="S::2419837@student.uwtsd.ac.uk::b7c11957-721d-4bc2-b367-430fc1f1b8e7" providerId="AD" clId="Web-{36B3812A-1990-56A7-7017-9D2F8D7FD9EE}" dt="2026-03-05T15:31:53.443" v="10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hamila Shazan (2419837)" userId="S::2419837@student.uwtsd.ac.uk::b7c11957-721d-4bc2-b367-430fc1f1b8e7" providerId="AD" clId="Web-{36B3812A-1990-56A7-7017-9D2F8D7FD9EE}" dt="2026-03-05T15:31:53.443" v="109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hamila Shazan (2419837)" userId="S::2419837@student.uwtsd.ac.uk::b7c11957-721d-4bc2-b367-430fc1f1b8e7" providerId="AD" clId="Web-{36B3812A-1990-56A7-7017-9D2F8D7FD9EE}" dt="2026-03-05T15:31:53.443" v="109"/>
          <ac:spMkLst>
            <pc:docMk/>
            <pc:sldMk cId="109857222" sldId="256"/>
            <ac:spMk id="38" creationId="{06B5A8BF-0680-F9A7-27B1-3971EC934783}"/>
          </ac:spMkLst>
        </pc:spChg>
        <pc:spChg chg="add">
          <ac:chgData name="Shamila Shazan (2419837)" userId="S::2419837@student.uwtsd.ac.uk::b7c11957-721d-4bc2-b367-430fc1f1b8e7" providerId="AD" clId="Web-{36B3812A-1990-56A7-7017-9D2F8D7FD9EE}" dt="2026-03-05T15:31:53.443" v="109"/>
          <ac:spMkLst>
            <pc:docMk/>
            <pc:sldMk cId="109857222" sldId="256"/>
            <ac:spMk id="39" creationId="{5820888B-4EA5-E0E8-6D52-7733E1E77451}"/>
          </ac:spMkLst>
        </pc:spChg>
        <pc:picChg chg="add mod ord">
          <ac:chgData name="Shamila Shazan (2419837)" userId="S::2419837@student.uwtsd.ac.uk::b7c11957-721d-4bc2-b367-430fc1f1b8e7" providerId="AD" clId="Web-{36B3812A-1990-56A7-7017-9D2F8D7FD9EE}" dt="2026-03-05T15:31:53.443" v="109"/>
          <ac:picMkLst>
            <pc:docMk/>
            <pc:sldMk cId="109857222" sldId="256"/>
            <ac:picMk id="22" creationId="{17B97FD5-DA77-3526-14AB-4F8E9875C75B}"/>
          </ac:picMkLst>
        </pc:picChg>
      </pc:sldChg>
      <pc:sldChg chg="addSp delSp modSp new mod setBg">
        <pc:chgData name="Shamila Shazan (2419837)" userId="S::2419837@student.uwtsd.ac.uk::b7c11957-721d-4bc2-b367-430fc1f1b8e7" providerId="AD" clId="Web-{36B3812A-1990-56A7-7017-9D2F8D7FD9EE}" dt="2026-03-05T15:41:19.829" v="321" actId="20577"/>
        <pc:sldMkLst>
          <pc:docMk/>
          <pc:sldMk cId="3156846689" sldId="257"/>
        </pc:sldMkLst>
        <pc:spChg chg="mod">
          <ac:chgData name="Shamila Shazan (2419837)" userId="S::2419837@student.uwtsd.ac.uk::b7c11957-721d-4bc2-b367-430fc1f1b8e7" providerId="AD" clId="Web-{36B3812A-1990-56A7-7017-9D2F8D7FD9EE}" dt="2026-03-05T15:40:57.719" v="320"/>
          <ac:spMkLst>
            <pc:docMk/>
            <pc:sldMk cId="3156846689" sldId="257"/>
            <ac:spMk id="2" creationId="{C855E773-4A6A-CEB6-F7CD-C5FA03E66DDF}"/>
          </ac:spMkLst>
        </pc:spChg>
      </pc:sldChg>
      <pc:sldChg chg="addSp delSp modSp new mod setBg">
        <pc:chgData name="Shamila Shazan (2419837)" userId="S::2419837@student.uwtsd.ac.uk::b7c11957-721d-4bc2-b367-430fc1f1b8e7" providerId="AD" clId="Web-{36B3812A-1990-56A7-7017-9D2F8D7FD9EE}" dt="2026-03-05T15:50:06.306" v="501"/>
        <pc:sldMkLst>
          <pc:docMk/>
          <pc:sldMk cId="2918986745" sldId="258"/>
        </pc:sldMkLst>
        <pc:spChg chg="mod">
          <ac:chgData name="Shamila Shazan (2419837)" userId="S::2419837@student.uwtsd.ac.uk::b7c11957-721d-4bc2-b367-430fc1f1b8e7" providerId="AD" clId="Web-{36B3812A-1990-56A7-7017-9D2F8D7FD9EE}" dt="2026-03-05T15:50:06.306" v="501"/>
          <ac:spMkLst>
            <pc:docMk/>
            <pc:sldMk cId="2918986745" sldId="258"/>
            <ac:spMk id="2" creationId="{D9382FBD-9B77-CE1E-CF03-F5EAC9487DC4}"/>
          </ac:spMkLst>
        </pc:spChg>
      </pc:sldChg>
      <pc:sldChg chg="modSp new">
        <pc:chgData name="Shamila Shazan (2419837)" userId="S::2419837@student.uwtsd.ac.uk::b7c11957-721d-4bc2-b367-430fc1f1b8e7" providerId="AD" clId="Web-{36B3812A-1990-56A7-7017-9D2F8D7FD9EE}" dt="2026-03-05T15:57:02.407" v="634" actId="20577"/>
        <pc:sldMkLst>
          <pc:docMk/>
          <pc:sldMk cId="537033739" sldId="259"/>
        </pc:sldMkLst>
        <pc:spChg chg="mod">
          <ac:chgData name="Shamila Shazan (2419837)" userId="S::2419837@student.uwtsd.ac.uk::b7c11957-721d-4bc2-b367-430fc1f1b8e7" providerId="AD" clId="Web-{36B3812A-1990-56A7-7017-9D2F8D7FD9EE}" dt="2026-03-05T15:51:47.183" v="518" actId="20577"/>
          <ac:spMkLst>
            <pc:docMk/>
            <pc:sldMk cId="537033739" sldId="259"/>
            <ac:spMk id="2" creationId="{609ECC28-B6A9-0127-363B-9B9D8B74464A}"/>
          </ac:spMkLst>
        </pc:spChg>
      </pc:sldChg>
      <pc:sldChg chg="addSp delSp modSp new mod setBg setClrOvrMap">
        <pc:chgData name="Shamila Shazan (2419837)" userId="S::2419837@student.uwtsd.ac.uk::b7c11957-721d-4bc2-b367-430fc1f1b8e7" providerId="AD" clId="Web-{36B3812A-1990-56A7-7017-9D2F8D7FD9EE}" dt="2026-03-05T15:58:11.877" v="654"/>
        <pc:sldMkLst>
          <pc:docMk/>
          <pc:sldMk cId="409364384" sldId="260"/>
        </pc:sldMkLst>
        <pc:spChg chg="mod">
          <ac:chgData name="Shamila Shazan (2419837)" userId="S::2419837@student.uwtsd.ac.uk::b7c11957-721d-4bc2-b367-430fc1f1b8e7" providerId="AD" clId="Web-{36B3812A-1990-56A7-7017-9D2F8D7FD9EE}" dt="2026-03-05T15:58:11.877" v="654"/>
          <ac:spMkLst>
            <pc:docMk/>
            <pc:sldMk cId="409364384" sldId="260"/>
            <ac:spMk id="2" creationId="{F3DBD4BF-AC06-C2C2-2029-3AD23C671D4B}"/>
          </ac:spMkLst>
        </pc:spChg>
        <pc:picChg chg="add">
          <ac:chgData name="Shamila Shazan (2419837)" userId="S::2419837@student.uwtsd.ac.uk::b7c11957-721d-4bc2-b367-430fc1f1b8e7" providerId="AD" clId="Web-{36B3812A-1990-56A7-7017-9D2F8D7FD9EE}" dt="2026-03-05T15:58:11.877" v="654"/>
          <ac:picMkLst>
            <pc:docMk/>
            <pc:sldMk cId="409364384" sldId="260"/>
            <ac:picMk id="5" creationId="{E8D9EC08-228D-6144-41D9-8B45CE7BA458}"/>
          </ac:picMkLst>
        </pc:picChg>
      </pc:sldChg>
      <pc:sldChg chg="addSp delSp modSp new mod setBg setClrOvrMap">
        <pc:chgData name="Shamila Shazan (2419837)" userId="S::2419837@student.uwtsd.ac.uk::b7c11957-721d-4bc2-b367-430fc1f1b8e7" providerId="AD" clId="Web-{36B3812A-1990-56A7-7017-9D2F8D7FD9EE}" dt="2026-03-05T16:03:06.282" v="663"/>
        <pc:sldMkLst>
          <pc:docMk/>
          <pc:sldMk cId="1942284556" sldId="261"/>
        </pc:sldMkLst>
        <pc:spChg chg="mod">
          <ac:chgData name="Shamila Shazan (2419837)" userId="S::2419837@student.uwtsd.ac.uk::b7c11957-721d-4bc2-b367-430fc1f1b8e7" providerId="AD" clId="Web-{36B3812A-1990-56A7-7017-9D2F8D7FD9EE}" dt="2026-03-05T16:03:06.282" v="663"/>
          <ac:spMkLst>
            <pc:docMk/>
            <pc:sldMk cId="1942284556" sldId="261"/>
            <ac:spMk id="2" creationId="{07CB924C-A869-77BE-C324-0C5B55A2934A}"/>
          </ac:spMkLst>
        </pc:spChg>
        <pc:picChg chg="add">
          <ac:chgData name="Shamila Shazan (2419837)" userId="S::2419837@student.uwtsd.ac.uk::b7c11957-721d-4bc2-b367-430fc1f1b8e7" providerId="AD" clId="Web-{36B3812A-1990-56A7-7017-9D2F8D7FD9EE}" dt="2026-03-05T16:03:06.282" v="663"/>
          <ac:picMkLst>
            <pc:docMk/>
            <pc:sldMk cId="1942284556" sldId="261"/>
            <ac:picMk id="5" creationId="{0FFC64C4-CEA8-B0F6-7C12-142F071772BB}"/>
          </ac:picMkLst>
        </pc:picChg>
      </pc:sldChg>
      <pc:sldChg chg="addSp modSp new mod setBg">
        <pc:chgData name="Shamila Shazan (2419837)" userId="S::2419837@student.uwtsd.ac.uk::b7c11957-721d-4bc2-b367-430fc1f1b8e7" providerId="AD" clId="Web-{36B3812A-1990-56A7-7017-9D2F8D7FD9EE}" dt="2026-03-05T16:07:12.088" v="726"/>
        <pc:sldMkLst>
          <pc:docMk/>
          <pc:sldMk cId="1149724339" sldId="264"/>
        </pc:sldMkLst>
        <pc:spChg chg="mod">
          <ac:chgData name="Shamila Shazan (2419837)" userId="S::2419837@student.uwtsd.ac.uk::b7c11957-721d-4bc2-b367-430fc1f1b8e7" providerId="AD" clId="Web-{36B3812A-1990-56A7-7017-9D2F8D7FD9EE}" dt="2026-03-05T16:07:12.088" v="726"/>
          <ac:spMkLst>
            <pc:docMk/>
            <pc:sldMk cId="1149724339" sldId="264"/>
            <ac:spMk id="2" creationId="{37190A49-23F2-AE0C-BAA6-9511C8107480}"/>
          </ac:spMkLst>
        </pc:spChg>
        <pc:spChg chg="mod">
          <ac:chgData name="Shamila Shazan (2419837)" userId="S::2419837@student.uwtsd.ac.uk::b7c11957-721d-4bc2-b367-430fc1f1b8e7" providerId="AD" clId="Web-{36B3812A-1990-56A7-7017-9D2F8D7FD9EE}" dt="2026-03-05T16:07:12.088" v="726"/>
          <ac:spMkLst>
            <pc:docMk/>
            <pc:sldMk cId="1149724339" sldId="264"/>
            <ac:spMk id="3" creationId="{52CC11B0-BA3D-E3E7-08BD-E12B29A8957B}"/>
          </ac:spMkLst>
        </pc:spChg>
        <pc:spChg chg="add">
          <ac:chgData name="Shamila Shazan (2419837)" userId="S::2419837@student.uwtsd.ac.uk::b7c11957-721d-4bc2-b367-430fc1f1b8e7" providerId="AD" clId="Web-{36B3812A-1990-56A7-7017-9D2F8D7FD9EE}" dt="2026-03-05T16:07:12.088" v="726"/>
          <ac:spMkLst>
            <pc:docMk/>
            <pc:sldMk cId="1149724339" sldId="264"/>
            <ac:spMk id="8" creationId="{EEF92585-7A99-6108-9663-8C59032742EC}"/>
          </ac:spMkLst>
        </pc:spChg>
      </pc:sldChg>
      <pc:sldChg chg="addSp delSp modSp new mod setBg setClrOvrMap">
        <pc:chgData name="Shamila Shazan (2419837)" userId="S::2419837@student.uwtsd.ac.uk::b7c11957-721d-4bc2-b367-430fc1f1b8e7" providerId="AD" clId="Web-{36B3812A-1990-56A7-7017-9D2F8D7FD9EE}" dt="2026-03-05T16:28:59.735" v="928"/>
        <pc:sldMkLst>
          <pc:docMk/>
          <pc:sldMk cId="4108655929" sldId="266"/>
        </pc:sldMkLst>
        <pc:spChg chg="mod">
          <ac:chgData name="Shamila Shazan (2419837)" userId="S::2419837@student.uwtsd.ac.uk::b7c11957-721d-4bc2-b367-430fc1f1b8e7" providerId="AD" clId="Web-{36B3812A-1990-56A7-7017-9D2F8D7FD9EE}" dt="2026-03-05T16:28:59.735" v="928"/>
          <ac:spMkLst>
            <pc:docMk/>
            <pc:sldMk cId="4108655929" sldId="266"/>
            <ac:spMk id="2" creationId="{F0E86825-7F4F-C69D-554D-123043689910}"/>
          </ac:spMkLst>
        </pc:spChg>
        <pc:spChg chg="add">
          <ac:chgData name="Shamila Shazan (2419837)" userId="S::2419837@student.uwtsd.ac.uk::b7c11957-721d-4bc2-b367-430fc1f1b8e7" providerId="AD" clId="Web-{36B3812A-1990-56A7-7017-9D2F8D7FD9EE}" dt="2026-03-05T16:28:59.735" v="928"/>
          <ac:spMkLst>
            <pc:docMk/>
            <pc:sldMk cId="4108655929" sldId="266"/>
            <ac:spMk id="42" creationId="{04213918-F1EB-4BCE-BE23-F5E9851EE05C}"/>
          </ac:spMkLst>
        </pc:spChg>
        <pc:spChg chg="add">
          <ac:chgData name="Shamila Shazan (2419837)" userId="S::2419837@student.uwtsd.ac.uk::b7c11957-721d-4bc2-b367-430fc1f1b8e7" providerId="AD" clId="Web-{36B3812A-1990-56A7-7017-9D2F8D7FD9EE}" dt="2026-03-05T16:28:59.735" v="928"/>
          <ac:spMkLst>
            <pc:docMk/>
            <pc:sldMk cId="4108655929" sldId="266"/>
            <ac:spMk id="43" creationId="{2062E862-C7F7-4CA1-B929-D0B75F5E9FB9}"/>
          </ac:spMkLst>
        </pc:spChg>
        <pc:graphicFrameChg chg="add">
          <ac:chgData name="Shamila Shazan (2419837)" userId="S::2419837@student.uwtsd.ac.uk::b7c11957-721d-4bc2-b367-430fc1f1b8e7" providerId="AD" clId="Web-{36B3812A-1990-56A7-7017-9D2F8D7FD9EE}" dt="2026-03-05T16:28:59.735" v="928"/>
          <ac:graphicFrameMkLst>
            <pc:docMk/>
            <pc:sldMk cId="4108655929" sldId="266"/>
            <ac:graphicFrameMk id="44" creationId="{93D83C1F-B2EF-CAF7-6DCC-C75B66136660}"/>
          </ac:graphicFrameMkLst>
        </pc:graphicFrameChg>
      </pc:sldChg>
      <pc:sldChg chg="addSp delSp modSp new mod setBg">
        <pc:chgData name="Shamila Shazan (2419837)" userId="S::2419837@student.uwtsd.ac.uk::b7c11957-721d-4bc2-b367-430fc1f1b8e7" providerId="AD" clId="Web-{36B3812A-1990-56A7-7017-9D2F8D7FD9EE}" dt="2026-03-05T16:19:35.672" v="784"/>
        <pc:sldMkLst>
          <pc:docMk/>
          <pc:sldMk cId="2755609534" sldId="267"/>
        </pc:sldMkLst>
        <pc:spChg chg="mod">
          <ac:chgData name="Shamila Shazan (2419837)" userId="S::2419837@student.uwtsd.ac.uk::b7c11957-721d-4bc2-b367-430fc1f1b8e7" providerId="AD" clId="Web-{36B3812A-1990-56A7-7017-9D2F8D7FD9EE}" dt="2026-03-05T16:19:35.672" v="784"/>
          <ac:spMkLst>
            <pc:docMk/>
            <pc:sldMk cId="2755609534" sldId="267"/>
            <ac:spMk id="2" creationId="{BBB6AC22-005E-583A-6339-43C4B6BF93DD}"/>
          </ac:spMkLst>
        </pc:spChg>
        <pc:picChg chg="add">
          <ac:chgData name="Shamila Shazan (2419837)" userId="S::2419837@student.uwtsd.ac.uk::b7c11957-721d-4bc2-b367-430fc1f1b8e7" providerId="AD" clId="Web-{36B3812A-1990-56A7-7017-9D2F8D7FD9EE}" dt="2026-03-05T16:19:35.672" v="784"/>
          <ac:picMkLst>
            <pc:docMk/>
            <pc:sldMk cId="2755609534" sldId="267"/>
            <ac:picMk id="7" creationId="{D86A0AF3-FDA4-66B4-5E71-A62BD2BE42F7}"/>
          </ac:picMkLst>
        </pc:picChg>
      </pc:sldChg>
      <pc:sldChg chg="addSp delSp modSp new mod setBg setClrOvrMap">
        <pc:chgData name="Shamila Shazan (2419837)" userId="S::2419837@student.uwtsd.ac.uk::b7c11957-721d-4bc2-b367-430fc1f1b8e7" providerId="AD" clId="Web-{36B3812A-1990-56A7-7017-9D2F8D7FD9EE}" dt="2026-03-05T16:20:16.565" v="791"/>
        <pc:sldMkLst>
          <pc:docMk/>
          <pc:sldMk cId="3345925416" sldId="268"/>
        </pc:sldMkLst>
        <pc:spChg chg="mod">
          <ac:chgData name="Shamila Shazan (2419837)" userId="S::2419837@student.uwtsd.ac.uk::b7c11957-721d-4bc2-b367-430fc1f1b8e7" providerId="AD" clId="Web-{36B3812A-1990-56A7-7017-9D2F8D7FD9EE}" dt="2026-03-05T16:20:16.565" v="791"/>
          <ac:spMkLst>
            <pc:docMk/>
            <pc:sldMk cId="3345925416" sldId="268"/>
            <ac:spMk id="2" creationId="{DE825F26-85B9-E76E-4B4E-B8E64CC2993D}"/>
          </ac:spMkLst>
        </pc:spChg>
      </pc:sldChg>
      <pc:sldChg chg="addSp modSp new mod setBg">
        <pc:chgData name="Shamila Shazan (2419837)" userId="S::2419837@student.uwtsd.ac.uk::b7c11957-721d-4bc2-b367-430fc1f1b8e7" providerId="AD" clId="Web-{36B3812A-1990-56A7-7017-9D2F8D7FD9EE}" dt="2026-03-05T16:22:48.086" v="814"/>
        <pc:sldMkLst>
          <pc:docMk/>
          <pc:sldMk cId="2512073657" sldId="270"/>
        </pc:sldMkLst>
        <pc:spChg chg="mod">
          <ac:chgData name="Shamila Shazan (2419837)" userId="S::2419837@student.uwtsd.ac.uk::b7c11957-721d-4bc2-b367-430fc1f1b8e7" providerId="AD" clId="Web-{36B3812A-1990-56A7-7017-9D2F8D7FD9EE}" dt="2026-03-05T16:22:48.086" v="814"/>
          <ac:spMkLst>
            <pc:docMk/>
            <pc:sldMk cId="2512073657" sldId="270"/>
            <ac:spMk id="2" creationId="{F5B44353-67DD-59A6-78F4-CA98733AC753}"/>
          </ac:spMkLst>
        </pc:spChg>
      </pc:sldChg>
      <pc:sldChg chg="new">
        <pc:chgData name="Shamila Shazan (2419837)" userId="S::2419837@student.uwtsd.ac.uk::b7c11957-721d-4bc2-b367-430fc1f1b8e7" providerId="AD" clId="Web-{36B3812A-1990-56A7-7017-9D2F8D7FD9EE}" dt="2026-03-05T16:31:24.941" v="936"/>
        <pc:sldMkLst>
          <pc:docMk/>
          <pc:sldMk cId="1780465413" sldId="271"/>
        </pc:sldMkLst>
      </pc:sldChg>
      <pc:sldMasterChg chg="add addSldLayout">
        <pc:chgData name="Shamila Shazan (2419837)" userId="S::2419837@student.uwtsd.ac.uk::b7c11957-721d-4bc2-b367-430fc1f1b8e7" providerId="AD" clId="Web-{36B3812A-1990-56A7-7017-9D2F8D7FD9EE}" dt="2026-03-05T15:31:53.443" v="109"/>
        <pc:sldMasterMkLst>
          <pc:docMk/>
          <pc:sldMasterMk cId="747046385" sldId="2147483808"/>
        </pc:sldMasterMkLst>
        <pc:sldLayoutChg chg="add">
          <pc:chgData name="Shamila Shazan (2419837)" userId="S::2419837@student.uwtsd.ac.uk::b7c11957-721d-4bc2-b367-430fc1f1b8e7" providerId="AD" clId="Web-{36B3812A-1990-56A7-7017-9D2F8D7FD9EE}" dt="2026-03-05T15:31:53.443" v="109"/>
          <pc:sldLayoutMkLst>
            <pc:docMk/>
            <pc:sldMasterMk cId="747046385" sldId="2147483808"/>
            <pc:sldLayoutMk cId="2271668606" sldId="2147483797"/>
          </pc:sldLayoutMkLst>
        </pc:sldLayoutChg>
        <pc:sldLayoutChg chg="add">
          <pc:chgData name="Shamila Shazan (2419837)" userId="S::2419837@student.uwtsd.ac.uk::b7c11957-721d-4bc2-b367-430fc1f1b8e7" providerId="AD" clId="Web-{36B3812A-1990-56A7-7017-9D2F8D7FD9EE}" dt="2026-03-05T15:31:53.443" v="109"/>
          <pc:sldLayoutMkLst>
            <pc:docMk/>
            <pc:sldMasterMk cId="747046385" sldId="2147483808"/>
            <pc:sldLayoutMk cId="973813422" sldId="2147483798"/>
          </pc:sldLayoutMkLst>
        </pc:sldLayoutChg>
        <pc:sldLayoutChg chg="add">
          <pc:chgData name="Shamila Shazan (2419837)" userId="S::2419837@student.uwtsd.ac.uk::b7c11957-721d-4bc2-b367-430fc1f1b8e7" providerId="AD" clId="Web-{36B3812A-1990-56A7-7017-9D2F8D7FD9EE}" dt="2026-03-05T15:31:53.443" v="109"/>
          <pc:sldLayoutMkLst>
            <pc:docMk/>
            <pc:sldMasterMk cId="747046385" sldId="2147483808"/>
            <pc:sldLayoutMk cId="458092263" sldId="2147483799"/>
          </pc:sldLayoutMkLst>
        </pc:sldLayoutChg>
        <pc:sldLayoutChg chg="add">
          <pc:chgData name="Shamila Shazan (2419837)" userId="S::2419837@student.uwtsd.ac.uk::b7c11957-721d-4bc2-b367-430fc1f1b8e7" providerId="AD" clId="Web-{36B3812A-1990-56A7-7017-9D2F8D7FD9EE}" dt="2026-03-05T15:31:53.443" v="109"/>
          <pc:sldLayoutMkLst>
            <pc:docMk/>
            <pc:sldMasterMk cId="747046385" sldId="2147483808"/>
            <pc:sldLayoutMk cId="848447331" sldId="2147483800"/>
          </pc:sldLayoutMkLst>
        </pc:sldLayoutChg>
        <pc:sldLayoutChg chg="add">
          <pc:chgData name="Shamila Shazan (2419837)" userId="S::2419837@student.uwtsd.ac.uk::b7c11957-721d-4bc2-b367-430fc1f1b8e7" providerId="AD" clId="Web-{36B3812A-1990-56A7-7017-9D2F8D7FD9EE}" dt="2026-03-05T15:31:53.443" v="109"/>
          <pc:sldLayoutMkLst>
            <pc:docMk/>
            <pc:sldMasterMk cId="747046385" sldId="2147483808"/>
            <pc:sldLayoutMk cId="3450119967" sldId="2147483801"/>
          </pc:sldLayoutMkLst>
        </pc:sldLayoutChg>
        <pc:sldLayoutChg chg="add">
          <pc:chgData name="Shamila Shazan (2419837)" userId="S::2419837@student.uwtsd.ac.uk::b7c11957-721d-4bc2-b367-430fc1f1b8e7" providerId="AD" clId="Web-{36B3812A-1990-56A7-7017-9D2F8D7FD9EE}" dt="2026-03-05T15:31:53.443" v="109"/>
          <pc:sldLayoutMkLst>
            <pc:docMk/>
            <pc:sldMasterMk cId="747046385" sldId="2147483808"/>
            <pc:sldLayoutMk cId="1798392052" sldId="2147483802"/>
          </pc:sldLayoutMkLst>
        </pc:sldLayoutChg>
        <pc:sldLayoutChg chg="add">
          <pc:chgData name="Shamila Shazan (2419837)" userId="S::2419837@student.uwtsd.ac.uk::b7c11957-721d-4bc2-b367-430fc1f1b8e7" providerId="AD" clId="Web-{36B3812A-1990-56A7-7017-9D2F8D7FD9EE}" dt="2026-03-05T15:31:53.443" v="109"/>
          <pc:sldLayoutMkLst>
            <pc:docMk/>
            <pc:sldMasterMk cId="747046385" sldId="2147483808"/>
            <pc:sldLayoutMk cId="3053261843" sldId="2147483803"/>
          </pc:sldLayoutMkLst>
        </pc:sldLayoutChg>
        <pc:sldLayoutChg chg="add">
          <pc:chgData name="Shamila Shazan (2419837)" userId="S::2419837@student.uwtsd.ac.uk::b7c11957-721d-4bc2-b367-430fc1f1b8e7" providerId="AD" clId="Web-{36B3812A-1990-56A7-7017-9D2F8D7FD9EE}" dt="2026-03-05T15:31:53.443" v="109"/>
          <pc:sldLayoutMkLst>
            <pc:docMk/>
            <pc:sldMasterMk cId="747046385" sldId="2147483808"/>
            <pc:sldLayoutMk cId="1615740833" sldId="2147483804"/>
          </pc:sldLayoutMkLst>
        </pc:sldLayoutChg>
        <pc:sldLayoutChg chg="add">
          <pc:chgData name="Shamila Shazan (2419837)" userId="S::2419837@student.uwtsd.ac.uk::b7c11957-721d-4bc2-b367-430fc1f1b8e7" providerId="AD" clId="Web-{36B3812A-1990-56A7-7017-9D2F8D7FD9EE}" dt="2026-03-05T15:31:53.443" v="109"/>
          <pc:sldLayoutMkLst>
            <pc:docMk/>
            <pc:sldMasterMk cId="747046385" sldId="2147483808"/>
            <pc:sldLayoutMk cId="1560692217" sldId="2147483805"/>
          </pc:sldLayoutMkLst>
        </pc:sldLayoutChg>
        <pc:sldLayoutChg chg="add">
          <pc:chgData name="Shamila Shazan (2419837)" userId="S::2419837@student.uwtsd.ac.uk::b7c11957-721d-4bc2-b367-430fc1f1b8e7" providerId="AD" clId="Web-{36B3812A-1990-56A7-7017-9D2F8D7FD9EE}" dt="2026-03-05T15:31:53.443" v="109"/>
          <pc:sldLayoutMkLst>
            <pc:docMk/>
            <pc:sldMasterMk cId="747046385" sldId="2147483808"/>
            <pc:sldLayoutMk cId="2039216674" sldId="2147483806"/>
          </pc:sldLayoutMkLst>
        </pc:sldLayoutChg>
        <pc:sldLayoutChg chg="add">
          <pc:chgData name="Shamila Shazan (2419837)" userId="S::2419837@student.uwtsd.ac.uk::b7c11957-721d-4bc2-b367-430fc1f1b8e7" providerId="AD" clId="Web-{36B3812A-1990-56A7-7017-9D2F8D7FD9EE}" dt="2026-03-05T15:31:53.443" v="109"/>
          <pc:sldLayoutMkLst>
            <pc:docMk/>
            <pc:sldMasterMk cId="747046385" sldId="2147483808"/>
            <pc:sldLayoutMk cId="55751185" sldId="2147483807"/>
          </pc:sldLayoutMkLst>
        </pc:sldLayoutChg>
      </pc:sldMasterChg>
    </pc:docChg>
  </pc:docChgLst>
  <pc:docChgLst>
    <pc:chgData name="Shamila Shazan (2419837)" userId="S::2419837@student.uwtsd.ac.uk::b7c11957-721d-4bc2-b367-430fc1f1b8e7" providerId="AD" clId="Web-{18ECCCFB-EE7A-575A-37B6-B046BFD2D8B1}"/>
    <pc:docChg chg="addSld modSld">
      <pc:chgData name="Shamila Shazan (2419837)" userId="S::2419837@student.uwtsd.ac.uk::b7c11957-721d-4bc2-b367-430fc1f1b8e7" providerId="AD" clId="Web-{18ECCCFB-EE7A-575A-37B6-B046BFD2D8B1}" dt="2026-03-05T17:10:42.408" v="301"/>
      <pc:docMkLst>
        <pc:docMk/>
      </pc:docMkLst>
      <pc:sldChg chg="addAnim">
        <pc:chgData name="Shamila Shazan (2419837)" userId="S::2419837@student.uwtsd.ac.uk::b7c11957-721d-4bc2-b367-430fc1f1b8e7" providerId="AD" clId="Web-{18ECCCFB-EE7A-575A-37B6-B046BFD2D8B1}" dt="2026-03-05T17:10:42.408" v="301"/>
        <pc:sldMkLst>
          <pc:docMk/>
          <pc:sldMk cId="109857222" sldId="256"/>
        </pc:sldMkLst>
      </pc:sldChg>
      <pc:sldChg chg="addSp delSp modSp">
        <pc:chgData name="Shamila Shazan (2419837)" userId="S::2419837@student.uwtsd.ac.uk::b7c11957-721d-4bc2-b367-430fc1f1b8e7" providerId="AD" clId="Web-{18ECCCFB-EE7A-575A-37B6-B046BFD2D8B1}" dt="2026-03-05T16:52:33.918" v="39"/>
        <pc:sldMkLst>
          <pc:docMk/>
          <pc:sldMk cId="3156846689" sldId="257"/>
        </pc:sldMkLst>
        <pc:spChg chg="mod">
          <ac:chgData name="Shamila Shazan (2419837)" userId="S::2419837@student.uwtsd.ac.uk::b7c11957-721d-4bc2-b367-430fc1f1b8e7" providerId="AD" clId="Web-{18ECCCFB-EE7A-575A-37B6-B046BFD2D8B1}" dt="2026-03-05T16:52:33.918" v="39"/>
          <ac:spMkLst>
            <pc:docMk/>
            <pc:sldMk cId="3156846689" sldId="257"/>
            <ac:spMk id="2" creationId="{C855E773-4A6A-CEB6-F7CD-C5FA03E66DDF}"/>
          </ac:spMkLst>
        </pc:spChg>
        <pc:spChg chg="add">
          <ac:chgData name="Shamila Shazan (2419837)" userId="S::2419837@student.uwtsd.ac.uk::b7c11957-721d-4bc2-b367-430fc1f1b8e7" providerId="AD" clId="Web-{18ECCCFB-EE7A-575A-37B6-B046BFD2D8B1}" dt="2026-03-05T16:52:33.918" v="39"/>
          <ac:spMkLst>
            <pc:docMk/>
            <pc:sldMk cId="3156846689" sldId="257"/>
            <ac:spMk id="19" creationId="{04213918-F1EB-4BCE-BE23-F5E9851EE05C}"/>
          </ac:spMkLst>
        </pc:spChg>
        <pc:spChg chg="add">
          <ac:chgData name="Shamila Shazan (2419837)" userId="S::2419837@student.uwtsd.ac.uk::b7c11957-721d-4bc2-b367-430fc1f1b8e7" providerId="AD" clId="Web-{18ECCCFB-EE7A-575A-37B6-B046BFD2D8B1}" dt="2026-03-05T16:52:33.918" v="39"/>
          <ac:spMkLst>
            <pc:docMk/>
            <pc:sldMk cId="3156846689" sldId="257"/>
            <ac:spMk id="21" creationId="{2062E862-C7F7-4CA1-B929-D0B75F5E9FB9}"/>
          </ac:spMkLst>
        </pc:spChg>
        <pc:graphicFrameChg chg="add">
          <ac:chgData name="Shamila Shazan (2419837)" userId="S::2419837@student.uwtsd.ac.uk::b7c11957-721d-4bc2-b367-430fc1f1b8e7" providerId="AD" clId="Web-{18ECCCFB-EE7A-575A-37B6-B046BFD2D8B1}" dt="2026-03-05T16:52:33.918" v="39"/>
          <ac:graphicFrameMkLst>
            <pc:docMk/>
            <pc:sldMk cId="3156846689" sldId="257"/>
            <ac:graphicFrameMk id="15" creationId="{F70EBF3B-072E-0A7A-A53E-9902A0A08D9B}"/>
          </ac:graphicFrameMkLst>
        </pc:graphicFrameChg>
      </pc:sldChg>
      <pc:sldChg chg="addSp delSp modSp">
        <pc:chgData name="Shamila Shazan (2419837)" userId="S::2419837@student.uwtsd.ac.uk::b7c11957-721d-4bc2-b367-430fc1f1b8e7" providerId="AD" clId="Web-{18ECCCFB-EE7A-575A-37B6-B046BFD2D8B1}" dt="2026-03-05T16:52:56.419" v="40"/>
        <pc:sldMkLst>
          <pc:docMk/>
          <pc:sldMk cId="2918986745" sldId="258"/>
        </pc:sldMkLst>
        <pc:spChg chg="mod">
          <ac:chgData name="Shamila Shazan (2419837)" userId="S::2419837@student.uwtsd.ac.uk::b7c11957-721d-4bc2-b367-430fc1f1b8e7" providerId="AD" clId="Web-{18ECCCFB-EE7A-575A-37B6-B046BFD2D8B1}" dt="2026-03-05T16:52:56.419" v="40"/>
          <ac:spMkLst>
            <pc:docMk/>
            <pc:sldMk cId="2918986745" sldId="258"/>
            <ac:spMk id="2" creationId="{D9382FBD-9B77-CE1E-CF03-F5EAC9487DC4}"/>
          </ac:spMkLst>
        </pc:spChg>
        <pc:spChg chg="add">
          <ac:chgData name="Shamila Shazan (2419837)" userId="S::2419837@student.uwtsd.ac.uk::b7c11957-721d-4bc2-b367-430fc1f1b8e7" providerId="AD" clId="Web-{18ECCCFB-EE7A-575A-37B6-B046BFD2D8B1}" dt="2026-03-05T16:52:56.419" v="40"/>
          <ac:spMkLst>
            <pc:docMk/>
            <pc:sldMk cId="2918986745" sldId="258"/>
            <ac:spMk id="24" creationId="{817D949E-564D-4503-A64E-D22FA3232C29}"/>
          </ac:spMkLst>
        </pc:spChg>
        <pc:spChg chg="add">
          <ac:chgData name="Shamila Shazan (2419837)" userId="S::2419837@student.uwtsd.ac.uk::b7c11957-721d-4bc2-b367-430fc1f1b8e7" providerId="AD" clId="Web-{18ECCCFB-EE7A-575A-37B6-B046BFD2D8B1}" dt="2026-03-05T16:52:56.419" v="40"/>
          <ac:spMkLst>
            <pc:docMk/>
            <pc:sldMk cId="2918986745" sldId="258"/>
            <ac:spMk id="26" creationId="{2C8EEB27-9249-8B3A-C8C2-18F9DC480810}"/>
          </ac:spMkLst>
        </pc:spChg>
        <pc:spChg chg="add">
          <ac:chgData name="Shamila Shazan (2419837)" userId="S::2419837@student.uwtsd.ac.uk::b7c11957-721d-4bc2-b367-430fc1f1b8e7" providerId="AD" clId="Web-{18ECCCFB-EE7A-575A-37B6-B046BFD2D8B1}" dt="2026-03-05T16:52:56.419" v="40"/>
          <ac:spMkLst>
            <pc:docMk/>
            <pc:sldMk cId="2918986745" sldId="258"/>
            <ac:spMk id="28" creationId="{18482CAC-96FF-EBE5-E97D-0BE2B8A51E3F}"/>
          </ac:spMkLst>
        </pc:spChg>
        <pc:graphicFrameChg chg="add">
          <ac:chgData name="Shamila Shazan (2419837)" userId="S::2419837@student.uwtsd.ac.uk::b7c11957-721d-4bc2-b367-430fc1f1b8e7" providerId="AD" clId="Web-{18ECCCFB-EE7A-575A-37B6-B046BFD2D8B1}" dt="2026-03-05T16:52:56.419" v="40"/>
          <ac:graphicFrameMkLst>
            <pc:docMk/>
            <pc:sldMk cId="2918986745" sldId="258"/>
            <ac:graphicFrameMk id="20" creationId="{4865AFD8-2958-3892-439C-F3734525C1D9}"/>
          </ac:graphicFrameMkLst>
        </pc:graphicFrameChg>
      </pc:sldChg>
      <pc:sldChg chg="addSp delSp modSp mod setBg">
        <pc:chgData name="Shamila Shazan (2419837)" userId="S::2419837@student.uwtsd.ac.uk::b7c11957-721d-4bc2-b367-430fc1f1b8e7" providerId="AD" clId="Web-{18ECCCFB-EE7A-575A-37B6-B046BFD2D8B1}" dt="2026-03-05T16:53:40.702" v="47"/>
        <pc:sldMkLst>
          <pc:docMk/>
          <pc:sldMk cId="537033739" sldId="259"/>
        </pc:sldMkLst>
        <pc:spChg chg="mod">
          <ac:chgData name="Shamila Shazan (2419837)" userId="S::2419837@student.uwtsd.ac.uk::b7c11957-721d-4bc2-b367-430fc1f1b8e7" providerId="AD" clId="Web-{18ECCCFB-EE7A-575A-37B6-B046BFD2D8B1}" dt="2026-03-05T16:53:40.702" v="47"/>
          <ac:spMkLst>
            <pc:docMk/>
            <pc:sldMk cId="537033739" sldId="259"/>
            <ac:spMk id="2" creationId="{609ECC28-B6A9-0127-363B-9B9D8B74464A}"/>
          </ac:spMkLst>
        </pc:spChg>
        <pc:spChg chg="add">
          <ac:chgData name="Shamila Shazan (2419837)" userId="S::2419837@student.uwtsd.ac.uk::b7c11957-721d-4bc2-b367-430fc1f1b8e7" providerId="AD" clId="Web-{18ECCCFB-EE7A-575A-37B6-B046BFD2D8B1}" dt="2026-03-05T16:53:40.702" v="47"/>
          <ac:spMkLst>
            <pc:docMk/>
            <pc:sldMk cId="537033739" sldId="259"/>
            <ac:spMk id="25" creationId="{817D949E-564D-4503-A64E-D22FA3232C29}"/>
          </ac:spMkLst>
        </pc:spChg>
        <pc:spChg chg="add">
          <ac:chgData name="Shamila Shazan (2419837)" userId="S::2419837@student.uwtsd.ac.uk::b7c11957-721d-4bc2-b367-430fc1f1b8e7" providerId="AD" clId="Web-{18ECCCFB-EE7A-575A-37B6-B046BFD2D8B1}" dt="2026-03-05T16:53:40.702" v="47"/>
          <ac:spMkLst>
            <pc:docMk/>
            <pc:sldMk cId="537033739" sldId="259"/>
            <ac:spMk id="26" creationId="{92BE0106-0C20-465B-A1BE-0BAC2737B1AD}"/>
          </ac:spMkLst>
        </pc:spChg>
        <pc:spChg chg="add">
          <ac:chgData name="Shamila Shazan (2419837)" userId="S::2419837@student.uwtsd.ac.uk::b7c11957-721d-4bc2-b367-430fc1f1b8e7" providerId="AD" clId="Web-{18ECCCFB-EE7A-575A-37B6-B046BFD2D8B1}" dt="2026-03-05T16:53:40.702" v="47"/>
          <ac:spMkLst>
            <pc:docMk/>
            <pc:sldMk cId="537033739" sldId="259"/>
            <ac:spMk id="27" creationId="{851808AB-2943-464C-A710-F2A18D869334}"/>
          </ac:spMkLst>
        </pc:spChg>
        <pc:graphicFrameChg chg="add">
          <ac:chgData name="Shamila Shazan (2419837)" userId="S::2419837@student.uwtsd.ac.uk::b7c11957-721d-4bc2-b367-430fc1f1b8e7" providerId="AD" clId="Web-{18ECCCFB-EE7A-575A-37B6-B046BFD2D8B1}" dt="2026-03-05T16:53:40.702" v="47"/>
          <ac:graphicFrameMkLst>
            <pc:docMk/>
            <pc:sldMk cId="537033739" sldId="259"/>
            <ac:graphicFrameMk id="28" creationId="{FA4423A2-0612-37CA-9FDA-3B87852302AC}"/>
          </ac:graphicFrameMkLst>
        </pc:graphicFrameChg>
      </pc:sldChg>
      <pc:sldChg chg="addSp delSp modSp mod modClrScheme setClrOvrMap delDesignElem chgLayout">
        <pc:chgData name="Shamila Shazan (2419837)" userId="S::2419837@student.uwtsd.ac.uk::b7c11957-721d-4bc2-b367-430fc1f1b8e7" providerId="AD" clId="Web-{18ECCCFB-EE7A-575A-37B6-B046BFD2D8B1}" dt="2026-03-05T17:03:41.714" v="191" actId="20577"/>
        <pc:sldMkLst>
          <pc:docMk/>
          <pc:sldMk cId="409364384" sldId="260"/>
        </pc:sldMkLst>
        <pc:spChg chg="mod ord">
          <ac:chgData name="Shamila Shazan (2419837)" userId="S::2419837@student.uwtsd.ac.uk::b7c11957-721d-4bc2-b367-430fc1f1b8e7" providerId="AD" clId="Web-{18ECCCFB-EE7A-575A-37B6-B046BFD2D8B1}" dt="2026-03-05T16:59:26.460" v="115" actId="14100"/>
          <ac:spMkLst>
            <pc:docMk/>
            <pc:sldMk cId="409364384" sldId="260"/>
            <ac:spMk id="2" creationId="{F3DBD4BF-AC06-C2C2-2029-3AD23C671D4B}"/>
          </ac:spMkLst>
        </pc:spChg>
        <pc:spChg chg="add mod ord">
          <ac:chgData name="Shamila Shazan (2419837)" userId="S::2419837@student.uwtsd.ac.uk::b7c11957-721d-4bc2-b367-430fc1f1b8e7" providerId="AD" clId="Web-{18ECCCFB-EE7A-575A-37B6-B046BFD2D8B1}" dt="2026-03-05T17:03:41.714" v="191" actId="20577"/>
          <ac:spMkLst>
            <pc:docMk/>
            <pc:sldMk cId="409364384" sldId="260"/>
            <ac:spMk id="3" creationId="{25A0593F-5851-4917-CCD4-BA498A40DAA9}"/>
          </ac:spMkLst>
        </pc:spChg>
        <pc:picChg chg="mod">
          <ac:chgData name="Shamila Shazan (2419837)" userId="S::2419837@student.uwtsd.ac.uk::b7c11957-721d-4bc2-b367-430fc1f1b8e7" providerId="AD" clId="Web-{18ECCCFB-EE7A-575A-37B6-B046BFD2D8B1}" dt="2026-03-05T16:59:10.523" v="113" actId="14100"/>
          <ac:picMkLst>
            <pc:docMk/>
            <pc:sldMk cId="409364384" sldId="260"/>
            <ac:picMk id="5" creationId="{E8D9EC08-228D-6144-41D9-8B45CE7BA458}"/>
          </ac:picMkLst>
        </pc:picChg>
      </pc:sldChg>
      <pc:sldChg chg="addSp delSp modSp mod delDesignElem chgLayout">
        <pc:chgData name="Shamila Shazan (2419837)" userId="S::2419837@student.uwtsd.ac.uk::b7c11957-721d-4bc2-b367-430fc1f1b8e7" providerId="AD" clId="Web-{18ECCCFB-EE7A-575A-37B6-B046BFD2D8B1}" dt="2026-03-05T17:09:47.078" v="300" actId="14100"/>
        <pc:sldMkLst>
          <pc:docMk/>
          <pc:sldMk cId="1942284556" sldId="261"/>
        </pc:sldMkLst>
        <pc:spChg chg="mod ord">
          <ac:chgData name="Shamila Shazan (2419837)" userId="S::2419837@student.uwtsd.ac.uk::b7c11957-721d-4bc2-b367-430fc1f1b8e7" providerId="AD" clId="Web-{18ECCCFB-EE7A-575A-37B6-B046BFD2D8B1}" dt="2026-03-05T17:05:17.497" v="198"/>
          <ac:spMkLst>
            <pc:docMk/>
            <pc:sldMk cId="1942284556" sldId="261"/>
            <ac:spMk id="2" creationId="{07CB924C-A869-77BE-C324-0C5B55A2934A}"/>
          </ac:spMkLst>
        </pc:spChg>
        <pc:spChg chg="add mod ord">
          <ac:chgData name="Shamila Shazan (2419837)" userId="S::2419837@student.uwtsd.ac.uk::b7c11957-721d-4bc2-b367-430fc1f1b8e7" providerId="AD" clId="Web-{18ECCCFB-EE7A-575A-37B6-B046BFD2D8B1}" dt="2026-03-05T17:09:33.905" v="298" actId="20577"/>
          <ac:spMkLst>
            <pc:docMk/>
            <pc:sldMk cId="1942284556" sldId="261"/>
            <ac:spMk id="3" creationId="{FE317F4A-FD73-E9EE-E936-71CCD8D80ABA}"/>
          </ac:spMkLst>
        </pc:spChg>
        <pc:picChg chg="mod">
          <ac:chgData name="Shamila Shazan (2419837)" userId="S::2419837@student.uwtsd.ac.uk::b7c11957-721d-4bc2-b367-430fc1f1b8e7" providerId="AD" clId="Web-{18ECCCFB-EE7A-575A-37B6-B046BFD2D8B1}" dt="2026-03-05T17:09:47.078" v="300" actId="14100"/>
          <ac:picMkLst>
            <pc:docMk/>
            <pc:sldMk cId="1942284556" sldId="261"/>
            <ac:picMk id="5" creationId="{0FFC64C4-CEA8-B0F6-7C12-142F071772BB}"/>
          </ac:picMkLst>
        </pc:picChg>
      </pc:sldChg>
      <pc:sldChg chg="addSp delSp modSp new mod setBg">
        <pc:chgData name="Shamila Shazan (2419837)" userId="S::2419837@student.uwtsd.ac.uk::b7c11957-721d-4bc2-b367-430fc1f1b8e7" providerId="AD" clId="Web-{18ECCCFB-EE7A-575A-37B6-B046BFD2D8B1}" dt="2026-03-05T16:52:13.776" v="38"/>
        <pc:sldMkLst>
          <pc:docMk/>
          <pc:sldMk cId="3008762338" sldId="272"/>
        </pc:sldMkLst>
        <pc:spChg chg="mod">
          <ac:chgData name="Shamila Shazan (2419837)" userId="S::2419837@student.uwtsd.ac.uk::b7c11957-721d-4bc2-b367-430fc1f1b8e7" providerId="AD" clId="Web-{18ECCCFB-EE7A-575A-37B6-B046BFD2D8B1}" dt="2026-03-05T16:52:13.776" v="38"/>
          <ac:spMkLst>
            <pc:docMk/>
            <pc:sldMk cId="3008762338" sldId="272"/>
            <ac:spMk id="2" creationId="{9F2605F2-BC7B-581B-2861-BA535567161B}"/>
          </ac:spMkLst>
        </pc:spChg>
        <pc:spChg chg="add">
          <ac:chgData name="Shamila Shazan (2419837)" userId="S::2419837@student.uwtsd.ac.uk::b7c11957-721d-4bc2-b367-430fc1f1b8e7" providerId="AD" clId="Web-{18ECCCFB-EE7A-575A-37B6-B046BFD2D8B1}" dt="2026-03-05T16:52:13.776" v="38"/>
          <ac:spMkLst>
            <pc:docMk/>
            <pc:sldMk cId="3008762338" sldId="272"/>
            <ac:spMk id="10" creationId="{774A975B-A886-5202-0489-6965514A0D14}"/>
          </ac:spMkLst>
        </pc:spChg>
        <pc:spChg chg="add">
          <ac:chgData name="Shamila Shazan (2419837)" userId="S::2419837@student.uwtsd.ac.uk::b7c11957-721d-4bc2-b367-430fc1f1b8e7" providerId="AD" clId="Web-{18ECCCFB-EE7A-575A-37B6-B046BFD2D8B1}" dt="2026-03-05T16:52:13.776" v="38"/>
          <ac:spMkLst>
            <pc:docMk/>
            <pc:sldMk cId="3008762338" sldId="272"/>
            <ac:spMk id="12" creationId="{EA67E988-5919-57BB-C7DE-D3EAD38A3045}"/>
          </ac:spMkLst>
        </pc:spChg>
        <pc:spChg chg="add">
          <ac:chgData name="Shamila Shazan (2419837)" userId="S::2419837@student.uwtsd.ac.uk::b7c11957-721d-4bc2-b367-430fc1f1b8e7" providerId="AD" clId="Web-{18ECCCFB-EE7A-575A-37B6-B046BFD2D8B1}" dt="2026-03-05T16:52:13.776" v="38"/>
          <ac:spMkLst>
            <pc:docMk/>
            <pc:sldMk cId="3008762338" sldId="272"/>
            <ac:spMk id="14" creationId="{FAF3766F-DEF3-4802-BB0D-7A18EDD9704F}"/>
          </ac:spMkLst>
        </pc:spChg>
        <pc:spChg chg="add">
          <ac:chgData name="Shamila Shazan (2419837)" userId="S::2419837@student.uwtsd.ac.uk::b7c11957-721d-4bc2-b367-430fc1f1b8e7" providerId="AD" clId="Web-{18ECCCFB-EE7A-575A-37B6-B046BFD2D8B1}" dt="2026-03-05T16:52:13.776" v="38"/>
          <ac:spMkLst>
            <pc:docMk/>
            <pc:sldMk cId="3008762338" sldId="272"/>
            <ac:spMk id="16" creationId="{81F0C179-4DBF-6AB9-CD0B-9224A0C885A4}"/>
          </ac:spMkLst>
        </pc:spChg>
        <pc:picChg chg="add">
          <ac:chgData name="Shamila Shazan (2419837)" userId="S::2419837@student.uwtsd.ac.uk::b7c11957-721d-4bc2-b367-430fc1f1b8e7" providerId="AD" clId="Web-{18ECCCFB-EE7A-575A-37B6-B046BFD2D8B1}" dt="2026-03-05T16:52:13.776" v="38"/>
          <ac:picMkLst>
            <pc:docMk/>
            <pc:sldMk cId="3008762338" sldId="272"/>
            <ac:picMk id="7" creationId="{1ED0C8D0-9B3E-DB27-1D61-394F9B64A28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539AEC-84A9-46E8-B280-99F9DE27390B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9850D1A-F548-4B4F-8422-573D6EE0D1DF}">
      <dgm:prSet/>
      <dgm:spPr/>
      <dgm:t>
        <a:bodyPr/>
        <a:lstStyle/>
        <a:p>
          <a:r>
            <a:rPr lang="en-US"/>
            <a:t>Chronic respiratory disease are long term conditions effecting the airways and lungs.</a:t>
          </a:r>
        </a:p>
      </dgm:t>
    </dgm:pt>
    <dgm:pt modelId="{D4707B13-9C98-4108-B4FF-A70C337BF0B4}" type="parTrans" cxnId="{397CD4E9-230E-4F21-88EE-FD50D078FE6E}">
      <dgm:prSet/>
      <dgm:spPr/>
      <dgm:t>
        <a:bodyPr/>
        <a:lstStyle/>
        <a:p>
          <a:endParaRPr lang="en-US"/>
        </a:p>
      </dgm:t>
    </dgm:pt>
    <dgm:pt modelId="{927094EA-D7E2-43FB-B50C-0C403F81A950}" type="sibTrans" cxnId="{397CD4E9-230E-4F21-88EE-FD50D078FE6E}">
      <dgm:prSet/>
      <dgm:spPr/>
      <dgm:t>
        <a:bodyPr/>
        <a:lstStyle/>
        <a:p>
          <a:endParaRPr lang="en-US"/>
        </a:p>
      </dgm:t>
    </dgm:pt>
    <dgm:pt modelId="{8330A3B1-C15C-47BB-8D2C-4363FAA66BC7}">
      <dgm:prSet/>
      <dgm:spPr/>
      <dgm:t>
        <a:bodyPr/>
        <a:lstStyle/>
        <a:p>
          <a:r>
            <a:rPr lang="en-US"/>
            <a:t>This presentation focuses on chronic obstructive pulmonary disease (COPD), a leading cause of morbidity and mortality in the UK(NHS,2013).</a:t>
          </a:r>
        </a:p>
      </dgm:t>
    </dgm:pt>
    <dgm:pt modelId="{FA63C4B3-13C6-4058-BFF3-A837933EF4FE}" type="parTrans" cxnId="{7DC9C93D-82BA-46A5-ABB6-A11FE0AFD0EC}">
      <dgm:prSet/>
      <dgm:spPr/>
      <dgm:t>
        <a:bodyPr/>
        <a:lstStyle/>
        <a:p>
          <a:endParaRPr lang="en-US"/>
        </a:p>
      </dgm:t>
    </dgm:pt>
    <dgm:pt modelId="{6B675640-9B95-4F5F-B0DF-3EB906009AED}" type="sibTrans" cxnId="{7DC9C93D-82BA-46A5-ABB6-A11FE0AFD0EC}">
      <dgm:prSet/>
      <dgm:spPr/>
      <dgm:t>
        <a:bodyPr/>
        <a:lstStyle/>
        <a:p>
          <a:endParaRPr lang="en-US"/>
        </a:p>
      </dgm:t>
    </dgm:pt>
    <dgm:pt modelId="{993B3D96-D3E0-4FFA-AC8B-9FE98DA51A29}" type="pres">
      <dgm:prSet presAssocID="{61539AEC-84A9-46E8-B280-99F9DE27390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94BC75E-75D1-446A-AA1C-308EC0979C33}" type="pres">
      <dgm:prSet presAssocID="{19850D1A-F548-4B4F-8422-573D6EE0D1DF}" presName="hierRoot1" presStyleCnt="0"/>
      <dgm:spPr/>
    </dgm:pt>
    <dgm:pt modelId="{A0DAFEBC-2B6C-47E6-A5EE-111BEC0E6BA3}" type="pres">
      <dgm:prSet presAssocID="{19850D1A-F548-4B4F-8422-573D6EE0D1DF}" presName="composite" presStyleCnt="0"/>
      <dgm:spPr/>
    </dgm:pt>
    <dgm:pt modelId="{6BACC837-41C2-4F1A-88CD-432034C4AD66}" type="pres">
      <dgm:prSet presAssocID="{19850D1A-F548-4B4F-8422-573D6EE0D1DF}" presName="background" presStyleLbl="node0" presStyleIdx="0" presStyleCnt="2"/>
      <dgm:spPr/>
    </dgm:pt>
    <dgm:pt modelId="{BB3D9E0D-3F3B-4D70-B5B1-3242CC416D2A}" type="pres">
      <dgm:prSet presAssocID="{19850D1A-F548-4B4F-8422-573D6EE0D1DF}" presName="text" presStyleLbl="fgAcc0" presStyleIdx="0" presStyleCnt="2">
        <dgm:presLayoutVars>
          <dgm:chPref val="3"/>
        </dgm:presLayoutVars>
      </dgm:prSet>
      <dgm:spPr/>
    </dgm:pt>
    <dgm:pt modelId="{DD9BE4F5-85D9-416E-96E6-CAC466DCE2BB}" type="pres">
      <dgm:prSet presAssocID="{19850D1A-F548-4B4F-8422-573D6EE0D1DF}" presName="hierChild2" presStyleCnt="0"/>
      <dgm:spPr/>
    </dgm:pt>
    <dgm:pt modelId="{FEBF9A68-5B6D-490C-BC63-411C5834AAD2}" type="pres">
      <dgm:prSet presAssocID="{8330A3B1-C15C-47BB-8D2C-4363FAA66BC7}" presName="hierRoot1" presStyleCnt="0"/>
      <dgm:spPr/>
    </dgm:pt>
    <dgm:pt modelId="{9ABCA8A4-1ABE-4D91-BD9D-EA16D2F42FDF}" type="pres">
      <dgm:prSet presAssocID="{8330A3B1-C15C-47BB-8D2C-4363FAA66BC7}" presName="composite" presStyleCnt="0"/>
      <dgm:spPr/>
    </dgm:pt>
    <dgm:pt modelId="{9C3BEDDC-629D-485E-BFF4-101818518318}" type="pres">
      <dgm:prSet presAssocID="{8330A3B1-C15C-47BB-8D2C-4363FAA66BC7}" presName="background" presStyleLbl="node0" presStyleIdx="1" presStyleCnt="2"/>
      <dgm:spPr/>
    </dgm:pt>
    <dgm:pt modelId="{055B2CC1-7F51-4B4E-9E90-3C3BC1A5B889}" type="pres">
      <dgm:prSet presAssocID="{8330A3B1-C15C-47BB-8D2C-4363FAA66BC7}" presName="text" presStyleLbl="fgAcc0" presStyleIdx="1" presStyleCnt="2">
        <dgm:presLayoutVars>
          <dgm:chPref val="3"/>
        </dgm:presLayoutVars>
      </dgm:prSet>
      <dgm:spPr/>
    </dgm:pt>
    <dgm:pt modelId="{BB6F35BD-9264-4B3F-AF29-01FF04AE042D}" type="pres">
      <dgm:prSet presAssocID="{8330A3B1-C15C-47BB-8D2C-4363FAA66BC7}" presName="hierChild2" presStyleCnt="0"/>
      <dgm:spPr/>
    </dgm:pt>
  </dgm:ptLst>
  <dgm:cxnLst>
    <dgm:cxn modelId="{7DDD2109-E618-4EDD-9D0B-C2FD151A1882}" type="presOf" srcId="{8330A3B1-C15C-47BB-8D2C-4363FAA66BC7}" destId="{055B2CC1-7F51-4B4E-9E90-3C3BC1A5B889}" srcOrd="0" destOrd="0" presId="urn:microsoft.com/office/officeart/2005/8/layout/hierarchy1"/>
    <dgm:cxn modelId="{5081B80F-643A-4828-A783-13E00C342117}" type="presOf" srcId="{61539AEC-84A9-46E8-B280-99F9DE27390B}" destId="{993B3D96-D3E0-4FFA-AC8B-9FE98DA51A29}" srcOrd="0" destOrd="0" presId="urn:microsoft.com/office/officeart/2005/8/layout/hierarchy1"/>
    <dgm:cxn modelId="{7DC9C93D-82BA-46A5-ABB6-A11FE0AFD0EC}" srcId="{61539AEC-84A9-46E8-B280-99F9DE27390B}" destId="{8330A3B1-C15C-47BB-8D2C-4363FAA66BC7}" srcOrd="1" destOrd="0" parTransId="{FA63C4B3-13C6-4058-BFF3-A837933EF4FE}" sibTransId="{6B675640-9B95-4F5F-B0DF-3EB906009AED}"/>
    <dgm:cxn modelId="{D0FD445C-C5F4-4DA8-BA40-DB737414592E}" type="presOf" srcId="{19850D1A-F548-4B4F-8422-573D6EE0D1DF}" destId="{BB3D9E0D-3F3B-4D70-B5B1-3242CC416D2A}" srcOrd="0" destOrd="0" presId="urn:microsoft.com/office/officeart/2005/8/layout/hierarchy1"/>
    <dgm:cxn modelId="{397CD4E9-230E-4F21-88EE-FD50D078FE6E}" srcId="{61539AEC-84A9-46E8-B280-99F9DE27390B}" destId="{19850D1A-F548-4B4F-8422-573D6EE0D1DF}" srcOrd="0" destOrd="0" parTransId="{D4707B13-9C98-4108-B4FF-A70C337BF0B4}" sibTransId="{927094EA-D7E2-43FB-B50C-0C403F81A950}"/>
    <dgm:cxn modelId="{25258D81-68BA-45CF-8C9F-9C8A1BF27BFB}" type="presParOf" srcId="{993B3D96-D3E0-4FFA-AC8B-9FE98DA51A29}" destId="{594BC75E-75D1-446A-AA1C-308EC0979C33}" srcOrd="0" destOrd="0" presId="urn:microsoft.com/office/officeart/2005/8/layout/hierarchy1"/>
    <dgm:cxn modelId="{7F9C0676-BB3B-451C-A4AD-79B03F1A9DD4}" type="presParOf" srcId="{594BC75E-75D1-446A-AA1C-308EC0979C33}" destId="{A0DAFEBC-2B6C-47E6-A5EE-111BEC0E6BA3}" srcOrd="0" destOrd="0" presId="urn:microsoft.com/office/officeart/2005/8/layout/hierarchy1"/>
    <dgm:cxn modelId="{9FF773D5-F6B6-4827-B2C0-201253B0D415}" type="presParOf" srcId="{A0DAFEBC-2B6C-47E6-A5EE-111BEC0E6BA3}" destId="{6BACC837-41C2-4F1A-88CD-432034C4AD66}" srcOrd="0" destOrd="0" presId="urn:microsoft.com/office/officeart/2005/8/layout/hierarchy1"/>
    <dgm:cxn modelId="{DBD768F2-2324-40EE-B0F1-141DE4582020}" type="presParOf" srcId="{A0DAFEBC-2B6C-47E6-A5EE-111BEC0E6BA3}" destId="{BB3D9E0D-3F3B-4D70-B5B1-3242CC416D2A}" srcOrd="1" destOrd="0" presId="urn:microsoft.com/office/officeart/2005/8/layout/hierarchy1"/>
    <dgm:cxn modelId="{B65975B6-28B8-436F-A498-724FC4FD7111}" type="presParOf" srcId="{594BC75E-75D1-446A-AA1C-308EC0979C33}" destId="{DD9BE4F5-85D9-416E-96E6-CAC466DCE2BB}" srcOrd="1" destOrd="0" presId="urn:microsoft.com/office/officeart/2005/8/layout/hierarchy1"/>
    <dgm:cxn modelId="{D73BF436-A981-442C-A545-06D2683641BD}" type="presParOf" srcId="{993B3D96-D3E0-4FFA-AC8B-9FE98DA51A29}" destId="{FEBF9A68-5B6D-490C-BC63-411C5834AAD2}" srcOrd="1" destOrd="0" presId="urn:microsoft.com/office/officeart/2005/8/layout/hierarchy1"/>
    <dgm:cxn modelId="{5B38430A-FC75-4378-872B-3A1F7AD3FED7}" type="presParOf" srcId="{FEBF9A68-5B6D-490C-BC63-411C5834AAD2}" destId="{9ABCA8A4-1ABE-4D91-BD9D-EA16D2F42FDF}" srcOrd="0" destOrd="0" presId="urn:microsoft.com/office/officeart/2005/8/layout/hierarchy1"/>
    <dgm:cxn modelId="{52ED7F56-68C1-46C1-B35E-376EE01F0074}" type="presParOf" srcId="{9ABCA8A4-1ABE-4D91-BD9D-EA16D2F42FDF}" destId="{9C3BEDDC-629D-485E-BFF4-101818518318}" srcOrd="0" destOrd="0" presId="urn:microsoft.com/office/officeart/2005/8/layout/hierarchy1"/>
    <dgm:cxn modelId="{19FC1538-193D-4776-BEF7-56D481364688}" type="presParOf" srcId="{9ABCA8A4-1ABE-4D91-BD9D-EA16D2F42FDF}" destId="{055B2CC1-7F51-4B4E-9E90-3C3BC1A5B889}" srcOrd="1" destOrd="0" presId="urn:microsoft.com/office/officeart/2005/8/layout/hierarchy1"/>
    <dgm:cxn modelId="{C5B5046F-24EC-49DD-88A8-86E2DE26E864}" type="presParOf" srcId="{FEBF9A68-5B6D-490C-BC63-411C5834AAD2}" destId="{BB6F35BD-9264-4B3F-AF29-01FF04AE042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66F298-2818-4DF2-B8E6-DB05BA0F32E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1B4DCCF-3E0A-46A5-B3C4-75170C84367E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2100" dirty="0">
              <a:solidFill>
                <a:srgbClr val="FFFFFF"/>
              </a:solidFill>
              <a:ea typeface="+mn-ea"/>
              <a:cs typeface="+mn-cs"/>
            </a:rPr>
            <a:t>The respiratory </a:t>
          </a:r>
          <a:r>
            <a:rPr lang="en-US" sz="2100" dirty="0">
              <a:solidFill>
                <a:srgbClr val="FFFFFF"/>
              </a:solidFill>
              <a:latin typeface="Bierstadt"/>
              <a:ea typeface="+mn-ea"/>
              <a:cs typeface="+mn-cs"/>
            </a:rPr>
            <a:t>system </a:t>
          </a:r>
          <a:r>
            <a:rPr lang="en-US" sz="2100">
              <a:solidFill>
                <a:srgbClr val="FFFFFF"/>
              </a:solidFill>
              <a:latin typeface="Bierstadt"/>
              <a:ea typeface="+mn-ea"/>
              <a:cs typeface="+mn-cs"/>
            </a:rPr>
            <a:t>includes</a:t>
          </a:r>
          <a:r>
            <a:rPr lang="en-US" sz="2100" dirty="0">
              <a:solidFill>
                <a:srgbClr val="FFFFFF"/>
              </a:solidFill>
              <a:ea typeface="+mn-ea"/>
              <a:cs typeface="+mn-cs"/>
            </a:rPr>
            <a:t> </a:t>
          </a:r>
        </a:p>
      </dgm:t>
    </dgm:pt>
    <dgm:pt modelId="{81A02F0B-7954-45D8-8277-F133EC3956A5}" type="parTrans" cxnId="{5BA36DE6-DF7D-4899-AD89-0412B0D648ED}">
      <dgm:prSet/>
      <dgm:spPr/>
      <dgm:t>
        <a:bodyPr/>
        <a:lstStyle/>
        <a:p>
          <a:endParaRPr lang="en-US"/>
        </a:p>
      </dgm:t>
    </dgm:pt>
    <dgm:pt modelId="{41EA2103-66C7-47EB-AFD6-02AA5842E6B2}" type="sibTrans" cxnId="{5BA36DE6-DF7D-4899-AD89-0412B0D648ED}">
      <dgm:prSet/>
      <dgm:spPr/>
      <dgm:t>
        <a:bodyPr/>
        <a:lstStyle/>
        <a:p>
          <a:endParaRPr lang="en-US"/>
        </a:p>
      </dgm:t>
    </dgm:pt>
    <dgm:pt modelId="{C29925E5-07B6-4EBC-8B23-07BC77737565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2100">
              <a:solidFill>
                <a:srgbClr val="FFFFFF"/>
              </a:solidFill>
              <a:ea typeface="+mn-ea"/>
              <a:cs typeface="+mn-cs"/>
            </a:rPr>
            <a:t>Trachea, bronchi and bronchioles</a:t>
          </a:r>
        </a:p>
      </dgm:t>
    </dgm:pt>
    <dgm:pt modelId="{C27C96BB-AEAC-46AF-AEAB-E9396833DFFF}" type="parTrans" cxnId="{33C6FD3B-8686-4CAD-AE5E-A376446580BF}">
      <dgm:prSet/>
      <dgm:spPr/>
      <dgm:t>
        <a:bodyPr/>
        <a:lstStyle/>
        <a:p>
          <a:endParaRPr lang="en-US"/>
        </a:p>
      </dgm:t>
    </dgm:pt>
    <dgm:pt modelId="{8F0C9A15-39C6-48C4-A058-CF9BCE5FE8FE}" type="sibTrans" cxnId="{33C6FD3B-8686-4CAD-AE5E-A376446580BF}">
      <dgm:prSet/>
      <dgm:spPr/>
      <dgm:t>
        <a:bodyPr/>
        <a:lstStyle/>
        <a:p>
          <a:endParaRPr lang="en-US"/>
        </a:p>
      </dgm:t>
    </dgm:pt>
    <dgm:pt modelId="{2F6BD48A-168A-447F-A9FA-14A603248B7D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2100">
              <a:solidFill>
                <a:srgbClr val="FFFFFF"/>
              </a:solidFill>
              <a:ea typeface="+mn-ea"/>
              <a:cs typeface="+mn-cs"/>
            </a:rPr>
            <a:t>Alveoli, lungs and diaphragm</a:t>
          </a:r>
        </a:p>
      </dgm:t>
    </dgm:pt>
    <dgm:pt modelId="{315FF8E6-9CA9-4906-B41F-F9D2F388EDBF}" type="parTrans" cxnId="{19C813DA-32BA-4609-BD5F-DFF72C1FD0E5}">
      <dgm:prSet/>
      <dgm:spPr/>
      <dgm:t>
        <a:bodyPr/>
        <a:lstStyle/>
        <a:p>
          <a:endParaRPr lang="en-US"/>
        </a:p>
      </dgm:t>
    </dgm:pt>
    <dgm:pt modelId="{184919A0-60CE-4D73-BF28-75EF27DFD1C4}" type="sibTrans" cxnId="{19C813DA-32BA-4609-BD5F-DFF72C1FD0E5}">
      <dgm:prSet/>
      <dgm:spPr/>
      <dgm:t>
        <a:bodyPr/>
        <a:lstStyle/>
        <a:p>
          <a:endParaRPr lang="en-US"/>
        </a:p>
      </dgm:t>
    </dgm:pt>
    <dgm:pt modelId="{E0737D5C-F001-4A36-BFAD-1BD5FD05EA3D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2100">
              <a:solidFill>
                <a:srgbClr val="FFFFFF"/>
              </a:solidFill>
              <a:ea typeface="+mn-ea"/>
              <a:cs typeface="+mn-cs"/>
            </a:rPr>
            <a:t>Normal function involves gas exchange oxygen enters the bloodstream and carbon dioxide is removed (Tortora and Derrickson, 2021).</a:t>
          </a:r>
        </a:p>
      </dgm:t>
    </dgm:pt>
    <dgm:pt modelId="{0E484441-5603-4394-9A2D-D866CF2AD6E7}" type="parTrans" cxnId="{50194D5A-DCB2-4BDC-953E-CAFB5DA8E4DA}">
      <dgm:prSet/>
      <dgm:spPr/>
      <dgm:t>
        <a:bodyPr/>
        <a:lstStyle/>
        <a:p>
          <a:endParaRPr lang="en-US"/>
        </a:p>
      </dgm:t>
    </dgm:pt>
    <dgm:pt modelId="{468CB9DA-D6EE-453B-A83B-DAD0E4F2ED5A}" type="sibTrans" cxnId="{50194D5A-DCB2-4BDC-953E-CAFB5DA8E4DA}">
      <dgm:prSet/>
      <dgm:spPr/>
      <dgm:t>
        <a:bodyPr/>
        <a:lstStyle/>
        <a:p>
          <a:endParaRPr lang="en-US"/>
        </a:p>
      </dgm:t>
    </dgm:pt>
    <dgm:pt modelId="{BAD65056-08FE-4ECD-8B07-5EE04B51FD8C}" type="pres">
      <dgm:prSet presAssocID="{3A66F298-2818-4DF2-B8E6-DB05BA0F32EC}" presName="linear" presStyleCnt="0">
        <dgm:presLayoutVars>
          <dgm:animLvl val="lvl"/>
          <dgm:resizeHandles val="exact"/>
        </dgm:presLayoutVars>
      </dgm:prSet>
      <dgm:spPr/>
    </dgm:pt>
    <dgm:pt modelId="{39EA1E0E-C4C8-4BFD-95E8-24299D0D3220}" type="pres">
      <dgm:prSet presAssocID="{91B4DCCF-3E0A-46A5-B3C4-75170C84367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AA09864-4926-41E3-9FB6-80F4002AED29}" type="pres">
      <dgm:prSet presAssocID="{41EA2103-66C7-47EB-AFD6-02AA5842E6B2}" presName="spacer" presStyleCnt="0"/>
      <dgm:spPr/>
    </dgm:pt>
    <dgm:pt modelId="{02A6A7E8-7454-46DA-9A1C-16BCDBADFBB5}" type="pres">
      <dgm:prSet presAssocID="{C29925E5-07B6-4EBC-8B23-07BC7773756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B0CBED7-B261-431E-9E7C-63BA3F1E9B72}" type="pres">
      <dgm:prSet presAssocID="{8F0C9A15-39C6-48C4-A058-CF9BCE5FE8FE}" presName="spacer" presStyleCnt="0"/>
      <dgm:spPr/>
    </dgm:pt>
    <dgm:pt modelId="{922F96A5-5F54-467F-B2BF-8014F61758EA}" type="pres">
      <dgm:prSet presAssocID="{2F6BD48A-168A-447F-A9FA-14A603248B7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AD29841-532F-45BB-B3DB-E10788284783}" type="pres">
      <dgm:prSet presAssocID="{184919A0-60CE-4D73-BF28-75EF27DFD1C4}" presName="spacer" presStyleCnt="0"/>
      <dgm:spPr/>
    </dgm:pt>
    <dgm:pt modelId="{15E0EDA5-36DC-40CC-97FF-0B2C4B500EC7}" type="pres">
      <dgm:prSet presAssocID="{E0737D5C-F001-4A36-BFAD-1BD5FD05EA3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3C6FD3B-8686-4CAD-AE5E-A376446580BF}" srcId="{3A66F298-2818-4DF2-B8E6-DB05BA0F32EC}" destId="{C29925E5-07B6-4EBC-8B23-07BC77737565}" srcOrd="1" destOrd="0" parTransId="{C27C96BB-AEAC-46AF-AEAB-E9396833DFFF}" sibTransId="{8F0C9A15-39C6-48C4-A058-CF9BCE5FE8FE}"/>
    <dgm:cxn modelId="{75194E44-B73A-4FF7-8922-F703E2ED1D50}" type="presOf" srcId="{3A66F298-2818-4DF2-B8E6-DB05BA0F32EC}" destId="{BAD65056-08FE-4ECD-8B07-5EE04B51FD8C}" srcOrd="0" destOrd="0" presId="urn:microsoft.com/office/officeart/2005/8/layout/vList2"/>
    <dgm:cxn modelId="{50194D5A-DCB2-4BDC-953E-CAFB5DA8E4DA}" srcId="{3A66F298-2818-4DF2-B8E6-DB05BA0F32EC}" destId="{E0737D5C-F001-4A36-BFAD-1BD5FD05EA3D}" srcOrd="3" destOrd="0" parTransId="{0E484441-5603-4394-9A2D-D866CF2AD6E7}" sibTransId="{468CB9DA-D6EE-453B-A83B-DAD0E4F2ED5A}"/>
    <dgm:cxn modelId="{67BAF58C-8798-4609-8D3C-F08766433702}" type="presOf" srcId="{E0737D5C-F001-4A36-BFAD-1BD5FD05EA3D}" destId="{15E0EDA5-36DC-40CC-97FF-0B2C4B500EC7}" srcOrd="0" destOrd="0" presId="urn:microsoft.com/office/officeart/2005/8/layout/vList2"/>
    <dgm:cxn modelId="{F790EF99-BCF2-4AA0-8104-E78583D094FE}" type="presOf" srcId="{91B4DCCF-3E0A-46A5-B3C4-75170C84367E}" destId="{39EA1E0E-C4C8-4BFD-95E8-24299D0D3220}" srcOrd="0" destOrd="0" presId="urn:microsoft.com/office/officeart/2005/8/layout/vList2"/>
    <dgm:cxn modelId="{19C813DA-32BA-4609-BD5F-DFF72C1FD0E5}" srcId="{3A66F298-2818-4DF2-B8E6-DB05BA0F32EC}" destId="{2F6BD48A-168A-447F-A9FA-14A603248B7D}" srcOrd="2" destOrd="0" parTransId="{315FF8E6-9CA9-4906-B41F-F9D2F388EDBF}" sibTransId="{184919A0-60CE-4D73-BF28-75EF27DFD1C4}"/>
    <dgm:cxn modelId="{5BA36DE6-DF7D-4899-AD89-0412B0D648ED}" srcId="{3A66F298-2818-4DF2-B8E6-DB05BA0F32EC}" destId="{91B4DCCF-3E0A-46A5-B3C4-75170C84367E}" srcOrd="0" destOrd="0" parTransId="{81A02F0B-7954-45D8-8277-F133EC3956A5}" sibTransId="{41EA2103-66C7-47EB-AFD6-02AA5842E6B2}"/>
    <dgm:cxn modelId="{DA26AFE7-2AF2-40FD-A9A5-7B38D0AE051A}" type="presOf" srcId="{C29925E5-07B6-4EBC-8B23-07BC77737565}" destId="{02A6A7E8-7454-46DA-9A1C-16BCDBADFBB5}" srcOrd="0" destOrd="0" presId="urn:microsoft.com/office/officeart/2005/8/layout/vList2"/>
    <dgm:cxn modelId="{BF2406EC-C1A3-47AF-864C-4B47B72B4A9C}" type="presOf" srcId="{2F6BD48A-168A-447F-A9FA-14A603248B7D}" destId="{922F96A5-5F54-467F-B2BF-8014F61758EA}" srcOrd="0" destOrd="0" presId="urn:microsoft.com/office/officeart/2005/8/layout/vList2"/>
    <dgm:cxn modelId="{4CFDF043-4AB4-4E39-9FB9-44D276AB57AF}" type="presParOf" srcId="{BAD65056-08FE-4ECD-8B07-5EE04B51FD8C}" destId="{39EA1E0E-C4C8-4BFD-95E8-24299D0D3220}" srcOrd="0" destOrd="0" presId="urn:microsoft.com/office/officeart/2005/8/layout/vList2"/>
    <dgm:cxn modelId="{A37749E5-1926-47BA-8669-8FA06AE9FB1A}" type="presParOf" srcId="{BAD65056-08FE-4ECD-8B07-5EE04B51FD8C}" destId="{8AA09864-4926-41E3-9FB6-80F4002AED29}" srcOrd="1" destOrd="0" presId="urn:microsoft.com/office/officeart/2005/8/layout/vList2"/>
    <dgm:cxn modelId="{0384B733-F508-44D4-942E-215CA5E6E50D}" type="presParOf" srcId="{BAD65056-08FE-4ECD-8B07-5EE04B51FD8C}" destId="{02A6A7E8-7454-46DA-9A1C-16BCDBADFBB5}" srcOrd="2" destOrd="0" presId="urn:microsoft.com/office/officeart/2005/8/layout/vList2"/>
    <dgm:cxn modelId="{182E92AE-115B-4FEC-9E9D-C77196E88501}" type="presParOf" srcId="{BAD65056-08FE-4ECD-8B07-5EE04B51FD8C}" destId="{4B0CBED7-B261-431E-9E7C-63BA3F1E9B72}" srcOrd="3" destOrd="0" presId="urn:microsoft.com/office/officeart/2005/8/layout/vList2"/>
    <dgm:cxn modelId="{312B2EA1-750B-4FDC-B399-E00B0AE2979E}" type="presParOf" srcId="{BAD65056-08FE-4ECD-8B07-5EE04B51FD8C}" destId="{922F96A5-5F54-467F-B2BF-8014F61758EA}" srcOrd="4" destOrd="0" presId="urn:microsoft.com/office/officeart/2005/8/layout/vList2"/>
    <dgm:cxn modelId="{6BBDBA61-B239-44F3-9EDE-8CEDFEBE2759}" type="presParOf" srcId="{BAD65056-08FE-4ECD-8B07-5EE04B51FD8C}" destId="{5AD29841-532F-45BB-B3DB-E10788284783}" srcOrd="5" destOrd="0" presId="urn:microsoft.com/office/officeart/2005/8/layout/vList2"/>
    <dgm:cxn modelId="{CAA1B3CD-4465-453C-BEA1-B40E5C13C546}" type="presParOf" srcId="{BAD65056-08FE-4ECD-8B07-5EE04B51FD8C}" destId="{15E0EDA5-36DC-40CC-97FF-0B2C4B500EC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403EDD-52CF-4306-8766-3EA7A6B8895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088DA33-F4EE-4B54-BF10-9257C5C075A9}">
      <dgm:prSet/>
      <dgm:spPr/>
      <dgm:t>
        <a:bodyPr/>
        <a:lstStyle/>
        <a:p>
          <a:r>
            <a:rPr lang="en-US"/>
            <a:t>COPD involves chronic inflammation causing.</a:t>
          </a:r>
        </a:p>
      </dgm:t>
    </dgm:pt>
    <dgm:pt modelId="{AA065FB4-9829-4CA4-98A0-56B9562844D2}" type="parTrans" cxnId="{06E5F9A9-9278-4D51-836B-C91A1DD8CA4B}">
      <dgm:prSet/>
      <dgm:spPr/>
      <dgm:t>
        <a:bodyPr/>
        <a:lstStyle/>
        <a:p>
          <a:endParaRPr lang="en-US"/>
        </a:p>
      </dgm:t>
    </dgm:pt>
    <dgm:pt modelId="{500409D4-9E1A-4A7D-B5A7-A2BDCEA1F5CE}" type="sibTrans" cxnId="{06E5F9A9-9278-4D51-836B-C91A1DD8CA4B}">
      <dgm:prSet/>
      <dgm:spPr/>
      <dgm:t>
        <a:bodyPr/>
        <a:lstStyle/>
        <a:p>
          <a:endParaRPr lang="en-US"/>
        </a:p>
      </dgm:t>
    </dgm:pt>
    <dgm:pt modelId="{F730EC80-D0D0-47C0-BDF8-5B5084FF4545}">
      <dgm:prSet/>
      <dgm:spPr/>
      <dgm:t>
        <a:bodyPr/>
        <a:lstStyle/>
        <a:p>
          <a:r>
            <a:rPr lang="en-US"/>
            <a:t>Airways narrowing</a:t>
          </a:r>
        </a:p>
      </dgm:t>
    </dgm:pt>
    <dgm:pt modelId="{7C7F23B4-F303-4C80-9229-F23058DBD548}" type="parTrans" cxnId="{0FCCA4CB-94C0-492E-BEB1-3B6CB1688F5E}">
      <dgm:prSet/>
      <dgm:spPr/>
      <dgm:t>
        <a:bodyPr/>
        <a:lstStyle/>
        <a:p>
          <a:endParaRPr lang="en-US"/>
        </a:p>
      </dgm:t>
    </dgm:pt>
    <dgm:pt modelId="{A2F5A463-0C64-445C-8D95-B6017DF6587B}" type="sibTrans" cxnId="{0FCCA4CB-94C0-492E-BEB1-3B6CB1688F5E}">
      <dgm:prSet/>
      <dgm:spPr/>
      <dgm:t>
        <a:bodyPr/>
        <a:lstStyle/>
        <a:p>
          <a:endParaRPr lang="en-US"/>
        </a:p>
      </dgm:t>
    </dgm:pt>
    <dgm:pt modelId="{186A2D1F-08C4-4C32-9D20-86CB99CAD96B}">
      <dgm:prSet/>
      <dgm:spPr/>
      <dgm:t>
        <a:bodyPr/>
        <a:lstStyle/>
        <a:p>
          <a:r>
            <a:rPr lang="en-US"/>
            <a:t>Mucus overproduction </a:t>
          </a:r>
        </a:p>
      </dgm:t>
    </dgm:pt>
    <dgm:pt modelId="{924B363C-0905-4821-9287-656E7271527C}" type="parTrans" cxnId="{576A3C30-77FF-455E-BC37-0B6F05FCCA08}">
      <dgm:prSet/>
      <dgm:spPr/>
      <dgm:t>
        <a:bodyPr/>
        <a:lstStyle/>
        <a:p>
          <a:endParaRPr lang="en-US"/>
        </a:p>
      </dgm:t>
    </dgm:pt>
    <dgm:pt modelId="{F0F11C35-A7B5-41F8-A721-D9CFF7E4DE5C}" type="sibTrans" cxnId="{576A3C30-77FF-455E-BC37-0B6F05FCCA08}">
      <dgm:prSet/>
      <dgm:spPr/>
      <dgm:t>
        <a:bodyPr/>
        <a:lstStyle/>
        <a:p>
          <a:endParaRPr lang="en-US"/>
        </a:p>
      </dgm:t>
    </dgm:pt>
    <dgm:pt modelId="{74A0CF3A-8DA4-4C47-AAEA-C4E9B4A725F6}">
      <dgm:prSet/>
      <dgm:spPr/>
      <dgm:t>
        <a:bodyPr/>
        <a:lstStyle/>
        <a:p>
          <a:r>
            <a:rPr lang="en-US"/>
            <a:t>Destruction of Alveoli (emphysema)</a:t>
          </a:r>
        </a:p>
      </dgm:t>
    </dgm:pt>
    <dgm:pt modelId="{37166FD4-3B57-4E51-8C16-2B42569FEEE6}" type="parTrans" cxnId="{707CA6B1-5853-4A64-9489-C64FA0C4E019}">
      <dgm:prSet/>
      <dgm:spPr/>
      <dgm:t>
        <a:bodyPr/>
        <a:lstStyle/>
        <a:p>
          <a:endParaRPr lang="en-US"/>
        </a:p>
      </dgm:t>
    </dgm:pt>
    <dgm:pt modelId="{E6A1A65B-C4F1-4EA1-997B-B943292FE7F0}" type="sibTrans" cxnId="{707CA6B1-5853-4A64-9489-C64FA0C4E019}">
      <dgm:prSet/>
      <dgm:spPr/>
      <dgm:t>
        <a:bodyPr/>
        <a:lstStyle/>
        <a:p>
          <a:endParaRPr lang="en-US"/>
        </a:p>
      </dgm:t>
    </dgm:pt>
    <dgm:pt modelId="{A16C3202-36CF-44B4-B23E-CD8B4808749C}">
      <dgm:prSet/>
      <dgm:spPr/>
      <dgm:t>
        <a:bodyPr/>
        <a:lstStyle/>
        <a:p>
          <a:r>
            <a:rPr lang="en-US"/>
            <a:t>This leads to impaired gas exchange and breathlessness (Nice, 2023).</a:t>
          </a:r>
        </a:p>
      </dgm:t>
    </dgm:pt>
    <dgm:pt modelId="{54324274-278C-4A67-970F-6097E084A853}" type="parTrans" cxnId="{F88F4AA8-796E-4113-8777-9E8376E7814E}">
      <dgm:prSet/>
      <dgm:spPr/>
      <dgm:t>
        <a:bodyPr/>
        <a:lstStyle/>
        <a:p>
          <a:endParaRPr lang="en-US"/>
        </a:p>
      </dgm:t>
    </dgm:pt>
    <dgm:pt modelId="{63DF7895-7BF9-4E0E-A824-9BD52C83DA2C}" type="sibTrans" cxnId="{F88F4AA8-796E-4113-8777-9E8376E7814E}">
      <dgm:prSet/>
      <dgm:spPr/>
      <dgm:t>
        <a:bodyPr/>
        <a:lstStyle/>
        <a:p>
          <a:endParaRPr lang="en-US"/>
        </a:p>
      </dgm:t>
    </dgm:pt>
    <dgm:pt modelId="{ECC2BF8C-E51D-40E1-A1F1-2C5CEC441914}" type="pres">
      <dgm:prSet presAssocID="{F6403EDD-52CF-4306-8766-3EA7A6B8895C}" presName="linear" presStyleCnt="0">
        <dgm:presLayoutVars>
          <dgm:animLvl val="lvl"/>
          <dgm:resizeHandles val="exact"/>
        </dgm:presLayoutVars>
      </dgm:prSet>
      <dgm:spPr/>
    </dgm:pt>
    <dgm:pt modelId="{75D64ADF-D055-43C1-A8CD-D29443234A44}" type="pres">
      <dgm:prSet presAssocID="{6088DA33-F4EE-4B54-BF10-9257C5C075A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D2E400F-AAAC-464F-BD52-BBD06A12A852}" type="pres">
      <dgm:prSet presAssocID="{500409D4-9E1A-4A7D-B5A7-A2BDCEA1F5CE}" presName="spacer" presStyleCnt="0"/>
      <dgm:spPr/>
    </dgm:pt>
    <dgm:pt modelId="{45AF552A-CEE1-4A21-AC31-B27AC9D1F900}" type="pres">
      <dgm:prSet presAssocID="{F730EC80-D0D0-47C0-BDF8-5B5084FF454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F784876-79F7-4D20-B69C-1AAD3F60DD07}" type="pres">
      <dgm:prSet presAssocID="{A2F5A463-0C64-445C-8D95-B6017DF6587B}" presName="spacer" presStyleCnt="0"/>
      <dgm:spPr/>
    </dgm:pt>
    <dgm:pt modelId="{37FB1E78-836A-4A08-9AAA-30FF8FBE7755}" type="pres">
      <dgm:prSet presAssocID="{186A2D1F-08C4-4C32-9D20-86CB99CAD96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A8B84B3-F239-4046-940A-69F4E2E10D58}" type="pres">
      <dgm:prSet presAssocID="{F0F11C35-A7B5-41F8-A721-D9CFF7E4DE5C}" presName="spacer" presStyleCnt="0"/>
      <dgm:spPr/>
    </dgm:pt>
    <dgm:pt modelId="{CB1E1592-6734-45FE-87DB-E7B01E0B2AEE}" type="pres">
      <dgm:prSet presAssocID="{74A0CF3A-8DA4-4C47-AAEA-C4E9B4A725F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18FB659-1FA2-4A81-AC27-F1EE0CE5584E}" type="pres">
      <dgm:prSet presAssocID="{E6A1A65B-C4F1-4EA1-997B-B943292FE7F0}" presName="spacer" presStyleCnt="0"/>
      <dgm:spPr/>
    </dgm:pt>
    <dgm:pt modelId="{367CDFBA-D39A-40B5-A21D-AB44E32524B0}" type="pres">
      <dgm:prSet presAssocID="{A16C3202-36CF-44B4-B23E-CD8B4808749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A346D2F-E94A-4885-99EE-C862687CD175}" type="presOf" srcId="{F6403EDD-52CF-4306-8766-3EA7A6B8895C}" destId="{ECC2BF8C-E51D-40E1-A1F1-2C5CEC441914}" srcOrd="0" destOrd="0" presId="urn:microsoft.com/office/officeart/2005/8/layout/vList2"/>
    <dgm:cxn modelId="{576A3C30-77FF-455E-BC37-0B6F05FCCA08}" srcId="{F6403EDD-52CF-4306-8766-3EA7A6B8895C}" destId="{186A2D1F-08C4-4C32-9D20-86CB99CAD96B}" srcOrd="2" destOrd="0" parTransId="{924B363C-0905-4821-9287-656E7271527C}" sibTransId="{F0F11C35-A7B5-41F8-A721-D9CFF7E4DE5C}"/>
    <dgm:cxn modelId="{71686C54-219B-4D7F-9031-15C15B310CCF}" type="presOf" srcId="{F730EC80-D0D0-47C0-BDF8-5B5084FF4545}" destId="{45AF552A-CEE1-4A21-AC31-B27AC9D1F900}" srcOrd="0" destOrd="0" presId="urn:microsoft.com/office/officeart/2005/8/layout/vList2"/>
    <dgm:cxn modelId="{554BB594-F1E2-4D9A-B4D4-7B36EF5B611B}" type="presOf" srcId="{186A2D1F-08C4-4C32-9D20-86CB99CAD96B}" destId="{37FB1E78-836A-4A08-9AAA-30FF8FBE7755}" srcOrd="0" destOrd="0" presId="urn:microsoft.com/office/officeart/2005/8/layout/vList2"/>
    <dgm:cxn modelId="{EAC74796-BBA4-48D8-A223-15557D85777B}" type="presOf" srcId="{A16C3202-36CF-44B4-B23E-CD8B4808749C}" destId="{367CDFBA-D39A-40B5-A21D-AB44E32524B0}" srcOrd="0" destOrd="0" presId="urn:microsoft.com/office/officeart/2005/8/layout/vList2"/>
    <dgm:cxn modelId="{F88F4AA8-796E-4113-8777-9E8376E7814E}" srcId="{F6403EDD-52CF-4306-8766-3EA7A6B8895C}" destId="{A16C3202-36CF-44B4-B23E-CD8B4808749C}" srcOrd="4" destOrd="0" parTransId="{54324274-278C-4A67-970F-6097E084A853}" sibTransId="{63DF7895-7BF9-4E0E-A824-9BD52C83DA2C}"/>
    <dgm:cxn modelId="{06E5F9A9-9278-4D51-836B-C91A1DD8CA4B}" srcId="{F6403EDD-52CF-4306-8766-3EA7A6B8895C}" destId="{6088DA33-F4EE-4B54-BF10-9257C5C075A9}" srcOrd="0" destOrd="0" parTransId="{AA065FB4-9829-4CA4-98A0-56B9562844D2}" sibTransId="{500409D4-9E1A-4A7D-B5A7-A2BDCEA1F5CE}"/>
    <dgm:cxn modelId="{707CA6B1-5853-4A64-9489-C64FA0C4E019}" srcId="{F6403EDD-52CF-4306-8766-3EA7A6B8895C}" destId="{74A0CF3A-8DA4-4C47-AAEA-C4E9B4A725F6}" srcOrd="3" destOrd="0" parTransId="{37166FD4-3B57-4E51-8C16-2B42569FEEE6}" sibTransId="{E6A1A65B-C4F1-4EA1-997B-B943292FE7F0}"/>
    <dgm:cxn modelId="{0FCCA4CB-94C0-492E-BEB1-3B6CB1688F5E}" srcId="{F6403EDD-52CF-4306-8766-3EA7A6B8895C}" destId="{F730EC80-D0D0-47C0-BDF8-5B5084FF4545}" srcOrd="1" destOrd="0" parTransId="{7C7F23B4-F303-4C80-9229-F23058DBD548}" sibTransId="{A2F5A463-0C64-445C-8D95-B6017DF6587B}"/>
    <dgm:cxn modelId="{F71D4CEA-931E-4C94-80EE-78B1B1B74AB2}" type="presOf" srcId="{6088DA33-F4EE-4B54-BF10-9257C5C075A9}" destId="{75D64ADF-D055-43C1-A8CD-D29443234A44}" srcOrd="0" destOrd="0" presId="urn:microsoft.com/office/officeart/2005/8/layout/vList2"/>
    <dgm:cxn modelId="{82F982FA-7868-4C20-B5C7-674FC71DB2FB}" type="presOf" srcId="{74A0CF3A-8DA4-4C47-AAEA-C4E9B4A725F6}" destId="{CB1E1592-6734-45FE-87DB-E7B01E0B2AEE}" srcOrd="0" destOrd="0" presId="urn:microsoft.com/office/officeart/2005/8/layout/vList2"/>
    <dgm:cxn modelId="{4E8081DA-5334-4CC3-8A9C-7BCBDCCF130E}" type="presParOf" srcId="{ECC2BF8C-E51D-40E1-A1F1-2C5CEC441914}" destId="{75D64ADF-D055-43C1-A8CD-D29443234A44}" srcOrd="0" destOrd="0" presId="urn:microsoft.com/office/officeart/2005/8/layout/vList2"/>
    <dgm:cxn modelId="{47F3E6A5-177B-47E1-94BC-FACC3DB92D1A}" type="presParOf" srcId="{ECC2BF8C-E51D-40E1-A1F1-2C5CEC441914}" destId="{ED2E400F-AAAC-464F-BD52-BBD06A12A852}" srcOrd="1" destOrd="0" presId="urn:microsoft.com/office/officeart/2005/8/layout/vList2"/>
    <dgm:cxn modelId="{08CAC270-0F49-451F-8EDA-06D0C054BEC1}" type="presParOf" srcId="{ECC2BF8C-E51D-40E1-A1F1-2C5CEC441914}" destId="{45AF552A-CEE1-4A21-AC31-B27AC9D1F900}" srcOrd="2" destOrd="0" presId="urn:microsoft.com/office/officeart/2005/8/layout/vList2"/>
    <dgm:cxn modelId="{6B58DFDE-0408-4667-A3A5-15F1C0DFF3BA}" type="presParOf" srcId="{ECC2BF8C-E51D-40E1-A1F1-2C5CEC441914}" destId="{5F784876-79F7-4D20-B69C-1AAD3F60DD07}" srcOrd="3" destOrd="0" presId="urn:microsoft.com/office/officeart/2005/8/layout/vList2"/>
    <dgm:cxn modelId="{962F5E64-8287-4D2C-9754-99CA592840DF}" type="presParOf" srcId="{ECC2BF8C-E51D-40E1-A1F1-2C5CEC441914}" destId="{37FB1E78-836A-4A08-9AAA-30FF8FBE7755}" srcOrd="4" destOrd="0" presId="urn:microsoft.com/office/officeart/2005/8/layout/vList2"/>
    <dgm:cxn modelId="{A66F3348-4300-4AFE-8B6E-E07F06F33DE1}" type="presParOf" srcId="{ECC2BF8C-E51D-40E1-A1F1-2C5CEC441914}" destId="{5A8B84B3-F239-4046-940A-69F4E2E10D58}" srcOrd="5" destOrd="0" presId="urn:microsoft.com/office/officeart/2005/8/layout/vList2"/>
    <dgm:cxn modelId="{89BEEB28-FB04-4620-8CD5-789C5F0B29E4}" type="presParOf" srcId="{ECC2BF8C-E51D-40E1-A1F1-2C5CEC441914}" destId="{CB1E1592-6734-45FE-87DB-E7B01E0B2AEE}" srcOrd="6" destOrd="0" presId="urn:microsoft.com/office/officeart/2005/8/layout/vList2"/>
    <dgm:cxn modelId="{A1440A5E-920F-4F04-8344-D456E725AF9D}" type="presParOf" srcId="{ECC2BF8C-E51D-40E1-A1F1-2C5CEC441914}" destId="{618FB659-1FA2-4A81-AC27-F1EE0CE5584E}" srcOrd="7" destOrd="0" presId="urn:microsoft.com/office/officeart/2005/8/layout/vList2"/>
    <dgm:cxn modelId="{F9D3E690-2709-41A4-BF07-08499E8B951B}" type="presParOf" srcId="{ECC2BF8C-E51D-40E1-A1F1-2C5CEC441914}" destId="{367CDFBA-D39A-40B5-A21D-AB44E32524B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1424AC4-427B-4017-90B3-BC916C10EED7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7384FE8-566C-4330-8D14-B6B89B386A37}">
      <dgm:prSet/>
      <dgm:spPr/>
      <dgm:t>
        <a:bodyPr/>
        <a:lstStyle/>
        <a:p>
          <a:r>
            <a:rPr lang="en-US"/>
            <a:t>Respect for autonomy </a:t>
          </a:r>
        </a:p>
      </dgm:t>
    </dgm:pt>
    <dgm:pt modelId="{C8C84E07-BE1A-4E8E-97CA-E4EE1EDD2460}" type="parTrans" cxnId="{7AD5EEAA-3FEA-4446-AA1D-6580070E7D4F}">
      <dgm:prSet/>
      <dgm:spPr/>
      <dgm:t>
        <a:bodyPr/>
        <a:lstStyle/>
        <a:p>
          <a:endParaRPr lang="en-US"/>
        </a:p>
      </dgm:t>
    </dgm:pt>
    <dgm:pt modelId="{89F0B15A-ABDC-470E-BBD9-38332CF4DF58}" type="sibTrans" cxnId="{7AD5EEAA-3FEA-4446-AA1D-6580070E7D4F}">
      <dgm:prSet/>
      <dgm:spPr/>
      <dgm:t>
        <a:bodyPr/>
        <a:lstStyle/>
        <a:p>
          <a:endParaRPr lang="en-US"/>
        </a:p>
      </dgm:t>
    </dgm:pt>
    <dgm:pt modelId="{38165FF5-61CA-4305-8095-CBACC916B787}">
      <dgm:prSet/>
      <dgm:spPr/>
      <dgm:t>
        <a:bodyPr/>
        <a:lstStyle/>
        <a:p>
          <a:r>
            <a:rPr lang="en-US"/>
            <a:t>Informed consent </a:t>
          </a:r>
        </a:p>
      </dgm:t>
    </dgm:pt>
    <dgm:pt modelId="{9755F697-A8CA-4D17-9209-FB1AE98C66C8}" type="parTrans" cxnId="{9F44AB3E-37C8-49CD-B202-74BDC452FA5A}">
      <dgm:prSet/>
      <dgm:spPr/>
      <dgm:t>
        <a:bodyPr/>
        <a:lstStyle/>
        <a:p>
          <a:endParaRPr lang="en-US"/>
        </a:p>
      </dgm:t>
    </dgm:pt>
    <dgm:pt modelId="{8A1A9E5C-CE56-40CF-A185-D7447BA0C6DE}" type="sibTrans" cxnId="{9F44AB3E-37C8-49CD-B202-74BDC452FA5A}">
      <dgm:prSet/>
      <dgm:spPr/>
      <dgm:t>
        <a:bodyPr/>
        <a:lstStyle/>
        <a:p>
          <a:endParaRPr lang="en-US"/>
        </a:p>
      </dgm:t>
    </dgm:pt>
    <dgm:pt modelId="{029D3A55-41FD-474A-AB00-2E99BA0F29AC}">
      <dgm:prSet/>
      <dgm:spPr/>
      <dgm:t>
        <a:bodyPr/>
        <a:lstStyle/>
        <a:p>
          <a:r>
            <a:rPr lang="en-US"/>
            <a:t>Advanced care planning </a:t>
          </a:r>
        </a:p>
      </dgm:t>
    </dgm:pt>
    <dgm:pt modelId="{FE3DD9AF-61F5-41B8-903C-C078900A16F8}" type="parTrans" cxnId="{81266BA2-827F-4E6A-9BC4-9324A5B5027B}">
      <dgm:prSet/>
      <dgm:spPr/>
      <dgm:t>
        <a:bodyPr/>
        <a:lstStyle/>
        <a:p>
          <a:endParaRPr lang="en-US"/>
        </a:p>
      </dgm:t>
    </dgm:pt>
    <dgm:pt modelId="{ADC84B94-456F-492F-9FF0-182818247A2E}" type="sibTrans" cxnId="{81266BA2-827F-4E6A-9BC4-9324A5B5027B}">
      <dgm:prSet/>
      <dgm:spPr/>
      <dgm:t>
        <a:bodyPr/>
        <a:lstStyle/>
        <a:p>
          <a:endParaRPr lang="en-US"/>
        </a:p>
      </dgm:t>
    </dgm:pt>
    <dgm:pt modelId="{AE6D7117-0A16-4A39-93C1-2F1D6F9EF904}">
      <dgm:prSet/>
      <dgm:spPr/>
      <dgm:t>
        <a:bodyPr/>
        <a:lstStyle/>
        <a:p>
          <a:r>
            <a:rPr lang="en-US"/>
            <a:t>Equality and none discrimination </a:t>
          </a:r>
        </a:p>
      </dgm:t>
    </dgm:pt>
    <dgm:pt modelId="{F92C617A-D977-4A73-8577-331D46C2F3B1}" type="parTrans" cxnId="{77CAC349-681B-454E-92CF-F077763D9496}">
      <dgm:prSet/>
      <dgm:spPr/>
      <dgm:t>
        <a:bodyPr/>
        <a:lstStyle/>
        <a:p>
          <a:endParaRPr lang="en-US"/>
        </a:p>
      </dgm:t>
    </dgm:pt>
    <dgm:pt modelId="{E4FCF88A-8DC0-42E7-912A-09B537841047}" type="sibTrans" cxnId="{77CAC349-681B-454E-92CF-F077763D9496}">
      <dgm:prSet/>
      <dgm:spPr/>
      <dgm:t>
        <a:bodyPr/>
        <a:lstStyle/>
        <a:p>
          <a:endParaRPr lang="en-US"/>
        </a:p>
      </dgm:t>
    </dgm:pt>
    <dgm:pt modelId="{434F6265-F727-4C44-AA27-F3824BFF851B}">
      <dgm:prSet/>
      <dgm:spPr/>
      <dgm:t>
        <a:bodyPr/>
        <a:lstStyle/>
        <a:p>
          <a:r>
            <a:rPr lang="en-US"/>
            <a:t>Care must align with NHS construction principles (NHS, 2023) </a:t>
          </a:r>
        </a:p>
      </dgm:t>
    </dgm:pt>
    <dgm:pt modelId="{A84D19D7-7508-4E25-84E6-05D9F251E628}" type="parTrans" cxnId="{A9C2DF71-6324-43F8-8F43-14D19018F6CC}">
      <dgm:prSet/>
      <dgm:spPr/>
      <dgm:t>
        <a:bodyPr/>
        <a:lstStyle/>
        <a:p>
          <a:endParaRPr lang="en-US"/>
        </a:p>
      </dgm:t>
    </dgm:pt>
    <dgm:pt modelId="{3CF2B052-565E-44D2-AE18-775D289BBDCF}" type="sibTrans" cxnId="{A9C2DF71-6324-43F8-8F43-14D19018F6CC}">
      <dgm:prSet/>
      <dgm:spPr/>
      <dgm:t>
        <a:bodyPr/>
        <a:lstStyle/>
        <a:p>
          <a:endParaRPr lang="en-US"/>
        </a:p>
      </dgm:t>
    </dgm:pt>
    <dgm:pt modelId="{E78979E7-B0DA-4A76-89AC-4AFAB5E4657E}" type="pres">
      <dgm:prSet presAssocID="{91424AC4-427B-4017-90B3-BC916C10EED7}" presName="outerComposite" presStyleCnt="0">
        <dgm:presLayoutVars>
          <dgm:chMax val="5"/>
          <dgm:dir/>
          <dgm:resizeHandles val="exact"/>
        </dgm:presLayoutVars>
      </dgm:prSet>
      <dgm:spPr/>
    </dgm:pt>
    <dgm:pt modelId="{1600EAD9-4606-4219-8CBD-A23BFAD6E33F}" type="pres">
      <dgm:prSet presAssocID="{91424AC4-427B-4017-90B3-BC916C10EED7}" presName="dummyMaxCanvas" presStyleCnt="0">
        <dgm:presLayoutVars/>
      </dgm:prSet>
      <dgm:spPr/>
    </dgm:pt>
    <dgm:pt modelId="{AFB21D71-2C43-4FD0-A4D9-0F087814B8FA}" type="pres">
      <dgm:prSet presAssocID="{91424AC4-427B-4017-90B3-BC916C10EED7}" presName="FiveNodes_1" presStyleLbl="node1" presStyleIdx="0" presStyleCnt="5">
        <dgm:presLayoutVars>
          <dgm:bulletEnabled val="1"/>
        </dgm:presLayoutVars>
      </dgm:prSet>
      <dgm:spPr/>
    </dgm:pt>
    <dgm:pt modelId="{4580AE7F-385F-4BF3-BE73-3D3511134036}" type="pres">
      <dgm:prSet presAssocID="{91424AC4-427B-4017-90B3-BC916C10EED7}" presName="FiveNodes_2" presStyleLbl="node1" presStyleIdx="1" presStyleCnt="5">
        <dgm:presLayoutVars>
          <dgm:bulletEnabled val="1"/>
        </dgm:presLayoutVars>
      </dgm:prSet>
      <dgm:spPr/>
    </dgm:pt>
    <dgm:pt modelId="{AD9F0650-2E52-4463-B62A-C5E5BF9CB664}" type="pres">
      <dgm:prSet presAssocID="{91424AC4-427B-4017-90B3-BC916C10EED7}" presName="FiveNodes_3" presStyleLbl="node1" presStyleIdx="2" presStyleCnt="5">
        <dgm:presLayoutVars>
          <dgm:bulletEnabled val="1"/>
        </dgm:presLayoutVars>
      </dgm:prSet>
      <dgm:spPr/>
    </dgm:pt>
    <dgm:pt modelId="{C4830C21-7DBA-461C-88BD-E8642A273A99}" type="pres">
      <dgm:prSet presAssocID="{91424AC4-427B-4017-90B3-BC916C10EED7}" presName="FiveNodes_4" presStyleLbl="node1" presStyleIdx="3" presStyleCnt="5">
        <dgm:presLayoutVars>
          <dgm:bulletEnabled val="1"/>
        </dgm:presLayoutVars>
      </dgm:prSet>
      <dgm:spPr/>
    </dgm:pt>
    <dgm:pt modelId="{6076FC6A-64B0-4FAF-9D5A-0B45364B447F}" type="pres">
      <dgm:prSet presAssocID="{91424AC4-427B-4017-90B3-BC916C10EED7}" presName="FiveNodes_5" presStyleLbl="node1" presStyleIdx="4" presStyleCnt="5">
        <dgm:presLayoutVars>
          <dgm:bulletEnabled val="1"/>
        </dgm:presLayoutVars>
      </dgm:prSet>
      <dgm:spPr/>
    </dgm:pt>
    <dgm:pt modelId="{4E76311B-C142-467F-BA9E-8C3B89115C4C}" type="pres">
      <dgm:prSet presAssocID="{91424AC4-427B-4017-90B3-BC916C10EED7}" presName="FiveConn_1-2" presStyleLbl="fgAccFollowNode1" presStyleIdx="0" presStyleCnt="4">
        <dgm:presLayoutVars>
          <dgm:bulletEnabled val="1"/>
        </dgm:presLayoutVars>
      </dgm:prSet>
      <dgm:spPr/>
    </dgm:pt>
    <dgm:pt modelId="{564A985D-7416-4881-A41C-4665A503D3D4}" type="pres">
      <dgm:prSet presAssocID="{91424AC4-427B-4017-90B3-BC916C10EED7}" presName="FiveConn_2-3" presStyleLbl="fgAccFollowNode1" presStyleIdx="1" presStyleCnt="4">
        <dgm:presLayoutVars>
          <dgm:bulletEnabled val="1"/>
        </dgm:presLayoutVars>
      </dgm:prSet>
      <dgm:spPr/>
    </dgm:pt>
    <dgm:pt modelId="{E4319A3E-A21C-4337-A1FC-5B2316BB7A18}" type="pres">
      <dgm:prSet presAssocID="{91424AC4-427B-4017-90B3-BC916C10EED7}" presName="FiveConn_3-4" presStyleLbl="fgAccFollowNode1" presStyleIdx="2" presStyleCnt="4">
        <dgm:presLayoutVars>
          <dgm:bulletEnabled val="1"/>
        </dgm:presLayoutVars>
      </dgm:prSet>
      <dgm:spPr/>
    </dgm:pt>
    <dgm:pt modelId="{329768B0-A21F-44A2-BC1C-462D53B1D6A1}" type="pres">
      <dgm:prSet presAssocID="{91424AC4-427B-4017-90B3-BC916C10EED7}" presName="FiveConn_4-5" presStyleLbl="fgAccFollowNode1" presStyleIdx="3" presStyleCnt="4">
        <dgm:presLayoutVars>
          <dgm:bulletEnabled val="1"/>
        </dgm:presLayoutVars>
      </dgm:prSet>
      <dgm:spPr/>
    </dgm:pt>
    <dgm:pt modelId="{6FD2D6F8-95A7-4A15-93BB-1F66CC473E46}" type="pres">
      <dgm:prSet presAssocID="{91424AC4-427B-4017-90B3-BC916C10EED7}" presName="FiveNodes_1_text" presStyleLbl="node1" presStyleIdx="4" presStyleCnt="5">
        <dgm:presLayoutVars>
          <dgm:bulletEnabled val="1"/>
        </dgm:presLayoutVars>
      </dgm:prSet>
      <dgm:spPr/>
    </dgm:pt>
    <dgm:pt modelId="{705E5DF7-0793-4429-996D-E955EBC7F747}" type="pres">
      <dgm:prSet presAssocID="{91424AC4-427B-4017-90B3-BC916C10EED7}" presName="FiveNodes_2_text" presStyleLbl="node1" presStyleIdx="4" presStyleCnt="5">
        <dgm:presLayoutVars>
          <dgm:bulletEnabled val="1"/>
        </dgm:presLayoutVars>
      </dgm:prSet>
      <dgm:spPr/>
    </dgm:pt>
    <dgm:pt modelId="{D33F5BC8-DB8A-4A78-BA57-24EF153E4D90}" type="pres">
      <dgm:prSet presAssocID="{91424AC4-427B-4017-90B3-BC916C10EED7}" presName="FiveNodes_3_text" presStyleLbl="node1" presStyleIdx="4" presStyleCnt="5">
        <dgm:presLayoutVars>
          <dgm:bulletEnabled val="1"/>
        </dgm:presLayoutVars>
      </dgm:prSet>
      <dgm:spPr/>
    </dgm:pt>
    <dgm:pt modelId="{436DBF79-FB6A-4324-8996-FCB57E10371A}" type="pres">
      <dgm:prSet presAssocID="{91424AC4-427B-4017-90B3-BC916C10EED7}" presName="FiveNodes_4_text" presStyleLbl="node1" presStyleIdx="4" presStyleCnt="5">
        <dgm:presLayoutVars>
          <dgm:bulletEnabled val="1"/>
        </dgm:presLayoutVars>
      </dgm:prSet>
      <dgm:spPr/>
    </dgm:pt>
    <dgm:pt modelId="{19031AA7-0B00-4FD7-94D1-68BE1A6C9AE0}" type="pres">
      <dgm:prSet presAssocID="{91424AC4-427B-4017-90B3-BC916C10EED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80E9907-F1F0-4901-ADEC-1D9292A33CC7}" type="presOf" srcId="{8A1A9E5C-CE56-40CF-A185-D7447BA0C6DE}" destId="{564A985D-7416-4881-A41C-4665A503D3D4}" srcOrd="0" destOrd="0" presId="urn:microsoft.com/office/officeart/2005/8/layout/vProcess5"/>
    <dgm:cxn modelId="{24D1AB17-4B38-481E-98E7-7467F44FBA12}" type="presOf" srcId="{67384FE8-566C-4330-8D14-B6B89B386A37}" destId="{AFB21D71-2C43-4FD0-A4D9-0F087814B8FA}" srcOrd="0" destOrd="0" presId="urn:microsoft.com/office/officeart/2005/8/layout/vProcess5"/>
    <dgm:cxn modelId="{9F44AB3E-37C8-49CD-B202-74BDC452FA5A}" srcId="{91424AC4-427B-4017-90B3-BC916C10EED7}" destId="{38165FF5-61CA-4305-8095-CBACC916B787}" srcOrd="1" destOrd="0" parTransId="{9755F697-A8CA-4D17-9209-FB1AE98C66C8}" sibTransId="{8A1A9E5C-CE56-40CF-A185-D7447BA0C6DE}"/>
    <dgm:cxn modelId="{81078863-EBC6-4093-8889-362E22AC5934}" type="presOf" srcId="{38165FF5-61CA-4305-8095-CBACC916B787}" destId="{4580AE7F-385F-4BF3-BE73-3D3511134036}" srcOrd="0" destOrd="0" presId="urn:microsoft.com/office/officeart/2005/8/layout/vProcess5"/>
    <dgm:cxn modelId="{77CAC349-681B-454E-92CF-F077763D9496}" srcId="{91424AC4-427B-4017-90B3-BC916C10EED7}" destId="{AE6D7117-0A16-4A39-93C1-2F1D6F9EF904}" srcOrd="3" destOrd="0" parTransId="{F92C617A-D977-4A73-8577-331D46C2F3B1}" sibTransId="{E4FCF88A-8DC0-42E7-912A-09B537841047}"/>
    <dgm:cxn modelId="{E8693571-DFCD-4FF4-A8A1-8E6F9E65B24B}" type="presOf" srcId="{89F0B15A-ABDC-470E-BBD9-38332CF4DF58}" destId="{4E76311B-C142-467F-BA9E-8C3B89115C4C}" srcOrd="0" destOrd="0" presId="urn:microsoft.com/office/officeart/2005/8/layout/vProcess5"/>
    <dgm:cxn modelId="{A9C2DF71-6324-43F8-8F43-14D19018F6CC}" srcId="{91424AC4-427B-4017-90B3-BC916C10EED7}" destId="{434F6265-F727-4C44-AA27-F3824BFF851B}" srcOrd="4" destOrd="0" parTransId="{A84D19D7-7508-4E25-84E6-05D9F251E628}" sibTransId="{3CF2B052-565E-44D2-AE18-775D289BBDCF}"/>
    <dgm:cxn modelId="{CBC0F851-2F2D-400C-B724-B875F6E77510}" type="presOf" srcId="{029D3A55-41FD-474A-AB00-2E99BA0F29AC}" destId="{D33F5BC8-DB8A-4A78-BA57-24EF153E4D90}" srcOrd="1" destOrd="0" presId="urn:microsoft.com/office/officeart/2005/8/layout/vProcess5"/>
    <dgm:cxn modelId="{F44BDC83-DBD0-4150-B6A2-0C792858F643}" type="presOf" srcId="{AE6D7117-0A16-4A39-93C1-2F1D6F9EF904}" destId="{C4830C21-7DBA-461C-88BD-E8642A273A99}" srcOrd="0" destOrd="0" presId="urn:microsoft.com/office/officeart/2005/8/layout/vProcess5"/>
    <dgm:cxn modelId="{D45AF58D-A62C-4641-9111-DF02DFAAFB82}" type="presOf" srcId="{38165FF5-61CA-4305-8095-CBACC916B787}" destId="{705E5DF7-0793-4429-996D-E955EBC7F747}" srcOrd="1" destOrd="0" presId="urn:microsoft.com/office/officeart/2005/8/layout/vProcess5"/>
    <dgm:cxn modelId="{EC263E8E-0D4C-4374-BD42-387050296928}" type="presOf" srcId="{67384FE8-566C-4330-8D14-B6B89B386A37}" destId="{6FD2D6F8-95A7-4A15-93BB-1F66CC473E46}" srcOrd="1" destOrd="0" presId="urn:microsoft.com/office/officeart/2005/8/layout/vProcess5"/>
    <dgm:cxn modelId="{E862CA9C-91E9-4003-AFEE-EBF9FD1233D8}" type="presOf" srcId="{434F6265-F727-4C44-AA27-F3824BFF851B}" destId="{6076FC6A-64B0-4FAF-9D5A-0B45364B447F}" srcOrd="0" destOrd="0" presId="urn:microsoft.com/office/officeart/2005/8/layout/vProcess5"/>
    <dgm:cxn modelId="{81266BA2-827F-4E6A-9BC4-9324A5B5027B}" srcId="{91424AC4-427B-4017-90B3-BC916C10EED7}" destId="{029D3A55-41FD-474A-AB00-2E99BA0F29AC}" srcOrd="2" destOrd="0" parTransId="{FE3DD9AF-61F5-41B8-903C-C078900A16F8}" sibTransId="{ADC84B94-456F-492F-9FF0-182818247A2E}"/>
    <dgm:cxn modelId="{7AD5EEAA-3FEA-4446-AA1D-6580070E7D4F}" srcId="{91424AC4-427B-4017-90B3-BC916C10EED7}" destId="{67384FE8-566C-4330-8D14-B6B89B386A37}" srcOrd="0" destOrd="0" parTransId="{C8C84E07-BE1A-4E8E-97CA-E4EE1EDD2460}" sibTransId="{89F0B15A-ABDC-470E-BBD9-38332CF4DF58}"/>
    <dgm:cxn modelId="{0BA3F8AD-F067-422C-AA1F-1C6A73AC716E}" type="presOf" srcId="{029D3A55-41FD-474A-AB00-2E99BA0F29AC}" destId="{AD9F0650-2E52-4463-B62A-C5E5BF9CB664}" srcOrd="0" destOrd="0" presId="urn:microsoft.com/office/officeart/2005/8/layout/vProcess5"/>
    <dgm:cxn modelId="{414627B3-F947-4977-AAFB-3334694E029E}" type="presOf" srcId="{91424AC4-427B-4017-90B3-BC916C10EED7}" destId="{E78979E7-B0DA-4A76-89AC-4AFAB5E4657E}" srcOrd="0" destOrd="0" presId="urn:microsoft.com/office/officeart/2005/8/layout/vProcess5"/>
    <dgm:cxn modelId="{CB769EBE-2F4A-451D-9C30-0109CFD6FAC5}" type="presOf" srcId="{ADC84B94-456F-492F-9FF0-182818247A2E}" destId="{E4319A3E-A21C-4337-A1FC-5B2316BB7A18}" srcOrd="0" destOrd="0" presId="urn:microsoft.com/office/officeart/2005/8/layout/vProcess5"/>
    <dgm:cxn modelId="{A5E917CE-DC85-4B1D-B46E-FD74DD122975}" type="presOf" srcId="{AE6D7117-0A16-4A39-93C1-2F1D6F9EF904}" destId="{436DBF79-FB6A-4324-8996-FCB57E10371A}" srcOrd="1" destOrd="0" presId="urn:microsoft.com/office/officeart/2005/8/layout/vProcess5"/>
    <dgm:cxn modelId="{9240C9E7-17F6-48B0-B385-32EF2A29F01E}" type="presOf" srcId="{434F6265-F727-4C44-AA27-F3824BFF851B}" destId="{19031AA7-0B00-4FD7-94D1-68BE1A6C9AE0}" srcOrd="1" destOrd="0" presId="urn:microsoft.com/office/officeart/2005/8/layout/vProcess5"/>
    <dgm:cxn modelId="{A58395FB-F5B8-4978-B83E-135F799A60F8}" type="presOf" srcId="{E4FCF88A-8DC0-42E7-912A-09B537841047}" destId="{329768B0-A21F-44A2-BC1C-462D53B1D6A1}" srcOrd="0" destOrd="0" presId="urn:microsoft.com/office/officeart/2005/8/layout/vProcess5"/>
    <dgm:cxn modelId="{E1716644-9C04-4521-99EC-8ECDF52E8D7E}" type="presParOf" srcId="{E78979E7-B0DA-4A76-89AC-4AFAB5E4657E}" destId="{1600EAD9-4606-4219-8CBD-A23BFAD6E33F}" srcOrd="0" destOrd="0" presId="urn:microsoft.com/office/officeart/2005/8/layout/vProcess5"/>
    <dgm:cxn modelId="{8578AD8F-3C36-49A4-AA84-35ED18956760}" type="presParOf" srcId="{E78979E7-B0DA-4A76-89AC-4AFAB5E4657E}" destId="{AFB21D71-2C43-4FD0-A4D9-0F087814B8FA}" srcOrd="1" destOrd="0" presId="urn:microsoft.com/office/officeart/2005/8/layout/vProcess5"/>
    <dgm:cxn modelId="{77B0C003-F791-4CAF-B0D4-4F343C569081}" type="presParOf" srcId="{E78979E7-B0DA-4A76-89AC-4AFAB5E4657E}" destId="{4580AE7F-385F-4BF3-BE73-3D3511134036}" srcOrd="2" destOrd="0" presId="urn:microsoft.com/office/officeart/2005/8/layout/vProcess5"/>
    <dgm:cxn modelId="{431E0CAD-1FCD-4F7A-B1C1-75044AE0CBE6}" type="presParOf" srcId="{E78979E7-B0DA-4A76-89AC-4AFAB5E4657E}" destId="{AD9F0650-2E52-4463-B62A-C5E5BF9CB664}" srcOrd="3" destOrd="0" presId="urn:microsoft.com/office/officeart/2005/8/layout/vProcess5"/>
    <dgm:cxn modelId="{7F81DF4B-E307-485C-823B-2A4424BDC0D8}" type="presParOf" srcId="{E78979E7-B0DA-4A76-89AC-4AFAB5E4657E}" destId="{C4830C21-7DBA-461C-88BD-E8642A273A99}" srcOrd="4" destOrd="0" presId="urn:microsoft.com/office/officeart/2005/8/layout/vProcess5"/>
    <dgm:cxn modelId="{721C176C-68CD-46D7-AB80-40D47FA49A85}" type="presParOf" srcId="{E78979E7-B0DA-4A76-89AC-4AFAB5E4657E}" destId="{6076FC6A-64B0-4FAF-9D5A-0B45364B447F}" srcOrd="5" destOrd="0" presId="urn:microsoft.com/office/officeart/2005/8/layout/vProcess5"/>
    <dgm:cxn modelId="{0E756B85-3473-4189-8605-3089A2360CE1}" type="presParOf" srcId="{E78979E7-B0DA-4A76-89AC-4AFAB5E4657E}" destId="{4E76311B-C142-467F-BA9E-8C3B89115C4C}" srcOrd="6" destOrd="0" presId="urn:microsoft.com/office/officeart/2005/8/layout/vProcess5"/>
    <dgm:cxn modelId="{0169AF8A-9047-4CB4-A1DB-3B12DD1D73AB}" type="presParOf" srcId="{E78979E7-B0DA-4A76-89AC-4AFAB5E4657E}" destId="{564A985D-7416-4881-A41C-4665A503D3D4}" srcOrd="7" destOrd="0" presId="urn:microsoft.com/office/officeart/2005/8/layout/vProcess5"/>
    <dgm:cxn modelId="{8AFE7DC4-8D56-4E9B-9FD3-1B27A30AC5CA}" type="presParOf" srcId="{E78979E7-B0DA-4A76-89AC-4AFAB5E4657E}" destId="{E4319A3E-A21C-4337-A1FC-5B2316BB7A18}" srcOrd="8" destOrd="0" presId="urn:microsoft.com/office/officeart/2005/8/layout/vProcess5"/>
    <dgm:cxn modelId="{97962786-4DB1-4266-8E27-DC5AF59FBE0F}" type="presParOf" srcId="{E78979E7-B0DA-4A76-89AC-4AFAB5E4657E}" destId="{329768B0-A21F-44A2-BC1C-462D53B1D6A1}" srcOrd="9" destOrd="0" presId="urn:microsoft.com/office/officeart/2005/8/layout/vProcess5"/>
    <dgm:cxn modelId="{33C40256-569B-4767-8840-BB8038D7DA58}" type="presParOf" srcId="{E78979E7-B0DA-4A76-89AC-4AFAB5E4657E}" destId="{6FD2D6F8-95A7-4A15-93BB-1F66CC473E46}" srcOrd="10" destOrd="0" presId="urn:microsoft.com/office/officeart/2005/8/layout/vProcess5"/>
    <dgm:cxn modelId="{F9B3DEEC-37EF-4AF6-8E23-37C0EFD950BF}" type="presParOf" srcId="{E78979E7-B0DA-4A76-89AC-4AFAB5E4657E}" destId="{705E5DF7-0793-4429-996D-E955EBC7F747}" srcOrd="11" destOrd="0" presId="urn:microsoft.com/office/officeart/2005/8/layout/vProcess5"/>
    <dgm:cxn modelId="{1EB7F2C7-92B2-4595-A3A2-A55165DA87D6}" type="presParOf" srcId="{E78979E7-B0DA-4A76-89AC-4AFAB5E4657E}" destId="{D33F5BC8-DB8A-4A78-BA57-24EF153E4D90}" srcOrd="12" destOrd="0" presId="urn:microsoft.com/office/officeart/2005/8/layout/vProcess5"/>
    <dgm:cxn modelId="{2195A97E-360B-43B2-AAEC-00573E2D9791}" type="presParOf" srcId="{E78979E7-B0DA-4A76-89AC-4AFAB5E4657E}" destId="{436DBF79-FB6A-4324-8996-FCB57E10371A}" srcOrd="13" destOrd="0" presId="urn:microsoft.com/office/officeart/2005/8/layout/vProcess5"/>
    <dgm:cxn modelId="{9A50518E-881A-4EBD-B0C1-E28B9AB44EA2}" type="presParOf" srcId="{E78979E7-B0DA-4A76-89AC-4AFAB5E4657E}" destId="{19031AA7-0B00-4FD7-94D1-68BE1A6C9AE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8A187EF-AD51-4391-BEB9-3C8C91E2B73E}" type="doc">
      <dgm:prSet loTypeId="urn:microsoft.com/office/officeart/2005/8/layout/cycle1" loCatId="cycle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31BA8A58-23F9-49CF-ACEA-687A35DE176B}">
      <dgm:prSet/>
      <dgm:spPr/>
      <dgm:t>
        <a:bodyPr/>
        <a:lstStyle/>
        <a:p>
          <a:r>
            <a:rPr lang="en-US"/>
            <a:t>Respect for autonomy.</a:t>
          </a:r>
        </a:p>
      </dgm:t>
    </dgm:pt>
    <dgm:pt modelId="{A0770646-F96D-4FA3-852A-F624412D634F}" type="parTrans" cxnId="{2D03711F-7F0B-49DA-B100-C1A72AA79F30}">
      <dgm:prSet/>
      <dgm:spPr/>
      <dgm:t>
        <a:bodyPr/>
        <a:lstStyle/>
        <a:p>
          <a:endParaRPr lang="en-US"/>
        </a:p>
      </dgm:t>
    </dgm:pt>
    <dgm:pt modelId="{D7E29639-84F6-49D2-9468-029668F0E492}" type="sibTrans" cxnId="{2D03711F-7F0B-49DA-B100-C1A72AA79F30}">
      <dgm:prSet/>
      <dgm:spPr/>
      <dgm:t>
        <a:bodyPr/>
        <a:lstStyle/>
        <a:p>
          <a:endParaRPr lang="en-US"/>
        </a:p>
      </dgm:t>
    </dgm:pt>
    <dgm:pt modelId="{3433BE71-75B1-4F53-B082-6FA02E1033FC}">
      <dgm:prSet/>
      <dgm:spPr/>
      <dgm:t>
        <a:bodyPr/>
        <a:lstStyle/>
        <a:p>
          <a:r>
            <a:rPr lang="en-US"/>
            <a:t>Informed consent.</a:t>
          </a:r>
        </a:p>
      </dgm:t>
    </dgm:pt>
    <dgm:pt modelId="{E93D3682-E7D8-42E5-9CCA-9B45D7A1DBDC}" type="parTrans" cxnId="{080BE8F8-C2F5-4322-80C6-53CEC607CD48}">
      <dgm:prSet/>
      <dgm:spPr/>
      <dgm:t>
        <a:bodyPr/>
        <a:lstStyle/>
        <a:p>
          <a:endParaRPr lang="en-US"/>
        </a:p>
      </dgm:t>
    </dgm:pt>
    <dgm:pt modelId="{EF3CA973-261E-4EFA-AB98-BCB18DF875C5}" type="sibTrans" cxnId="{080BE8F8-C2F5-4322-80C6-53CEC607CD48}">
      <dgm:prSet/>
      <dgm:spPr/>
      <dgm:t>
        <a:bodyPr/>
        <a:lstStyle/>
        <a:p>
          <a:endParaRPr lang="en-US"/>
        </a:p>
      </dgm:t>
    </dgm:pt>
    <dgm:pt modelId="{E80108BF-09C2-41AA-A3CF-F6C380D454E3}">
      <dgm:prSet/>
      <dgm:spPr/>
      <dgm:t>
        <a:bodyPr/>
        <a:lstStyle/>
        <a:p>
          <a:r>
            <a:rPr lang="en-US"/>
            <a:t>Advanced care planning.</a:t>
          </a:r>
        </a:p>
      </dgm:t>
    </dgm:pt>
    <dgm:pt modelId="{F1697672-0ABD-4104-B613-FFB50D587626}" type="parTrans" cxnId="{18644514-3585-4C76-A68A-1EE7CA28D6DC}">
      <dgm:prSet/>
      <dgm:spPr/>
      <dgm:t>
        <a:bodyPr/>
        <a:lstStyle/>
        <a:p>
          <a:endParaRPr lang="en-US"/>
        </a:p>
      </dgm:t>
    </dgm:pt>
    <dgm:pt modelId="{CCD5E123-0487-4B3E-95E6-C1C9F51560E8}" type="sibTrans" cxnId="{18644514-3585-4C76-A68A-1EE7CA28D6DC}">
      <dgm:prSet/>
      <dgm:spPr/>
      <dgm:t>
        <a:bodyPr/>
        <a:lstStyle/>
        <a:p>
          <a:endParaRPr lang="en-US"/>
        </a:p>
      </dgm:t>
    </dgm:pt>
    <dgm:pt modelId="{CA02EB07-86EC-4811-A659-9B0FE5FEB7D5}">
      <dgm:prSet/>
      <dgm:spPr/>
      <dgm:t>
        <a:bodyPr/>
        <a:lstStyle/>
        <a:p>
          <a:r>
            <a:rPr lang="en-US"/>
            <a:t>Equality and nondiscrimination.</a:t>
          </a:r>
        </a:p>
      </dgm:t>
    </dgm:pt>
    <dgm:pt modelId="{854D71E2-ED4D-4D6D-8719-581839921ADB}" type="parTrans" cxnId="{67CB3C86-A47E-4949-B3A0-64583BC071C4}">
      <dgm:prSet/>
      <dgm:spPr/>
      <dgm:t>
        <a:bodyPr/>
        <a:lstStyle/>
        <a:p>
          <a:endParaRPr lang="en-US"/>
        </a:p>
      </dgm:t>
    </dgm:pt>
    <dgm:pt modelId="{00D19E77-803C-4583-9EFA-99C4DEE469F1}" type="sibTrans" cxnId="{67CB3C86-A47E-4949-B3A0-64583BC071C4}">
      <dgm:prSet/>
      <dgm:spPr/>
      <dgm:t>
        <a:bodyPr/>
        <a:lstStyle/>
        <a:p>
          <a:endParaRPr lang="en-US"/>
        </a:p>
      </dgm:t>
    </dgm:pt>
    <dgm:pt modelId="{3C6DD6B3-78FA-46BE-93A9-2A48495CFE01}">
      <dgm:prSet/>
      <dgm:spPr/>
      <dgm:t>
        <a:bodyPr/>
        <a:lstStyle/>
        <a:p>
          <a:r>
            <a:rPr lang="en-US"/>
            <a:t>Care must align with NHS constitution principles (NHS, 2023).</a:t>
          </a:r>
        </a:p>
      </dgm:t>
    </dgm:pt>
    <dgm:pt modelId="{50A27FD3-628F-4B8E-A41F-6F62F4A9CFA7}" type="parTrans" cxnId="{21599F48-B663-4D7D-9BEF-ECEF30443A26}">
      <dgm:prSet/>
      <dgm:spPr/>
      <dgm:t>
        <a:bodyPr/>
        <a:lstStyle/>
        <a:p>
          <a:endParaRPr lang="en-US"/>
        </a:p>
      </dgm:t>
    </dgm:pt>
    <dgm:pt modelId="{9057444E-4BC2-4B68-A8D4-8C2A31AA3373}" type="sibTrans" cxnId="{21599F48-B663-4D7D-9BEF-ECEF30443A26}">
      <dgm:prSet/>
      <dgm:spPr/>
      <dgm:t>
        <a:bodyPr/>
        <a:lstStyle/>
        <a:p>
          <a:endParaRPr lang="en-US"/>
        </a:p>
      </dgm:t>
    </dgm:pt>
    <dgm:pt modelId="{0BECA3BE-6414-4458-ABC4-ABB462605D84}" type="pres">
      <dgm:prSet presAssocID="{28A187EF-AD51-4391-BEB9-3C8C91E2B73E}" presName="cycle" presStyleCnt="0">
        <dgm:presLayoutVars>
          <dgm:dir/>
          <dgm:resizeHandles val="exact"/>
        </dgm:presLayoutVars>
      </dgm:prSet>
      <dgm:spPr/>
    </dgm:pt>
    <dgm:pt modelId="{54C05826-E190-4FD5-BC00-89CAB25EE7CC}" type="pres">
      <dgm:prSet presAssocID="{31BA8A58-23F9-49CF-ACEA-687A35DE176B}" presName="dummy" presStyleCnt="0"/>
      <dgm:spPr/>
    </dgm:pt>
    <dgm:pt modelId="{500C757B-DC30-4CAB-B11F-925FAD05FC73}" type="pres">
      <dgm:prSet presAssocID="{31BA8A58-23F9-49CF-ACEA-687A35DE176B}" presName="node" presStyleLbl="revTx" presStyleIdx="0" presStyleCnt="5">
        <dgm:presLayoutVars>
          <dgm:bulletEnabled val="1"/>
        </dgm:presLayoutVars>
      </dgm:prSet>
      <dgm:spPr/>
    </dgm:pt>
    <dgm:pt modelId="{544AB163-5850-415A-91CC-633E90711BE7}" type="pres">
      <dgm:prSet presAssocID="{D7E29639-84F6-49D2-9468-029668F0E492}" presName="sibTrans" presStyleLbl="node1" presStyleIdx="0" presStyleCnt="5"/>
      <dgm:spPr/>
    </dgm:pt>
    <dgm:pt modelId="{B4E71A48-E03F-4298-A794-C5B02F5B7349}" type="pres">
      <dgm:prSet presAssocID="{3433BE71-75B1-4F53-B082-6FA02E1033FC}" presName="dummy" presStyleCnt="0"/>
      <dgm:spPr/>
    </dgm:pt>
    <dgm:pt modelId="{E0B1891F-C8A0-4738-8604-02018E4F443D}" type="pres">
      <dgm:prSet presAssocID="{3433BE71-75B1-4F53-B082-6FA02E1033FC}" presName="node" presStyleLbl="revTx" presStyleIdx="1" presStyleCnt="5">
        <dgm:presLayoutVars>
          <dgm:bulletEnabled val="1"/>
        </dgm:presLayoutVars>
      </dgm:prSet>
      <dgm:spPr/>
    </dgm:pt>
    <dgm:pt modelId="{CBC6D5FA-E117-42F5-8104-C395774BED5E}" type="pres">
      <dgm:prSet presAssocID="{EF3CA973-261E-4EFA-AB98-BCB18DF875C5}" presName="sibTrans" presStyleLbl="node1" presStyleIdx="1" presStyleCnt="5"/>
      <dgm:spPr/>
    </dgm:pt>
    <dgm:pt modelId="{506E29FF-CBB4-4F3A-A1DF-85309E25BE88}" type="pres">
      <dgm:prSet presAssocID="{E80108BF-09C2-41AA-A3CF-F6C380D454E3}" presName="dummy" presStyleCnt="0"/>
      <dgm:spPr/>
    </dgm:pt>
    <dgm:pt modelId="{FAF99EFB-6A12-491D-B084-C669C083A82A}" type="pres">
      <dgm:prSet presAssocID="{E80108BF-09C2-41AA-A3CF-F6C380D454E3}" presName="node" presStyleLbl="revTx" presStyleIdx="2" presStyleCnt="5">
        <dgm:presLayoutVars>
          <dgm:bulletEnabled val="1"/>
        </dgm:presLayoutVars>
      </dgm:prSet>
      <dgm:spPr/>
    </dgm:pt>
    <dgm:pt modelId="{291C8D71-0E0C-4DF2-9517-35EB5A52F039}" type="pres">
      <dgm:prSet presAssocID="{CCD5E123-0487-4B3E-95E6-C1C9F51560E8}" presName="sibTrans" presStyleLbl="node1" presStyleIdx="2" presStyleCnt="5"/>
      <dgm:spPr/>
    </dgm:pt>
    <dgm:pt modelId="{9A052201-FF3A-487C-B272-A9B12DEB52A7}" type="pres">
      <dgm:prSet presAssocID="{CA02EB07-86EC-4811-A659-9B0FE5FEB7D5}" presName="dummy" presStyleCnt="0"/>
      <dgm:spPr/>
    </dgm:pt>
    <dgm:pt modelId="{06995BDD-032D-4025-B2AC-74BD9B24AF88}" type="pres">
      <dgm:prSet presAssocID="{CA02EB07-86EC-4811-A659-9B0FE5FEB7D5}" presName="node" presStyleLbl="revTx" presStyleIdx="3" presStyleCnt="5">
        <dgm:presLayoutVars>
          <dgm:bulletEnabled val="1"/>
        </dgm:presLayoutVars>
      </dgm:prSet>
      <dgm:spPr/>
    </dgm:pt>
    <dgm:pt modelId="{E4C3F475-68C3-4318-B7F9-AC83C2F34CFB}" type="pres">
      <dgm:prSet presAssocID="{00D19E77-803C-4583-9EFA-99C4DEE469F1}" presName="sibTrans" presStyleLbl="node1" presStyleIdx="3" presStyleCnt="5"/>
      <dgm:spPr/>
    </dgm:pt>
    <dgm:pt modelId="{5C77BE90-8F76-443A-87A7-ADABED57A87A}" type="pres">
      <dgm:prSet presAssocID="{3C6DD6B3-78FA-46BE-93A9-2A48495CFE01}" presName="dummy" presStyleCnt="0"/>
      <dgm:spPr/>
    </dgm:pt>
    <dgm:pt modelId="{0F2F48EC-758E-472E-8C16-940AF25F7BAA}" type="pres">
      <dgm:prSet presAssocID="{3C6DD6B3-78FA-46BE-93A9-2A48495CFE01}" presName="node" presStyleLbl="revTx" presStyleIdx="4" presStyleCnt="5">
        <dgm:presLayoutVars>
          <dgm:bulletEnabled val="1"/>
        </dgm:presLayoutVars>
      </dgm:prSet>
      <dgm:spPr/>
    </dgm:pt>
    <dgm:pt modelId="{2ED69ED0-AE08-4678-9864-5E12C83F535B}" type="pres">
      <dgm:prSet presAssocID="{9057444E-4BC2-4B68-A8D4-8C2A31AA3373}" presName="sibTrans" presStyleLbl="node1" presStyleIdx="4" presStyleCnt="5"/>
      <dgm:spPr/>
    </dgm:pt>
  </dgm:ptLst>
  <dgm:cxnLst>
    <dgm:cxn modelId="{18644514-3585-4C76-A68A-1EE7CA28D6DC}" srcId="{28A187EF-AD51-4391-BEB9-3C8C91E2B73E}" destId="{E80108BF-09C2-41AA-A3CF-F6C380D454E3}" srcOrd="2" destOrd="0" parTransId="{F1697672-0ABD-4104-B613-FFB50D587626}" sibTransId="{CCD5E123-0487-4B3E-95E6-C1C9F51560E8}"/>
    <dgm:cxn modelId="{2D03711F-7F0B-49DA-B100-C1A72AA79F30}" srcId="{28A187EF-AD51-4391-BEB9-3C8C91E2B73E}" destId="{31BA8A58-23F9-49CF-ACEA-687A35DE176B}" srcOrd="0" destOrd="0" parTransId="{A0770646-F96D-4FA3-852A-F624412D634F}" sibTransId="{D7E29639-84F6-49D2-9468-029668F0E492}"/>
    <dgm:cxn modelId="{31B74925-C68E-4A56-A848-DAB5A07CD81F}" type="presOf" srcId="{CA02EB07-86EC-4811-A659-9B0FE5FEB7D5}" destId="{06995BDD-032D-4025-B2AC-74BD9B24AF88}" srcOrd="0" destOrd="0" presId="urn:microsoft.com/office/officeart/2005/8/layout/cycle1"/>
    <dgm:cxn modelId="{3193B832-28C9-4AFA-8395-2C0282D0FC08}" type="presOf" srcId="{D7E29639-84F6-49D2-9468-029668F0E492}" destId="{544AB163-5850-415A-91CC-633E90711BE7}" srcOrd="0" destOrd="0" presId="urn:microsoft.com/office/officeart/2005/8/layout/cycle1"/>
    <dgm:cxn modelId="{66326861-734B-4C83-9966-D5824343283C}" type="presOf" srcId="{E80108BF-09C2-41AA-A3CF-F6C380D454E3}" destId="{FAF99EFB-6A12-491D-B084-C669C083A82A}" srcOrd="0" destOrd="0" presId="urn:microsoft.com/office/officeart/2005/8/layout/cycle1"/>
    <dgm:cxn modelId="{8B122D63-65D9-41E5-8E1F-496D29A90A80}" type="presOf" srcId="{00D19E77-803C-4583-9EFA-99C4DEE469F1}" destId="{E4C3F475-68C3-4318-B7F9-AC83C2F34CFB}" srcOrd="0" destOrd="0" presId="urn:microsoft.com/office/officeart/2005/8/layout/cycle1"/>
    <dgm:cxn modelId="{21599F48-B663-4D7D-9BEF-ECEF30443A26}" srcId="{28A187EF-AD51-4391-BEB9-3C8C91E2B73E}" destId="{3C6DD6B3-78FA-46BE-93A9-2A48495CFE01}" srcOrd="4" destOrd="0" parTransId="{50A27FD3-628F-4B8E-A41F-6F62F4A9CFA7}" sibTransId="{9057444E-4BC2-4B68-A8D4-8C2A31AA3373}"/>
    <dgm:cxn modelId="{07D4944E-E8D4-4D8F-9011-CFBA09800A99}" type="presOf" srcId="{3433BE71-75B1-4F53-B082-6FA02E1033FC}" destId="{E0B1891F-C8A0-4738-8604-02018E4F443D}" srcOrd="0" destOrd="0" presId="urn:microsoft.com/office/officeart/2005/8/layout/cycle1"/>
    <dgm:cxn modelId="{67CB3C86-A47E-4949-B3A0-64583BC071C4}" srcId="{28A187EF-AD51-4391-BEB9-3C8C91E2B73E}" destId="{CA02EB07-86EC-4811-A659-9B0FE5FEB7D5}" srcOrd="3" destOrd="0" parTransId="{854D71E2-ED4D-4D6D-8719-581839921ADB}" sibTransId="{00D19E77-803C-4583-9EFA-99C4DEE469F1}"/>
    <dgm:cxn modelId="{3A1D158F-1E59-4A84-BCBC-F2D28C21A1C0}" type="presOf" srcId="{EF3CA973-261E-4EFA-AB98-BCB18DF875C5}" destId="{CBC6D5FA-E117-42F5-8104-C395774BED5E}" srcOrd="0" destOrd="0" presId="urn:microsoft.com/office/officeart/2005/8/layout/cycle1"/>
    <dgm:cxn modelId="{FD0A4994-0049-4136-A9FD-CC0DCD211C59}" type="presOf" srcId="{31BA8A58-23F9-49CF-ACEA-687A35DE176B}" destId="{500C757B-DC30-4CAB-B11F-925FAD05FC73}" srcOrd="0" destOrd="0" presId="urn:microsoft.com/office/officeart/2005/8/layout/cycle1"/>
    <dgm:cxn modelId="{2CF1049E-9D7F-46BF-8F2A-4B492D6B744A}" type="presOf" srcId="{9057444E-4BC2-4B68-A8D4-8C2A31AA3373}" destId="{2ED69ED0-AE08-4678-9864-5E12C83F535B}" srcOrd="0" destOrd="0" presId="urn:microsoft.com/office/officeart/2005/8/layout/cycle1"/>
    <dgm:cxn modelId="{E8A0DDAC-9BAC-433C-A4F3-C92A28C014E6}" type="presOf" srcId="{CCD5E123-0487-4B3E-95E6-C1C9F51560E8}" destId="{291C8D71-0E0C-4DF2-9517-35EB5A52F039}" srcOrd="0" destOrd="0" presId="urn:microsoft.com/office/officeart/2005/8/layout/cycle1"/>
    <dgm:cxn modelId="{E629D5AD-FE71-465D-BD8C-9BB9E1A8D008}" type="presOf" srcId="{3C6DD6B3-78FA-46BE-93A9-2A48495CFE01}" destId="{0F2F48EC-758E-472E-8C16-940AF25F7BAA}" srcOrd="0" destOrd="0" presId="urn:microsoft.com/office/officeart/2005/8/layout/cycle1"/>
    <dgm:cxn modelId="{C2C238C6-89D5-4DAE-82A5-30766D83C3E3}" type="presOf" srcId="{28A187EF-AD51-4391-BEB9-3C8C91E2B73E}" destId="{0BECA3BE-6414-4458-ABC4-ABB462605D84}" srcOrd="0" destOrd="0" presId="urn:microsoft.com/office/officeart/2005/8/layout/cycle1"/>
    <dgm:cxn modelId="{080BE8F8-C2F5-4322-80C6-53CEC607CD48}" srcId="{28A187EF-AD51-4391-BEB9-3C8C91E2B73E}" destId="{3433BE71-75B1-4F53-B082-6FA02E1033FC}" srcOrd="1" destOrd="0" parTransId="{E93D3682-E7D8-42E5-9CCA-9B45D7A1DBDC}" sibTransId="{EF3CA973-261E-4EFA-AB98-BCB18DF875C5}"/>
    <dgm:cxn modelId="{4193A174-B017-4CAA-9CE5-54BE121BE8B2}" type="presParOf" srcId="{0BECA3BE-6414-4458-ABC4-ABB462605D84}" destId="{54C05826-E190-4FD5-BC00-89CAB25EE7CC}" srcOrd="0" destOrd="0" presId="urn:microsoft.com/office/officeart/2005/8/layout/cycle1"/>
    <dgm:cxn modelId="{03376BD1-5C7B-4069-80A8-405CDEF5A920}" type="presParOf" srcId="{0BECA3BE-6414-4458-ABC4-ABB462605D84}" destId="{500C757B-DC30-4CAB-B11F-925FAD05FC73}" srcOrd="1" destOrd="0" presId="urn:microsoft.com/office/officeart/2005/8/layout/cycle1"/>
    <dgm:cxn modelId="{F6AD54F4-934D-4927-B0D5-77ACF16AD3B4}" type="presParOf" srcId="{0BECA3BE-6414-4458-ABC4-ABB462605D84}" destId="{544AB163-5850-415A-91CC-633E90711BE7}" srcOrd="2" destOrd="0" presId="urn:microsoft.com/office/officeart/2005/8/layout/cycle1"/>
    <dgm:cxn modelId="{3292C146-2438-46C5-A123-3332FF4F21A0}" type="presParOf" srcId="{0BECA3BE-6414-4458-ABC4-ABB462605D84}" destId="{B4E71A48-E03F-4298-A794-C5B02F5B7349}" srcOrd="3" destOrd="0" presId="urn:microsoft.com/office/officeart/2005/8/layout/cycle1"/>
    <dgm:cxn modelId="{3038B431-FD71-4799-A658-B90A794460A0}" type="presParOf" srcId="{0BECA3BE-6414-4458-ABC4-ABB462605D84}" destId="{E0B1891F-C8A0-4738-8604-02018E4F443D}" srcOrd="4" destOrd="0" presId="urn:microsoft.com/office/officeart/2005/8/layout/cycle1"/>
    <dgm:cxn modelId="{1E51240A-0318-406D-B186-530ECA2BA46A}" type="presParOf" srcId="{0BECA3BE-6414-4458-ABC4-ABB462605D84}" destId="{CBC6D5FA-E117-42F5-8104-C395774BED5E}" srcOrd="5" destOrd="0" presId="urn:microsoft.com/office/officeart/2005/8/layout/cycle1"/>
    <dgm:cxn modelId="{5692BC2E-6AAB-4A9D-980A-0A4DBA8F3521}" type="presParOf" srcId="{0BECA3BE-6414-4458-ABC4-ABB462605D84}" destId="{506E29FF-CBB4-4F3A-A1DF-85309E25BE88}" srcOrd="6" destOrd="0" presId="urn:microsoft.com/office/officeart/2005/8/layout/cycle1"/>
    <dgm:cxn modelId="{8DA0F5A7-8E8C-4F52-96A0-D84BEC29B478}" type="presParOf" srcId="{0BECA3BE-6414-4458-ABC4-ABB462605D84}" destId="{FAF99EFB-6A12-491D-B084-C669C083A82A}" srcOrd="7" destOrd="0" presId="urn:microsoft.com/office/officeart/2005/8/layout/cycle1"/>
    <dgm:cxn modelId="{54724D24-A8A0-4AFB-9749-5ECD8AE85A03}" type="presParOf" srcId="{0BECA3BE-6414-4458-ABC4-ABB462605D84}" destId="{291C8D71-0E0C-4DF2-9517-35EB5A52F039}" srcOrd="8" destOrd="0" presId="urn:microsoft.com/office/officeart/2005/8/layout/cycle1"/>
    <dgm:cxn modelId="{978B63BF-4698-4553-A1E4-95EEC20016AC}" type="presParOf" srcId="{0BECA3BE-6414-4458-ABC4-ABB462605D84}" destId="{9A052201-FF3A-487C-B272-A9B12DEB52A7}" srcOrd="9" destOrd="0" presId="urn:microsoft.com/office/officeart/2005/8/layout/cycle1"/>
    <dgm:cxn modelId="{B1E029CA-3601-4A09-BF19-8EC649F638B0}" type="presParOf" srcId="{0BECA3BE-6414-4458-ABC4-ABB462605D84}" destId="{06995BDD-032D-4025-B2AC-74BD9B24AF88}" srcOrd="10" destOrd="0" presId="urn:microsoft.com/office/officeart/2005/8/layout/cycle1"/>
    <dgm:cxn modelId="{8A0AF1AB-A797-4662-B46D-F33C58C4F398}" type="presParOf" srcId="{0BECA3BE-6414-4458-ABC4-ABB462605D84}" destId="{E4C3F475-68C3-4318-B7F9-AC83C2F34CFB}" srcOrd="11" destOrd="0" presId="urn:microsoft.com/office/officeart/2005/8/layout/cycle1"/>
    <dgm:cxn modelId="{ADF0F681-4CEE-401D-A4CB-60C9C4E92D9E}" type="presParOf" srcId="{0BECA3BE-6414-4458-ABC4-ABB462605D84}" destId="{5C77BE90-8F76-443A-87A7-ADABED57A87A}" srcOrd="12" destOrd="0" presId="urn:microsoft.com/office/officeart/2005/8/layout/cycle1"/>
    <dgm:cxn modelId="{20753CEC-33EA-47D7-9BC5-5012613CBC03}" type="presParOf" srcId="{0BECA3BE-6414-4458-ABC4-ABB462605D84}" destId="{0F2F48EC-758E-472E-8C16-940AF25F7BAA}" srcOrd="13" destOrd="0" presId="urn:microsoft.com/office/officeart/2005/8/layout/cycle1"/>
    <dgm:cxn modelId="{8ACD4781-7277-490A-9B7C-ECEBAE8D4837}" type="presParOf" srcId="{0BECA3BE-6414-4458-ABC4-ABB462605D84}" destId="{2ED69ED0-AE08-4678-9864-5E12C83F535B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ACC837-41C2-4F1A-88CD-432034C4AD66}">
      <dsp:nvSpPr>
        <dsp:cNvPr id="0" name=""/>
        <dsp:cNvSpPr/>
      </dsp:nvSpPr>
      <dsp:spPr>
        <a:xfrm>
          <a:off x="1361" y="113499"/>
          <a:ext cx="4780382" cy="30355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3D9E0D-3F3B-4D70-B5B1-3242CC416D2A}">
      <dsp:nvSpPr>
        <dsp:cNvPr id="0" name=""/>
        <dsp:cNvSpPr/>
      </dsp:nvSpPr>
      <dsp:spPr>
        <a:xfrm>
          <a:off x="532515" y="618095"/>
          <a:ext cx="4780382" cy="30355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Chronic respiratory disease are long term conditions effecting the airways and lungs.</a:t>
          </a:r>
        </a:p>
      </dsp:txBody>
      <dsp:txXfrm>
        <a:off x="621423" y="707003"/>
        <a:ext cx="4602566" cy="2857726"/>
      </dsp:txXfrm>
    </dsp:sp>
    <dsp:sp modelId="{9C3BEDDC-629D-485E-BFF4-101818518318}">
      <dsp:nvSpPr>
        <dsp:cNvPr id="0" name=""/>
        <dsp:cNvSpPr/>
      </dsp:nvSpPr>
      <dsp:spPr>
        <a:xfrm>
          <a:off x="5844051" y="113499"/>
          <a:ext cx="4780382" cy="30355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5B2CC1-7F51-4B4E-9E90-3C3BC1A5B889}">
      <dsp:nvSpPr>
        <dsp:cNvPr id="0" name=""/>
        <dsp:cNvSpPr/>
      </dsp:nvSpPr>
      <dsp:spPr>
        <a:xfrm>
          <a:off x="6375205" y="618095"/>
          <a:ext cx="4780382" cy="30355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This presentation focuses on chronic obstructive pulmonary disease (COPD), a leading cause of morbidity and mortality in the UK(NHS,2013).</a:t>
          </a:r>
        </a:p>
      </dsp:txBody>
      <dsp:txXfrm>
        <a:off x="6464113" y="707003"/>
        <a:ext cx="4602566" cy="28577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EA1E0E-C4C8-4BFD-95E8-24299D0D3220}">
      <dsp:nvSpPr>
        <dsp:cNvPr id="0" name=""/>
        <dsp:cNvSpPr/>
      </dsp:nvSpPr>
      <dsp:spPr>
        <a:xfrm>
          <a:off x="0" y="85192"/>
          <a:ext cx="7306056" cy="116477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solidFill>
                <a:srgbClr val="FFFFFF"/>
              </a:solidFill>
              <a:ea typeface="+mn-ea"/>
              <a:cs typeface="+mn-cs"/>
            </a:rPr>
            <a:t>The respiratory </a:t>
          </a:r>
          <a:r>
            <a:rPr lang="en-US" sz="2100" kern="1200" dirty="0">
              <a:solidFill>
                <a:srgbClr val="FFFFFF"/>
              </a:solidFill>
              <a:latin typeface="Bierstadt"/>
              <a:ea typeface="+mn-ea"/>
              <a:cs typeface="+mn-cs"/>
            </a:rPr>
            <a:t>system </a:t>
          </a:r>
          <a:r>
            <a:rPr lang="en-US" sz="2100" kern="1200">
              <a:solidFill>
                <a:srgbClr val="FFFFFF"/>
              </a:solidFill>
              <a:latin typeface="Bierstadt"/>
              <a:ea typeface="+mn-ea"/>
              <a:cs typeface="+mn-cs"/>
            </a:rPr>
            <a:t>includes</a:t>
          </a:r>
          <a:r>
            <a:rPr lang="en-US" sz="2100" kern="1200" dirty="0">
              <a:solidFill>
                <a:srgbClr val="FFFFFF"/>
              </a:solidFill>
              <a:ea typeface="+mn-ea"/>
              <a:cs typeface="+mn-cs"/>
            </a:rPr>
            <a:t> </a:t>
          </a:r>
        </a:p>
      </dsp:txBody>
      <dsp:txXfrm>
        <a:off x="56859" y="142051"/>
        <a:ext cx="7192338" cy="1051053"/>
      </dsp:txXfrm>
    </dsp:sp>
    <dsp:sp modelId="{02A6A7E8-7454-46DA-9A1C-16BCDBADFBB5}">
      <dsp:nvSpPr>
        <dsp:cNvPr id="0" name=""/>
        <dsp:cNvSpPr/>
      </dsp:nvSpPr>
      <dsp:spPr>
        <a:xfrm>
          <a:off x="0" y="1310444"/>
          <a:ext cx="7306056" cy="1164771"/>
        </a:xfrm>
        <a:prstGeom prst="roundRect">
          <a:avLst/>
        </a:prstGeom>
        <a:solidFill>
          <a:schemeClr val="accent2">
            <a:hueOff val="-3456336"/>
            <a:satOff val="-6803"/>
            <a:lumOff val="424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solidFill>
                <a:srgbClr val="FFFFFF"/>
              </a:solidFill>
              <a:ea typeface="+mn-ea"/>
              <a:cs typeface="+mn-cs"/>
            </a:rPr>
            <a:t>Trachea, bronchi and bronchioles</a:t>
          </a:r>
        </a:p>
      </dsp:txBody>
      <dsp:txXfrm>
        <a:off x="56859" y="1367303"/>
        <a:ext cx="7192338" cy="1051053"/>
      </dsp:txXfrm>
    </dsp:sp>
    <dsp:sp modelId="{922F96A5-5F54-467F-B2BF-8014F61758EA}">
      <dsp:nvSpPr>
        <dsp:cNvPr id="0" name=""/>
        <dsp:cNvSpPr/>
      </dsp:nvSpPr>
      <dsp:spPr>
        <a:xfrm>
          <a:off x="0" y="2535696"/>
          <a:ext cx="7306056" cy="1164771"/>
        </a:xfrm>
        <a:prstGeom prst="roundRect">
          <a:avLst/>
        </a:prstGeom>
        <a:solidFill>
          <a:schemeClr val="accent2">
            <a:hueOff val="-6912672"/>
            <a:satOff val="-13605"/>
            <a:lumOff val="849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solidFill>
                <a:srgbClr val="FFFFFF"/>
              </a:solidFill>
              <a:ea typeface="+mn-ea"/>
              <a:cs typeface="+mn-cs"/>
            </a:rPr>
            <a:t>Alveoli, lungs and diaphragm</a:t>
          </a:r>
        </a:p>
      </dsp:txBody>
      <dsp:txXfrm>
        <a:off x="56859" y="2592555"/>
        <a:ext cx="7192338" cy="1051053"/>
      </dsp:txXfrm>
    </dsp:sp>
    <dsp:sp modelId="{15E0EDA5-36DC-40CC-97FF-0B2C4B500EC7}">
      <dsp:nvSpPr>
        <dsp:cNvPr id="0" name=""/>
        <dsp:cNvSpPr/>
      </dsp:nvSpPr>
      <dsp:spPr>
        <a:xfrm>
          <a:off x="0" y="3760947"/>
          <a:ext cx="7306056" cy="1164771"/>
        </a:xfrm>
        <a:prstGeom prst="roundRect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solidFill>
                <a:srgbClr val="FFFFFF"/>
              </a:solidFill>
              <a:ea typeface="+mn-ea"/>
              <a:cs typeface="+mn-cs"/>
            </a:rPr>
            <a:t>Normal function involves gas exchange oxygen enters the bloodstream and carbon dioxide is removed (Tortora and Derrickson, 2021).</a:t>
          </a:r>
        </a:p>
      </dsp:txBody>
      <dsp:txXfrm>
        <a:off x="56859" y="3817806"/>
        <a:ext cx="7192338" cy="105105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D64ADF-D055-43C1-A8CD-D29443234A44}">
      <dsp:nvSpPr>
        <dsp:cNvPr id="0" name=""/>
        <dsp:cNvSpPr/>
      </dsp:nvSpPr>
      <dsp:spPr>
        <a:xfrm>
          <a:off x="0" y="5818"/>
          <a:ext cx="6620255" cy="93541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COPD involves chronic inflammation causing.</a:t>
          </a:r>
        </a:p>
      </dsp:txBody>
      <dsp:txXfrm>
        <a:off x="45663" y="51481"/>
        <a:ext cx="6528929" cy="844088"/>
      </dsp:txXfrm>
    </dsp:sp>
    <dsp:sp modelId="{45AF552A-CEE1-4A21-AC31-B27AC9D1F900}">
      <dsp:nvSpPr>
        <dsp:cNvPr id="0" name=""/>
        <dsp:cNvSpPr/>
      </dsp:nvSpPr>
      <dsp:spPr>
        <a:xfrm>
          <a:off x="0" y="1010353"/>
          <a:ext cx="6620255" cy="935414"/>
        </a:xfrm>
        <a:prstGeom prst="roundRect">
          <a:avLst/>
        </a:prstGeom>
        <a:solidFill>
          <a:schemeClr val="accent5">
            <a:hueOff val="2093851"/>
            <a:satOff val="224"/>
            <a:lumOff val="-431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Airways narrowing</a:t>
          </a:r>
        </a:p>
      </dsp:txBody>
      <dsp:txXfrm>
        <a:off x="45663" y="1056016"/>
        <a:ext cx="6528929" cy="844088"/>
      </dsp:txXfrm>
    </dsp:sp>
    <dsp:sp modelId="{37FB1E78-836A-4A08-9AAA-30FF8FBE7755}">
      <dsp:nvSpPr>
        <dsp:cNvPr id="0" name=""/>
        <dsp:cNvSpPr/>
      </dsp:nvSpPr>
      <dsp:spPr>
        <a:xfrm>
          <a:off x="0" y="2014888"/>
          <a:ext cx="6620255" cy="935414"/>
        </a:xfrm>
        <a:prstGeom prst="roundRect">
          <a:avLst/>
        </a:prstGeom>
        <a:solidFill>
          <a:schemeClr val="accent5">
            <a:hueOff val="4187701"/>
            <a:satOff val="449"/>
            <a:lumOff val="-862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Mucus overproduction </a:t>
          </a:r>
        </a:p>
      </dsp:txBody>
      <dsp:txXfrm>
        <a:off x="45663" y="2060551"/>
        <a:ext cx="6528929" cy="844088"/>
      </dsp:txXfrm>
    </dsp:sp>
    <dsp:sp modelId="{CB1E1592-6734-45FE-87DB-E7B01E0B2AEE}">
      <dsp:nvSpPr>
        <dsp:cNvPr id="0" name=""/>
        <dsp:cNvSpPr/>
      </dsp:nvSpPr>
      <dsp:spPr>
        <a:xfrm>
          <a:off x="0" y="3019423"/>
          <a:ext cx="6620255" cy="935414"/>
        </a:xfrm>
        <a:prstGeom prst="roundRect">
          <a:avLst/>
        </a:prstGeom>
        <a:solidFill>
          <a:schemeClr val="accent5">
            <a:hueOff val="6281552"/>
            <a:satOff val="673"/>
            <a:lumOff val="-1294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Destruction of Alveoli (emphysema)</a:t>
          </a:r>
        </a:p>
      </dsp:txBody>
      <dsp:txXfrm>
        <a:off x="45663" y="3065086"/>
        <a:ext cx="6528929" cy="844088"/>
      </dsp:txXfrm>
    </dsp:sp>
    <dsp:sp modelId="{367CDFBA-D39A-40B5-A21D-AB44E32524B0}">
      <dsp:nvSpPr>
        <dsp:cNvPr id="0" name=""/>
        <dsp:cNvSpPr/>
      </dsp:nvSpPr>
      <dsp:spPr>
        <a:xfrm>
          <a:off x="0" y="4023958"/>
          <a:ext cx="6620255" cy="935414"/>
        </a:xfrm>
        <a:prstGeom prst="roundRect">
          <a:avLst/>
        </a:prstGeom>
        <a:solidFill>
          <a:schemeClr val="accent5">
            <a:hueOff val="8375403"/>
            <a:satOff val="897"/>
            <a:lumOff val="-1725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This leads to impaired gas exchange and breathlessness (Nice, 2023).</a:t>
          </a:r>
        </a:p>
      </dsp:txBody>
      <dsp:txXfrm>
        <a:off x="45663" y="4069621"/>
        <a:ext cx="6528929" cy="8440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B21D71-2C43-4FD0-A4D9-0F087814B8FA}">
      <dsp:nvSpPr>
        <dsp:cNvPr id="0" name=""/>
        <dsp:cNvSpPr/>
      </dsp:nvSpPr>
      <dsp:spPr>
        <a:xfrm>
          <a:off x="0" y="0"/>
          <a:ext cx="8590851" cy="6780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Respect for autonomy </a:t>
          </a:r>
        </a:p>
      </dsp:txBody>
      <dsp:txXfrm>
        <a:off x="19860" y="19860"/>
        <a:ext cx="7779809" cy="638364"/>
      </dsp:txXfrm>
    </dsp:sp>
    <dsp:sp modelId="{4580AE7F-385F-4BF3-BE73-3D3511134036}">
      <dsp:nvSpPr>
        <dsp:cNvPr id="0" name=""/>
        <dsp:cNvSpPr/>
      </dsp:nvSpPr>
      <dsp:spPr>
        <a:xfrm>
          <a:off x="641524" y="772263"/>
          <a:ext cx="8590851" cy="6780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Informed consent </a:t>
          </a:r>
        </a:p>
      </dsp:txBody>
      <dsp:txXfrm>
        <a:off x="661384" y="792123"/>
        <a:ext cx="7468851" cy="638364"/>
      </dsp:txXfrm>
    </dsp:sp>
    <dsp:sp modelId="{AD9F0650-2E52-4463-B62A-C5E5BF9CB664}">
      <dsp:nvSpPr>
        <dsp:cNvPr id="0" name=""/>
        <dsp:cNvSpPr/>
      </dsp:nvSpPr>
      <dsp:spPr>
        <a:xfrm>
          <a:off x="1283049" y="1544526"/>
          <a:ext cx="8590851" cy="67808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Advanced care planning </a:t>
          </a:r>
        </a:p>
      </dsp:txBody>
      <dsp:txXfrm>
        <a:off x="1302909" y="1564386"/>
        <a:ext cx="7468851" cy="638364"/>
      </dsp:txXfrm>
    </dsp:sp>
    <dsp:sp modelId="{C4830C21-7DBA-461C-88BD-E8642A273A99}">
      <dsp:nvSpPr>
        <dsp:cNvPr id="0" name=""/>
        <dsp:cNvSpPr/>
      </dsp:nvSpPr>
      <dsp:spPr>
        <a:xfrm>
          <a:off x="1924573" y="2316789"/>
          <a:ext cx="8590851" cy="67808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Equality and none discrimination </a:t>
          </a:r>
        </a:p>
      </dsp:txBody>
      <dsp:txXfrm>
        <a:off x="1944433" y="2336649"/>
        <a:ext cx="7468851" cy="638364"/>
      </dsp:txXfrm>
    </dsp:sp>
    <dsp:sp modelId="{6076FC6A-64B0-4FAF-9D5A-0B45364B447F}">
      <dsp:nvSpPr>
        <dsp:cNvPr id="0" name=""/>
        <dsp:cNvSpPr/>
      </dsp:nvSpPr>
      <dsp:spPr>
        <a:xfrm>
          <a:off x="2566098" y="3089053"/>
          <a:ext cx="8590851" cy="67808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Care must align with NHS construction principles (NHS, 2023) </a:t>
          </a:r>
        </a:p>
      </dsp:txBody>
      <dsp:txXfrm>
        <a:off x="2585958" y="3108913"/>
        <a:ext cx="7468851" cy="638364"/>
      </dsp:txXfrm>
    </dsp:sp>
    <dsp:sp modelId="{4E76311B-C142-467F-BA9E-8C3B89115C4C}">
      <dsp:nvSpPr>
        <dsp:cNvPr id="0" name=""/>
        <dsp:cNvSpPr/>
      </dsp:nvSpPr>
      <dsp:spPr>
        <a:xfrm>
          <a:off x="8150096" y="495378"/>
          <a:ext cx="440755" cy="44075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249266" y="495378"/>
        <a:ext cx="242415" cy="331668"/>
      </dsp:txXfrm>
    </dsp:sp>
    <dsp:sp modelId="{564A985D-7416-4881-A41C-4665A503D3D4}">
      <dsp:nvSpPr>
        <dsp:cNvPr id="0" name=""/>
        <dsp:cNvSpPr/>
      </dsp:nvSpPr>
      <dsp:spPr>
        <a:xfrm>
          <a:off x="8791620" y="1267641"/>
          <a:ext cx="440755" cy="44075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890790" y="1267641"/>
        <a:ext cx="242415" cy="331668"/>
      </dsp:txXfrm>
    </dsp:sp>
    <dsp:sp modelId="{E4319A3E-A21C-4337-A1FC-5B2316BB7A18}">
      <dsp:nvSpPr>
        <dsp:cNvPr id="0" name=""/>
        <dsp:cNvSpPr/>
      </dsp:nvSpPr>
      <dsp:spPr>
        <a:xfrm>
          <a:off x="9433145" y="2028603"/>
          <a:ext cx="440755" cy="440755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532315" y="2028603"/>
        <a:ext cx="242415" cy="331668"/>
      </dsp:txXfrm>
    </dsp:sp>
    <dsp:sp modelId="{329768B0-A21F-44A2-BC1C-462D53B1D6A1}">
      <dsp:nvSpPr>
        <dsp:cNvPr id="0" name=""/>
        <dsp:cNvSpPr/>
      </dsp:nvSpPr>
      <dsp:spPr>
        <a:xfrm>
          <a:off x="10074670" y="2808401"/>
          <a:ext cx="440755" cy="44075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10173840" y="2808401"/>
        <a:ext cx="242415" cy="3316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0C757B-DC30-4CAB-B11F-925FAD05FC73}">
      <dsp:nvSpPr>
        <dsp:cNvPr id="0" name=""/>
        <dsp:cNvSpPr/>
      </dsp:nvSpPr>
      <dsp:spPr>
        <a:xfrm>
          <a:off x="3897811" y="36069"/>
          <a:ext cx="1228367" cy="12283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Respect for autonomy.</a:t>
          </a:r>
        </a:p>
      </dsp:txBody>
      <dsp:txXfrm>
        <a:off x="3897811" y="36069"/>
        <a:ext cx="1228367" cy="1228367"/>
      </dsp:txXfrm>
    </dsp:sp>
    <dsp:sp modelId="{544AB163-5850-415A-91CC-633E90711BE7}">
      <dsp:nvSpPr>
        <dsp:cNvPr id="0" name=""/>
        <dsp:cNvSpPr/>
      </dsp:nvSpPr>
      <dsp:spPr>
        <a:xfrm>
          <a:off x="1005895" y="250"/>
          <a:ext cx="4608464" cy="4608464"/>
        </a:xfrm>
        <a:prstGeom prst="circularArrow">
          <a:avLst>
            <a:gd name="adj1" fmla="val 5198"/>
            <a:gd name="adj2" fmla="val 335730"/>
            <a:gd name="adj3" fmla="val 21293987"/>
            <a:gd name="adj4" fmla="val 19765586"/>
            <a:gd name="adj5" fmla="val 6064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B1891F-C8A0-4738-8604-02018E4F443D}">
      <dsp:nvSpPr>
        <dsp:cNvPr id="0" name=""/>
        <dsp:cNvSpPr/>
      </dsp:nvSpPr>
      <dsp:spPr>
        <a:xfrm>
          <a:off x="4640606" y="2322158"/>
          <a:ext cx="1228367" cy="12283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Informed consent.</a:t>
          </a:r>
        </a:p>
      </dsp:txBody>
      <dsp:txXfrm>
        <a:off x="4640606" y="2322158"/>
        <a:ext cx="1228367" cy="1228367"/>
      </dsp:txXfrm>
    </dsp:sp>
    <dsp:sp modelId="{CBC6D5FA-E117-42F5-8104-C395774BED5E}">
      <dsp:nvSpPr>
        <dsp:cNvPr id="0" name=""/>
        <dsp:cNvSpPr/>
      </dsp:nvSpPr>
      <dsp:spPr>
        <a:xfrm>
          <a:off x="1005895" y="250"/>
          <a:ext cx="4608464" cy="4608464"/>
        </a:xfrm>
        <a:prstGeom prst="circularArrow">
          <a:avLst>
            <a:gd name="adj1" fmla="val 5198"/>
            <a:gd name="adj2" fmla="val 335730"/>
            <a:gd name="adj3" fmla="val 4015471"/>
            <a:gd name="adj4" fmla="val 2252723"/>
            <a:gd name="adj5" fmla="val 6064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F99EFB-6A12-491D-B084-C669C083A82A}">
      <dsp:nvSpPr>
        <dsp:cNvPr id="0" name=""/>
        <dsp:cNvSpPr/>
      </dsp:nvSpPr>
      <dsp:spPr>
        <a:xfrm>
          <a:off x="2695944" y="3735038"/>
          <a:ext cx="1228367" cy="12283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Advanced care planning.</a:t>
          </a:r>
        </a:p>
      </dsp:txBody>
      <dsp:txXfrm>
        <a:off x="2695944" y="3735038"/>
        <a:ext cx="1228367" cy="1228367"/>
      </dsp:txXfrm>
    </dsp:sp>
    <dsp:sp modelId="{291C8D71-0E0C-4DF2-9517-35EB5A52F039}">
      <dsp:nvSpPr>
        <dsp:cNvPr id="0" name=""/>
        <dsp:cNvSpPr/>
      </dsp:nvSpPr>
      <dsp:spPr>
        <a:xfrm>
          <a:off x="1005895" y="250"/>
          <a:ext cx="4608464" cy="4608464"/>
        </a:xfrm>
        <a:prstGeom prst="circularArrow">
          <a:avLst>
            <a:gd name="adj1" fmla="val 5198"/>
            <a:gd name="adj2" fmla="val 335730"/>
            <a:gd name="adj3" fmla="val 8211547"/>
            <a:gd name="adj4" fmla="val 6448799"/>
            <a:gd name="adj5" fmla="val 6064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995BDD-032D-4025-B2AC-74BD9B24AF88}">
      <dsp:nvSpPr>
        <dsp:cNvPr id="0" name=""/>
        <dsp:cNvSpPr/>
      </dsp:nvSpPr>
      <dsp:spPr>
        <a:xfrm>
          <a:off x="751281" y="2322158"/>
          <a:ext cx="1228367" cy="12283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Equality and nondiscrimination.</a:t>
          </a:r>
        </a:p>
      </dsp:txBody>
      <dsp:txXfrm>
        <a:off x="751281" y="2322158"/>
        <a:ext cx="1228367" cy="1228367"/>
      </dsp:txXfrm>
    </dsp:sp>
    <dsp:sp modelId="{E4C3F475-68C3-4318-B7F9-AC83C2F34CFB}">
      <dsp:nvSpPr>
        <dsp:cNvPr id="0" name=""/>
        <dsp:cNvSpPr/>
      </dsp:nvSpPr>
      <dsp:spPr>
        <a:xfrm>
          <a:off x="1005895" y="250"/>
          <a:ext cx="4608464" cy="4608464"/>
        </a:xfrm>
        <a:prstGeom prst="circularArrow">
          <a:avLst>
            <a:gd name="adj1" fmla="val 5198"/>
            <a:gd name="adj2" fmla="val 335730"/>
            <a:gd name="adj3" fmla="val 12298684"/>
            <a:gd name="adj4" fmla="val 10770283"/>
            <a:gd name="adj5" fmla="val 6064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2F48EC-758E-472E-8C16-940AF25F7BAA}">
      <dsp:nvSpPr>
        <dsp:cNvPr id="0" name=""/>
        <dsp:cNvSpPr/>
      </dsp:nvSpPr>
      <dsp:spPr>
        <a:xfrm>
          <a:off x="1494076" y="36069"/>
          <a:ext cx="1228367" cy="12283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Care must align with NHS constitution principles (NHS, 2023).</a:t>
          </a:r>
        </a:p>
      </dsp:txBody>
      <dsp:txXfrm>
        <a:off x="1494076" y="36069"/>
        <a:ext cx="1228367" cy="1228367"/>
      </dsp:txXfrm>
    </dsp:sp>
    <dsp:sp modelId="{2ED69ED0-AE08-4678-9864-5E12C83F535B}">
      <dsp:nvSpPr>
        <dsp:cNvPr id="0" name=""/>
        <dsp:cNvSpPr/>
      </dsp:nvSpPr>
      <dsp:spPr>
        <a:xfrm>
          <a:off x="1005895" y="250"/>
          <a:ext cx="4608464" cy="4608464"/>
        </a:xfrm>
        <a:prstGeom prst="circularArrow">
          <a:avLst>
            <a:gd name="adj1" fmla="val 5198"/>
            <a:gd name="adj2" fmla="val 335730"/>
            <a:gd name="adj3" fmla="val 16866457"/>
            <a:gd name="adj4" fmla="val 15197813"/>
            <a:gd name="adj5" fmla="val 6064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261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740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692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216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5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19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668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813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092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447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392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046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1" r:id="rId6"/>
    <p:sldLayoutId id="2147483797" r:id="rId7"/>
    <p:sldLayoutId id="2147483798" r:id="rId8"/>
    <p:sldLayoutId id="2147483799" r:id="rId9"/>
    <p:sldLayoutId id="2147483800" r:id="rId10"/>
    <p:sldLayoutId id="214748380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ubmed.ncbi.nih.gov/24990313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recerch.birmingham.ac.uk/en/publications/suported" TargetMode="External"/><Relationship Id="rId12" Type="http://schemas.openxmlformats.org/officeDocument/2006/relationships/image" Target="../media/image2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hyperlink" Target="https://www.britishjournalcommunitynursing.com/content/long-termconditions/chronic-obstructive-pulmonary-disease-exacerbation-and" TargetMode="External"/><Relationship Id="rId11" Type="http://schemas.openxmlformats.org/officeDocument/2006/relationships/hyperlink" Target="https://www.nhs.uk/" TargetMode="External"/><Relationship Id="rId5" Type="http://schemas.openxmlformats.org/officeDocument/2006/relationships/hyperlink" Target="https://pubmed.ncbi.nlm.nih.gov/33653933/" TargetMode="External"/><Relationship Id="rId10" Type="http://schemas.openxmlformats.org/officeDocument/2006/relationships/hyperlink" Target="https://www.england.nhs.uk/long-read/copd-commissioning-strategies-resources" TargetMode="External"/><Relationship Id="rId4" Type="http://schemas.openxmlformats.org/officeDocument/2006/relationships/hyperlink" Target="https://www.britishjournalofcomunnitynursing.com/content/long-term" TargetMode="External"/><Relationship Id="rId9" Type="http://schemas.openxmlformats.org/officeDocument/2006/relationships/hyperlink" Target="https://www.nic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5820888B-4EA5-E0E8-6D52-7733E1E77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1208" y="978408"/>
            <a:ext cx="3397649" cy="3303764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dirty="0"/>
              <a:t>Component2 presentation with voice over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1208" y="4354633"/>
            <a:ext cx="3397649" cy="1706533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 dirty="0"/>
              <a:t>Student Name: Shamila Shazan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Student ID: 2419837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Model Code: BMPH5023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Tutor Name: Gillian Weaver</a:t>
            </a:r>
          </a:p>
          <a:p>
            <a:pPr>
              <a:lnSpc>
                <a:spcPct val="100000"/>
              </a:lnSpc>
            </a:pPr>
            <a:endParaRPr lang="en-US" sz="1700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06B5A8BF-0680-F9A7-27B1-3971EC934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17B97FD5-DA77-3526-14AB-4F8E9875C75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691" r="-2" b="3588"/>
          <a:stretch>
            <a:fillRect/>
          </a:stretch>
        </p:blipFill>
        <p:spPr>
          <a:xfrm>
            <a:off x="4119154" y="965741"/>
            <a:ext cx="7551931" cy="4242522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51CF3E-45B3-674D-F054-CF9202D455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695768" y="459829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02"/>
    </mc:Choice>
    <mc:Fallback>
      <p:transition spd="slow" advTm="52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61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9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2605F2-BC7B-581B-2861-BA5355671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8" y="841283"/>
            <a:ext cx="3465681" cy="291647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dirty="0">
                <a:solidFill>
                  <a:schemeClr val="tx2"/>
                </a:solidFill>
              </a:rPr>
              <a:t>CARE PLAN FOR A PATIENT WITH CHRONIC RESPIRATORY </a:t>
            </a:r>
            <a:r>
              <a:rPr lang="en-US" sz="3400">
                <a:solidFill>
                  <a:schemeClr val="tx2"/>
                </a:solidFill>
              </a:rPr>
              <a:t>DISEASE </a:t>
            </a:r>
          </a:p>
        </p:txBody>
      </p:sp>
      <p:pic>
        <p:nvPicPr>
          <p:cNvPr id="7" name="Graphic 6" descr="Hospital First Aid">
            <a:extLst>
              <a:ext uri="{FF2B5EF4-FFF2-40B4-BE49-F238E27FC236}">
                <a16:creationId xmlns:a16="http://schemas.microsoft.com/office/drawing/2014/main" id="{1ED0C8D0-9B3E-DB27-1D61-394F9B64A2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91229" y="751093"/>
            <a:ext cx="5254670" cy="5254670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1F0C179-4DBF-6AB9-CD0B-9224A0C88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0D5193-381C-AFCF-08B1-741A0A69BA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983549" y="437424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762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85"/>
    </mc:Choice>
    <mc:Fallback>
      <p:transition spd="slow" advTm="82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1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55E773-4A6A-CEB6-F7CD-C5FA03E66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US"/>
              <a:t>Introduction to chronic Respiratory Disease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F70EBF3B-072E-0A7A-A53E-9902A0A08D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1218758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9F0EAB6-AF00-F5BB-0343-C0867AD1E9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03974" y="146311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846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749"/>
    </mc:Choice>
    <mc:Fallback>
      <p:transition spd="slow" advTm="377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77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Graphic spid="1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382FBD-9B77-CE1E-CF03-F5EAC9487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2800"/>
              <a:t>Relevant anatomy and physiology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4865AFD8-2958-3892-439C-F3734525C1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2464345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BC8652-4938-5D62-ECA3-690ACFDE9E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98548" y="36059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986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688"/>
    </mc:Choice>
    <mc:Fallback>
      <p:transition spd="slow" advTm="276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12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Graphic spid="20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9ECC28-B6A9-0127-363B-9B9D8B744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 sz="3700"/>
              <a:t>Pathophysiology of COPD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FA4423A2-0612-37CA-9FDA-3B87852302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4076521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BC904C-B987-8CAC-A40D-33D75B6FB5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448232" y="420574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033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729"/>
    </mc:Choice>
    <mc:Fallback>
      <p:transition spd="slow" advTm="28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68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Graphic spid="28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BD4BF-AC06-C2C2-2029-3AD23C671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182008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6000"/>
              <a:t>Fiction and patient profile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A0593F-5851-4917-CCD4-BA498A40DA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4678" y="2657217"/>
            <a:ext cx="5867912" cy="4996482"/>
          </a:xfrm>
        </p:spPr>
        <p:txBody>
          <a:bodyPr/>
          <a:lstStyle/>
          <a:p>
            <a:r>
              <a:rPr lang="en-US"/>
              <a:t>Name :Mr. Smith</a:t>
            </a:r>
          </a:p>
          <a:p>
            <a:r>
              <a:rPr lang="en-US"/>
              <a:t>Age:68</a:t>
            </a:r>
          </a:p>
          <a:p>
            <a:r>
              <a:rPr lang="en-US"/>
              <a:t>Occupation retired construction worker </a:t>
            </a:r>
          </a:p>
          <a:p>
            <a:r>
              <a:rPr lang="en-US"/>
              <a:t>Lives alone</a:t>
            </a:r>
          </a:p>
          <a:p>
            <a:r>
              <a:rPr lang="en-US"/>
              <a:t>Diagnosis : moderate COPD</a:t>
            </a:r>
          </a:p>
          <a:p>
            <a:r>
              <a:rPr lang="en-US" dirty="0"/>
              <a:t>Primary symptoms: chronic, cough, </a:t>
            </a:r>
            <a:r>
              <a:rPr lang="en-US"/>
              <a:t>dispnoea</a:t>
            </a:r>
            <a:r>
              <a:rPr lang="en-US" dirty="0"/>
              <a:t> , fatigue.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5" name="Picture 4" descr="3D art of a person">
            <a:extLst>
              <a:ext uri="{FF2B5EF4-FFF2-40B4-BE49-F238E27FC236}">
                <a16:creationId xmlns:a16="http://schemas.microsoft.com/office/drawing/2014/main" id="{E8D9EC08-228D-6144-41D9-8B45CE7BA45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380" r="3" b="7005"/>
          <a:stretch>
            <a:fillRect/>
          </a:stretch>
        </p:blipFill>
        <p:spPr>
          <a:xfrm>
            <a:off x="5859970" y="551020"/>
            <a:ext cx="6260296" cy="4199915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063EFFB-890F-73F4-533E-812E844381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0518" y="527562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64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289"/>
    </mc:Choice>
    <mc:Fallback>
      <p:transition spd="slow" advTm="252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5289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lue arrows pointing at a red button">
            <a:extLst>
              <a:ext uri="{FF2B5EF4-FFF2-40B4-BE49-F238E27FC236}">
                <a16:creationId xmlns:a16="http://schemas.microsoft.com/office/drawing/2014/main" id="{0FFC64C4-CEA8-B0F6-7C12-142F071772B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800" r="6" b="4788"/>
          <a:stretch>
            <a:fillRect/>
          </a:stretch>
        </p:blipFill>
        <p:spPr>
          <a:xfrm>
            <a:off x="6096020" y="976657"/>
            <a:ext cx="6092932" cy="490469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CB924C-A869-77BE-C324-0C5B55A2934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Risk factors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317F4A-FD73-E9EE-E936-71CCD8D80A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2001377"/>
            <a:ext cx="7104888" cy="3878215"/>
          </a:xfrm>
        </p:spPr>
        <p:txBody>
          <a:bodyPr>
            <a:normAutofit/>
          </a:bodyPr>
          <a:lstStyle/>
          <a:p>
            <a:r>
              <a:rPr lang="en-US" dirty="0"/>
              <a:t>Long term smoking primary risk factor </a:t>
            </a:r>
          </a:p>
          <a:p>
            <a:r>
              <a:rPr lang="en-US" dirty="0"/>
              <a:t>Occupation dust exposure</a:t>
            </a:r>
          </a:p>
          <a:p>
            <a:r>
              <a:rPr lang="en-US" dirty="0"/>
              <a:t>Age over 65</a:t>
            </a:r>
          </a:p>
          <a:p>
            <a:r>
              <a:rPr lang="en-US" dirty="0"/>
              <a:t>Sedentary lifestyle</a:t>
            </a:r>
          </a:p>
          <a:p>
            <a:r>
              <a:rPr lang="en-US" dirty="0"/>
              <a:t>Smoking remain the leading preventable cause of COPD(NHS,2023).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F76E73-F69E-9F51-7C65-6DEA2392BC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768852" y="496607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2845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6032"/>
    </mc:Choice>
    <mc:Fallback>
      <p:transition spd="slow" advTm="260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4067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12648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7670FB-9CA0-8BC5-BC35-0109BDE2B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5376672"/>
          </a:xfrm>
        </p:spPr>
        <p:txBody>
          <a:bodyPr>
            <a:normAutofit/>
          </a:bodyPr>
          <a:lstStyle/>
          <a:p>
            <a:r>
              <a:rPr lang="en-US"/>
              <a:t>Assessment and monitoring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1FC14-6AE6-277A-6E21-AA2791F40D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5976" y="1042416"/>
            <a:ext cx="5010912" cy="53126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Spirometry to confirm airflow limitation </a:t>
            </a:r>
          </a:p>
          <a:p>
            <a:r>
              <a:rPr lang="en-US"/>
              <a:t>Oxygen saturation monitoring </a:t>
            </a:r>
          </a:p>
          <a:p>
            <a:r>
              <a:rPr lang="en-US"/>
              <a:t>Exacerbation frequency tracking </a:t>
            </a:r>
          </a:p>
          <a:p>
            <a:r>
              <a:rPr lang="en-US"/>
              <a:t>BMI I and nutrition status </a:t>
            </a:r>
          </a:p>
          <a:p>
            <a:r>
              <a:rPr lang="en-US"/>
              <a:t>Assessment should fallow Nice COPD guideline (Nice, 2023).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7D47A9-6E90-2FD6-E683-1A9E11B413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21393" y="428440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645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738"/>
    </mc:Choice>
    <mc:Fallback>
      <p:transition spd="slow" advTm="297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97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 descr="Capsules and pills inside a glass bowl">
            <a:extLst>
              <a:ext uri="{FF2B5EF4-FFF2-40B4-BE49-F238E27FC236}">
                <a16:creationId xmlns:a16="http://schemas.microsoft.com/office/drawing/2014/main" id="{CEBF7EC9-B2D6-C546-FCD7-AF144AB534D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4320" r="9085" b="7493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12025B4-7337-735E-4DC9-E634D2011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20000"/>
                </a:schemeClr>
              </a:gs>
              <a:gs pos="26000">
                <a:schemeClr val="bg1">
                  <a:alpha val="7000"/>
                </a:schemeClr>
              </a:gs>
              <a:gs pos="100000">
                <a:schemeClr val="bg1">
                  <a:alpha val="3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ADF54B-DE37-2E86-A023-B3BB68105A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0" y="978408"/>
            <a:ext cx="4795819" cy="396996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/>
              <a:t>Pharmacological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782B53-22B5-443D-38C5-AC7F3F69EA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21055" y="1290770"/>
            <a:ext cx="5337597" cy="4815035"/>
          </a:xfrm>
        </p:spPr>
        <p:txBody>
          <a:bodyPr anchor="b">
            <a:normAutofit/>
          </a:bodyPr>
          <a:lstStyle/>
          <a:p>
            <a:r>
              <a:rPr lang="en-US" sz="2400"/>
              <a:t>Short –acting bronchodilators  SABA</a:t>
            </a:r>
          </a:p>
          <a:p>
            <a:r>
              <a:rPr lang="en-US" sz="2400"/>
              <a:t>Long-acting bronchodilators LABA/LAMA</a:t>
            </a:r>
          </a:p>
          <a:p>
            <a:r>
              <a:rPr lang="en-US" sz="2400"/>
              <a:t>Inhaled corticosteroids (if indicated)</a:t>
            </a:r>
          </a:p>
          <a:p>
            <a:r>
              <a:rPr lang="en-US" sz="2400"/>
              <a:t>Medication choice depends on symptoms </a:t>
            </a:r>
          </a:p>
          <a:p>
            <a:r>
              <a:rPr lang="en-US" sz="2400"/>
              <a:t>Severity and exacerbation risk (NICE, 2023)</a:t>
            </a:r>
          </a:p>
          <a:p>
            <a:endParaRPr lang="en-US" sz="2400"/>
          </a:p>
          <a:p>
            <a:endParaRPr lang="en-US" sz="24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0CDACD-D191-E642-F686-FCB54B7E5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95702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E79D131-E3FA-178D-C38D-98443E9FC2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75715" y="444172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8123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8152"/>
    </mc:Choice>
    <mc:Fallback>
      <p:transition spd="slow" advTm="481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481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90A49-23F2-AE0C-BAA6-9511C8107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976" y="2240280"/>
            <a:ext cx="4389120" cy="2468880"/>
          </a:xfrm>
        </p:spPr>
        <p:txBody>
          <a:bodyPr>
            <a:normAutofit/>
          </a:bodyPr>
          <a:lstStyle/>
          <a:p>
            <a:r>
              <a:rPr lang="en-US" sz="4100"/>
              <a:t>None pharmacological management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C11B0-BA3D-E3E7-08BD-E12B29A895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0448" y="2331720"/>
            <a:ext cx="5266944" cy="3447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Smoking session support </a:t>
            </a:r>
          </a:p>
          <a:p>
            <a:r>
              <a:rPr lang="en-US"/>
              <a:t>Pulmonary rehabilitation </a:t>
            </a:r>
          </a:p>
          <a:p>
            <a:r>
              <a:rPr lang="en-US"/>
              <a:t>Vaccination </a:t>
            </a:r>
          </a:p>
          <a:p>
            <a:r>
              <a:rPr lang="en-US"/>
              <a:t>Breathing  techniques</a:t>
            </a:r>
          </a:p>
          <a:p>
            <a:r>
              <a:rPr lang="en-US"/>
              <a:t>pulmonary rehabilitation </a:t>
            </a:r>
          </a:p>
          <a:p>
            <a:r>
              <a:rPr lang="en-US"/>
              <a:t>Quality of the life (NHS, 2023)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DA298D-3B20-0EDD-5A56-CB279B2FC0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539613" y="501199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724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709"/>
    </mc:Choice>
    <mc:Fallback>
      <p:transition spd="slow" advTm="427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427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A9068F-2495-9978-9081-5D0A45E6E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r>
              <a:rPr lang="en-US"/>
              <a:t>Care planning and communicat</a:t>
            </a:r>
            <a:r>
              <a:rPr lang="en-US">
                <a:latin typeface="Bierstadt"/>
              </a:rPr>
              <a:t>ion </a:t>
            </a:r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6E1A896F-46EC-8C7E-5FA7-7A228485BC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300991" y="2299390"/>
            <a:ext cx="4072844" cy="40728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B2288-2D87-3B38-4437-14D6F9CA64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7104" y="2304288"/>
            <a:ext cx="5129784" cy="40507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latin typeface="Arial"/>
                <a:cs typeface="Arial"/>
              </a:rPr>
              <a:t>Person centered care approach </a:t>
            </a:r>
          </a:p>
          <a:p>
            <a:r>
              <a:rPr lang="en-US">
                <a:latin typeface="Arial"/>
                <a:cs typeface="Arial"/>
              </a:rPr>
              <a:t>Shared decision making </a:t>
            </a:r>
          </a:p>
          <a:p>
            <a:r>
              <a:rPr lang="en-US">
                <a:latin typeface="Arial"/>
                <a:cs typeface="Arial"/>
              </a:rPr>
              <a:t>Clear inhaler technique education </a:t>
            </a:r>
          </a:p>
          <a:p>
            <a:r>
              <a:rPr lang="en-US">
                <a:latin typeface="Arial"/>
                <a:cs typeface="Arial"/>
              </a:rPr>
              <a:t>Multidisciplinary team in evolvement</a:t>
            </a:r>
          </a:p>
          <a:p>
            <a:r>
              <a:rPr lang="en-US">
                <a:latin typeface="Arial"/>
                <a:cs typeface="Arial"/>
              </a:rPr>
              <a:t>Effective communication impair adherence (NICE, 2023)   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2D1103-B61C-B56E-6B20-C5850FBD25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05635" y="488417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465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348"/>
    </mc:Choice>
    <mc:Fallback>
      <p:transition spd="slow" advTm="35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353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86825-7F4F-C69D-554D-123043689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US"/>
              <a:t>Ethical considerations 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4" name="Content Placeholder 2">
            <a:extLst>
              <a:ext uri="{FF2B5EF4-FFF2-40B4-BE49-F238E27FC236}">
                <a16:creationId xmlns:a16="http://schemas.microsoft.com/office/drawing/2014/main" id="{93D83C1F-B2EF-CAF7-6DCC-C75B661366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5266304"/>
              </p:ext>
            </p:extLst>
          </p:nvPr>
        </p:nvGraphicFramePr>
        <p:xfrm>
          <a:off x="707606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B64A755-0EB4-B4D3-ADDE-3D42E08DC4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264878" y="151227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655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073"/>
    </mc:Choice>
    <mc:Fallback>
      <p:transition spd="slow" advTm="160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60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Graphic spid="44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6AC22-005E-583A-6339-43C4B6BF93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>
                <a:solidFill>
                  <a:schemeClr val="tx2"/>
                </a:solidFill>
              </a:rPr>
              <a:t>Evaluation of care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5A7B10-6C7F-3009-F2C1-A1396A7E6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2309579"/>
            <a:ext cx="4726873" cy="2558632"/>
          </a:xfrm>
        </p:spPr>
        <p:txBody>
          <a:bodyPr/>
          <a:lstStyle/>
          <a:p>
            <a:r>
              <a:rPr lang="en-US" sz="1100">
                <a:latin typeface="Arial"/>
                <a:cs typeface="Arial"/>
              </a:rPr>
              <a:t>Review symptoms control every 3/6 months </a:t>
            </a:r>
          </a:p>
          <a:p>
            <a:r>
              <a:rPr lang="en-US" sz="1100">
                <a:latin typeface="Arial"/>
                <a:cs typeface="Arial"/>
              </a:rPr>
              <a:t>Monitor hospital admitting </a:t>
            </a:r>
          </a:p>
          <a:p>
            <a:r>
              <a:rPr lang="en-US" sz="1100">
                <a:latin typeface="Arial"/>
                <a:cs typeface="Arial"/>
              </a:rPr>
              <a:t>Reassess inhaler technique </a:t>
            </a:r>
          </a:p>
          <a:p>
            <a:r>
              <a:rPr lang="en-US" sz="1100">
                <a:latin typeface="Arial"/>
                <a:cs typeface="Arial"/>
              </a:rPr>
              <a:t>Update care plan as needed </a:t>
            </a:r>
          </a:p>
          <a:p>
            <a:r>
              <a:rPr lang="en-US" sz="1100">
                <a:latin typeface="Arial"/>
                <a:cs typeface="Arial"/>
              </a:rPr>
              <a:t>Continuous evaluation ensures </a:t>
            </a:r>
          </a:p>
          <a:p>
            <a:r>
              <a:rPr lang="en-US" sz="1100">
                <a:latin typeface="Arial"/>
                <a:cs typeface="Arial"/>
              </a:rPr>
              <a:t>Evidence based practice </a:t>
            </a:r>
          </a:p>
        </p:txBody>
      </p:sp>
      <p:pic>
        <p:nvPicPr>
          <p:cNvPr id="7" name="Graphic 6" descr="Financial">
            <a:extLst>
              <a:ext uri="{FF2B5EF4-FFF2-40B4-BE49-F238E27FC236}">
                <a16:creationId xmlns:a16="http://schemas.microsoft.com/office/drawing/2014/main" id="{D86A0AF3-FDA4-66B4-5E71-A62BD2BE42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11363" y="657369"/>
            <a:ext cx="5067072" cy="5642166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F9B1012-F702-325C-0E5B-AE68054915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454013" y="474387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609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738"/>
    </mc:Choice>
    <mc:Fallback>
      <p:transition spd="slow" advTm="247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247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B44353-67DD-59A6-78F4-CA98733AC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/>
              <a:t>Critical reflection 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9B27E406-8365-58E7-2AD7-E4CB451EFA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4882102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227E80-C810-9634-807B-A5ED014FE1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247753" y="435963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073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542"/>
    </mc:Choice>
    <mc:Fallback>
      <p:transition spd="slow" advTm="225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54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825F26-85B9-E76E-4B4E-B8E64CC299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6281928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 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4DD555-9C98-0886-4DA6-8692973610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2578608"/>
            <a:ext cx="6281928" cy="376732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COPD significantly affects respiratory physiology and overall wellbeing.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A structured holistic and evidence-based care plan improves outcomes.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Following NICE and NHS guidance erasures safe, ethical, and person-centered practice. 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16" name="Graphic 15" descr="Tick">
            <a:extLst>
              <a:ext uri="{FF2B5EF4-FFF2-40B4-BE49-F238E27FC236}">
                <a16:creationId xmlns:a16="http://schemas.microsoft.com/office/drawing/2014/main" id="{1F55F353-346C-6460-5968-A0D65DDB0E4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317668" y="1994644"/>
            <a:ext cx="4356461" cy="4356461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76D2A78-0902-940E-4E43-72A4D581BB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379975" y="148775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925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066"/>
    </mc:Choice>
    <mc:Fallback>
      <p:transition spd="slow" advTm="900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653AE3C-AC4F-907C-B473-B9A30D215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C81933E-93BD-38CE-3C98-D10B2844C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28853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B1E35EA-FB9C-AE5F-4AB8-1B3D59CC9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22976" y="611650"/>
            <a:ext cx="6144768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C60101-5952-0F61-722D-C72A27C6B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298061" cy="528447"/>
          </a:xfrm>
        </p:spPr>
        <p:txBody>
          <a:bodyPr>
            <a:normAutofit fontScale="90000"/>
          </a:bodyPr>
          <a:lstStyle/>
          <a:p>
            <a:r>
              <a:rPr lang="en-US"/>
              <a:t>References 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D75A7011-489E-F3C0-D5DD-A078EF62B8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848" y="1587939"/>
            <a:ext cx="11895271" cy="525811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>
                <a:latin typeface="Arial"/>
                <a:cs typeface="Arial"/>
              </a:rPr>
              <a:t>Boyer, P. (2021)chronic obstructive pulmonary disease, exacerbation and self-management :a literature reviews. British journal of community nursing 26 (9).available at: </a:t>
            </a:r>
            <a:r>
              <a:rPr lang="en-US">
                <a:latin typeface="Arial"/>
                <a:cs typeface="Arial"/>
                <a:hlinkClick r:id="rId4"/>
              </a:rPr>
              <a:t>https://www.britishjournalofcomunnitynursing.com/content/long-term</a:t>
            </a:r>
            <a:r>
              <a:rPr lang="en-US">
                <a:latin typeface="Arial"/>
                <a:cs typeface="Arial"/>
              </a:rPr>
              <a:t> conditions/chronic-obstructive pulmonary disease (accessed 27 February 2026).</a:t>
            </a:r>
            <a:endParaRPr lang="en-US"/>
          </a:p>
          <a:p>
            <a:pPr marL="0" indent="0">
              <a:buNone/>
            </a:pPr>
            <a:r>
              <a:rPr lang="en-US">
                <a:latin typeface="Arial"/>
                <a:cs typeface="Arial"/>
              </a:rPr>
              <a:t>Barker, R.E., Kon, S.S.C., Clarke, S.F.et al. (2021) COPD discharge bundle and pulmonary rehabilitation referral following hospitalization. Thorax, 76(8), pp.829-831. Available at: </a:t>
            </a:r>
            <a:r>
              <a:rPr lang="en-US">
                <a:latin typeface="Arial"/>
                <a:cs typeface="Arial"/>
                <a:hlinkClick r:id="rId5"/>
              </a:rPr>
              <a:t>https://pubmed.ncbi.nlm.nih.gov/33653933/</a:t>
            </a:r>
            <a:r>
              <a:rPr lang="en-US">
                <a:latin typeface="Arial"/>
                <a:cs typeface="Arial"/>
              </a:rPr>
              <a:t> (accessed: 11 March 2026).</a:t>
            </a:r>
          </a:p>
          <a:p>
            <a:pPr marL="0" indent="0">
              <a:buNone/>
            </a:pPr>
            <a:r>
              <a:rPr lang="en-US">
                <a:latin typeface="Arial"/>
                <a:cs typeface="Arial"/>
              </a:rPr>
              <a:t>Boyce, P. (2021) Chronic obstructive pulmonary disease, exacerbation, and self-management :review British journal of community nursing, 26(9). Available at: </a:t>
            </a:r>
            <a:r>
              <a:rPr lang="en-US">
                <a:latin typeface="Arial"/>
                <a:cs typeface="Arial"/>
                <a:hlinkClick r:id="rId6"/>
              </a:rPr>
              <a:t>https://www.britishjournalcommunitynursing.com/content/long-termconditions/chronic-obstructive-pulmonary-disease-exacerbation-and</a:t>
            </a:r>
            <a:r>
              <a:rPr lang="en-US">
                <a:latin typeface="Arial"/>
                <a:cs typeface="Arial"/>
              </a:rPr>
              <a:t> self-management review (accesses:27 February 2026).</a:t>
            </a:r>
          </a:p>
          <a:p>
            <a:pPr marL="0" indent="0">
              <a:buNone/>
            </a:pPr>
            <a:r>
              <a:rPr lang="en-US">
                <a:latin typeface="Arial"/>
                <a:cs typeface="Arial"/>
              </a:rPr>
              <a:t>Jordan, R. et al.(2015)supported self-management for patients with moderate to severe chronic obstructive pulmonary disease (COPD):an evidence synthesis and economic analysis. Health technology assessment 19(36). Available at: </a:t>
            </a:r>
            <a:r>
              <a:rPr lang="en-US">
                <a:latin typeface="Arial"/>
                <a:cs typeface="Arial"/>
                <a:hlinkClick r:id="rId7"/>
              </a:rPr>
              <a:t>https://recerch.birmingham.ac.uk/en/publications/suported</a:t>
            </a:r>
            <a:r>
              <a:rPr lang="en-US">
                <a:latin typeface="Arial"/>
                <a:cs typeface="Arial"/>
              </a:rPr>
              <a:t> self-management (accessed: February 27/2/26).</a:t>
            </a:r>
            <a:endParaRPr lang="en-US">
              <a:latin typeface="Bierstadt"/>
              <a:cs typeface="Arial"/>
            </a:endParaRPr>
          </a:p>
          <a:p>
            <a:pPr marL="0" indent="0">
              <a:buNone/>
            </a:pPr>
            <a:r>
              <a:rPr lang="en-US">
                <a:latin typeface="Arial"/>
                <a:cs typeface="Arial"/>
              </a:rPr>
              <a:t>James, G.D., Donaldson, G., Warzecha, &amp; Nazareth, I. (2014) Trends in management and outcomes of COPD patients in primary care 2000-2009: a retrospective cohort study. NPJ primary care respiratory medicine, 24, article 14015. Available at: </a:t>
            </a:r>
            <a:r>
              <a:rPr lang="en-US">
                <a:latin typeface="Arial"/>
                <a:cs typeface="Arial"/>
                <a:hlinkClick r:id="rId8"/>
              </a:rPr>
              <a:t>https://www.pubmed.ncbi.nih.gov/24990313/</a:t>
            </a:r>
            <a:r>
              <a:rPr lang="en-US">
                <a:latin typeface="Arial"/>
                <a:cs typeface="Arial"/>
              </a:rPr>
              <a:t> (accessed: 27 February 2026).</a:t>
            </a:r>
          </a:p>
          <a:p>
            <a:pPr marL="0" indent="0">
              <a:buNone/>
            </a:pPr>
            <a:r>
              <a:rPr lang="en-US">
                <a:latin typeface="Arial"/>
                <a:cs typeface="Arial"/>
              </a:rPr>
              <a:t>Nice (2023) chronic obstructive pulmonary disease in over 16s:diagnosis and management (NG115).available at: </a:t>
            </a:r>
            <a:r>
              <a:rPr lang="en-US">
                <a:latin typeface="Arial"/>
                <a:cs typeface="Arial"/>
                <a:hlinkClick r:id="rId9"/>
              </a:rPr>
              <a:t>https://www.nice.org.uk</a:t>
            </a:r>
            <a:r>
              <a:rPr lang="en-US">
                <a:latin typeface="Arial"/>
                <a:cs typeface="Arial"/>
              </a:rPr>
              <a:t> /guideline ng115 (accessed:28/2/26).</a:t>
            </a:r>
            <a:endParaRPr lang="en-US"/>
          </a:p>
          <a:p>
            <a:pPr marL="0" indent="0">
              <a:buNone/>
            </a:pPr>
            <a:r>
              <a:rPr lang="en-US">
                <a:latin typeface="Arial"/>
                <a:cs typeface="Arial"/>
              </a:rPr>
              <a:t>NHS England (2026) chronic obstructive pulmonary disease: commissioning strategies and resources. Available at: </a:t>
            </a:r>
            <a:r>
              <a:rPr lang="en-US">
                <a:latin typeface="Arial"/>
                <a:cs typeface="Arial"/>
                <a:hlinkClick r:id="rId10"/>
              </a:rPr>
              <a:t>https://www.england.nhs.uk/long-read/copd-commissioning-strategies-resources</a:t>
            </a:r>
            <a:r>
              <a:rPr lang="en-US">
                <a:latin typeface="Arial"/>
                <a:cs typeface="Arial"/>
              </a:rPr>
              <a:t> (accessed:11 March 2026).</a:t>
            </a:r>
          </a:p>
          <a:p>
            <a:pPr marL="0" indent="0">
              <a:buNone/>
            </a:pPr>
            <a:r>
              <a:rPr lang="en-US">
                <a:latin typeface="Arial"/>
                <a:cs typeface="Arial"/>
              </a:rPr>
              <a:t>NHS (2023) chronic obstructive pulmonary disease (COPD).available  at: </a:t>
            </a:r>
            <a:r>
              <a:rPr lang="en-US">
                <a:latin typeface="Arial"/>
                <a:cs typeface="Arial"/>
                <a:hlinkClick r:id="rId11"/>
              </a:rPr>
              <a:t>https://www.nhs.uk</a:t>
            </a:r>
            <a:r>
              <a:rPr lang="en-US">
                <a:latin typeface="Arial"/>
                <a:cs typeface="Arial"/>
              </a:rPr>
              <a:t>  /condition/chronic-abstractive pulmonary-diseases -coped/(accessed (6/3/20).   </a:t>
            </a:r>
          </a:p>
          <a:p>
            <a:endParaRPr lang="en-US">
              <a:latin typeface="Arial"/>
              <a:cs typeface="Arial"/>
            </a:endParaRPr>
          </a:p>
          <a:p>
            <a:endParaRPr lang="en-US">
              <a:latin typeface="Arial"/>
              <a:cs typeface="Arial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664BD0-8E78-F7EC-32B2-985CC91C63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034128" y="73845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565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376"/>
    </mc:Choice>
    <mc:Fallback>
      <p:transition spd="slow" advTm="243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243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3" grpId="0" build="p"/>
    </p:bld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854</Words>
  <Application>Microsoft Office PowerPoint</Application>
  <PresentationFormat>Widescreen</PresentationFormat>
  <Paragraphs>91</Paragraphs>
  <Slides>16</Slides>
  <Notes>0</Notes>
  <HiddenSlides>0</HiddenSlides>
  <MMClips>16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Bierstadt</vt:lpstr>
      <vt:lpstr>Neue Haas Grotesk Text Pro</vt:lpstr>
      <vt:lpstr>GestaltVTI</vt:lpstr>
      <vt:lpstr>Component2 presentation with voice over</vt:lpstr>
      <vt:lpstr>CARE PLAN FOR A PATIENT WITH CHRONIC RESPIRATORY DISEASE </vt:lpstr>
      <vt:lpstr>Introduction to chronic Respiratory Disease</vt:lpstr>
      <vt:lpstr>Relevant anatomy and physiology</vt:lpstr>
      <vt:lpstr>Pathophysiology of COPD</vt:lpstr>
      <vt:lpstr>Fiction and patient profile </vt:lpstr>
      <vt:lpstr>Risk factors </vt:lpstr>
      <vt:lpstr>Assessment and monitoring </vt:lpstr>
      <vt:lpstr>Pharmacological management</vt:lpstr>
      <vt:lpstr>None pharmacological management </vt:lpstr>
      <vt:lpstr>Care planning and communication </vt:lpstr>
      <vt:lpstr>Ethical considerations </vt:lpstr>
      <vt:lpstr>Evaluation of care plan</vt:lpstr>
      <vt:lpstr>Critical reflection </vt:lpstr>
      <vt:lpstr>Conclusion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Shamila Shazan (2419837)</cp:lastModifiedBy>
  <cp:revision>16</cp:revision>
  <dcterms:created xsi:type="dcterms:W3CDTF">2026-03-05T15:25:56Z</dcterms:created>
  <dcterms:modified xsi:type="dcterms:W3CDTF">2026-03-14T00:18:05Z</dcterms:modified>
</cp:coreProperties>
</file>