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tags/tag13.xml" ContentType="application/vnd.openxmlformats-officedocument.presentationml.tags+xml"/>
  <Override PartName="/ppt/notesSlides/notesSlide14.xml" ContentType="application/vnd.openxmlformats-officedocument.presentationml.notesSlide+xml"/>
  <Override PartName="/ppt/tags/tag14.xml" ContentType="application/vnd.openxmlformats-officedocument.presentationml.tags+xml"/>
  <Override PartName="/ppt/notesSlides/notesSlide15.xml" ContentType="application/vnd.openxmlformats-officedocument.presentationml.notesSlide+xml"/>
  <Override PartName="/ppt/tags/tag15.xml" ContentType="application/vnd.openxmlformats-officedocument.presentationml.tags+xml"/>
  <Override PartName="/ppt/notesSlides/notesSlide16.xml" ContentType="application/vnd.openxmlformats-officedocument.presentationml.notesSlide+xml"/>
  <Override PartName="/ppt/tags/tag16.xml" ContentType="application/vnd.openxmlformats-officedocument.presentationml.tags+xml"/>
  <Override PartName="/ppt/notesSlides/notesSlide17.xml" ContentType="application/vnd.openxmlformats-officedocument.presentationml.notesSlide+xml"/>
  <Override PartName="/ppt/tags/tag17.xml" ContentType="application/vnd.openxmlformats-officedocument.presentationml.tags+xml"/>
  <Override PartName="/ppt/notesSlides/notesSlide18.xml" ContentType="application/vnd.openxmlformats-officedocument.presentationml.notesSlide+xml"/>
  <Override PartName="/ppt/tags/tag18.xml" ContentType="application/vnd.openxmlformats-officedocument.presentationml.tags+xml"/>
  <Override PartName="/ppt/notesSlides/notesSlide19.xml" ContentType="application/vnd.openxmlformats-officedocument.presentationml.notesSlide+xml"/>
  <Override PartName="/ppt/tags/tag19.xml" ContentType="application/vnd.openxmlformats-officedocument.presentationml.tags+xml"/>
  <Override PartName="/ppt/notesSlides/notesSlide20.xml" ContentType="application/vnd.openxmlformats-officedocument.presentationml.notesSlide+xml"/>
  <Override PartName="/ppt/tags/tag20.xml" ContentType="application/vnd.openxmlformats-officedocument.presentationml.tags+xml"/>
  <Override PartName="/ppt/notesSlides/notesSlide21.xml" ContentType="application/vnd.openxmlformats-officedocument.presentationml.notesSlide+xml"/>
  <Override PartName="/ppt/tags/tag21.xml" ContentType="application/vnd.openxmlformats-officedocument.presentationml.tags+xml"/>
  <Override PartName="/ppt/notesSlides/notesSlide22.xml" ContentType="application/vnd.openxmlformats-officedocument.presentationml.notesSlide+xml"/>
  <Override PartName="/ppt/tags/tag22.xml" ContentType="application/vnd.openxmlformats-officedocument.presentationml.tags+xml"/>
  <Override PartName="/ppt/notesSlides/notesSlide23.xml" ContentType="application/vnd.openxmlformats-officedocument.presentationml.notesSlide+xml"/>
  <Override PartName="/ppt/tags/tag23.xml" ContentType="application/vnd.openxmlformats-officedocument.presentationml.tags+xml"/>
  <Override PartName="/ppt/notesSlides/notesSlide24.xml" ContentType="application/vnd.openxmlformats-officedocument.presentationml.notesSlide+xml"/>
  <Override PartName="/ppt/tags/tag24.xml" ContentType="application/vnd.openxmlformats-officedocument.presentationml.tags+xml"/>
  <Override PartName="/ppt/notesSlides/notesSlide25.xml" ContentType="application/vnd.openxmlformats-officedocument.presentationml.notesSlide+xml"/>
  <Override PartName="/ppt/tags/tag25.xml" ContentType="application/vnd.openxmlformats-officedocument.presentationml.tags+xml"/>
  <Override PartName="/ppt/notesSlides/notesSlide26.xml" ContentType="application/vnd.openxmlformats-officedocument.presentationml.notesSlide+xml"/>
  <Override PartName="/ppt/tags/tag26.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27.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tags/tag28.xml" ContentType="application/vnd.openxmlformats-officedocument.presentationml.tags+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35"/>
  </p:notesMasterIdLst>
  <p:sldIdLst>
    <p:sldId id="256" r:id="rId2"/>
    <p:sldId id="328" r:id="rId3"/>
    <p:sldId id="262" r:id="rId4"/>
    <p:sldId id="261" r:id="rId5"/>
    <p:sldId id="285" r:id="rId6"/>
    <p:sldId id="322" r:id="rId7"/>
    <p:sldId id="331" r:id="rId8"/>
    <p:sldId id="318" r:id="rId9"/>
    <p:sldId id="323" r:id="rId10"/>
    <p:sldId id="324" r:id="rId11"/>
    <p:sldId id="329" r:id="rId12"/>
    <p:sldId id="259" r:id="rId13"/>
    <p:sldId id="260" r:id="rId14"/>
    <p:sldId id="333" r:id="rId15"/>
    <p:sldId id="263" r:id="rId16"/>
    <p:sldId id="264" r:id="rId17"/>
    <p:sldId id="275" r:id="rId18"/>
    <p:sldId id="276" r:id="rId19"/>
    <p:sldId id="277" r:id="rId20"/>
    <p:sldId id="278" r:id="rId21"/>
    <p:sldId id="279" r:id="rId22"/>
    <p:sldId id="265" r:id="rId23"/>
    <p:sldId id="266" r:id="rId24"/>
    <p:sldId id="267" r:id="rId25"/>
    <p:sldId id="268" r:id="rId26"/>
    <p:sldId id="269" r:id="rId27"/>
    <p:sldId id="270" r:id="rId28"/>
    <p:sldId id="271" r:id="rId29"/>
    <p:sldId id="325" r:id="rId30"/>
    <p:sldId id="326" r:id="rId31"/>
    <p:sldId id="327" r:id="rId32"/>
    <p:sldId id="332" r:id="rId33"/>
    <p:sldId id="330"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4" d="100"/>
          <a:sy n="104" d="100"/>
        </p:scale>
        <p:origin x="792" y="96"/>
      </p:cViewPr>
      <p:guideLst/>
    </p:cSldViewPr>
  </p:slideViewPr>
  <p:notesTextViewPr>
    <p:cViewPr>
      <p:scale>
        <a:sx n="1" d="1"/>
        <a:sy n="1" d="1"/>
      </p:scale>
      <p:origin x="0" y="0"/>
    </p:cViewPr>
  </p:notesTextViewPr>
  <p:notesViewPr>
    <p:cSldViewPr snapToGrid="0">
      <p:cViewPr varScale="1">
        <p:scale>
          <a:sx n="79" d="100"/>
          <a:sy n="79" d="100"/>
        </p:scale>
        <p:origin x="394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724DB3-6A6D-41EC-9117-7A7EECBB1074}" type="datetimeFigureOut">
              <a:rPr lang="en-GB" smtClean="0"/>
              <a:t>15/01/2021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F86927-2A02-4189-9BFC-C3FC680E20D6}" type="slidenum">
              <a:rPr lang="en-GB" smtClean="0"/>
              <a:t>‹#›</a:t>
            </a:fld>
            <a:endParaRPr lang="en-GB"/>
          </a:p>
        </p:txBody>
      </p:sp>
    </p:spTree>
    <p:extLst>
      <p:ext uri="{BB962C8B-B14F-4D97-AF65-F5344CB8AC3E}">
        <p14:creationId xmlns:p14="http://schemas.microsoft.com/office/powerpoint/2010/main" val="3727361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F86927-2A02-4189-9BFC-C3FC680E20D6}" type="slidenum">
              <a:rPr lang="en-GB" smtClean="0"/>
              <a:t>1</a:t>
            </a:fld>
            <a:endParaRPr lang="en-GB"/>
          </a:p>
        </p:txBody>
      </p:sp>
    </p:spTree>
    <p:extLst>
      <p:ext uri="{BB962C8B-B14F-4D97-AF65-F5344CB8AC3E}">
        <p14:creationId xmlns:p14="http://schemas.microsoft.com/office/powerpoint/2010/main" val="2769166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003E4C4D-B613-41AC-A438-08C8307B932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97ACA146-9769-4ECF-827D-2972B67D97B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7172" name="Slide Number Placeholder 3">
            <a:extLst>
              <a:ext uri="{FF2B5EF4-FFF2-40B4-BE49-F238E27FC236}">
                <a16:creationId xmlns:a16="http://schemas.microsoft.com/office/drawing/2014/main" id="{20C547BF-33FE-41AB-BC65-4194BB80A96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895507B9-0D87-4282-8E40-4876C2B52F24}"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EF0A52E8-916F-42AC-B661-3DBA9EAD76B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5B667BD9-FAB3-4D54-9A11-2B358FF0FE3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 </a:t>
            </a:r>
          </a:p>
          <a:p>
            <a:pPr eaLnBrk="1" hangingPunct="1"/>
            <a:endParaRPr lang="en-GB" altLang="en-US"/>
          </a:p>
        </p:txBody>
      </p:sp>
      <p:sp>
        <p:nvSpPr>
          <p:cNvPr id="9220" name="Slide Number Placeholder 3">
            <a:extLst>
              <a:ext uri="{FF2B5EF4-FFF2-40B4-BE49-F238E27FC236}">
                <a16:creationId xmlns:a16="http://schemas.microsoft.com/office/drawing/2014/main" id="{D30536A8-E2B1-4F36-8F90-B8201FBBA85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04DA526F-D7FB-42F1-8F4D-2C746B538BAD}" type="slidenum">
              <a:rPr lang="en-GB" altLang="en-US" smtClean="0"/>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8C6C7363-13E4-42E8-9CAA-25CD0C7F55E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0BC32BF2-7F02-4089-A0D1-5BE31D6A806A}"/>
              </a:ext>
            </a:extLst>
          </p:cNvPr>
          <p:cNvSpPr>
            <a:spLocks noGrp="1" noChangeArrowheads="1"/>
          </p:cNvSpPr>
          <p:nvPr>
            <p:ph type="body" idx="1"/>
          </p:nvPr>
        </p:nvSpPr>
        <p:spPr bwMode="auto"/>
        <p:txBody>
          <a:bodyPr wrap="square" numCol="1" anchor="t" anchorCtr="0" compatLnSpc="1">
            <a:prstTxWarp prst="textNoShape">
              <a:avLst/>
            </a:prstTxWarp>
          </a:bodyPr>
          <a:lstStyle/>
          <a:p>
            <a:pPr marL="68580" eaLnBrk="1" fontAlgn="auto" hangingPunct="1">
              <a:spcAft>
                <a:spcPts val="0"/>
              </a:spcAft>
              <a:defRPr/>
            </a:pPr>
            <a:endParaRPr lang="en-GB" altLang="en-US" dirty="0"/>
          </a:p>
        </p:txBody>
      </p:sp>
      <p:sp>
        <p:nvSpPr>
          <p:cNvPr id="11268" name="Slide Number Placeholder 3">
            <a:extLst>
              <a:ext uri="{FF2B5EF4-FFF2-40B4-BE49-F238E27FC236}">
                <a16:creationId xmlns:a16="http://schemas.microsoft.com/office/drawing/2014/main" id="{CBCBD868-8353-4FF5-90BB-F58E4BAD695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398E92D8-1D40-45C8-92F0-FCDCD4EC1EA2}" type="slidenum">
              <a:rPr lang="en-GB" altLang="en-US" smtClean="0"/>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13A148D0-3DFC-4EE4-9BAF-5FBE17202F5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83573A71-40A3-487B-9BD4-C8703E48F49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  </a:t>
            </a:r>
          </a:p>
          <a:p>
            <a:endParaRPr lang="en-GB" altLang="en-US" dirty="0"/>
          </a:p>
        </p:txBody>
      </p:sp>
      <p:sp>
        <p:nvSpPr>
          <p:cNvPr id="13316" name="Slide Number Placeholder 3">
            <a:extLst>
              <a:ext uri="{FF2B5EF4-FFF2-40B4-BE49-F238E27FC236}">
                <a16:creationId xmlns:a16="http://schemas.microsoft.com/office/drawing/2014/main" id="{CE449A2F-48E3-46BE-B04B-9C8BD9FA5E4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E1FC41EC-C3DA-4E08-A7FC-7359AA7B7272}"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FE2F8EA8-0644-46AF-8FB8-1705432AFCC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2D0D5B74-8976-42B4-9A9B-79233AB3122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 </a:t>
            </a:r>
          </a:p>
        </p:txBody>
      </p:sp>
      <p:sp>
        <p:nvSpPr>
          <p:cNvPr id="15364" name="Slide Number Placeholder 3">
            <a:extLst>
              <a:ext uri="{FF2B5EF4-FFF2-40B4-BE49-F238E27FC236}">
                <a16:creationId xmlns:a16="http://schemas.microsoft.com/office/drawing/2014/main" id="{F2175C69-F706-4F85-9D23-A7BCE092772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B3E090F5-A4D3-4F6E-8791-C358DDBDAEA5}" type="slidenum">
              <a:rPr lang="en-GB" altLang="en-US" smtClean="0"/>
              <a:pPr/>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2B9A48E7-D834-45EA-85E1-DE12D1D6603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527E6F93-EB0C-4012-8845-1C64054E7F7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411163" eaLnBrk="1" hangingPunct="1">
              <a:spcBef>
                <a:spcPct val="0"/>
              </a:spcBef>
              <a:buFontTx/>
              <a:buChar char="•"/>
            </a:pPr>
            <a:r>
              <a:rPr lang="en-GB" altLang="en-US" dirty="0"/>
              <a:t> </a:t>
            </a:r>
          </a:p>
        </p:txBody>
      </p:sp>
      <p:sp>
        <p:nvSpPr>
          <p:cNvPr id="17412" name="Slide Number Placeholder 3">
            <a:extLst>
              <a:ext uri="{FF2B5EF4-FFF2-40B4-BE49-F238E27FC236}">
                <a16:creationId xmlns:a16="http://schemas.microsoft.com/office/drawing/2014/main" id="{2A16A856-4CD9-4DE2-9BFD-CC4DE1E252B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FEFF17E6-9209-4B7B-81B5-B2FF44CFC307}" type="slidenum">
              <a:rPr lang="en-GB" altLang="en-US" smtClean="0"/>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7A365C03-FEF1-4C54-8B62-BCEC4DEE339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6FF3EA96-BC56-4681-9F39-B1D5D9AD82B4}"/>
              </a:ext>
            </a:extLst>
          </p:cNvPr>
          <p:cNvSpPr>
            <a:spLocks noGrp="1" noChangeArrowheads="1"/>
          </p:cNvSpPr>
          <p:nvPr>
            <p:ph type="body" idx="1"/>
          </p:nvPr>
        </p:nvSpPr>
        <p:spPr bwMode="auto">
          <a:xfrm>
            <a:off x="905256" y="4754467"/>
            <a:ext cx="5486400" cy="36004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 . </a:t>
            </a:r>
          </a:p>
          <a:p>
            <a:pPr eaLnBrk="1" hangingPunct="1">
              <a:spcBef>
                <a:spcPct val="0"/>
              </a:spcBef>
            </a:pPr>
            <a:endParaRPr lang="en-GB" altLang="en-US" dirty="0"/>
          </a:p>
        </p:txBody>
      </p:sp>
      <p:sp>
        <p:nvSpPr>
          <p:cNvPr id="19460" name="Slide Number Placeholder 3">
            <a:extLst>
              <a:ext uri="{FF2B5EF4-FFF2-40B4-BE49-F238E27FC236}">
                <a16:creationId xmlns:a16="http://schemas.microsoft.com/office/drawing/2014/main" id="{D3BB7283-FA78-4976-B184-B0C240A55B9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603C3BE0-679A-4047-8A1F-B7AF96EE08AC}" type="slidenum">
              <a:rPr lang="en-GB" altLang="en-US" smtClean="0"/>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A36D4AD5-D95A-42AA-8768-5AC06BC0842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89628B24-AE7B-48C8-8F5C-22064F667FC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 </a:t>
            </a:r>
            <a:endParaRPr lang="en-US" altLang="en-US" dirty="0"/>
          </a:p>
          <a:p>
            <a:pPr eaLnBrk="1" hangingPunct="1">
              <a:spcBef>
                <a:spcPct val="0"/>
              </a:spcBef>
            </a:pPr>
            <a:endParaRPr lang="en-GB" altLang="en-US" dirty="0"/>
          </a:p>
        </p:txBody>
      </p:sp>
      <p:sp>
        <p:nvSpPr>
          <p:cNvPr id="21508" name="Slide Number Placeholder 3">
            <a:extLst>
              <a:ext uri="{FF2B5EF4-FFF2-40B4-BE49-F238E27FC236}">
                <a16:creationId xmlns:a16="http://schemas.microsoft.com/office/drawing/2014/main" id="{B3E64B29-8666-4DA0-B136-CAF46B1194D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5BEFDB53-036C-4255-A3A5-892A4069AABF}" type="slidenum">
              <a:rPr lang="en-GB" altLang="en-US" smtClean="0"/>
              <a:pPr/>
              <a:t>9</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06E189A5-0491-4B2E-A271-477D21072B2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ABE92EE3-1B1C-4EAE-930C-302D62FFD10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GB" b="0" i="0" dirty="0">
                <a:solidFill>
                  <a:srgbClr val="666666"/>
                </a:solidFill>
                <a:effectLst/>
                <a:latin typeface="Roboto"/>
              </a:rPr>
              <a:t> </a:t>
            </a:r>
            <a:endParaRPr lang="en-GB" altLang="en-US" dirty="0"/>
          </a:p>
        </p:txBody>
      </p:sp>
      <p:sp>
        <p:nvSpPr>
          <p:cNvPr id="23556" name="Slide Number Placeholder 3">
            <a:extLst>
              <a:ext uri="{FF2B5EF4-FFF2-40B4-BE49-F238E27FC236}">
                <a16:creationId xmlns:a16="http://schemas.microsoft.com/office/drawing/2014/main" id="{7DFF67DA-AF9D-4574-BA81-098744147B8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FD712B01-BC3D-4B96-AF27-AC0B3033CC45}" type="slidenum">
              <a:rPr lang="en-GB" altLang="en-US" smtClean="0"/>
              <a:pPr/>
              <a:t>10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0499224-FDEC-4138-8B00-C20D9C1392D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632D893D-6DE5-417D-AA15-C9FCBA3F7B7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 </a:t>
            </a:r>
          </a:p>
          <a:p>
            <a:pPr eaLnBrk="1" hangingPunct="1">
              <a:spcBef>
                <a:spcPct val="0"/>
              </a:spcBef>
            </a:pPr>
            <a:endParaRPr lang="en-US" altLang="en-US" dirty="0"/>
          </a:p>
          <a:p>
            <a:pPr eaLnBrk="1" hangingPunct="1">
              <a:spcBef>
                <a:spcPct val="0"/>
              </a:spcBef>
            </a:pPr>
            <a:r>
              <a:rPr lang="en-US" altLang="en-US" dirty="0"/>
              <a:t> </a:t>
            </a:r>
          </a:p>
          <a:p>
            <a:pPr eaLnBrk="1" hangingPunct="1">
              <a:spcBef>
                <a:spcPct val="0"/>
              </a:spcBef>
            </a:pPr>
            <a:endParaRPr lang="en-GB" altLang="en-US" dirty="0"/>
          </a:p>
        </p:txBody>
      </p:sp>
      <p:sp>
        <p:nvSpPr>
          <p:cNvPr id="25604" name="Slide Number Placeholder 3">
            <a:extLst>
              <a:ext uri="{FF2B5EF4-FFF2-40B4-BE49-F238E27FC236}">
                <a16:creationId xmlns:a16="http://schemas.microsoft.com/office/drawing/2014/main" id="{466FD802-5CBD-4707-A98E-0816EC71DEE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A4A832D8-830B-4D72-9495-490134C2740E}" type="slidenum">
              <a:rPr lang="en-GB" altLang="en-US" smtClean="0"/>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121A1C5F-71A5-4397-9079-3ED98607D33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D3BA90A2-C7F6-4A52-B744-BD34F238BAE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 </a:t>
            </a:r>
          </a:p>
          <a:p>
            <a:pPr eaLnBrk="1" hangingPunct="1">
              <a:spcBef>
                <a:spcPct val="0"/>
              </a:spcBef>
            </a:pPr>
            <a:endParaRPr lang="en-GB" altLang="en-US" dirty="0"/>
          </a:p>
        </p:txBody>
      </p:sp>
      <p:sp>
        <p:nvSpPr>
          <p:cNvPr id="27652" name="Slide Number Placeholder 3">
            <a:extLst>
              <a:ext uri="{FF2B5EF4-FFF2-40B4-BE49-F238E27FC236}">
                <a16:creationId xmlns:a16="http://schemas.microsoft.com/office/drawing/2014/main" id="{076D8816-608A-4071-BB91-0EF1A2EF454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CEF93F97-7ECD-4F21-A9FF-30A9404CD55E}" type="slidenum">
              <a:rPr lang="en-GB" altLang="en-US" smtClean="0"/>
              <a:pPr/>
              <a:t>12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a:rPr>
              <a:t>What are the goals of Gestalt therapy?</a:t>
            </a:r>
          </a:p>
          <a:p>
            <a:endParaRPr lang="en-GB" dirty="0">
              <a:solidFill>
                <a:srgbClr val="111111"/>
              </a:solidFill>
              <a:latin typeface="Roboto"/>
            </a:endParaRPr>
          </a:p>
          <a:p>
            <a:r>
              <a:rPr lang="en-GB" b="0" i="0" dirty="0">
                <a:solidFill>
                  <a:srgbClr val="111111"/>
                </a:solidFill>
                <a:effectLst/>
                <a:latin typeface="Roboto"/>
              </a:rPr>
              <a:t>Personal Responsibility. A key goal in Gestalt therapy is to allow clients the opportunity to own and accept their experiences and t</a:t>
            </a:r>
            <a:r>
              <a:rPr lang="en-GB" b="0" i="0" dirty="0">
                <a:solidFill>
                  <a:srgbClr val="666666"/>
                </a:solidFill>
                <a:effectLst/>
                <a:latin typeface="Open Sans"/>
              </a:rPr>
              <a:t>o develop greater awareness of themself and experience new ‘insights’ about the situations they  explore in therapy sessions.  These insights usually manifest spontaneously, emerging in the here and now as a client expresses them aloud, to the therapist.</a:t>
            </a:r>
          </a:p>
          <a:p>
            <a:pPr algn="l"/>
            <a:r>
              <a:rPr lang="en-GB" b="0" i="0" dirty="0">
                <a:solidFill>
                  <a:srgbClr val="666666"/>
                </a:solidFill>
                <a:effectLst/>
                <a:latin typeface="Open Sans"/>
              </a:rPr>
              <a:t>But awareness without concentrated and structured exploration doesn’t lead necessarily to insight. Experimentation and phenomenological focusing are used in Gestalt to ground and support the arising of insight. We don’t judge in </a:t>
            </a:r>
            <a:r>
              <a:rPr lang="en-GB" b="0" i="0" dirty="0" err="1">
                <a:solidFill>
                  <a:srgbClr val="666666"/>
                </a:solidFill>
                <a:effectLst/>
                <a:latin typeface="Open Sans"/>
              </a:rPr>
              <a:t>Gestal</a:t>
            </a:r>
            <a:r>
              <a:rPr lang="en-GB" b="0" i="0" dirty="0">
                <a:solidFill>
                  <a:srgbClr val="666666"/>
                </a:solidFill>
                <a:effectLst/>
                <a:latin typeface="Open Sans"/>
              </a:rPr>
              <a:t> – we observe and name. We avoid explanation, speculation, interpretation or classification, which can be distancing strategies. Describing and naming happens in the awareness of the present moment, without judging. Hence we encourage accepting what we find. Nothing is bad or good. It is just as it is.</a:t>
            </a:r>
          </a:p>
          <a:p>
            <a:pPr algn="l"/>
            <a:r>
              <a:rPr lang="en-GB" b="0" i="0" dirty="0">
                <a:solidFill>
                  <a:srgbClr val="666666"/>
                </a:solidFill>
                <a:effectLst/>
                <a:latin typeface="Open Sans"/>
              </a:rPr>
              <a:t> </a:t>
            </a:r>
          </a:p>
          <a:p>
            <a:endParaRPr lang="en-GB" dirty="0"/>
          </a:p>
        </p:txBody>
      </p:sp>
      <p:sp>
        <p:nvSpPr>
          <p:cNvPr id="4" name="Slide Number Placeholder 3"/>
          <p:cNvSpPr>
            <a:spLocks noGrp="1"/>
          </p:cNvSpPr>
          <p:nvPr>
            <p:ph type="sldNum" sz="quarter" idx="5"/>
          </p:nvPr>
        </p:nvSpPr>
        <p:spPr/>
        <p:txBody>
          <a:bodyPr/>
          <a:lstStyle/>
          <a:p>
            <a:pPr>
              <a:defRPr/>
            </a:pPr>
            <a:fld id="{4027613C-CB48-4ADD-8A49-E21A0F5C4A75}" type="slidenum">
              <a:rPr lang="en-GB" smtClean="0"/>
              <a:pPr>
                <a:defRPr/>
              </a:pPr>
              <a:t>13</a:t>
            </a:fld>
            <a:endParaRPr lang="en-GB"/>
          </a:p>
        </p:txBody>
      </p:sp>
    </p:spTree>
    <p:extLst>
      <p:ext uri="{BB962C8B-B14F-4D97-AF65-F5344CB8AC3E}">
        <p14:creationId xmlns:p14="http://schemas.microsoft.com/office/powerpoint/2010/main" val="7166018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30CC399D-B690-40F1-A5B9-DC79ED3E84F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9E0C184F-03E9-4271-B379-63F3191FD8C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 .</a:t>
            </a:r>
          </a:p>
          <a:p>
            <a:pPr eaLnBrk="1" hangingPunct="1">
              <a:spcBef>
                <a:spcPct val="0"/>
              </a:spcBef>
            </a:pPr>
            <a:endParaRPr lang="en-GB" altLang="en-US" dirty="0"/>
          </a:p>
        </p:txBody>
      </p:sp>
      <p:sp>
        <p:nvSpPr>
          <p:cNvPr id="30724" name="Slide Number Placeholder 3">
            <a:extLst>
              <a:ext uri="{FF2B5EF4-FFF2-40B4-BE49-F238E27FC236}">
                <a16:creationId xmlns:a16="http://schemas.microsoft.com/office/drawing/2014/main" id="{B17A8EB7-6C33-413F-9AAA-089694BC1AD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4AC7B826-4792-435A-AB8B-08815651A977}" type="slidenum">
              <a:rPr lang="en-GB" altLang="en-US" smtClean="0"/>
              <a:pPr/>
              <a:t>15</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CFB5DBAE-2616-46B0-827A-88CA168DF45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C21D2D60-6ABE-49EA-B210-CDA14E8430A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 </a:t>
            </a:r>
          </a:p>
          <a:p>
            <a:pPr eaLnBrk="1" hangingPunct="1">
              <a:spcBef>
                <a:spcPct val="0"/>
              </a:spcBef>
            </a:pPr>
            <a:endParaRPr lang="en-GB" altLang="en-US" dirty="0"/>
          </a:p>
        </p:txBody>
      </p:sp>
      <p:sp>
        <p:nvSpPr>
          <p:cNvPr id="32772" name="Slide Number Placeholder 3">
            <a:extLst>
              <a:ext uri="{FF2B5EF4-FFF2-40B4-BE49-F238E27FC236}">
                <a16:creationId xmlns:a16="http://schemas.microsoft.com/office/drawing/2014/main" id="{BECF190D-8DFC-4C36-BD74-4B66004E37C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169E4E7B-E6D8-4315-9399-E55062DBA235}" type="slidenum">
              <a:rPr lang="en-GB" altLang="en-US" smtClean="0"/>
              <a:pPr/>
              <a:t>16</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091ADE2-66A5-4443-B66D-D6EBF0FAABF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9CAF4E02-C82A-413E-9D5F-4914BABAC84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 </a:t>
            </a:r>
            <a:endParaRPr lang="en-US" altLang="en-US" dirty="0"/>
          </a:p>
          <a:p>
            <a:pPr eaLnBrk="1" hangingPunct="1">
              <a:spcBef>
                <a:spcPct val="0"/>
              </a:spcBef>
            </a:pPr>
            <a:endParaRPr lang="en-GB" altLang="en-US" dirty="0"/>
          </a:p>
        </p:txBody>
      </p:sp>
      <p:sp>
        <p:nvSpPr>
          <p:cNvPr id="34820" name="Slide Number Placeholder 3">
            <a:extLst>
              <a:ext uri="{FF2B5EF4-FFF2-40B4-BE49-F238E27FC236}">
                <a16:creationId xmlns:a16="http://schemas.microsoft.com/office/drawing/2014/main" id="{13417936-0447-4266-B240-5FF255CADD0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AD39CC1C-4424-4809-B6FE-B2404CE6F670}" type="slidenum">
              <a:rPr lang="en-GB" altLang="en-US" smtClean="0"/>
              <a:pPr/>
              <a:t>17</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E85EB8E-FADB-49AB-A9D4-F2C9C2BD57F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ACAB2B21-47FD-4DDD-93E6-AE318B0DDCA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i="1" dirty="0"/>
              <a:t> </a:t>
            </a:r>
          </a:p>
          <a:p>
            <a:pPr eaLnBrk="1" hangingPunct="1">
              <a:spcBef>
                <a:spcPct val="0"/>
              </a:spcBef>
            </a:pPr>
            <a:endParaRPr lang="en-GB" altLang="en-US" dirty="0"/>
          </a:p>
        </p:txBody>
      </p:sp>
      <p:sp>
        <p:nvSpPr>
          <p:cNvPr id="36868" name="Slide Number Placeholder 3">
            <a:extLst>
              <a:ext uri="{FF2B5EF4-FFF2-40B4-BE49-F238E27FC236}">
                <a16:creationId xmlns:a16="http://schemas.microsoft.com/office/drawing/2014/main" id="{FA703643-D62B-4410-9E9B-6138C3B3847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80E9486E-0337-4717-8A5E-2329207595CA}" type="slidenum">
              <a:rPr lang="en-GB" altLang="en-US" smtClean="0"/>
              <a:pPr/>
              <a:t>18</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69BF00A2-8F02-4BD7-9D4F-8E5E2A8D11E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2F76B4EF-9404-4133-8E2F-C84248ACD72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 </a:t>
            </a:r>
          </a:p>
        </p:txBody>
      </p:sp>
      <p:sp>
        <p:nvSpPr>
          <p:cNvPr id="38916" name="Slide Number Placeholder 3">
            <a:extLst>
              <a:ext uri="{FF2B5EF4-FFF2-40B4-BE49-F238E27FC236}">
                <a16:creationId xmlns:a16="http://schemas.microsoft.com/office/drawing/2014/main" id="{BE19C3F9-F34F-40E9-AEE3-02C72E2C57D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94DDEFE4-F4D7-4AC3-9180-CE6AA752BBCC}" type="slidenum">
              <a:rPr lang="en-GB" altLang="en-US" smtClean="0"/>
              <a:pPr/>
              <a:t>19</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3FEAF70D-6D78-4B39-80A8-C9D0F864158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044DB065-D2BB-4680-9A3B-F70C15A159F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 </a:t>
            </a:r>
          </a:p>
        </p:txBody>
      </p:sp>
      <p:sp>
        <p:nvSpPr>
          <p:cNvPr id="40964" name="Slide Number Placeholder 3">
            <a:extLst>
              <a:ext uri="{FF2B5EF4-FFF2-40B4-BE49-F238E27FC236}">
                <a16:creationId xmlns:a16="http://schemas.microsoft.com/office/drawing/2014/main" id="{B41B3405-6158-48F4-A89F-89E06D75535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A33C4900-E062-48E4-A6A2-F70AFA68EA27}" type="slidenum">
              <a:rPr lang="en-GB" altLang="en-US" smtClean="0"/>
              <a:pPr/>
              <a:t>20</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4027613C-CB48-4ADD-8A49-E21A0F5C4A75}" type="slidenum">
              <a:rPr lang="en-GB" smtClean="0"/>
              <a:pPr>
                <a:defRPr/>
              </a:pPr>
              <a:t>21</a:t>
            </a:fld>
            <a:endParaRPr lang="en-GB"/>
          </a:p>
        </p:txBody>
      </p:sp>
    </p:spTree>
    <p:extLst>
      <p:ext uri="{BB962C8B-B14F-4D97-AF65-F5344CB8AC3E}">
        <p14:creationId xmlns:p14="http://schemas.microsoft.com/office/powerpoint/2010/main" val="35465609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7738E6EF-EDB9-456F-B525-8F587F77C0C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83D84B99-E2FC-4C8C-A426-2FFE6FABC46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 </a:t>
            </a:r>
          </a:p>
        </p:txBody>
      </p:sp>
      <p:sp>
        <p:nvSpPr>
          <p:cNvPr id="44036" name="Slide Number Placeholder 3">
            <a:extLst>
              <a:ext uri="{FF2B5EF4-FFF2-40B4-BE49-F238E27FC236}">
                <a16:creationId xmlns:a16="http://schemas.microsoft.com/office/drawing/2014/main" id="{31BB74CC-7CE0-4CF6-A229-EDEFFA55340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F9860FD2-EAB1-476D-A50D-7977CA226DA5}" type="slidenum">
              <a:rPr lang="en-GB" altLang="en-US" smtClean="0"/>
              <a:pPr/>
              <a:t>22</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93016D34-039F-4E80-99A7-1DF95768C58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B60DD430-299C-44C8-83C5-7E8CDC17913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i="1" dirty="0"/>
              <a:t> </a:t>
            </a:r>
            <a:endParaRPr lang="en-US" altLang="en-US" dirty="0"/>
          </a:p>
          <a:p>
            <a:pPr eaLnBrk="1" hangingPunct="1">
              <a:spcBef>
                <a:spcPct val="0"/>
              </a:spcBef>
            </a:pPr>
            <a:endParaRPr lang="en-GB" altLang="en-US" dirty="0"/>
          </a:p>
        </p:txBody>
      </p:sp>
      <p:sp>
        <p:nvSpPr>
          <p:cNvPr id="46084" name="Slide Number Placeholder 3">
            <a:extLst>
              <a:ext uri="{FF2B5EF4-FFF2-40B4-BE49-F238E27FC236}">
                <a16:creationId xmlns:a16="http://schemas.microsoft.com/office/drawing/2014/main" id="{E5A56A89-01EE-4B5E-B6F3-625A20C15DF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125A08CE-6C06-4243-8F20-EB121B82636C}" type="slidenum">
              <a:rPr lang="en-GB" altLang="en-US" smtClean="0"/>
              <a:pPr/>
              <a:t>23</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0A1027F5-F41C-4BB8-AC85-4D0DC8837A1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38837E40-BFEC-4403-ACE3-8B0E01AADEC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i="1" dirty="0"/>
              <a:t> </a:t>
            </a:r>
            <a:endParaRPr lang="en-GB" altLang="en-US" dirty="0"/>
          </a:p>
        </p:txBody>
      </p:sp>
      <p:sp>
        <p:nvSpPr>
          <p:cNvPr id="48132" name="Slide Number Placeholder 3">
            <a:extLst>
              <a:ext uri="{FF2B5EF4-FFF2-40B4-BE49-F238E27FC236}">
                <a16:creationId xmlns:a16="http://schemas.microsoft.com/office/drawing/2014/main" id="{7C501C1E-35ED-4EE0-BCA2-59986B8F368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D72326E6-17A1-46E9-AC28-9E34102BAC8C}" type="slidenum">
              <a:rPr lang="en-GB" altLang="en-US" smtClean="0"/>
              <a:pPr/>
              <a:t>24</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F88219D8-9E27-4E77-9FC1-2B4347630F8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3E2CDFA2-186B-4EAC-84C3-782FBFE154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i="1" dirty="0"/>
              <a:t> </a:t>
            </a:r>
            <a:endParaRPr lang="en-US" altLang="en-US" dirty="0"/>
          </a:p>
          <a:p>
            <a:pPr eaLnBrk="1" hangingPunct="1">
              <a:spcBef>
                <a:spcPct val="0"/>
              </a:spcBef>
            </a:pPr>
            <a:endParaRPr lang="en-GB" altLang="en-US" dirty="0"/>
          </a:p>
        </p:txBody>
      </p:sp>
      <p:sp>
        <p:nvSpPr>
          <p:cNvPr id="50180" name="Slide Number Placeholder 3">
            <a:extLst>
              <a:ext uri="{FF2B5EF4-FFF2-40B4-BE49-F238E27FC236}">
                <a16:creationId xmlns:a16="http://schemas.microsoft.com/office/drawing/2014/main" id="{3815D208-6BE6-49A4-9E69-90A10843DAD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2954672B-69CA-4255-BB7C-9B4B63816C33}" type="slidenum">
              <a:rPr lang="en-GB" altLang="en-US" smtClean="0"/>
              <a:pPr/>
              <a:t>25</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E90F5626-554D-4F3C-A4B3-3689A6D2298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0A8A3098-501F-419E-BE93-8340AD4B3CA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 </a:t>
            </a:r>
            <a:endParaRPr lang="en-US" altLang="en-US" dirty="0"/>
          </a:p>
          <a:p>
            <a:pPr eaLnBrk="1" hangingPunct="1">
              <a:spcBef>
                <a:spcPct val="0"/>
              </a:spcBef>
            </a:pPr>
            <a:endParaRPr lang="en-GB" altLang="en-US" dirty="0"/>
          </a:p>
        </p:txBody>
      </p:sp>
      <p:sp>
        <p:nvSpPr>
          <p:cNvPr id="52228" name="Slide Number Placeholder 3">
            <a:extLst>
              <a:ext uri="{FF2B5EF4-FFF2-40B4-BE49-F238E27FC236}">
                <a16:creationId xmlns:a16="http://schemas.microsoft.com/office/drawing/2014/main" id="{293B85CC-D85B-4479-8D25-C5398DA2BC9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A49C59A3-E072-4EEB-85B1-A0A7ACFFCD98}" type="slidenum">
              <a:rPr lang="en-GB" altLang="en-US" smtClean="0"/>
              <a:pPr/>
              <a:t>26</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60DC7CE4-5E30-487A-9AC5-1B9276EB420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9A11-B893-4CE2-AFCE-49D78928F9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 </a:t>
            </a:r>
          </a:p>
        </p:txBody>
      </p:sp>
      <p:sp>
        <p:nvSpPr>
          <p:cNvPr id="54276" name="Slide Number Placeholder 3">
            <a:extLst>
              <a:ext uri="{FF2B5EF4-FFF2-40B4-BE49-F238E27FC236}">
                <a16:creationId xmlns:a16="http://schemas.microsoft.com/office/drawing/2014/main" id="{F0458797-A7D6-4203-BA33-E7B679ADB1E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10A4D40F-6DD5-4D32-B162-A3277F22D445}" type="slidenum">
              <a:rPr lang="en-GB" altLang="en-US" smtClean="0"/>
              <a:pPr/>
              <a:t>27</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C01E1F9C-030B-4910-A4EE-D2D5F07748F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FF114D53-4F95-4EFA-A7D8-2C1E29A746F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i="1" dirty="0"/>
              <a:t> </a:t>
            </a:r>
            <a:endParaRPr lang="en-US" altLang="en-US" dirty="0"/>
          </a:p>
          <a:p>
            <a:pPr eaLnBrk="1" hangingPunct="1">
              <a:spcBef>
                <a:spcPct val="0"/>
              </a:spcBef>
            </a:pPr>
            <a:endParaRPr lang="en-GB" altLang="en-US" dirty="0"/>
          </a:p>
        </p:txBody>
      </p:sp>
      <p:sp>
        <p:nvSpPr>
          <p:cNvPr id="56324" name="Slide Number Placeholder 3">
            <a:extLst>
              <a:ext uri="{FF2B5EF4-FFF2-40B4-BE49-F238E27FC236}">
                <a16:creationId xmlns:a16="http://schemas.microsoft.com/office/drawing/2014/main" id="{21B83906-A95D-434B-8744-656F64B9444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777943AC-A4D2-4BC5-A983-74982121E0E7}" type="slidenum">
              <a:rPr lang="en-GB" altLang="en-US" smtClean="0"/>
              <a:pPr/>
              <a:t>28</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887F98F-C733-4AA1-BBA3-1E704AAEE0E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49846423-54D9-4AD1-A34B-3A233C3567F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 </a:t>
            </a:r>
          </a:p>
          <a:p>
            <a:pPr eaLnBrk="1" hangingPunct="1">
              <a:spcBef>
                <a:spcPct val="0"/>
              </a:spcBef>
            </a:pPr>
            <a:endParaRPr lang="en-GB" altLang="en-US" dirty="0"/>
          </a:p>
        </p:txBody>
      </p:sp>
      <p:sp>
        <p:nvSpPr>
          <p:cNvPr id="58372" name="Slide Number Placeholder 3">
            <a:extLst>
              <a:ext uri="{FF2B5EF4-FFF2-40B4-BE49-F238E27FC236}">
                <a16:creationId xmlns:a16="http://schemas.microsoft.com/office/drawing/2014/main" id="{CDC78445-94FA-4FD8-8408-38050EB89DA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8A658A0E-2579-4EA1-B0C7-FE1FEABF8471}" type="slidenum">
              <a:rPr lang="en-GB" altLang="en-US" smtClean="0"/>
              <a:pPr/>
              <a:t>29</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8A848FC1-5DC2-4C26-8008-A0C03CF2F00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4C06C063-40D0-49CC-80C7-8FCCE9B6F31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 </a:t>
            </a:r>
          </a:p>
          <a:p>
            <a:pPr eaLnBrk="1" hangingPunct="1">
              <a:spcBef>
                <a:spcPct val="0"/>
              </a:spcBef>
            </a:pPr>
            <a:endParaRPr lang="en-GB" altLang="en-US" dirty="0"/>
          </a:p>
        </p:txBody>
      </p:sp>
      <p:sp>
        <p:nvSpPr>
          <p:cNvPr id="60420" name="Slide Number Placeholder 3">
            <a:extLst>
              <a:ext uri="{FF2B5EF4-FFF2-40B4-BE49-F238E27FC236}">
                <a16:creationId xmlns:a16="http://schemas.microsoft.com/office/drawing/2014/main" id="{A8DEDD41-E6DC-458A-B090-B438910D05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ADEA9E89-44F0-480C-817A-96C7D017C642}" type="slidenum">
              <a:rPr lang="en-GB" altLang="en-US" smtClean="0"/>
              <a:pPr/>
              <a:t>30</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1DB4F1D5-57C2-4972-AA6F-3199A56E638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945BBA5E-B423-4481-AC1E-BCEEB54B7AD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 </a:t>
            </a:r>
          </a:p>
          <a:p>
            <a:pPr eaLnBrk="1" hangingPunct="1">
              <a:spcBef>
                <a:spcPct val="0"/>
              </a:spcBef>
            </a:pPr>
            <a:endParaRPr lang="en-GB" altLang="en-US" dirty="0"/>
          </a:p>
        </p:txBody>
      </p:sp>
      <p:sp>
        <p:nvSpPr>
          <p:cNvPr id="62468" name="Slide Number Placeholder 3">
            <a:extLst>
              <a:ext uri="{FF2B5EF4-FFF2-40B4-BE49-F238E27FC236}">
                <a16:creationId xmlns:a16="http://schemas.microsoft.com/office/drawing/2014/main" id="{C4689C58-9D80-49A0-ABAC-5256053B704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fld id="{0FA225B4-B59E-4CCE-B565-047F92FF496F}" type="slidenum">
              <a:rPr lang="en-GB" altLang="en-US" smtClean="0"/>
              <a:pPr/>
              <a:t>31</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F86927-2A02-4189-9BFC-C3FC680E20D6}" type="slidenum">
              <a:rPr lang="en-GB" smtClean="0"/>
              <a:t>32</a:t>
            </a:fld>
            <a:endParaRPr lang="en-GB"/>
          </a:p>
        </p:txBody>
      </p:sp>
    </p:spTree>
    <p:extLst>
      <p:ext uri="{BB962C8B-B14F-4D97-AF65-F5344CB8AC3E}">
        <p14:creationId xmlns:p14="http://schemas.microsoft.com/office/powerpoint/2010/main" val="5369427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4027613C-CB48-4ADD-8A49-E21A0F5C4A75}" type="slidenum">
              <a:rPr lang="en-GB" smtClean="0"/>
              <a:pPr>
                <a:defRPr/>
              </a:pPr>
              <a:t>33</a:t>
            </a:fld>
            <a:endParaRPr lang="en-GB"/>
          </a:p>
        </p:txBody>
      </p:sp>
    </p:spTree>
    <p:extLst>
      <p:ext uri="{BB962C8B-B14F-4D97-AF65-F5344CB8AC3E}">
        <p14:creationId xmlns:p14="http://schemas.microsoft.com/office/powerpoint/2010/main" val="29175400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D9FAD69-18F8-4A68-B698-4306CE7FDC9A}" type="datetimeFigureOut">
              <a:rPr lang="en-GB" smtClean="0"/>
              <a:t>15/01/2021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460192-C10E-4F48-99C0-FE7B27CDF09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0512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9FAD69-18F8-4A68-B698-4306CE7FDC9A}" type="datetimeFigureOut">
              <a:rPr lang="en-GB" smtClean="0"/>
              <a:t>15/01/2021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460192-C10E-4F48-99C0-FE7B27CDF09C}" type="slidenum">
              <a:rPr lang="en-GB" smtClean="0"/>
              <a:t>‹#›</a:t>
            </a:fld>
            <a:endParaRPr lang="en-GB"/>
          </a:p>
        </p:txBody>
      </p:sp>
    </p:spTree>
    <p:extLst>
      <p:ext uri="{BB962C8B-B14F-4D97-AF65-F5344CB8AC3E}">
        <p14:creationId xmlns:p14="http://schemas.microsoft.com/office/powerpoint/2010/main" val="2995951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9FAD69-18F8-4A68-B698-4306CE7FDC9A}" type="datetimeFigureOut">
              <a:rPr lang="en-GB" smtClean="0"/>
              <a:t>15/01/2021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460192-C10E-4F48-99C0-FE7B27CDF09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7540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9FAD69-18F8-4A68-B698-4306CE7FDC9A}" type="datetimeFigureOut">
              <a:rPr lang="en-GB" smtClean="0"/>
              <a:t>15/01/2021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460192-C10E-4F48-99C0-FE7B27CDF09C}" type="slidenum">
              <a:rPr lang="en-GB" smtClean="0"/>
              <a:t>‹#›</a:t>
            </a:fld>
            <a:endParaRPr lang="en-GB"/>
          </a:p>
        </p:txBody>
      </p:sp>
    </p:spTree>
    <p:extLst>
      <p:ext uri="{BB962C8B-B14F-4D97-AF65-F5344CB8AC3E}">
        <p14:creationId xmlns:p14="http://schemas.microsoft.com/office/powerpoint/2010/main" val="3003285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9FAD69-18F8-4A68-B698-4306CE7FDC9A}" type="datetimeFigureOut">
              <a:rPr lang="en-GB" smtClean="0"/>
              <a:t>15/01/2021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460192-C10E-4F48-99C0-FE7B27CDF09C}" type="slidenum">
              <a:rPr lang="en-GB" smtClean="0"/>
              <a:t>‹#›</a:t>
            </a:fld>
            <a:endParaRPr lang="en-GB"/>
          </a:p>
        </p:txBody>
      </p:sp>
    </p:spTree>
    <p:extLst>
      <p:ext uri="{BB962C8B-B14F-4D97-AF65-F5344CB8AC3E}">
        <p14:creationId xmlns:p14="http://schemas.microsoft.com/office/powerpoint/2010/main" val="3583839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9FAD69-18F8-4A68-B698-4306CE7FDC9A}" type="datetimeFigureOut">
              <a:rPr lang="en-GB" smtClean="0"/>
              <a:t>15/01/2021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460192-C10E-4F48-99C0-FE7B27CDF09C}" type="slidenum">
              <a:rPr lang="en-GB" smtClean="0"/>
              <a:t>‹#›</a:t>
            </a:fld>
            <a:endParaRPr lang="en-GB"/>
          </a:p>
        </p:txBody>
      </p:sp>
    </p:spTree>
    <p:extLst>
      <p:ext uri="{BB962C8B-B14F-4D97-AF65-F5344CB8AC3E}">
        <p14:creationId xmlns:p14="http://schemas.microsoft.com/office/powerpoint/2010/main" val="3420608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D9FAD69-18F8-4A68-B698-4306CE7FDC9A}" type="datetimeFigureOut">
              <a:rPr lang="en-GB" smtClean="0"/>
              <a:t>15/01/2021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2460192-C10E-4F48-99C0-FE7B27CDF09C}" type="slidenum">
              <a:rPr lang="en-GB" smtClean="0"/>
              <a:t>‹#›</a:t>
            </a:fld>
            <a:endParaRPr lang="en-GB"/>
          </a:p>
        </p:txBody>
      </p:sp>
    </p:spTree>
    <p:extLst>
      <p:ext uri="{BB962C8B-B14F-4D97-AF65-F5344CB8AC3E}">
        <p14:creationId xmlns:p14="http://schemas.microsoft.com/office/powerpoint/2010/main" val="4026192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D9FAD69-18F8-4A68-B698-4306CE7FDC9A}" type="datetimeFigureOut">
              <a:rPr lang="en-GB" smtClean="0"/>
              <a:t>15/01/2021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2460192-C10E-4F48-99C0-FE7B27CDF09C}" type="slidenum">
              <a:rPr lang="en-GB" smtClean="0"/>
              <a:t>‹#›</a:t>
            </a:fld>
            <a:endParaRPr lang="en-GB"/>
          </a:p>
        </p:txBody>
      </p:sp>
    </p:spTree>
    <p:extLst>
      <p:ext uri="{BB962C8B-B14F-4D97-AF65-F5344CB8AC3E}">
        <p14:creationId xmlns:p14="http://schemas.microsoft.com/office/powerpoint/2010/main" val="601172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D9FAD69-18F8-4A68-B698-4306CE7FDC9A}" type="datetimeFigureOut">
              <a:rPr lang="en-GB" smtClean="0"/>
              <a:t>15/01/2021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460192-C10E-4F48-99C0-FE7B27CDF09C}" type="slidenum">
              <a:rPr lang="en-GB" smtClean="0"/>
              <a:t>‹#›</a:t>
            </a:fld>
            <a:endParaRPr lang="en-GB"/>
          </a:p>
        </p:txBody>
      </p:sp>
    </p:spTree>
    <p:extLst>
      <p:ext uri="{BB962C8B-B14F-4D97-AF65-F5344CB8AC3E}">
        <p14:creationId xmlns:p14="http://schemas.microsoft.com/office/powerpoint/2010/main" val="2355767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9FAD69-18F8-4A68-B698-4306CE7FDC9A}" type="datetimeFigureOut">
              <a:rPr lang="en-GB" smtClean="0"/>
              <a:t>15/01/2021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460192-C10E-4F48-99C0-FE7B27CDF09C}" type="slidenum">
              <a:rPr lang="en-GB" smtClean="0"/>
              <a:t>‹#›</a:t>
            </a:fld>
            <a:endParaRPr lang="en-GB"/>
          </a:p>
        </p:txBody>
      </p:sp>
    </p:spTree>
    <p:extLst>
      <p:ext uri="{BB962C8B-B14F-4D97-AF65-F5344CB8AC3E}">
        <p14:creationId xmlns:p14="http://schemas.microsoft.com/office/powerpoint/2010/main" val="3891392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9FAD69-18F8-4A68-B698-4306CE7FDC9A}" type="datetimeFigureOut">
              <a:rPr lang="en-GB" smtClean="0"/>
              <a:t>15/01/2021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460192-C10E-4F48-99C0-FE7B27CDF09C}" type="slidenum">
              <a:rPr lang="en-GB" smtClean="0"/>
              <a:t>‹#›</a:t>
            </a:fld>
            <a:endParaRPr lang="en-GB"/>
          </a:p>
        </p:txBody>
      </p:sp>
    </p:spTree>
    <p:extLst>
      <p:ext uri="{BB962C8B-B14F-4D97-AF65-F5344CB8AC3E}">
        <p14:creationId xmlns:p14="http://schemas.microsoft.com/office/powerpoint/2010/main" val="2841751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D9FAD69-18F8-4A68-B698-4306CE7FDC9A}" type="datetimeFigureOut">
              <a:rPr lang="en-GB" smtClean="0"/>
              <a:t>15/01/2021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2460192-C10E-4F48-99C0-FE7B27CDF09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439470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4.xml"/><Relationship Id="rId6" Type="http://schemas.openxmlformats.org/officeDocument/2006/relationships/image" Target="../media/image2.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5.xml"/><Relationship Id="rId6" Type="http://schemas.openxmlformats.org/officeDocument/2006/relationships/image" Target="../media/image2.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6.xml"/><Relationship Id="rId6" Type="http://schemas.openxmlformats.org/officeDocument/2006/relationships/image" Target="../media/image2.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7.xml"/><Relationship Id="rId6" Type="http://schemas.openxmlformats.org/officeDocument/2006/relationships/image" Target="../media/image2.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8.xml"/><Relationship Id="rId6" Type="http://schemas.openxmlformats.org/officeDocument/2006/relationships/image" Target="../media/image2.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9.xml"/><Relationship Id="rId6" Type="http://schemas.openxmlformats.org/officeDocument/2006/relationships/image" Target="../media/image2.pn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10.xml"/><Relationship Id="rId6" Type="http://schemas.openxmlformats.org/officeDocument/2006/relationships/image" Target="../media/image2.pn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1.xml"/><Relationship Id="rId6" Type="http://schemas.openxmlformats.org/officeDocument/2006/relationships/image" Target="../media/image2.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2.xml"/><Relationship Id="rId6" Type="http://schemas.openxmlformats.org/officeDocument/2006/relationships/image" Target="../media/image2.pn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13.xml"/><Relationship Id="rId6" Type="http://schemas.openxmlformats.org/officeDocument/2006/relationships/image" Target="../media/image2.pn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14.xml"/><Relationship Id="rId6" Type="http://schemas.openxmlformats.org/officeDocument/2006/relationships/image" Target="../media/image2.png"/><Relationship Id="rId5" Type="http://schemas.openxmlformats.org/officeDocument/2006/relationships/notesSlide" Target="../notesSlides/notesSlide15.xm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2" Type="http://schemas.microsoft.com/office/2007/relationships/media" Target="../media/media17.m4a"/><Relationship Id="rId1" Type="http://schemas.openxmlformats.org/officeDocument/2006/relationships/tags" Target="../tags/tag15.xml"/><Relationship Id="rId6" Type="http://schemas.openxmlformats.org/officeDocument/2006/relationships/image" Target="../media/image2.png"/><Relationship Id="rId5" Type="http://schemas.openxmlformats.org/officeDocument/2006/relationships/notesSlide" Target="../notesSlides/notesSlide16.xml"/><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audio" Target="../media/media18.m4a"/><Relationship Id="rId2" Type="http://schemas.microsoft.com/office/2007/relationships/media" Target="../media/media18.m4a"/><Relationship Id="rId1" Type="http://schemas.openxmlformats.org/officeDocument/2006/relationships/tags" Target="../tags/tag16.xml"/><Relationship Id="rId6" Type="http://schemas.openxmlformats.org/officeDocument/2006/relationships/image" Target="../media/image2.png"/><Relationship Id="rId5" Type="http://schemas.openxmlformats.org/officeDocument/2006/relationships/notesSlide" Target="../notesSlides/notesSlide17.xml"/><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2" Type="http://schemas.microsoft.com/office/2007/relationships/media" Target="../media/media19.m4a"/><Relationship Id="rId1" Type="http://schemas.openxmlformats.org/officeDocument/2006/relationships/tags" Target="../tags/tag17.xml"/><Relationship Id="rId6" Type="http://schemas.openxmlformats.org/officeDocument/2006/relationships/image" Target="../media/image2.png"/><Relationship Id="rId5" Type="http://schemas.openxmlformats.org/officeDocument/2006/relationships/notesSlide" Target="../notesSlides/notesSlide18.xml"/><Relationship Id="rId4"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audio" Target="../media/media20.m4a"/><Relationship Id="rId2" Type="http://schemas.microsoft.com/office/2007/relationships/media" Target="../media/media20.m4a"/><Relationship Id="rId1" Type="http://schemas.openxmlformats.org/officeDocument/2006/relationships/tags" Target="../tags/tag18.xml"/><Relationship Id="rId6" Type="http://schemas.openxmlformats.org/officeDocument/2006/relationships/image" Target="../media/image2.png"/><Relationship Id="rId5" Type="http://schemas.openxmlformats.org/officeDocument/2006/relationships/notesSlide" Target="../notesSlides/notesSlide19.xml"/><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19.xml"/><Relationship Id="rId6" Type="http://schemas.openxmlformats.org/officeDocument/2006/relationships/image" Target="../media/image2.png"/><Relationship Id="rId5" Type="http://schemas.openxmlformats.org/officeDocument/2006/relationships/notesSlide" Target="../notesSlides/notesSlide20.xml"/><Relationship Id="rId4"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audio" Target="../media/media22.m4a"/><Relationship Id="rId2" Type="http://schemas.microsoft.com/office/2007/relationships/media" Target="../media/media22.m4a"/><Relationship Id="rId1" Type="http://schemas.openxmlformats.org/officeDocument/2006/relationships/tags" Target="../tags/tag20.xml"/><Relationship Id="rId6" Type="http://schemas.openxmlformats.org/officeDocument/2006/relationships/image" Target="../media/image2.png"/><Relationship Id="rId5" Type="http://schemas.openxmlformats.org/officeDocument/2006/relationships/notesSlide" Target="../notesSlides/notesSlide21.xml"/><Relationship Id="rId4"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audio" Target="../media/media23.m4a"/><Relationship Id="rId2" Type="http://schemas.microsoft.com/office/2007/relationships/media" Target="../media/media23.m4a"/><Relationship Id="rId1" Type="http://schemas.openxmlformats.org/officeDocument/2006/relationships/tags" Target="../tags/tag21.xml"/><Relationship Id="rId6" Type="http://schemas.openxmlformats.org/officeDocument/2006/relationships/image" Target="../media/image2.png"/><Relationship Id="rId5" Type="http://schemas.openxmlformats.org/officeDocument/2006/relationships/notesSlide" Target="../notesSlides/notesSlide22.xml"/><Relationship Id="rId4"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2" Type="http://schemas.microsoft.com/office/2007/relationships/media" Target="../media/media24.m4a"/><Relationship Id="rId1" Type="http://schemas.openxmlformats.org/officeDocument/2006/relationships/tags" Target="../tags/tag22.xml"/><Relationship Id="rId6" Type="http://schemas.openxmlformats.org/officeDocument/2006/relationships/image" Target="../media/image2.png"/><Relationship Id="rId5" Type="http://schemas.openxmlformats.org/officeDocument/2006/relationships/notesSlide" Target="../notesSlides/notesSlide23.xml"/><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audio" Target="../media/media25.m4a"/><Relationship Id="rId2" Type="http://schemas.microsoft.com/office/2007/relationships/media" Target="../media/media25.m4a"/><Relationship Id="rId1" Type="http://schemas.openxmlformats.org/officeDocument/2006/relationships/tags" Target="../tags/tag23.xml"/><Relationship Id="rId6" Type="http://schemas.openxmlformats.org/officeDocument/2006/relationships/image" Target="../media/image2.png"/><Relationship Id="rId5" Type="http://schemas.openxmlformats.org/officeDocument/2006/relationships/notesSlide" Target="../notesSlides/notesSlide24.xml"/><Relationship Id="rId4"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audio" Target="../media/media26.m4a"/><Relationship Id="rId2" Type="http://schemas.microsoft.com/office/2007/relationships/media" Target="../media/media26.m4a"/><Relationship Id="rId1" Type="http://schemas.openxmlformats.org/officeDocument/2006/relationships/tags" Target="../tags/tag24.xml"/><Relationship Id="rId6" Type="http://schemas.openxmlformats.org/officeDocument/2006/relationships/image" Target="../media/image2.png"/><Relationship Id="rId5" Type="http://schemas.openxmlformats.org/officeDocument/2006/relationships/notesSlide" Target="../notesSlides/notesSlide25.xml"/><Relationship Id="rId4"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audio" Target="../media/media27.m4a"/><Relationship Id="rId2" Type="http://schemas.microsoft.com/office/2007/relationships/media" Target="../media/media27.m4a"/><Relationship Id="rId1" Type="http://schemas.openxmlformats.org/officeDocument/2006/relationships/tags" Target="../tags/tag25.xml"/><Relationship Id="rId6" Type="http://schemas.openxmlformats.org/officeDocument/2006/relationships/image" Target="../media/image2.png"/><Relationship Id="rId5" Type="http://schemas.openxmlformats.org/officeDocument/2006/relationships/notesSlide" Target="../notesSlides/notesSlide26.xml"/><Relationship Id="rId4"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audio" Target="../media/media28.m4a"/><Relationship Id="rId2" Type="http://schemas.microsoft.com/office/2007/relationships/media" Target="../media/media28.m4a"/><Relationship Id="rId1" Type="http://schemas.openxmlformats.org/officeDocument/2006/relationships/tags" Target="../tags/tag26.xml"/><Relationship Id="rId6" Type="http://schemas.openxmlformats.org/officeDocument/2006/relationships/image" Target="../media/image2.png"/><Relationship Id="rId5" Type="http://schemas.openxmlformats.org/officeDocument/2006/relationships/notesSlide" Target="../notesSlides/notesSlide27.xml"/><Relationship Id="rId4"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2.png"/><Relationship Id="rId4" Type="http://schemas.openxmlformats.org/officeDocument/2006/relationships/notesSlide" Target="../notesSlides/notesSlide28.xml"/></Relationships>
</file>

<file path=ppt/slides/_rels/slide30.xml.rels><?xml version="1.0" encoding="UTF-8" standalone="yes"?>
<Relationships xmlns="http://schemas.openxmlformats.org/package/2006/relationships"><Relationship Id="rId3" Type="http://schemas.openxmlformats.org/officeDocument/2006/relationships/audio" Target="../media/media30.m4a"/><Relationship Id="rId2" Type="http://schemas.microsoft.com/office/2007/relationships/media" Target="../media/media30.m4a"/><Relationship Id="rId1" Type="http://schemas.openxmlformats.org/officeDocument/2006/relationships/tags" Target="../tags/tag27.xml"/><Relationship Id="rId6" Type="http://schemas.openxmlformats.org/officeDocument/2006/relationships/image" Target="../media/image2.png"/><Relationship Id="rId5" Type="http://schemas.openxmlformats.org/officeDocument/2006/relationships/notesSlide" Target="../notesSlides/notesSlide29.xml"/><Relationship Id="rId4"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2.png"/><Relationship Id="rId4" Type="http://schemas.openxmlformats.org/officeDocument/2006/relationships/notesSlide" Target="../notesSlides/notesSlide30.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2.png"/><Relationship Id="rId4" Type="http://schemas.openxmlformats.org/officeDocument/2006/relationships/notesSlide" Target="../notesSlides/notesSlide31.xml"/></Relationships>
</file>

<file path=ppt/slides/_rels/slide33.xml.rels><?xml version="1.0" encoding="UTF-8" standalone="yes"?>
<Relationships xmlns="http://schemas.openxmlformats.org/package/2006/relationships"><Relationship Id="rId3" Type="http://schemas.openxmlformats.org/officeDocument/2006/relationships/audio" Target="../media/media33.m4a"/><Relationship Id="rId2" Type="http://schemas.microsoft.com/office/2007/relationships/media" Target="../media/media33.m4a"/><Relationship Id="rId1" Type="http://schemas.openxmlformats.org/officeDocument/2006/relationships/tags" Target="../tags/tag28.xml"/><Relationship Id="rId6" Type="http://schemas.openxmlformats.org/officeDocument/2006/relationships/image" Target="../media/image2.png"/><Relationship Id="rId5" Type="http://schemas.openxmlformats.org/officeDocument/2006/relationships/notesSlide" Target="../notesSlides/notesSlide32.xml"/><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81DF1-6861-4D2F-9AB4-8AC00FA8C69E}"/>
              </a:ext>
            </a:extLst>
          </p:cNvPr>
          <p:cNvSpPr>
            <a:spLocks noGrp="1"/>
          </p:cNvSpPr>
          <p:nvPr>
            <p:ph type="ctrTitle"/>
          </p:nvPr>
        </p:nvSpPr>
        <p:spPr/>
        <p:txBody>
          <a:bodyPr/>
          <a:lstStyle/>
          <a:p>
            <a:r>
              <a:rPr lang="en-GB" dirty="0"/>
              <a:t>Gestalt Therapy</a:t>
            </a:r>
          </a:p>
        </p:txBody>
      </p:sp>
      <p:sp>
        <p:nvSpPr>
          <p:cNvPr id="3" name="Subtitle 2">
            <a:extLst>
              <a:ext uri="{FF2B5EF4-FFF2-40B4-BE49-F238E27FC236}">
                <a16:creationId xmlns:a16="http://schemas.microsoft.com/office/drawing/2014/main" id="{D8DDBC93-CD30-424B-8311-A338DE00A38B}"/>
              </a:ext>
            </a:extLst>
          </p:cNvPr>
          <p:cNvSpPr>
            <a:spLocks noGrp="1"/>
          </p:cNvSpPr>
          <p:nvPr>
            <p:ph type="subTitle" idx="1"/>
          </p:nvPr>
        </p:nvSpPr>
        <p:spPr/>
        <p:txBody>
          <a:bodyPr/>
          <a:lstStyle/>
          <a:p>
            <a:r>
              <a:rPr lang="en-GB" dirty="0"/>
              <a:t>Reflexive Counselling Skills</a:t>
            </a:r>
          </a:p>
          <a:p>
            <a:r>
              <a:rPr lang="en-GB" dirty="0"/>
              <a:t>Dr Beverly Cole</a:t>
            </a:r>
          </a:p>
        </p:txBody>
      </p:sp>
      <p:pic>
        <p:nvPicPr>
          <p:cNvPr id="10" name="Audio 9">
            <a:hlinkClick r:id="" action="ppaction://media"/>
            <a:extLst>
              <a:ext uri="{FF2B5EF4-FFF2-40B4-BE49-F238E27FC236}">
                <a16:creationId xmlns:a16="http://schemas.microsoft.com/office/drawing/2014/main" id="{AD9962B8-EAA8-4C60-98CD-40CF9C22B7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27754625"/>
      </p:ext>
    </p:extLst>
  </p:cSld>
  <p:clrMapOvr>
    <a:masterClrMapping/>
  </p:clrMapOvr>
  <mc:AlternateContent xmlns:mc="http://schemas.openxmlformats.org/markup-compatibility/2006" xmlns:p14="http://schemas.microsoft.com/office/powerpoint/2010/main">
    <mc:Choice Requires="p14">
      <p:transition spd="slow" p14:dur="2000" advTm="10321"/>
    </mc:Choice>
    <mc:Fallback xmlns="">
      <p:transition spd="slow" advTm="10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77306-F361-4727-9C5E-458F679D17AC}"/>
              </a:ext>
            </a:extLst>
          </p:cNvPr>
          <p:cNvSpPr>
            <a:spLocks noGrp="1"/>
          </p:cNvSpPr>
          <p:nvPr>
            <p:ph type="title"/>
          </p:nvPr>
        </p:nvSpPr>
        <p:spPr/>
        <p:txBody>
          <a:bodyPr/>
          <a:lstStyle/>
          <a:p>
            <a:pPr>
              <a:defRPr/>
            </a:pPr>
            <a:r>
              <a:rPr lang="en-GB" dirty="0"/>
              <a:t>The aim of this PowerPoint is to:</a:t>
            </a:r>
          </a:p>
        </p:txBody>
      </p:sp>
      <p:sp>
        <p:nvSpPr>
          <p:cNvPr id="3" name="Content Placeholder 2">
            <a:extLst>
              <a:ext uri="{FF2B5EF4-FFF2-40B4-BE49-F238E27FC236}">
                <a16:creationId xmlns:a16="http://schemas.microsoft.com/office/drawing/2014/main" id="{2A12B577-29A0-45FA-8C10-43DEC8D56979}"/>
              </a:ext>
            </a:extLst>
          </p:cNvPr>
          <p:cNvSpPr>
            <a:spLocks noGrp="1"/>
          </p:cNvSpPr>
          <p:nvPr>
            <p:ph idx="1"/>
          </p:nvPr>
        </p:nvSpPr>
        <p:spPr/>
        <p:txBody>
          <a:bodyPr/>
          <a:lstStyle/>
          <a:p>
            <a:pPr>
              <a:defRPr/>
            </a:pPr>
            <a:endParaRPr lang="en-GB" dirty="0"/>
          </a:p>
          <a:p>
            <a:pPr>
              <a:defRPr/>
            </a:pPr>
            <a:endParaRPr lang="en-GB" dirty="0"/>
          </a:p>
          <a:p>
            <a:pPr>
              <a:buFont typeface="Wingdings" panose="05000000000000000000" pitchFamily="2" charset="2"/>
              <a:buChar char="q"/>
              <a:defRPr/>
            </a:pPr>
            <a:r>
              <a:rPr lang="en-GB" sz="4800" dirty="0"/>
              <a:t>Consider the theoretical concepts of Gestalt Therapy</a:t>
            </a:r>
          </a:p>
        </p:txBody>
      </p:sp>
      <p:pic>
        <p:nvPicPr>
          <p:cNvPr id="7" name="Audio 6">
            <a:hlinkClick r:id="" action="ppaction://media"/>
            <a:extLst>
              <a:ext uri="{FF2B5EF4-FFF2-40B4-BE49-F238E27FC236}">
                <a16:creationId xmlns:a16="http://schemas.microsoft.com/office/drawing/2014/main" id="{65E0B3B5-B36E-42CA-8AAA-FD9E964C356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Audio 9">
            <a:hlinkClick r:id="" action="ppaction://media"/>
            <a:extLst>
              <a:ext uri="{FF2B5EF4-FFF2-40B4-BE49-F238E27FC236}">
                <a16:creationId xmlns:a16="http://schemas.microsoft.com/office/drawing/2014/main" id="{55C5713B-A038-46FC-8221-D95207BBFC14}"/>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9909"/>
    </mc:Choice>
    <mc:Fallback xmlns="">
      <p:transition spd="slow" advTm="19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3535D73-BECB-4ADD-B74D-52D20E8837F9}"/>
              </a:ext>
            </a:extLst>
          </p:cNvPr>
          <p:cNvSpPr>
            <a:spLocks noGrp="1"/>
          </p:cNvSpPr>
          <p:nvPr>
            <p:ph type="title"/>
          </p:nvPr>
        </p:nvSpPr>
        <p:spPr/>
        <p:txBody>
          <a:bodyPr rtlCol="0">
            <a:normAutofit/>
          </a:bodyPr>
          <a:lstStyle/>
          <a:p>
            <a:pPr>
              <a:defRPr/>
            </a:pPr>
            <a:r>
              <a:rPr lang="en-GB">
                <a:solidFill>
                  <a:schemeClr val="tx2">
                    <a:satMod val="200000"/>
                  </a:schemeClr>
                </a:solidFill>
              </a:rPr>
              <a:t>Gestalt</a:t>
            </a:r>
          </a:p>
        </p:txBody>
      </p:sp>
      <p:sp>
        <p:nvSpPr>
          <p:cNvPr id="13315" name="Content Placeholder 2">
            <a:extLst>
              <a:ext uri="{FF2B5EF4-FFF2-40B4-BE49-F238E27FC236}">
                <a16:creationId xmlns:a16="http://schemas.microsoft.com/office/drawing/2014/main" id="{D3199E11-CD40-4E20-9727-1693C3504599}"/>
              </a:ext>
            </a:extLst>
          </p:cNvPr>
          <p:cNvSpPr>
            <a:spLocks noGrp="1"/>
          </p:cNvSpPr>
          <p:nvPr>
            <p:ph idx="1"/>
          </p:nvPr>
        </p:nvSpPr>
        <p:spPr/>
        <p:txBody>
          <a:bodyPr>
            <a:normAutofit/>
          </a:bodyPr>
          <a:lstStyle/>
          <a:p>
            <a:pPr eaLnBrk="1" hangingPunct="1">
              <a:buFont typeface="Wingdings" panose="05000000000000000000" pitchFamily="2" charset="2"/>
              <a:buChar char="q"/>
              <a:defRPr/>
            </a:pPr>
            <a:endParaRPr lang="en-GB" altLang="en-US" sz="4800" dirty="0"/>
          </a:p>
          <a:p>
            <a:pPr eaLnBrk="1" hangingPunct="1">
              <a:buFont typeface="Wingdings" panose="05000000000000000000" pitchFamily="2" charset="2"/>
              <a:buChar char="q"/>
              <a:defRPr/>
            </a:pPr>
            <a:r>
              <a:rPr lang="en-GB" altLang="en-US" sz="4800" dirty="0"/>
              <a:t>The German word </a:t>
            </a:r>
            <a:r>
              <a:rPr lang="en-GB" altLang="en-US" sz="4800" i="1" dirty="0"/>
              <a:t>gestalt</a:t>
            </a:r>
            <a:r>
              <a:rPr lang="en-GB" altLang="en-US" sz="4800" dirty="0"/>
              <a:t> cannot be translated into an equivalent, single English term.  </a:t>
            </a:r>
          </a:p>
        </p:txBody>
      </p:sp>
      <p:pic>
        <p:nvPicPr>
          <p:cNvPr id="8" name="Audio 7">
            <a:hlinkClick r:id="" action="ppaction://media"/>
            <a:extLst>
              <a:ext uri="{FF2B5EF4-FFF2-40B4-BE49-F238E27FC236}">
                <a16:creationId xmlns:a16="http://schemas.microsoft.com/office/drawing/2014/main" id="{F86EF93D-9F50-467C-B974-BEAEAC762F2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Audio 11">
            <a:hlinkClick r:id="" action="ppaction://media"/>
            <a:extLst>
              <a:ext uri="{FF2B5EF4-FFF2-40B4-BE49-F238E27FC236}">
                <a16:creationId xmlns:a16="http://schemas.microsoft.com/office/drawing/2014/main" id="{3289CF7C-9D62-4FBA-9F19-7D49FB01FE92}"/>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53750"/>
    </mc:Choice>
    <mc:Fallback xmlns="">
      <p:transition spd="slow" advTm="537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27D9313D-AAF4-4DC7-827B-78C5499168D8}"/>
              </a:ext>
            </a:extLst>
          </p:cNvPr>
          <p:cNvSpPr>
            <a:spLocks noGrp="1"/>
          </p:cNvSpPr>
          <p:nvPr>
            <p:ph type="title"/>
          </p:nvPr>
        </p:nvSpPr>
        <p:spPr/>
        <p:txBody>
          <a:bodyPr rtlCol="0">
            <a:normAutofit/>
          </a:bodyPr>
          <a:lstStyle/>
          <a:p>
            <a:pPr>
              <a:defRPr/>
            </a:pPr>
            <a:r>
              <a:rPr lang="en-GB">
                <a:solidFill>
                  <a:schemeClr val="tx2">
                    <a:satMod val="200000"/>
                  </a:schemeClr>
                </a:solidFill>
              </a:rPr>
              <a:t>The Person</a:t>
            </a:r>
          </a:p>
        </p:txBody>
      </p:sp>
      <p:sp>
        <p:nvSpPr>
          <p:cNvPr id="21507" name="Content Placeholder 2">
            <a:extLst>
              <a:ext uri="{FF2B5EF4-FFF2-40B4-BE49-F238E27FC236}">
                <a16:creationId xmlns:a16="http://schemas.microsoft.com/office/drawing/2014/main" id="{FEDF9B4B-CCE0-445A-A4CE-2A643A17F0B6}"/>
              </a:ext>
            </a:extLst>
          </p:cNvPr>
          <p:cNvSpPr>
            <a:spLocks noGrp="1"/>
          </p:cNvSpPr>
          <p:nvPr>
            <p:ph idx="1"/>
          </p:nvPr>
        </p:nvSpPr>
        <p:spPr/>
        <p:txBody>
          <a:bodyPr rtlCol="0">
            <a:normAutofit/>
          </a:bodyPr>
          <a:lstStyle/>
          <a:p>
            <a:pPr marL="525780" indent="-457200">
              <a:buFont typeface="Wingdings" panose="05000000000000000000" pitchFamily="2" charset="2"/>
              <a:buChar char="q"/>
              <a:defRPr/>
            </a:pPr>
            <a:r>
              <a:rPr lang="en-GB" sz="4800" dirty="0"/>
              <a:t>A Gestalt therapist addresses the person as:</a:t>
            </a:r>
          </a:p>
          <a:p>
            <a:pPr marL="536575" indent="0">
              <a:buNone/>
              <a:defRPr/>
            </a:pPr>
            <a:r>
              <a:rPr lang="en-GB" sz="4800" dirty="0"/>
              <a:t>a functional, whole, that strives towards higher levels of potentiality and actualization </a:t>
            </a:r>
          </a:p>
          <a:p>
            <a:pPr marL="525780" indent="-457200">
              <a:buFont typeface="Wingdings" panose="05000000000000000000" pitchFamily="2" charset="2"/>
              <a:buChar char="q"/>
              <a:defRPr/>
            </a:pPr>
            <a:endParaRPr lang="en-GB" dirty="0"/>
          </a:p>
          <a:p>
            <a:pPr marL="68580" indent="0">
              <a:buNone/>
              <a:defRPr/>
            </a:pPr>
            <a:endParaRPr lang="en-GB" dirty="0"/>
          </a:p>
        </p:txBody>
      </p:sp>
      <p:pic>
        <p:nvPicPr>
          <p:cNvPr id="4" name="Audio 3">
            <a:hlinkClick r:id="" action="ppaction://media"/>
            <a:extLst>
              <a:ext uri="{FF2B5EF4-FFF2-40B4-BE49-F238E27FC236}">
                <a16:creationId xmlns:a16="http://schemas.microsoft.com/office/drawing/2014/main" id="{29534ABE-BFCC-4EB4-B7C4-32035BF6BAF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Audio 10">
            <a:hlinkClick r:id="" action="ppaction://media"/>
            <a:extLst>
              <a:ext uri="{FF2B5EF4-FFF2-40B4-BE49-F238E27FC236}">
                <a16:creationId xmlns:a16="http://schemas.microsoft.com/office/drawing/2014/main" id="{39DAD8E7-DCFB-484C-A898-EE7F8F2A83C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3717"/>
    </mc:Choice>
    <mc:Fallback xmlns="">
      <p:transition spd="slow" advTm="337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2F565A9B-DF73-4593-BE08-9287E49F4AE5}"/>
              </a:ext>
            </a:extLst>
          </p:cNvPr>
          <p:cNvSpPr>
            <a:spLocks noGrp="1"/>
          </p:cNvSpPr>
          <p:nvPr>
            <p:ph type="title"/>
          </p:nvPr>
        </p:nvSpPr>
        <p:spPr/>
        <p:txBody>
          <a:bodyPr rtlCol="0">
            <a:normAutofit/>
          </a:bodyPr>
          <a:lstStyle/>
          <a:p>
            <a:pPr>
              <a:defRPr/>
            </a:pPr>
            <a:r>
              <a:rPr lang="en-GB" dirty="0">
                <a:solidFill>
                  <a:schemeClr val="tx2">
                    <a:satMod val="200000"/>
                  </a:schemeClr>
                </a:solidFill>
              </a:rPr>
              <a:t>Remember ….</a:t>
            </a:r>
          </a:p>
        </p:txBody>
      </p:sp>
      <p:sp>
        <p:nvSpPr>
          <p:cNvPr id="18435" name="Content Placeholder 2">
            <a:extLst>
              <a:ext uri="{FF2B5EF4-FFF2-40B4-BE49-F238E27FC236}">
                <a16:creationId xmlns:a16="http://schemas.microsoft.com/office/drawing/2014/main" id="{C8537929-1868-45CA-87CD-EEF00046C14E}"/>
              </a:ext>
            </a:extLst>
          </p:cNvPr>
          <p:cNvSpPr>
            <a:spLocks noGrp="1"/>
          </p:cNvSpPr>
          <p:nvPr>
            <p:ph idx="1"/>
          </p:nvPr>
        </p:nvSpPr>
        <p:spPr/>
        <p:txBody>
          <a:bodyPr>
            <a:normAutofit/>
          </a:bodyPr>
          <a:lstStyle/>
          <a:p>
            <a:pPr eaLnBrk="1" hangingPunct="1">
              <a:buFont typeface="Wingdings" panose="05000000000000000000" pitchFamily="2" charset="2"/>
              <a:buChar char="q"/>
              <a:defRPr/>
            </a:pPr>
            <a:r>
              <a:rPr lang="en-GB" altLang="en-US" sz="5400" dirty="0"/>
              <a:t>Gestalt therapy is about the aliveness and excitement, the awareness of choice everyone has in creating their lives.</a:t>
            </a:r>
          </a:p>
          <a:p>
            <a:pPr eaLnBrk="1" hangingPunct="1">
              <a:defRPr/>
            </a:pPr>
            <a:endParaRPr lang="en-GB" altLang="en-US" dirty="0"/>
          </a:p>
        </p:txBody>
      </p:sp>
      <p:pic>
        <p:nvPicPr>
          <p:cNvPr id="7" name="Audio 6">
            <a:hlinkClick r:id="" action="ppaction://media"/>
            <a:extLst>
              <a:ext uri="{FF2B5EF4-FFF2-40B4-BE49-F238E27FC236}">
                <a16:creationId xmlns:a16="http://schemas.microsoft.com/office/drawing/2014/main" id="{6F56D0AA-171D-44C2-A25B-835F536B448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a:extLst>
              <a:ext uri="{FF2B5EF4-FFF2-40B4-BE49-F238E27FC236}">
                <a16:creationId xmlns:a16="http://schemas.microsoft.com/office/drawing/2014/main" id="{18813906-7DAE-4FB4-9C80-1802A3FC54B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48394"/>
    </mc:Choice>
    <mc:Fallback xmlns="">
      <p:transition spd="slow" advTm="48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CD073-4CE3-42D0-92BE-5753048FD28A}"/>
              </a:ext>
            </a:extLst>
          </p:cNvPr>
          <p:cNvSpPr>
            <a:spLocks noGrp="1"/>
          </p:cNvSpPr>
          <p:nvPr>
            <p:ph type="title"/>
          </p:nvPr>
        </p:nvSpPr>
        <p:spPr/>
        <p:txBody>
          <a:bodyPr/>
          <a:lstStyle/>
          <a:p>
            <a:pPr>
              <a:defRPr/>
            </a:pPr>
            <a:r>
              <a:rPr lang="en-GB" sz="5400" dirty="0"/>
              <a:t>Gestalt therapy … … ..</a:t>
            </a:r>
          </a:p>
        </p:txBody>
      </p:sp>
      <p:sp>
        <p:nvSpPr>
          <p:cNvPr id="3" name="Content Placeholder 2">
            <a:extLst>
              <a:ext uri="{FF2B5EF4-FFF2-40B4-BE49-F238E27FC236}">
                <a16:creationId xmlns:a16="http://schemas.microsoft.com/office/drawing/2014/main" id="{C49EC0D4-C3B6-4F8F-9FDF-13811C3F2990}"/>
              </a:ext>
            </a:extLst>
          </p:cNvPr>
          <p:cNvSpPr>
            <a:spLocks noGrp="1"/>
          </p:cNvSpPr>
          <p:nvPr>
            <p:ph idx="1"/>
          </p:nvPr>
        </p:nvSpPr>
        <p:spPr/>
        <p:txBody>
          <a:bodyPr>
            <a:normAutofit/>
          </a:bodyPr>
          <a:lstStyle/>
          <a:p>
            <a:pPr>
              <a:buFont typeface="Wingdings" panose="05000000000000000000" pitchFamily="2" charset="2"/>
              <a:buChar char="q"/>
              <a:defRPr/>
            </a:pPr>
            <a:endParaRPr lang="en-GB" sz="6000" dirty="0"/>
          </a:p>
          <a:p>
            <a:pPr>
              <a:buFont typeface="Wingdings" panose="05000000000000000000" pitchFamily="2" charset="2"/>
              <a:buChar char="q"/>
              <a:defRPr/>
            </a:pPr>
            <a:r>
              <a:rPr lang="en-GB" sz="6000" dirty="0"/>
              <a:t>Gestalt therapy is a phenomenological-existential approach  </a:t>
            </a:r>
          </a:p>
        </p:txBody>
      </p:sp>
      <p:pic>
        <p:nvPicPr>
          <p:cNvPr id="14" name="Audio 13">
            <a:hlinkClick r:id="" action="ppaction://media"/>
            <a:extLst>
              <a:ext uri="{FF2B5EF4-FFF2-40B4-BE49-F238E27FC236}">
                <a16:creationId xmlns:a16="http://schemas.microsoft.com/office/drawing/2014/main" id="{D880F1D4-B1B0-49D7-B900-0B00C0639EB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Audio 5">
            <a:hlinkClick r:id="" action="ppaction://media"/>
            <a:extLst>
              <a:ext uri="{FF2B5EF4-FFF2-40B4-BE49-F238E27FC236}">
                <a16:creationId xmlns:a16="http://schemas.microsoft.com/office/drawing/2014/main" id="{D95544F7-C75B-4906-8C15-AD4437379A1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9236"/>
    </mc:Choice>
    <mc:Fallback xmlns="">
      <p:transition spd="slow" advTm="192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62074B49-46B1-4B4B-9EA6-1A480CAD77C4}"/>
              </a:ext>
            </a:extLst>
          </p:cNvPr>
          <p:cNvSpPr>
            <a:spLocks noGrp="1"/>
          </p:cNvSpPr>
          <p:nvPr>
            <p:ph type="title"/>
          </p:nvPr>
        </p:nvSpPr>
        <p:spPr/>
        <p:txBody>
          <a:bodyPr rtlCol="0">
            <a:normAutofit/>
          </a:bodyPr>
          <a:lstStyle/>
          <a:p>
            <a:pPr>
              <a:defRPr/>
            </a:pPr>
            <a:r>
              <a:rPr lang="en-GB" dirty="0">
                <a:solidFill>
                  <a:schemeClr val="tx2">
                    <a:satMod val="200000"/>
                  </a:schemeClr>
                </a:solidFill>
              </a:rPr>
              <a:t>In Gestalt therapy …</a:t>
            </a:r>
          </a:p>
        </p:txBody>
      </p:sp>
      <p:sp>
        <p:nvSpPr>
          <p:cNvPr id="13315" name="Content Placeholder 2">
            <a:extLst>
              <a:ext uri="{FF2B5EF4-FFF2-40B4-BE49-F238E27FC236}">
                <a16:creationId xmlns:a16="http://schemas.microsoft.com/office/drawing/2014/main" id="{EE597F77-F5A8-431E-835D-8035FD157A88}"/>
              </a:ext>
            </a:extLst>
          </p:cNvPr>
          <p:cNvSpPr>
            <a:spLocks noGrp="1"/>
          </p:cNvSpPr>
          <p:nvPr>
            <p:ph idx="1"/>
          </p:nvPr>
        </p:nvSpPr>
        <p:spPr/>
        <p:txBody>
          <a:bodyPr rtlCol="0">
            <a:normAutofit/>
          </a:bodyPr>
          <a:lstStyle/>
          <a:p>
            <a:pPr marL="68580" indent="0">
              <a:spcAft>
                <a:spcPts val="0"/>
              </a:spcAft>
              <a:buNone/>
              <a:defRPr/>
            </a:pPr>
            <a:r>
              <a:rPr lang="en-GB" dirty="0"/>
              <a:t> </a:t>
            </a:r>
          </a:p>
          <a:p>
            <a:pPr marL="411480">
              <a:spcAft>
                <a:spcPts val="0"/>
              </a:spcAft>
              <a:buFont typeface="Arial" charset="0"/>
              <a:buChar char="•"/>
              <a:defRPr/>
            </a:pPr>
            <a:endParaRPr lang="en-GB" dirty="0"/>
          </a:p>
          <a:p>
            <a:pPr marL="525780" indent="-457200">
              <a:spcAft>
                <a:spcPts val="0"/>
              </a:spcAft>
              <a:buFont typeface="Wingdings" panose="05000000000000000000" pitchFamily="2" charset="2"/>
              <a:buChar char="q"/>
              <a:defRPr/>
            </a:pPr>
            <a:r>
              <a:rPr lang="en-GB" dirty="0"/>
              <a:t>We would expect to encounter several concepts …</a:t>
            </a:r>
          </a:p>
        </p:txBody>
      </p:sp>
      <p:pic>
        <p:nvPicPr>
          <p:cNvPr id="20" name="Audio 19">
            <a:hlinkClick r:id="" action="ppaction://media"/>
            <a:extLst>
              <a:ext uri="{FF2B5EF4-FFF2-40B4-BE49-F238E27FC236}">
                <a16:creationId xmlns:a16="http://schemas.microsoft.com/office/drawing/2014/main" id="{981CEC6C-D4F0-45F6-BEE6-63A1C9D97B0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Audio 8">
            <a:hlinkClick r:id="" action="ppaction://media"/>
            <a:extLst>
              <a:ext uri="{FF2B5EF4-FFF2-40B4-BE49-F238E27FC236}">
                <a16:creationId xmlns:a16="http://schemas.microsoft.com/office/drawing/2014/main" id="{1B9F7A10-D784-41D8-B6EF-53E2F88BDA85}"/>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42785"/>
    </mc:Choice>
    <mc:Fallback xmlns="">
      <p:transition spd="slow" advTm="42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3315">
                                            <p:txEl>
                                              <p:pRg st="0" end="0"/>
                                            </p:txEl>
                                          </p:spTgt>
                                        </p:tgtEl>
                                        <p:attrNameLst>
                                          <p:attrName>style.visibility</p:attrName>
                                        </p:attrNameLst>
                                      </p:cBhvr>
                                      <p:to>
                                        <p:strVal val="visible"/>
                                      </p:to>
                                    </p:set>
                                    <p:anim calcmode="lin" valueType="num">
                                      <p:cBhvr additive="base">
                                        <p:cTn id="11" dur="50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additive="base">
                                        <p:cTn id="12" dur="5000" fill="hold"/>
                                        <p:tgtEl>
                                          <p:spTgt spid="133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3315">
                                            <p:txEl>
                                              <p:pRg st="2" end="2"/>
                                            </p:txEl>
                                          </p:spTgt>
                                        </p:tgtEl>
                                        <p:attrNameLst>
                                          <p:attrName>style.visibility</p:attrName>
                                        </p:attrNameLst>
                                      </p:cBhvr>
                                      <p:to>
                                        <p:strVal val="visible"/>
                                      </p:to>
                                    </p:set>
                                    <p:anim calcmode="lin" valueType="num">
                                      <p:cBhvr additive="base">
                                        <p:cTn id="17" dur="50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additive="base">
                                        <p:cTn id="18" dur="5000" fill="hold"/>
                                        <p:tgtEl>
                                          <p:spTgt spid="1331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9"/>
                </p:tgtEl>
              </p:cMediaNode>
            </p:audio>
          </p:childTnLst>
        </p:cTn>
      </p:par>
    </p:tnLst>
    <p:bldLst>
      <p:bldP spid="1331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0BDE69F8-67C8-420B-9528-B2F8CC0339B2}"/>
              </a:ext>
            </a:extLst>
          </p:cNvPr>
          <p:cNvSpPr>
            <a:spLocks noGrp="1" noChangeArrowheads="1"/>
          </p:cNvSpPr>
          <p:nvPr>
            <p:ph type="title"/>
          </p:nvPr>
        </p:nvSpPr>
        <p:spPr/>
        <p:txBody>
          <a:bodyPr/>
          <a:lstStyle/>
          <a:p>
            <a:pPr eaLnBrk="1" hangingPunct="1">
              <a:defRPr/>
            </a:pPr>
            <a:r>
              <a:rPr lang="en-US" sz="4000"/>
              <a:t>Gestalt Personality Theory Concepts</a:t>
            </a:r>
          </a:p>
        </p:txBody>
      </p:sp>
      <p:sp>
        <p:nvSpPr>
          <p:cNvPr id="11267" name="Rectangle 3">
            <a:extLst>
              <a:ext uri="{FF2B5EF4-FFF2-40B4-BE49-F238E27FC236}">
                <a16:creationId xmlns:a16="http://schemas.microsoft.com/office/drawing/2014/main" id="{B1A597D6-BAFD-4C66-BC25-299A46D6D617}"/>
              </a:ext>
            </a:extLst>
          </p:cNvPr>
          <p:cNvSpPr>
            <a:spLocks noGrp="1" noChangeArrowheads="1"/>
          </p:cNvSpPr>
          <p:nvPr>
            <p:ph idx="1"/>
          </p:nvPr>
        </p:nvSpPr>
        <p:spPr/>
        <p:txBody>
          <a:bodyPr/>
          <a:lstStyle/>
          <a:p>
            <a:pPr eaLnBrk="1" hangingPunct="1">
              <a:buFontTx/>
              <a:buNone/>
              <a:defRPr/>
            </a:pPr>
            <a:r>
              <a:rPr lang="en-US" i="1" dirty="0"/>
              <a:t>Gestalt psychology:</a:t>
            </a:r>
            <a:r>
              <a:rPr lang="en-US" dirty="0"/>
              <a:t> </a:t>
            </a:r>
          </a:p>
          <a:p>
            <a:pPr eaLnBrk="1" hangingPunct="1">
              <a:buFont typeface="Wingdings" panose="05000000000000000000" pitchFamily="2" charset="2"/>
              <a:buChar char="q"/>
              <a:defRPr/>
            </a:pPr>
            <a:r>
              <a:rPr lang="en-US" dirty="0"/>
              <a:t>A  psychological approach that studies the </a:t>
            </a:r>
            <a:r>
              <a:rPr lang="en-US" dirty="0" err="1"/>
              <a:t>organisation</a:t>
            </a:r>
            <a:r>
              <a:rPr lang="en-US" dirty="0"/>
              <a:t> of experience into patterns or configurations. </a:t>
            </a:r>
          </a:p>
          <a:p>
            <a:pPr eaLnBrk="1" hangingPunct="1">
              <a:buFont typeface="Wingdings" panose="05000000000000000000" pitchFamily="2" charset="2"/>
              <a:buChar char="q"/>
              <a:defRPr/>
            </a:pPr>
            <a:r>
              <a:rPr lang="en-US" dirty="0"/>
              <a:t>Gestalt psychologists believe that the whole is greater than the sum of its parts and study, among other issues, the relationship of a figure to its background. </a:t>
            </a:r>
          </a:p>
        </p:txBody>
      </p:sp>
      <p:pic>
        <p:nvPicPr>
          <p:cNvPr id="5" name="Audio 4">
            <a:hlinkClick r:id="" action="ppaction://media"/>
            <a:extLst>
              <a:ext uri="{FF2B5EF4-FFF2-40B4-BE49-F238E27FC236}">
                <a16:creationId xmlns:a16="http://schemas.microsoft.com/office/drawing/2014/main" id="{3AA907C9-D355-48A7-84A0-198CF785828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Audio 15">
            <a:hlinkClick r:id="" action="ppaction://media"/>
            <a:extLst>
              <a:ext uri="{FF2B5EF4-FFF2-40B4-BE49-F238E27FC236}">
                <a16:creationId xmlns:a16="http://schemas.microsoft.com/office/drawing/2014/main" id="{4879F6F4-81F1-4B23-820A-468403AB20F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6035"/>
    </mc:Choice>
    <mc:Fallback xmlns="">
      <p:transition spd="slow" advTm="26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D2C6C263-2F91-4E16-BFDC-42DB99D68BBE}"/>
              </a:ext>
            </a:extLst>
          </p:cNvPr>
          <p:cNvSpPr>
            <a:spLocks noGrp="1" noChangeArrowheads="1"/>
          </p:cNvSpPr>
          <p:nvPr>
            <p:ph type="title"/>
          </p:nvPr>
        </p:nvSpPr>
        <p:spPr/>
        <p:txBody>
          <a:bodyPr/>
          <a:lstStyle/>
          <a:p>
            <a:pPr eaLnBrk="1" hangingPunct="1">
              <a:defRPr/>
            </a:pPr>
            <a:r>
              <a:rPr lang="en-US" sz="4000" dirty="0"/>
              <a:t>Gestalt Personality Theory Concepts</a:t>
            </a:r>
          </a:p>
        </p:txBody>
      </p:sp>
      <p:sp>
        <p:nvSpPr>
          <p:cNvPr id="12291" name="Rectangle 3">
            <a:extLst>
              <a:ext uri="{FF2B5EF4-FFF2-40B4-BE49-F238E27FC236}">
                <a16:creationId xmlns:a16="http://schemas.microsoft.com/office/drawing/2014/main" id="{3E60175B-178A-42A1-9496-D6C54FB3CA7D}"/>
              </a:ext>
            </a:extLst>
          </p:cNvPr>
          <p:cNvSpPr>
            <a:spLocks noGrp="1" noChangeArrowheads="1"/>
          </p:cNvSpPr>
          <p:nvPr>
            <p:ph idx="1"/>
          </p:nvPr>
        </p:nvSpPr>
        <p:spPr>
          <a:xfrm>
            <a:off x="1524000" y="1600200"/>
            <a:ext cx="9144000" cy="5257800"/>
          </a:xfrm>
        </p:spPr>
        <p:txBody>
          <a:bodyPr>
            <a:normAutofit/>
          </a:bodyPr>
          <a:lstStyle/>
          <a:p>
            <a:pPr eaLnBrk="1" hangingPunct="1">
              <a:buFont typeface="Wingdings" panose="05000000000000000000" pitchFamily="2" charset="2"/>
              <a:buChar char="q"/>
              <a:defRPr/>
            </a:pPr>
            <a:endParaRPr lang="en-US" sz="3600" i="1" dirty="0"/>
          </a:p>
          <a:p>
            <a:pPr eaLnBrk="1" hangingPunct="1">
              <a:buFont typeface="Wingdings" panose="05000000000000000000" pitchFamily="2" charset="2"/>
              <a:buChar char="q"/>
              <a:defRPr/>
            </a:pPr>
            <a:r>
              <a:rPr lang="en-US" sz="3600" i="1" dirty="0"/>
              <a:t>Ground </a:t>
            </a:r>
            <a:endParaRPr lang="en-US" sz="3600" dirty="0"/>
          </a:p>
          <a:p>
            <a:pPr eaLnBrk="1" hangingPunct="1">
              <a:buFont typeface="Wingdings" panose="05000000000000000000" pitchFamily="2" charset="2"/>
              <a:buChar char="q"/>
              <a:defRPr/>
            </a:pPr>
            <a:endParaRPr lang="en-US" sz="3600" dirty="0"/>
          </a:p>
          <a:p>
            <a:pPr eaLnBrk="1" hangingPunct="1">
              <a:buFont typeface="Wingdings" panose="05000000000000000000" pitchFamily="2" charset="2"/>
              <a:buChar char="q"/>
              <a:defRPr/>
            </a:pPr>
            <a:r>
              <a:rPr lang="en-US" sz="3600" i="1" dirty="0"/>
              <a:t>Figure </a:t>
            </a:r>
            <a:endParaRPr lang="en-US" sz="3600" dirty="0"/>
          </a:p>
          <a:p>
            <a:pPr eaLnBrk="1" hangingPunct="1">
              <a:buFont typeface="Wingdings" panose="05000000000000000000" pitchFamily="2" charset="2"/>
              <a:buChar char="q"/>
              <a:defRPr/>
            </a:pPr>
            <a:endParaRPr lang="en-US" sz="3600" dirty="0"/>
          </a:p>
          <a:p>
            <a:pPr>
              <a:buFont typeface="Wingdings" panose="05000000000000000000" pitchFamily="2" charset="2"/>
              <a:buChar char="q"/>
              <a:defRPr/>
            </a:pPr>
            <a:r>
              <a:rPr lang="en-GB" sz="3600" i="1" dirty="0"/>
              <a:t>Gestalt therapy </a:t>
            </a:r>
            <a:r>
              <a:rPr lang="en-GB" sz="3600" dirty="0"/>
              <a:t> </a:t>
            </a:r>
            <a:endParaRPr lang="en-US" sz="3600" dirty="0"/>
          </a:p>
        </p:txBody>
      </p:sp>
      <p:pic>
        <p:nvPicPr>
          <p:cNvPr id="13" name="Audio 12">
            <a:hlinkClick r:id="" action="ppaction://media"/>
            <a:extLst>
              <a:ext uri="{FF2B5EF4-FFF2-40B4-BE49-F238E27FC236}">
                <a16:creationId xmlns:a16="http://schemas.microsoft.com/office/drawing/2014/main" id="{4BAB16FB-4CAB-4D1D-AD97-175FAD81DEA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Audio 8">
            <a:hlinkClick r:id="" action="ppaction://media"/>
            <a:extLst>
              <a:ext uri="{FF2B5EF4-FFF2-40B4-BE49-F238E27FC236}">
                <a16:creationId xmlns:a16="http://schemas.microsoft.com/office/drawing/2014/main" id="{EF1B2832-C18C-4DF1-8008-6F6C1D6F4E96}"/>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51666"/>
    </mc:Choice>
    <mc:Fallback xmlns="">
      <p:transition spd="slow" advTm="51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anim calcmode="lin" valueType="num">
                                      <p:cBhvr additive="base">
                                        <p:cTn id="11" dur="500" fill="hold"/>
                                        <p:tgtEl>
                                          <p:spTgt spid="1229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22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2291">
                                            <p:txEl>
                                              <p:pRg st="3" end="3"/>
                                            </p:txEl>
                                          </p:spTgt>
                                        </p:tgtEl>
                                        <p:attrNameLst>
                                          <p:attrName>style.visibility</p:attrName>
                                        </p:attrNameLst>
                                      </p:cBhvr>
                                      <p:to>
                                        <p:strVal val="visible"/>
                                      </p:to>
                                    </p:set>
                                    <p:anim calcmode="lin" valueType="num">
                                      <p:cBhvr additive="base">
                                        <p:cTn id="17"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22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2291">
                                            <p:txEl>
                                              <p:pRg st="5" end="5"/>
                                            </p:txEl>
                                          </p:spTgt>
                                        </p:tgtEl>
                                        <p:attrNameLst>
                                          <p:attrName>style.visibility</p:attrName>
                                        </p:attrNameLst>
                                      </p:cBhvr>
                                      <p:to>
                                        <p:strVal val="visible"/>
                                      </p:to>
                                    </p:set>
                                    <p:anim calcmode="lin" valueType="num">
                                      <p:cBhvr additive="base">
                                        <p:cTn id="23" dur="500" fill="hold"/>
                                        <p:tgtEl>
                                          <p:spTgt spid="12291">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229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9"/>
                </p:tgtEl>
              </p:cMediaNode>
            </p:audio>
          </p:childTnLst>
        </p:cTn>
      </p:par>
    </p:tnLst>
    <p:bldLst>
      <p:bldP spid="1229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D767D1F6-4990-4576-A647-1E621A3363BC}"/>
              </a:ext>
            </a:extLst>
          </p:cNvPr>
          <p:cNvSpPr>
            <a:spLocks noGrp="1" noChangeArrowheads="1"/>
          </p:cNvSpPr>
          <p:nvPr>
            <p:ph type="title"/>
          </p:nvPr>
        </p:nvSpPr>
        <p:spPr/>
        <p:txBody>
          <a:bodyPr/>
          <a:lstStyle/>
          <a:p>
            <a:pPr eaLnBrk="1" hangingPunct="1">
              <a:defRPr/>
            </a:pPr>
            <a:r>
              <a:rPr lang="en-US"/>
              <a:t>The Field Theory Perspective	</a:t>
            </a:r>
          </a:p>
        </p:txBody>
      </p:sp>
      <p:sp>
        <p:nvSpPr>
          <p:cNvPr id="7171" name="Rectangle 3">
            <a:extLst>
              <a:ext uri="{FF2B5EF4-FFF2-40B4-BE49-F238E27FC236}">
                <a16:creationId xmlns:a16="http://schemas.microsoft.com/office/drawing/2014/main" id="{8F31E094-3CF7-4680-9EB0-28CEEC4154C0}"/>
              </a:ext>
            </a:extLst>
          </p:cNvPr>
          <p:cNvSpPr>
            <a:spLocks noGrp="1" noChangeArrowheads="1"/>
          </p:cNvSpPr>
          <p:nvPr>
            <p:ph idx="1"/>
          </p:nvPr>
        </p:nvSpPr>
        <p:spPr>
          <a:xfrm>
            <a:off x="1524000" y="1600201"/>
            <a:ext cx="9144000" cy="4983163"/>
          </a:xfrm>
        </p:spPr>
        <p:txBody>
          <a:bodyPr>
            <a:noAutofit/>
          </a:bodyPr>
          <a:lstStyle/>
          <a:p>
            <a:pPr eaLnBrk="1" hangingPunct="1">
              <a:lnSpc>
                <a:spcPct val="90000"/>
              </a:lnSpc>
              <a:buFont typeface="Wingdings" panose="05000000000000000000" pitchFamily="2" charset="2"/>
              <a:buChar char="q"/>
              <a:defRPr/>
            </a:pPr>
            <a:endParaRPr lang="en-US" sz="4400" dirty="0"/>
          </a:p>
          <a:p>
            <a:pPr eaLnBrk="1" hangingPunct="1">
              <a:lnSpc>
                <a:spcPct val="90000"/>
              </a:lnSpc>
              <a:buFont typeface="Wingdings" panose="05000000000000000000" pitchFamily="2" charset="2"/>
              <a:buChar char="q"/>
              <a:defRPr/>
            </a:pPr>
            <a:r>
              <a:rPr lang="en-US" sz="4400" dirty="0"/>
              <a:t>The field is a whole in which the parts are in immediate relationship and responsive to each other   </a:t>
            </a:r>
          </a:p>
          <a:p>
            <a:pPr eaLnBrk="1" hangingPunct="1">
              <a:lnSpc>
                <a:spcPct val="90000"/>
              </a:lnSpc>
              <a:buFont typeface="Wingdings" panose="05000000000000000000" pitchFamily="2" charset="2"/>
              <a:buChar char="q"/>
              <a:defRPr/>
            </a:pPr>
            <a:r>
              <a:rPr lang="en-US" sz="4400" dirty="0"/>
              <a:t>No action is at a distance</a:t>
            </a:r>
          </a:p>
          <a:p>
            <a:pPr eaLnBrk="1" hangingPunct="1">
              <a:lnSpc>
                <a:spcPct val="90000"/>
              </a:lnSpc>
              <a:buFont typeface="Wingdings" panose="05000000000000000000" pitchFamily="2" charset="2"/>
              <a:buChar char="q"/>
              <a:defRPr/>
            </a:pPr>
            <a:r>
              <a:rPr lang="en-US" sz="4400" dirty="0"/>
              <a:t>Work is in the here and now </a:t>
            </a:r>
          </a:p>
        </p:txBody>
      </p:sp>
      <p:pic>
        <p:nvPicPr>
          <p:cNvPr id="15" name="Audio 14">
            <a:hlinkClick r:id="" action="ppaction://media"/>
            <a:extLst>
              <a:ext uri="{FF2B5EF4-FFF2-40B4-BE49-F238E27FC236}">
                <a16:creationId xmlns:a16="http://schemas.microsoft.com/office/drawing/2014/main" id="{8282BBD5-E2C4-4B06-9D8F-0187DE20A5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Audio 20">
            <a:hlinkClick r:id="" action="ppaction://media"/>
            <a:extLst>
              <a:ext uri="{FF2B5EF4-FFF2-40B4-BE49-F238E27FC236}">
                <a16:creationId xmlns:a16="http://schemas.microsoft.com/office/drawing/2014/main" id="{E954F472-20CF-4857-8D51-BF28D7FBEF52}"/>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72118"/>
    </mc:Choice>
    <mc:Fallback xmlns="">
      <p:transition spd="slow" advTm="72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anim calcmode="lin" valueType="num">
                                      <p:cBhvr additive="base">
                                        <p:cTn id="11"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1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 calcmode="lin" valueType="num">
                                      <p:cBhvr additive="base">
                                        <p:cTn id="17"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1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7171">
                                            <p:txEl>
                                              <p:pRg st="3" end="3"/>
                                            </p:txEl>
                                          </p:spTgt>
                                        </p:tgtEl>
                                        <p:attrNameLst>
                                          <p:attrName>style.visibility</p:attrName>
                                        </p:attrNameLst>
                                      </p:cBhvr>
                                      <p:to>
                                        <p:strVal val="visible"/>
                                      </p:to>
                                    </p:set>
                                    <p:anim calcmode="lin" valueType="num">
                                      <p:cBhvr additive="base">
                                        <p:cTn id="23" dur="500" fill="hold"/>
                                        <p:tgtEl>
                                          <p:spTgt spid="7171">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17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21"/>
                </p:tgtEl>
              </p:cMediaNode>
            </p:audio>
          </p:childTnLst>
        </p:cTn>
      </p:par>
    </p:tnLst>
    <p:bldLst>
      <p:bldP spid="7171"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B61F857-6EB4-4BD8-84B2-A3A1D135C20B}"/>
              </a:ext>
            </a:extLst>
          </p:cNvPr>
          <p:cNvSpPr>
            <a:spLocks noGrp="1" noChangeArrowheads="1"/>
          </p:cNvSpPr>
          <p:nvPr>
            <p:ph type="title"/>
          </p:nvPr>
        </p:nvSpPr>
        <p:spPr/>
        <p:txBody>
          <a:bodyPr/>
          <a:lstStyle/>
          <a:p>
            <a:pPr eaLnBrk="1" hangingPunct="1">
              <a:defRPr/>
            </a:pPr>
            <a:r>
              <a:rPr lang="en-US" sz="4000"/>
              <a:t>The Phenomenological Perspective</a:t>
            </a:r>
          </a:p>
        </p:txBody>
      </p:sp>
      <p:sp>
        <p:nvSpPr>
          <p:cNvPr id="6147" name="Rectangle 3">
            <a:extLst>
              <a:ext uri="{FF2B5EF4-FFF2-40B4-BE49-F238E27FC236}">
                <a16:creationId xmlns:a16="http://schemas.microsoft.com/office/drawing/2014/main" id="{8DA63769-AEA4-48FC-926F-8671C49CEE28}"/>
              </a:ext>
            </a:extLst>
          </p:cNvPr>
          <p:cNvSpPr>
            <a:spLocks noGrp="1" noChangeArrowheads="1"/>
          </p:cNvSpPr>
          <p:nvPr>
            <p:ph idx="1"/>
          </p:nvPr>
        </p:nvSpPr>
        <p:spPr>
          <a:xfrm>
            <a:off x="1981200" y="1600201"/>
            <a:ext cx="8229600" cy="4983163"/>
          </a:xfrm>
        </p:spPr>
        <p:txBody>
          <a:bodyPr>
            <a:normAutofit/>
          </a:bodyPr>
          <a:lstStyle/>
          <a:p>
            <a:pPr eaLnBrk="1" hangingPunct="1">
              <a:buFont typeface="Wingdings" panose="05000000000000000000" pitchFamily="2" charset="2"/>
              <a:buChar char="q"/>
              <a:defRPr/>
            </a:pPr>
            <a:r>
              <a:rPr lang="en-US" sz="5400" dirty="0"/>
              <a:t>A method of awareness, in which perceiving, feeling, and acting are distinguished from interpreting and reshuffling pre-existing attitudes.</a:t>
            </a:r>
          </a:p>
          <a:p>
            <a:pPr eaLnBrk="1" hangingPunct="1">
              <a:buFont typeface="Wingdings" panose="05000000000000000000" pitchFamily="2" charset="2"/>
              <a:buChar char="q"/>
              <a:defRPr/>
            </a:pPr>
            <a:endParaRPr lang="en-US" sz="5400" dirty="0"/>
          </a:p>
          <a:p>
            <a:pPr eaLnBrk="1" hangingPunct="1">
              <a:defRPr/>
            </a:pPr>
            <a:endParaRPr lang="en-US" dirty="0"/>
          </a:p>
          <a:p>
            <a:pPr eaLnBrk="1" hangingPunct="1">
              <a:defRPr/>
            </a:pPr>
            <a:endParaRPr lang="en-US" dirty="0"/>
          </a:p>
        </p:txBody>
      </p:sp>
      <p:pic>
        <p:nvPicPr>
          <p:cNvPr id="7" name="Audio 6">
            <a:hlinkClick r:id="" action="ppaction://media"/>
            <a:extLst>
              <a:ext uri="{FF2B5EF4-FFF2-40B4-BE49-F238E27FC236}">
                <a16:creationId xmlns:a16="http://schemas.microsoft.com/office/drawing/2014/main" id="{6EC990D7-2366-48AC-A300-CEA7642A21E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Audio 5">
            <a:hlinkClick r:id="" action="ppaction://media"/>
            <a:extLst>
              <a:ext uri="{FF2B5EF4-FFF2-40B4-BE49-F238E27FC236}">
                <a16:creationId xmlns:a16="http://schemas.microsoft.com/office/drawing/2014/main" id="{00465A53-4FBC-4919-988B-61D6550F743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4072"/>
    </mc:Choice>
    <mc:Fallback xmlns="">
      <p:transition spd="slow" advTm="34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anim calcmode="lin" valueType="num">
                                      <p:cBhvr additive="base">
                                        <p:cTn id="11" dur="500" fill="hold"/>
                                        <p:tgtEl>
                                          <p:spTgt spid="6147">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14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6"/>
                </p:tgtEl>
              </p:cMediaNode>
            </p:audio>
          </p:childTnLst>
        </p:cTn>
      </p:par>
    </p:tnLst>
    <p:bldLst>
      <p:bldP spid="614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BE4184DD-FAE9-4783-86B8-A080C118CEDB}"/>
              </a:ext>
            </a:extLst>
          </p:cNvPr>
          <p:cNvSpPr>
            <a:spLocks noGrp="1" noChangeArrowheads="1"/>
          </p:cNvSpPr>
          <p:nvPr>
            <p:ph type="title"/>
          </p:nvPr>
        </p:nvSpPr>
        <p:spPr/>
        <p:txBody>
          <a:bodyPr/>
          <a:lstStyle/>
          <a:p>
            <a:pPr eaLnBrk="1" hangingPunct="1">
              <a:defRPr/>
            </a:pPr>
            <a:r>
              <a:rPr lang="en-US"/>
              <a:t>The Existential Perspective</a:t>
            </a:r>
          </a:p>
        </p:txBody>
      </p:sp>
      <p:sp>
        <p:nvSpPr>
          <p:cNvPr id="9219" name="Rectangle 3">
            <a:extLst>
              <a:ext uri="{FF2B5EF4-FFF2-40B4-BE49-F238E27FC236}">
                <a16:creationId xmlns:a16="http://schemas.microsoft.com/office/drawing/2014/main" id="{9168B866-E398-4F9A-99DC-142755072EF8}"/>
              </a:ext>
            </a:extLst>
          </p:cNvPr>
          <p:cNvSpPr>
            <a:spLocks noGrp="1" noChangeArrowheads="1"/>
          </p:cNvSpPr>
          <p:nvPr>
            <p:ph idx="1"/>
          </p:nvPr>
        </p:nvSpPr>
        <p:spPr>
          <a:xfrm>
            <a:off x="1191491" y="1600200"/>
            <a:ext cx="10058400" cy="4495800"/>
          </a:xfrm>
        </p:spPr>
        <p:txBody>
          <a:bodyPr>
            <a:normAutofit lnSpcReduction="10000"/>
          </a:bodyPr>
          <a:lstStyle/>
          <a:p>
            <a:pPr eaLnBrk="1" hangingPunct="1">
              <a:buFont typeface="Wingdings" panose="05000000000000000000" pitchFamily="2" charset="2"/>
              <a:buChar char="q"/>
              <a:defRPr/>
            </a:pPr>
            <a:endParaRPr lang="en-US" sz="5400" dirty="0"/>
          </a:p>
          <a:p>
            <a:pPr eaLnBrk="1" hangingPunct="1">
              <a:buFont typeface="Wingdings" panose="05000000000000000000" pitchFamily="2" charset="2"/>
              <a:buChar char="q"/>
              <a:defRPr/>
            </a:pPr>
            <a:r>
              <a:rPr lang="en-US" sz="5400" dirty="0"/>
              <a:t>Existential phenomenologists focus on people’s existence, relations with each other, joys and suffering, etc., as directly experienced.</a:t>
            </a:r>
          </a:p>
        </p:txBody>
      </p:sp>
      <p:pic>
        <p:nvPicPr>
          <p:cNvPr id="11" name="Audio 10">
            <a:hlinkClick r:id="" action="ppaction://media"/>
            <a:extLst>
              <a:ext uri="{FF2B5EF4-FFF2-40B4-BE49-F238E27FC236}">
                <a16:creationId xmlns:a16="http://schemas.microsoft.com/office/drawing/2014/main" id="{3ED41553-4D78-46E8-BB6F-484ED302908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Audio 13">
            <a:hlinkClick r:id="" action="ppaction://media"/>
            <a:extLst>
              <a:ext uri="{FF2B5EF4-FFF2-40B4-BE49-F238E27FC236}">
                <a16:creationId xmlns:a16="http://schemas.microsoft.com/office/drawing/2014/main" id="{DBCB78A0-6DD8-4145-BA63-8F1779D86A4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42047"/>
    </mc:Choice>
    <mc:Fallback xmlns="">
      <p:transition spd="slow" advTm="42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anim calcmode="lin" valueType="num">
                                      <p:cBhvr additive="base">
                                        <p:cTn id="11"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14"/>
                </p:tgtEl>
              </p:cMediaNode>
            </p:audio>
          </p:childTnLst>
        </p:cTn>
      </p:par>
    </p:tnLst>
    <p:bldLst>
      <p:bldP spid="921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BB62BF5-78CE-4C40-AFAD-FBB70BE3525C}"/>
              </a:ext>
            </a:extLst>
          </p:cNvPr>
          <p:cNvSpPr>
            <a:spLocks noGrp="1" noChangeArrowheads="1"/>
          </p:cNvSpPr>
          <p:nvPr>
            <p:ph type="title"/>
          </p:nvPr>
        </p:nvSpPr>
        <p:spPr/>
        <p:txBody>
          <a:bodyPr/>
          <a:lstStyle/>
          <a:p>
            <a:pPr eaLnBrk="1" hangingPunct="1">
              <a:defRPr/>
            </a:pPr>
            <a:r>
              <a:rPr lang="en-US" dirty="0"/>
              <a:t>Goals of Gestalt Therapy</a:t>
            </a:r>
          </a:p>
        </p:txBody>
      </p:sp>
      <p:sp>
        <p:nvSpPr>
          <p:cNvPr id="10243" name="Rectangle 3">
            <a:extLst>
              <a:ext uri="{FF2B5EF4-FFF2-40B4-BE49-F238E27FC236}">
                <a16:creationId xmlns:a16="http://schemas.microsoft.com/office/drawing/2014/main" id="{27367D93-34F1-4A00-9382-D7E79ED050D3}"/>
              </a:ext>
            </a:extLst>
          </p:cNvPr>
          <p:cNvSpPr>
            <a:spLocks noGrp="1" noChangeArrowheads="1"/>
          </p:cNvSpPr>
          <p:nvPr>
            <p:ph idx="1"/>
          </p:nvPr>
        </p:nvSpPr>
        <p:spPr>
          <a:xfrm>
            <a:off x="1173018" y="1417638"/>
            <a:ext cx="10193482" cy="5440362"/>
          </a:xfrm>
        </p:spPr>
        <p:txBody>
          <a:bodyPr>
            <a:normAutofit/>
          </a:bodyPr>
          <a:lstStyle/>
          <a:p>
            <a:pPr eaLnBrk="1" hangingPunct="1">
              <a:buFont typeface="Wingdings" panose="05000000000000000000" pitchFamily="2" charset="2"/>
              <a:buChar char="q"/>
              <a:defRPr/>
            </a:pPr>
            <a:endParaRPr lang="en-US" sz="5400" dirty="0"/>
          </a:p>
          <a:p>
            <a:pPr eaLnBrk="1" hangingPunct="1">
              <a:buFont typeface="Wingdings" panose="05000000000000000000" pitchFamily="2" charset="2"/>
              <a:buChar char="q"/>
              <a:defRPr/>
            </a:pPr>
            <a:r>
              <a:rPr lang="en-US" sz="5400" dirty="0"/>
              <a:t>By becoming aware, one becomes able to choose and/or organize one’s own existence in a meaningful manner. (Jacobs, 1978; </a:t>
            </a:r>
            <a:r>
              <a:rPr lang="en-US" sz="5400" dirty="0" err="1"/>
              <a:t>Yontef</a:t>
            </a:r>
            <a:r>
              <a:rPr lang="en-US" sz="5400" dirty="0"/>
              <a:t>, 1982, 1983).</a:t>
            </a:r>
          </a:p>
        </p:txBody>
      </p:sp>
      <p:pic>
        <p:nvPicPr>
          <p:cNvPr id="3" name="Audio 2">
            <a:hlinkClick r:id="" action="ppaction://media"/>
            <a:extLst>
              <a:ext uri="{FF2B5EF4-FFF2-40B4-BE49-F238E27FC236}">
                <a16:creationId xmlns:a16="http://schemas.microsoft.com/office/drawing/2014/main" id="{6402A9D8-7019-45A7-91F1-969D9F21149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Audio 9">
            <a:hlinkClick r:id="" action="ppaction://media"/>
            <a:extLst>
              <a:ext uri="{FF2B5EF4-FFF2-40B4-BE49-F238E27FC236}">
                <a16:creationId xmlns:a16="http://schemas.microsoft.com/office/drawing/2014/main" id="{007DAA34-B8CE-4D68-AAAB-258837094316}"/>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04939"/>
    </mc:Choice>
    <mc:Fallback xmlns="">
      <p:transition spd="slow" advTm="104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AF497-BEBF-4CFA-8D76-552DFC997BED}"/>
              </a:ext>
            </a:extLst>
          </p:cNvPr>
          <p:cNvSpPr>
            <a:spLocks noGrp="1"/>
          </p:cNvSpPr>
          <p:nvPr>
            <p:ph type="title"/>
          </p:nvPr>
        </p:nvSpPr>
        <p:spPr/>
        <p:txBody>
          <a:bodyPr/>
          <a:lstStyle/>
          <a:p>
            <a:r>
              <a:rPr lang="en-US" dirty="0"/>
              <a:t>Goals of Gestalt Therapy</a:t>
            </a:r>
            <a:endParaRPr lang="en-GB" dirty="0"/>
          </a:p>
        </p:txBody>
      </p:sp>
      <p:sp>
        <p:nvSpPr>
          <p:cNvPr id="3" name="Content Placeholder 2">
            <a:extLst>
              <a:ext uri="{FF2B5EF4-FFF2-40B4-BE49-F238E27FC236}">
                <a16:creationId xmlns:a16="http://schemas.microsoft.com/office/drawing/2014/main" id="{7C1892D6-F039-4870-AB3C-22529758F326}"/>
              </a:ext>
            </a:extLst>
          </p:cNvPr>
          <p:cNvSpPr>
            <a:spLocks noGrp="1"/>
          </p:cNvSpPr>
          <p:nvPr>
            <p:ph idx="1"/>
          </p:nvPr>
        </p:nvSpPr>
        <p:spPr/>
        <p:txBody>
          <a:bodyPr/>
          <a:lstStyle/>
          <a:p>
            <a:endParaRPr lang="en-GB" dirty="0"/>
          </a:p>
          <a:p>
            <a:endParaRPr lang="en-GB" dirty="0"/>
          </a:p>
          <a:p>
            <a:endParaRPr lang="en-GB" dirty="0"/>
          </a:p>
          <a:p>
            <a:pPr>
              <a:buFont typeface="Wingdings" panose="05000000000000000000" pitchFamily="2" charset="2"/>
              <a:buChar char="q"/>
            </a:pPr>
            <a:r>
              <a:rPr lang="en-GB" sz="3200" i="0" dirty="0">
                <a:solidFill>
                  <a:srgbClr val="434242"/>
                </a:solidFill>
                <a:effectLst/>
                <a:latin typeface="Arizonia"/>
              </a:rPr>
              <a:t>Gestalt is about being present, learning to become available to yourself</a:t>
            </a:r>
          </a:p>
          <a:p>
            <a:endParaRPr lang="en-GB" dirty="0"/>
          </a:p>
        </p:txBody>
      </p:sp>
      <p:pic>
        <p:nvPicPr>
          <p:cNvPr id="5" name="Audio 4">
            <a:hlinkClick r:id="" action="ppaction://media"/>
            <a:extLst>
              <a:ext uri="{FF2B5EF4-FFF2-40B4-BE49-F238E27FC236}">
                <a16:creationId xmlns:a16="http://schemas.microsoft.com/office/drawing/2014/main" id="{66BE3D1B-CE4F-40C7-B997-68E46323B6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8031052"/>
      </p:ext>
    </p:extLst>
  </p:cSld>
  <p:clrMapOvr>
    <a:masterClrMapping/>
  </p:clrMapOvr>
  <mc:AlternateContent xmlns:mc="http://schemas.openxmlformats.org/markup-compatibility/2006">
    <mc:Choice xmlns:p14="http://schemas.microsoft.com/office/powerpoint/2010/main" Requires="p14">
      <p:transition spd="slow" p14:dur="2000" advTm="10191"/>
    </mc:Choice>
    <mc:Fallback>
      <p:transition spd="slow" advTm="10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7A71EB5-56F1-4111-8368-49E3F52FD988}"/>
              </a:ext>
            </a:extLst>
          </p:cNvPr>
          <p:cNvSpPr>
            <a:spLocks noGrp="1" noChangeArrowheads="1"/>
          </p:cNvSpPr>
          <p:nvPr>
            <p:ph type="title"/>
          </p:nvPr>
        </p:nvSpPr>
        <p:spPr/>
        <p:txBody>
          <a:bodyPr/>
          <a:lstStyle/>
          <a:p>
            <a:pPr eaLnBrk="1" hangingPunct="1">
              <a:defRPr/>
            </a:pPr>
            <a:r>
              <a:rPr lang="en-US" sz="4000"/>
              <a:t>Gestalt Personality Theory Concepts</a:t>
            </a:r>
          </a:p>
        </p:txBody>
      </p:sp>
      <p:sp>
        <p:nvSpPr>
          <p:cNvPr id="13315" name="Rectangle 3">
            <a:extLst>
              <a:ext uri="{FF2B5EF4-FFF2-40B4-BE49-F238E27FC236}">
                <a16:creationId xmlns:a16="http://schemas.microsoft.com/office/drawing/2014/main" id="{0756F1A0-24B6-41FF-B4DD-AB78DBB645EA}"/>
              </a:ext>
            </a:extLst>
          </p:cNvPr>
          <p:cNvSpPr>
            <a:spLocks noGrp="1" noChangeArrowheads="1"/>
          </p:cNvSpPr>
          <p:nvPr>
            <p:ph idx="1"/>
          </p:nvPr>
        </p:nvSpPr>
        <p:spPr/>
        <p:txBody>
          <a:bodyPr/>
          <a:lstStyle/>
          <a:p>
            <a:pPr eaLnBrk="1" hangingPunct="1">
              <a:buFont typeface="Wingdings" panose="05000000000000000000" pitchFamily="2" charset="2"/>
              <a:buChar char="q"/>
              <a:defRPr/>
            </a:pPr>
            <a:endParaRPr lang="en-US" sz="4800" dirty="0"/>
          </a:p>
          <a:p>
            <a:pPr eaLnBrk="1" hangingPunct="1">
              <a:buFont typeface="Wingdings" panose="05000000000000000000" pitchFamily="2" charset="2"/>
              <a:buChar char="q"/>
              <a:defRPr/>
            </a:pPr>
            <a:r>
              <a:rPr lang="en-US" sz="4800" dirty="0"/>
              <a:t>CONCERNS RELATED TO CONTACT </a:t>
            </a:r>
          </a:p>
          <a:p>
            <a:pPr eaLnBrk="1" hangingPunct="1">
              <a:defRPr/>
            </a:pPr>
            <a:endParaRPr lang="en-US" dirty="0"/>
          </a:p>
        </p:txBody>
      </p:sp>
      <p:pic>
        <p:nvPicPr>
          <p:cNvPr id="2" name="Audio 1">
            <a:hlinkClick r:id="" action="ppaction://media"/>
            <a:extLst>
              <a:ext uri="{FF2B5EF4-FFF2-40B4-BE49-F238E27FC236}">
                <a16:creationId xmlns:a16="http://schemas.microsoft.com/office/drawing/2014/main" id="{68CA58A1-6DDD-4648-8339-76F0739172C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A9B5DB74-30FD-49CB-8361-C2DB06F85491}"/>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5829"/>
    </mc:Choice>
    <mc:Fallback xmlns="">
      <p:transition spd="slow" advTm="15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7A64F73C-24B2-42C6-B828-956257F0B86D}"/>
              </a:ext>
            </a:extLst>
          </p:cNvPr>
          <p:cNvSpPr>
            <a:spLocks noGrp="1" noChangeArrowheads="1"/>
          </p:cNvSpPr>
          <p:nvPr>
            <p:ph type="title"/>
          </p:nvPr>
        </p:nvSpPr>
        <p:spPr/>
        <p:txBody>
          <a:bodyPr/>
          <a:lstStyle/>
          <a:p>
            <a:pPr eaLnBrk="1" hangingPunct="1">
              <a:defRPr/>
            </a:pPr>
            <a:r>
              <a:rPr lang="en-US" sz="4800" i="1"/>
              <a:t>Contact:</a:t>
            </a:r>
          </a:p>
        </p:txBody>
      </p:sp>
      <p:sp>
        <p:nvSpPr>
          <p:cNvPr id="14339" name="Rectangle 3">
            <a:extLst>
              <a:ext uri="{FF2B5EF4-FFF2-40B4-BE49-F238E27FC236}">
                <a16:creationId xmlns:a16="http://schemas.microsoft.com/office/drawing/2014/main" id="{2019D821-9F05-4DA2-80DA-4ADB7E0A9705}"/>
              </a:ext>
            </a:extLst>
          </p:cNvPr>
          <p:cNvSpPr>
            <a:spLocks noGrp="1" noChangeArrowheads="1"/>
          </p:cNvSpPr>
          <p:nvPr>
            <p:ph idx="1"/>
          </p:nvPr>
        </p:nvSpPr>
        <p:spPr/>
        <p:txBody>
          <a:bodyPr/>
          <a:lstStyle/>
          <a:p>
            <a:pPr lvl="1" eaLnBrk="1" hangingPunct="1">
              <a:defRPr/>
            </a:pPr>
            <a:endParaRPr lang="en-US" sz="3200" dirty="0"/>
          </a:p>
          <a:p>
            <a:pPr lvl="1" eaLnBrk="1" hangingPunct="1">
              <a:defRPr/>
            </a:pPr>
            <a:endParaRPr lang="en-US" sz="3200" dirty="0"/>
          </a:p>
          <a:p>
            <a:pPr lvl="1" eaLnBrk="1" hangingPunct="1">
              <a:buClr>
                <a:schemeClr val="bg1">
                  <a:lumMod val="60000"/>
                  <a:lumOff val="40000"/>
                </a:schemeClr>
              </a:buClr>
              <a:buFont typeface="Wingdings" panose="05000000000000000000" pitchFamily="2" charset="2"/>
              <a:buChar char="q"/>
              <a:defRPr/>
            </a:pPr>
            <a:r>
              <a:rPr lang="en-US" sz="4800" dirty="0"/>
              <a:t>The relationship between "me" and others</a:t>
            </a:r>
            <a:r>
              <a:rPr lang="en-US" sz="3200" dirty="0"/>
              <a:t>.  </a:t>
            </a:r>
          </a:p>
          <a:p>
            <a:pPr lvl="1" eaLnBrk="1" hangingPunct="1">
              <a:defRPr/>
            </a:pPr>
            <a:endParaRPr lang="en-US" sz="3200" dirty="0"/>
          </a:p>
        </p:txBody>
      </p:sp>
      <p:pic>
        <p:nvPicPr>
          <p:cNvPr id="11" name="Audio 10">
            <a:hlinkClick r:id="" action="ppaction://media"/>
            <a:extLst>
              <a:ext uri="{FF2B5EF4-FFF2-40B4-BE49-F238E27FC236}">
                <a16:creationId xmlns:a16="http://schemas.microsoft.com/office/drawing/2014/main" id="{19D4C3C3-E9C0-442E-B1A6-F0F719B5FF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3EBF80F6-44E0-4891-A5E4-D565CCB68566}"/>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9616"/>
    </mc:Choice>
    <mc:Fallback xmlns="">
      <p:transition spd="slow" advTm="19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5BFC168-26E6-452E-BD7A-6D0662D6B0B1}"/>
              </a:ext>
            </a:extLst>
          </p:cNvPr>
          <p:cNvSpPr>
            <a:spLocks noGrp="1" noChangeArrowheads="1"/>
          </p:cNvSpPr>
          <p:nvPr>
            <p:ph type="title"/>
          </p:nvPr>
        </p:nvSpPr>
        <p:spPr/>
        <p:txBody>
          <a:bodyPr>
            <a:normAutofit/>
          </a:bodyPr>
          <a:lstStyle/>
          <a:p>
            <a:pPr eaLnBrk="1" hangingPunct="1">
              <a:defRPr/>
            </a:pPr>
            <a:r>
              <a:rPr lang="en-US" sz="3600"/>
              <a:t>Levels of Contact </a:t>
            </a:r>
            <a:r>
              <a:rPr lang="en-US" sz="4000"/>
              <a:t>(Neurosis)</a:t>
            </a:r>
            <a:r>
              <a:rPr lang="en-US" sz="3600"/>
              <a:t> :</a:t>
            </a:r>
            <a:br>
              <a:rPr lang="en-US" sz="3600"/>
            </a:br>
            <a:r>
              <a:rPr lang="en-US" sz="3600"/>
              <a:t>The Polarity of Creating Adjustment</a:t>
            </a:r>
            <a:r>
              <a:rPr lang="en-US" sz="4000"/>
              <a:t>	</a:t>
            </a:r>
          </a:p>
        </p:txBody>
      </p:sp>
      <p:sp>
        <p:nvSpPr>
          <p:cNvPr id="25603" name="Rectangle 3">
            <a:extLst>
              <a:ext uri="{FF2B5EF4-FFF2-40B4-BE49-F238E27FC236}">
                <a16:creationId xmlns:a16="http://schemas.microsoft.com/office/drawing/2014/main" id="{11F91E26-9B45-41DA-84B2-0D0553B903C1}"/>
              </a:ext>
            </a:extLst>
          </p:cNvPr>
          <p:cNvSpPr>
            <a:spLocks noGrp="1" noChangeArrowheads="1"/>
          </p:cNvSpPr>
          <p:nvPr>
            <p:ph idx="1"/>
          </p:nvPr>
        </p:nvSpPr>
        <p:spPr/>
        <p:txBody>
          <a:bodyPr>
            <a:normAutofit/>
          </a:bodyPr>
          <a:lstStyle/>
          <a:p>
            <a:pPr eaLnBrk="1" hangingPunct="1">
              <a:defRPr/>
            </a:pPr>
            <a:endParaRPr lang="en-US" sz="4800" dirty="0"/>
          </a:p>
          <a:p>
            <a:pPr eaLnBrk="1" hangingPunct="1">
              <a:buFont typeface="Wingdings" panose="05000000000000000000" pitchFamily="2" charset="2"/>
              <a:buChar char="q"/>
              <a:defRPr/>
            </a:pPr>
            <a:r>
              <a:rPr lang="en-US" sz="4800" dirty="0"/>
              <a:t> The </a:t>
            </a:r>
            <a:r>
              <a:rPr lang="en-US" sz="4800" i="1" dirty="0"/>
              <a:t>Phony </a:t>
            </a:r>
            <a:r>
              <a:rPr lang="en-US" sz="4800" dirty="0"/>
              <a:t>layer </a:t>
            </a:r>
          </a:p>
          <a:p>
            <a:pPr eaLnBrk="1" hangingPunct="1">
              <a:buFont typeface="Wingdings" panose="05000000000000000000" pitchFamily="2" charset="2"/>
              <a:buChar char="q"/>
              <a:defRPr/>
            </a:pPr>
            <a:endParaRPr lang="en-US" sz="4800" dirty="0"/>
          </a:p>
          <a:p>
            <a:pPr eaLnBrk="1" hangingPunct="1">
              <a:buFont typeface="Wingdings" panose="05000000000000000000" pitchFamily="2" charset="2"/>
              <a:buChar char="q"/>
              <a:defRPr/>
            </a:pPr>
            <a:r>
              <a:rPr lang="en-US" sz="4800" dirty="0"/>
              <a:t> The </a:t>
            </a:r>
            <a:r>
              <a:rPr lang="en-US" sz="4800" i="1" dirty="0"/>
              <a:t>Phobic </a:t>
            </a:r>
            <a:r>
              <a:rPr lang="en-US" sz="4800" dirty="0"/>
              <a:t>layer </a:t>
            </a:r>
          </a:p>
          <a:p>
            <a:pPr eaLnBrk="1" hangingPunct="1">
              <a:defRPr/>
            </a:pPr>
            <a:endParaRPr lang="en-US" dirty="0"/>
          </a:p>
          <a:p>
            <a:pPr eaLnBrk="1" hangingPunct="1">
              <a:buFontTx/>
              <a:buNone/>
              <a:defRPr/>
            </a:pPr>
            <a:endParaRPr lang="en-US" i="1" dirty="0"/>
          </a:p>
        </p:txBody>
      </p:sp>
      <p:pic>
        <p:nvPicPr>
          <p:cNvPr id="9" name="Audio 8">
            <a:hlinkClick r:id="" action="ppaction://media"/>
            <a:extLst>
              <a:ext uri="{FF2B5EF4-FFF2-40B4-BE49-F238E27FC236}">
                <a16:creationId xmlns:a16="http://schemas.microsoft.com/office/drawing/2014/main" id="{97A342C8-130B-4E57-98A1-643E328F660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Audio 12">
            <a:hlinkClick r:id="" action="ppaction://media"/>
            <a:extLst>
              <a:ext uri="{FF2B5EF4-FFF2-40B4-BE49-F238E27FC236}">
                <a16:creationId xmlns:a16="http://schemas.microsoft.com/office/drawing/2014/main" id="{C883DA8B-F114-4FFE-963B-ACF8C768D64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7636"/>
    </mc:Choice>
    <mc:Fallback xmlns="">
      <p:transition spd="slow" advTm="27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anim calcmode="lin" valueType="num">
                                      <p:cBhvr additive="base">
                                        <p:cTn id="11" dur="500" fill="hold"/>
                                        <p:tgtEl>
                                          <p:spTgt spid="2560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560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5603">
                                            <p:txEl>
                                              <p:pRg st="3" end="3"/>
                                            </p:txEl>
                                          </p:spTgt>
                                        </p:tgtEl>
                                        <p:attrNameLst>
                                          <p:attrName>style.visibility</p:attrName>
                                        </p:attrNameLst>
                                      </p:cBhvr>
                                      <p:to>
                                        <p:strVal val="visible"/>
                                      </p:to>
                                    </p:set>
                                    <p:anim calcmode="lin" valueType="num">
                                      <p:cBhvr additive="base">
                                        <p:cTn id="17" dur="500" fill="hold"/>
                                        <p:tgtEl>
                                          <p:spTgt spid="2560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560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13"/>
                </p:tgtEl>
              </p:cMediaNode>
            </p:audio>
          </p:childTnLst>
        </p:cTn>
      </p:par>
    </p:tnLst>
    <p:bldLst>
      <p:bldP spid="2560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7094FCB1-95A0-4E7B-8D97-61BABE0F5ECA}"/>
              </a:ext>
            </a:extLst>
          </p:cNvPr>
          <p:cNvSpPr>
            <a:spLocks noGrp="1" noChangeArrowheads="1"/>
          </p:cNvSpPr>
          <p:nvPr>
            <p:ph type="title"/>
          </p:nvPr>
        </p:nvSpPr>
        <p:spPr/>
        <p:txBody>
          <a:bodyPr>
            <a:normAutofit/>
          </a:bodyPr>
          <a:lstStyle/>
          <a:p>
            <a:pPr eaLnBrk="1" hangingPunct="1">
              <a:defRPr/>
            </a:pPr>
            <a:r>
              <a:rPr lang="en-US" sz="4000"/>
              <a:t>Levels of Contact (Neurosis)	</a:t>
            </a:r>
            <a:br>
              <a:rPr lang="en-US" sz="4000"/>
            </a:br>
            <a:r>
              <a:rPr lang="en-US" sz="3600"/>
              <a:t>The Polarity of Creating Adjustment</a:t>
            </a:r>
            <a:r>
              <a:rPr lang="en-US" sz="4000"/>
              <a:t>	</a:t>
            </a:r>
          </a:p>
        </p:txBody>
      </p:sp>
      <p:sp>
        <p:nvSpPr>
          <p:cNvPr id="26627" name="Rectangle 3">
            <a:extLst>
              <a:ext uri="{FF2B5EF4-FFF2-40B4-BE49-F238E27FC236}">
                <a16:creationId xmlns:a16="http://schemas.microsoft.com/office/drawing/2014/main" id="{D2CE387F-EC9F-4CEF-A0E6-3F4ABAEF918B}"/>
              </a:ext>
            </a:extLst>
          </p:cNvPr>
          <p:cNvSpPr>
            <a:spLocks noGrp="1" noChangeArrowheads="1"/>
          </p:cNvSpPr>
          <p:nvPr>
            <p:ph idx="1"/>
          </p:nvPr>
        </p:nvSpPr>
        <p:spPr/>
        <p:txBody>
          <a:bodyPr>
            <a:normAutofit/>
          </a:bodyPr>
          <a:lstStyle/>
          <a:p>
            <a:pPr eaLnBrk="1" hangingPunct="1">
              <a:buFont typeface="Wingdings" panose="05000000000000000000" pitchFamily="2" charset="2"/>
              <a:buChar char="q"/>
              <a:defRPr/>
            </a:pPr>
            <a:endParaRPr lang="en-US" i="1" dirty="0"/>
          </a:p>
          <a:p>
            <a:pPr eaLnBrk="1" hangingPunct="1">
              <a:buFont typeface="Wingdings" panose="05000000000000000000" pitchFamily="2" charset="2"/>
              <a:buChar char="q"/>
              <a:defRPr/>
            </a:pPr>
            <a:endParaRPr lang="en-US" i="1" dirty="0"/>
          </a:p>
          <a:p>
            <a:pPr eaLnBrk="1" hangingPunct="1">
              <a:buFont typeface="Wingdings" panose="05000000000000000000" pitchFamily="2" charset="2"/>
              <a:buChar char="q"/>
              <a:defRPr/>
            </a:pPr>
            <a:r>
              <a:rPr lang="en-US" sz="4000" i="1" dirty="0"/>
              <a:t>Impasse:</a:t>
            </a:r>
            <a:r>
              <a:rPr lang="en-US" sz="4000" dirty="0"/>
              <a:t> Is the point at which we are afraid to change or move. </a:t>
            </a:r>
          </a:p>
          <a:p>
            <a:pPr eaLnBrk="1" hangingPunct="1">
              <a:buFontTx/>
              <a:buNone/>
              <a:defRPr/>
            </a:pPr>
            <a:r>
              <a:rPr lang="en-US" sz="4000" i="1" dirty="0"/>
              <a:t>		</a:t>
            </a:r>
            <a:r>
              <a:rPr lang="en-US" sz="4000" dirty="0"/>
              <a:t> </a:t>
            </a:r>
            <a:endParaRPr lang="en-US" sz="4000" i="1" dirty="0"/>
          </a:p>
        </p:txBody>
      </p:sp>
      <p:pic>
        <p:nvPicPr>
          <p:cNvPr id="9" name="Audio 8">
            <a:hlinkClick r:id="" action="ppaction://media"/>
            <a:extLst>
              <a:ext uri="{FF2B5EF4-FFF2-40B4-BE49-F238E27FC236}">
                <a16:creationId xmlns:a16="http://schemas.microsoft.com/office/drawing/2014/main" id="{8F6F547C-9752-48B9-9D8A-EE8B676B2C2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a:extLst>
              <a:ext uri="{FF2B5EF4-FFF2-40B4-BE49-F238E27FC236}">
                <a16:creationId xmlns:a16="http://schemas.microsoft.com/office/drawing/2014/main" id="{CFE39069-FB1B-4E8C-961D-178D389227B6}"/>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5612"/>
    </mc:Choice>
    <mc:Fallback xmlns="">
      <p:transition spd="slow" advTm="35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6627">
                                            <p:txEl>
                                              <p:pRg st="2" end="2"/>
                                            </p:txEl>
                                          </p:spTgt>
                                        </p:tgtEl>
                                        <p:attrNameLst>
                                          <p:attrName>style.visibility</p:attrName>
                                        </p:attrNameLst>
                                      </p:cBhvr>
                                      <p:to>
                                        <p:strVal val="visible"/>
                                      </p:to>
                                    </p:set>
                                    <p:anim calcmode="lin" valueType="num">
                                      <p:cBhvr additive="base">
                                        <p:cTn id="11" dur="5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662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26627">
                                            <p:txEl>
                                              <p:pRg st="3" end="3"/>
                                            </p:txEl>
                                          </p:spTgt>
                                        </p:tgtEl>
                                        <p:attrNameLst>
                                          <p:attrName>style.visibility</p:attrName>
                                        </p:attrNameLst>
                                      </p:cBhvr>
                                      <p:to>
                                        <p:strVal val="visible"/>
                                      </p:to>
                                    </p:set>
                                    <p:anim calcmode="lin" valueType="num">
                                      <p:cBhvr additive="base">
                                        <p:cTn id="17" dur="500" fill="hold"/>
                                        <p:tgtEl>
                                          <p:spTgt spid="26627">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662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
                </p:tgtEl>
              </p:cMediaNode>
            </p:audio>
          </p:childTnLst>
        </p:cTn>
      </p:par>
    </p:tnLst>
    <p:bldLst>
      <p:bldP spid="2662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74A62579-5072-4A3B-978F-25BE40816E7C}"/>
              </a:ext>
            </a:extLst>
          </p:cNvPr>
          <p:cNvSpPr>
            <a:spLocks noGrp="1" noChangeArrowheads="1"/>
          </p:cNvSpPr>
          <p:nvPr>
            <p:ph type="title"/>
          </p:nvPr>
        </p:nvSpPr>
        <p:spPr/>
        <p:txBody>
          <a:bodyPr/>
          <a:lstStyle/>
          <a:p>
            <a:pPr eaLnBrk="1" hangingPunct="1">
              <a:defRPr/>
            </a:pPr>
            <a:r>
              <a:rPr lang="en-US"/>
              <a:t>View of Health</a:t>
            </a:r>
          </a:p>
        </p:txBody>
      </p:sp>
      <p:sp>
        <p:nvSpPr>
          <p:cNvPr id="27651" name="Rectangle 3">
            <a:extLst>
              <a:ext uri="{FF2B5EF4-FFF2-40B4-BE49-F238E27FC236}">
                <a16:creationId xmlns:a16="http://schemas.microsoft.com/office/drawing/2014/main" id="{5E707487-FAB6-4059-A065-80F244AAC83B}"/>
              </a:ext>
            </a:extLst>
          </p:cNvPr>
          <p:cNvSpPr>
            <a:spLocks noGrp="1" noChangeArrowheads="1"/>
          </p:cNvSpPr>
          <p:nvPr>
            <p:ph idx="1"/>
          </p:nvPr>
        </p:nvSpPr>
        <p:spPr/>
        <p:txBody>
          <a:bodyPr/>
          <a:lstStyle/>
          <a:p>
            <a:pPr eaLnBrk="1" hangingPunct="1">
              <a:buFont typeface="Wingdings" panose="05000000000000000000" pitchFamily="2" charset="2"/>
              <a:buChar char="q"/>
              <a:defRPr/>
            </a:pPr>
            <a:r>
              <a:rPr lang="en-US" sz="6000" dirty="0"/>
              <a:t>Self-regulation</a:t>
            </a:r>
          </a:p>
          <a:p>
            <a:pPr eaLnBrk="1" hangingPunct="1">
              <a:buFont typeface="Wingdings" panose="05000000000000000000" pitchFamily="2" charset="2"/>
              <a:buChar char="q"/>
              <a:defRPr/>
            </a:pPr>
            <a:r>
              <a:rPr lang="en-US" sz="6000" dirty="0"/>
              <a:t>Responsibility </a:t>
            </a:r>
          </a:p>
          <a:p>
            <a:pPr eaLnBrk="1" hangingPunct="1">
              <a:buFont typeface="Wingdings" panose="05000000000000000000" pitchFamily="2" charset="2"/>
              <a:buChar char="q"/>
              <a:defRPr/>
            </a:pPr>
            <a:r>
              <a:rPr lang="en-US" sz="6000" dirty="0"/>
              <a:t>Existence by self.</a:t>
            </a:r>
          </a:p>
        </p:txBody>
      </p:sp>
      <p:pic>
        <p:nvPicPr>
          <p:cNvPr id="15" name="Audio 14">
            <a:hlinkClick r:id="" action="ppaction://media"/>
            <a:extLst>
              <a:ext uri="{FF2B5EF4-FFF2-40B4-BE49-F238E27FC236}">
                <a16:creationId xmlns:a16="http://schemas.microsoft.com/office/drawing/2014/main" id="{9DB975DC-8BB5-43FF-8FE1-D027472CD66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udio 6">
            <a:hlinkClick r:id="" action="ppaction://media"/>
            <a:extLst>
              <a:ext uri="{FF2B5EF4-FFF2-40B4-BE49-F238E27FC236}">
                <a16:creationId xmlns:a16="http://schemas.microsoft.com/office/drawing/2014/main" id="{5A555DC3-1C08-46F9-A8D0-AFCBF88B8643}"/>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6859"/>
    </mc:Choice>
    <mc:Fallback xmlns="">
      <p:transition spd="slow" advTm="26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65A0DCCC-B72F-4E37-B944-E4F4519D409F}"/>
              </a:ext>
            </a:extLst>
          </p:cNvPr>
          <p:cNvSpPr>
            <a:spLocks noGrp="1" noChangeArrowheads="1"/>
          </p:cNvSpPr>
          <p:nvPr>
            <p:ph type="title"/>
          </p:nvPr>
        </p:nvSpPr>
        <p:spPr/>
        <p:txBody>
          <a:bodyPr/>
          <a:lstStyle/>
          <a:p>
            <a:pPr eaLnBrk="1" hangingPunct="1">
              <a:defRPr/>
            </a:pPr>
            <a:r>
              <a:rPr lang="en-US" sz="4000"/>
              <a:t>View of Mental illness</a:t>
            </a:r>
            <a:br>
              <a:rPr lang="en-US" sz="4000"/>
            </a:br>
            <a:endParaRPr lang="en-US" sz="4000"/>
          </a:p>
        </p:txBody>
      </p:sp>
      <p:sp>
        <p:nvSpPr>
          <p:cNvPr id="28675" name="Rectangle 3">
            <a:extLst>
              <a:ext uri="{FF2B5EF4-FFF2-40B4-BE49-F238E27FC236}">
                <a16:creationId xmlns:a16="http://schemas.microsoft.com/office/drawing/2014/main" id="{F6A226CC-2AA5-4C8D-9F73-E2AA6082B440}"/>
              </a:ext>
            </a:extLst>
          </p:cNvPr>
          <p:cNvSpPr>
            <a:spLocks noGrp="1" noChangeArrowheads="1"/>
          </p:cNvSpPr>
          <p:nvPr>
            <p:ph idx="1"/>
          </p:nvPr>
        </p:nvSpPr>
        <p:spPr/>
        <p:txBody>
          <a:bodyPr>
            <a:normAutofit/>
          </a:bodyPr>
          <a:lstStyle/>
          <a:p>
            <a:pPr eaLnBrk="1" hangingPunct="1">
              <a:lnSpc>
                <a:spcPct val="90000"/>
              </a:lnSpc>
              <a:buFont typeface="Wingdings" panose="05000000000000000000" pitchFamily="2" charset="2"/>
              <a:buChar char="q"/>
              <a:defRPr/>
            </a:pPr>
            <a:r>
              <a:rPr lang="en-US" sz="5400" dirty="0"/>
              <a:t>When the person does not know how to self-regulate, external support becomes a replacement for self-support rather than a source of nourishment for the self.</a:t>
            </a:r>
          </a:p>
          <a:p>
            <a:pPr eaLnBrk="1" hangingPunct="1">
              <a:lnSpc>
                <a:spcPct val="90000"/>
              </a:lnSpc>
              <a:buFontTx/>
              <a:buNone/>
              <a:defRPr/>
            </a:pPr>
            <a:endParaRPr lang="en-US" dirty="0"/>
          </a:p>
        </p:txBody>
      </p:sp>
      <p:pic>
        <p:nvPicPr>
          <p:cNvPr id="11" name="Audio 10">
            <a:hlinkClick r:id="" action="ppaction://media"/>
            <a:extLst>
              <a:ext uri="{FF2B5EF4-FFF2-40B4-BE49-F238E27FC236}">
                <a16:creationId xmlns:a16="http://schemas.microsoft.com/office/drawing/2014/main" id="{4A3824F5-778C-4003-9CAA-FCE4D93A180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Audio 6">
            <a:hlinkClick r:id="" action="ppaction://media"/>
            <a:extLst>
              <a:ext uri="{FF2B5EF4-FFF2-40B4-BE49-F238E27FC236}">
                <a16:creationId xmlns:a16="http://schemas.microsoft.com/office/drawing/2014/main" id="{03FC2ADF-67CC-4F30-A6CB-60C1A1B42272}"/>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6067"/>
    </mc:Choice>
    <mc:Fallback xmlns="">
      <p:transition spd="slow" advTm="16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8675">
                                            <p:txEl>
                                              <p:pRg st="0" end="0"/>
                                            </p:txEl>
                                          </p:spTgt>
                                        </p:tgtEl>
                                        <p:attrNameLst>
                                          <p:attrName>style.visibility</p:attrName>
                                        </p:attrNameLst>
                                      </p:cBhvr>
                                      <p:to>
                                        <p:strVal val="visible"/>
                                      </p:to>
                                    </p:set>
                                    <p:anim calcmode="lin" valueType="num">
                                      <p:cBhvr additive="base">
                                        <p:cTn id="11" dur="500" fill="hold"/>
                                        <p:tgtEl>
                                          <p:spTgt spid="2867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867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7"/>
                </p:tgtEl>
              </p:cMediaNode>
            </p:audio>
          </p:childTnLst>
        </p:cTn>
      </p:par>
    </p:tnLst>
    <p:bldLst>
      <p:bldP spid="2867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80850D7-EDAF-47A0-8D82-07A0790C2602}"/>
              </a:ext>
            </a:extLst>
          </p:cNvPr>
          <p:cNvSpPr>
            <a:spLocks noGrp="1" noChangeArrowheads="1"/>
          </p:cNvSpPr>
          <p:nvPr>
            <p:ph type="title"/>
          </p:nvPr>
        </p:nvSpPr>
        <p:spPr/>
        <p:txBody>
          <a:bodyPr>
            <a:normAutofit/>
          </a:bodyPr>
          <a:lstStyle/>
          <a:p>
            <a:pPr eaLnBrk="1" hangingPunct="1">
              <a:defRPr/>
            </a:pPr>
            <a:r>
              <a:rPr lang="en-US" sz="4000"/>
              <a:t>Levels of Contact (Neurosis)	</a:t>
            </a:r>
            <a:br>
              <a:rPr lang="en-US" sz="4000"/>
            </a:br>
            <a:r>
              <a:rPr lang="en-US" sz="3600"/>
              <a:t>The Polarity of Creating Adjustment</a:t>
            </a:r>
          </a:p>
        </p:txBody>
      </p:sp>
      <p:sp>
        <p:nvSpPr>
          <p:cNvPr id="29699" name="Rectangle 3">
            <a:extLst>
              <a:ext uri="{FF2B5EF4-FFF2-40B4-BE49-F238E27FC236}">
                <a16:creationId xmlns:a16="http://schemas.microsoft.com/office/drawing/2014/main" id="{5539ED8B-111F-4499-9E10-0383298A6C6B}"/>
              </a:ext>
            </a:extLst>
          </p:cNvPr>
          <p:cNvSpPr>
            <a:spLocks noGrp="1" noChangeArrowheads="1"/>
          </p:cNvSpPr>
          <p:nvPr>
            <p:ph idx="1"/>
          </p:nvPr>
        </p:nvSpPr>
        <p:spPr/>
        <p:txBody>
          <a:bodyPr>
            <a:normAutofit/>
          </a:bodyPr>
          <a:lstStyle/>
          <a:p>
            <a:pPr eaLnBrk="1" hangingPunct="1">
              <a:buFont typeface="Wingdings" panose="05000000000000000000" pitchFamily="2" charset="2"/>
              <a:buChar char="q"/>
              <a:defRPr/>
            </a:pPr>
            <a:r>
              <a:rPr lang="en-US" sz="4400" dirty="0"/>
              <a:t>At the </a:t>
            </a:r>
            <a:r>
              <a:rPr lang="en-US" sz="4400" i="1" dirty="0"/>
              <a:t>implosive </a:t>
            </a:r>
            <a:r>
              <a:rPr lang="en-US" sz="4400" dirty="0"/>
              <a:t>level, the client may experience their feelings, start to become aware of the real self but may do little about the feelings.</a:t>
            </a:r>
          </a:p>
          <a:p>
            <a:pPr eaLnBrk="1" hangingPunct="1">
              <a:buFont typeface="Wingdings" panose="05000000000000000000" pitchFamily="2" charset="2"/>
              <a:buChar char="q"/>
              <a:defRPr/>
            </a:pPr>
            <a:r>
              <a:rPr lang="en-US" sz="4400" dirty="0"/>
              <a:t>Contact with the </a:t>
            </a:r>
            <a:r>
              <a:rPr lang="en-US" sz="4400" i="1" dirty="0"/>
              <a:t>implosive </a:t>
            </a:r>
            <a:r>
              <a:rPr lang="en-US" sz="4400" dirty="0"/>
              <a:t>level is authentic and without pretense</a:t>
            </a:r>
            <a:r>
              <a:rPr lang="en-US" dirty="0"/>
              <a:t>.</a:t>
            </a:r>
          </a:p>
        </p:txBody>
      </p:sp>
      <p:pic>
        <p:nvPicPr>
          <p:cNvPr id="6" name="Audio 5">
            <a:hlinkClick r:id="" action="ppaction://media"/>
            <a:extLst>
              <a:ext uri="{FF2B5EF4-FFF2-40B4-BE49-F238E27FC236}">
                <a16:creationId xmlns:a16="http://schemas.microsoft.com/office/drawing/2014/main" id="{E653B4A2-F1A8-4720-9770-0F29FC95096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a:extLst>
              <a:ext uri="{FF2B5EF4-FFF2-40B4-BE49-F238E27FC236}">
                <a16:creationId xmlns:a16="http://schemas.microsoft.com/office/drawing/2014/main" id="{79F92351-EA07-4456-B39C-6380A613738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0230"/>
    </mc:Choice>
    <mc:Fallback xmlns="">
      <p:transition spd="slow" advTm="20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6C44385-7E69-4AAC-93F6-9FF721E04220}"/>
              </a:ext>
            </a:extLst>
          </p:cNvPr>
          <p:cNvSpPr>
            <a:spLocks noGrp="1" noChangeArrowheads="1"/>
          </p:cNvSpPr>
          <p:nvPr>
            <p:ph type="title"/>
          </p:nvPr>
        </p:nvSpPr>
        <p:spPr/>
        <p:txBody>
          <a:bodyPr/>
          <a:lstStyle/>
          <a:p>
            <a:pPr eaLnBrk="1" hangingPunct="1">
              <a:defRPr/>
            </a:pPr>
            <a:r>
              <a:rPr lang="en-US" i="1"/>
              <a:t>Contact boundaries:</a:t>
            </a:r>
            <a:r>
              <a:rPr lang="en-US"/>
              <a:t> </a:t>
            </a:r>
          </a:p>
        </p:txBody>
      </p:sp>
      <p:sp>
        <p:nvSpPr>
          <p:cNvPr id="15363" name="Rectangle 3">
            <a:extLst>
              <a:ext uri="{FF2B5EF4-FFF2-40B4-BE49-F238E27FC236}">
                <a16:creationId xmlns:a16="http://schemas.microsoft.com/office/drawing/2014/main" id="{5C4A6976-9678-49B6-9E46-3162C74FE986}"/>
              </a:ext>
            </a:extLst>
          </p:cNvPr>
          <p:cNvSpPr>
            <a:spLocks noGrp="1" noChangeArrowheads="1"/>
          </p:cNvSpPr>
          <p:nvPr>
            <p:ph idx="1"/>
          </p:nvPr>
        </p:nvSpPr>
        <p:spPr>
          <a:xfrm>
            <a:off x="1981200" y="1600200"/>
            <a:ext cx="8534400" cy="4495800"/>
          </a:xfrm>
        </p:spPr>
        <p:txBody>
          <a:bodyPr>
            <a:normAutofit/>
          </a:bodyPr>
          <a:lstStyle/>
          <a:p>
            <a:pPr eaLnBrk="1" hangingPunct="1">
              <a:buFont typeface="Wingdings" panose="05000000000000000000" pitchFamily="2" charset="2"/>
              <a:buChar char="q"/>
              <a:defRPr/>
            </a:pPr>
            <a:r>
              <a:rPr lang="en-US" i="1" dirty="0"/>
              <a:t> </a:t>
            </a:r>
            <a:r>
              <a:rPr lang="en-US" sz="4000" dirty="0"/>
              <a:t>The boundaries that distinguish between one person (or one aspect of a person) and an object, another person, or another aspect of oneself. Examples include body-boundaries, value-boundaries, familiarity-boundaries, and expressive-boundaries.</a:t>
            </a:r>
          </a:p>
        </p:txBody>
      </p:sp>
      <p:pic>
        <p:nvPicPr>
          <p:cNvPr id="3" name="Audio 2">
            <a:hlinkClick r:id="" action="ppaction://media"/>
            <a:extLst>
              <a:ext uri="{FF2B5EF4-FFF2-40B4-BE49-F238E27FC236}">
                <a16:creationId xmlns:a16="http://schemas.microsoft.com/office/drawing/2014/main" id="{E7BD29F4-B636-49FD-A647-43F8FA3C37C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FFD0CE27-4CAB-46DE-8759-CEA972FEE6C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3762"/>
    </mc:Choice>
    <mc:Fallback xmlns="">
      <p:transition spd="slow" advTm="23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BAF3A45-D1F9-4FB2-98A5-1A81BC7A6ED1}"/>
              </a:ext>
            </a:extLst>
          </p:cNvPr>
          <p:cNvSpPr>
            <a:spLocks noGrp="1" noChangeArrowheads="1"/>
          </p:cNvSpPr>
          <p:nvPr>
            <p:ph type="title"/>
          </p:nvPr>
        </p:nvSpPr>
        <p:spPr/>
        <p:txBody>
          <a:bodyPr/>
          <a:lstStyle/>
          <a:p>
            <a:pPr eaLnBrk="1" hangingPunct="1">
              <a:defRPr/>
            </a:pPr>
            <a:r>
              <a:rPr lang="en-US" sz="4000"/>
              <a:t>CONTACT BOUNDARY DISTURBANCES </a:t>
            </a:r>
          </a:p>
        </p:txBody>
      </p:sp>
      <p:sp>
        <p:nvSpPr>
          <p:cNvPr id="16387" name="Rectangle 3">
            <a:extLst>
              <a:ext uri="{FF2B5EF4-FFF2-40B4-BE49-F238E27FC236}">
                <a16:creationId xmlns:a16="http://schemas.microsoft.com/office/drawing/2014/main" id="{25DB9E23-3F13-432C-8821-FED150221365}"/>
              </a:ext>
            </a:extLst>
          </p:cNvPr>
          <p:cNvSpPr>
            <a:spLocks noGrp="1" noChangeArrowheads="1"/>
          </p:cNvSpPr>
          <p:nvPr>
            <p:ph idx="1"/>
          </p:nvPr>
        </p:nvSpPr>
        <p:spPr/>
        <p:txBody>
          <a:bodyPr>
            <a:normAutofit/>
          </a:bodyPr>
          <a:lstStyle/>
          <a:p>
            <a:pPr eaLnBrk="1" hangingPunct="1">
              <a:buFont typeface="Wingdings" panose="05000000000000000000" pitchFamily="2" charset="2"/>
              <a:buChar char="q"/>
              <a:defRPr/>
            </a:pPr>
            <a:endParaRPr lang="en-US" sz="5400" i="1" dirty="0"/>
          </a:p>
          <a:p>
            <a:pPr eaLnBrk="1" hangingPunct="1">
              <a:buFont typeface="Wingdings" panose="05000000000000000000" pitchFamily="2" charset="2"/>
              <a:buChar char="q"/>
              <a:defRPr/>
            </a:pPr>
            <a:r>
              <a:rPr lang="en-US" sz="5400" i="1" dirty="0"/>
              <a:t>Introjection </a:t>
            </a:r>
            <a:endParaRPr lang="en-US" sz="5400" dirty="0"/>
          </a:p>
          <a:p>
            <a:pPr eaLnBrk="1" hangingPunct="1">
              <a:buFont typeface="Wingdings" panose="05000000000000000000" pitchFamily="2" charset="2"/>
              <a:buChar char="q"/>
              <a:defRPr/>
            </a:pPr>
            <a:endParaRPr lang="en-US" sz="5400" dirty="0"/>
          </a:p>
          <a:p>
            <a:pPr eaLnBrk="1" hangingPunct="1">
              <a:buFont typeface="Wingdings" panose="05000000000000000000" pitchFamily="2" charset="2"/>
              <a:buChar char="q"/>
              <a:defRPr/>
            </a:pPr>
            <a:r>
              <a:rPr lang="en-US" sz="5400" i="1" dirty="0"/>
              <a:t>Projection </a:t>
            </a:r>
            <a:endParaRPr lang="en-US" sz="5400" dirty="0"/>
          </a:p>
        </p:txBody>
      </p:sp>
      <p:pic>
        <p:nvPicPr>
          <p:cNvPr id="5" name="Audio 4">
            <a:hlinkClick r:id="" action="ppaction://media"/>
            <a:extLst>
              <a:ext uri="{FF2B5EF4-FFF2-40B4-BE49-F238E27FC236}">
                <a16:creationId xmlns:a16="http://schemas.microsoft.com/office/drawing/2014/main" id="{F6DDB511-E0EC-452C-95CA-BA337943BAE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Audio 5">
            <a:hlinkClick r:id="" action="ppaction://media"/>
            <a:extLst>
              <a:ext uri="{FF2B5EF4-FFF2-40B4-BE49-F238E27FC236}">
                <a16:creationId xmlns:a16="http://schemas.microsoft.com/office/drawing/2014/main" id="{DA606A55-47C8-4ACF-A803-9CF8FAFDD7FC}"/>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4947"/>
    </mc:Choice>
    <mc:Fallback xmlns="">
      <p:transition spd="slow" advTm="349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6737BD95-0541-43A9-838E-8B4828131ADC}"/>
              </a:ext>
            </a:extLst>
          </p:cNvPr>
          <p:cNvSpPr>
            <a:spLocks noGrp="1" noChangeArrowheads="1"/>
          </p:cNvSpPr>
          <p:nvPr>
            <p:ph type="title"/>
          </p:nvPr>
        </p:nvSpPr>
        <p:spPr/>
        <p:txBody>
          <a:bodyPr/>
          <a:lstStyle/>
          <a:p>
            <a:pPr eaLnBrk="1" hangingPunct="1">
              <a:defRPr/>
            </a:pPr>
            <a:r>
              <a:rPr lang="en-US" sz="4000"/>
              <a:t>CONTACT BOUNDARY DISTURBANCES</a:t>
            </a:r>
          </a:p>
        </p:txBody>
      </p:sp>
      <p:sp>
        <p:nvSpPr>
          <p:cNvPr id="17411" name="Rectangle 3">
            <a:extLst>
              <a:ext uri="{FF2B5EF4-FFF2-40B4-BE49-F238E27FC236}">
                <a16:creationId xmlns:a16="http://schemas.microsoft.com/office/drawing/2014/main" id="{07C38CA4-0B7E-4C87-AC73-9FFAF29F4E8A}"/>
              </a:ext>
            </a:extLst>
          </p:cNvPr>
          <p:cNvSpPr>
            <a:spLocks noGrp="1" noChangeArrowheads="1"/>
          </p:cNvSpPr>
          <p:nvPr>
            <p:ph idx="1"/>
          </p:nvPr>
        </p:nvSpPr>
        <p:spPr/>
        <p:txBody>
          <a:bodyPr>
            <a:normAutofit/>
          </a:bodyPr>
          <a:lstStyle/>
          <a:p>
            <a:pPr eaLnBrk="1" hangingPunct="1">
              <a:defRPr/>
            </a:pPr>
            <a:endParaRPr lang="en-US" sz="4800" i="1" dirty="0"/>
          </a:p>
          <a:p>
            <a:pPr eaLnBrk="1" hangingPunct="1">
              <a:buFont typeface="Wingdings" panose="05000000000000000000" pitchFamily="2" charset="2"/>
              <a:buChar char="q"/>
              <a:defRPr/>
            </a:pPr>
            <a:r>
              <a:rPr lang="en-US" sz="4800" i="1" dirty="0"/>
              <a:t>Retroflection </a:t>
            </a:r>
            <a:r>
              <a:rPr lang="en-US" sz="4800" dirty="0"/>
              <a:t> </a:t>
            </a:r>
          </a:p>
          <a:p>
            <a:pPr eaLnBrk="1" hangingPunct="1">
              <a:buFont typeface="Wingdings" panose="05000000000000000000" pitchFamily="2" charset="2"/>
              <a:buChar char="q"/>
              <a:defRPr/>
            </a:pPr>
            <a:endParaRPr lang="en-US" sz="4800" dirty="0"/>
          </a:p>
          <a:p>
            <a:pPr eaLnBrk="1" hangingPunct="1">
              <a:buFont typeface="Wingdings" panose="05000000000000000000" pitchFamily="2" charset="2"/>
              <a:buChar char="q"/>
              <a:defRPr/>
            </a:pPr>
            <a:r>
              <a:rPr lang="en-US" sz="4800" i="1" dirty="0"/>
              <a:t>Deflection </a:t>
            </a:r>
            <a:endParaRPr lang="en-US" sz="4800" dirty="0"/>
          </a:p>
        </p:txBody>
      </p:sp>
      <p:pic>
        <p:nvPicPr>
          <p:cNvPr id="6" name="Audio 5">
            <a:hlinkClick r:id="" action="ppaction://media"/>
            <a:extLst>
              <a:ext uri="{FF2B5EF4-FFF2-40B4-BE49-F238E27FC236}">
                <a16:creationId xmlns:a16="http://schemas.microsoft.com/office/drawing/2014/main" id="{DEDDF463-8194-49F1-966E-7700B530A3C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a:extLst>
              <a:ext uri="{FF2B5EF4-FFF2-40B4-BE49-F238E27FC236}">
                <a16:creationId xmlns:a16="http://schemas.microsoft.com/office/drawing/2014/main" id="{97FA1FBC-AF32-4B68-B969-2AD61D5C4AF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0245"/>
    </mc:Choice>
    <mc:Fallback xmlns="">
      <p:transition spd="slow" advTm="30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80328E8E-FC63-4AB2-8FC8-6DD296104A71}"/>
              </a:ext>
            </a:extLst>
          </p:cNvPr>
          <p:cNvSpPr>
            <a:spLocks noGrp="1" noChangeArrowheads="1"/>
          </p:cNvSpPr>
          <p:nvPr>
            <p:ph type="title"/>
          </p:nvPr>
        </p:nvSpPr>
        <p:spPr/>
        <p:txBody>
          <a:bodyPr/>
          <a:lstStyle/>
          <a:p>
            <a:pPr eaLnBrk="1" hangingPunct="1">
              <a:defRPr/>
            </a:pPr>
            <a:r>
              <a:rPr lang="en-US" sz="4000"/>
              <a:t>CONTACT BOUNDARY DISTURBANCES</a:t>
            </a:r>
          </a:p>
        </p:txBody>
      </p:sp>
      <p:sp>
        <p:nvSpPr>
          <p:cNvPr id="18435" name="Rectangle 3">
            <a:extLst>
              <a:ext uri="{FF2B5EF4-FFF2-40B4-BE49-F238E27FC236}">
                <a16:creationId xmlns:a16="http://schemas.microsoft.com/office/drawing/2014/main" id="{ED712EC2-B658-4950-BA90-E603AB557FC4}"/>
              </a:ext>
            </a:extLst>
          </p:cNvPr>
          <p:cNvSpPr>
            <a:spLocks noGrp="1" noChangeArrowheads="1"/>
          </p:cNvSpPr>
          <p:nvPr>
            <p:ph idx="1"/>
          </p:nvPr>
        </p:nvSpPr>
        <p:spPr/>
        <p:txBody>
          <a:bodyPr/>
          <a:lstStyle/>
          <a:p>
            <a:pPr eaLnBrk="1" hangingPunct="1">
              <a:defRPr/>
            </a:pPr>
            <a:endParaRPr lang="en-US" i="1" dirty="0"/>
          </a:p>
          <a:p>
            <a:pPr eaLnBrk="1" hangingPunct="1">
              <a:defRPr/>
            </a:pPr>
            <a:endParaRPr lang="en-US" i="1" dirty="0"/>
          </a:p>
          <a:p>
            <a:pPr eaLnBrk="1" hangingPunct="1">
              <a:defRPr/>
            </a:pPr>
            <a:endParaRPr lang="en-US" i="1" dirty="0"/>
          </a:p>
          <a:p>
            <a:pPr eaLnBrk="1" hangingPunct="1">
              <a:buFont typeface="Wingdings" panose="05000000000000000000" pitchFamily="2" charset="2"/>
              <a:buChar char="q"/>
              <a:defRPr/>
            </a:pPr>
            <a:r>
              <a:rPr lang="en-US" sz="4400" i="1" dirty="0"/>
              <a:t>Confluence</a:t>
            </a:r>
            <a:endParaRPr lang="en-US" sz="4400" dirty="0"/>
          </a:p>
          <a:p>
            <a:pPr eaLnBrk="1" hangingPunct="1">
              <a:buFont typeface="Wingdings" panose="05000000000000000000" pitchFamily="2" charset="2"/>
              <a:buChar char="q"/>
              <a:defRPr/>
            </a:pPr>
            <a:endParaRPr lang="en-US" sz="4400" dirty="0"/>
          </a:p>
          <a:p>
            <a:pPr eaLnBrk="1" hangingPunct="1">
              <a:buFontTx/>
              <a:buNone/>
              <a:defRPr/>
            </a:pPr>
            <a:endParaRPr lang="en-US" dirty="0"/>
          </a:p>
        </p:txBody>
      </p:sp>
      <p:pic>
        <p:nvPicPr>
          <p:cNvPr id="3" name="Audio 2">
            <a:hlinkClick r:id="" action="ppaction://media"/>
            <a:extLst>
              <a:ext uri="{FF2B5EF4-FFF2-40B4-BE49-F238E27FC236}">
                <a16:creationId xmlns:a16="http://schemas.microsoft.com/office/drawing/2014/main" id="{B9F4A53A-AA9F-42C4-A981-45ED8A5C0E8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21CA4D4E-44BC-4D2D-BDC1-056E8DEF0E01}"/>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1968"/>
    </mc:Choice>
    <mc:Fallback xmlns="">
      <p:transition spd="slow" advTm="21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D33FEFF1-5B47-4685-A288-230E0D188DC3}"/>
              </a:ext>
            </a:extLst>
          </p:cNvPr>
          <p:cNvSpPr>
            <a:spLocks noGrp="1" noChangeArrowheads="1"/>
          </p:cNvSpPr>
          <p:nvPr>
            <p:ph type="title"/>
          </p:nvPr>
        </p:nvSpPr>
        <p:spPr/>
        <p:txBody>
          <a:bodyPr/>
          <a:lstStyle/>
          <a:p>
            <a:pPr eaLnBrk="1" hangingPunct="1">
              <a:defRPr/>
            </a:pPr>
            <a:r>
              <a:rPr lang="en-US" i="1"/>
              <a:t>Awareness:</a:t>
            </a:r>
            <a:r>
              <a:rPr lang="en-US"/>
              <a:t> </a:t>
            </a:r>
          </a:p>
        </p:txBody>
      </p:sp>
      <p:sp>
        <p:nvSpPr>
          <p:cNvPr id="19459" name="Rectangle 3">
            <a:extLst>
              <a:ext uri="{FF2B5EF4-FFF2-40B4-BE49-F238E27FC236}">
                <a16:creationId xmlns:a16="http://schemas.microsoft.com/office/drawing/2014/main" id="{3B523026-6CE0-4DA1-BB6C-03DDFC96EEB7}"/>
              </a:ext>
            </a:extLst>
          </p:cNvPr>
          <p:cNvSpPr>
            <a:spLocks noGrp="1" noChangeArrowheads="1"/>
          </p:cNvSpPr>
          <p:nvPr>
            <p:ph idx="1"/>
          </p:nvPr>
        </p:nvSpPr>
        <p:spPr/>
        <p:txBody>
          <a:bodyPr/>
          <a:lstStyle/>
          <a:p>
            <a:pPr eaLnBrk="1" hangingPunct="1">
              <a:defRPr/>
            </a:pPr>
            <a:endParaRPr lang="en-US" dirty="0"/>
          </a:p>
          <a:p>
            <a:pPr eaLnBrk="1" hangingPunct="1">
              <a:buFont typeface="Wingdings" panose="05000000000000000000" pitchFamily="2" charset="2"/>
              <a:buChar char="q"/>
              <a:defRPr/>
            </a:pPr>
            <a:r>
              <a:rPr lang="en-US" sz="4800" dirty="0"/>
              <a:t>Attending to and observing what is happening in the present.  </a:t>
            </a:r>
          </a:p>
        </p:txBody>
      </p:sp>
      <p:pic>
        <p:nvPicPr>
          <p:cNvPr id="2" name="Audio 1">
            <a:hlinkClick r:id="" action="ppaction://media"/>
            <a:extLst>
              <a:ext uri="{FF2B5EF4-FFF2-40B4-BE49-F238E27FC236}">
                <a16:creationId xmlns:a16="http://schemas.microsoft.com/office/drawing/2014/main" id="{AD3FC1DF-5E3D-487A-BD47-D0B0123B1D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01C3AE19-82D3-42D5-BB19-13E39C0C0397}"/>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0680"/>
    </mc:Choice>
    <mc:Fallback xmlns="">
      <p:transition spd="slow" advTm="20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DE7A3B25-E69D-4625-983D-13117B76647E}"/>
              </a:ext>
            </a:extLst>
          </p:cNvPr>
          <p:cNvSpPr>
            <a:spLocks noGrp="1" noChangeArrowheads="1"/>
          </p:cNvSpPr>
          <p:nvPr>
            <p:ph type="title"/>
          </p:nvPr>
        </p:nvSpPr>
        <p:spPr/>
        <p:txBody>
          <a:bodyPr/>
          <a:lstStyle/>
          <a:p>
            <a:pPr eaLnBrk="1" hangingPunct="1">
              <a:defRPr/>
            </a:pPr>
            <a:r>
              <a:rPr lang="en-US" i="1"/>
              <a:t>Unfinished business:</a:t>
            </a:r>
            <a:r>
              <a:rPr lang="en-US"/>
              <a:t> </a:t>
            </a:r>
          </a:p>
        </p:txBody>
      </p:sp>
      <p:sp>
        <p:nvSpPr>
          <p:cNvPr id="20483" name="Rectangle 3">
            <a:extLst>
              <a:ext uri="{FF2B5EF4-FFF2-40B4-BE49-F238E27FC236}">
                <a16:creationId xmlns:a16="http://schemas.microsoft.com/office/drawing/2014/main" id="{A6233642-3824-4D0C-94D7-FEFFF88923F1}"/>
              </a:ext>
            </a:extLst>
          </p:cNvPr>
          <p:cNvSpPr>
            <a:spLocks noGrp="1" noChangeArrowheads="1"/>
          </p:cNvSpPr>
          <p:nvPr>
            <p:ph idx="1"/>
          </p:nvPr>
        </p:nvSpPr>
        <p:spPr/>
        <p:txBody>
          <a:bodyPr/>
          <a:lstStyle/>
          <a:p>
            <a:pPr eaLnBrk="1" hangingPunct="1">
              <a:defRPr/>
            </a:pPr>
            <a:endParaRPr lang="en-US" dirty="0"/>
          </a:p>
          <a:p>
            <a:pPr eaLnBrk="1" hangingPunct="1">
              <a:buFont typeface="Wingdings" panose="05000000000000000000" pitchFamily="2" charset="2"/>
              <a:buChar char="q"/>
              <a:defRPr/>
            </a:pPr>
            <a:r>
              <a:rPr lang="en-US" sz="4800" dirty="0"/>
              <a:t>Unexpressed feelings from the past that occur in the present and interfere with psychological functioning. </a:t>
            </a:r>
          </a:p>
        </p:txBody>
      </p:sp>
      <p:pic>
        <p:nvPicPr>
          <p:cNvPr id="9" name="Audio 8">
            <a:hlinkClick r:id="" action="ppaction://media"/>
            <a:extLst>
              <a:ext uri="{FF2B5EF4-FFF2-40B4-BE49-F238E27FC236}">
                <a16:creationId xmlns:a16="http://schemas.microsoft.com/office/drawing/2014/main" id="{30F8FEEC-04B0-4642-BAC5-6496EFF974B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Audio 5">
            <a:hlinkClick r:id="" action="ppaction://media"/>
            <a:extLst>
              <a:ext uri="{FF2B5EF4-FFF2-40B4-BE49-F238E27FC236}">
                <a16:creationId xmlns:a16="http://schemas.microsoft.com/office/drawing/2014/main" id="{F291EAED-5C14-4C1C-AA35-D7B4B50219F2}"/>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1578"/>
    </mc:Choice>
    <mc:Fallback xmlns="">
      <p:transition spd="slow" advTm="21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BF72C239-7731-4423-8161-604CE9C23890}"/>
              </a:ext>
            </a:extLst>
          </p:cNvPr>
          <p:cNvSpPr>
            <a:spLocks noGrp="1" noChangeArrowheads="1"/>
          </p:cNvSpPr>
          <p:nvPr>
            <p:ph type="title"/>
          </p:nvPr>
        </p:nvSpPr>
        <p:spPr/>
        <p:txBody>
          <a:bodyPr/>
          <a:lstStyle/>
          <a:p>
            <a:pPr eaLnBrk="1" hangingPunct="1">
              <a:defRPr/>
            </a:pPr>
            <a:r>
              <a:rPr lang="en-US" sz="4000" dirty="0"/>
              <a:t>FOUR CHARACTERISTICS OF GESTALT DIALOGUE </a:t>
            </a:r>
          </a:p>
        </p:txBody>
      </p:sp>
      <p:sp>
        <p:nvSpPr>
          <p:cNvPr id="21507" name="Rectangle 3">
            <a:extLst>
              <a:ext uri="{FF2B5EF4-FFF2-40B4-BE49-F238E27FC236}">
                <a16:creationId xmlns:a16="http://schemas.microsoft.com/office/drawing/2014/main" id="{A88F6CC8-3C49-4CE7-A654-B132C34AE39C}"/>
              </a:ext>
            </a:extLst>
          </p:cNvPr>
          <p:cNvSpPr>
            <a:spLocks noGrp="1" noChangeArrowheads="1"/>
          </p:cNvSpPr>
          <p:nvPr>
            <p:ph idx="1"/>
          </p:nvPr>
        </p:nvSpPr>
        <p:spPr/>
        <p:txBody>
          <a:bodyPr/>
          <a:lstStyle/>
          <a:p>
            <a:pPr marL="609600" indent="-609600">
              <a:buFontTx/>
              <a:buAutoNum type="arabicPeriod"/>
              <a:defRPr/>
            </a:pPr>
            <a:endParaRPr lang="en-US" sz="6600" i="1" dirty="0"/>
          </a:p>
          <a:p>
            <a:pPr marL="609600" indent="-609600" algn="ctr">
              <a:buFontTx/>
              <a:buAutoNum type="arabicPeriod"/>
              <a:defRPr/>
            </a:pPr>
            <a:r>
              <a:rPr lang="en-US" sz="6600" i="1" dirty="0"/>
              <a:t>Inclusion</a:t>
            </a:r>
            <a:r>
              <a:rPr lang="en-US" sz="6600" dirty="0"/>
              <a:t> </a:t>
            </a:r>
          </a:p>
        </p:txBody>
      </p:sp>
      <p:pic>
        <p:nvPicPr>
          <p:cNvPr id="10" name="Audio 9">
            <a:hlinkClick r:id="" action="ppaction://media"/>
            <a:extLst>
              <a:ext uri="{FF2B5EF4-FFF2-40B4-BE49-F238E27FC236}">
                <a16:creationId xmlns:a16="http://schemas.microsoft.com/office/drawing/2014/main" id="{EE4E65F9-7D42-415C-A36D-F022ECB8149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Audio 8">
            <a:hlinkClick r:id="" action="ppaction://media"/>
            <a:extLst>
              <a:ext uri="{FF2B5EF4-FFF2-40B4-BE49-F238E27FC236}">
                <a16:creationId xmlns:a16="http://schemas.microsoft.com/office/drawing/2014/main" id="{97B01746-2B9D-4573-9B39-422D23AACED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44792"/>
    </mc:Choice>
    <mc:Fallback xmlns="">
      <p:transition spd="slow" advTm="44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7A5C3-DA94-4493-8D76-B6B0051072CC}"/>
              </a:ext>
            </a:extLst>
          </p:cNvPr>
          <p:cNvSpPr>
            <a:spLocks noGrp="1"/>
          </p:cNvSpPr>
          <p:nvPr>
            <p:ph type="title"/>
          </p:nvPr>
        </p:nvSpPr>
        <p:spPr/>
        <p:txBody>
          <a:bodyPr/>
          <a:lstStyle/>
          <a:p>
            <a:pPr>
              <a:defRPr/>
            </a:pPr>
            <a:r>
              <a:rPr lang="en-US" dirty="0"/>
              <a:t>FOUR CHARACTERISTICS OF GESTALT DIALOGUE </a:t>
            </a:r>
            <a:endParaRPr lang="en-GB" dirty="0"/>
          </a:p>
        </p:txBody>
      </p:sp>
      <p:sp>
        <p:nvSpPr>
          <p:cNvPr id="3" name="Content Placeholder 2">
            <a:extLst>
              <a:ext uri="{FF2B5EF4-FFF2-40B4-BE49-F238E27FC236}">
                <a16:creationId xmlns:a16="http://schemas.microsoft.com/office/drawing/2014/main" id="{CAF84657-BC94-4D1C-A8BA-1950D44A5490}"/>
              </a:ext>
            </a:extLst>
          </p:cNvPr>
          <p:cNvSpPr>
            <a:spLocks noGrp="1"/>
          </p:cNvSpPr>
          <p:nvPr>
            <p:ph idx="1"/>
          </p:nvPr>
        </p:nvSpPr>
        <p:spPr/>
        <p:txBody>
          <a:bodyPr/>
          <a:lstStyle/>
          <a:p>
            <a:pPr>
              <a:defRPr/>
            </a:pPr>
            <a:endParaRPr lang="en-GB" dirty="0"/>
          </a:p>
          <a:p>
            <a:pPr>
              <a:defRPr/>
            </a:pPr>
            <a:endParaRPr lang="en-GB" dirty="0"/>
          </a:p>
          <a:p>
            <a:pPr>
              <a:defRPr/>
            </a:pPr>
            <a:endParaRPr lang="en-GB" dirty="0"/>
          </a:p>
        </p:txBody>
      </p:sp>
      <p:sp>
        <p:nvSpPr>
          <p:cNvPr id="4" name="Rectangle 3">
            <a:extLst>
              <a:ext uri="{FF2B5EF4-FFF2-40B4-BE49-F238E27FC236}">
                <a16:creationId xmlns:a16="http://schemas.microsoft.com/office/drawing/2014/main" id="{0B0FD9BA-3257-453F-A342-D1952377E628}"/>
              </a:ext>
            </a:extLst>
          </p:cNvPr>
          <p:cNvSpPr/>
          <p:nvPr/>
        </p:nvSpPr>
        <p:spPr>
          <a:xfrm>
            <a:off x="3283529" y="2875002"/>
            <a:ext cx="4901726" cy="1107996"/>
          </a:xfrm>
          <a:prstGeom prst="rect">
            <a:avLst/>
          </a:prstGeom>
        </p:spPr>
        <p:txBody>
          <a:bodyPr wrap="none">
            <a:spAutoFit/>
          </a:bodyPr>
          <a:lstStyle/>
          <a:p>
            <a:pPr>
              <a:buClr>
                <a:srgbClr val="00B0F0"/>
              </a:buClr>
              <a:defRPr/>
            </a:pPr>
            <a:r>
              <a:rPr lang="en-US" sz="6600" i="1" dirty="0">
                <a:solidFill>
                  <a:schemeClr val="bg1">
                    <a:lumMod val="40000"/>
                    <a:lumOff val="60000"/>
                  </a:schemeClr>
                </a:solidFill>
              </a:rPr>
              <a:t>2.</a:t>
            </a:r>
            <a:r>
              <a:rPr lang="en-US" sz="6600" i="1" dirty="0"/>
              <a:t> </a:t>
            </a:r>
            <a:r>
              <a:rPr lang="en-US" sz="6600" i="1" dirty="0">
                <a:solidFill>
                  <a:srgbClr val="C00000"/>
                </a:solidFill>
              </a:rPr>
              <a:t>2.</a:t>
            </a:r>
            <a:r>
              <a:rPr lang="en-US" sz="6600" i="1" dirty="0"/>
              <a:t> Presence</a:t>
            </a:r>
            <a:endParaRPr lang="en-GB" dirty="0"/>
          </a:p>
        </p:txBody>
      </p:sp>
      <p:pic>
        <p:nvPicPr>
          <p:cNvPr id="16" name="Audio 15">
            <a:hlinkClick r:id="" action="ppaction://media"/>
            <a:extLst>
              <a:ext uri="{FF2B5EF4-FFF2-40B4-BE49-F238E27FC236}">
                <a16:creationId xmlns:a16="http://schemas.microsoft.com/office/drawing/2014/main" id="{0FA9017F-076B-402F-96AA-2AE541093E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 name="Audio 31">
            <a:hlinkClick r:id="" action="ppaction://media"/>
            <a:extLst>
              <a:ext uri="{FF2B5EF4-FFF2-40B4-BE49-F238E27FC236}">
                <a16:creationId xmlns:a16="http://schemas.microsoft.com/office/drawing/2014/main" id="{88CB1670-AE39-47ED-9C39-E4C68DCAE93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5856"/>
    </mc:Choice>
    <mc:Fallback xmlns="">
      <p:transition spd="slow" advTm="45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78453-7126-4A10-97FF-1586A3ABDC7A}"/>
              </a:ext>
            </a:extLst>
          </p:cNvPr>
          <p:cNvSpPr>
            <a:spLocks noGrp="1"/>
          </p:cNvSpPr>
          <p:nvPr>
            <p:ph type="title"/>
          </p:nvPr>
        </p:nvSpPr>
        <p:spPr/>
        <p:txBody>
          <a:bodyPr/>
          <a:lstStyle/>
          <a:p>
            <a:pPr>
              <a:defRPr/>
            </a:pPr>
            <a:r>
              <a:rPr lang="en-US" dirty="0"/>
              <a:t>FOUR CHARACTERISTICS OF GESTALT DIALOGUE </a:t>
            </a:r>
            <a:endParaRPr lang="en-GB" dirty="0"/>
          </a:p>
        </p:txBody>
      </p:sp>
      <p:sp>
        <p:nvSpPr>
          <p:cNvPr id="3" name="Content Placeholder 2">
            <a:extLst>
              <a:ext uri="{FF2B5EF4-FFF2-40B4-BE49-F238E27FC236}">
                <a16:creationId xmlns:a16="http://schemas.microsoft.com/office/drawing/2014/main" id="{5F879EAC-F66B-4D47-AFC4-D2DF9ED84569}"/>
              </a:ext>
            </a:extLst>
          </p:cNvPr>
          <p:cNvSpPr>
            <a:spLocks noGrp="1"/>
          </p:cNvSpPr>
          <p:nvPr>
            <p:ph idx="1"/>
          </p:nvPr>
        </p:nvSpPr>
        <p:spPr/>
        <p:txBody>
          <a:bodyPr/>
          <a:lstStyle/>
          <a:p>
            <a:pPr>
              <a:defRPr/>
            </a:pPr>
            <a:endParaRPr lang="en-GB" dirty="0"/>
          </a:p>
          <a:p>
            <a:pPr>
              <a:defRPr/>
            </a:pPr>
            <a:endParaRPr lang="en-GB" dirty="0"/>
          </a:p>
          <a:p>
            <a:pPr marL="0" indent="0">
              <a:buNone/>
              <a:defRPr/>
            </a:pPr>
            <a:endParaRPr lang="en-GB" dirty="0"/>
          </a:p>
          <a:p>
            <a:pPr marL="0" indent="0">
              <a:buNone/>
              <a:defRPr/>
            </a:pPr>
            <a:r>
              <a:rPr lang="en-GB" sz="6000" dirty="0">
                <a:solidFill>
                  <a:srgbClr val="C00000"/>
                </a:solidFill>
              </a:rPr>
              <a:t>3.</a:t>
            </a:r>
            <a:r>
              <a:rPr lang="en-GB" sz="6000" dirty="0"/>
              <a:t> </a:t>
            </a:r>
            <a:r>
              <a:rPr lang="en-US" sz="6000" i="1" dirty="0"/>
              <a:t>Commitment to Dialogue</a:t>
            </a:r>
            <a:r>
              <a:rPr lang="en-US" sz="6000" dirty="0"/>
              <a:t> </a:t>
            </a:r>
            <a:endParaRPr lang="en-GB" sz="6000" dirty="0"/>
          </a:p>
        </p:txBody>
      </p:sp>
      <p:pic>
        <p:nvPicPr>
          <p:cNvPr id="5" name="Audio 4">
            <a:hlinkClick r:id="" action="ppaction://media"/>
            <a:extLst>
              <a:ext uri="{FF2B5EF4-FFF2-40B4-BE49-F238E27FC236}">
                <a16:creationId xmlns:a16="http://schemas.microsoft.com/office/drawing/2014/main" id="{342874F4-30C1-4E09-8398-6A7750C6108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 name="Audio 32">
            <a:hlinkClick r:id="" action="ppaction://media"/>
            <a:extLst>
              <a:ext uri="{FF2B5EF4-FFF2-40B4-BE49-F238E27FC236}">
                <a16:creationId xmlns:a16="http://schemas.microsoft.com/office/drawing/2014/main" id="{D8D45D30-389F-420B-9A5A-84D802EB96EB}"/>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1126"/>
    </mc:Choice>
    <mc:Fallback xmlns="">
      <p:transition spd="slow" advTm="31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659C9-2B25-4DB7-B8A5-97F4E88D33E6}"/>
              </a:ext>
            </a:extLst>
          </p:cNvPr>
          <p:cNvSpPr>
            <a:spLocks noGrp="1"/>
          </p:cNvSpPr>
          <p:nvPr>
            <p:ph type="title"/>
          </p:nvPr>
        </p:nvSpPr>
        <p:spPr/>
        <p:txBody>
          <a:bodyPr/>
          <a:lstStyle/>
          <a:p>
            <a:pPr>
              <a:defRPr/>
            </a:pPr>
            <a:r>
              <a:rPr lang="en-US" dirty="0"/>
              <a:t>FOUR CHARACTERISTICS OF GESTALT DIALOGUE </a:t>
            </a:r>
            <a:endParaRPr lang="en-GB" dirty="0"/>
          </a:p>
        </p:txBody>
      </p:sp>
      <p:sp>
        <p:nvSpPr>
          <p:cNvPr id="3" name="Content Placeholder 2">
            <a:extLst>
              <a:ext uri="{FF2B5EF4-FFF2-40B4-BE49-F238E27FC236}">
                <a16:creationId xmlns:a16="http://schemas.microsoft.com/office/drawing/2014/main" id="{BCF54F03-941C-44EB-BD0F-57F7F5CFE88F}"/>
              </a:ext>
            </a:extLst>
          </p:cNvPr>
          <p:cNvSpPr>
            <a:spLocks noGrp="1"/>
          </p:cNvSpPr>
          <p:nvPr>
            <p:ph idx="1"/>
          </p:nvPr>
        </p:nvSpPr>
        <p:spPr/>
        <p:txBody>
          <a:bodyPr/>
          <a:lstStyle/>
          <a:p>
            <a:pPr>
              <a:defRPr/>
            </a:pPr>
            <a:endParaRPr lang="en-GB" dirty="0"/>
          </a:p>
          <a:p>
            <a:pPr>
              <a:defRPr/>
            </a:pPr>
            <a:endParaRPr lang="en-GB" dirty="0"/>
          </a:p>
          <a:p>
            <a:pPr>
              <a:defRPr/>
            </a:pPr>
            <a:endParaRPr lang="en-GB" dirty="0"/>
          </a:p>
          <a:p>
            <a:pPr>
              <a:defRPr/>
            </a:pPr>
            <a:endParaRPr lang="en-GB" dirty="0"/>
          </a:p>
        </p:txBody>
      </p:sp>
      <p:sp>
        <p:nvSpPr>
          <p:cNvPr id="4" name="Rectangle 3">
            <a:extLst>
              <a:ext uri="{FF2B5EF4-FFF2-40B4-BE49-F238E27FC236}">
                <a16:creationId xmlns:a16="http://schemas.microsoft.com/office/drawing/2014/main" id="{22F857F8-BF58-4AB5-8776-B4C0B09006DE}"/>
              </a:ext>
            </a:extLst>
          </p:cNvPr>
          <p:cNvSpPr/>
          <p:nvPr/>
        </p:nvSpPr>
        <p:spPr>
          <a:xfrm>
            <a:off x="8010236" y="2295814"/>
            <a:ext cx="2957861" cy="923330"/>
          </a:xfrm>
          <a:prstGeom prst="rect">
            <a:avLst/>
          </a:prstGeom>
        </p:spPr>
        <p:txBody>
          <a:bodyPr wrap="none">
            <a:spAutoFit/>
          </a:bodyPr>
          <a:lstStyle/>
          <a:p>
            <a:pPr marL="914400" indent="-914400">
              <a:buFont typeface="+mj-lt"/>
              <a:buAutoNum type="arabicPeriod"/>
              <a:defRPr/>
            </a:pPr>
            <a:r>
              <a:rPr lang="en-US" sz="5400" dirty="0">
                <a:solidFill>
                  <a:schemeClr val="bg1">
                    <a:lumMod val="40000"/>
                    <a:lumOff val="60000"/>
                  </a:schemeClr>
                </a:solidFill>
              </a:rPr>
              <a:t>4</a:t>
            </a:r>
            <a:r>
              <a:rPr lang="en-US" sz="5400" i="1" dirty="0">
                <a:solidFill>
                  <a:schemeClr val="bg1">
                    <a:lumMod val="40000"/>
                    <a:lumOff val="60000"/>
                  </a:schemeClr>
                </a:solidFill>
              </a:rPr>
              <a:t>444,</a:t>
            </a:r>
            <a:r>
              <a:rPr lang="en-US" sz="5400" i="1" dirty="0"/>
              <a:t> </a:t>
            </a:r>
            <a:r>
              <a:rPr lang="en-US" i="1" dirty="0"/>
              <a:t>:</a:t>
            </a:r>
            <a:r>
              <a:rPr lang="en-US" dirty="0"/>
              <a:t> </a:t>
            </a:r>
            <a:endParaRPr lang="en-GB" dirty="0"/>
          </a:p>
        </p:txBody>
      </p:sp>
      <p:pic>
        <p:nvPicPr>
          <p:cNvPr id="8" name="Audio 7">
            <a:hlinkClick r:id="" action="ppaction://media"/>
            <a:extLst>
              <a:ext uri="{FF2B5EF4-FFF2-40B4-BE49-F238E27FC236}">
                <a16:creationId xmlns:a16="http://schemas.microsoft.com/office/drawing/2014/main" id="{11B38AB4-E713-4A7E-9C98-E85FBCA1D66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Audio 5">
            <a:hlinkClick r:id="" action="ppaction://media"/>
            <a:extLst>
              <a:ext uri="{FF2B5EF4-FFF2-40B4-BE49-F238E27FC236}">
                <a16:creationId xmlns:a16="http://schemas.microsoft.com/office/drawing/2014/main" id="{2FD252A0-645F-40FA-92A0-B7B2AE9BDB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
        <p:nvSpPr>
          <p:cNvPr id="9" name="TextBox 8">
            <a:extLst>
              <a:ext uri="{FF2B5EF4-FFF2-40B4-BE49-F238E27FC236}">
                <a16:creationId xmlns:a16="http://schemas.microsoft.com/office/drawing/2014/main" id="{30F22E15-4B23-4AED-9A5B-C7FD2954559B}"/>
              </a:ext>
            </a:extLst>
          </p:cNvPr>
          <p:cNvSpPr txBox="1"/>
          <p:nvPr/>
        </p:nvSpPr>
        <p:spPr>
          <a:xfrm>
            <a:off x="3306618" y="2974109"/>
            <a:ext cx="6188364" cy="830997"/>
          </a:xfrm>
          <a:prstGeom prst="rect">
            <a:avLst/>
          </a:prstGeom>
          <a:noFill/>
        </p:spPr>
        <p:txBody>
          <a:bodyPr wrap="square" rtlCol="0">
            <a:spAutoFit/>
          </a:bodyPr>
          <a:lstStyle/>
          <a:p>
            <a:pPr>
              <a:buSzPct val="107000"/>
            </a:pPr>
            <a:r>
              <a:rPr lang="en-US" sz="4800" i="1" dirty="0">
                <a:solidFill>
                  <a:srgbClr val="C00000"/>
                </a:solidFill>
              </a:rPr>
              <a:t>4</a:t>
            </a:r>
            <a:r>
              <a:rPr lang="en-US" sz="1800" i="1" dirty="0">
                <a:solidFill>
                  <a:srgbClr val="C00000"/>
                </a:solidFill>
              </a:rPr>
              <a:t>.</a:t>
            </a:r>
            <a:r>
              <a:rPr lang="en-US" sz="1800" i="1" dirty="0"/>
              <a:t>    </a:t>
            </a:r>
            <a:r>
              <a:rPr lang="en-US" sz="4000" i="1" dirty="0"/>
              <a:t>Dialogue is lived</a:t>
            </a:r>
            <a:endParaRPr lang="en-GB" sz="4000" dirty="0"/>
          </a:p>
        </p:txBody>
      </p:sp>
    </p:spTree>
  </p:cSld>
  <p:clrMapOvr>
    <a:masterClrMapping/>
  </p:clrMapOvr>
  <mc:AlternateContent xmlns:mc="http://schemas.openxmlformats.org/markup-compatibility/2006" xmlns:p14="http://schemas.microsoft.com/office/powerpoint/2010/main">
    <mc:Choice Requires="p14">
      <p:transition spd="slow" p14:dur="2000" advTm="28820"/>
    </mc:Choice>
    <mc:Fallback xmlns="">
      <p:transition spd="slow" advTm="28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1F9E8-0C94-4148-9193-AECEAF2C07E1}"/>
              </a:ext>
            </a:extLst>
          </p:cNvPr>
          <p:cNvSpPr>
            <a:spLocks noGrp="1"/>
          </p:cNvSpPr>
          <p:nvPr>
            <p:ph type="title"/>
          </p:nvPr>
        </p:nvSpPr>
        <p:spPr/>
        <p:txBody>
          <a:bodyPr/>
          <a:lstStyle/>
          <a:p>
            <a:r>
              <a:rPr lang="en-GB" dirty="0"/>
              <a:t>Reading:</a:t>
            </a:r>
          </a:p>
        </p:txBody>
      </p:sp>
      <p:pic>
        <p:nvPicPr>
          <p:cNvPr id="5" name="Audio 4">
            <a:hlinkClick r:id="" action="ppaction://media"/>
            <a:extLst>
              <a:ext uri="{FF2B5EF4-FFF2-40B4-BE49-F238E27FC236}">
                <a16:creationId xmlns:a16="http://schemas.microsoft.com/office/drawing/2014/main" id="{07D2701F-7585-4E69-A361-893ED0CEE5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
        <p:nvSpPr>
          <p:cNvPr id="6" name="Rectangle 1">
            <a:extLst>
              <a:ext uri="{FF2B5EF4-FFF2-40B4-BE49-F238E27FC236}">
                <a16:creationId xmlns:a16="http://schemas.microsoft.com/office/drawing/2014/main" id="{452A9F57-83D0-4008-9CB0-D789DFD6EC7A}"/>
              </a:ext>
            </a:extLst>
          </p:cNvPr>
          <p:cNvSpPr>
            <a:spLocks noGrp="1" noChangeArrowheads="1"/>
          </p:cNvSpPr>
          <p:nvPr>
            <p:ph idx="1"/>
          </p:nvPr>
        </p:nvSpPr>
        <p:spPr bwMode="auto">
          <a:xfrm>
            <a:off x="1097280" y="3672748"/>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5497B4CD-67A8-469F-83A0-798AFEAAA24D}"/>
              </a:ext>
            </a:extLst>
          </p:cNvPr>
          <p:cNvSpPr txBox="1"/>
          <p:nvPr/>
        </p:nvSpPr>
        <p:spPr>
          <a:xfrm>
            <a:off x="960582" y="2415647"/>
            <a:ext cx="10195098" cy="313932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err="1">
                <a:ln>
                  <a:noFill/>
                </a:ln>
                <a:solidFill>
                  <a:schemeClr val="tx1"/>
                </a:solidFill>
                <a:effectLst/>
                <a:latin typeface="Arial" panose="020B0604020202020204" pitchFamily="34" charset="0"/>
                <a:ea typeface="Times" panose="02020603050405020304" pitchFamily="18" charset="0"/>
                <a:cs typeface="Arial" panose="020B0604020202020204" pitchFamily="34" charset="0"/>
              </a:rPr>
              <a:t>Hycner</a:t>
            </a:r>
            <a:r>
              <a:rPr kumimoji="0" lang="en-GB" altLang="en-US" sz="1800" b="0" i="0" u="none" strike="noStrike" cap="none" normalizeH="0" baseline="0" dirty="0">
                <a:ln>
                  <a:noFill/>
                </a:ln>
                <a:solidFill>
                  <a:schemeClr val="tx1"/>
                </a:solidFill>
                <a:effectLst/>
                <a:latin typeface="Arial" panose="020B0604020202020204" pitchFamily="34" charset="0"/>
                <a:ea typeface="Times" panose="02020603050405020304" pitchFamily="18" charset="0"/>
                <a:cs typeface="Arial" panose="020B0604020202020204" pitchFamily="34" charset="0"/>
              </a:rPr>
              <a:t>, R and Jacobs, L (1995) T</a:t>
            </a:r>
            <a:r>
              <a:rPr kumimoji="0" lang="en-GB" altLang="en-US" sz="1800" b="0" i="1" u="none" strike="noStrike" cap="none" normalizeH="0" baseline="0" dirty="0">
                <a:ln>
                  <a:noFill/>
                </a:ln>
                <a:solidFill>
                  <a:schemeClr val="tx1"/>
                </a:solidFill>
                <a:effectLst/>
                <a:latin typeface="Arial" panose="020B0604020202020204" pitchFamily="34" charset="0"/>
                <a:ea typeface="Times" panose="02020603050405020304" pitchFamily="18" charset="0"/>
                <a:cs typeface="Arial" panose="020B0604020202020204" pitchFamily="34" charset="0"/>
              </a:rPr>
              <a:t>he Healing Relationship in Gestalt Therapy</a:t>
            </a:r>
            <a:r>
              <a:rPr kumimoji="0" lang="en-GB" altLang="en-US" sz="1800" b="0" i="0" u="none" strike="noStrike" cap="none" normalizeH="0" baseline="0" dirty="0">
                <a:ln>
                  <a:noFill/>
                </a:ln>
                <a:solidFill>
                  <a:schemeClr val="tx1"/>
                </a:solidFill>
                <a:effectLst/>
                <a:latin typeface="Arial" panose="020B0604020202020204" pitchFamily="34" charset="0"/>
                <a:ea typeface="Times" panose="02020603050405020304" pitchFamily="18" charset="0"/>
                <a:cs typeface="Arial" panose="020B0604020202020204" pitchFamily="34" charset="0"/>
              </a:rPr>
              <a:t>. Highland, NY: The Gestalt Journal Press</a:t>
            </a:r>
          </a:p>
          <a:p>
            <a:pPr defTabSz="914400" eaLnBrk="0" fontAlgn="base" hangingPunct="0">
              <a:spcBef>
                <a:spcPct val="0"/>
              </a:spcBef>
              <a:spcAft>
                <a:spcPct val="0"/>
              </a:spcAft>
            </a:pPr>
            <a:r>
              <a:rPr lang="en-GB" dirty="0"/>
              <a:t>Houston, G. (1995). The Now Red Book of Gestalt (7th Revised edition ed.). London, : Rochester Foundation.</a:t>
            </a:r>
          </a:p>
          <a:p>
            <a:pPr defTabSz="914400" eaLnBrk="0" fontAlgn="base" hangingPunct="0">
              <a:spcBef>
                <a:spcPct val="0"/>
              </a:spcBef>
              <a:spcAft>
                <a:spcPct val="0"/>
              </a:spcAft>
            </a:pPr>
            <a:endParaRPr lang="en-GB" dirty="0"/>
          </a:p>
          <a:p>
            <a:r>
              <a:rPr lang="en-GB" dirty="0"/>
              <a:t>Mann, D. (2010). Gestalt Therapy – 100 Key Points and Techniques. Hove, East Sussex: Routledge.</a:t>
            </a:r>
          </a:p>
          <a:p>
            <a:endParaRPr kumimoji="0" lang="en-GB" altLang="en-US" sz="1800" b="0" i="0" u="none" strike="noStrike" cap="none" normalizeH="0" baseline="0" dirty="0">
              <a:ln>
                <a:noFill/>
              </a:ln>
              <a:solidFill>
                <a:schemeClr val="tx1"/>
              </a:solidFill>
              <a:effectLst/>
              <a:latin typeface="Arial" panose="020B0604020202020204" pitchFamily="34" charset="0"/>
              <a:ea typeface="Times" panose="02020603050405020304" pitchFamily="18" charset="0"/>
              <a:cs typeface="Arial" panose="020B0604020202020204" pitchFamily="34" charset="0"/>
            </a:endParaRPr>
          </a:p>
          <a:p>
            <a:r>
              <a:rPr kumimoji="0" lang="en-GB" altLang="en-US" sz="1800" b="0" i="0" u="none" strike="noStrike" cap="none" normalizeH="0" baseline="0" dirty="0" err="1">
                <a:ln>
                  <a:noFill/>
                </a:ln>
                <a:solidFill>
                  <a:schemeClr val="tx1"/>
                </a:solidFill>
                <a:effectLst/>
                <a:latin typeface="Arial" panose="020B0604020202020204" pitchFamily="34" charset="0"/>
                <a:ea typeface="Times" panose="02020603050405020304" pitchFamily="18" charset="0"/>
                <a:cs typeface="Arial" panose="020B0604020202020204" pitchFamily="34" charset="0"/>
              </a:rPr>
              <a:t>Perls</a:t>
            </a:r>
            <a:r>
              <a:rPr kumimoji="0" lang="en-GB" altLang="en-US" sz="1800" b="0" i="0" u="none" strike="noStrike" cap="none" normalizeH="0" baseline="0" dirty="0">
                <a:ln>
                  <a:noFill/>
                </a:ln>
                <a:solidFill>
                  <a:schemeClr val="tx1"/>
                </a:solidFill>
                <a:effectLst/>
                <a:latin typeface="Arial" panose="020B0604020202020204" pitchFamily="34" charset="0"/>
                <a:ea typeface="Times" panose="02020603050405020304" pitchFamily="18" charset="0"/>
                <a:cs typeface="Arial" panose="020B0604020202020204" pitchFamily="34" charset="0"/>
              </a:rPr>
              <a:t>, F (1973) </a:t>
            </a:r>
            <a:r>
              <a:rPr kumimoji="0" lang="en-GB" altLang="en-US" sz="1800" b="0" i="1" u="none" strike="noStrike" cap="none" normalizeH="0" baseline="0" dirty="0">
                <a:ln>
                  <a:noFill/>
                </a:ln>
                <a:solidFill>
                  <a:schemeClr val="tx1"/>
                </a:solidFill>
                <a:effectLst/>
                <a:latin typeface="Arial" panose="020B0604020202020204" pitchFamily="34" charset="0"/>
                <a:ea typeface="Times" panose="02020603050405020304" pitchFamily="18" charset="0"/>
                <a:cs typeface="Arial" panose="020B0604020202020204" pitchFamily="34" charset="0"/>
              </a:rPr>
              <a:t>The Gestalt Approach and Eye Witness to Therapy.</a:t>
            </a:r>
            <a:r>
              <a:rPr kumimoji="0" lang="en-GB" altLang="en-US" sz="1800" b="0" i="0" u="none" strike="noStrike" cap="none" normalizeH="0" baseline="0" dirty="0">
                <a:ln>
                  <a:noFill/>
                </a:ln>
                <a:solidFill>
                  <a:schemeClr val="tx1"/>
                </a:solidFill>
                <a:effectLst/>
                <a:latin typeface="Arial" panose="020B0604020202020204" pitchFamily="34" charset="0"/>
                <a:ea typeface="Times" panose="02020603050405020304" pitchFamily="18" charset="0"/>
                <a:cs typeface="Arial" panose="020B0604020202020204" pitchFamily="34" charset="0"/>
              </a:rPr>
              <a:t> Science and Behaviour Books</a:t>
            </a:r>
            <a:endParaRPr lang="en-GB" dirty="0"/>
          </a:p>
          <a:p>
            <a:endParaRPr lang="en-GB" dirty="0"/>
          </a:p>
          <a:p>
            <a:endParaRPr lang="en-GB" dirty="0"/>
          </a:p>
          <a:p>
            <a:r>
              <a:rPr lang="en-GB" dirty="0"/>
              <a:t>Rubin, E. (1915) Rubin’s Vase. </a:t>
            </a:r>
            <a:r>
              <a:rPr lang="en-GB" dirty="0" err="1"/>
              <a:t>Synsoplevede</a:t>
            </a:r>
            <a:r>
              <a:rPr lang="en-GB" dirty="0"/>
              <a:t> Figurer. </a:t>
            </a:r>
            <a:r>
              <a:rPr lang="en-GB" dirty="0" err="1"/>
              <a:t>Denmar</a:t>
            </a:r>
            <a:endParaRPr lang="en-GB" dirty="0"/>
          </a:p>
        </p:txBody>
      </p:sp>
    </p:spTree>
    <p:extLst>
      <p:ext uri="{BB962C8B-B14F-4D97-AF65-F5344CB8AC3E}">
        <p14:creationId xmlns:p14="http://schemas.microsoft.com/office/powerpoint/2010/main" val="4213295421"/>
      </p:ext>
    </p:extLst>
  </p:cSld>
  <p:clrMapOvr>
    <a:masterClrMapping/>
  </p:clrMapOvr>
  <mc:AlternateContent xmlns:mc="http://schemas.openxmlformats.org/markup-compatibility/2006" xmlns:p14="http://schemas.microsoft.com/office/powerpoint/2010/main">
    <mc:Choice Requires="p14">
      <p:transition spd="slow" p14:dur="2000" advTm="10721"/>
    </mc:Choice>
    <mc:Fallback xmlns="">
      <p:transition spd="slow" advTm="107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5CC77-6385-41B8-8495-D8085CCFDBB5}"/>
              </a:ext>
            </a:extLst>
          </p:cNvPr>
          <p:cNvSpPr>
            <a:spLocks noGrp="1"/>
          </p:cNvSpPr>
          <p:nvPr>
            <p:ph type="title"/>
          </p:nvPr>
        </p:nvSpPr>
        <p:spPr/>
        <p:txBody>
          <a:bodyPr/>
          <a:lstStyle/>
          <a:p>
            <a:pPr>
              <a:defRPr/>
            </a:pPr>
            <a:r>
              <a:rPr lang="en-GB" dirty="0"/>
              <a:t>This PowerPoint has:</a:t>
            </a:r>
          </a:p>
        </p:txBody>
      </p:sp>
      <p:sp>
        <p:nvSpPr>
          <p:cNvPr id="3" name="Content Placeholder 2">
            <a:extLst>
              <a:ext uri="{FF2B5EF4-FFF2-40B4-BE49-F238E27FC236}">
                <a16:creationId xmlns:a16="http://schemas.microsoft.com/office/drawing/2014/main" id="{D6A2787C-6267-45D4-AA30-035B2D0D3E27}"/>
              </a:ext>
            </a:extLst>
          </p:cNvPr>
          <p:cNvSpPr>
            <a:spLocks noGrp="1"/>
          </p:cNvSpPr>
          <p:nvPr>
            <p:ph idx="1"/>
          </p:nvPr>
        </p:nvSpPr>
        <p:spPr/>
        <p:txBody>
          <a:bodyPr/>
          <a:lstStyle/>
          <a:p>
            <a:pPr>
              <a:defRPr/>
            </a:pPr>
            <a:endParaRPr lang="en-GB" dirty="0"/>
          </a:p>
          <a:p>
            <a:pPr>
              <a:defRPr/>
            </a:pPr>
            <a:endParaRPr lang="en-GB" dirty="0"/>
          </a:p>
          <a:p>
            <a:pPr>
              <a:buFont typeface="Wingdings" panose="05000000000000000000" pitchFamily="2" charset="2"/>
              <a:buChar char="q"/>
              <a:defRPr/>
            </a:pPr>
            <a:r>
              <a:rPr lang="en-GB" sz="4800" dirty="0"/>
              <a:t>Considered the theoretical concepts of Gestalt Therapy</a:t>
            </a:r>
          </a:p>
        </p:txBody>
      </p:sp>
      <p:pic>
        <p:nvPicPr>
          <p:cNvPr id="5" name="Audio 4">
            <a:hlinkClick r:id="" action="ppaction://media"/>
            <a:extLst>
              <a:ext uri="{FF2B5EF4-FFF2-40B4-BE49-F238E27FC236}">
                <a16:creationId xmlns:a16="http://schemas.microsoft.com/office/drawing/2014/main" id="{16C90E98-1F71-4930-AA8D-C8F7A8F0B8B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06000" y="6096000"/>
            <a:ext cx="6096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Audio 12">
            <a:hlinkClick r:id="" action="ppaction://media"/>
            <a:extLst>
              <a:ext uri="{FF2B5EF4-FFF2-40B4-BE49-F238E27FC236}">
                <a16:creationId xmlns:a16="http://schemas.microsoft.com/office/drawing/2014/main" id="{88136B12-2132-4288-91C7-4DD2095A2FE4}"/>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1595"/>
    </mc:Choice>
    <mc:Fallback xmlns="">
      <p:transition spd="slow" advTm="21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4"/>
</p:tagLst>
</file>

<file path=ppt/tags/tag2.xml><?xml version="1.0" encoding="utf-8"?>
<p:tagLst xmlns:a="http://schemas.openxmlformats.org/drawingml/2006/main" xmlns:r="http://schemas.openxmlformats.org/officeDocument/2006/relationships" xmlns:p="http://schemas.openxmlformats.org/presentationml/2006/main">
  <p:tag name="TIMING" val="|6"/>
</p:tagLst>
</file>

<file path=ppt/tags/tag3.xml><?xml version="1.0" encoding="utf-8"?>
<p:tagLst xmlns:a="http://schemas.openxmlformats.org/drawingml/2006/main" xmlns:r="http://schemas.openxmlformats.org/officeDocument/2006/relationships" xmlns:p="http://schemas.openxmlformats.org/presentationml/2006/main">
  <p:tag name="TIMING" val="|5.3|2.2"/>
</p:tagLst>
</file>

<file path=ppt/tags/tag4.xml><?xml version="1.0" encoding="utf-8"?>
<p:tagLst xmlns:a="http://schemas.openxmlformats.org/drawingml/2006/main" xmlns:r="http://schemas.openxmlformats.org/officeDocument/2006/relationships" xmlns:p="http://schemas.openxmlformats.org/presentationml/2006/main">
  <p:tag name="TIMING" val="|31.4"/>
</p:tagLst>
</file>

<file path=ppt/tags/tag5.xml><?xml version="1.0" encoding="utf-8"?>
<p:tagLst xmlns:a="http://schemas.openxmlformats.org/drawingml/2006/main" xmlns:r="http://schemas.openxmlformats.org/officeDocument/2006/relationships" xmlns:p="http://schemas.openxmlformats.org/presentationml/2006/main">
  <p:tag name="TIMING" val="|2"/>
</p:tagLst>
</file>

<file path=ppt/tags/tag6.xml><?xml version="1.0" encoding="utf-8"?>
<p:tagLst xmlns:a="http://schemas.openxmlformats.org/drawingml/2006/main" xmlns:r="http://schemas.openxmlformats.org/officeDocument/2006/relationships" xmlns:p="http://schemas.openxmlformats.org/presentationml/2006/main">
  <p:tag name="TIMING" val="|1.5|1.6"/>
</p:tagLst>
</file>

<file path=ppt/tags/tag7.xml><?xml version="1.0" encoding="utf-8"?>
<p:tagLst xmlns:a="http://schemas.openxmlformats.org/drawingml/2006/main" xmlns:r="http://schemas.openxmlformats.org/officeDocument/2006/relationships" xmlns:p="http://schemas.openxmlformats.org/presentationml/2006/main">
  <p:tag name="TIMING" val="|1.6|8.2|2"/>
</p:tagLst>
</file>

<file path=ppt/tags/tag8.xml><?xml version="1.0" encoding="utf-8"?>
<p:tagLst xmlns:a="http://schemas.openxmlformats.org/drawingml/2006/main" xmlns:r="http://schemas.openxmlformats.org/officeDocument/2006/relationships" xmlns:p="http://schemas.openxmlformats.org/presentationml/2006/main">
  <p:tag name="TIMING" val="|26.5|7.7|8"/>
</p:tagLst>
</file>

<file path=ppt/tags/tag9.xml><?xml version="1.0" encoding="utf-8"?>
<p:tagLst xmlns:a="http://schemas.openxmlformats.org/drawingml/2006/main" xmlns:r="http://schemas.openxmlformats.org/officeDocument/2006/relationships" xmlns:p="http://schemas.openxmlformats.org/presentationml/2006/main">
  <p:tag name="TIMING" val="|25.3|20.6|13"/>
</p:tagLst>
</file>

<file path=ppt/tags/tag10.xml><?xml version="1.0" encoding="utf-8"?>
<p:tagLst xmlns:a="http://schemas.openxmlformats.org/drawingml/2006/main" xmlns:r="http://schemas.openxmlformats.org/officeDocument/2006/relationships" xmlns:p="http://schemas.openxmlformats.org/presentationml/2006/main">
  <p:tag name="TIMING" val="|19.1"/>
</p:tagLst>
</file>

<file path=ppt/tags/tag11.xml><?xml version="1.0" encoding="utf-8"?>
<p:tagLst xmlns:a="http://schemas.openxmlformats.org/drawingml/2006/main" xmlns:r="http://schemas.openxmlformats.org/officeDocument/2006/relationships" xmlns:p="http://schemas.openxmlformats.org/presentationml/2006/main">
  <p:tag name="TIMING" val="|1"/>
</p:tagLst>
</file>

<file path=ppt/tags/tag12.xml><?xml version="1.0" encoding="utf-8"?>
<p:tagLst xmlns:a="http://schemas.openxmlformats.org/drawingml/2006/main" xmlns:r="http://schemas.openxmlformats.org/officeDocument/2006/relationships" xmlns:p="http://schemas.openxmlformats.org/presentationml/2006/main">
  <p:tag name="TIMING" val="|2.8"/>
</p:tagLst>
</file>

<file path=ppt/tags/tag13.xml><?xml version="1.0" encoding="utf-8"?>
<p:tagLst xmlns:a="http://schemas.openxmlformats.org/drawingml/2006/main" xmlns:r="http://schemas.openxmlformats.org/officeDocument/2006/relationships" xmlns:p="http://schemas.openxmlformats.org/presentationml/2006/main">
  <p:tag name="TIMING" val="|1.6"/>
</p:tagLst>
</file>

<file path=ppt/tags/tag14.xml><?xml version="1.0" encoding="utf-8"?>
<p:tagLst xmlns:a="http://schemas.openxmlformats.org/drawingml/2006/main" xmlns:r="http://schemas.openxmlformats.org/officeDocument/2006/relationships" xmlns:p="http://schemas.openxmlformats.org/presentationml/2006/main">
  <p:tag name="TIMING" val="|1.2"/>
</p:tagLst>
</file>

<file path=ppt/tags/tag15.xml><?xml version="1.0" encoding="utf-8"?>
<p:tagLst xmlns:a="http://schemas.openxmlformats.org/drawingml/2006/main" xmlns:r="http://schemas.openxmlformats.org/officeDocument/2006/relationships" xmlns:p="http://schemas.openxmlformats.org/presentationml/2006/main">
  <p:tag name="TIMING" val="|3.5|12.3"/>
</p:tagLst>
</file>

<file path=ppt/tags/tag16.xml><?xml version="1.0" encoding="utf-8"?>
<p:tagLst xmlns:a="http://schemas.openxmlformats.org/drawingml/2006/main" xmlns:r="http://schemas.openxmlformats.org/officeDocument/2006/relationships" xmlns:p="http://schemas.openxmlformats.org/presentationml/2006/main">
  <p:tag name="TIMING" val="|2.9|31"/>
</p:tagLst>
</file>

<file path=ppt/tags/tag17.xml><?xml version="1.0" encoding="utf-8"?>
<p:tagLst xmlns:a="http://schemas.openxmlformats.org/drawingml/2006/main" xmlns:r="http://schemas.openxmlformats.org/officeDocument/2006/relationships" xmlns:p="http://schemas.openxmlformats.org/presentationml/2006/main">
  <p:tag name="TIMING" val="|3.3|2.5|15.9"/>
</p:tagLst>
</file>

<file path=ppt/tags/tag18.xml><?xml version="1.0" encoding="utf-8"?>
<p:tagLst xmlns:a="http://schemas.openxmlformats.org/drawingml/2006/main" xmlns:r="http://schemas.openxmlformats.org/officeDocument/2006/relationships" xmlns:p="http://schemas.openxmlformats.org/presentationml/2006/main">
  <p:tag name="TIMING" val="|2.9"/>
</p:tagLst>
</file>

<file path=ppt/tags/tag19.xml><?xml version="1.0" encoding="utf-8"?>
<p:tagLst xmlns:a="http://schemas.openxmlformats.org/drawingml/2006/main" xmlns:r="http://schemas.openxmlformats.org/officeDocument/2006/relationships" xmlns:p="http://schemas.openxmlformats.org/presentationml/2006/main">
  <p:tag name="TIMING" val="|1.7"/>
</p:tagLst>
</file>

<file path=ppt/tags/tag20.xml><?xml version="1.0" encoding="utf-8"?>
<p:tagLst xmlns:a="http://schemas.openxmlformats.org/drawingml/2006/main" xmlns:r="http://schemas.openxmlformats.org/officeDocument/2006/relationships" xmlns:p="http://schemas.openxmlformats.org/presentationml/2006/main">
  <p:tag name="TIMING" val="|2"/>
</p:tagLst>
</file>

<file path=ppt/tags/tag21.xml><?xml version="1.0" encoding="utf-8"?>
<p:tagLst xmlns:a="http://schemas.openxmlformats.org/drawingml/2006/main" xmlns:r="http://schemas.openxmlformats.org/officeDocument/2006/relationships" xmlns:p="http://schemas.openxmlformats.org/presentationml/2006/main">
  <p:tag name="TIMING" val="|4.7|17.4"/>
</p:tagLst>
</file>

<file path=ppt/tags/tag22.xml><?xml version="1.0" encoding="utf-8"?>
<p:tagLst xmlns:a="http://schemas.openxmlformats.org/drawingml/2006/main" xmlns:r="http://schemas.openxmlformats.org/officeDocument/2006/relationships" xmlns:p="http://schemas.openxmlformats.org/presentationml/2006/main">
  <p:tag name="TIMING" val="|1.8|18.1"/>
</p:tagLst>
</file>

<file path=ppt/tags/tag23.xml><?xml version="1.0" encoding="utf-8"?>
<p:tagLst xmlns:a="http://schemas.openxmlformats.org/drawingml/2006/main" xmlns:r="http://schemas.openxmlformats.org/officeDocument/2006/relationships" xmlns:p="http://schemas.openxmlformats.org/presentationml/2006/main">
  <p:tag name="TIMING" val="|1.8"/>
</p:tagLst>
</file>

<file path=ppt/tags/tag24.xml><?xml version="1.0" encoding="utf-8"?>
<p:tagLst xmlns:a="http://schemas.openxmlformats.org/drawingml/2006/main" xmlns:r="http://schemas.openxmlformats.org/officeDocument/2006/relationships" xmlns:p="http://schemas.openxmlformats.org/presentationml/2006/main">
  <p:tag name="TIMING" val="|4.9"/>
</p:tagLst>
</file>

<file path=ppt/tags/tag25.xml><?xml version="1.0" encoding="utf-8"?>
<p:tagLst xmlns:a="http://schemas.openxmlformats.org/drawingml/2006/main" xmlns:r="http://schemas.openxmlformats.org/officeDocument/2006/relationships" xmlns:p="http://schemas.openxmlformats.org/presentationml/2006/main">
  <p:tag name="TIMING" val="|3.6"/>
</p:tagLst>
</file>

<file path=ppt/tags/tag26.xml><?xml version="1.0" encoding="utf-8"?>
<p:tagLst xmlns:a="http://schemas.openxmlformats.org/drawingml/2006/main" xmlns:r="http://schemas.openxmlformats.org/officeDocument/2006/relationships" xmlns:p="http://schemas.openxmlformats.org/presentationml/2006/main">
  <p:tag name="TIMING" val="|7.2"/>
</p:tagLst>
</file>

<file path=ppt/tags/tag27.xml><?xml version="1.0" encoding="utf-8"?>
<p:tagLst xmlns:a="http://schemas.openxmlformats.org/drawingml/2006/main" xmlns:r="http://schemas.openxmlformats.org/officeDocument/2006/relationships" xmlns:p="http://schemas.openxmlformats.org/presentationml/2006/main">
  <p:tag name="TIMING" val="|6.8"/>
</p:tagLst>
</file>

<file path=ppt/tags/tag28.xml><?xml version="1.0" encoding="utf-8"?>
<p:tagLst xmlns:a="http://schemas.openxmlformats.org/drawingml/2006/main" xmlns:r="http://schemas.openxmlformats.org/officeDocument/2006/relationships" xmlns:p="http://schemas.openxmlformats.org/presentationml/2006/main">
  <p:tag name="TIMING" val="|2.9"/>
</p:tagLst>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675</TotalTime>
  <Words>948</Words>
  <Application>Microsoft Office PowerPoint</Application>
  <PresentationFormat>Widescreen</PresentationFormat>
  <Paragraphs>195</Paragraphs>
  <Slides>33</Slides>
  <Notes>32</Notes>
  <HiddenSlides>0</HiddenSlides>
  <MMClips>33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Arial</vt:lpstr>
      <vt:lpstr>Arizonia</vt:lpstr>
      <vt:lpstr>Calibri</vt:lpstr>
      <vt:lpstr>Calibri Light</vt:lpstr>
      <vt:lpstr>Garamond</vt:lpstr>
      <vt:lpstr>Open Sans</vt:lpstr>
      <vt:lpstr>Roboto</vt:lpstr>
      <vt:lpstr>Wingdings</vt:lpstr>
      <vt:lpstr>Retrospect</vt:lpstr>
      <vt:lpstr>Gestalt Therapy</vt:lpstr>
      <vt:lpstr>The aim of this PowerPoint is to:</vt:lpstr>
      <vt:lpstr>Gestalt</vt:lpstr>
      <vt:lpstr>The Person</vt:lpstr>
      <vt:lpstr>Remember ….</vt:lpstr>
      <vt:lpstr>Gestalt therapy … … ..</vt:lpstr>
      <vt:lpstr>In Gestalt therapy …</vt:lpstr>
      <vt:lpstr>Gestalt Personality Theory Concepts</vt:lpstr>
      <vt:lpstr>Gestalt Personality Theory Concepts</vt:lpstr>
      <vt:lpstr>The Field Theory Perspective </vt:lpstr>
      <vt:lpstr>The Phenomenological Perspective</vt:lpstr>
      <vt:lpstr>The Existential Perspective</vt:lpstr>
      <vt:lpstr>Goals of Gestalt Therapy</vt:lpstr>
      <vt:lpstr>Goals of Gestalt Therapy</vt:lpstr>
      <vt:lpstr>Gestalt Personality Theory Concepts</vt:lpstr>
      <vt:lpstr>Contact:</vt:lpstr>
      <vt:lpstr>Levels of Contact (Neurosis) : The Polarity of Creating Adjustment </vt:lpstr>
      <vt:lpstr>Levels of Contact (Neurosis)  The Polarity of Creating Adjustment </vt:lpstr>
      <vt:lpstr>View of Health</vt:lpstr>
      <vt:lpstr>View of Mental illness </vt:lpstr>
      <vt:lpstr>Levels of Contact (Neurosis)  The Polarity of Creating Adjustment</vt:lpstr>
      <vt:lpstr>Contact boundaries: </vt:lpstr>
      <vt:lpstr>CONTACT BOUNDARY DISTURBANCES </vt:lpstr>
      <vt:lpstr>CONTACT BOUNDARY DISTURBANCES</vt:lpstr>
      <vt:lpstr>CONTACT BOUNDARY DISTURBANCES</vt:lpstr>
      <vt:lpstr>Awareness: </vt:lpstr>
      <vt:lpstr>Unfinished business: </vt:lpstr>
      <vt:lpstr>FOUR CHARACTERISTICS OF GESTALT DIALOGUE </vt:lpstr>
      <vt:lpstr>FOUR CHARACTERISTICS OF GESTALT DIALOGUE </vt:lpstr>
      <vt:lpstr>FOUR CHARACTERISTICS OF GESTALT DIALOGUE </vt:lpstr>
      <vt:lpstr>FOUR CHARACTERISTICS OF GESTALT DIALOGUE </vt:lpstr>
      <vt:lpstr>Reading:</vt:lpstr>
      <vt:lpstr>This PowerPoint has: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Gestalt Therapy</dc:title>
  <dc:creator>Beverly Cole</dc:creator>
  <cp:lastModifiedBy>Beverly Cole</cp:lastModifiedBy>
  <cp:revision>14</cp:revision>
  <dcterms:created xsi:type="dcterms:W3CDTF">2021-01-12T19:31:53Z</dcterms:created>
  <dcterms:modified xsi:type="dcterms:W3CDTF">2021-01-15T07:39:54Z</dcterms:modified>
</cp:coreProperties>
</file>