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2FA95-C05B-4C96-88AC-303742118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FC164-0EB2-4661-866D-37AE72D604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5AA9B-1DFF-4E97-A7A3-E1623E374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1CA69C-AC92-493B-A1B5-0F6340160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05715-E725-4476-8D4B-25964D591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96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53856-ADE1-484D-92A3-90159782E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A7488-2806-43E2-8712-0A81729C7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98D721-F6D4-416E-8AF8-F3214ED297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A6751D-C159-4104-9CA4-EF06A6B45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E83E0E-0536-41A4-8BB3-156453D92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51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A2D0C-1980-487D-A93B-D62B232B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AA9EA-48E1-48B4-B146-13CA40A0C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163650-722C-49DB-A5B3-1A2FE3827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AECF2D-4A97-4B79-BF39-F75BDD279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CA643C-5ECF-4F49-B7FD-704FEE4B4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56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EE24B-68A8-4597-811C-E90E3BA922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58F4F-BA38-4073-8CD0-88C56F20EB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71E003-29CB-48A7-9FE0-83AFE3554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3F9638-B093-4031-9FF5-3D790CDCF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02A083-8CD7-4B27-B0DC-F1B7B7F39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3E9DAD-5B16-4ABC-88A8-C83D16376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82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A9EAA-3889-42AF-BABA-3E337A3BA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DE31E-0A83-4B5B-8253-67CA5FEAE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34FF6F-3B99-4864-91CB-69E87BE4AD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C7A715-F122-4B93-A616-CA69AE4AE7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173A85-2693-46AF-BC7E-C72B47C44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A6291A-85F9-4AE2-93E9-B567279D0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04F037-4D33-400F-B22D-AF277AA17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037319-1692-4BAF-8B5F-E32E783D4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11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639BC-7C79-40EA-8824-4AFF23384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1BE42B-71AE-41DE-A8EA-1D4BB96291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0CF066-8ACD-46B2-BECE-A8E8141B8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DC52-E6E5-4ED0-8BEA-971B80411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453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AEBDAA-CE5F-4E0C-AB24-B78B7B79AF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85032A-B93E-4AE1-9854-5FB1DA80E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A240B-1209-49A2-BF9F-2FAF71DD74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63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3939E-1292-4252-81A7-565F6BFE3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EE644-E96D-43F3-A326-64FDD0CB4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03BB89-9416-4784-886A-B3016EF723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B7376B-BBC0-423A-91B1-5CC73D77B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1540C-5686-4262-97F5-F0EF18081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9FCDF-A41F-4D4D-B912-3EC55A13B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95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4904E-2531-41B5-8329-01CD017B5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A5B0F2-E17C-44B7-81F2-0C5425D6C8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7A849-082D-4E8E-BCF3-EBC2501E8F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5AA21-B6B4-4B36-A881-23A6DD190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2F9689-86B9-4857-BCE3-71D2004FA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3385E4-778E-45C6-9698-BB8E1A333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24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ACFBA-09DA-4E6D-ABF7-CE142A968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D5B951-A702-4D31-A61D-4D6D75D6E1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E972D-7483-4D09-B785-7AC00AD4D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0E026-6AFE-4561-AED2-B70F9D8D4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83543-6428-4CDA-9A40-55214FAB1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7894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C386EF-5676-407D-A168-8388D2CAF1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237DDE-168D-40EB-BFAC-36C83CDCC4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6490CB-37AD-4023-A9E8-3E56BD99A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F7C1F-32FA-40A5-9414-1EA4ABAE1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BE649-4E23-44BE-97EE-46EF33B18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1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580A98-7795-4013-B24B-DE0196810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D47A9-8025-4B31-B6A7-E448D18A3E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80717-354D-46BE-AB54-A744FEC9AE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ED8B2F-B2D0-4365-A9DA-22419268E02B}" type="datetimeFigureOut">
              <a:rPr lang="en-GB" smtClean="0"/>
              <a:t>15/01/2022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DDF49-D577-4F3C-B2D3-86EEAD31B9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460F23-8DE2-41D6-8B38-F84105C4E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F3441-7464-475B-AC0C-2239A07220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14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Strategic_management" TargetMode="External" /><Relationship Id="rId2" Type="http://schemas.openxmlformats.org/officeDocument/2006/relationships/hyperlink" Target="https://en.wikipedia.org/wiki/Strategic_planning" TargetMode="External" /><Relationship Id="rId1" Type="http://schemas.openxmlformats.org/officeDocument/2006/relationships/slideLayout" Target="../slideLayouts/slideLayout1.xml" /><Relationship Id="rId5" Type="http://schemas.openxmlformats.org/officeDocument/2006/relationships/hyperlink" Target="https://en.wikipedia.org/wiki/Project_planning" TargetMode="External" /><Relationship Id="rId4" Type="http://schemas.openxmlformats.org/officeDocument/2006/relationships/hyperlink" Target="https://en.wikipedia.org/wiki/Business" TargetMode="Externa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ica.com/blog/best-time-management-tools#:~:text=Examples%20of%20time%20management%20tools,find%20many%20different%20software%20solutions" TargetMode="External" /><Relationship Id="rId2" Type="http://schemas.openxmlformats.org/officeDocument/2006/relationships/hyperlink" Target="https://www.cii.co.uk/media/6158020/a-useful-guide-to-swot-analysis.pdf%20accessed%20on%2010/01/2020" TargetMode="Externa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adecco.co.uk/blog/personal-development-plans" TargetMode="External" /><Relationship Id="rId4" Type="http://schemas.openxmlformats.org/officeDocument/2006/relationships/hyperlink" Target="https://help.open.ac.uk/pdp#:~:text=Personal%20development%20planning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70A27-6ED2-4A9F-85EC-BF0A7B9396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Lecturer Name: Gregory Cowan</a:t>
            </a:r>
            <a:br>
              <a:rPr lang="en-US" sz="2800" dirty="0"/>
            </a:br>
            <a:r>
              <a:rPr lang="en-US" sz="2800" dirty="0"/>
              <a:t>Code Module: BMSW4001</a:t>
            </a:r>
            <a:br>
              <a:rPr lang="en-US" sz="2800" dirty="0"/>
            </a:br>
            <a:r>
              <a:rPr lang="en-US" sz="2800" dirty="0" err="1"/>
              <a:t>Assignement</a:t>
            </a:r>
            <a:r>
              <a:rPr lang="en-US" sz="2800" dirty="0"/>
              <a:t> Title: Ace Practical Portfolio</a:t>
            </a:r>
            <a:br>
              <a:rPr lang="en-US" sz="2800" dirty="0"/>
            </a:br>
            <a:r>
              <a:rPr lang="en-US" sz="2800" dirty="0"/>
              <a:t>NDEYE FALL</a:t>
            </a:r>
            <a:br>
              <a:rPr lang="en-US" sz="2800" dirty="0"/>
            </a:br>
            <a:r>
              <a:rPr lang="en-US" sz="2800" dirty="0"/>
              <a:t>Student Number: 2030392</a:t>
            </a:r>
            <a:br>
              <a:rPr lang="en-US" sz="2800" dirty="0"/>
            </a:br>
            <a:r>
              <a:rPr lang="en-US" sz="2800" dirty="0"/>
              <a:t>SWOT ANALYSIS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4F6A4F-64CE-4E18-94C1-67DE2C0926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3089708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dirty="0"/>
              <a:t>Definition: </a:t>
            </a:r>
          </a:p>
          <a:p>
            <a:r>
              <a:rPr lang="en-US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SWOT analysis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(or </a:t>
            </a:r>
            <a:r>
              <a:rPr lang="en-US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SWOT matrix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) is a 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  <a:hlinkClick r:id="rId2" tooltip="Strategic planning"/>
              </a:rPr>
              <a:t>”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2" tooltip="Strategic planning"/>
              </a:rPr>
              <a:t>strategic planning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3" tooltip="Strategic management"/>
              </a:rPr>
              <a:t>strategic management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technique used to help a person or </a:t>
            </a:r>
            <a:r>
              <a:rPr lang="en-US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identify strengths, weaknesses, opportunities, and threats related to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4" tooltip="Business"/>
              </a:rPr>
              <a:t>business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competition or </a:t>
            </a:r>
            <a:r>
              <a:rPr lang="en-US" b="0" i="0" u="none" strike="noStrike" dirty="0">
                <a:solidFill>
                  <a:srgbClr val="0645AD"/>
                </a:solidFill>
                <a:effectLst/>
                <a:latin typeface="Arial" panose="020B0604020202020204" pitchFamily="34" charset="0"/>
                <a:hlinkClick r:id="rId5" tooltip="Project planning"/>
              </a:rPr>
              <a:t>project planning</a:t>
            </a:r>
            <a:r>
              <a:rPr lang="en-US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 It is sometimes called situational assessment or situational analysis.” (Wikipedia)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874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5F55B-D9DE-4405-A283-B5341CE4D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 ELEMENTS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C5AB7-0434-4966-9E3C-37221926B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l"/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Strenghts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b="0" i="0" dirty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Description of forces in a swot analysis</a:t>
            </a:r>
          </a:p>
          <a:p>
            <a:pPr algn="l"/>
            <a:br>
              <a:rPr lang="en-US" b="0" i="0" dirty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0" i="0" dirty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strengths are therefore the attributes, the internal elements, resources and the positive points that can be found in a company, an </a:t>
            </a:r>
            <a:r>
              <a:rPr lang="en-US" b="0" i="0" dirty="0" err="1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b="0" i="0" dirty="0">
                <a:solidFill>
                  <a:srgbClr val="1D22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a project, according to the article SWOT Analysis by (Pratt and Tucci, 2000).</a:t>
            </a:r>
          </a:p>
          <a:p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  <a:r>
              <a:rPr lang="en-US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Weaknesses are internal and harmful</a:t>
            </a:r>
            <a:r>
              <a:rPr lang="en-US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Weaknesses are factors of your business that mean you are unable to take advantage of an opportunity, or are vulnerable to a Threat.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dirty="0"/>
              <a:t>Opportunities: 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Opportunities refer 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to favorable external factors that could give an organization a competitive advantage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. For example, if a country cuts tariffs, a car manufacturer can export its cars into a new market, increasing sales and market share.</a:t>
            </a:r>
            <a:endParaRPr lang="en-US" dirty="0"/>
          </a:p>
          <a:p>
            <a:endParaRPr lang="en-US" dirty="0"/>
          </a:p>
          <a:p>
            <a:r>
              <a:rPr lang="en-US" dirty="0"/>
              <a:t>Threats: threats are all internal or external elements and other factors  that can put the organization in a difficult position for its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3937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A4A1C-DDF4-49F6-AA4A-8CAB26E85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Time management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09FAA-8D96-462E-91B1-C8EB188DA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Definition</a:t>
            </a:r>
          </a:p>
          <a:p>
            <a:r>
              <a:rPr lang="en-US" dirty="0"/>
              <a:t>Time management tools are sets of technical tools  allowing the </a:t>
            </a:r>
            <a:r>
              <a:rPr lang="en-US" dirty="0" err="1"/>
              <a:t>organisation</a:t>
            </a:r>
            <a:r>
              <a:rPr lang="en-US" dirty="0"/>
              <a:t> to be able to </a:t>
            </a:r>
            <a:r>
              <a:rPr lang="en-US" dirty="0" err="1"/>
              <a:t>prioritise</a:t>
            </a:r>
            <a:r>
              <a:rPr lang="en-US" dirty="0"/>
              <a:t> the management of the time used for each of the tasks that could be chosen.</a:t>
            </a:r>
          </a:p>
          <a:p>
            <a:endParaRPr lang="en-US" dirty="0"/>
          </a:p>
          <a:p>
            <a:r>
              <a:rPr lang="en-US" dirty="0"/>
              <a:t>These tools can be 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calendar, note‑taking software, time tracker, </a:t>
            </a:r>
            <a:r>
              <a:rPr lang="en-US" b="1" i="0" dirty="0" err="1">
                <a:solidFill>
                  <a:srgbClr val="202124"/>
                </a:solidFill>
                <a:effectLst/>
                <a:latin typeface="Google Sans Text"/>
              </a:rPr>
              <a:t>specialised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 time management apps and so on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. We can also add the employee </a:t>
            </a:r>
            <a:r>
              <a:rPr lang="en-US" b="0" i="0" dirty="0" err="1">
                <a:solidFill>
                  <a:srgbClr val="202124"/>
                </a:solidFill>
                <a:effectLst/>
                <a:latin typeface="Google Sans Text"/>
              </a:rPr>
              <a:t>rota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 system For every time management tool, you can find many different software solutions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973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C2B4C-7ED8-4CBD-A0ED-A2BCAF3E9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development Plan (PDP)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C99F3E-A516-48C8-B53A-2534D8B1D5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Definition</a:t>
            </a:r>
          </a:p>
          <a:p>
            <a:r>
              <a:rPr lang="en-US" b="0" i="0" dirty="0">
                <a:solidFill>
                  <a:srgbClr val="4D5156"/>
                </a:solidFill>
                <a:effectLst/>
                <a:latin typeface="Google Sans Text"/>
              </a:rPr>
              <a:t>Personal development planning is the process of creating an action plan based on awareness, values, reflection, goal-setting and planning for personal development within the context of a career, education, relationship or for self-improvement. (Wikipedia)</a:t>
            </a:r>
            <a:endParaRPr lang="en-US" dirty="0"/>
          </a:p>
          <a:p>
            <a:r>
              <a:rPr lang="en-US" dirty="0"/>
              <a:t>How it works</a:t>
            </a:r>
          </a:p>
          <a:p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Personal development planning is a process, which can help you to 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achieve your goals in three key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 areas. ... First identify your strengths, the skills you wish to develop and then set yourself realistic goals for each area you wish to focus on: careers and employability, study, or personal development.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456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22B64-4BC8-4368-8977-82C72ED10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in the recruitment sector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1D821-AD5F-4C4F-9CA6-574668CBE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How to link it with recruitment</a:t>
            </a:r>
            <a:endParaRPr lang="en-GB" dirty="0"/>
          </a:p>
          <a:p>
            <a:pPr algn="l"/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Is PDP important for employment?</a:t>
            </a:r>
          </a:p>
          <a:p>
            <a:pPr algn="l"/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Using PDPs, you 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can engage your employee's abilities, commitment and knowledge to </a:t>
            </a:r>
            <a:r>
              <a:rPr lang="en-US" b="1" i="0" dirty="0" err="1">
                <a:solidFill>
                  <a:srgbClr val="202124"/>
                </a:solidFill>
                <a:effectLst/>
                <a:latin typeface="Google Sans Text"/>
              </a:rPr>
              <a:t>maximise</a:t>
            </a:r>
            <a:r>
              <a:rPr lang="en-US" b="1" i="0" dirty="0">
                <a:solidFill>
                  <a:srgbClr val="202124"/>
                </a:solidFill>
                <a:effectLst/>
                <a:latin typeface="Google Sans Text"/>
              </a:rPr>
              <a:t> their potential and that of the business</a:t>
            </a:r>
            <a:r>
              <a:rPr lang="en-US" b="0" i="0" dirty="0">
                <a:solidFill>
                  <a:srgbClr val="202124"/>
                </a:solidFill>
                <a:effectLst/>
                <a:latin typeface="Google Sans Text"/>
              </a:rPr>
              <a:t>. Personal development plans are also a good way for an employer to show that it cares about the development and long-term careers of its people.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7553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F0D4B-F8D1-4C01-ACD3-FEA083EB0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00546-C720-451A-B66E-A9997292B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https://www.cii.co.uk/media/6158020/a-useful-guide-to-swot-analysis.pdf accessed on 10/01/2020</a:t>
            </a:r>
            <a:endParaRPr lang="en-US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https://www.spica.com/blog/best-time-management-tools#:~:text=Examples%20of%20time%20management%20tools,find%20many%20different%20software%20solutions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https://help.open.ac.uk/pdp#:~:text=Personal%20development%20planning</a:t>
            </a:r>
            <a:endParaRPr lang="en-US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https://www.adecco.co.uk/blog/personal-development-plans</a:t>
            </a:r>
            <a:endParaRPr lang="en-US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solidFill>
                <a:srgbClr val="20212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157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</TotalTime>
  <Words>204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Lecturer Name: Gregory Cowan Code Module: BMSW4001 Assignement Title: Ace Practical Portfolio NDEYE FALL Student Number: 2030392 SWOT ANALYSIS</vt:lpstr>
      <vt:lpstr>SWOT ELEMENTS</vt:lpstr>
      <vt:lpstr>Time management tools</vt:lpstr>
      <vt:lpstr>Personal development Plan (PDP)</vt:lpstr>
      <vt:lpstr>Application in the recruitment sector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SWOT ANALYSIS</dc:title>
  <dc:creator>Weber Ndoakor</dc:creator>
  <cp:lastModifiedBy>Diopfifi1956@gmail.com</cp:lastModifiedBy>
  <cp:revision>18</cp:revision>
  <dcterms:created xsi:type="dcterms:W3CDTF">2022-01-14T11:56:21Z</dcterms:created>
  <dcterms:modified xsi:type="dcterms:W3CDTF">2022-01-15T18:15:04Z</dcterms:modified>
</cp:coreProperties>
</file>