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8B1717-A588-4238-A4F8-3FBCA7A983F0}" v="114" dt="2026-06-26T15:10:07.4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35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a H" userId="6e2f7125e8eb41ed" providerId="LiveId" clId="{2DB5E15C-25C8-4AC5-AE27-E72A59578287}"/>
    <pc:docChg chg="undo redo custSel modSld sldOrd">
      <pc:chgData name="Pata H" userId="6e2f7125e8eb41ed" providerId="LiveId" clId="{2DB5E15C-25C8-4AC5-AE27-E72A59578287}" dt="2026-06-26T15:10:07.453" v="2378"/>
      <pc:docMkLst>
        <pc:docMk/>
      </pc:docMkLst>
      <pc:sldChg chg="addSp delSp modSp mod ord setBg addAnim delAnim modAnim">
        <pc:chgData name="Pata H" userId="6e2f7125e8eb41ed" providerId="LiveId" clId="{2DB5E15C-25C8-4AC5-AE27-E72A59578287}" dt="2026-06-11T16:37:01.671" v="709" actId="14100"/>
        <pc:sldMkLst>
          <pc:docMk/>
          <pc:sldMk cId="1674239404" sldId="256"/>
        </pc:sldMkLst>
        <pc:spChg chg="mod">
          <ac:chgData name="Pata H" userId="6e2f7125e8eb41ed" providerId="LiveId" clId="{2DB5E15C-25C8-4AC5-AE27-E72A59578287}" dt="2026-06-11T16:34:16.954" v="688" actId="20577"/>
          <ac:spMkLst>
            <pc:docMk/>
            <pc:sldMk cId="1674239404" sldId="256"/>
            <ac:spMk id="3" creationId="{0DA5093B-8339-E456-2D61-907943F99D80}"/>
          </ac:spMkLst>
        </pc:spChg>
        <pc:spChg chg="add">
          <ac:chgData name="Pata H" userId="6e2f7125e8eb41ed" providerId="LiveId" clId="{2DB5E15C-25C8-4AC5-AE27-E72A59578287}" dt="2026-06-11T14:57:21.437" v="310" actId="26606"/>
          <ac:spMkLst>
            <pc:docMk/>
            <pc:sldMk cId="1674239404" sldId="256"/>
            <ac:spMk id="8" creationId="{F12E7CC5-C78B-4EBD-9565-3FA00FAA6CF2}"/>
          </ac:spMkLst>
        </pc:spChg>
        <pc:spChg chg="add">
          <ac:chgData name="Pata H" userId="6e2f7125e8eb41ed" providerId="LiveId" clId="{2DB5E15C-25C8-4AC5-AE27-E72A59578287}" dt="2026-06-11T14:57:21.437" v="310" actId="26606"/>
          <ac:spMkLst>
            <pc:docMk/>
            <pc:sldMk cId="1674239404" sldId="256"/>
            <ac:spMk id="10" creationId="{3A4529A5-F675-429F-8044-01372BB13422}"/>
          </ac:spMkLst>
        </pc:spChg>
        <pc:spChg chg="add">
          <ac:chgData name="Pata H" userId="6e2f7125e8eb41ed" providerId="LiveId" clId="{2DB5E15C-25C8-4AC5-AE27-E72A59578287}" dt="2026-06-11T14:57:21.437" v="310" actId="26606"/>
          <ac:spMkLst>
            <pc:docMk/>
            <pc:sldMk cId="1674239404" sldId="256"/>
            <ac:spMk id="12" creationId="{32C5B66D-E390-4A14-AB60-69626CBF294E}"/>
          </ac:spMkLst>
        </pc:spChg>
        <pc:spChg chg="add">
          <ac:chgData name="Pata H" userId="6e2f7125e8eb41ed" providerId="LiveId" clId="{2DB5E15C-25C8-4AC5-AE27-E72A59578287}" dt="2026-06-11T14:57:21.437" v="310" actId="26606"/>
          <ac:spMkLst>
            <pc:docMk/>
            <pc:sldMk cId="1674239404" sldId="256"/>
            <ac:spMk id="14" creationId="{646273DA-F933-4D17-A5FE-B1EF87FD7A20}"/>
          </ac:spMkLst>
        </pc:spChg>
        <pc:graphicFrameChg chg="add mod modGraphic">
          <ac:chgData name="Pata H" userId="6e2f7125e8eb41ed" providerId="LiveId" clId="{2DB5E15C-25C8-4AC5-AE27-E72A59578287}" dt="2026-06-11T16:37:01.671" v="709" actId="14100"/>
          <ac:graphicFrameMkLst>
            <pc:docMk/>
            <pc:sldMk cId="1674239404" sldId="256"/>
            <ac:graphicFrameMk id="13" creationId="{11751F61-C59A-9B73-BCE9-256180D030E8}"/>
          </ac:graphicFrameMkLst>
        </pc:graphicFrameChg>
      </pc:sldChg>
      <pc:sldChg chg="addSp delSp modSp mod setBg addAnim delAnim modAnim delDesignElem">
        <pc:chgData name="Pata H" userId="6e2f7125e8eb41ed" providerId="LiveId" clId="{2DB5E15C-25C8-4AC5-AE27-E72A59578287}" dt="2026-06-25T13:52:00.229" v="1524" actId="20577"/>
        <pc:sldMkLst>
          <pc:docMk/>
          <pc:sldMk cId="3489704800" sldId="257"/>
        </pc:sldMkLst>
        <pc:spChg chg="mod">
          <ac:chgData name="Pata H" userId="6e2f7125e8eb41ed" providerId="LiveId" clId="{2DB5E15C-25C8-4AC5-AE27-E72A59578287}" dt="2026-06-11T17:05:30.980" v="1111" actId="13926"/>
          <ac:spMkLst>
            <pc:docMk/>
            <pc:sldMk cId="3489704800" sldId="257"/>
            <ac:spMk id="2" creationId="{40660405-E609-3B11-DCBE-4D718AA664C1}"/>
          </ac:spMkLst>
        </pc:spChg>
        <pc:spChg chg="add mod">
          <ac:chgData name="Pata H" userId="6e2f7125e8eb41ed" providerId="LiveId" clId="{2DB5E15C-25C8-4AC5-AE27-E72A59578287}" dt="2026-06-11T14:28:46.930" v="31" actId="17032"/>
          <ac:spMkLst>
            <pc:docMk/>
            <pc:sldMk cId="3489704800" sldId="257"/>
            <ac:spMk id="6" creationId="{99A938A4-2399-D921-F14D-40C41C2CBAC1}"/>
          </ac:spMkLst>
        </pc:spChg>
        <pc:spChg chg="add mod">
          <ac:chgData name="Pata H" userId="6e2f7125e8eb41ed" providerId="LiveId" clId="{2DB5E15C-25C8-4AC5-AE27-E72A59578287}" dt="2026-06-25T13:52:00.229" v="1524" actId="20577"/>
          <ac:spMkLst>
            <pc:docMk/>
            <pc:sldMk cId="3489704800" sldId="257"/>
            <ac:spMk id="19" creationId="{B5F0E167-A15B-52E7-FEED-CD143A121C64}"/>
          </ac:spMkLst>
        </pc:spChg>
        <pc:picChg chg="add mod">
          <ac:chgData name="Pata H" userId="6e2f7125e8eb41ed" providerId="LiveId" clId="{2DB5E15C-25C8-4AC5-AE27-E72A59578287}" dt="2026-06-11T17:05:56.105" v="1118" actId="1076"/>
          <ac:picMkLst>
            <pc:docMk/>
            <pc:sldMk cId="3489704800" sldId="257"/>
            <ac:picMk id="4" creationId="{A9E4AEF6-31EB-CB90-F704-91EE3A4958BD}"/>
          </ac:picMkLst>
        </pc:picChg>
      </pc:sldChg>
      <pc:sldChg chg="addSp delSp modSp mod modTransition setBg modClrScheme delDesignElem chgLayout">
        <pc:chgData name="Pata H" userId="6e2f7125e8eb41ed" providerId="LiveId" clId="{2DB5E15C-25C8-4AC5-AE27-E72A59578287}" dt="2026-06-25T14:13:48.477" v="1661" actId="115"/>
        <pc:sldMkLst>
          <pc:docMk/>
          <pc:sldMk cId="1348480484" sldId="258"/>
        </pc:sldMkLst>
        <pc:spChg chg="mod ord">
          <ac:chgData name="Pata H" userId="6e2f7125e8eb41ed" providerId="LiveId" clId="{2DB5E15C-25C8-4AC5-AE27-E72A59578287}" dt="2026-06-25T14:06:59.542" v="1628" actId="1076"/>
          <ac:spMkLst>
            <pc:docMk/>
            <pc:sldMk cId="1348480484" sldId="258"/>
            <ac:spMk id="2" creationId="{0EAB31CF-64CF-82CE-36AD-9CE00113D0CD}"/>
          </ac:spMkLst>
        </pc:spChg>
        <pc:spChg chg="add del mod ord">
          <ac:chgData name="Pata H" userId="6e2f7125e8eb41ed" providerId="LiveId" clId="{2DB5E15C-25C8-4AC5-AE27-E72A59578287}" dt="2026-06-25T14:05:52.165" v="1609" actId="700"/>
          <ac:spMkLst>
            <pc:docMk/>
            <pc:sldMk cId="1348480484" sldId="258"/>
            <ac:spMk id="9" creationId="{E2F65BC3-7FAF-2A78-7F52-C936348A44F8}"/>
          </ac:spMkLst>
        </pc:spChg>
        <pc:spChg chg="add mod">
          <ac:chgData name="Pata H" userId="6e2f7125e8eb41ed" providerId="LiveId" clId="{2DB5E15C-25C8-4AC5-AE27-E72A59578287}" dt="2026-06-25T14:07:04.014" v="1629" actId="1076"/>
          <ac:spMkLst>
            <pc:docMk/>
            <pc:sldMk cId="1348480484" sldId="258"/>
            <ac:spMk id="10" creationId="{62B73634-1FEF-78F9-A67A-F46CDBBDFA3B}"/>
          </ac:spMkLst>
        </pc:spChg>
        <pc:spChg chg="add mod">
          <ac:chgData name="Pata H" userId="6e2f7125e8eb41ed" providerId="LiveId" clId="{2DB5E15C-25C8-4AC5-AE27-E72A59578287}" dt="2026-06-25T14:13:48.477" v="1661" actId="115"/>
          <ac:spMkLst>
            <pc:docMk/>
            <pc:sldMk cId="1348480484" sldId="258"/>
            <ac:spMk id="11" creationId="{F2185851-5A18-39A4-BA48-8C7BD74754A0}"/>
          </ac:spMkLst>
        </pc:spChg>
        <pc:spChg chg="add del">
          <ac:chgData name="Pata H" userId="6e2f7125e8eb41ed" providerId="LiveId" clId="{2DB5E15C-25C8-4AC5-AE27-E72A59578287}" dt="2026-06-25T14:05:52.165" v="1609" actId="700"/>
          <ac:spMkLst>
            <pc:docMk/>
            <pc:sldMk cId="1348480484" sldId="258"/>
            <ac:spMk id="23" creationId="{F12E7CC5-C78B-4EBD-9565-3FA00FAA6CF2}"/>
          </ac:spMkLst>
        </pc:spChg>
        <pc:spChg chg="add del">
          <ac:chgData name="Pata H" userId="6e2f7125e8eb41ed" providerId="LiveId" clId="{2DB5E15C-25C8-4AC5-AE27-E72A59578287}" dt="2026-06-25T14:05:52.165" v="1609" actId="700"/>
          <ac:spMkLst>
            <pc:docMk/>
            <pc:sldMk cId="1348480484" sldId="258"/>
            <ac:spMk id="25" creationId="{3A4529A5-F675-429F-8044-01372BB13422}"/>
          </ac:spMkLst>
        </pc:spChg>
        <pc:spChg chg="add del">
          <ac:chgData name="Pata H" userId="6e2f7125e8eb41ed" providerId="LiveId" clId="{2DB5E15C-25C8-4AC5-AE27-E72A59578287}" dt="2026-06-25T14:05:52.165" v="1609" actId="700"/>
          <ac:spMkLst>
            <pc:docMk/>
            <pc:sldMk cId="1348480484" sldId="258"/>
            <ac:spMk id="27" creationId="{63DAB858-5A0C-4AFF-AAC6-705EDF8DB733}"/>
          </ac:spMkLst>
        </pc:spChg>
        <pc:spChg chg="add del">
          <ac:chgData name="Pata H" userId="6e2f7125e8eb41ed" providerId="LiveId" clId="{2DB5E15C-25C8-4AC5-AE27-E72A59578287}" dt="2026-06-25T12:36:33.382" v="1499" actId="26606"/>
          <ac:spMkLst>
            <pc:docMk/>
            <pc:sldMk cId="1348480484" sldId="258"/>
            <ac:spMk id="32" creationId="{2151139A-886F-4B97-8815-729AD3831BBD}"/>
          </ac:spMkLst>
        </pc:spChg>
        <pc:spChg chg="add del">
          <ac:chgData name="Pata H" userId="6e2f7125e8eb41ed" providerId="LiveId" clId="{2DB5E15C-25C8-4AC5-AE27-E72A59578287}" dt="2026-06-25T12:36:33.382" v="1499" actId="26606"/>
          <ac:spMkLst>
            <pc:docMk/>
            <pc:sldMk cId="1348480484" sldId="258"/>
            <ac:spMk id="34" creationId="{AB5E08C4-8CDD-4623-A5B8-E998C6DEE3B7}"/>
          </ac:spMkLst>
        </pc:spChg>
        <pc:spChg chg="add del">
          <ac:chgData name="Pata H" userId="6e2f7125e8eb41ed" providerId="LiveId" clId="{2DB5E15C-25C8-4AC5-AE27-E72A59578287}" dt="2026-06-25T12:36:33.382" v="1499" actId="26606"/>
          <ac:spMkLst>
            <pc:docMk/>
            <pc:sldMk cId="1348480484" sldId="258"/>
            <ac:spMk id="36" creationId="{15F33878-D502-4FFA-8ACE-F2AECDB2A23F}"/>
          </ac:spMkLst>
        </pc:spChg>
        <pc:spChg chg="add del">
          <ac:chgData name="Pata H" userId="6e2f7125e8eb41ed" providerId="LiveId" clId="{2DB5E15C-25C8-4AC5-AE27-E72A59578287}" dt="2026-06-25T12:36:33.382" v="1499" actId="26606"/>
          <ac:spMkLst>
            <pc:docMk/>
            <pc:sldMk cId="1348480484" sldId="258"/>
            <ac:spMk id="38" creationId="{D3539FEE-81D3-4406-802E-60B20B16F4F6}"/>
          </ac:spMkLst>
        </pc:spChg>
        <pc:spChg chg="add del">
          <ac:chgData name="Pata H" userId="6e2f7125e8eb41ed" providerId="LiveId" clId="{2DB5E15C-25C8-4AC5-AE27-E72A59578287}" dt="2026-06-25T12:36:33.382" v="1499" actId="26606"/>
          <ac:spMkLst>
            <pc:docMk/>
            <pc:sldMk cId="1348480484" sldId="258"/>
            <ac:spMk id="40" creationId="{DC701763-729E-462F-A5A8-E0DEFEB1E2E4}"/>
          </ac:spMkLst>
        </pc:spChg>
        <pc:spChg chg="add del">
          <ac:chgData name="Pata H" userId="6e2f7125e8eb41ed" providerId="LiveId" clId="{2DB5E15C-25C8-4AC5-AE27-E72A59578287}" dt="2026-06-25T12:36:43.773" v="1501" actId="26606"/>
          <ac:spMkLst>
            <pc:docMk/>
            <pc:sldMk cId="1348480484" sldId="258"/>
            <ac:spMk id="42" creationId="{F0087D53-9295-4463-AAE4-D5C626046E9F}"/>
          </ac:spMkLst>
        </pc:spChg>
        <pc:spChg chg="add del">
          <ac:chgData name="Pata H" userId="6e2f7125e8eb41ed" providerId="LiveId" clId="{2DB5E15C-25C8-4AC5-AE27-E72A59578287}" dt="2026-06-25T12:36:43.773" v="1501" actId="26606"/>
          <ac:spMkLst>
            <pc:docMk/>
            <pc:sldMk cId="1348480484" sldId="258"/>
            <ac:spMk id="43" creationId="{D6A9C53F-5F90-40A5-8C85-5412D39C8C68}"/>
          </ac:spMkLst>
        </pc:spChg>
        <pc:picChg chg="add mod">
          <ac:chgData name="Pata H" userId="6e2f7125e8eb41ed" providerId="LiveId" clId="{2DB5E15C-25C8-4AC5-AE27-E72A59578287}" dt="2026-06-25T14:10:20.623" v="1632" actId="14861"/>
          <ac:picMkLst>
            <pc:docMk/>
            <pc:sldMk cId="1348480484" sldId="258"/>
            <ac:picMk id="4" creationId="{E61F3FA6-D4CB-4444-6289-104EF7CCE321}"/>
          </ac:picMkLst>
        </pc:picChg>
        <pc:picChg chg="add mod ord">
          <ac:chgData name="Pata H" userId="6e2f7125e8eb41ed" providerId="LiveId" clId="{2DB5E15C-25C8-4AC5-AE27-E72A59578287}" dt="2026-06-25T14:05:52.165" v="1609" actId="700"/>
          <ac:picMkLst>
            <pc:docMk/>
            <pc:sldMk cId="1348480484" sldId="258"/>
            <ac:picMk id="5" creationId="{E1A988ED-0A77-BF38-4236-AAD01BB31CC3}"/>
          </ac:picMkLst>
        </pc:picChg>
        <pc:picChg chg="add del mod">
          <ac:chgData name="Pata H" userId="6e2f7125e8eb41ed" providerId="LiveId" clId="{2DB5E15C-25C8-4AC5-AE27-E72A59578287}" dt="2026-06-25T14:03:09.135" v="1529" actId="21"/>
          <ac:picMkLst>
            <pc:docMk/>
            <pc:sldMk cId="1348480484" sldId="258"/>
            <ac:picMk id="6" creationId="{B61FAD9C-F077-90BE-2BF0-E965B8CB0B95}"/>
          </ac:picMkLst>
        </pc:picChg>
        <pc:picChg chg="add mod">
          <ac:chgData name="Pata H" userId="6e2f7125e8eb41ed" providerId="LiveId" clId="{2DB5E15C-25C8-4AC5-AE27-E72A59578287}" dt="2026-06-25T14:05:12.888" v="1544" actId="14100"/>
          <ac:picMkLst>
            <pc:docMk/>
            <pc:sldMk cId="1348480484" sldId="258"/>
            <ac:picMk id="8" creationId="{A5A94B1B-9A9F-BFD9-EAB7-79E041695D02}"/>
          </ac:picMkLst>
        </pc:picChg>
      </pc:sldChg>
      <pc:sldChg chg="addSp delSp modSp mod ord setBg modAnim">
        <pc:chgData name="Pata H" userId="6e2f7125e8eb41ed" providerId="LiveId" clId="{2DB5E15C-25C8-4AC5-AE27-E72A59578287}" dt="2026-06-11T17:36:06.286" v="1200"/>
        <pc:sldMkLst>
          <pc:docMk/>
          <pc:sldMk cId="3928105960" sldId="259"/>
        </pc:sldMkLst>
        <pc:spChg chg="mod ord">
          <ac:chgData name="Pata H" userId="6e2f7125e8eb41ed" providerId="LiveId" clId="{2DB5E15C-25C8-4AC5-AE27-E72A59578287}" dt="2026-06-11T17:08:36.262" v="1123" actId="1076"/>
          <ac:spMkLst>
            <pc:docMk/>
            <pc:sldMk cId="3928105960" sldId="259"/>
            <ac:spMk id="2" creationId="{4AFB07CD-FC05-27D9-FA3B-736DAA30B637}"/>
          </ac:spMkLst>
        </pc:spChg>
        <pc:spChg chg="add">
          <ac:chgData name="Pata H" userId="6e2f7125e8eb41ed" providerId="LiveId" clId="{2DB5E15C-25C8-4AC5-AE27-E72A59578287}" dt="2026-06-11T14:55:37.060" v="300" actId="26606"/>
          <ac:spMkLst>
            <pc:docMk/>
            <pc:sldMk cId="3928105960" sldId="259"/>
            <ac:spMk id="23" creationId="{F12E7CC5-C78B-4EBD-9565-3FA00FAA6CF2}"/>
          </ac:spMkLst>
        </pc:spChg>
        <pc:spChg chg="add">
          <ac:chgData name="Pata H" userId="6e2f7125e8eb41ed" providerId="LiveId" clId="{2DB5E15C-25C8-4AC5-AE27-E72A59578287}" dt="2026-06-11T14:55:37.060" v="300" actId="26606"/>
          <ac:spMkLst>
            <pc:docMk/>
            <pc:sldMk cId="3928105960" sldId="259"/>
            <ac:spMk id="25" creationId="{3A4529A5-F675-429F-8044-01372BB13422}"/>
          </ac:spMkLst>
        </pc:spChg>
        <pc:spChg chg="add">
          <ac:chgData name="Pata H" userId="6e2f7125e8eb41ed" providerId="LiveId" clId="{2DB5E15C-25C8-4AC5-AE27-E72A59578287}" dt="2026-06-11T14:55:37.060" v="300" actId="26606"/>
          <ac:spMkLst>
            <pc:docMk/>
            <pc:sldMk cId="3928105960" sldId="259"/>
            <ac:spMk id="27" creationId="{63DAB858-5A0C-4AFF-AAC6-705EDF8DB733}"/>
          </ac:spMkLst>
        </pc:spChg>
        <pc:picChg chg="add mod">
          <ac:chgData name="Pata H" userId="6e2f7125e8eb41ed" providerId="LiveId" clId="{2DB5E15C-25C8-4AC5-AE27-E72A59578287}" dt="2026-06-11T17:35:27.173" v="1190" actId="14100"/>
          <ac:picMkLst>
            <pc:docMk/>
            <pc:sldMk cId="3928105960" sldId="259"/>
            <ac:picMk id="7" creationId="{7DEC96CE-584F-D1E0-F321-1AB4F890B31E}"/>
          </ac:picMkLst>
        </pc:picChg>
        <pc:picChg chg="add mod">
          <ac:chgData name="Pata H" userId="6e2f7125e8eb41ed" providerId="LiveId" clId="{2DB5E15C-25C8-4AC5-AE27-E72A59578287}" dt="2026-06-11T17:20:05.177" v="1145" actId="14100"/>
          <ac:picMkLst>
            <pc:docMk/>
            <pc:sldMk cId="3928105960" sldId="259"/>
            <ac:picMk id="19" creationId="{335B71B5-F868-4B96-1326-61F1A85C3E40}"/>
          </ac:picMkLst>
        </pc:picChg>
        <pc:picChg chg="add mod">
          <ac:chgData name="Pata H" userId="6e2f7125e8eb41ed" providerId="LiveId" clId="{2DB5E15C-25C8-4AC5-AE27-E72A59578287}" dt="2026-06-11T17:20:28.093" v="1150" actId="1076"/>
          <ac:picMkLst>
            <pc:docMk/>
            <pc:sldMk cId="3928105960" sldId="259"/>
            <ac:picMk id="21" creationId="{8CA8E63F-FC6A-67C3-C847-1D136AF7093C}"/>
          </ac:picMkLst>
        </pc:picChg>
        <pc:picChg chg="add mod">
          <ac:chgData name="Pata H" userId="6e2f7125e8eb41ed" providerId="LiveId" clId="{2DB5E15C-25C8-4AC5-AE27-E72A59578287}" dt="2026-06-11T17:22:37.236" v="1166" actId="1076"/>
          <ac:picMkLst>
            <pc:docMk/>
            <pc:sldMk cId="3928105960" sldId="259"/>
            <ac:picMk id="30" creationId="{17A30592-A654-8695-C529-70E727F2A8AE}"/>
          </ac:picMkLst>
        </pc:picChg>
        <pc:picChg chg="add mod">
          <ac:chgData name="Pata H" userId="6e2f7125e8eb41ed" providerId="LiveId" clId="{2DB5E15C-25C8-4AC5-AE27-E72A59578287}" dt="2026-06-11T17:31:31.911" v="1176" actId="962"/>
          <ac:picMkLst>
            <pc:docMk/>
            <pc:sldMk cId="3928105960" sldId="259"/>
            <ac:picMk id="34" creationId="{35DA176A-5980-0A9A-2536-58CD57CEDCA9}"/>
          </ac:picMkLst>
        </pc:picChg>
        <pc:picChg chg="add mod">
          <ac:chgData name="Pata H" userId="6e2f7125e8eb41ed" providerId="LiveId" clId="{2DB5E15C-25C8-4AC5-AE27-E72A59578287}" dt="2026-06-11T17:35:11.813" v="1187" actId="1076"/>
          <ac:picMkLst>
            <pc:docMk/>
            <pc:sldMk cId="3928105960" sldId="259"/>
            <ac:picMk id="36" creationId="{7D32576D-5EC8-9FB7-60FE-F5D292AF8F96}"/>
          </ac:picMkLst>
        </pc:picChg>
        <pc:picChg chg="add mod">
          <ac:chgData name="Pata H" userId="6e2f7125e8eb41ed" providerId="LiveId" clId="{2DB5E15C-25C8-4AC5-AE27-E72A59578287}" dt="2026-06-11T17:35:13.831" v="1188" actId="1076"/>
          <ac:picMkLst>
            <pc:docMk/>
            <pc:sldMk cId="3928105960" sldId="259"/>
            <ac:picMk id="38" creationId="{B46914BF-DDB3-DB61-9BAE-92441BDA7D5F}"/>
          </ac:picMkLst>
        </pc:picChg>
      </pc:sldChg>
      <pc:sldChg chg="addSp delSp modSp mod setBg delAnim modAnim">
        <pc:chgData name="Pata H" userId="6e2f7125e8eb41ed" providerId="LiveId" clId="{2DB5E15C-25C8-4AC5-AE27-E72A59578287}" dt="2026-06-26T15:02:27.511" v="2350" actId="20577"/>
        <pc:sldMkLst>
          <pc:docMk/>
          <pc:sldMk cId="2907762600" sldId="260"/>
        </pc:sldMkLst>
        <pc:spChg chg="mod">
          <ac:chgData name="Pata H" userId="6e2f7125e8eb41ed" providerId="LiveId" clId="{2DB5E15C-25C8-4AC5-AE27-E72A59578287}" dt="2026-06-26T15:02:27.511" v="2350" actId="20577"/>
          <ac:spMkLst>
            <pc:docMk/>
            <pc:sldMk cId="2907762600" sldId="260"/>
            <ac:spMk id="2" creationId="{7FD382E8-BFFB-0774-B3CC-AB1586A924CF}"/>
          </ac:spMkLst>
        </pc:spChg>
        <pc:spChg chg="del mod">
          <ac:chgData name="Pata H" userId="6e2f7125e8eb41ed" providerId="LiveId" clId="{2DB5E15C-25C8-4AC5-AE27-E72A59578287}" dt="2026-06-25T14:15:13.055" v="1667" actId="931"/>
          <ac:spMkLst>
            <pc:docMk/>
            <pc:sldMk cId="2907762600" sldId="260"/>
            <ac:spMk id="3" creationId="{C2D37783-CB75-4E7C-3F43-4BA39E545906}"/>
          </ac:spMkLst>
        </pc:spChg>
        <pc:spChg chg="add del mod">
          <ac:chgData name="Pata H" userId="6e2f7125e8eb41ed" providerId="LiveId" clId="{2DB5E15C-25C8-4AC5-AE27-E72A59578287}" dt="2026-06-25T14:28:56.371" v="1695" actId="21"/>
          <ac:spMkLst>
            <pc:docMk/>
            <pc:sldMk cId="2907762600" sldId="260"/>
            <ac:spMk id="6" creationId="{9CCC16D1-26DD-505F-9ADB-F2F3123D0330}"/>
          </ac:spMkLst>
        </pc:spChg>
        <pc:spChg chg="add del mod">
          <ac:chgData name="Pata H" userId="6e2f7125e8eb41ed" providerId="LiveId" clId="{2DB5E15C-25C8-4AC5-AE27-E72A59578287}" dt="2026-06-25T14:29:26.470" v="1702"/>
          <ac:spMkLst>
            <pc:docMk/>
            <pc:sldMk cId="2907762600" sldId="260"/>
            <ac:spMk id="8" creationId="{4796A5D2-34EF-F06B-C7AC-3E2056D08FAA}"/>
          </ac:spMkLst>
        </pc:spChg>
        <pc:spChg chg="add mod">
          <ac:chgData name="Pata H" userId="6e2f7125e8eb41ed" providerId="LiveId" clId="{2DB5E15C-25C8-4AC5-AE27-E72A59578287}" dt="2026-06-25T14:29:35.700" v="1703"/>
          <ac:spMkLst>
            <pc:docMk/>
            <pc:sldMk cId="2907762600" sldId="260"/>
            <ac:spMk id="9" creationId="{6B117DF4-1E99-BAD8-B90D-487BBBD30382}"/>
          </ac:spMkLst>
        </pc:spChg>
        <pc:spChg chg="add">
          <ac:chgData name="Pata H" userId="6e2f7125e8eb41ed" providerId="LiveId" clId="{2DB5E15C-25C8-4AC5-AE27-E72A59578287}" dt="2026-06-11T14:55:09.792" v="298" actId="26606"/>
          <ac:spMkLst>
            <pc:docMk/>
            <pc:sldMk cId="2907762600" sldId="260"/>
            <ac:spMk id="25" creationId="{C05CBC3C-2E5A-4839-8B9B-2E5A6ADF0F58}"/>
          </ac:spMkLst>
        </pc:spChg>
        <pc:spChg chg="add">
          <ac:chgData name="Pata H" userId="6e2f7125e8eb41ed" providerId="LiveId" clId="{2DB5E15C-25C8-4AC5-AE27-E72A59578287}" dt="2026-06-11T14:55:09.792" v="298" actId="26606"/>
          <ac:spMkLst>
            <pc:docMk/>
            <pc:sldMk cId="2907762600" sldId="260"/>
            <ac:spMk id="27" creationId="{827FF362-FC97-4BF5-949B-D4ADFA26E457}"/>
          </ac:spMkLst>
        </pc:spChg>
        <pc:graphicFrameChg chg="add del mod ord modGraphic">
          <ac:chgData name="Pata H" userId="6e2f7125e8eb41ed" providerId="LiveId" clId="{2DB5E15C-25C8-4AC5-AE27-E72A59578287}" dt="2026-06-25T14:15:37.196" v="1670" actId="21"/>
          <ac:graphicFrameMkLst>
            <pc:docMk/>
            <pc:sldMk cId="2907762600" sldId="260"/>
            <ac:graphicFrameMk id="4" creationId="{6B1E6563-6B53-21F3-B9AC-9F4C80E4A5B2}"/>
          </ac:graphicFrameMkLst>
        </pc:graphicFrameChg>
        <pc:graphicFrameChg chg="add mod modGraphic">
          <ac:chgData name="Pata H" userId="6e2f7125e8eb41ed" providerId="LiveId" clId="{2DB5E15C-25C8-4AC5-AE27-E72A59578287}" dt="2026-06-25T14:30:29.416" v="1711"/>
          <ac:graphicFrameMkLst>
            <pc:docMk/>
            <pc:sldMk cId="2907762600" sldId="260"/>
            <ac:graphicFrameMk id="7" creationId="{DB2362D4-D2F5-155C-E5EC-71687620DC7F}"/>
          </ac:graphicFrameMkLst>
        </pc:graphicFrameChg>
      </pc:sldChg>
      <pc:sldChg chg="addSp delSp modSp mod ord setBg modAnim">
        <pc:chgData name="Pata H" userId="6e2f7125e8eb41ed" providerId="LiveId" clId="{2DB5E15C-25C8-4AC5-AE27-E72A59578287}" dt="2026-06-25T14:47:20.723" v="2070" actId="20577"/>
        <pc:sldMkLst>
          <pc:docMk/>
          <pc:sldMk cId="9515308" sldId="261"/>
        </pc:sldMkLst>
        <pc:spChg chg="mod">
          <ac:chgData name="Pata H" userId="6e2f7125e8eb41ed" providerId="LiveId" clId="{2DB5E15C-25C8-4AC5-AE27-E72A59578287}" dt="2026-06-25T14:47:20.723" v="2070" actId="20577"/>
          <ac:spMkLst>
            <pc:docMk/>
            <pc:sldMk cId="9515308" sldId="261"/>
            <ac:spMk id="2" creationId="{26F0F2B0-DD14-2D6A-5523-7BBA05E01460}"/>
          </ac:spMkLst>
        </pc:spChg>
        <pc:spChg chg="mod">
          <ac:chgData name="Pata H" userId="6e2f7125e8eb41ed" providerId="LiveId" clId="{2DB5E15C-25C8-4AC5-AE27-E72A59578287}" dt="2026-06-25T14:46:29.569" v="2063" actId="26606"/>
          <ac:spMkLst>
            <pc:docMk/>
            <pc:sldMk cId="9515308" sldId="261"/>
            <ac:spMk id="3" creationId="{027AB602-8641-0666-F518-5F526FF6EC99}"/>
          </ac:spMkLst>
        </pc:spChg>
        <pc:spChg chg="add del">
          <ac:chgData name="Pata H" userId="6e2f7125e8eb41ed" providerId="LiveId" clId="{2DB5E15C-25C8-4AC5-AE27-E72A59578287}" dt="2026-06-25T14:46:29.569" v="2063" actId="26606"/>
          <ac:spMkLst>
            <pc:docMk/>
            <pc:sldMk cId="9515308" sldId="261"/>
            <ac:spMk id="42" creationId="{C2554CA6-288E-4202-BC52-2E5A8F0C0AED}"/>
          </ac:spMkLst>
        </pc:spChg>
        <pc:spChg chg="add del">
          <ac:chgData name="Pata H" userId="6e2f7125e8eb41ed" providerId="LiveId" clId="{2DB5E15C-25C8-4AC5-AE27-E72A59578287}" dt="2026-06-25T14:46:29.569" v="2063" actId="26606"/>
          <ac:spMkLst>
            <pc:docMk/>
            <pc:sldMk cId="9515308" sldId="261"/>
            <ac:spMk id="43" creationId="{B10BB131-AC8E-4A8E-A5D1-36260F720C3B}"/>
          </ac:spMkLst>
        </pc:spChg>
        <pc:spChg chg="add del">
          <ac:chgData name="Pata H" userId="6e2f7125e8eb41ed" providerId="LiveId" clId="{2DB5E15C-25C8-4AC5-AE27-E72A59578287}" dt="2026-06-25T14:46:29.569" v="2063" actId="26606"/>
          <ac:spMkLst>
            <pc:docMk/>
            <pc:sldMk cId="9515308" sldId="261"/>
            <ac:spMk id="44" creationId="{5B7778FC-632E-4DCA-A7CB-0D7731CCF970}"/>
          </ac:spMkLst>
        </pc:spChg>
        <pc:spChg chg="add del">
          <ac:chgData name="Pata H" userId="6e2f7125e8eb41ed" providerId="LiveId" clId="{2DB5E15C-25C8-4AC5-AE27-E72A59578287}" dt="2026-06-25T14:46:29.569" v="2063" actId="26606"/>
          <ac:spMkLst>
            <pc:docMk/>
            <pc:sldMk cId="9515308" sldId="261"/>
            <ac:spMk id="45" creationId="{FA23A907-97FB-4A8F-880A-DD77401C4296}"/>
          </ac:spMkLst>
        </pc:spChg>
        <pc:spChg chg="add">
          <ac:chgData name="Pata H" userId="6e2f7125e8eb41ed" providerId="LiveId" clId="{2DB5E15C-25C8-4AC5-AE27-E72A59578287}" dt="2026-06-25T14:46:29.569" v="2063" actId="26606"/>
          <ac:spMkLst>
            <pc:docMk/>
            <pc:sldMk cId="9515308" sldId="261"/>
            <ac:spMk id="50" creationId="{0A597D97-203B-498B-95D3-E90DC961039F}"/>
          </ac:spMkLst>
        </pc:spChg>
        <pc:spChg chg="add">
          <ac:chgData name="Pata H" userId="6e2f7125e8eb41ed" providerId="LiveId" clId="{2DB5E15C-25C8-4AC5-AE27-E72A59578287}" dt="2026-06-25T14:46:29.569" v="2063" actId="26606"/>
          <ac:spMkLst>
            <pc:docMk/>
            <pc:sldMk cId="9515308" sldId="261"/>
            <ac:spMk id="52" creationId="{6A6EF10E-DF41-4BD3-8EB4-6F646531DC26}"/>
          </ac:spMkLst>
        </pc:spChg>
        <pc:picChg chg="add mod ord">
          <ac:chgData name="Pata H" userId="6e2f7125e8eb41ed" providerId="LiveId" clId="{2DB5E15C-25C8-4AC5-AE27-E72A59578287}" dt="2026-06-25T14:46:37.771" v="2064" actId="1076"/>
          <ac:picMkLst>
            <pc:docMk/>
            <pc:sldMk cId="9515308" sldId="261"/>
            <ac:picMk id="5" creationId="{45AC5CCA-2DB6-82E6-2C1A-EAFE5DE447EB}"/>
          </ac:picMkLst>
        </pc:picChg>
        <pc:picChg chg="add mod ord">
          <ac:chgData name="Pata H" userId="6e2f7125e8eb41ed" providerId="LiveId" clId="{2DB5E15C-25C8-4AC5-AE27-E72A59578287}" dt="2026-06-25T14:46:29.569" v="2063" actId="26606"/>
          <ac:picMkLst>
            <pc:docMk/>
            <pc:sldMk cId="9515308" sldId="261"/>
            <ac:picMk id="7" creationId="{FEB6AE84-A39F-4502-93B2-0315AE545819}"/>
          </ac:picMkLst>
        </pc:picChg>
      </pc:sldChg>
      <pc:sldChg chg="addSp delSp modSp mod modTransition setBg addAnim delAnim modAnim">
        <pc:chgData name="Pata H" userId="6e2f7125e8eb41ed" providerId="LiveId" clId="{2DB5E15C-25C8-4AC5-AE27-E72A59578287}" dt="2026-06-26T15:10:07.453" v="2378"/>
        <pc:sldMkLst>
          <pc:docMk/>
          <pc:sldMk cId="87300915" sldId="262"/>
        </pc:sldMkLst>
        <pc:spChg chg="add del mod">
          <ac:chgData name="Pata H" userId="6e2f7125e8eb41ed" providerId="LiveId" clId="{2DB5E15C-25C8-4AC5-AE27-E72A59578287}" dt="2026-06-26T15:03:53.040" v="2367" actId="20577"/>
          <ac:spMkLst>
            <pc:docMk/>
            <pc:sldMk cId="87300915" sldId="262"/>
            <ac:spMk id="2" creationId="{4085F9F6-9D25-0F6B-6088-8A9EF67CB282}"/>
          </ac:spMkLst>
        </pc:spChg>
        <pc:spChg chg="del mod">
          <ac:chgData name="Pata H" userId="6e2f7125e8eb41ed" providerId="LiveId" clId="{2DB5E15C-25C8-4AC5-AE27-E72A59578287}" dt="2026-06-25T15:05:46.627" v="2075" actId="21"/>
          <ac:spMkLst>
            <pc:docMk/>
            <pc:sldMk cId="87300915" sldId="262"/>
            <ac:spMk id="2" creationId="{54B0FDDC-FDC9-4E4B-390B-CDD489CB73F9}"/>
          </ac:spMkLst>
        </pc:spChg>
        <pc:spChg chg="add del mod">
          <ac:chgData name="Pata H" userId="6e2f7125e8eb41ed" providerId="LiveId" clId="{2DB5E15C-25C8-4AC5-AE27-E72A59578287}" dt="2026-06-26T14:47:56.926" v="2184"/>
          <ac:spMkLst>
            <pc:docMk/>
            <pc:sldMk cId="87300915" sldId="262"/>
            <ac:spMk id="3" creationId="{6110857B-9817-EE07-D40F-AF6413930C2B}"/>
          </ac:spMkLst>
        </pc:spChg>
        <pc:spChg chg="add del mod">
          <ac:chgData name="Pata H" userId="6e2f7125e8eb41ed" providerId="LiveId" clId="{2DB5E15C-25C8-4AC5-AE27-E72A59578287}" dt="2026-06-26T14:42:14.006" v="2117" actId="21"/>
          <ac:spMkLst>
            <pc:docMk/>
            <pc:sldMk cId="87300915" sldId="262"/>
            <ac:spMk id="4" creationId="{9AED57E0-D5B3-1EB7-79CF-CE8F480429F4}"/>
          </ac:spMkLst>
        </pc:spChg>
        <pc:spChg chg="add del mod">
          <ac:chgData name="Pata H" userId="6e2f7125e8eb41ed" providerId="LiveId" clId="{2DB5E15C-25C8-4AC5-AE27-E72A59578287}" dt="2026-06-26T15:03:42.507" v="2363" actId="21"/>
          <ac:spMkLst>
            <pc:docMk/>
            <pc:sldMk cId="87300915" sldId="262"/>
            <ac:spMk id="5" creationId="{FF08AD56-1927-BA57-2750-C284BDEE0BF9}"/>
          </ac:spMkLst>
        </pc:spChg>
        <pc:spChg chg="add mod">
          <ac:chgData name="Pata H" userId="6e2f7125e8eb41ed" providerId="LiveId" clId="{2DB5E15C-25C8-4AC5-AE27-E72A59578287}" dt="2026-06-26T15:03:42.052" v="2362" actId="14100"/>
          <ac:spMkLst>
            <pc:docMk/>
            <pc:sldMk cId="87300915" sldId="262"/>
            <ac:spMk id="6" creationId="{24E16927-8119-9357-40B9-5433213CEA44}"/>
          </ac:spMkLst>
        </pc:spChg>
        <pc:spChg chg="add mod">
          <ac:chgData name="Pata H" userId="6e2f7125e8eb41ed" providerId="LiveId" clId="{2DB5E15C-25C8-4AC5-AE27-E72A59578287}" dt="2026-06-26T15:03:31.090" v="2357"/>
          <ac:spMkLst>
            <pc:docMk/>
            <pc:sldMk cId="87300915" sldId="262"/>
            <ac:spMk id="7" creationId="{FF08AD56-1927-BA57-2750-C284BDEE0BF9}"/>
          </ac:spMkLst>
        </pc:spChg>
        <pc:spChg chg="add mod">
          <ac:chgData name="Pata H" userId="6e2f7125e8eb41ed" providerId="LiveId" clId="{2DB5E15C-25C8-4AC5-AE27-E72A59578287}" dt="2026-06-26T15:03:38.993" v="2358"/>
          <ac:spMkLst>
            <pc:docMk/>
            <pc:sldMk cId="87300915" sldId="262"/>
            <ac:spMk id="8" creationId="{5B4DBB3E-72B0-2B73-0817-FBAE8EF9B163}"/>
          </ac:spMkLst>
        </pc:spChg>
        <pc:spChg chg="add del mod">
          <ac:chgData name="Pata H" userId="6e2f7125e8eb41ed" providerId="LiveId" clId="{2DB5E15C-25C8-4AC5-AE27-E72A59578287}" dt="2026-06-25T15:03:03.766" v="2074" actId="21"/>
          <ac:spMkLst>
            <pc:docMk/>
            <pc:sldMk cId="87300915" sldId="262"/>
            <ac:spMk id="14" creationId="{CBF8552D-02EB-6B44-F23A-5655B4D6B14F}"/>
          </ac:spMkLst>
        </pc:spChg>
        <pc:spChg chg="add">
          <ac:chgData name="Pata H" userId="6e2f7125e8eb41ed" providerId="LiveId" clId="{2DB5E15C-25C8-4AC5-AE27-E72A59578287}" dt="2026-06-11T14:59:00.201" v="315" actId="26606"/>
          <ac:spMkLst>
            <pc:docMk/>
            <pc:sldMk cId="87300915" sldId="262"/>
            <ac:spMk id="43" creationId="{9B6CD22E-2269-419F-9E81-016EA035D4C1}"/>
          </ac:spMkLst>
        </pc:spChg>
        <pc:spChg chg="add">
          <ac:chgData name="Pata H" userId="6e2f7125e8eb41ed" providerId="LiveId" clId="{2DB5E15C-25C8-4AC5-AE27-E72A59578287}" dt="2026-06-11T14:59:00.201" v="315" actId="26606"/>
          <ac:spMkLst>
            <pc:docMk/>
            <pc:sldMk cId="87300915" sldId="262"/>
            <ac:spMk id="45" creationId="{AA607D34-E2A9-4595-9DB2-5472E077CA49}"/>
          </ac:spMkLst>
        </pc:spChg>
        <pc:spChg chg="add">
          <ac:chgData name="Pata H" userId="6e2f7125e8eb41ed" providerId="LiveId" clId="{2DB5E15C-25C8-4AC5-AE27-E72A59578287}" dt="2026-06-11T14:59:00.201" v="315" actId="26606"/>
          <ac:spMkLst>
            <pc:docMk/>
            <pc:sldMk cId="87300915" sldId="262"/>
            <ac:spMk id="47" creationId="{63DAB858-5A0C-4AFF-AAC6-705EDF8DB733}"/>
          </ac:spMkLst>
        </pc:spChg>
        <pc:spChg chg="add">
          <ac:chgData name="Pata H" userId="6e2f7125e8eb41ed" providerId="LiveId" clId="{2DB5E15C-25C8-4AC5-AE27-E72A59578287}" dt="2026-06-11T14:59:00.201" v="315" actId="26606"/>
          <ac:spMkLst>
            <pc:docMk/>
            <pc:sldMk cId="87300915" sldId="262"/>
            <ac:spMk id="49" creationId="{8FFD9892-EDE5-4886-A313-66099DA8C8F1}"/>
          </ac:spMkLst>
        </pc:spChg>
        <pc:graphicFrameChg chg="add mod modGraphic">
          <ac:chgData name="Pata H" userId="6e2f7125e8eb41ed" providerId="LiveId" clId="{2DB5E15C-25C8-4AC5-AE27-E72A59578287}" dt="2026-06-26T14:54:20.193" v="2320"/>
          <ac:graphicFrameMkLst>
            <pc:docMk/>
            <pc:sldMk cId="87300915" sldId="262"/>
            <ac:graphicFrameMk id="13" creationId="{7EB59813-35F2-4717-7F42-DBBC58442458}"/>
          </ac:graphicFrameMkLst>
        </pc:graphicFrameChg>
        <pc:picChg chg="add del mod">
          <ac:chgData name="Pata H" userId="6e2f7125e8eb41ed" providerId="LiveId" clId="{2DB5E15C-25C8-4AC5-AE27-E72A59578287}" dt="2026-06-25T15:02:53.906" v="2073" actId="21"/>
          <ac:picMkLst>
            <pc:docMk/>
            <pc:sldMk cId="87300915" sldId="262"/>
            <ac:picMk id="8" creationId="{9327F25F-7E31-0DFB-9E32-81E8E1542F23}"/>
          </ac:picMkLst>
        </pc:picChg>
      </pc:sldChg>
      <pc:sldChg chg="addSp delSp modSp mod addAnim delAnim modAnim delDesignElem">
        <pc:chgData name="Pata H" userId="6e2f7125e8eb41ed" providerId="LiveId" clId="{2DB5E15C-25C8-4AC5-AE27-E72A59578287}" dt="2026-06-26T15:00:46.999" v="2347" actId="21"/>
        <pc:sldMkLst>
          <pc:docMk/>
          <pc:sldMk cId="2814132531" sldId="263"/>
        </pc:sldMkLst>
        <pc:spChg chg="mod">
          <ac:chgData name="Pata H" userId="6e2f7125e8eb41ed" providerId="LiveId" clId="{2DB5E15C-25C8-4AC5-AE27-E72A59578287}" dt="2026-06-11T16:18:33.268" v="339" actId="2711"/>
          <ac:spMkLst>
            <pc:docMk/>
            <pc:sldMk cId="2814132531" sldId="263"/>
            <ac:spMk id="2" creationId="{E5ECA5A8-9CCE-5C89-D4FD-C7CADC484277}"/>
          </ac:spMkLst>
        </pc:spChg>
        <pc:spChg chg="add">
          <ac:chgData name="Pata H" userId="6e2f7125e8eb41ed" providerId="LiveId" clId="{2DB5E15C-25C8-4AC5-AE27-E72A59578287}" dt="2026-06-11T14:59:43.109" v="317" actId="26606"/>
          <ac:spMkLst>
            <pc:docMk/>
            <pc:sldMk cId="2814132531" sldId="263"/>
            <ac:spMk id="23" creationId="{F575A102-D95D-4D6E-8F1B-49EED0AEC65C}"/>
          </ac:spMkLst>
        </pc:spChg>
        <pc:spChg chg="add">
          <ac:chgData name="Pata H" userId="6e2f7125e8eb41ed" providerId="LiveId" clId="{2DB5E15C-25C8-4AC5-AE27-E72A59578287}" dt="2026-06-11T14:59:43.109" v="317" actId="26606"/>
          <ac:spMkLst>
            <pc:docMk/>
            <pc:sldMk cId="2814132531" sldId="263"/>
            <ac:spMk id="25" creationId="{158B3569-73B2-4D05-8E95-886A6EE17F1F}"/>
          </ac:spMkLst>
        </pc:spChg>
        <pc:grpChg chg="add">
          <ac:chgData name="Pata H" userId="6e2f7125e8eb41ed" providerId="LiveId" clId="{2DB5E15C-25C8-4AC5-AE27-E72A59578287}" dt="2026-06-11T14:59:43.109" v="317" actId="26606"/>
          <ac:grpSpMkLst>
            <pc:docMk/>
            <pc:sldMk cId="2814132531" sldId="263"/>
            <ac:grpSpMk id="27" creationId="{CF0FFF1F-79B6-4A13-A464-070CD6F896AF}"/>
          </ac:grpSpMkLst>
        </pc:grpChg>
        <pc:graphicFrameChg chg="add del mod modGraphic">
          <ac:chgData name="Pata H" userId="6e2f7125e8eb41ed" providerId="LiveId" clId="{2DB5E15C-25C8-4AC5-AE27-E72A59578287}" dt="2026-06-26T15:00:46.999" v="2347" actId="21"/>
          <ac:graphicFrameMkLst>
            <pc:docMk/>
            <pc:sldMk cId="2814132531" sldId="263"/>
            <ac:graphicFrameMk id="4" creationId="{FF41CB17-D3A8-9143-51B6-649DF54364B4}"/>
          </ac:graphicFrameMkLst>
        </pc:graphicFrameChg>
        <pc:picChg chg="add del mod">
          <ac:chgData name="Pata H" userId="6e2f7125e8eb41ed" providerId="LiveId" clId="{2DB5E15C-25C8-4AC5-AE27-E72A59578287}" dt="2026-06-26T14:58:24.178" v="2335" actId="34307"/>
          <ac:picMkLst>
            <pc:docMk/>
            <pc:sldMk cId="2814132531" sldId="263"/>
            <ac:picMk id="3" creationId="{1018B308-9B39-26E6-6887-BB1F74051EFB}"/>
          </ac:picMkLst>
        </pc:picChg>
        <pc:picChg chg="mod">
          <ac:chgData name="Pata H" userId="6e2f7125e8eb41ed" providerId="LiveId" clId="{2DB5E15C-25C8-4AC5-AE27-E72A59578287}" dt="2026-06-11T14:59:43.109" v="317" actId="26606"/>
          <ac:picMkLst>
            <pc:docMk/>
            <pc:sldMk cId="2814132531" sldId="263"/>
            <ac:picMk id="5" creationId="{F7313A16-6F9F-5DB8-C3DE-1B299B08CFE1}"/>
          </ac:picMkLst>
        </pc:picChg>
        <pc:picChg chg="add mod">
          <ac:chgData name="Pata H" userId="6e2f7125e8eb41ed" providerId="LiveId" clId="{2DB5E15C-25C8-4AC5-AE27-E72A59578287}" dt="2026-06-11T16:19:01.433" v="341" actId="688"/>
          <ac:picMkLst>
            <pc:docMk/>
            <pc:sldMk cId="2814132531" sldId="263"/>
            <ac:picMk id="6" creationId="{3D56660C-F318-5A60-1B6D-93B950A9322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EF979-AC1E-48BB-AB6B-C519CCF2211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B283-A695-41E9-B191-3F6A7B31C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971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EF979-AC1E-48BB-AB6B-C519CCF2211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B283-A695-41E9-B191-3F6A7B31C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142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EF979-AC1E-48BB-AB6B-C519CCF2211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B283-A695-41E9-B191-3F6A7B31C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632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EF979-AC1E-48BB-AB6B-C519CCF2211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B283-A695-41E9-B191-3F6A7B31C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085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EF979-AC1E-48BB-AB6B-C519CCF2211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B283-A695-41E9-B191-3F6A7B31C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278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EF979-AC1E-48BB-AB6B-C519CCF2211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B283-A695-41E9-B191-3F6A7B31C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14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EF979-AC1E-48BB-AB6B-C519CCF2211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B283-A695-41E9-B191-3F6A7B31C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870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EF979-AC1E-48BB-AB6B-C519CCF2211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B283-A695-41E9-B191-3F6A7B31C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038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EF979-AC1E-48BB-AB6B-C519CCF2211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B283-A695-41E9-B191-3F6A7B31C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181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EF979-AC1E-48BB-AB6B-C519CCF2211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B283-A695-41E9-B191-3F6A7B31C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776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EF979-AC1E-48BB-AB6B-C519CCF2211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B283-A695-41E9-B191-3F6A7B31C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261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BF5EF979-AC1E-48BB-AB6B-C519CCF2211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2033B283-A695-41E9-B191-3F6A7B31C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7308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microsoft.com/office/2017/06/relationships/model3d" Target="../media/model3d2.glb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microsoft.com/office/2017/06/relationships/model3d" Target="../media/model3d3.glb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A5093B-8339-E456-2D61-907943F99D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3166533"/>
            <a:ext cx="3791793" cy="1920579"/>
          </a:xfrm>
        </p:spPr>
        <p:txBody>
          <a:bodyPr anchor="b">
            <a:normAutofit/>
          </a:bodyPr>
          <a:lstStyle/>
          <a:p>
            <a:pPr algn="l"/>
            <a:r>
              <a:rPr lang="en-US" dirty="0"/>
              <a:t>Hi, I’m Patricia, and I’m excited to share my reflections on the presentation that inspired me.</a:t>
            </a:r>
            <a:endParaRPr lang="en-GB" dirty="0"/>
          </a:p>
        </p:txBody>
      </p:sp>
      <p:sp>
        <p:nvSpPr>
          <p:cNvPr id="12" name="sketch line 1">
            <a:extLst>
              <a:ext uri="{FF2B5EF4-FFF2-40B4-BE49-F238E27FC236}">
                <a16:creationId xmlns:a16="http://schemas.microsoft.com/office/drawing/2014/main" id="{32C5B66D-E390-4A14-AB60-69626CBF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562635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46273DA-F933-4D17-A5FE-B1EF87FD7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0653" y="5626353"/>
            <a:ext cx="3479619" cy="18288"/>
          </a:xfrm>
          <a:custGeom>
            <a:avLst/>
            <a:gdLst>
              <a:gd name="csX0" fmla="*/ 0 w 3479619"/>
              <a:gd name="csY0" fmla="*/ 0 h 18288"/>
              <a:gd name="csX1" fmla="*/ 661128 w 3479619"/>
              <a:gd name="csY1" fmla="*/ 0 h 18288"/>
              <a:gd name="csX2" fmla="*/ 1357051 w 3479619"/>
              <a:gd name="csY2" fmla="*/ 0 h 18288"/>
              <a:gd name="csX3" fmla="*/ 2087771 w 3479619"/>
              <a:gd name="csY3" fmla="*/ 0 h 18288"/>
              <a:gd name="csX4" fmla="*/ 2818491 w 3479619"/>
              <a:gd name="csY4" fmla="*/ 0 h 18288"/>
              <a:gd name="csX5" fmla="*/ 3479619 w 3479619"/>
              <a:gd name="csY5" fmla="*/ 0 h 18288"/>
              <a:gd name="csX6" fmla="*/ 3479619 w 3479619"/>
              <a:gd name="csY6" fmla="*/ 18288 h 18288"/>
              <a:gd name="csX7" fmla="*/ 2714103 w 3479619"/>
              <a:gd name="csY7" fmla="*/ 18288 h 18288"/>
              <a:gd name="csX8" fmla="*/ 1948587 w 3479619"/>
              <a:gd name="csY8" fmla="*/ 18288 h 18288"/>
              <a:gd name="csX9" fmla="*/ 1252663 w 3479619"/>
              <a:gd name="csY9" fmla="*/ 18288 h 18288"/>
              <a:gd name="csX10" fmla="*/ 0 w 3479619"/>
              <a:gd name="csY10" fmla="*/ 18288 h 18288"/>
              <a:gd name="csX11" fmla="*/ 0 w 3479619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479619" h="18288" fill="none" extrusionOk="0">
                <a:moveTo>
                  <a:pt x="0" y="0"/>
                </a:moveTo>
                <a:cubicBezTo>
                  <a:pt x="178395" y="-3637"/>
                  <a:pt x="368619" y="-28254"/>
                  <a:pt x="661128" y="0"/>
                </a:cubicBezTo>
                <a:cubicBezTo>
                  <a:pt x="953637" y="28254"/>
                  <a:pt x="1022982" y="-4416"/>
                  <a:pt x="1357051" y="0"/>
                </a:cubicBezTo>
                <a:cubicBezTo>
                  <a:pt x="1691120" y="4416"/>
                  <a:pt x="1729558" y="27777"/>
                  <a:pt x="2087771" y="0"/>
                </a:cubicBezTo>
                <a:cubicBezTo>
                  <a:pt x="2445984" y="-27777"/>
                  <a:pt x="2592094" y="4429"/>
                  <a:pt x="2818491" y="0"/>
                </a:cubicBezTo>
                <a:cubicBezTo>
                  <a:pt x="3044888" y="-4429"/>
                  <a:pt x="3204567" y="26471"/>
                  <a:pt x="3479619" y="0"/>
                </a:cubicBezTo>
                <a:cubicBezTo>
                  <a:pt x="3478910" y="8157"/>
                  <a:pt x="3479206" y="12125"/>
                  <a:pt x="3479619" y="18288"/>
                </a:cubicBezTo>
                <a:cubicBezTo>
                  <a:pt x="3315855" y="-2963"/>
                  <a:pt x="3094885" y="26965"/>
                  <a:pt x="2714103" y="18288"/>
                </a:cubicBezTo>
                <a:cubicBezTo>
                  <a:pt x="2333321" y="9611"/>
                  <a:pt x="2260528" y="-15335"/>
                  <a:pt x="1948587" y="18288"/>
                </a:cubicBezTo>
                <a:cubicBezTo>
                  <a:pt x="1636646" y="51911"/>
                  <a:pt x="1489816" y="46369"/>
                  <a:pt x="1252663" y="18288"/>
                </a:cubicBezTo>
                <a:cubicBezTo>
                  <a:pt x="1015510" y="-9793"/>
                  <a:pt x="519812" y="-12177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479619" h="18288" stroke="0" extrusionOk="0">
                <a:moveTo>
                  <a:pt x="0" y="0"/>
                </a:moveTo>
                <a:cubicBezTo>
                  <a:pt x="326045" y="25020"/>
                  <a:pt x="425411" y="-17676"/>
                  <a:pt x="661128" y="0"/>
                </a:cubicBezTo>
                <a:cubicBezTo>
                  <a:pt x="896845" y="17676"/>
                  <a:pt x="1124825" y="1478"/>
                  <a:pt x="1252663" y="0"/>
                </a:cubicBezTo>
                <a:cubicBezTo>
                  <a:pt x="1380502" y="-1478"/>
                  <a:pt x="1694914" y="11788"/>
                  <a:pt x="2018179" y="0"/>
                </a:cubicBezTo>
                <a:cubicBezTo>
                  <a:pt x="2341444" y="-11788"/>
                  <a:pt x="2451167" y="12596"/>
                  <a:pt x="2679307" y="0"/>
                </a:cubicBezTo>
                <a:cubicBezTo>
                  <a:pt x="2907447" y="-12596"/>
                  <a:pt x="3094555" y="23821"/>
                  <a:pt x="3479619" y="0"/>
                </a:cubicBezTo>
                <a:cubicBezTo>
                  <a:pt x="3479355" y="4493"/>
                  <a:pt x="3480003" y="9472"/>
                  <a:pt x="3479619" y="18288"/>
                </a:cubicBezTo>
                <a:cubicBezTo>
                  <a:pt x="3311729" y="36782"/>
                  <a:pt x="3015946" y="7938"/>
                  <a:pt x="2783695" y="18288"/>
                </a:cubicBezTo>
                <a:cubicBezTo>
                  <a:pt x="2551444" y="28638"/>
                  <a:pt x="2398767" y="-13940"/>
                  <a:pt x="2018179" y="18288"/>
                </a:cubicBezTo>
                <a:cubicBezTo>
                  <a:pt x="1637591" y="50516"/>
                  <a:pt x="1634873" y="-6356"/>
                  <a:pt x="1426644" y="18288"/>
                </a:cubicBezTo>
                <a:cubicBezTo>
                  <a:pt x="1218415" y="42932"/>
                  <a:pt x="1006973" y="4094"/>
                  <a:pt x="730720" y="18288"/>
                </a:cubicBezTo>
                <a:cubicBezTo>
                  <a:pt x="454467" y="32482"/>
                  <a:pt x="291313" y="3910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3" name="3D Model 12" descr="Celebration balloons">
                <a:extLst>
                  <a:ext uri="{FF2B5EF4-FFF2-40B4-BE49-F238E27FC236}">
                    <a16:creationId xmlns:a16="http://schemas.microsoft.com/office/drawing/2014/main" id="{11751F61-C59A-9B73-BCE9-256180D030E8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1197838078"/>
                  </p:ext>
                </p:extLst>
              </p:nvPr>
            </p:nvGraphicFramePr>
            <p:xfrm>
              <a:off x="7850654" y="397933"/>
              <a:ext cx="3655546" cy="5601396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3655546" cy="5601396"/>
                    </a:xfrm>
                    <a:prstGeom prst="rect">
                      <a:avLst/>
                    </a:prstGeom>
                  </am3d:spPr>
                  <am3d:camera>
                    <am3d:pos x="0" y="0" z="5171039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493126" d="1000000"/>
                    <am3d:preTrans dx="-118647" dy="-19235513" dz="353459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3"/>
                  </am3d:raster>
                  <am3d:extLst>
                    <a:ext uri="{9A65AA19-BECB-4387-8358-8AD5134E1D82}">
                      <a3danim:embedAnim xmlns:a3danim="http://schemas.microsoft.com/office/drawing/2018/animation/model3d" animId="0">
                        <a3danim:animPr length="6633" count="indefinite"/>
                      </a3danim:embedAnim>
                    </a:ext>
                    <a:ext uri="{E9DE012E-A134-456F-84FE-255F9AAD75C6}">
                      <a3danim:posterFrame xmlns:a3danim="http://schemas.microsoft.com/office/drawing/2018/animation/model3d" animId="0"/>
                    </a:ext>
                  </am3d:extLst>
                  <am3d:objViewport viewportSz="5904321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3" name="3D Model 12" descr="Celebration balloons">
                <a:extLst>
                  <a:ext uri="{FF2B5EF4-FFF2-40B4-BE49-F238E27FC236}">
                    <a16:creationId xmlns:a16="http://schemas.microsoft.com/office/drawing/2014/main" id="{11751F61-C59A-9B73-BCE9-256180D030E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850654" y="397933"/>
                <a:ext cx="3655546" cy="5601396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74239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0" presetClass="emph" presetSubtype="1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6633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embedded1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0A597D97-203B-498B-95D3-E90DC961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The image shows a white, blue, and red Mustang GTB sports car speeding down a scenic, hilly road under a clear blue sky.&#10;&#10;AI-generated content may be incorrect.">
            <a:extLst>
              <a:ext uri="{FF2B5EF4-FFF2-40B4-BE49-F238E27FC236}">
                <a16:creationId xmlns:a16="http://schemas.microsoft.com/office/drawing/2014/main" id="{FEB6AE84-A39F-4502-93B2-0315AE5458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896" b="11606"/>
          <a:stretch>
            <a:fillRect/>
          </a:stretch>
        </p:blipFill>
        <p:spPr>
          <a:xfrm>
            <a:off x="4267201" y="10"/>
            <a:ext cx="7924800" cy="3383270"/>
          </a:xfrm>
          <a:prstGeom prst="rect">
            <a:avLst/>
          </a:prstGeom>
        </p:spPr>
      </p:pic>
      <p:pic>
        <p:nvPicPr>
          <p:cNvPr id="5" name="Picture 4" descr="The image depicts a colorful, diverse, and appetizing platter of food featuring a grilled ribeye steak, a plate of French toast, a serving of rice, a variety of sandwiches, and a selection of appetizers, all arranged on a wooden table.&#10;&#10;AI-generated content may be incorrect.">
            <a:extLst>
              <a:ext uri="{FF2B5EF4-FFF2-40B4-BE49-F238E27FC236}">
                <a16:creationId xmlns:a16="http://schemas.microsoft.com/office/drawing/2014/main" id="{45AC5CCA-2DB6-82E6-2C1A-EAFE5DE447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946" r="2" b="18183"/>
          <a:stretch>
            <a:fillRect/>
          </a:stretch>
        </p:blipFill>
        <p:spPr>
          <a:xfrm>
            <a:off x="4633120" y="3383280"/>
            <a:ext cx="7555832" cy="3383280"/>
          </a:xfrm>
          <a:prstGeom prst="rect">
            <a:avLst/>
          </a:prstGeom>
        </p:spPr>
      </p:pic>
      <p:sp useBgFill="1">
        <p:nvSpPr>
          <p:cNvPr id="52" name="Freeform: Shape 51">
            <a:extLst>
              <a:ext uri="{FF2B5EF4-FFF2-40B4-BE49-F238E27FC236}">
                <a16:creationId xmlns:a16="http://schemas.microsoft.com/office/drawing/2014/main" id="{6A6EF10E-DF41-4BD3-8EB4-6F646531D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4272" cy="6858000"/>
          </a:xfrm>
          <a:custGeom>
            <a:avLst/>
            <a:gdLst>
              <a:gd name="connsiteX0" fmla="*/ 0 w 6244272"/>
              <a:gd name="connsiteY0" fmla="*/ 0 h 6858000"/>
              <a:gd name="connsiteX1" fmla="*/ 732568 w 6244272"/>
              <a:gd name="connsiteY1" fmla="*/ 0 h 6858000"/>
              <a:gd name="connsiteX2" fmla="*/ 947849 w 6244272"/>
              <a:gd name="connsiteY2" fmla="*/ 0 h 6858000"/>
              <a:gd name="connsiteX3" fmla="*/ 1823619 w 6244272"/>
              <a:gd name="connsiteY3" fmla="*/ 0 h 6858000"/>
              <a:gd name="connsiteX4" fmla="*/ 5235673 w 6244272"/>
              <a:gd name="connsiteY4" fmla="*/ 0 h 6858000"/>
              <a:gd name="connsiteX5" fmla="*/ 4933297 w 6244272"/>
              <a:gd name="connsiteY5" fmla="*/ 110269 h 6858000"/>
              <a:gd name="connsiteX6" fmla="*/ 4976910 w 6244272"/>
              <a:gd name="connsiteY6" fmla="*/ 135168 h 6858000"/>
              <a:gd name="connsiteX7" fmla="*/ 5238580 w 6244272"/>
              <a:gd name="connsiteY7" fmla="*/ 71141 h 6858000"/>
              <a:gd name="connsiteX8" fmla="*/ 5290914 w 6244272"/>
              <a:gd name="connsiteY8" fmla="*/ 88927 h 6858000"/>
              <a:gd name="connsiteX9" fmla="*/ 5264747 w 6244272"/>
              <a:gd name="connsiteY9" fmla="*/ 163625 h 6858000"/>
              <a:gd name="connsiteX10" fmla="*/ 5151357 w 6244272"/>
              <a:gd name="connsiteY10" fmla="*/ 192082 h 6858000"/>
              <a:gd name="connsiteX11" fmla="*/ 4974002 w 6244272"/>
              <a:gd name="connsiteY11" fmla="*/ 373491 h 6858000"/>
              <a:gd name="connsiteX12" fmla="*/ 5241488 w 6244272"/>
              <a:gd name="connsiteY12" fmla="*/ 352148 h 6858000"/>
              <a:gd name="connsiteX13" fmla="*/ 5288007 w 6244272"/>
              <a:gd name="connsiteY13" fmla="*/ 394834 h 6858000"/>
              <a:gd name="connsiteX14" fmla="*/ 5305452 w 6244272"/>
              <a:gd name="connsiteY14" fmla="*/ 451747 h 6858000"/>
              <a:gd name="connsiteX15" fmla="*/ 5383953 w 6244272"/>
              <a:gd name="connsiteY15" fmla="*/ 359262 h 6858000"/>
              <a:gd name="connsiteX16" fmla="*/ 5450825 w 6244272"/>
              <a:gd name="connsiteY16" fmla="*/ 334364 h 6858000"/>
              <a:gd name="connsiteX17" fmla="*/ 5471177 w 6244272"/>
              <a:gd name="connsiteY17" fmla="*/ 416176 h 6858000"/>
              <a:gd name="connsiteX18" fmla="*/ 5410121 w 6244272"/>
              <a:gd name="connsiteY18" fmla="*/ 505101 h 6858000"/>
              <a:gd name="connsiteX19" fmla="*/ 5247303 w 6244272"/>
              <a:gd name="connsiteY19" fmla="*/ 558458 h 6858000"/>
              <a:gd name="connsiteX20" fmla="*/ 5421750 w 6244272"/>
              <a:gd name="connsiteY20" fmla="*/ 558458 h 6858000"/>
              <a:gd name="connsiteX21" fmla="*/ 5622364 w 6244272"/>
              <a:gd name="connsiteY21" fmla="*/ 522887 h 6858000"/>
              <a:gd name="connsiteX22" fmla="*/ 5834608 w 6244272"/>
              <a:gd name="connsiteY22" fmla="*/ 533558 h 6858000"/>
              <a:gd name="connsiteX23" fmla="*/ 6035223 w 6244272"/>
              <a:gd name="connsiteY23" fmla="*/ 462417 h 6858000"/>
              <a:gd name="connsiteX24" fmla="*/ 6238745 w 6244272"/>
              <a:gd name="connsiteY24" fmla="*/ 465975 h 6858000"/>
              <a:gd name="connsiteX25" fmla="*/ 5337434 w 6244272"/>
              <a:gd name="connsiteY25" fmla="*/ 910606 h 6858000"/>
              <a:gd name="connsiteX26" fmla="*/ 5381046 w 6244272"/>
              <a:gd name="connsiteY26" fmla="*/ 921277 h 6858000"/>
              <a:gd name="connsiteX27" fmla="*/ 5439195 w 6244272"/>
              <a:gd name="connsiteY27" fmla="*/ 949734 h 6858000"/>
              <a:gd name="connsiteX28" fmla="*/ 5395583 w 6244272"/>
              <a:gd name="connsiteY28" fmla="*/ 1006647 h 6858000"/>
              <a:gd name="connsiteX29" fmla="*/ 5160079 w 6244272"/>
              <a:gd name="connsiteY29" fmla="*/ 1113358 h 6858000"/>
              <a:gd name="connsiteX30" fmla="*/ 5101930 w 6244272"/>
              <a:gd name="connsiteY30" fmla="*/ 1220069 h 6858000"/>
              <a:gd name="connsiteX31" fmla="*/ 5174617 w 6244272"/>
              <a:gd name="connsiteY31" fmla="*/ 1209399 h 6858000"/>
              <a:gd name="connsiteX32" fmla="*/ 5238580 w 6244272"/>
              <a:gd name="connsiteY32" fmla="*/ 1230741 h 6858000"/>
              <a:gd name="connsiteX33" fmla="*/ 5212414 w 6244272"/>
              <a:gd name="connsiteY33" fmla="*/ 1365909 h 6858000"/>
              <a:gd name="connsiteX34" fmla="*/ 4878056 w 6244272"/>
              <a:gd name="connsiteY34" fmla="*/ 1540204 h 6858000"/>
              <a:gd name="connsiteX35" fmla="*/ 4848982 w 6244272"/>
              <a:gd name="connsiteY35" fmla="*/ 1597117 h 6858000"/>
              <a:gd name="connsiteX36" fmla="*/ 4889686 w 6244272"/>
              <a:gd name="connsiteY36" fmla="*/ 1636245 h 6858000"/>
              <a:gd name="connsiteX37" fmla="*/ 4997261 w 6244272"/>
              <a:gd name="connsiteY37" fmla="*/ 1657587 h 6858000"/>
              <a:gd name="connsiteX38" fmla="*/ 4846074 w 6244272"/>
              <a:gd name="connsiteY38" fmla="*/ 1849668 h 6858000"/>
              <a:gd name="connsiteX39" fmla="*/ 4790832 w 6244272"/>
              <a:gd name="connsiteY39" fmla="*/ 1903025 h 6858000"/>
              <a:gd name="connsiteX40" fmla="*/ 4694886 w 6244272"/>
              <a:gd name="connsiteY40" fmla="*/ 1984836 h 6858000"/>
              <a:gd name="connsiteX41" fmla="*/ 4694886 w 6244272"/>
              <a:gd name="connsiteY41" fmla="*/ 2013292 h 6858000"/>
              <a:gd name="connsiteX42" fmla="*/ 4822814 w 6244272"/>
              <a:gd name="connsiteY42" fmla="*/ 2102219 h 6858000"/>
              <a:gd name="connsiteX43" fmla="*/ 5055411 w 6244272"/>
              <a:gd name="connsiteY43" fmla="*/ 2077320 h 6858000"/>
              <a:gd name="connsiteX44" fmla="*/ 4712331 w 6244272"/>
              <a:gd name="connsiteY44" fmla="*/ 2208931 h 6858000"/>
              <a:gd name="connsiteX45" fmla="*/ 5822979 w 6244272"/>
              <a:gd name="connsiteY45" fmla="*/ 1892353 h 6858000"/>
              <a:gd name="connsiteX46" fmla="*/ 5753200 w 6244272"/>
              <a:gd name="connsiteY46" fmla="*/ 1974165 h 6858000"/>
              <a:gd name="connsiteX47" fmla="*/ 5363601 w 6244272"/>
              <a:gd name="connsiteY47" fmla="*/ 2191146 h 6858000"/>
              <a:gd name="connsiteX48" fmla="*/ 5253118 w 6244272"/>
              <a:gd name="connsiteY48" fmla="*/ 2326314 h 6858000"/>
              <a:gd name="connsiteX49" fmla="*/ 5136819 w 6244272"/>
              <a:gd name="connsiteY49" fmla="*/ 2401012 h 6858000"/>
              <a:gd name="connsiteX50" fmla="*/ 4974002 w 6244272"/>
              <a:gd name="connsiteY50" fmla="*/ 2401012 h 6858000"/>
              <a:gd name="connsiteX51" fmla="*/ 4857704 w 6244272"/>
              <a:gd name="connsiteY51" fmla="*/ 2518395 h 6858000"/>
              <a:gd name="connsiteX52" fmla="*/ 4976910 w 6244272"/>
              <a:gd name="connsiteY52" fmla="*/ 2543294 h 6858000"/>
              <a:gd name="connsiteX53" fmla="*/ 5116467 w 6244272"/>
              <a:gd name="connsiteY53" fmla="*/ 2525509 h 6858000"/>
              <a:gd name="connsiteX54" fmla="*/ 5273470 w 6244272"/>
              <a:gd name="connsiteY54" fmla="*/ 2564636 h 6858000"/>
              <a:gd name="connsiteX55" fmla="*/ 5418843 w 6244272"/>
              <a:gd name="connsiteY55" fmla="*/ 2532623 h 6858000"/>
              <a:gd name="connsiteX56" fmla="*/ 5593290 w 6244272"/>
              <a:gd name="connsiteY56" fmla="*/ 2553965 h 6858000"/>
              <a:gd name="connsiteX57" fmla="*/ 5648532 w 6244272"/>
              <a:gd name="connsiteY57" fmla="*/ 2692689 h 6858000"/>
              <a:gd name="connsiteX58" fmla="*/ 5665976 w 6244272"/>
              <a:gd name="connsiteY58" fmla="*/ 2703362 h 6858000"/>
              <a:gd name="connsiteX59" fmla="*/ 5988704 w 6244272"/>
              <a:gd name="connsiteY59" fmla="*/ 2923898 h 6858000"/>
              <a:gd name="connsiteX60" fmla="*/ 6078835 w 6244272"/>
              <a:gd name="connsiteY60" fmla="*/ 2941684 h 6858000"/>
              <a:gd name="connsiteX61" fmla="*/ 5546771 w 6244272"/>
              <a:gd name="connsiteY61" fmla="*/ 3329402 h 6858000"/>
              <a:gd name="connsiteX62" fmla="*/ 5904388 w 6244272"/>
              <a:gd name="connsiteY62" fmla="*/ 3229805 h 6858000"/>
              <a:gd name="connsiteX63" fmla="*/ 5953814 w 6244272"/>
              <a:gd name="connsiteY63" fmla="*/ 3393429 h 6858000"/>
              <a:gd name="connsiteX64" fmla="*/ 5785182 w 6244272"/>
              <a:gd name="connsiteY64" fmla="*/ 3539269 h 6858000"/>
              <a:gd name="connsiteX65" fmla="*/ 5724125 w 6244272"/>
              <a:gd name="connsiteY65" fmla="*/ 3827390 h 6858000"/>
              <a:gd name="connsiteX66" fmla="*/ 5753200 w 6244272"/>
              <a:gd name="connsiteY66" fmla="*/ 4090612 h 6858000"/>
              <a:gd name="connsiteX67" fmla="*/ 5825886 w 6244272"/>
              <a:gd name="connsiteY67" fmla="*/ 4172424 h 6858000"/>
              <a:gd name="connsiteX68" fmla="*/ 5930554 w 6244272"/>
              <a:gd name="connsiteY68" fmla="*/ 4321821 h 6858000"/>
              <a:gd name="connsiteX69" fmla="*/ 5994519 w 6244272"/>
              <a:gd name="connsiteY69" fmla="*/ 4414305 h 6858000"/>
              <a:gd name="connsiteX70" fmla="*/ 6218393 w 6244272"/>
              <a:gd name="connsiteY70" fmla="*/ 4378734 h 6858000"/>
              <a:gd name="connsiteX71" fmla="*/ 5918925 w 6244272"/>
              <a:gd name="connsiteY71" fmla="*/ 4613499 h 6858000"/>
              <a:gd name="connsiteX72" fmla="*/ 6160243 w 6244272"/>
              <a:gd name="connsiteY72" fmla="*/ 4585042 h 6858000"/>
              <a:gd name="connsiteX73" fmla="*/ 6238745 w 6244272"/>
              <a:gd name="connsiteY73" fmla="*/ 4602828 h 6858000"/>
              <a:gd name="connsiteX74" fmla="*/ 6195133 w 6244272"/>
              <a:gd name="connsiteY74" fmla="*/ 4677526 h 6858000"/>
              <a:gd name="connsiteX75" fmla="*/ 6017778 w 6244272"/>
              <a:gd name="connsiteY75" fmla="*/ 4805580 h 6858000"/>
              <a:gd name="connsiteX76" fmla="*/ 5651439 w 6244272"/>
              <a:gd name="connsiteY76" fmla="*/ 5154171 h 6858000"/>
              <a:gd name="connsiteX77" fmla="*/ 6006149 w 6244272"/>
              <a:gd name="connsiteY77" fmla="*/ 4994104 h 6858000"/>
              <a:gd name="connsiteX78" fmla="*/ 5633994 w 6244272"/>
              <a:gd name="connsiteY78" fmla="*/ 5353367 h 6858000"/>
              <a:gd name="connsiteX79" fmla="*/ 5552586 w 6244272"/>
              <a:gd name="connsiteY79" fmla="*/ 5474306 h 6858000"/>
              <a:gd name="connsiteX80" fmla="*/ 5383953 w 6244272"/>
              <a:gd name="connsiteY80" fmla="*/ 5769542 h 6858000"/>
              <a:gd name="connsiteX81" fmla="*/ 5392675 w 6244272"/>
              <a:gd name="connsiteY81" fmla="*/ 5801555 h 6858000"/>
              <a:gd name="connsiteX82" fmla="*/ 5584568 w 6244272"/>
              <a:gd name="connsiteY82" fmla="*/ 5755314 h 6858000"/>
              <a:gd name="connsiteX83" fmla="*/ 5334526 w 6244272"/>
              <a:gd name="connsiteY83" fmla="*/ 6004307 h 6858000"/>
              <a:gd name="connsiteX84" fmla="*/ 5075763 w 6244272"/>
              <a:gd name="connsiteY84" fmla="*/ 6196388 h 6858000"/>
              <a:gd name="connsiteX85" fmla="*/ 5258933 w 6244272"/>
              <a:gd name="connsiteY85" fmla="*/ 6167932 h 6858000"/>
              <a:gd name="connsiteX86" fmla="*/ 5511881 w 6244272"/>
              <a:gd name="connsiteY86" fmla="*/ 6057663 h 6858000"/>
              <a:gd name="connsiteX87" fmla="*/ 5599105 w 6244272"/>
              <a:gd name="connsiteY87" fmla="*/ 6100347 h 6858000"/>
              <a:gd name="connsiteX88" fmla="*/ 5360693 w 6244272"/>
              <a:gd name="connsiteY88" fmla="*/ 6281757 h 6858000"/>
              <a:gd name="connsiteX89" fmla="*/ 5224043 w 6244272"/>
              <a:gd name="connsiteY89" fmla="*/ 6367127 h 6858000"/>
              <a:gd name="connsiteX90" fmla="*/ 5168801 w 6244272"/>
              <a:gd name="connsiteY90" fmla="*/ 6431153 h 6858000"/>
              <a:gd name="connsiteX91" fmla="*/ 5011799 w 6244272"/>
              <a:gd name="connsiteY91" fmla="*/ 6658805 h 6858000"/>
              <a:gd name="connsiteX92" fmla="*/ 4651275 w 6244272"/>
              <a:gd name="connsiteY92" fmla="*/ 6858000 h 6858000"/>
              <a:gd name="connsiteX93" fmla="*/ 1823619 w 6244272"/>
              <a:gd name="connsiteY93" fmla="*/ 6858000 h 6858000"/>
              <a:gd name="connsiteX94" fmla="*/ 947849 w 6244272"/>
              <a:gd name="connsiteY94" fmla="*/ 6858000 h 6858000"/>
              <a:gd name="connsiteX95" fmla="*/ 732568 w 6244272"/>
              <a:gd name="connsiteY95" fmla="*/ 6858000 h 6858000"/>
              <a:gd name="connsiteX96" fmla="*/ 0 w 6244272"/>
              <a:gd name="connsiteY9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</a:cxnLst>
            <a:rect l="l" t="t" r="r" b="b"/>
            <a:pathLst>
              <a:path w="6244272" h="6858000">
                <a:moveTo>
                  <a:pt x="0" y="0"/>
                </a:moveTo>
                <a:lnTo>
                  <a:pt x="732568" y="0"/>
                </a:lnTo>
                <a:lnTo>
                  <a:pt x="947849" y="0"/>
                </a:lnTo>
                <a:lnTo>
                  <a:pt x="1823619" y="0"/>
                </a:lnTo>
                <a:lnTo>
                  <a:pt x="5235673" y="0"/>
                </a:lnTo>
                <a:cubicBezTo>
                  <a:pt x="5133912" y="35571"/>
                  <a:pt x="5035058" y="78255"/>
                  <a:pt x="4933297" y="110269"/>
                </a:cubicBezTo>
                <a:cubicBezTo>
                  <a:pt x="4947835" y="145839"/>
                  <a:pt x="4962372" y="138725"/>
                  <a:pt x="4976910" y="135168"/>
                </a:cubicBezTo>
                <a:cubicBezTo>
                  <a:pt x="5064133" y="120941"/>
                  <a:pt x="5154264" y="110269"/>
                  <a:pt x="5238580" y="71141"/>
                </a:cubicBezTo>
                <a:cubicBezTo>
                  <a:pt x="5258933" y="64027"/>
                  <a:pt x="5282192" y="64027"/>
                  <a:pt x="5290914" y="88927"/>
                </a:cubicBezTo>
                <a:cubicBezTo>
                  <a:pt x="5305452" y="124497"/>
                  <a:pt x="5285100" y="145839"/>
                  <a:pt x="5264747" y="163625"/>
                </a:cubicBezTo>
                <a:cubicBezTo>
                  <a:pt x="5229858" y="195638"/>
                  <a:pt x="5189154" y="188525"/>
                  <a:pt x="5151357" y="192082"/>
                </a:cubicBezTo>
                <a:cubicBezTo>
                  <a:pt x="5046689" y="209867"/>
                  <a:pt x="4997261" y="259665"/>
                  <a:pt x="4974002" y="373491"/>
                </a:cubicBezTo>
                <a:cubicBezTo>
                  <a:pt x="5064133" y="327250"/>
                  <a:pt x="5154264" y="384162"/>
                  <a:pt x="5241488" y="352148"/>
                </a:cubicBezTo>
                <a:cubicBezTo>
                  <a:pt x="5264747" y="345034"/>
                  <a:pt x="5299637" y="355706"/>
                  <a:pt x="5288007" y="394834"/>
                </a:cubicBezTo>
                <a:cubicBezTo>
                  <a:pt x="5276378" y="430405"/>
                  <a:pt x="5238580" y="458860"/>
                  <a:pt x="5305452" y="451747"/>
                </a:cubicBezTo>
                <a:cubicBezTo>
                  <a:pt x="5354879" y="448189"/>
                  <a:pt x="5369416" y="405504"/>
                  <a:pt x="5383953" y="359262"/>
                </a:cubicBezTo>
                <a:cubicBezTo>
                  <a:pt x="5395583" y="334364"/>
                  <a:pt x="5427565" y="320135"/>
                  <a:pt x="5450825" y="334364"/>
                </a:cubicBezTo>
                <a:cubicBezTo>
                  <a:pt x="5479899" y="348592"/>
                  <a:pt x="5471177" y="387720"/>
                  <a:pt x="5471177" y="416176"/>
                </a:cubicBezTo>
                <a:cubicBezTo>
                  <a:pt x="5474085" y="469532"/>
                  <a:pt x="5450825" y="494431"/>
                  <a:pt x="5410121" y="505101"/>
                </a:cubicBezTo>
                <a:cubicBezTo>
                  <a:pt x="5360693" y="519330"/>
                  <a:pt x="5311267" y="537116"/>
                  <a:pt x="5247303" y="558458"/>
                </a:cubicBezTo>
                <a:cubicBezTo>
                  <a:pt x="5317082" y="594028"/>
                  <a:pt x="5369416" y="586915"/>
                  <a:pt x="5421750" y="558458"/>
                </a:cubicBezTo>
                <a:cubicBezTo>
                  <a:pt x="5485714" y="526444"/>
                  <a:pt x="5570030" y="483759"/>
                  <a:pt x="5622364" y="522887"/>
                </a:cubicBezTo>
                <a:cubicBezTo>
                  <a:pt x="5700865" y="579800"/>
                  <a:pt x="5764829" y="544229"/>
                  <a:pt x="5834608" y="533558"/>
                </a:cubicBezTo>
                <a:cubicBezTo>
                  <a:pt x="5979982" y="512216"/>
                  <a:pt x="5889850" y="480203"/>
                  <a:pt x="6035223" y="462417"/>
                </a:cubicBezTo>
                <a:cubicBezTo>
                  <a:pt x="6093372" y="455303"/>
                  <a:pt x="6154429" y="426847"/>
                  <a:pt x="6238745" y="465975"/>
                </a:cubicBezTo>
                <a:cubicBezTo>
                  <a:pt x="5857868" y="672284"/>
                  <a:pt x="5677606" y="658055"/>
                  <a:pt x="5337434" y="910606"/>
                </a:cubicBezTo>
                <a:cubicBezTo>
                  <a:pt x="5351971" y="935506"/>
                  <a:pt x="5366508" y="924835"/>
                  <a:pt x="5381046" y="921277"/>
                </a:cubicBezTo>
                <a:cubicBezTo>
                  <a:pt x="5404305" y="917720"/>
                  <a:pt x="5433380" y="903491"/>
                  <a:pt x="5439195" y="949734"/>
                </a:cubicBezTo>
                <a:cubicBezTo>
                  <a:pt x="5442103" y="985305"/>
                  <a:pt x="5424657" y="1003089"/>
                  <a:pt x="5395583" y="1006647"/>
                </a:cubicBezTo>
                <a:cubicBezTo>
                  <a:pt x="5311267" y="1020875"/>
                  <a:pt x="5235673" y="1070674"/>
                  <a:pt x="5160079" y="1113358"/>
                </a:cubicBezTo>
                <a:cubicBezTo>
                  <a:pt x="5125190" y="1131144"/>
                  <a:pt x="5087393" y="1156043"/>
                  <a:pt x="5101930" y="1220069"/>
                </a:cubicBezTo>
                <a:cubicBezTo>
                  <a:pt x="5131004" y="1237855"/>
                  <a:pt x="5151357" y="1212955"/>
                  <a:pt x="5174617" y="1209399"/>
                </a:cubicBezTo>
                <a:cubicBezTo>
                  <a:pt x="5197876" y="1205842"/>
                  <a:pt x="5253118" y="1220069"/>
                  <a:pt x="5238580" y="1230741"/>
                </a:cubicBezTo>
                <a:cubicBezTo>
                  <a:pt x="5171709" y="1269868"/>
                  <a:pt x="5293822" y="1365909"/>
                  <a:pt x="5212414" y="1365909"/>
                </a:cubicBezTo>
                <a:cubicBezTo>
                  <a:pt x="5078671" y="1365909"/>
                  <a:pt x="5005984" y="1536647"/>
                  <a:pt x="4878056" y="1540204"/>
                </a:cubicBezTo>
                <a:cubicBezTo>
                  <a:pt x="4857704" y="1540204"/>
                  <a:pt x="4848982" y="1572219"/>
                  <a:pt x="4848982" y="1597117"/>
                </a:cubicBezTo>
                <a:cubicBezTo>
                  <a:pt x="4848982" y="1629132"/>
                  <a:pt x="4869333" y="1632688"/>
                  <a:pt x="4889686" y="1636245"/>
                </a:cubicBezTo>
                <a:cubicBezTo>
                  <a:pt x="4921668" y="1639802"/>
                  <a:pt x="4956557" y="1597117"/>
                  <a:pt x="4997261" y="1657587"/>
                </a:cubicBezTo>
                <a:cubicBezTo>
                  <a:pt x="4921668" y="1693158"/>
                  <a:pt x="4843167" y="1728729"/>
                  <a:pt x="4846074" y="1849668"/>
                </a:cubicBezTo>
                <a:cubicBezTo>
                  <a:pt x="4846074" y="1881683"/>
                  <a:pt x="4814092" y="1895910"/>
                  <a:pt x="4790832" y="1903025"/>
                </a:cubicBezTo>
                <a:cubicBezTo>
                  <a:pt x="4750128" y="1917252"/>
                  <a:pt x="4718146" y="1938595"/>
                  <a:pt x="4694886" y="1984836"/>
                </a:cubicBezTo>
                <a:cubicBezTo>
                  <a:pt x="4694886" y="1995507"/>
                  <a:pt x="4694886" y="2002622"/>
                  <a:pt x="4694886" y="2013292"/>
                </a:cubicBezTo>
                <a:cubicBezTo>
                  <a:pt x="4700701" y="2123562"/>
                  <a:pt x="4758850" y="2120004"/>
                  <a:pt x="4822814" y="2102219"/>
                </a:cubicBezTo>
                <a:cubicBezTo>
                  <a:pt x="4898408" y="2080877"/>
                  <a:pt x="4974002" y="2038192"/>
                  <a:pt x="5055411" y="2077320"/>
                </a:cubicBezTo>
                <a:cubicBezTo>
                  <a:pt x="4942020" y="2130676"/>
                  <a:pt x="4817000" y="2134233"/>
                  <a:pt x="4712331" y="2208931"/>
                </a:cubicBezTo>
                <a:cubicBezTo>
                  <a:pt x="5101930" y="2223159"/>
                  <a:pt x="5445010" y="1984836"/>
                  <a:pt x="5822979" y="1892353"/>
                </a:cubicBezTo>
                <a:cubicBezTo>
                  <a:pt x="5811349" y="1952823"/>
                  <a:pt x="5779367" y="1967051"/>
                  <a:pt x="5753200" y="1974165"/>
                </a:cubicBezTo>
                <a:cubicBezTo>
                  <a:pt x="5613642" y="2020407"/>
                  <a:pt x="5491529" y="2112891"/>
                  <a:pt x="5363601" y="2191146"/>
                </a:cubicBezTo>
                <a:cubicBezTo>
                  <a:pt x="5311267" y="2223159"/>
                  <a:pt x="5273470" y="2258731"/>
                  <a:pt x="5253118" y="2326314"/>
                </a:cubicBezTo>
                <a:cubicBezTo>
                  <a:pt x="5235673" y="2390340"/>
                  <a:pt x="5200783" y="2418796"/>
                  <a:pt x="5136819" y="2401012"/>
                </a:cubicBezTo>
                <a:cubicBezTo>
                  <a:pt x="5084485" y="2386784"/>
                  <a:pt x="5029243" y="2393898"/>
                  <a:pt x="4974002" y="2401012"/>
                </a:cubicBezTo>
                <a:cubicBezTo>
                  <a:pt x="4912946" y="2408126"/>
                  <a:pt x="4843167" y="2479267"/>
                  <a:pt x="4857704" y="2518395"/>
                </a:cubicBezTo>
                <a:cubicBezTo>
                  <a:pt x="4886778" y="2582422"/>
                  <a:pt x="4936205" y="2550408"/>
                  <a:pt x="4976910" y="2543294"/>
                </a:cubicBezTo>
                <a:cubicBezTo>
                  <a:pt x="5026336" y="2536181"/>
                  <a:pt x="5116467" y="2518395"/>
                  <a:pt x="5116467" y="2525509"/>
                </a:cubicBezTo>
                <a:cubicBezTo>
                  <a:pt x="5148450" y="2685576"/>
                  <a:pt x="5221136" y="2564636"/>
                  <a:pt x="5273470" y="2564636"/>
                </a:cubicBezTo>
                <a:cubicBezTo>
                  <a:pt x="5322897" y="2564636"/>
                  <a:pt x="5372323" y="2546851"/>
                  <a:pt x="5418843" y="2532623"/>
                </a:cubicBezTo>
                <a:cubicBezTo>
                  <a:pt x="5479899" y="2514837"/>
                  <a:pt x="5535140" y="2546851"/>
                  <a:pt x="5593290" y="2553965"/>
                </a:cubicBezTo>
                <a:cubicBezTo>
                  <a:pt x="5645624" y="2561080"/>
                  <a:pt x="5616550" y="2653563"/>
                  <a:pt x="5648532" y="2692689"/>
                </a:cubicBezTo>
                <a:cubicBezTo>
                  <a:pt x="5654346" y="2703362"/>
                  <a:pt x="5660161" y="2703362"/>
                  <a:pt x="5665976" y="2703362"/>
                </a:cubicBezTo>
                <a:cubicBezTo>
                  <a:pt x="5683421" y="2980812"/>
                  <a:pt x="5988704" y="2913227"/>
                  <a:pt x="5988704" y="2923898"/>
                </a:cubicBezTo>
                <a:cubicBezTo>
                  <a:pt x="6014871" y="2941684"/>
                  <a:pt x="6046853" y="2899000"/>
                  <a:pt x="6078835" y="2941684"/>
                </a:cubicBezTo>
                <a:cubicBezTo>
                  <a:pt x="5942185" y="3137322"/>
                  <a:pt x="5732847" y="3183563"/>
                  <a:pt x="5546771" y="3329402"/>
                </a:cubicBezTo>
                <a:cubicBezTo>
                  <a:pt x="5700865" y="3379202"/>
                  <a:pt x="5790997" y="3208463"/>
                  <a:pt x="5904388" y="3229805"/>
                </a:cubicBezTo>
                <a:cubicBezTo>
                  <a:pt x="5959629" y="3283162"/>
                  <a:pt x="5793904" y="3368530"/>
                  <a:pt x="5953814" y="3393429"/>
                </a:cubicBezTo>
                <a:cubicBezTo>
                  <a:pt x="5884036" y="3439672"/>
                  <a:pt x="5834608" y="3485914"/>
                  <a:pt x="5785182" y="3539269"/>
                </a:cubicBezTo>
                <a:cubicBezTo>
                  <a:pt x="5700865" y="3635309"/>
                  <a:pt x="5683421" y="3699337"/>
                  <a:pt x="5724125" y="3827390"/>
                </a:cubicBezTo>
                <a:cubicBezTo>
                  <a:pt x="5750293" y="3912759"/>
                  <a:pt x="5788089" y="3991015"/>
                  <a:pt x="5753200" y="4090612"/>
                </a:cubicBezTo>
                <a:cubicBezTo>
                  <a:pt x="5729940" y="4158196"/>
                  <a:pt x="5738663" y="4204438"/>
                  <a:pt x="5825886" y="4172424"/>
                </a:cubicBezTo>
                <a:cubicBezTo>
                  <a:pt x="5918925" y="4140411"/>
                  <a:pt x="5953814" y="4200882"/>
                  <a:pt x="5930554" y="4321821"/>
                </a:cubicBezTo>
                <a:cubicBezTo>
                  <a:pt x="5916018" y="4400076"/>
                  <a:pt x="5930554" y="4424975"/>
                  <a:pt x="5994519" y="4414305"/>
                </a:cubicBezTo>
                <a:cubicBezTo>
                  <a:pt x="6064297" y="4403633"/>
                  <a:pt x="6131169" y="4353835"/>
                  <a:pt x="6218393" y="4378734"/>
                </a:cubicBezTo>
                <a:cubicBezTo>
                  <a:pt x="6148614" y="4521016"/>
                  <a:pt x="6000333" y="4478331"/>
                  <a:pt x="5918925" y="4613499"/>
                </a:cubicBezTo>
                <a:cubicBezTo>
                  <a:pt x="6014871" y="4613499"/>
                  <a:pt x="6090465" y="4613499"/>
                  <a:pt x="6160243" y="4585042"/>
                </a:cubicBezTo>
                <a:cubicBezTo>
                  <a:pt x="6189318" y="4574373"/>
                  <a:pt x="6221300" y="4560144"/>
                  <a:pt x="6238745" y="4602828"/>
                </a:cubicBezTo>
                <a:cubicBezTo>
                  <a:pt x="6259098" y="4652628"/>
                  <a:pt x="6218393" y="4670412"/>
                  <a:pt x="6195133" y="4677526"/>
                </a:cubicBezTo>
                <a:cubicBezTo>
                  <a:pt x="6128261" y="4702425"/>
                  <a:pt x="6075928" y="4759339"/>
                  <a:pt x="6017778" y="4805580"/>
                </a:cubicBezTo>
                <a:cubicBezTo>
                  <a:pt x="5892758" y="4905177"/>
                  <a:pt x="5756107" y="4990547"/>
                  <a:pt x="5651439" y="5154171"/>
                </a:cubicBezTo>
                <a:cubicBezTo>
                  <a:pt x="5782275" y="5111487"/>
                  <a:pt x="5881128" y="5011889"/>
                  <a:pt x="6006149" y="4994104"/>
                </a:cubicBezTo>
                <a:cubicBezTo>
                  <a:pt x="5898572" y="5143500"/>
                  <a:pt x="5761922" y="5243097"/>
                  <a:pt x="5633994" y="5353367"/>
                </a:cubicBezTo>
                <a:cubicBezTo>
                  <a:pt x="5596197" y="5385379"/>
                  <a:pt x="5558400" y="5406721"/>
                  <a:pt x="5552586" y="5474306"/>
                </a:cubicBezTo>
                <a:cubicBezTo>
                  <a:pt x="5535140" y="5605917"/>
                  <a:pt x="5488622" y="5712629"/>
                  <a:pt x="5383953" y="5769542"/>
                </a:cubicBezTo>
                <a:cubicBezTo>
                  <a:pt x="5383953" y="5769542"/>
                  <a:pt x="5389768" y="5790884"/>
                  <a:pt x="5392675" y="5801555"/>
                </a:cubicBezTo>
                <a:cubicBezTo>
                  <a:pt x="5456640" y="5805112"/>
                  <a:pt x="5506066" y="5726858"/>
                  <a:pt x="5584568" y="5755314"/>
                </a:cubicBezTo>
                <a:cubicBezTo>
                  <a:pt x="5506066" y="5862025"/>
                  <a:pt x="5442103" y="5954508"/>
                  <a:pt x="5334526" y="6004307"/>
                </a:cubicBezTo>
                <a:cubicBezTo>
                  <a:pt x="5247303" y="6043434"/>
                  <a:pt x="5139727" y="6068335"/>
                  <a:pt x="5075763" y="6196388"/>
                </a:cubicBezTo>
                <a:cubicBezTo>
                  <a:pt x="5148450" y="6221287"/>
                  <a:pt x="5203691" y="6189274"/>
                  <a:pt x="5258933" y="6167932"/>
                </a:cubicBezTo>
                <a:cubicBezTo>
                  <a:pt x="5343249" y="6132361"/>
                  <a:pt x="5427565" y="6093234"/>
                  <a:pt x="5511881" y="6057663"/>
                </a:cubicBezTo>
                <a:cubicBezTo>
                  <a:pt x="5543864" y="6043434"/>
                  <a:pt x="5578753" y="6036320"/>
                  <a:pt x="5599105" y="6100347"/>
                </a:cubicBezTo>
                <a:cubicBezTo>
                  <a:pt x="5491529" y="6114575"/>
                  <a:pt x="5427565" y="6199945"/>
                  <a:pt x="5360693" y="6281757"/>
                </a:cubicBezTo>
                <a:cubicBezTo>
                  <a:pt x="5322897" y="6327999"/>
                  <a:pt x="5290914" y="6388469"/>
                  <a:pt x="5224043" y="6367127"/>
                </a:cubicBezTo>
                <a:cubicBezTo>
                  <a:pt x="5189154" y="6356456"/>
                  <a:pt x="5165894" y="6388469"/>
                  <a:pt x="5168801" y="6431153"/>
                </a:cubicBezTo>
                <a:cubicBezTo>
                  <a:pt x="5183339" y="6580550"/>
                  <a:pt x="5099022" y="6630349"/>
                  <a:pt x="5011799" y="6658805"/>
                </a:cubicBezTo>
                <a:cubicBezTo>
                  <a:pt x="4883871" y="6701489"/>
                  <a:pt x="4770480" y="6786859"/>
                  <a:pt x="4651275" y="6858000"/>
                </a:cubicBezTo>
                <a:lnTo>
                  <a:pt x="1823619" y="6858000"/>
                </a:lnTo>
                <a:lnTo>
                  <a:pt x="947849" y="6858000"/>
                </a:lnTo>
                <a:lnTo>
                  <a:pt x="732568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F0F2B0-DD14-2D6A-5523-7BBA05E01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09600"/>
            <a:ext cx="3992700" cy="387719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Hi again! Here’s a bit about me before the presentation. I have a passion for cooking and a fascination with cars, especially the fast ones. I chose this course to improve my skills, and I’m determined to become a successful businesswoman in the future.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AB602-8641-0666-F518-5F526FF6EC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4638783"/>
            <a:ext cx="4007449" cy="134397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b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b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endParaRPr lang="en-US" sz="24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15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100000">
              <a:srgbClr val="FF66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60405-E609-3B11-DCBE-4D718AA66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834" y="81280"/>
            <a:ext cx="4311886" cy="1957135"/>
          </a:xfr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u="sng" dirty="0">
                <a:solidFill>
                  <a:srgbClr val="FFFFFF"/>
                </a:solidFill>
                <a:highlight>
                  <a:srgbClr val="000000"/>
                </a:highlight>
              </a:rPr>
              <a:t>Moodle</a:t>
            </a:r>
            <a:endParaRPr lang="en-GB" u="sng" dirty="0">
              <a:solidFill>
                <a:srgbClr val="FFFFFF"/>
              </a:solidFill>
              <a:highlight>
                <a:srgbClr val="000000"/>
              </a:highlight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9A938A4-2399-D921-F14D-40C41C2CBAC1}"/>
              </a:ext>
            </a:extLst>
          </p:cNvPr>
          <p:cNvSpPr/>
          <p:nvPr/>
        </p:nvSpPr>
        <p:spPr>
          <a:xfrm>
            <a:off x="5147733" y="1329267"/>
            <a:ext cx="5511800" cy="4385733"/>
          </a:xfrm>
          <a:prstGeom prst="ellipse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ardrop 18">
            <a:extLst>
              <a:ext uri="{FF2B5EF4-FFF2-40B4-BE49-F238E27FC236}">
                <a16:creationId xmlns:a16="http://schemas.microsoft.com/office/drawing/2014/main" id="{B5F0E167-A15B-52E7-FEED-CD143A121C64}"/>
              </a:ext>
            </a:extLst>
          </p:cNvPr>
          <p:cNvSpPr/>
          <p:nvPr/>
        </p:nvSpPr>
        <p:spPr>
          <a:xfrm>
            <a:off x="5147733" y="1059847"/>
            <a:ext cx="6096214" cy="5136355"/>
          </a:xfrm>
          <a:prstGeom prst="teardrop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Moodle has really helped me take charge of my learning! I love how the course page is </a:t>
            </a:r>
            <a:r>
              <a:rPr lang="en-US" dirty="0" err="1"/>
              <a:t>organised</a:t>
            </a:r>
            <a:r>
              <a:rPr lang="en-US" dirty="0"/>
              <a:t>, with clear sections such as Announcements, Module Information, Induction Resources, and weekly topics. It makes everything so easy to find!</a:t>
            </a:r>
            <a:endParaRPr lang="en-GB" dirty="0"/>
          </a:p>
        </p:txBody>
      </p:sp>
      <p:pic>
        <p:nvPicPr>
          <p:cNvPr id="4" name="Picture 3" descr="The image displays a visual layout of a course module with various links, tools, and activities, including Microsoft Office software and a LinkedIn module, along with assessment and feedback elements.&#10;&#10;AI-generated content may be incorrect.">
            <a:extLst>
              <a:ext uri="{FF2B5EF4-FFF2-40B4-BE49-F238E27FC236}">
                <a16:creationId xmlns:a16="http://schemas.microsoft.com/office/drawing/2014/main" id="{A9E4AEF6-31EB-CB90-F704-91EE3A4958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13" y="2418984"/>
            <a:ext cx="4952445" cy="2418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704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Banjo with solid fill">
            <a:extLst>
              <a:ext uri="{FF2B5EF4-FFF2-40B4-BE49-F238E27FC236}">
                <a16:creationId xmlns:a16="http://schemas.microsoft.com/office/drawing/2014/main" id="{E1A988ED-0A77-BF38-4236-AAD01BB31C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B31CF-64CF-82CE-36AD-9CE00113D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27" y="1316736"/>
            <a:ext cx="3019094" cy="28069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Before</a:t>
            </a:r>
            <a:br>
              <a:rPr lang="en-US" sz="1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1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sX0" fmla="*/ 0 w 5303520"/>
              <a:gd name="csY0" fmla="*/ 0 h 18288"/>
              <a:gd name="csX1" fmla="*/ 556870 w 5303520"/>
              <a:gd name="csY1" fmla="*/ 0 h 18288"/>
              <a:gd name="csX2" fmla="*/ 1272845 w 5303520"/>
              <a:gd name="csY2" fmla="*/ 0 h 18288"/>
              <a:gd name="csX3" fmla="*/ 1882750 w 5303520"/>
              <a:gd name="csY3" fmla="*/ 0 h 18288"/>
              <a:gd name="csX4" fmla="*/ 2439619 w 5303520"/>
              <a:gd name="csY4" fmla="*/ 0 h 18288"/>
              <a:gd name="csX5" fmla="*/ 3155594 w 5303520"/>
              <a:gd name="csY5" fmla="*/ 0 h 18288"/>
              <a:gd name="csX6" fmla="*/ 3818534 w 5303520"/>
              <a:gd name="csY6" fmla="*/ 0 h 18288"/>
              <a:gd name="csX7" fmla="*/ 4481474 w 5303520"/>
              <a:gd name="csY7" fmla="*/ 0 h 18288"/>
              <a:gd name="csX8" fmla="*/ 5303520 w 5303520"/>
              <a:gd name="csY8" fmla="*/ 0 h 18288"/>
              <a:gd name="csX9" fmla="*/ 5303520 w 5303520"/>
              <a:gd name="csY9" fmla="*/ 18288 h 18288"/>
              <a:gd name="csX10" fmla="*/ 4746650 w 5303520"/>
              <a:gd name="csY10" fmla="*/ 18288 h 18288"/>
              <a:gd name="csX11" fmla="*/ 4242816 w 5303520"/>
              <a:gd name="csY11" fmla="*/ 18288 h 18288"/>
              <a:gd name="csX12" fmla="*/ 3526841 w 5303520"/>
              <a:gd name="csY12" fmla="*/ 18288 h 18288"/>
              <a:gd name="csX13" fmla="*/ 2969971 w 5303520"/>
              <a:gd name="csY13" fmla="*/ 18288 h 18288"/>
              <a:gd name="csX14" fmla="*/ 2253996 w 5303520"/>
              <a:gd name="csY14" fmla="*/ 18288 h 18288"/>
              <a:gd name="csX15" fmla="*/ 1484986 w 5303520"/>
              <a:gd name="csY15" fmla="*/ 18288 h 18288"/>
              <a:gd name="csX16" fmla="*/ 875081 w 5303520"/>
              <a:gd name="csY16" fmla="*/ 18288 h 18288"/>
              <a:gd name="csX17" fmla="*/ 0 w 5303520"/>
              <a:gd name="csY17" fmla="*/ 18288 h 18288"/>
              <a:gd name="csX18" fmla="*/ 0 w 530352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e diagram visually represents various digital skills and literacies, categorized into different themes such as proficiency, wellbeing, productivity, identity management, learning, communication, and problem-solving, all connected in a colorful, radial layout.&#10;&#10;AI-generated content may be incorrect.">
            <a:extLst>
              <a:ext uri="{FF2B5EF4-FFF2-40B4-BE49-F238E27FC236}">
                <a16:creationId xmlns:a16="http://schemas.microsoft.com/office/drawing/2014/main" id="{E61F3FA6-D4CB-4444-6289-104EF7CCE3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609" y="1316736"/>
            <a:ext cx="5464561" cy="3998976"/>
          </a:xfrm>
          <a:prstGeom prst="rect">
            <a:avLst/>
          </a:prstGeom>
          <a:effectLst>
            <a:innerShdw blurRad="63500" dist="50800" dir="10800000">
              <a:prstClr val="black">
                <a:alpha val="50000"/>
              </a:prstClr>
            </a:innerShdw>
          </a:effectLst>
        </p:spPr>
      </p:pic>
      <p:pic>
        <p:nvPicPr>
          <p:cNvPr id="8" name="Picture 7" descr="The diagram illustrates various digital skills and literacies, such as digital proficiency, information literacy, and digital collaboration.&#10;&#10;AI-generated content may be incorrect.">
            <a:extLst>
              <a:ext uri="{FF2B5EF4-FFF2-40B4-BE49-F238E27FC236}">
                <a16:creationId xmlns:a16="http://schemas.microsoft.com/office/drawing/2014/main" id="{A5A94B1B-9A9F-BFD9-EAB7-79E041695D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7682" y="1316736"/>
            <a:ext cx="6256503" cy="399897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2B73634-1FEF-78F9-A67A-F46CDBBDFA3B}"/>
              </a:ext>
            </a:extLst>
          </p:cNvPr>
          <p:cNvSpPr txBox="1"/>
          <p:nvPr/>
        </p:nvSpPr>
        <p:spPr>
          <a:xfrm>
            <a:off x="5714634" y="749195"/>
            <a:ext cx="4277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After</a:t>
            </a:r>
            <a:endParaRPr lang="en-GB" sz="40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2185851-5A18-39A4-BA48-8C7BD74754A0}"/>
              </a:ext>
            </a:extLst>
          </p:cNvPr>
          <p:cNvSpPr txBox="1"/>
          <p:nvPr/>
        </p:nvSpPr>
        <p:spPr>
          <a:xfrm>
            <a:off x="5029200" y="0"/>
            <a:ext cx="39962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u="sng" dirty="0"/>
              <a:t>Jisc</a:t>
            </a:r>
            <a:endParaRPr lang="en-GB" sz="4000" b="1" u="sng" dirty="0"/>
          </a:p>
        </p:txBody>
      </p:sp>
    </p:spTree>
    <p:extLst>
      <p:ext uri="{BB962C8B-B14F-4D97-AF65-F5344CB8AC3E}">
        <p14:creationId xmlns:p14="http://schemas.microsoft.com/office/powerpoint/2010/main" val="1348480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7DEC96CE-584F-D1E0-F321-1AB4F890B31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75734" y="4004826"/>
            <a:ext cx="2008202" cy="2008202"/>
          </a:xfrm>
          <a:prstGeom prst="rect">
            <a:avLst/>
          </a:pr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FB07CD-FC05-27D9-FA3B-736DAA30B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44973"/>
            <a:ext cx="4819810" cy="24908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LinkedIn</a:t>
            </a:r>
            <a:br>
              <a:rPr lang="en-US" sz="6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6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Learning </a:t>
            </a:r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sX0" fmla="*/ 0 w 5303520"/>
              <a:gd name="csY0" fmla="*/ 0 h 18288"/>
              <a:gd name="csX1" fmla="*/ 556870 w 5303520"/>
              <a:gd name="csY1" fmla="*/ 0 h 18288"/>
              <a:gd name="csX2" fmla="*/ 1272845 w 5303520"/>
              <a:gd name="csY2" fmla="*/ 0 h 18288"/>
              <a:gd name="csX3" fmla="*/ 1882750 w 5303520"/>
              <a:gd name="csY3" fmla="*/ 0 h 18288"/>
              <a:gd name="csX4" fmla="*/ 2439619 w 5303520"/>
              <a:gd name="csY4" fmla="*/ 0 h 18288"/>
              <a:gd name="csX5" fmla="*/ 3155594 w 5303520"/>
              <a:gd name="csY5" fmla="*/ 0 h 18288"/>
              <a:gd name="csX6" fmla="*/ 3818534 w 5303520"/>
              <a:gd name="csY6" fmla="*/ 0 h 18288"/>
              <a:gd name="csX7" fmla="*/ 4481474 w 5303520"/>
              <a:gd name="csY7" fmla="*/ 0 h 18288"/>
              <a:gd name="csX8" fmla="*/ 5303520 w 5303520"/>
              <a:gd name="csY8" fmla="*/ 0 h 18288"/>
              <a:gd name="csX9" fmla="*/ 5303520 w 5303520"/>
              <a:gd name="csY9" fmla="*/ 18288 h 18288"/>
              <a:gd name="csX10" fmla="*/ 4746650 w 5303520"/>
              <a:gd name="csY10" fmla="*/ 18288 h 18288"/>
              <a:gd name="csX11" fmla="*/ 4242816 w 5303520"/>
              <a:gd name="csY11" fmla="*/ 18288 h 18288"/>
              <a:gd name="csX12" fmla="*/ 3526841 w 5303520"/>
              <a:gd name="csY12" fmla="*/ 18288 h 18288"/>
              <a:gd name="csX13" fmla="*/ 2969971 w 5303520"/>
              <a:gd name="csY13" fmla="*/ 18288 h 18288"/>
              <a:gd name="csX14" fmla="*/ 2253996 w 5303520"/>
              <a:gd name="csY14" fmla="*/ 18288 h 18288"/>
              <a:gd name="csX15" fmla="*/ 1484986 w 5303520"/>
              <a:gd name="csY15" fmla="*/ 18288 h 18288"/>
              <a:gd name="csX16" fmla="*/ 875081 w 5303520"/>
              <a:gd name="csY16" fmla="*/ 18288 h 18288"/>
              <a:gd name="csX17" fmla="*/ 0 w 5303520"/>
              <a:gd name="csY17" fmla="*/ 18288 h 18288"/>
              <a:gd name="csX18" fmla="*/ 0 w 530352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Excel: Conditional Formatting for Beginners&#10;&#10;AI-generated content may be incorrect.">
            <a:extLst>
              <a:ext uri="{FF2B5EF4-FFF2-40B4-BE49-F238E27FC236}">
                <a16:creationId xmlns:a16="http://schemas.microsoft.com/office/drawing/2014/main" id="{335B71B5-F868-4B96-1326-61F1A85C3E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7916" y="390977"/>
            <a:ext cx="2738943" cy="2125109"/>
          </a:xfrm>
          <a:prstGeom prst="rect">
            <a:avLst/>
          </a:prstGeom>
        </p:spPr>
      </p:pic>
      <p:pic>
        <p:nvPicPr>
          <p:cNvPr id="21" name="Picture 20" descr="The image is a certificate from LinkedIn Learning, featuring a course on Agile Software Development completed by Patricia Horvathova, including certification details and a course duration.&#10;&#10;AI-generated content may be incorrect.">
            <a:extLst>
              <a:ext uri="{FF2B5EF4-FFF2-40B4-BE49-F238E27FC236}">
                <a16:creationId xmlns:a16="http://schemas.microsoft.com/office/drawing/2014/main" id="{8CA8E63F-FC6A-67C3-C847-1D136AF709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6890" y="390977"/>
            <a:ext cx="2758370" cy="2125110"/>
          </a:xfrm>
          <a:prstGeom prst="rect">
            <a:avLst/>
          </a:prstGeom>
        </p:spPr>
      </p:pic>
      <p:pic>
        <p:nvPicPr>
          <p:cNvPr id="30" name="Picture 29" descr="This image displays a certificate from LinkedIn Learning for a completed PowerPoint Quick Tips course, featuring a certificate ID and details of the course duration and instructor.&#10;&#10;AI-generated content may be incorrect.">
            <a:extLst>
              <a:ext uri="{FF2B5EF4-FFF2-40B4-BE49-F238E27FC236}">
                <a16:creationId xmlns:a16="http://schemas.microsoft.com/office/drawing/2014/main" id="{17A30592-A654-8695-C529-70E727F2A8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5854" y="404379"/>
            <a:ext cx="2758370" cy="2138512"/>
          </a:xfrm>
          <a:prstGeom prst="rect">
            <a:avLst/>
          </a:prstGeom>
        </p:spPr>
      </p:pic>
      <p:pic>
        <p:nvPicPr>
          <p:cNvPr id="34" name="Picture 33" descr="Business Analysis: Essential Tools and Techniques&#10;&#10;AI-generated content may be incorrect.">
            <a:extLst>
              <a:ext uri="{FF2B5EF4-FFF2-40B4-BE49-F238E27FC236}">
                <a16:creationId xmlns:a16="http://schemas.microsoft.com/office/drawing/2014/main" id="{35DA176A-5980-0A9A-2536-58CD57CEDC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5854" y="3231041"/>
            <a:ext cx="2758371" cy="2145833"/>
          </a:xfrm>
          <a:prstGeom prst="rect">
            <a:avLst/>
          </a:prstGeom>
        </p:spPr>
      </p:pic>
      <p:pic>
        <p:nvPicPr>
          <p:cNvPr id="36" name="Picture 35" descr="The image depicts a certificate from LinkedIn Learning for a completed course on Microsoft Word Online, awarded to Patricia Horvathova, with specific course details and a certificate ID.&#10;&#10;AI-generated content may be incorrect.">
            <a:extLst>
              <a:ext uri="{FF2B5EF4-FFF2-40B4-BE49-F238E27FC236}">
                <a16:creationId xmlns:a16="http://schemas.microsoft.com/office/drawing/2014/main" id="{7D32576D-5EC8-9FB7-60FE-F5D292AF8F9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9179" y="3258466"/>
            <a:ext cx="2791656" cy="2125109"/>
          </a:xfrm>
          <a:prstGeom prst="rect">
            <a:avLst/>
          </a:prstGeom>
        </p:spPr>
      </p:pic>
      <p:pic>
        <p:nvPicPr>
          <p:cNvPr id="38" name="Picture 37" descr="The image depicts a LinkedIn Learning certificate for a completed course in Business Analytics, specifically Marketing Data, with the completion date, duration, and a list of covered skills.&#10;&#10;AI-generated content may be incorrect.">
            <a:extLst>
              <a:ext uri="{FF2B5EF4-FFF2-40B4-BE49-F238E27FC236}">
                <a16:creationId xmlns:a16="http://schemas.microsoft.com/office/drawing/2014/main" id="{B46914BF-DDB3-DB61-9BAE-92441BDA7D5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0522" y="3245063"/>
            <a:ext cx="2758370" cy="213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105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D382E8-BFFB-0774-B3CC-AB1586A92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6446" y="428237"/>
            <a:ext cx="3644489" cy="2414488"/>
          </a:xfrm>
        </p:spPr>
        <p:txBody>
          <a:bodyPr anchor="t">
            <a:norm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Microsoft Office</a:t>
            </a:r>
            <a:br>
              <a:rPr lang="en-US" sz="5400" dirty="0">
                <a:solidFill>
                  <a:srgbClr val="FFFFFF"/>
                </a:solidFill>
              </a:rPr>
            </a:br>
            <a:r>
              <a:rPr lang="en-US" sz="5400" dirty="0">
                <a:solidFill>
                  <a:srgbClr val="FFFFFF"/>
                </a:solidFill>
              </a:rPr>
              <a:t> 365</a:t>
            </a:r>
            <a:endParaRPr lang="en-GB" sz="5400" dirty="0">
              <a:solidFill>
                <a:srgbClr val="FFFFFF"/>
              </a:solidFill>
            </a:endParaRP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7" name="3D Model 6" descr="Pow">
                <a:extLst>
                  <a:ext uri="{FF2B5EF4-FFF2-40B4-BE49-F238E27FC236}">
                    <a16:creationId xmlns:a16="http://schemas.microsoft.com/office/drawing/2014/main" id="{DB2362D4-D2F5-155C-E5EC-71687620DC7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822588988"/>
                  </p:ext>
                </p:extLst>
              </p:nvPr>
            </p:nvGraphicFramePr>
            <p:xfrm>
              <a:off x="2625981" y="3708099"/>
              <a:ext cx="4023397" cy="3149900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4023397" cy="3149900"/>
                    </a:xfrm>
                    <a:prstGeom prst="rect">
                      <a:avLst/>
                    </a:prstGeom>
                  </am3d:spPr>
                  <am3d:camera>
                    <am3d:pos x="0" y="0" z="62016929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943839" d="1000000"/>
                    <am3d:preTrans dx="37438" dy="-27249016" dz="118382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5418667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7" name="3D Model 6" descr="Pow">
                <a:extLst>
                  <a:ext uri="{FF2B5EF4-FFF2-40B4-BE49-F238E27FC236}">
                    <a16:creationId xmlns:a16="http://schemas.microsoft.com/office/drawing/2014/main" id="{DB2362D4-D2F5-155C-E5EC-71687620DC7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625981" y="3708099"/>
                <a:ext cx="4023397" cy="3149900"/>
              </a:xfrm>
              <a:prstGeom prst="rect">
                <a:avLst/>
              </a:prstGeom>
            </p:spPr>
          </p:pic>
        </mc:Fallback>
      </mc:AlternateContent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6B117DF4-1E99-BAD8-B90D-487BBBD303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7532" y="2105025"/>
            <a:ext cx="4123267" cy="3513685"/>
          </a:xfrm>
        </p:spPr>
        <p:txBody>
          <a:bodyPr/>
          <a:lstStyle/>
          <a:p>
            <a:r>
              <a:rPr lang="en-GB" dirty="0"/>
              <a:t>Microsoft 365 helped me stay organised, work faster, and access my files anywhere. Using tools like Word, Excel, and Teams improved my digital skills and made my study tasks easier.</a:t>
            </a:r>
          </a:p>
        </p:txBody>
      </p:sp>
    </p:spTree>
    <p:extLst>
      <p:ext uri="{BB962C8B-B14F-4D97-AF65-F5344CB8AC3E}">
        <p14:creationId xmlns:p14="http://schemas.microsoft.com/office/powerpoint/2010/main" val="2907762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9B6CD22E-2269-419F-9E81-016EA035D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AA607D34-E2A9-4595-9DB2-5472E077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7082" y="0"/>
            <a:ext cx="4884918" cy="6858000"/>
          </a:xfrm>
          <a:custGeom>
            <a:avLst/>
            <a:gdLst>
              <a:gd name="connsiteX0" fmla="*/ 1097203 w 4884918"/>
              <a:gd name="connsiteY0" fmla="*/ 0 h 6858000"/>
              <a:gd name="connsiteX1" fmla="*/ 1154155 w 4884918"/>
              <a:gd name="connsiteY1" fmla="*/ 0 h 6858000"/>
              <a:gd name="connsiteX2" fmla="*/ 972305 w 4884918"/>
              <a:gd name="connsiteY2" fmla="*/ 343212 h 6858000"/>
              <a:gd name="connsiteX3" fmla="*/ 780524 w 4884918"/>
              <a:gd name="connsiteY3" fmla="*/ 761067 h 6858000"/>
              <a:gd name="connsiteX4" fmla="*/ 737045 w 4884918"/>
              <a:gd name="connsiteY4" fmla="*/ 865164 h 6858000"/>
              <a:gd name="connsiteX5" fmla="*/ 762322 w 4884918"/>
              <a:gd name="connsiteY5" fmla="*/ 830676 h 6858000"/>
              <a:gd name="connsiteX6" fmla="*/ 1118805 w 4884918"/>
              <a:gd name="connsiteY6" fmla="*/ 160440 h 6858000"/>
              <a:gd name="connsiteX7" fmla="*/ 1221640 w 4884918"/>
              <a:gd name="connsiteY7" fmla="*/ 0 h 6858000"/>
              <a:gd name="connsiteX8" fmla="*/ 4884918 w 4884918"/>
              <a:gd name="connsiteY8" fmla="*/ 0 h 6858000"/>
              <a:gd name="connsiteX9" fmla="*/ 4884918 w 4884918"/>
              <a:gd name="connsiteY9" fmla="*/ 6857999 h 6858000"/>
              <a:gd name="connsiteX10" fmla="*/ 4884918 w 4884918"/>
              <a:gd name="connsiteY10" fmla="*/ 6858000 h 6858000"/>
              <a:gd name="connsiteX11" fmla="*/ 704817 w 4884918"/>
              <a:gd name="connsiteY11" fmla="*/ 6858000 h 6858000"/>
              <a:gd name="connsiteX12" fmla="*/ 618717 w 4884918"/>
              <a:gd name="connsiteY12" fmla="*/ 6672538 h 6858000"/>
              <a:gd name="connsiteX13" fmla="*/ 309324 w 4884918"/>
              <a:gd name="connsiteY13" fmla="*/ 5833618 h 6858000"/>
              <a:gd name="connsiteX14" fmla="*/ 209850 w 4884918"/>
              <a:gd name="connsiteY14" fmla="*/ 5484180 h 6858000"/>
              <a:gd name="connsiteX15" fmla="*/ 211619 w 4884918"/>
              <a:gd name="connsiteY15" fmla="*/ 5517653 h 6858000"/>
              <a:gd name="connsiteX16" fmla="*/ 361778 w 4884918"/>
              <a:gd name="connsiteY16" fmla="*/ 6145524 h 6858000"/>
              <a:gd name="connsiteX17" fmla="*/ 591356 w 4884918"/>
              <a:gd name="connsiteY17" fmla="*/ 6843306 h 6858000"/>
              <a:gd name="connsiteX18" fmla="*/ 597415 w 4884918"/>
              <a:gd name="connsiteY18" fmla="*/ 6858000 h 6858000"/>
              <a:gd name="connsiteX19" fmla="*/ 545224 w 4884918"/>
              <a:gd name="connsiteY19" fmla="*/ 6858000 h 6858000"/>
              <a:gd name="connsiteX20" fmla="*/ 533604 w 4884918"/>
              <a:gd name="connsiteY20" fmla="*/ 6830072 h 6858000"/>
              <a:gd name="connsiteX21" fmla="*/ 169657 w 4884918"/>
              <a:gd name="connsiteY21" fmla="*/ 5556577 h 6858000"/>
              <a:gd name="connsiteX22" fmla="*/ 12169 w 4884918"/>
              <a:gd name="connsiteY22" fmla="*/ 4362835 h 6858000"/>
              <a:gd name="connsiteX23" fmla="*/ 46168 w 4884918"/>
              <a:gd name="connsiteY23" fmla="*/ 3338487 h 6858000"/>
              <a:gd name="connsiteX24" fmla="*/ 490574 w 4884918"/>
              <a:gd name="connsiteY24" fmla="*/ 1381078 h 6858000"/>
              <a:gd name="connsiteX25" fmla="*/ 984701 w 4884918"/>
              <a:gd name="connsiteY25" fmla="*/ 20824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884918" h="6858000">
                <a:moveTo>
                  <a:pt x="1097203" y="0"/>
                </a:moveTo>
                <a:lnTo>
                  <a:pt x="1154155" y="0"/>
                </a:lnTo>
                <a:lnTo>
                  <a:pt x="972305" y="343212"/>
                </a:lnTo>
                <a:cubicBezTo>
                  <a:pt x="904739" y="480367"/>
                  <a:pt x="840941" y="619727"/>
                  <a:pt x="780524" y="761067"/>
                </a:cubicBezTo>
                <a:cubicBezTo>
                  <a:pt x="765737" y="795681"/>
                  <a:pt x="751579" y="830550"/>
                  <a:pt x="737045" y="865164"/>
                </a:cubicBezTo>
                <a:cubicBezTo>
                  <a:pt x="748306" y="856057"/>
                  <a:pt x="757014" y="844174"/>
                  <a:pt x="762322" y="830676"/>
                </a:cubicBezTo>
                <a:cubicBezTo>
                  <a:pt x="870201" y="600612"/>
                  <a:pt x="988539" y="376889"/>
                  <a:pt x="1118805" y="160440"/>
                </a:cubicBezTo>
                <a:lnTo>
                  <a:pt x="1221640" y="0"/>
                </a:lnTo>
                <a:lnTo>
                  <a:pt x="4884918" y="0"/>
                </a:lnTo>
                <a:lnTo>
                  <a:pt x="4884918" y="6857999"/>
                </a:lnTo>
                <a:lnTo>
                  <a:pt x="4884918" y="6858000"/>
                </a:lnTo>
                <a:lnTo>
                  <a:pt x="704817" y="6858000"/>
                </a:lnTo>
                <a:lnTo>
                  <a:pt x="618717" y="6672538"/>
                </a:lnTo>
                <a:cubicBezTo>
                  <a:pt x="501618" y="6400947"/>
                  <a:pt x="398622" y="6121213"/>
                  <a:pt x="309324" y="5833618"/>
                </a:cubicBezTo>
                <a:cubicBezTo>
                  <a:pt x="275071" y="5723183"/>
                  <a:pt x="246125" y="5611225"/>
                  <a:pt x="209850" y="5484180"/>
                </a:cubicBezTo>
                <a:cubicBezTo>
                  <a:pt x="209859" y="5495363"/>
                  <a:pt x="210448" y="5506534"/>
                  <a:pt x="211619" y="5517653"/>
                </a:cubicBezTo>
                <a:cubicBezTo>
                  <a:pt x="261166" y="5727113"/>
                  <a:pt x="303888" y="5938474"/>
                  <a:pt x="361778" y="6145524"/>
                </a:cubicBezTo>
                <a:cubicBezTo>
                  <a:pt x="428356" y="6383258"/>
                  <a:pt x="504422" y="6616111"/>
                  <a:pt x="591356" y="6843306"/>
                </a:cubicBezTo>
                <a:lnTo>
                  <a:pt x="597415" y="6858000"/>
                </a:lnTo>
                <a:lnTo>
                  <a:pt x="545224" y="6858000"/>
                </a:lnTo>
                <a:lnTo>
                  <a:pt x="533604" y="6830072"/>
                </a:lnTo>
                <a:cubicBezTo>
                  <a:pt x="376384" y="6416985"/>
                  <a:pt x="257344" y="5991917"/>
                  <a:pt x="169657" y="5556577"/>
                </a:cubicBezTo>
                <a:cubicBezTo>
                  <a:pt x="90154" y="5162256"/>
                  <a:pt x="43261" y="4763750"/>
                  <a:pt x="12169" y="4362835"/>
                </a:cubicBezTo>
                <a:cubicBezTo>
                  <a:pt x="-14122" y="4019865"/>
                  <a:pt x="4458" y="3679429"/>
                  <a:pt x="46168" y="3338487"/>
                </a:cubicBezTo>
                <a:cubicBezTo>
                  <a:pt x="125796" y="2672248"/>
                  <a:pt x="274744" y="2016203"/>
                  <a:pt x="490574" y="1381078"/>
                </a:cubicBezTo>
                <a:cubicBezTo>
                  <a:pt x="629230" y="976550"/>
                  <a:pt x="791584" y="584320"/>
                  <a:pt x="984701" y="208241"/>
                </a:cubicBez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7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180" y="5439978"/>
            <a:ext cx="5897880" cy="18288"/>
          </a:xfrm>
          <a:custGeom>
            <a:avLst/>
            <a:gdLst>
              <a:gd name="csX0" fmla="*/ 0 w 5897880"/>
              <a:gd name="csY0" fmla="*/ 0 h 18288"/>
              <a:gd name="csX1" fmla="*/ 537362 w 5897880"/>
              <a:gd name="csY1" fmla="*/ 0 h 18288"/>
              <a:gd name="csX2" fmla="*/ 1133704 w 5897880"/>
              <a:gd name="csY2" fmla="*/ 0 h 18288"/>
              <a:gd name="csX3" fmla="*/ 1671066 w 5897880"/>
              <a:gd name="csY3" fmla="*/ 0 h 18288"/>
              <a:gd name="csX4" fmla="*/ 2385365 w 5897880"/>
              <a:gd name="csY4" fmla="*/ 0 h 18288"/>
              <a:gd name="csX5" fmla="*/ 3040685 w 5897880"/>
              <a:gd name="csY5" fmla="*/ 0 h 18288"/>
              <a:gd name="csX6" fmla="*/ 3696005 w 5897880"/>
              <a:gd name="csY6" fmla="*/ 0 h 18288"/>
              <a:gd name="csX7" fmla="*/ 4469282 w 5897880"/>
              <a:gd name="csY7" fmla="*/ 0 h 18288"/>
              <a:gd name="csX8" fmla="*/ 5183581 w 5897880"/>
              <a:gd name="csY8" fmla="*/ 0 h 18288"/>
              <a:gd name="csX9" fmla="*/ 5897880 w 5897880"/>
              <a:gd name="csY9" fmla="*/ 0 h 18288"/>
              <a:gd name="csX10" fmla="*/ 5897880 w 5897880"/>
              <a:gd name="csY10" fmla="*/ 18288 h 18288"/>
              <a:gd name="csX11" fmla="*/ 5419496 w 5897880"/>
              <a:gd name="csY11" fmla="*/ 18288 h 18288"/>
              <a:gd name="csX12" fmla="*/ 4882134 w 5897880"/>
              <a:gd name="csY12" fmla="*/ 18288 h 18288"/>
              <a:gd name="csX13" fmla="*/ 4167835 w 5897880"/>
              <a:gd name="csY13" fmla="*/ 18288 h 18288"/>
              <a:gd name="csX14" fmla="*/ 3394558 w 5897880"/>
              <a:gd name="csY14" fmla="*/ 18288 h 18288"/>
              <a:gd name="csX15" fmla="*/ 2798216 w 5897880"/>
              <a:gd name="csY15" fmla="*/ 18288 h 18288"/>
              <a:gd name="csX16" fmla="*/ 2024939 w 5897880"/>
              <a:gd name="csY16" fmla="*/ 18288 h 18288"/>
              <a:gd name="csX17" fmla="*/ 1487576 w 5897880"/>
              <a:gd name="csY17" fmla="*/ 18288 h 18288"/>
              <a:gd name="csX18" fmla="*/ 1009193 w 5897880"/>
              <a:gd name="csY18" fmla="*/ 18288 h 18288"/>
              <a:gd name="csX19" fmla="*/ 0 w 5897880"/>
              <a:gd name="csY19" fmla="*/ 18288 h 18288"/>
              <a:gd name="csX20" fmla="*/ 0 w 5897880"/>
              <a:gd name="csY2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</a:cxnLst>
            <a:rect l="l" t="t" r="r" b="b"/>
            <a:pathLst>
              <a:path w="5897880" h="18288" fill="none" extrusionOk="0">
                <a:moveTo>
                  <a:pt x="0" y="0"/>
                </a:moveTo>
                <a:cubicBezTo>
                  <a:pt x="232564" y="21549"/>
                  <a:pt x="389747" y="7320"/>
                  <a:pt x="537362" y="0"/>
                </a:cubicBezTo>
                <a:cubicBezTo>
                  <a:pt x="684977" y="-7320"/>
                  <a:pt x="894159" y="-7726"/>
                  <a:pt x="1133704" y="0"/>
                </a:cubicBezTo>
                <a:cubicBezTo>
                  <a:pt x="1373249" y="7726"/>
                  <a:pt x="1440352" y="-304"/>
                  <a:pt x="1671066" y="0"/>
                </a:cubicBezTo>
                <a:cubicBezTo>
                  <a:pt x="1901780" y="304"/>
                  <a:pt x="2091497" y="765"/>
                  <a:pt x="2385365" y="0"/>
                </a:cubicBezTo>
                <a:cubicBezTo>
                  <a:pt x="2679233" y="-765"/>
                  <a:pt x="2762926" y="2802"/>
                  <a:pt x="3040685" y="0"/>
                </a:cubicBezTo>
                <a:cubicBezTo>
                  <a:pt x="3318444" y="-2802"/>
                  <a:pt x="3409726" y="9093"/>
                  <a:pt x="3696005" y="0"/>
                </a:cubicBezTo>
                <a:cubicBezTo>
                  <a:pt x="3982284" y="-9093"/>
                  <a:pt x="4087272" y="27119"/>
                  <a:pt x="4469282" y="0"/>
                </a:cubicBezTo>
                <a:cubicBezTo>
                  <a:pt x="4851292" y="-27119"/>
                  <a:pt x="4924835" y="26473"/>
                  <a:pt x="5183581" y="0"/>
                </a:cubicBezTo>
                <a:cubicBezTo>
                  <a:pt x="5442327" y="-26473"/>
                  <a:pt x="5598463" y="7328"/>
                  <a:pt x="5897880" y="0"/>
                </a:cubicBezTo>
                <a:cubicBezTo>
                  <a:pt x="5898259" y="7355"/>
                  <a:pt x="5898164" y="10249"/>
                  <a:pt x="5897880" y="18288"/>
                </a:cubicBezTo>
                <a:cubicBezTo>
                  <a:pt x="5682742" y="31268"/>
                  <a:pt x="5520014" y="14700"/>
                  <a:pt x="5419496" y="18288"/>
                </a:cubicBezTo>
                <a:cubicBezTo>
                  <a:pt x="5318978" y="21876"/>
                  <a:pt x="5012864" y="-2446"/>
                  <a:pt x="4882134" y="18288"/>
                </a:cubicBezTo>
                <a:cubicBezTo>
                  <a:pt x="4751404" y="39022"/>
                  <a:pt x="4313676" y="-3937"/>
                  <a:pt x="4167835" y="18288"/>
                </a:cubicBezTo>
                <a:cubicBezTo>
                  <a:pt x="4021994" y="40513"/>
                  <a:pt x="3715729" y="50049"/>
                  <a:pt x="3394558" y="18288"/>
                </a:cubicBezTo>
                <a:cubicBezTo>
                  <a:pt x="3073387" y="-13473"/>
                  <a:pt x="3093227" y="29828"/>
                  <a:pt x="2798216" y="18288"/>
                </a:cubicBezTo>
                <a:cubicBezTo>
                  <a:pt x="2503205" y="6748"/>
                  <a:pt x="2297615" y="22459"/>
                  <a:pt x="2024939" y="18288"/>
                </a:cubicBezTo>
                <a:cubicBezTo>
                  <a:pt x="1752263" y="14117"/>
                  <a:pt x="1629814" y="-5485"/>
                  <a:pt x="1487576" y="18288"/>
                </a:cubicBezTo>
                <a:cubicBezTo>
                  <a:pt x="1345338" y="42061"/>
                  <a:pt x="1238885" y="15810"/>
                  <a:pt x="1009193" y="18288"/>
                </a:cubicBezTo>
                <a:cubicBezTo>
                  <a:pt x="779501" y="20766"/>
                  <a:pt x="441829" y="-24679"/>
                  <a:pt x="0" y="18288"/>
                </a:cubicBezTo>
                <a:cubicBezTo>
                  <a:pt x="-384" y="12702"/>
                  <a:pt x="-513" y="4636"/>
                  <a:pt x="0" y="0"/>
                </a:cubicBezTo>
                <a:close/>
              </a:path>
              <a:path w="5897880" h="18288" stroke="0" extrusionOk="0">
                <a:moveTo>
                  <a:pt x="0" y="0"/>
                </a:moveTo>
                <a:cubicBezTo>
                  <a:pt x="196299" y="-26676"/>
                  <a:pt x="463834" y="6738"/>
                  <a:pt x="596341" y="0"/>
                </a:cubicBezTo>
                <a:cubicBezTo>
                  <a:pt x="728848" y="-6738"/>
                  <a:pt x="857267" y="1845"/>
                  <a:pt x="1074725" y="0"/>
                </a:cubicBezTo>
                <a:cubicBezTo>
                  <a:pt x="1292183" y="-1845"/>
                  <a:pt x="1545672" y="3744"/>
                  <a:pt x="1848002" y="0"/>
                </a:cubicBezTo>
                <a:cubicBezTo>
                  <a:pt x="2150332" y="-3744"/>
                  <a:pt x="2306688" y="-14526"/>
                  <a:pt x="2444344" y="0"/>
                </a:cubicBezTo>
                <a:cubicBezTo>
                  <a:pt x="2582000" y="14526"/>
                  <a:pt x="2761095" y="-11862"/>
                  <a:pt x="3040685" y="0"/>
                </a:cubicBezTo>
                <a:cubicBezTo>
                  <a:pt x="3320275" y="11862"/>
                  <a:pt x="3622320" y="-32867"/>
                  <a:pt x="3813962" y="0"/>
                </a:cubicBezTo>
                <a:cubicBezTo>
                  <a:pt x="4005604" y="32867"/>
                  <a:pt x="4117810" y="-10778"/>
                  <a:pt x="4351325" y="0"/>
                </a:cubicBezTo>
                <a:cubicBezTo>
                  <a:pt x="4584840" y="10778"/>
                  <a:pt x="4963783" y="-32384"/>
                  <a:pt x="5124602" y="0"/>
                </a:cubicBezTo>
                <a:cubicBezTo>
                  <a:pt x="5285421" y="32384"/>
                  <a:pt x="5705238" y="-29538"/>
                  <a:pt x="5897880" y="0"/>
                </a:cubicBezTo>
                <a:cubicBezTo>
                  <a:pt x="5898220" y="5688"/>
                  <a:pt x="5897711" y="13142"/>
                  <a:pt x="5897880" y="18288"/>
                </a:cubicBezTo>
                <a:cubicBezTo>
                  <a:pt x="5630425" y="-1425"/>
                  <a:pt x="5532865" y="12244"/>
                  <a:pt x="5242560" y="18288"/>
                </a:cubicBezTo>
                <a:cubicBezTo>
                  <a:pt x="4952255" y="24332"/>
                  <a:pt x="4783060" y="5748"/>
                  <a:pt x="4646219" y="18288"/>
                </a:cubicBezTo>
                <a:cubicBezTo>
                  <a:pt x="4509378" y="30828"/>
                  <a:pt x="4163771" y="-13995"/>
                  <a:pt x="3872941" y="18288"/>
                </a:cubicBezTo>
                <a:cubicBezTo>
                  <a:pt x="3582111" y="50571"/>
                  <a:pt x="3362704" y="-1402"/>
                  <a:pt x="3099664" y="18288"/>
                </a:cubicBezTo>
                <a:cubicBezTo>
                  <a:pt x="2836624" y="37978"/>
                  <a:pt x="2747441" y="19657"/>
                  <a:pt x="2562301" y="18288"/>
                </a:cubicBezTo>
                <a:cubicBezTo>
                  <a:pt x="2377161" y="16919"/>
                  <a:pt x="2104946" y="21735"/>
                  <a:pt x="1906981" y="18288"/>
                </a:cubicBezTo>
                <a:cubicBezTo>
                  <a:pt x="1709016" y="14841"/>
                  <a:pt x="1304654" y="-2323"/>
                  <a:pt x="1133704" y="18288"/>
                </a:cubicBezTo>
                <a:cubicBezTo>
                  <a:pt x="962754" y="38899"/>
                  <a:pt x="457048" y="2985"/>
                  <a:pt x="0" y="18288"/>
                </a:cubicBezTo>
                <a:cubicBezTo>
                  <a:pt x="-478" y="10520"/>
                  <a:pt x="210" y="5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sketch line 2">
            <a:extLst>
              <a:ext uri="{FF2B5EF4-FFF2-40B4-BE49-F238E27FC236}">
                <a16:creationId xmlns:a16="http://schemas.microsoft.com/office/drawing/2014/main" id="{8FFD9892-EDE5-4886-A313-66099DA8C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0653" y="5626353"/>
            <a:ext cx="3479619" cy="18288"/>
          </a:xfrm>
          <a:custGeom>
            <a:avLst/>
            <a:gdLst>
              <a:gd name="csX0" fmla="*/ 0 w 3479619"/>
              <a:gd name="csY0" fmla="*/ 0 h 18288"/>
              <a:gd name="csX1" fmla="*/ 661128 w 3479619"/>
              <a:gd name="csY1" fmla="*/ 0 h 18288"/>
              <a:gd name="csX2" fmla="*/ 1357051 w 3479619"/>
              <a:gd name="csY2" fmla="*/ 0 h 18288"/>
              <a:gd name="csX3" fmla="*/ 2087771 w 3479619"/>
              <a:gd name="csY3" fmla="*/ 0 h 18288"/>
              <a:gd name="csX4" fmla="*/ 2818491 w 3479619"/>
              <a:gd name="csY4" fmla="*/ 0 h 18288"/>
              <a:gd name="csX5" fmla="*/ 3479619 w 3479619"/>
              <a:gd name="csY5" fmla="*/ 0 h 18288"/>
              <a:gd name="csX6" fmla="*/ 3479619 w 3479619"/>
              <a:gd name="csY6" fmla="*/ 18288 h 18288"/>
              <a:gd name="csX7" fmla="*/ 2714103 w 3479619"/>
              <a:gd name="csY7" fmla="*/ 18288 h 18288"/>
              <a:gd name="csX8" fmla="*/ 1948587 w 3479619"/>
              <a:gd name="csY8" fmla="*/ 18288 h 18288"/>
              <a:gd name="csX9" fmla="*/ 1252663 w 3479619"/>
              <a:gd name="csY9" fmla="*/ 18288 h 18288"/>
              <a:gd name="csX10" fmla="*/ 0 w 3479619"/>
              <a:gd name="csY10" fmla="*/ 18288 h 18288"/>
              <a:gd name="csX11" fmla="*/ 0 w 3479619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479619" h="18288" fill="none" extrusionOk="0">
                <a:moveTo>
                  <a:pt x="0" y="0"/>
                </a:moveTo>
                <a:cubicBezTo>
                  <a:pt x="178395" y="-3637"/>
                  <a:pt x="368619" y="-28254"/>
                  <a:pt x="661128" y="0"/>
                </a:cubicBezTo>
                <a:cubicBezTo>
                  <a:pt x="953637" y="28254"/>
                  <a:pt x="1022982" y="-4416"/>
                  <a:pt x="1357051" y="0"/>
                </a:cubicBezTo>
                <a:cubicBezTo>
                  <a:pt x="1691120" y="4416"/>
                  <a:pt x="1729558" y="27777"/>
                  <a:pt x="2087771" y="0"/>
                </a:cubicBezTo>
                <a:cubicBezTo>
                  <a:pt x="2445984" y="-27777"/>
                  <a:pt x="2592094" y="4429"/>
                  <a:pt x="2818491" y="0"/>
                </a:cubicBezTo>
                <a:cubicBezTo>
                  <a:pt x="3044888" y="-4429"/>
                  <a:pt x="3204567" y="26471"/>
                  <a:pt x="3479619" y="0"/>
                </a:cubicBezTo>
                <a:cubicBezTo>
                  <a:pt x="3478910" y="8157"/>
                  <a:pt x="3479206" y="12125"/>
                  <a:pt x="3479619" y="18288"/>
                </a:cubicBezTo>
                <a:cubicBezTo>
                  <a:pt x="3315855" y="-2963"/>
                  <a:pt x="3094885" y="26965"/>
                  <a:pt x="2714103" y="18288"/>
                </a:cubicBezTo>
                <a:cubicBezTo>
                  <a:pt x="2333321" y="9611"/>
                  <a:pt x="2260528" y="-15335"/>
                  <a:pt x="1948587" y="18288"/>
                </a:cubicBezTo>
                <a:cubicBezTo>
                  <a:pt x="1636646" y="51911"/>
                  <a:pt x="1489816" y="46369"/>
                  <a:pt x="1252663" y="18288"/>
                </a:cubicBezTo>
                <a:cubicBezTo>
                  <a:pt x="1015510" y="-9793"/>
                  <a:pt x="519812" y="-12177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479619" h="18288" stroke="0" extrusionOk="0">
                <a:moveTo>
                  <a:pt x="0" y="0"/>
                </a:moveTo>
                <a:cubicBezTo>
                  <a:pt x="326045" y="25020"/>
                  <a:pt x="425411" y="-17676"/>
                  <a:pt x="661128" y="0"/>
                </a:cubicBezTo>
                <a:cubicBezTo>
                  <a:pt x="896845" y="17676"/>
                  <a:pt x="1124825" y="1478"/>
                  <a:pt x="1252663" y="0"/>
                </a:cubicBezTo>
                <a:cubicBezTo>
                  <a:pt x="1380502" y="-1478"/>
                  <a:pt x="1694914" y="11788"/>
                  <a:pt x="2018179" y="0"/>
                </a:cubicBezTo>
                <a:cubicBezTo>
                  <a:pt x="2341444" y="-11788"/>
                  <a:pt x="2451167" y="12596"/>
                  <a:pt x="2679307" y="0"/>
                </a:cubicBezTo>
                <a:cubicBezTo>
                  <a:pt x="2907447" y="-12596"/>
                  <a:pt x="3094555" y="23821"/>
                  <a:pt x="3479619" y="0"/>
                </a:cubicBezTo>
                <a:cubicBezTo>
                  <a:pt x="3479355" y="4493"/>
                  <a:pt x="3480003" y="9472"/>
                  <a:pt x="3479619" y="18288"/>
                </a:cubicBezTo>
                <a:cubicBezTo>
                  <a:pt x="3311729" y="36782"/>
                  <a:pt x="3015946" y="7938"/>
                  <a:pt x="2783695" y="18288"/>
                </a:cubicBezTo>
                <a:cubicBezTo>
                  <a:pt x="2551444" y="28638"/>
                  <a:pt x="2398767" y="-13940"/>
                  <a:pt x="2018179" y="18288"/>
                </a:cubicBezTo>
                <a:cubicBezTo>
                  <a:pt x="1637591" y="50516"/>
                  <a:pt x="1634873" y="-6356"/>
                  <a:pt x="1426644" y="18288"/>
                </a:cubicBezTo>
                <a:cubicBezTo>
                  <a:pt x="1218415" y="42932"/>
                  <a:pt x="1006973" y="4094"/>
                  <a:pt x="730720" y="18288"/>
                </a:cubicBezTo>
                <a:cubicBezTo>
                  <a:pt x="454467" y="32482"/>
                  <a:pt x="291313" y="3910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3" name="3D Model 12" descr="Links">
                <a:extLst>
                  <a:ext uri="{FF2B5EF4-FFF2-40B4-BE49-F238E27FC236}">
                    <a16:creationId xmlns:a16="http://schemas.microsoft.com/office/drawing/2014/main" id="{7EB59813-35F2-4717-7F42-DBBC5844245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614039416"/>
                  </p:ext>
                </p:extLst>
              </p:nvPr>
            </p:nvGraphicFramePr>
            <p:xfrm>
              <a:off x="7785920" y="2960716"/>
              <a:ext cx="3476760" cy="2627248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3476760" cy="2627248"/>
                    </a:xfrm>
                    <a:prstGeom prst="rect">
                      <a:avLst/>
                    </a:prstGeom>
                  </am3d:spPr>
                  <am3d:camera>
                    <am3d:pos x="0" y="0" z="61191839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15759" d="1000000"/>
                    <am3d:preTrans dx="-1415555" dy="-7334695" dz="-4315675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3"/>
                  </am3d:raster>
                  <am3d:extLst>
                    <a:ext uri="{9A65AA19-BECB-4387-8358-8AD5134E1D82}">
                      <a3danim:embedAnim xmlns:a3danim="http://schemas.microsoft.com/office/drawing/2018/animation/model3d" animId="5">
                        <a3danim:animPr length="4800" count="indefinite"/>
                      </a3danim:embedAnim>
                    </a:ext>
                    <a:ext uri="{E9DE012E-A134-456F-84FE-255F9AAD75C6}">
                      <a3danim:posterFrame xmlns:a3danim="http://schemas.microsoft.com/office/drawing/2018/animation/model3d" animId="5"/>
                    </a:ext>
                  </am3d:extLst>
                  <am3d:objViewport viewportSz="6408343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3" name="3D Model 12" descr="Links">
                <a:extLst>
                  <a:ext uri="{FF2B5EF4-FFF2-40B4-BE49-F238E27FC236}">
                    <a16:creationId xmlns:a16="http://schemas.microsoft.com/office/drawing/2014/main" id="{7EB59813-35F2-4717-7F42-DBBC5844245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785920" y="2960716"/>
                <a:ext cx="3476760" cy="2627248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4085F9F6-9D25-0F6B-6088-8A9EF67CB282}"/>
              </a:ext>
            </a:extLst>
          </p:cNvPr>
          <p:cNvSpPr txBox="1"/>
          <p:nvPr/>
        </p:nvSpPr>
        <p:spPr>
          <a:xfrm>
            <a:off x="532780" y="2205397"/>
            <a:ext cx="60152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 Weekly practise Spend 1 hour each week practising Excel tasks.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 Watch one short tutorial on a digital skill you want to improve.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 </a:t>
            </a:r>
            <a:r>
              <a:rPr lang="en-GB" dirty="0"/>
              <a:t>Use AI tools to check your work, but always edit and improve it yourself.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 Ask tutors or classmates when you get stuck.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Keep your files organised for easy revision.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 Now – September:</a:t>
            </a:r>
            <a:r>
              <a:rPr lang="en-GB" dirty="0"/>
              <a:t> Strengthen Excel and writing skills.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 Build confidence in presentations and teamwork.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08AD56-1927-BA57-2750-C284BDEE0BF9}"/>
              </a:ext>
            </a:extLst>
          </p:cNvPr>
          <p:cNvSpPr txBox="1"/>
          <p:nvPr/>
        </p:nvSpPr>
        <p:spPr>
          <a:xfrm>
            <a:off x="4504266" y="270933"/>
            <a:ext cx="23029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Action plan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87300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5" presetClass="emph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48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embedded6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575A102-D95D-4D6E-8F1B-49EED0AE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ECA5A8-9CCE-5C89-D4FD-C7CADC484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893" y="1538014"/>
            <a:ext cx="4076460" cy="362621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dirty="0">
                <a:solidFill>
                  <a:srgbClr val="FFFFFF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Thanks so much! I’d really love to hear your thoughts. Do you have any questions?</a:t>
            </a:r>
            <a:endParaRPr lang="en-US" kern="1200" dirty="0">
              <a:solidFill>
                <a:srgbClr val="FFFFFF"/>
              </a:solidFill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pic>
        <p:nvPicPr>
          <p:cNvPr id="5" name="Content Placeholder 4" descr="The image is a black QR code with a black QR code.&#10;&#10;AI-generated content may be incorrect.">
            <a:extLst>
              <a:ext uri="{FF2B5EF4-FFF2-40B4-BE49-F238E27FC236}">
                <a16:creationId xmlns:a16="http://schemas.microsoft.com/office/drawing/2014/main" id="{F7313A16-6F9F-5DB8-C3DE-1B299B08CF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9375" y="814999"/>
            <a:ext cx="4912619" cy="4912619"/>
          </a:xfrm>
          <a:prstGeom prst="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CF0FFF1F-79B6-4A13-A464-070CD6F89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42198" y="814999"/>
            <a:ext cx="465458" cy="581435"/>
            <a:chOff x="10942198" y="814999"/>
            <a:chExt cx="465458" cy="581435"/>
          </a:xfrm>
          <a:solidFill>
            <a:srgbClr val="FFFFFF"/>
          </a:solidFill>
        </p:grpSpPr>
        <p:sp>
          <p:nvSpPr>
            <p:cNvPr id="28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7738" y="814999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8550FED7-7C32-42BB-98DB-30272A633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16518" y="1044294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grpFill/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0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2198" y="1268720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9322" y="6274341"/>
            <a:ext cx="11353800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fika 31" descr="Questions">
            <a:extLst>
              <a:ext uri="{FF2B5EF4-FFF2-40B4-BE49-F238E27FC236}">
                <a16:creationId xmlns:a16="http://schemas.microsoft.com/office/drawing/2014/main" id="{3D56660C-F318-5A60-1B6D-93B950A9322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11304" y="2650072"/>
            <a:ext cx="2243661" cy="2243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132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1342</TotalTime>
  <Words>265</Words>
  <Application>Microsoft Office PowerPoint</Application>
  <PresentationFormat>Widescreen</PresentationFormat>
  <Paragraphs>20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ADLaM Display</vt:lpstr>
      <vt:lpstr>Aptos</vt:lpstr>
      <vt:lpstr>Aptos Display</vt:lpstr>
      <vt:lpstr>Arial</vt:lpstr>
      <vt:lpstr>Office Theme</vt:lpstr>
      <vt:lpstr>PowerPoint Presentation</vt:lpstr>
      <vt:lpstr>Hi again! Here’s a bit about me before the presentation. I have a passion for cooking and a fascination with cars, especially the fast ones. I chose this course to improve my skills, and I’m determined to become a successful businesswoman in the future.</vt:lpstr>
      <vt:lpstr>Moodle</vt:lpstr>
      <vt:lpstr>Before </vt:lpstr>
      <vt:lpstr>LinkedIn Learning </vt:lpstr>
      <vt:lpstr>Microsoft Office  365</vt:lpstr>
      <vt:lpstr>PowerPoint Presentation</vt:lpstr>
      <vt:lpstr>Thanks so much! I’d really love to hear your thoughts. Do you have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Pata H</dc:creator>
  <cp:lastModifiedBy>Pata H</cp:lastModifiedBy>
  <cp:revision>1</cp:revision>
  <dcterms:created xsi:type="dcterms:W3CDTF">2026-06-11T14:24:24Z</dcterms:created>
  <dcterms:modified xsi:type="dcterms:W3CDTF">2026-06-26T15:10:16Z</dcterms:modified>
</cp:coreProperties>
</file>