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ibah Shaffiq (2504748)" userId="fa123f22-bb35-4bfe-adc9-c1143b2f92cf" providerId="ADAL" clId="{DB26AD87-2C50-4AC8-B7D5-A8CDFEB63692}"/>
    <pc:docChg chg="custSel modSld">
      <pc:chgData name="Aribah Shaffiq (2504748)" userId="fa123f22-bb35-4bfe-adc9-c1143b2f92cf" providerId="ADAL" clId="{DB26AD87-2C50-4AC8-B7D5-A8CDFEB63692}" dt="2026-06-21T20:58:16.106" v="48" actId="20577"/>
      <pc:docMkLst>
        <pc:docMk/>
      </pc:docMkLst>
      <pc:sldChg chg="modSp mod">
        <pc:chgData name="Aribah Shaffiq (2504748)" userId="fa123f22-bb35-4bfe-adc9-c1143b2f92cf" providerId="ADAL" clId="{DB26AD87-2C50-4AC8-B7D5-A8CDFEB63692}" dt="2026-06-21T20:58:16.106" v="48" actId="20577"/>
        <pc:sldMkLst>
          <pc:docMk/>
          <pc:sldMk cId="2382544407" sldId="256"/>
        </pc:sldMkLst>
        <pc:spChg chg="mod">
          <ac:chgData name="Aribah Shaffiq (2504748)" userId="fa123f22-bb35-4bfe-adc9-c1143b2f92cf" providerId="ADAL" clId="{DB26AD87-2C50-4AC8-B7D5-A8CDFEB63692}" dt="2026-06-21T20:58:16.106" v="48" actId="20577"/>
          <ac:spMkLst>
            <pc:docMk/>
            <pc:sldMk cId="2382544407" sldId="256"/>
            <ac:spMk id="6" creationId="{BD29107C-3385-DC88-6EB5-EE7ACB60053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AE45E-3A7F-CA89-EBA4-51FA33FF8A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0D2666-6307-4FCE-7AF6-D980115470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EA7D6B9-9D59-1F63-9044-412BF18A0B75}"/>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5" name="Footer Placeholder 4">
            <a:extLst>
              <a:ext uri="{FF2B5EF4-FFF2-40B4-BE49-F238E27FC236}">
                <a16:creationId xmlns:a16="http://schemas.microsoft.com/office/drawing/2014/main" id="{E4E5C8C1-108C-C3AD-8FB5-1D93204D0A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11AADD-6496-AF40-A006-EAA442883E1B}"/>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77436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60A18-3FD6-FC23-4129-17D17B4DA6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928163-E62F-C683-707F-BF432020A3F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F94ACB-3DE0-4D26-9FEE-A16C422A942C}"/>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5" name="Footer Placeholder 4">
            <a:extLst>
              <a:ext uri="{FF2B5EF4-FFF2-40B4-BE49-F238E27FC236}">
                <a16:creationId xmlns:a16="http://schemas.microsoft.com/office/drawing/2014/main" id="{C9414D9F-6D00-18E7-440D-BE5953D8DB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4CC2AA-3D95-29BC-1F50-E4C0BEFEFF9F}"/>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1146942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5FDA0-92F7-0A3F-07EA-E2D479EBE9E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6D26447-A32A-881A-7AB6-03F346BCCD8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E3EC1BD-EA65-5D99-0B67-3E90DE71E5C1}"/>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5" name="Footer Placeholder 4">
            <a:extLst>
              <a:ext uri="{FF2B5EF4-FFF2-40B4-BE49-F238E27FC236}">
                <a16:creationId xmlns:a16="http://schemas.microsoft.com/office/drawing/2014/main" id="{DB1DF698-DB79-4877-8B9D-B785DC9C83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036C3D-534B-0539-4723-74861F0C630D}"/>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234868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27576-FFC7-927E-E411-F7CC83206C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CAB3EE-5EF6-2FFA-2D6E-618FCE92B7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2FAE7F9-BB11-7AF9-05DF-4312A92D03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1C4AAA-28C4-BC9D-F3DF-D057F51573B3}"/>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6" name="Footer Placeholder 5">
            <a:extLst>
              <a:ext uri="{FF2B5EF4-FFF2-40B4-BE49-F238E27FC236}">
                <a16:creationId xmlns:a16="http://schemas.microsoft.com/office/drawing/2014/main" id="{20CF6B90-F5DE-A02D-E696-7250AD4982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89AF75-1D01-96D5-0261-25228CAE95ED}"/>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2319591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72A56-7379-57F4-21B8-0CE44F5FE7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19CCDD4-B252-2E91-581D-6C0C9DA0C7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D46035-0AEE-397A-D627-4DFD914D0A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43450F-6B56-7687-3EB8-79E8EC29C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45B61E-7D0F-E5C4-6382-F7343C9386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3C095CD-D5BD-BDA1-827C-26AD5DE46069}"/>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8" name="Footer Placeholder 7">
            <a:extLst>
              <a:ext uri="{FF2B5EF4-FFF2-40B4-BE49-F238E27FC236}">
                <a16:creationId xmlns:a16="http://schemas.microsoft.com/office/drawing/2014/main" id="{39BED9B6-652F-D996-960A-BD53F62E94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DBDF35C-F8CE-01B6-E2FF-B8D2B74FC2CD}"/>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2529450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0A15B-1DB6-F7DC-7D2B-0BA9FFEA5C8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FB39C12-4118-7B21-919A-39C42A2BA8F7}"/>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4" name="Footer Placeholder 3">
            <a:extLst>
              <a:ext uri="{FF2B5EF4-FFF2-40B4-BE49-F238E27FC236}">
                <a16:creationId xmlns:a16="http://schemas.microsoft.com/office/drawing/2014/main" id="{8ECDE63B-C277-49AE-ED48-68E2A956BF5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A0F3092-4118-D0AE-2657-B69E9733AA44}"/>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62158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191EB6-54B8-BC13-232F-D509BC1CDF70}"/>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3" name="Footer Placeholder 2">
            <a:extLst>
              <a:ext uri="{FF2B5EF4-FFF2-40B4-BE49-F238E27FC236}">
                <a16:creationId xmlns:a16="http://schemas.microsoft.com/office/drawing/2014/main" id="{784C34F1-E109-8121-6E41-A239C46681F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FDB6155-C56D-B26F-4ED8-A06FF484EEB3}"/>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1133255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EBA88-773C-CE51-EFFE-5F86EA5455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CBFE5F-B4E7-FBE2-86FC-17B099AE6B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E62B016-A9BA-CBE8-0270-14AF44F7AD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BF34EE-4E8B-12B1-36E9-6EB2AC4058F6}"/>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6" name="Footer Placeholder 5">
            <a:extLst>
              <a:ext uri="{FF2B5EF4-FFF2-40B4-BE49-F238E27FC236}">
                <a16:creationId xmlns:a16="http://schemas.microsoft.com/office/drawing/2014/main" id="{53CBA830-7A22-38EB-DF8E-0D35A19711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3F55B8-1C59-DE80-0748-CA47CB200C9C}"/>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3760859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02A74-52C5-6CED-16C1-0B17BDD289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9BDF84F-1748-5419-DDC3-13283A6A76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7266E54-9558-9C72-BEB4-14AAF27C84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2A01AE-5396-B579-1189-9BC30CDB0167}"/>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6" name="Footer Placeholder 5">
            <a:extLst>
              <a:ext uri="{FF2B5EF4-FFF2-40B4-BE49-F238E27FC236}">
                <a16:creationId xmlns:a16="http://schemas.microsoft.com/office/drawing/2014/main" id="{94E83134-BEEE-791E-4570-D7FAFBEECC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FE3A54-73EF-0D76-25C0-05B5299481E5}"/>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4128637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51DB2-3F5D-FF09-F6E4-26B9288395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AF39F71-083E-1D02-6823-469C49E0BEE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A45421-8FAF-0387-537C-7463307FEFCD}"/>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5" name="Footer Placeholder 4">
            <a:extLst>
              <a:ext uri="{FF2B5EF4-FFF2-40B4-BE49-F238E27FC236}">
                <a16:creationId xmlns:a16="http://schemas.microsoft.com/office/drawing/2014/main" id="{184B0631-DEE6-B590-FF57-30B01E0E05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73A368-B180-B3FB-04D8-6CA6FF526CC5}"/>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2485961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8E81A0-08E3-5CE0-D83B-68413F524E4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B5DE318-0E34-F5BC-4356-2EA32C8950A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30E920-7FB3-898B-B98D-A3F5D77EEBC8}"/>
              </a:ext>
            </a:extLst>
          </p:cNvPr>
          <p:cNvSpPr>
            <a:spLocks noGrp="1"/>
          </p:cNvSpPr>
          <p:nvPr>
            <p:ph type="dt" sz="half" idx="10"/>
          </p:nvPr>
        </p:nvSpPr>
        <p:spPr/>
        <p:txBody>
          <a:bodyPr/>
          <a:lstStyle/>
          <a:p>
            <a:fld id="{B0E72F84-CF6B-2340-B987-86C979EF7989}" type="datetimeFigureOut">
              <a:rPr lang="en-US" smtClean="0"/>
              <a:t>6/21/26</a:t>
            </a:fld>
            <a:endParaRPr lang="en-US"/>
          </a:p>
        </p:txBody>
      </p:sp>
      <p:sp>
        <p:nvSpPr>
          <p:cNvPr id="5" name="Footer Placeholder 4">
            <a:extLst>
              <a:ext uri="{FF2B5EF4-FFF2-40B4-BE49-F238E27FC236}">
                <a16:creationId xmlns:a16="http://schemas.microsoft.com/office/drawing/2014/main" id="{CDF290FD-AF70-180C-F636-E4CF07676F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A9CBBB-5AFC-3D3A-40D7-34BA487CA03D}"/>
              </a:ext>
            </a:extLst>
          </p:cNvPr>
          <p:cNvSpPr>
            <a:spLocks noGrp="1"/>
          </p:cNvSpPr>
          <p:nvPr>
            <p:ph type="sldNum" sz="quarter" idx="12"/>
          </p:nvPr>
        </p:nvSpPr>
        <p:spPr/>
        <p:txBody>
          <a:bodyPr/>
          <a:lstStyle/>
          <a:p>
            <a:fld id="{03094F07-6FE1-CC4D-B5B4-7B7CFECE0480}" type="slidenum">
              <a:rPr lang="en-US" smtClean="0"/>
              <a:t>‹#›</a:t>
            </a:fld>
            <a:endParaRPr lang="en-US"/>
          </a:p>
        </p:txBody>
      </p:sp>
    </p:spTree>
    <p:extLst>
      <p:ext uri="{BB962C8B-B14F-4D97-AF65-F5344CB8AC3E}">
        <p14:creationId xmlns:p14="http://schemas.microsoft.com/office/powerpoint/2010/main" val="1414815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127585-889D-7E96-2705-CB07241816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35B534E-FEB9-84E6-6DC0-06C8E45E25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AAEC9D-4123-5BDF-404E-5B669A0567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0E72F84-CF6B-2340-B987-86C979EF7989}" type="datetimeFigureOut">
              <a:rPr lang="en-US" smtClean="0"/>
              <a:t>6/21/26</a:t>
            </a:fld>
            <a:endParaRPr lang="en-US"/>
          </a:p>
        </p:txBody>
      </p:sp>
      <p:sp>
        <p:nvSpPr>
          <p:cNvPr id="5" name="Footer Placeholder 4">
            <a:extLst>
              <a:ext uri="{FF2B5EF4-FFF2-40B4-BE49-F238E27FC236}">
                <a16:creationId xmlns:a16="http://schemas.microsoft.com/office/drawing/2014/main" id="{2A729632-E4E3-0CBD-0998-857FE0453D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23B0FBF-B1CA-A49D-C725-C79568C812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094F07-6FE1-CC4D-B5B4-7B7CFECE0480}" type="slidenum">
              <a:rPr lang="en-US" smtClean="0"/>
              <a:t>‹#›</a:t>
            </a:fld>
            <a:endParaRPr lang="en-US"/>
          </a:p>
        </p:txBody>
      </p:sp>
    </p:spTree>
    <p:extLst>
      <p:ext uri="{BB962C8B-B14F-4D97-AF65-F5344CB8AC3E}">
        <p14:creationId xmlns:p14="http://schemas.microsoft.com/office/powerpoint/2010/main" val="3786943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B662F5-6005-10A4-A6BB-24DD34013724}"/>
              </a:ext>
            </a:extLst>
          </p:cNvPr>
          <p:cNvSpPr>
            <a:spLocks noGrp="1"/>
          </p:cNvSpPr>
          <p:nvPr>
            <p:ph type="subTitle" idx="1"/>
          </p:nvPr>
        </p:nvSpPr>
        <p:spPr/>
        <p:txBody>
          <a:bodyPr/>
          <a:lstStyle/>
          <a:p>
            <a:r>
              <a:rPr lang="en-GB" dirty="0"/>
              <a:t>2504748</a:t>
            </a:r>
          </a:p>
          <a:p>
            <a:endParaRPr lang="en-US" dirty="0"/>
          </a:p>
        </p:txBody>
      </p:sp>
      <p:sp>
        <p:nvSpPr>
          <p:cNvPr id="6" name="Title 1">
            <a:extLst>
              <a:ext uri="{FF2B5EF4-FFF2-40B4-BE49-F238E27FC236}">
                <a16:creationId xmlns:a16="http://schemas.microsoft.com/office/drawing/2014/main" id="{BD29107C-3385-DC88-6EB5-EE7ACB60053B}"/>
              </a:ext>
            </a:extLst>
          </p:cNvPr>
          <p:cNvSpPr>
            <a:spLocks noGrp="1"/>
          </p:cNvSpPr>
          <p:nvPr>
            <p:ph type="ctrTitle"/>
          </p:nvPr>
        </p:nvSpPr>
        <p:spPr>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t>Aribah Shaffiq </a:t>
            </a:r>
            <a:br>
              <a:rPr lang="en-GB" dirty="0"/>
            </a:br>
            <a:r>
              <a:rPr lang="en-GB" dirty="0"/>
              <a:t>Thursday assignments</a:t>
            </a:r>
            <a:endParaRPr lang="en-US" dirty="0"/>
          </a:p>
        </p:txBody>
      </p:sp>
    </p:spTree>
    <p:extLst>
      <p:ext uri="{BB962C8B-B14F-4D97-AF65-F5344CB8AC3E}">
        <p14:creationId xmlns:p14="http://schemas.microsoft.com/office/powerpoint/2010/main" val="2382544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92C0-2AE7-5EC4-FE8A-E6FEA5F250E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2F8A1E4-DC25-77B9-7A9F-56CF7C1FEA5A}"/>
              </a:ext>
            </a:extLst>
          </p:cNvPr>
          <p:cNvSpPr>
            <a:spLocks noGrp="1"/>
          </p:cNvSpPr>
          <p:nvPr>
            <p:ph idx="1"/>
          </p:nvPr>
        </p:nvSpPr>
        <p:spPr/>
        <p:txBody>
          <a:bodyPr/>
          <a:lstStyle/>
          <a:p>
            <a:r>
              <a:rPr lang="en-US" dirty="0"/>
              <a:t>Communication is one of the most important skills required in health and social care settings. It involves sharing information, listening effectively, understanding others, and building positive relationships.Good communication helps professionals provide safe, </a:t>
            </a:r>
            <a:r>
              <a:rPr lang="en-US" dirty="0" err="1"/>
              <a:t>person-centred</a:t>
            </a:r>
            <a:r>
              <a:rPr lang="en-US" dirty="0"/>
              <a:t> care and ensures that service users feel respected, valued, and understood.This presentation will discuss the importance of communication skills in health and social care, explain how they contribute to professional practice, and provide a practical example of how communication can be used</a:t>
            </a:r>
          </a:p>
        </p:txBody>
      </p:sp>
    </p:spTree>
    <p:extLst>
      <p:ext uri="{BB962C8B-B14F-4D97-AF65-F5344CB8AC3E}">
        <p14:creationId xmlns:p14="http://schemas.microsoft.com/office/powerpoint/2010/main" val="1972595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869B9-95F8-E92C-04B0-49BBFB804F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BF69515-E8BD-D763-31EF-60153F079F85}"/>
              </a:ext>
            </a:extLst>
          </p:cNvPr>
          <p:cNvSpPr>
            <a:spLocks noGrp="1"/>
          </p:cNvSpPr>
          <p:nvPr>
            <p:ph idx="1"/>
          </p:nvPr>
        </p:nvSpPr>
        <p:spPr/>
        <p:txBody>
          <a:bodyPr/>
          <a:lstStyle/>
          <a:p>
            <a:r>
              <a:rPr lang="en-US" dirty="0"/>
              <a:t>Communication is essential because it allows health and social care professionals to:• Build trust and positive relationships with service users.• Understand individual needs, wishes, and concerns.• Provide clear information about care and support.• Work effectively with colleagues and other professionals.• Promote safety and reduce the risk of mistakes.Effective communication also supports </a:t>
            </a:r>
            <a:r>
              <a:rPr lang="en-US" dirty="0" err="1"/>
              <a:t>person-centred</a:t>
            </a:r>
            <a:r>
              <a:rPr lang="en-US" dirty="0"/>
              <a:t> care by ensuring individuals are actively involved in decisions about their own care and wellbeing.According to the Nursing and Midwifery Council (NMC, 2018), communication is a fundamental professional skill that promotes safe and effective care.</a:t>
            </a:r>
          </a:p>
        </p:txBody>
      </p:sp>
    </p:spTree>
    <p:extLst>
      <p:ext uri="{BB962C8B-B14F-4D97-AF65-F5344CB8AC3E}">
        <p14:creationId xmlns:p14="http://schemas.microsoft.com/office/powerpoint/2010/main" val="228798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F0A30-8341-9D92-40DD-9084CFD22BD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48C1D60-7F14-1F37-0E74-9AE1C5EF2C6A}"/>
              </a:ext>
            </a:extLst>
          </p:cNvPr>
          <p:cNvSpPr>
            <a:spLocks noGrp="1"/>
          </p:cNvSpPr>
          <p:nvPr>
            <p:ph idx="1"/>
          </p:nvPr>
        </p:nvSpPr>
        <p:spPr/>
        <p:txBody>
          <a:bodyPr/>
          <a:lstStyle/>
          <a:p>
            <a:r>
              <a:rPr lang="en-US" dirty="0"/>
              <a:t>Communication in Professional PracticeHealth and social care workers use communication every day in different ways.Verbal communication includes:• Speaking clearly.• Asking questions.• Giving information and advice.Non-verbal communication includes:• Eye contact.• Facial expressions.• Body language.• Active listening.Professionals must adapt their communication style to meet the needs of different individuals, including children, older adults, and people with disabilities or communication difficulties.Good communication helps create a supportive and inclusive environment for everyone receiving care.</a:t>
            </a:r>
          </a:p>
        </p:txBody>
      </p:sp>
    </p:spTree>
    <p:extLst>
      <p:ext uri="{BB962C8B-B14F-4D97-AF65-F5344CB8AC3E}">
        <p14:creationId xmlns:p14="http://schemas.microsoft.com/office/powerpoint/2010/main" val="786053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445E3-CD87-0846-FCA6-55241651472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32113A0-BE25-0105-EF9F-91A51908D617}"/>
              </a:ext>
            </a:extLst>
          </p:cNvPr>
          <p:cNvSpPr>
            <a:spLocks noGrp="1"/>
          </p:cNvSpPr>
          <p:nvPr>
            <p:ph idx="1"/>
          </p:nvPr>
        </p:nvSpPr>
        <p:spPr/>
        <p:txBody>
          <a:bodyPr>
            <a:normAutofit fontScale="92500" lnSpcReduction="10000"/>
          </a:bodyPr>
          <a:lstStyle/>
          <a:p>
            <a:r>
              <a:rPr lang="en-US" dirty="0"/>
              <a:t>Practical ExampleImagine working as a support worker in a residential care home.An elderly resident appears upset and withdrawn during mealtime. Instead of ignoring the </a:t>
            </a:r>
            <a:r>
              <a:rPr lang="en-US" dirty="0" err="1"/>
              <a:t>behaviour</a:t>
            </a:r>
            <a:r>
              <a:rPr lang="en-US" dirty="0"/>
              <a:t>, I would use effective communication skills to understand their concerns.I would:• Approach the resident calmly.• Maintain eye contact.• Use open-ended questions such as, “Would you like to tell me how you’re feeling today?”• Listen carefully without interrupting.• Reassure the resident and respond appropriately.The resident may explain that they are feeling lonely or worried about a family member. By communicating effectively, I can provide emotional support and inform other members of the care team if further support is needed.This example demonstrates how communication helps identify needs and improve wellbeing.</a:t>
            </a:r>
          </a:p>
        </p:txBody>
      </p:sp>
    </p:spTree>
    <p:extLst>
      <p:ext uri="{BB962C8B-B14F-4D97-AF65-F5344CB8AC3E}">
        <p14:creationId xmlns:p14="http://schemas.microsoft.com/office/powerpoint/2010/main" val="2723949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362D9-0A27-C274-F32D-1885B94BF87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49617C8-10F7-4982-6D31-BBB7597DBFEB}"/>
              </a:ext>
            </a:extLst>
          </p:cNvPr>
          <p:cNvSpPr>
            <a:spLocks noGrp="1"/>
          </p:cNvSpPr>
          <p:nvPr>
            <p:ph idx="1"/>
          </p:nvPr>
        </p:nvSpPr>
        <p:spPr/>
        <p:txBody>
          <a:bodyPr/>
          <a:lstStyle/>
          <a:p>
            <a:r>
              <a:rPr lang="en-US" dirty="0"/>
              <a:t>Personal Reflection and ConclusionCommunication is a skill that I consider one of my strengths, but I </a:t>
            </a:r>
            <a:r>
              <a:rPr lang="en-US" dirty="0" err="1"/>
              <a:t>recognise</a:t>
            </a:r>
            <a:r>
              <a:rPr lang="en-US" dirty="0"/>
              <a:t> that it requires continuous development throughout my career.As a future health and social care professional, I aim to improve my listening skills, confidence, and ability to communicate with people from different backgrounds.In conclusion, communication is a vital skill in health and social care. It helps build trust, supports </a:t>
            </a:r>
            <a:r>
              <a:rPr lang="en-US" dirty="0" err="1"/>
              <a:t>person-centred</a:t>
            </a:r>
            <a:r>
              <a:rPr lang="en-US" dirty="0"/>
              <a:t> care, improves teamwork, and promotes positive outcomes for service users.Without effective communication, it would be difficult to provide safe, compassionate, and high-quality care.Thank you for listening.Any questions?</a:t>
            </a:r>
          </a:p>
        </p:txBody>
      </p:sp>
    </p:spTree>
    <p:extLst>
      <p:ext uri="{BB962C8B-B14F-4D97-AF65-F5344CB8AC3E}">
        <p14:creationId xmlns:p14="http://schemas.microsoft.com/office/powerpoint/2010/main" val="1049812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2C3CF-7370-EB10-2ADF-6D1E16E9166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58C1535-26B9-C52D-14AA-E2EB48A44541}"/>
              </a:ext>
            </a:extLst>
          </p:cNvPr>
          <p:cNvSpPr>
            <a:spLocks noGrp="1"/>
          </p:cNvSpPr>
          <p:nvPr>
            <p:ph idx="1"/>
          </p:nvPr>
        </p:nvSpPr>
        <p:spPr/>
        <p:txBody>
          <a:bodyPr/>
          <a:lstStyle/>
          <a:p>
            <a:r>
              <a:rPr lang="en-US" dirty="0"/>
              <a:t>ReferencesNursing and Midwifery Council (2018) The Code: Professional Standards of Practice and </a:t>
            </a:r>
            <a:r>
              <a:rPr lang="en-US" dirty="0" err="1"/>
              <a:t>Behaviour</a:t>
            </a:r>
            <a:r>
              <a:rPr lang="en-US" dirty="0"/>
              <a:t> for Nurses, Midwives and Nursing Associates. London: NMC.Skills for Care (2023) Core Skills for Care. Leeds: Skills for Care.</a:t>
            </a:r>
          </a:p>
        </p:txBody>
      </p:sp>
    </p:spTree>
    <p:extLst>
      <p:ext uri="{BB962C8B-B14F-4D97-AF65-F5344CB8AC3E}">
        <p14:creationId xmlns:p14="http://schemas.microsoft.com/office/powerpoint/2010/main" val="1219061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Aribah Shaffiq  Thursday assignments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Aribah Shaffiq  LCHS4010-Life span development</dc:title>
  <dc:creator>Aribah Shaffiq (2504748)</dc:creator>
  <cp:lastModifiedBy>Aribah Shaffiq (2504748)</cp:lastModifiedBy>
  <cp:revision>3</cp:revision>
  <dcterms:created xsi:type="dcterms:W3CDTF">2026-06-21T20:40:49Z</dcterms:created>
  <dcterms:modified xsi:type="dcterms:W3CDTF">2026-06-21T20:58:22Z</dcterms:modified>
</cp:coreProperties>
</file>