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EEFF"/>
    <a:srgbClr val="000000"/>
    <a:srgbClr val="4FD1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BDAD070-4363-99D1-505F-1A9CACFC5DFB}" v="334" dt="2025-06-13T15:58:15.544"/>
    <p1510:client id="{47D42F78-A9D7-2FA9-3B9B-8003848BD066}" v="407" dt="2025-06-13T18:19:30.270"/>
    <p1510:client id="{58A2A669-7C8C-9992-113F-0A922EA56044}" v="86" dt="2025-06-12T20:51:02.289"/>
    <p1510:client id="{907E4A81-4F85-A3E8-59A5-32D32AA60C2F}" v="74" dt="2025-06-13T21:44:48.783"/>
    <p1510:client id="{99EC8AFE-3585-9885-AB73-D725DC7873D0}" v="491" dt="2025-06-13T20:54:39.816"/>
    <p1510:client id="{9BF0E628-9AFD-E695-AB10-1319FA06A312}" v="252" dt="2025-06-13T16:32:33.712"/>
    <p1510:client id="{C76FF904-468C-C64D-4BFE-04E0600B50A4}" v="41" dt="2025-06-13T16:03:56.949"/>
    <p1510:client id="{DCF49D47-85AB-C2C1-3486-811B3A38388B}" v="159" dt="2025-06-13T18:49:03.891"/>
    <p1510:client id="{F83667CD-39CB-E1F2-0756-10E4E2FA5B21}" v="21" dt="2025-06-12T20:22:32.7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garita Velasco Cabrera (2427910)" userId="S::2427910@student.uwtsd.ac.uk::e9c7351d-0d6f-465a-81c0-270a383ce116" providerId="AD" clId="Web-{58A2A669-7C8C-9992-113F-0A922EA56044}"/>
    <pc:docChg chg="addSld modSld">
      <pc:chgData name="Margarita Velasco Cabrera (2427910)" userId="S::2427910@student.uwtsd.ac.uk::e9c7351d-0d6f-465a-81c0-270a383ce116" providerId="AD" clId="Web-{58A2A669-7C8C-9992-113F-0A922EA56044}" dt="2025-06-12T20:51:02.289" v="83" actId="1076"/>
      <pc:docMkLst>
        <pc:docMk/>
      </pc:docMkLst>
      <pc:sldChg chg="modSp">
        <pc:chgData name="Margarita Velasco Cabrera (2427910)" userId="S::2427910@student.uwtsd.ac.uk::e9c7351d-0d6f-465a-81c0-270a383ce116" providerId="AD" clId="Web-{58A2A669-7C8C-9992-113F-0A922EA56044}" dt="2025-06-12T20:28:57.346" v="5" actId="20577"/>
        <pc:sldMkLst>
          <pc:docMk/>
          <pc:sldMk cId="109857222" sldId="256"/>
        </pc:sldMkLst>
        <pc:spChg chg="mod">
          <ac:chgData name="Margarita Velasco Cabrera (2427910)" userId="S::2427910@student.uwtsd.ac.uk::e9c7351d-0d6f-465a-81c0-270a383ce116" providerId="AD" clId="Web-{58A2A669-7C8C-9992-113F-0A922EA56044}" dt="2025-06-12T20:28:57.346" v="5" actId="20577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new modTransition">
        <pc:chgData name="Margarita Velasco Cabrera (2427910)" userId="S::2427910@student.uwtsd.ac.uk::e9c7351d-0d6f-465a-81c0-270a383ce116" providerId="AD" clId="Web-{58A2A669-7C8C-9992-113F-0A922EA56044}" dt="2025-06-12T20:51:02.289" v="83" actId="1076"/>
        <pc:sldMkLst>
          <pc:docMk/>
          <pc:sldMk cId="2532397544" sldId="257"/>
        </pc:sldMkLst>
        <pc:spChg chg="add del">
          <ac:chgData name="Margarita Velasco Cabrera (2427910)" userId="S::2427910@student.uwtsd.ac.uk::e9c7351d-0d6f-465a-81c0-270a383ce116" providerId="AD" clId="Web-{58A2A669-7C8C-9992-113F-0A922EA56044}" dt="2025-06-12T20:35:07.187" v="49"/>
          <ac:spMkLst>
            <pc:docMk/>
            <pc:sldMk cId="2532397544" sldId="257"/>
            <ac:spMk id="3" creationId="{F6B664ED-114F-7EED-A3F3-417432AE47AB}"/>
          </ac:spMkLst>
        </pc:spChg>
        <pc:spChg chg="add mod">
          <ac:chgData name="Margarita Velasco Cabrera (2427910)" userId="S::2427910@student.uwtsd.ac.uk::e9c7351d-0d6f-465a-81c0-270a383ce116" providerId="AD" clId="Web-{58A2A669-7C8C-9992-113F-0A922EA56044}" dt="2025-06-12T20:50:21.413" v="76" actId="14100"/>
          <ac:spMkLst>
            <pc:docMk/>
            <pc:sldMk cId="2532397544" sldId="257"/>
            <ac:spMk id="6" creationId="{9ACF754C-0A92-234B-6BA1-6613C9028858}"/>
          </ac:spMkLst>
        </pc:spChg>
        <pc:spChg chg="add del mod">
          <ac:chgData name="Margarita Velasco Cabrera (2427910)" userId="S::2427910@student.uwtsd.ac.uk::e9c7351d-0d6f-465a-81c0-270a383ce116" providerId="AD" clId="Web-{58A2A669-7C8C-9992-113F-0A922EA56044}" dt="2025-06-12T20:50:10.428" v="75"/>
          <ac:spMkLst>
            <pc:docMk/>
            <pc:sldMk cId="2532397544" sldId="257"/>
            <ac:spMk id="7" creationId="{BE4EB8FA-F9A5-8487-30AC-6891F98740A2}"/>
          </ac:spMkLst>
        </pc:spChg>
        <pc:spChg chg="add del mod">
          <ac:chgData name="Margarita Velasco Cabrera (2427910)" userId="S::2427910@student.uwtsd.ac.uk::e9c7351d-0d6f-465a-81c0-270a383ce116" providerId="AD" clId="Web-{58A2A669-7C8C-9992-113F-0A922EA56044}" dt="2025-06-12T20:49:57.162" v="69"/>
          <ac:spMkLst>
            <pc:docMk/>
            <pc:sldMk cId="2532397544" sldId="257"/>
            <ac:spMk id="8" creationId="{B17010A0-139D-A5C9-5752-56259CC46C32}"/>
          </ac:spMkLst>
        </pc:spChg>
        <pc:spChg chg="add mod">
          <ac:chgData name="Margarita Velasco Cabrera (2427910)" userId="S::2427910@student.uwtsd.ac.uk::e9c7351d-0d6f-465a-81c0-270a383ce116" providerId="AD" clId="Web-{58A2A669-7C8C-9992-113F-0A922EA56044}" dt="2025-06-12T20:50:38.648" v="79" actId="1076"/>
          <ac:spMkLst>
            <pc:docMk/>
            <pc:sldMk cId="2532397544" sldId="257"/>
            <ac:spMk id="9" creationId="{F0C624B1-88A6-AAF2-7D2D-B7723FEBE244}"/>
          </ac:spMkLst>
        </pc:spChg>
        <pc:spChg chg="add mod">
          <ac:chgData name="Margarita Velasco Cabrera (2427910)" userId="S::2427910@student.uwtsd.ac.uk::e9c7351d-0d6f-465a-81c0-270a383ce116" providerId="AD" clId="Web-{58A2A669-7C8C-9992-113F-0A922EA56044}" dt="2025-06-12T20:50:53.023" v="81" actId="1076"/>
          <ac:spMkLst>
            <pc:docMk/>
            <pc:sldMk cId="2532397544" sldId="257"/>
            <ac:spMk id="10" creationId="{95CEF59A-B996-3FA1-E9CF-1DDFF3C79602}"/>
          </ac:spMkLst>
        </pc:spChg>
        <pc:spChg chg="add mod">
          <ac:chgData name="Margarita Velasco Cabrera (2427910)" userId="S::2427910@student.uwtsd.ac.uk::e9c7351d-0d6f-465a-81c0-270a383ce116" providerId="AD" clId="Web-{58A2A669-7C8C-9992-113F-0A922EA56044}" dt="2025-06-12T20:51:02.289" v="83" actId="1076"/>
          <ac:spMkLst>
            <pc:docMk/>
            <pc:sldMk cId="2532397544" sldId="257"/>
            <ac:spMk id="11" creationId="{00CE5953-F8F4-5893-C589-0EB5A3D31FC2}"/>
          </ac:spMkLst>
        </pc:spChg>
        <pc:graphicFrameChg chg="add del mod ord modGraphic">
          <ac:chgData name="Margarita Velasco Cabrera (2427910)" userId="S::2427910@student.uwtsd.ac.uk::e9c7351d-0d6f-465a-81c0-270a383ce116" providerId="AD" clId="Web-{58A2A669-7C8C-9992-113F-0A922EA56044}" dt="2025-06-12T20:35:07.187" v="49"/>
          <ac:graphicFrameMkLst>
            <pc:docMk/>
            <pc:sldMk cId="2532397544" sldId="257"/>
            <ac:graphicFrameMk id="4" creationId="{7392AE8C-B2AB-E896-4C3A-CC57CE5756E1}"/>
          </ac:graphicFrameMkLst>
        </pc:graphicFrameChg>
        <pc:picChg chg="add del mod">
          <ac:chgData name="Margarita Velasco Cabrera (2427910)" userId="S::2427910@student.uwtsd.ac.uk::e9c7351d-0d6f-465a-81c0-270a383ce116" providerId="AD" clId="Web-{58A2A669-7C8C-9992-113F-0A922EA56044}" dt="2025-06-12T20:33:21.839" v="46"/>
          <ac:picMkLst>
            <pc:docMk/>
            <pc:sldMk cId="2532397544" sldId="257"/>
            <ac:picMk id="5" creationId="{B9CAD7C1-896C-7BC6-1BE4-60D90C67558A}"/>
          </ac:picMkLst>
        </pc:picChg>
      </pc:sldChg>
    </pc:docChg>
  </pc:docChgLst>
  <pc:docChgLst>
    <pc:chgData name="Margarita Velasco Cabrera (2427910)" userId="S::2427910@student.uwtsd.ac.uk::e9c7351d-0d6f-465a-81c0-270a383ce116" providerId="AD" clId="Web-{0BDAD070-4363-99D1-505F-1A9CACFC5DFB}"/>
    <pc:docChg chg="modSld">
      <pc:chgData name="Margarita Velasco Cabrera (2427910)" userId="S::2427910@student.uwtsd.ac.uk::e9c7351d-0d6f-465a-81c0-270a383ce116" providerId="AD" clId="Web-{0BDAD070-4363-99D1-505F-1A9CACFC5DFB}" dt="2025-06-13T15:58:15.544" v="316"/>
      <pc:docMkLst>
        <pc:docMk/>
      </pc:docMkLst>
      <pc:sldChg chg="addSp delSp modSp">
        <pc:chgData name="Margarita Velasco Cabrera (2427910)" userId="S::2427910@student.uwtsd.ac.uk::e9c7351d-0d6f-465a-81c0-270a383ce116" providerId="AD" clId="Web-{0BDAD070-4363-99D1-505F-1A9CACFC5DFB}" dt="2025-06-13T15:58:15.544" v="316"/>
        <pc:sldMkLst>
          <pc:docMk/>
          <pc:sldMk cId="2532397544" sldId="257"/>
        </pc:sldMkLst>
        <pc:spChg chg="del">
          <ac:chgData name="Margarita Velasco Cabrera (2427910)" userId="S::2427910@student.uwtsd.ac.uk::e9c7351d-0d6f-465a-81c0-270a383ce116" providerId="AD" clId="Web-{0BDAD070-4363-99D1-505F-1A9CACFC5DFB}" dt="2025-06-13T14:29:10.317" v="70"/>
          <ac:spMkLst>
            <pc:docMk/>
            <pc:sldMk cId="2532397544" sldId="257"/>
            <ac:spMk id="2" creationId="{BA821C14-1DF1-B61C-5CDE-3FFBD8D57E3D}"/>
          </ac:spMkLst>
        </pc:spChg>
        <pc:spChg chg="del">
          <ac:chgData name="Margarita Velasco Cabrera (2427910)" userId="S::2427910@student.uwtsd.ac.uk::e9c7351d-0d6f-465a-81c0-270a383ce116" providerId="AD" clId="Web-{0BDAD070-4363-99D1-505F-1A9CACFC5DFB}" dt="2025-06-13T14:29:10.317" v="69"/>
          <ac:spMkLst>
            <pc:docMk/>
            <pc:sldMk cId="2532397544" sldId="257"/>
            <ac:spMk id="3" creationId="{F6B664ED-114F-7EED-A3F3-417432AE47AB}"/>
          </ac:spMkLst>
        </pc:spChg>
        <pc:spChg chg="add mod ord topLvl">
          <ac:chgData name="Margarita Velasco Cabrera (2427910)" userId="S::2427910@student.uwtsd.ac.uk::e9c7351d-0d6f-465a-81c0-270a383ce116" providerId="AD" clId="Web-{0BDAD070-4363-99D1-505F-1A9CACFC5DFB}" dt="2025-06-13T15:58:15.544" v="316"/>
          <ac:spMkLst>
            <pc:docMk/>
            <pc:sldMk cId="2532397544" sldId="257"/>
            <ac:spMk id="4" creationId="{01712347-FD39-F6C0-BC55-F4BD5059B243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13.060" v="315"/>
          <ac:spMkLst>
            <pc:docMk/>
            <pc:sldMk cId="2532397544" sldId="257"/>
            <ac:spMk id="5" creationId="{967ADC37-3A22-F8F4-45A5-064334E76B73}"/>
          </ac:spMkLst>
        </pc:spChg>
        <pc:spChg chg="del mod">
          <ac:chgData name="Margarita Velasco Cabrera (2427910)" userId="S::2427910@student.uwtsd.ac.uk::e9c7351d-0d6f-465a-81c0-270a383ce116" providerId="AD" clId="Web-{0BDAD070-4363-99D1-505F-1A9CACFC5DFB}" dt="2025-06-13T14:29:10.317" v="68"/>
          <ac:spMkLst>
            <pc:docMk/>
            <pc:sldMk cId="2532397544" sldId="257"/>
            <ac:spMk id="6" creationId="{9ACF754C-0A92-234B-6BA1-6613C9028858}"/>
          </ac:spMkLst>
        </pc:spChg>
        <pc:spChg chg="add mod ord topLvl">
          <ac:chgData name="Margarita Velasco Cabrera (2427910)" userId="S::2427910@student.uwtsd.ac.uk::e9c7351d-0d6f-465a-81c0-270a383ce116" providerId="AD" clId="Web-{0BDAD070-4363-99D1-505F-1A9CACFC5DFB}" dt="2025-06-13T15:58:04.622" v="314"/>
          <ac:spMkLst>
            <pc:docMk/>
            <pc:sldMk cId="2532397544" sldId="257"/>
            <ac:spMk id="7" creationId="{11745209-FB36-798C-5EA2-2FF0FA7917B3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02.137" v="313"/>
          <ac:spMkLst>
            <pc:docMk/>
            <pc:sldMk cId="2532397544" sldId="257"/>
            <ac:spMk id="8" creationId="{87C32C61-EBCB-284B-38ED-7AAE62E00C71}"/>
          </ac:spMkLst>
        </pc:spChg>
        <pc:spChg chg="del mod">
          <ac:chgData name="Margarita Velasco Cabrera (2427910)" userId="S::2427910@student.uwtsd.ac.uk::e9c7351d-0d6f-465a-81c0-270a383ce116" providerId="AD" clId="Web-{0BDAD070-4363-99D1-505F-1A9CACFC5DFB}" dt="2025-06-13T14:29:10.317" v="67"/>
          <ac:spMkLst>
            <pc:docMk/>
            <pc:sldMk cId="2532397544" sldId="257"/>
            <ac:spMk id="9" creationId="{F0C624B1-88A6-AAF2-7D2D-B7723FEBE244}"/>
          </ac:spMkLst>
        </pc:spChg>
        <pc:spChg chg="del mod">
          <ac:chgData name="Margarita Velasco Cabrera (2427910)" userId="S::2427910@student.uwtsd.ac.uk::e9c7351d-0d6f-465a-81c0-270a383ce116" providerId="AD" clId="Web-{0BDAD070-4363-99D1-505F-1A9CACFC5DFB}" dt="2025-06-13T14:29:10.317" v="66"/>
          <ac:spMkLst>
            <pc:docMk/>
            <pc:sldMk cId="2532397544" sldId="257"/>
            <ac:spMk id="10" creationId="{95CEF59A-B996-3FA1-E9CF-1DDFF3C79602}"/>
          </ac:spMkLst>
        </pc:spChg>
        <pc:spChg chg="del mod">
          <ac:chgData name="Margarita Velasco Cabrera (2427910)" userId="S::2427910@student.uwtsd.ac.uk::e9c7351d-0d6f-465a-81c0-270a383ce116" providerId="AD" clId="Web-{0BDAD070-4363-99D1-505F-1A9CACFC5DFB}" dt="2025-06-13T14:29:10.317" v="65"/>
          <ac:spMkLst>
            <pc:docMk/>
            <pc:sldMk cId="2532397544" sldId="257"/>
            <ac:spMk id="11" creationId="{00CE5953-F8F4-5893-C589-0EB5A3D31FC2}"/>
          </ac:spMkLst>
        </pc:spChg>
        <pc:spChg chg="add mod">
          <ac:chgData name="Margarita Velasco Cabrera (2427910)" userId="S::2427910@student.uwtsd.ac.uk::e9c7351d-0d6f-465a-81c0-270a383ce116" providerId="AD" clId="Web-{0BDAD070-4363-99D1-505F-1A9CACFC5DFB}" dt="2025-06-13T14:36:40.739" v="132" actId="20577"/>
          <ac:spMkLst>
            <pc:docMk/>
            <pc:sldMk cId="2532397544" sldId="257"/>
            <ac:spMk id="12" creationId="{988A0A77-04D3-6CE7-CE46-33416B1AF26E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44:18.723" v="196"/>
          <ac:spMkLst>
            <pc:docMk/>
            <pc:sldMk cId="2532397544" sldId="257"/>
            <ac:spMk id="13" creationId="{3D6A2F53-D694-6B91-983A-D62DBED4805F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45:52.788" v="205"/>
          <ac:spMkLst>
            <pc:docMk/>
            <pc:sldMk cId="2532397544" sldId="257"/>
            <ac:spMk id="14" creationId="{F7BBE849-9968-C2F3-37AC-83C523D19DF5}"/>
          </ac:spMkLst>
        </pc:spChg>
        <pc:spChg chg="add del">
          <ac:chgData name="Margarita Velasco Cabrera (2427910)" userId="S::2427910@student.uwtsd.ac.uk::e9c7351d-0d6f-465a-81c0-270a383ce116" providerId="AD" clId="Web-{0BDAD070-4363-99D1-505F-1A9CACFC5DFB}" dt="2025-06-13T14:46:21.524" v="207"/>
          <ac:spMkLst>
            <pc:docMk/>
            <pc:sldMk cId="2532397544" sldId="257"/>
            <ac:spMk id="15" creationId="{54A3E172-7EE6-E702-3BA9-5F8324B0EDE1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47:09.681" v="214"/>
          <ac:spMkLst>
            <pc:docMk/>
            <pc:sldMk cId="2532397544" sldId="257"/>
            <ac:spMk id="16" creationId="{F1EC08A3-BC9D-64F2-E33F-0F087454CDF2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48:01.027" v="219"/>
          <ac:spMkLst>
            <pc:docMk/>
            <pc:sldMk cId="2532397544" sldId="257"/>
            <ac:spMk id="17" creationId="{153E15C9-E600-C281-8C30-F0DA8BBE97A8}"/>
          </ac:spMkLst>
        </pc:spChg>
        <pc:spChg chg="add mod">
          <ac:chgData name="Margarita Velasco Cabrera (2427910)" userId="S::2427910@student.uwtsd.ac.uk::e9c7351d-0d6f-465a-81c0-270a383ce116" providerId="AD" clId="Web-{0BDAD070-4363-99D1-505F-1A9CACFC5DFB}" dt="2025-06-13T14:50:41.439" v="235" actId="20577"/>
          <ac:spMkLst>
            <pc:docMk/>
            <pc:sldMk cId="2532397544" sldId="257"/>
            <ac:spMk id="18" creationId="{B62766CC-ED6F-5EE7-8D44-463497738848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51:25.940" v="238"/>
          <ac:spMkLst>
            <pc:docMk/>
            <pc:sldMk cId="2532397544" sldId="257"/>
            <ac:spMk id="19" creationId="{A07AB243-33C4-E701-AE99-5FE697E3C8BD}"/>
          </ac:spMkLst>
        </pc:spChg>
        <pc:spChg chg="add mod">
          <ac:chgData name="Margarita Velasco Cabrera (2427910)" userId="S::2427910@student.uwtsd.ac.uk::e9c7351d-0d6f-465a-81c0-270a383ce116" providerId="AD" clId="Web-{0BDAD070-4363-99D1-505F-1A9CACFC5DFB}" dt="2025-06-13T14:52:44.083" v="244" actId="1076"/>
          <ac:spMkLst>
            <pc:docMk/>
            <pc:sldMk cId="2532397544" sldId="257"/>
            <ac:spMk id="20" creationId="{D21FA27D-134E-883D-16C6-C8404D0C62C1}"/>
          </ac:spMkLst>
        </pc:spChg>
        <pc:spChg chg="add del mod">
          <ac:chgData name="Margarita Velasco Cabrera (2427910)" userId="S::2427910@student.uwtsd.ac.uk::e9c7351d-0d6f-465a-81c0-270a383ce116" providerId="AD" clId="Web-{0BDAD070-4363-99D1-505F-1A9CACFC5DFB}" dt="2025-06-13T14:53:18.631" v="247"/>
          <ac:spMkLst>
            <pc:docMk/>
            <pc:sldMk cId="2532397544" sldId="257"/>
            <ac:spMk id="21" creationId="{31B9781D-A682-9D39-27B8-514A138AC2CB}"/>
          </ac:spMkLst>
        </pc:spChg>
        <pc:spChg chg="add mod">
          <ac:chgData name="Margarita Velasco Cabrera (2427910)" userId="S::2427910@student.uwtsd.ac.uk::e9c7351d-0d6f-465a-81c0-270a383ce116" providerId="AD" clId="Web-{0BDAD070-4363-99D1-505F-1A9CACFC5DFB}" dt="2025-06-13T14:54:29.790" v="255" actId="1076"/>
          <ac:spMkLst>
            <pc:docMk/>
            <pc:sldMk cId="2532397544" sldId="257"/>
            <ac:spMk id="22" creationId="{2B82A4DF-82F4-98FC-ED7E-00ADF32FBDCC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15.544" v="316"/>
          <ac:spMkLst>
            <pc:docMk/>
            <pc:sldMk cId="2532397544" sldId="257"/>
            <ac:spMk id="23" creationId="{685A91F1-D9F1-E1D6-B322-387927802D50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13.060" v="315"/>
          <ac:spMkLst>
            <pc:docMk/>
            <pc:sldMk cId="2532397544" sldId="257"/>
            <ac:spMk id="24" creationId="{C107EFBA-F100-1AEF-BADE-FEA461151D34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04.622" v="314"/>
          <ac:spMkLst>
            <pc:docMk/>
            <pc:sldMk cId="2532397544" sldId="257"/>
            <ac:spMk id="25" creationId="{F9827305-0C72-5678-8C82-D4C3EEC0795F}"/>
          </ac:spMkLst>
        </pc:spChg>
        <pc:spChg chg="add mod topLvl">
          <ac:chgData name="Margarita Velasco Cabrera (2427910)" userId="S::2427910@student.uwtsd.ac.uk::e9c7351d-0d6f-465a-81c0-270a383ce116" providerId="AD" clId="Web-{0BDAD070-4363-99D1-505F-1A9CACFC5DFB}" dt="2025-06-13T15:58:02.137" v="313"/>
          <ac:spMkLst>
            <pc:docMk/>
            <pc:sldMk cId="2532397544" sldId="257"/>
            <ac:spMk id="26" creationId="{1C350856-A79C-C955-BA17-3F189A080C9C}"/>
          </ac:spMkLst>
        </pc:spChg>
        <pc:grpChg chg="add del mod">
          <ac:chgData name="Margarita Velasco Cabrera (2427910)" userId="S::2427910@student.uwtsd.ac.uk::e9c7351d-0d6f-465a-81c0-270a383ce116" providerId="AD" clId="Web-{0BDAD070-4363-99D1-505F-1A9CACFC5DFB}" dt="2025-06-13T15:56:48.104" v="308"/>
          <ac:grpSpMkLst>
            <pc:docMk/>
            <pc:sldMk cId="2532397544" sldId="257"/>
            <ac:grpSpMk id="2" creationId="{4407EF5B-DC49-6A28-24CD-002CC60A7A9B}"/>
          </ac:grpSpMkLst>
        </pc:grpChg>
        <pc:grpChg chg="add del">
          <ac:chgData name="Margarita Velasco Cabrera (2427910)" userId="S::2427910@student.uwtsd.ac.uk::e9c7351d-0d6f-465a-81c0-270a383ce116" providerId="AD" clId="Web-{0BDAD070-4363-99D1-505F-1A9CACFC5DFB}" dt="2025-06-13T15:58:15.544" v="316"/>
          <ac:grpSpMkLst>
            <pc:docMk/>
            <pc:sldMk cId="2532397544" sldId="257"/>
            <ac:grpSpMk id="3" creationId="{A0FC381A-C10E-F03D-495F-4EBFC29C7EC7}"/>
          </ac:grpSpMkLst>
        </pc:grpChg>
        <pc:grpChg chg="add del topLvl">
          <ac:chgData name="Margarita Velasco Cabrera (2427910)" userId="S::2427910@student.uwtsd.ac.uk::e9c7351d-0d6f-465a-81c0-270a383ce116" providerId="AD" clId="Web-{0BDAD070-4363-99D1-505F-1A9CACFC5DFB}" dt="2025-06-13T15:58:13.060" v="315"/>
          <ac:grpSpMkLst>
            <pc:docMk/>
            <pc:sldMk cId="2532397544" sldId="257"/>
            <ac:grpSpMk id="6" creationId="{960B5C1D-4485-C1FA-5346-878F63E11158}"/>
          </ac:grpSpMkLst>
        </pc:grpChg>
        <pc:grpChg chg="add del topLvl">
          <ac:chgData name="Margarita Velasco Cabrera (2427910)" userId="S::2427910@student.uwtsd.ac.uk::e9c7351d-0d6f-465a-81c0-270a383ce116" providerId="AD" clId="Web-{0BDAD070-4363-99D1-505F-1A9CACFC5DFB}" dt="2025-06-13T15:58:04.622" v="314"/>
          <ac:grpSpMkLst>
            <pc:docMk/>
            <pc:sldMk cId="2532397544" sldId="257"/>
            <ac:grpSpMk id="9" creationId="{EF0FBEAF-48CF-84D0-ACA1-80536CF69EB6}"/>
          </ac:grpSpMkLst>
        </pc:grpChg>
        <pc:grpChg chg="add del">
          <ac:chgData name="Margarita Velasco Cabrera (2427910)" userId="S::2427910@student.uwtsd.ac.uk::e9c7351d-0d6f-465a-81c0-270a383ce116" providerId="AD" clId="Web-{0BDAD070-4363-99D1-505F-1A9CACFC5DFB}" dt="2025-06-13T15:58:02.137" v="313"/>
          <ac:grpSpMkLst>
            <pc:docMk/>
            <pc:sldMk cId="2532397544" sldId="257"/>
            <ac:grpSpMk id="10" creationId="{1FCEB8E1-36AC-1C92-C0CD-A1A120B03B0D}"/>
          </ac:grpSpMkLst>
        </pc:grpChg>
        <pc:picChg chg="add mod">
          <ac:chgData name="Margarita Velasco Cabrera (2427910)" userId="S::2427910@student.uwtsd.ac.uk::e9c7351d-0d6f-465a-81c0-270a383ce116" providerId="AD" clId="Web-{0BDAD070-4363-99D1-505F-1A9CACFC5DFB}" dt="2025-06-13T15:32:23.893" v="302" actId="1076"/>
          <ac:picMkLst>
            <pc:docMk/>
            <pc:sldMk cId="2532397544" sldId="257"/>
            <ac:picMk id="27" creationId="{AB2002BE-2316-40E9-270E-3D0D8D49F0BA}"/>
          </ac:picMkLst>
        </pc:picChg>
        <pc:picChg chg="add mod">
          <ac:chgData name="Margarita Velasco Cabrera (2427910)" userId="S::2427910@student.uwtsd.ac.uk::e9c7351d-0d6f-465a-81c0-270a383ce116" providerId="AD" clId="Web-{0BDAD070-4363-99D1-505F-1A9CACFC5DFB}" dt="2025-06-13T15:32:17.189" v="301" actId="1076"/>
          <ac:picMkLst>
            <pc:docMk/>
            <pc:sldMk cId="2532397544" sldId="257"/>
            <ac:picMk id="28" creationId="{073C4C2E-3E60-AFF6-A04B-2BA27F6B3BD7}"/>
          </ac:picMkLst>
        </pc:picChg>
        <pc:picChg chg="add mod">
          <ac:chgData name="Margarita Velasco Cabrera (2427910)" userId="S::2427910@student.uwtsd.ac.uk::e9c7351d-0d6f-465a-81c0-270a383ce116" providerId="AD" clId="Web-{0BDAD070-4363-99D1-505F-1A9CACFC5DFB}" dt="2025-06-13T15:32:40.143" v="304" actId="1076"/>
          <ac:picMkLst>
            <pc:docMk/>
            <pc:sldMk cId="2532397544" sldId="257"/>
            <ac:picMk id="29" creationId="{909A618A-7C51-9749-3A6E-E6C2C789571F}"/>
          </ac:picMkLst>
        </pc:picChg>
        <pc:picChg chg="add mod">
          <ac:chgData name="Margarita Velasco Cabrera (2427910)" userId="S::2427910@student.uwtsd.ac.uk::e9c7351d-0d6f-465a-81c0-270a383ce116" providerId="AD" clId="Web-{0BDAD070-4363-99D1-505F-1A9CACFC5DFB}" dt="2025-06-13T15:32:33.831" v="303" actId="1076"/>
          <ac:picMkLst>
            <pc:docMk/>
            <pc:sldMk cId="2532397544" sldId="257"/>
            <ac:picMk id="30" creationId="{214F1D77-3E59-327C-4756-7D72A9B58840}"/>
          </ac:picMkLst>
        </pc:picChg>
      </pc:sldChg>
    </pc:docChg>
  </pc:docChgLst>
  <pc:docChgLst>
    <pc:chgData name="Margarita Velasco Cabrera (2427910)" userId="S::2427910@student.uwtsd.ac.uk::e9c7351d-0d6f-465a-81c0-270a383ce116" providerId="AD" clId="Web-{99EC8AFE-3585-9885-AB73-D725DC7873D0}"/>
    <pc:docChg chg="addSld modSld">
      <pc:chgData name="Margarita Velasco Cabrera (2427910)" userId="S::2427910@student.uwtsd.ac.uk::e9c7351d-0d6f-465a-81c0-270a383ce116" providerId="AD" clId="Web-{99EC8AFE-3585-9885-AB73-D725DC7873D0}" dt="2025-06-13T21:07:44.746" v="687" actId="20577"/>
      <pc:docMkLst>
        <pc:docMk/>
      </pc:docMkLst>
      <pc:sldChg chg="addSp delSp modSp">
        <pc:chgData name="Margarita Velasco Cabrera (2427910)" userId="S::2427910@student.uwtsd.ac.uk::e9c7351d-0d6f-465a-81c0-270a383ce116" providerId="AD" clId="Web-{99EC8AFE-3585-9885-AB73-D725DC7873D0}" dt="2025-06-13T19:39:36.056" v="264" actId="20577"/>
        <pc:sldMkLst>
          <pc:docMk/>
          <pc:sldMk cId="1835557057" sldId="263"/>
        </pc:sldMkLst>
        <pc:spChg chg="add mod">
          <ac:chgData name="Margarita Velasco Cabrera (2427910)" userId="S::2427910@student.uwtsd.ac.uk::e9c7351d-0d6f-465a-81c0-270a383ce116" providerId="AD" clId="Web-{99EC8AFE-3585-9885-AB73-D725DC7873D0}" dt="2025-06-13T19:25:40.946" v="222" actId="1076"/>
          <ac:spMkLst>
            <pc:docMk/>
            <pc:sldMk cId="1835557057" sldId="263"/>
            <ac:spMk id="2" creationId="{B86470E6-D709-D581-167C-34DAF98A9C21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31:03.290" v="234" actId="1076"/>
          <ac:spMkLst>
            <pc:docMk/>
            <pc:sldMk cId="1835557057" sldId="263"/>
            <ac:spMk id="3" creationId="{95899D4C-C256-73AE-5DC8-3037DDB492E2}"/>
          </ac:spMkLst>
        </pc:spChg>
        <pc:spChg chg="add mod ord">
          <ac:chgData name="Margarita Velasco Cabrera (2427910)" userId="S::2427910@student.uwtsd.ac.uk::e9c7351d-0d6f-465a-81c0-270a383ce116" providerId="AD" clId="Web-{99EC8AFE-3585-9885-AB73-D725DC7873D0}" dt="2025-06-13T19:37:47.908" v="249"/>
          <ac:spMkLst>
            <pc:docMk/>
            <pc:sldMk cId="1835557057" sldId="263"/>
            <ac:spMk id="4" creationId="{0FF241A9-2E73-1C8E-093A-8A143DCC4CBD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18:42.982" v="178"/>
          <ac:spMkLst>
            <pc:docMk/>
            <pc:sldMk cId="1835557057" sldId="263"/>
            <ac:spMk id="5" creationId="{6D6B9DB2-064A-A388-E782-0DB330B6B612}"/>
          </ac:spMkLst>
        </pc:spChg>
        <pc:spChg chg="add mod ord">
          <ac:chgData name="Margarita Velasco Cabrera (2427910)" userId="S::2427910@student.uwtsd.ac.uk::e9c7351d-0d6f-465a-81c0-270a383ce116" providerId="AD" clId="Web-{99EC8AFE-3585-9885-AB73-D725DC7873D0}" dt="2025-06-13T19:35:48.577" v="247"/>
          <ac:spMkLst>
            <pc:docMk/>
            <pc:sldMk cId="1835557057" sldId="263"/>
            <ac:spMk id="6" creationId="{4892C5DD-00A0-029A-25D0-D2E79B612DFB}"/>
          </ac:spMkLst>
        </pc:spChg>
        <pc:spChg chg="add del mod">
          <ac:chgData name="Margarita Velasco Cabrera (2427910)" userId="S::2427910@student.uwtsd.ac.uk::e9c7351d-0d6f-465a-81c0-270a383ce116" providerId="AD" clId="Web-{99EC8AFE-3585-9885-AB73-D725DC7873D0}" dt="2025-06-13T19:07:02.389" v="63"/>
          <ac:spMkLst>
            <pc:docMk/>
            <pc:sldMk cId="1835557057" sldId="263"/>
            <ac:spMk id="7" creationId="{FCD77B6E-FD04-A03D-7546-505712E348D2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18:51:07.463" v="7"/>
          <ac:spMkLst>
            <pc:docMk/>
            <pc:sldMk cId="1835557057" sldId="263"/>
            <ac:spMk id="8" creationId="{AE8E526C-040F-A007-B172-541132CCCE2F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18:51:07.463" v="6"/>
          <ac:spMkLst>
            <pc:docMk/>
            <pc:sldMk cId="1835557057" sldId="263"/>
            <ac:spMk id="9" creationId="{A47AE10B-33F4-1316-8CC7-72CF601E6713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18:51:07.463" v="5"/>
          <ac:spMkLst>
            <pc:docMk/>
            <pc:sldMk cId="1835557057" sldId="263"/>
            <ac:spMk id="10" creationId="{C1B17BAA-20A9-E846-396D-CDBC6DD5722C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18:51:07.463" v="4"/>
          <ac:spMkLst>
            <pc:docMk/>
            <pc:sldMk cId="1835557057" sldId="263"/>
            <ac:spMk id="11" creationId="{C51A5C8C-BBB2-5624-331E-BAA0502F4538}"/>
          </ac:spMkLst>
        </pc:spChg>
        <pc:spChg chg="del mod">
          <ac:chgData name="Margarita Velasco Cabrera (2427910)" userId="S::2427910@student.uwtsd.ac.uk::e9c7351d-0d6f-465a-81c0-270a383ce116" providerId="AD" clId="Web-{99EC8AFE-3585-9885-AB73-D725DC7873D0}" dt="2025-06-13T18:51:07.463" v="3"/>
          <ac:spMkLst>
            <pc:docMk/>
            <pc:sldMk cId="1835557057" sldId="263"/>
            <ac:spMk id="12" creationId="{6CAD2A6A-DB45-9D06-41B7-F62F6DB47DAD}"/>
          </ac:spMkLst>
        </pc:spChg>
        <pc:spChg chg="add del mod">
          <ac:chgData name="Margarita Velasco Cabrera (2427910)" userId="S::2427910@student.uwtsd.ac.uk::e9c7351d-0d6f-465a-81c0-270a383ce116" providerId="AD" clId="Web-{99EC8AFE-3585-9885-AB73-D725DC7873D0}" dt="2025-06-13T19:08:42.188" v="86" actId="20577"/>
          <ac:spMkLst>
            <pc:docMk/>
            <pc:sldMk cId="1835557057" sldId="263"/>
            <ac:spMk id="13" creationId="{2A70D076-4D3F-1E75-FDDE-68C83FCE237D}"/>
          </ac:spMkLst>
        </pc:spChg>
        <pc:spChg chg="del mod">
          <ac:chgData name="Margarita Velasco Cabrera (2427910)" userId="S::2427910@student.uwtsd.ac.uk::e9c7351d-0d6f-465a-81c0-270a383ce116" providerId="AD" clId="Web-{99EC8AFE-3585-9885-AB73-D725DC7873D0}" dt="2025-06-13T18:51:07.463" v="2"/>
          <ac:spMkLst>
            <pc:docMk/>
            <pc:sldMk cId="1835557057" sldId="263"/>
            <ac:spMk id="14" creationId="{666B7CAF-CDDF-9D1F-77E3-D3C3169A5198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14:44.868" v="128" actId="1076"/>
          <ac:spMkLst>
            <pc:docMk/>
            <pc:sldMk cId="1835557057" sldId="263"/>
            <ac:spMk id="15" creationId="{8FA51AC3-5BB1-19CE-C2C8-C9D462F719DB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33:11.824" v="239"/>
          <ac:spMkLst>
            <pc:docMk/>
            <pc:sldMk cId="1835557057" sldId="263"/>
            <ac:spMk id="16" creationId="{02816CDA-BA80-3B3F-83AB-7A258466DC02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19:03.717" v="179" actId="20577"/>
          <ac:spMkLst>
            <pc:docMk/>
            <pc:sldMk cId="1835557057" sldId="263"/>
            <ac:spMk id="17" creationId="{EF52CB21-CFEE-4A72-FAC9-6F5366FF0555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34:33.716" v="243"/>
          <ac:spMkLst>
            <pc:docMk/>
            <pc:sldMk cId="1835557057" sldId="263"/>
            <ac:spMk id="18" creationId="{6BBBEB88-DB56-96AB-C08D-17A444E31999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24:43.162" v="220" actId="1076"/>
          <ac:spMkLst>
            <pc:docMk/>
            <pc:sldMk cId="1835557057" sldId="263"/>
            <ac:spMk id="19" creationId="{1C8EDB64-155F-26BD-5457-AEBA465646C3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23:13.097" v="212" actId="1076"/>
          <ac:spMkLst>
            <pc:docMk/>
            <pc:sldMk cId="1835557057" sldId="263"/>
            <ac:spMk id="20" creationId="{9FC1EF55-CF14-28D1-104B-4AFAAE8A5293}"/>
          </ac:spMkLst>
        </pc:spChg>
        <pc:spChg chg="add del">
          <ac:chgData name="Margarita Velasco Cabrera (2427910)" userId="S::2427910@student.uwtsd.ac.uk::e9c7351d-0d6f-465a-81c0-270a383ce116" providerId="AD" clId="Web-{99EC8AFE-3585-9885-AB73-D725DC7873D0}" dt="2025-06-13T19:38:09.164" v="251"/>
          <ac:spMkLst>
            <pc:docMk/>
            <pc:sldMk cId="1835557057" sldId="263"/>
            <ac:spMk id="27" creationId="{60B3296B-A54A-5F6B-60EF-67C516286265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19:39:36.056" v="264" actId="20577"/>
          <ac:spMkLst>
            <pc:docMk/>
            <pc:sldMk cId="1835557057" sldId="263"/>
            <ac:spMk id="28" creationId="{7002018A-51BF-1E5C-1303-A6DD0DB8E9F5}"/>
          </ac:spMkLst>
        </pc:spChg>
        <pc:grpChg chg="add mod">
          <ac:chgData name="Margarita Velasco Cabrera (2427910)" userId="S::2427910@student.uwtsd.ac.uk::e9c7351d-0d6f-465a-81c0-270a383ce116" providerId="AD" clId="Web-{99EC8AFE-3585-9885-AB73-D725DC7873D0}" dt="2025-06-13T19:30:03.376" v="230" actId="1076"/>
          <ac:grpSpMkLst>
            <pc:docMk/>
            <pc:sldMk cId="1835557057" sldId="263"/>
            <ac:grpSpMk id="21" creationId="{A7CA11E4-4096-B2F3-0634-FCEDFCA2E360}"/>
          </ac:grpSpMkLst>
        </pc:grpChg>
        <pc:grpChg chg="add">
          <ac:chgData name="Margarita Velasco Cabrera (2427910)" userId="S::2427910@student.uwtsd.ac.uk::e9c7351d-0d6f-465a-81c0-270a383ce116" providerId="AD" clId="Web-{99EC8AFE-3585-9885-AB73-D725DC7873D0}" dt="2025-06-13T19:27:18.463" v="223"/>
          <ac:grpSpMkLst>
            <pc:docMk/>
            <pc:sldMk cId="1835557057" sldId="263"/>
            <ac:grpSpMk id="22" creationId="{DD59918D-D02A-96A9-F36D-C016C11D3921}"/>
          </ac:grpSpMkLst>
        </pc:grpChg>
        <pc:grpChg chg="add mod">
          <ac:chgData name="Margarita Velasco Cabrera (2427910)" userId="S::2427910@student.uwtsd.ac.uk::e9c7351d-0d6f-465a-81c0-270a383ce116" providerId="AD" clId="Web-{99EC8AFE-3585-9885-AB73-D725DC7873D0}" dt="2025-06-13T19:31:19.665" v="235" actId="1076"/>
          <ac:grpSpMkLst>
            <pc:docMk/>
            <pc:sldMk cId="1835557057" sldId="263"/>
            <ac:grpSpMk id="23" creationId="{AD912B0E-1173-7B3D-7BF7-4D4CB1903CB6}"/>
          </ac:grpSpMkLst>
        </pc:grpChg>
        <pc:grpChg chg="add mod">
          <ac:chgData name="Margarita Velasco Cabrera (2427910)" userId="S::2427910@student.uwtsd.ac.uk::e9c7351d-0d6f-465a-81c0-270a383ce116" providerId="AD" clId="Web-{99EC8AFE-3585-9885-AB73-D725DC7873D0}" dt="2025-06-13T19:33:46.184" v="241" actId="1076"/>
          <ac:grpSpMkLst>
            <pc:docMk/>
            <pc:sldMk cId="1835557057" sldId="263"/>
            <ac:grpSpMk id="24" creationId="{47DDFE78-C91A-666A-66D3-B29760C906FC}"/>
          </ac:grpSpMkLst>
        </pc:grpChg>
        <pc:grpChg chg="add mod">
          <ac:chgData name="Margarita Velasco Cabrera (2427910)" userId="S::2427910@student.uwtsd.ac.uk::e9c7351d-0d6f-465a-81c0-270a383ce116" providerId="AD" clId="Web-{99EC8AFE-3585-9885-AB73-D725DC7873D0}" dt="2025-06-13T19:30:29.018" v="232" actId="1076"/>
          <ac:grpSpMkLst>
            <pc:docMk/>
            <pc:sldMk cId="1835557057" sldId="263"/>
            <ac:grpSpMk id="25" creationId="{64A19926-5F27-A454-7A9B-316E6D7479E6}"/>
          </ac:grpSpMkLst>
        </pc:grpChg>
        <pc:grpChg chg="add mod">
          <ac:chgData name="Margarita Velasco Cabrera (2427910)" userId="S::2427910@student.uwtsd.ac.uk::e9c7351d-0d6f-465a-81c0-270a383ce116" providerId="AD" clId="Web-{99EC8AFE-3585-9885-AB73-D725DC7873D0}" dt="2025-06-13T19:34:49.216" v="245" actId="1076"/>
          <ac:grpSpMkLst>
            <pc:docMk/>
            <pc:sldMk cId="1835557057" sldId="263"/>
            <ac:grpSpMk id="26" creationId="{326B4A42-0E98-EDAE-64F5-7CD9A6123D37}"/>
          </ac:grpSpMkLst>
        </pc:grpChg>
      </pc:sldChg>
      <pc:sldChg chg="addSp delSp modSp new">
        <pc:chgData name="Margarita Velasco Cabrera (2427910)" userId="S::2427910@student.uwtsd.ac.uk::e9c7351d-0d6f-465a-81c0-270a383ce116" providerId="AD" clId="Web-{99EC8AFE-3585-9885-AB73-D725DC7873D0}" dt="2025-06-13T20:27:38.911" v="335" actId="14100"/>
        <pc:sldMkLst>
          <pc:docMk/>
          <pc:sldMk cId="3687324652" sldId="264"/>
        </pc:sldMkLst>
        <pc:spChg chg="del mod">
          <ac:chgData name="Margarita Velasco Cabrera (2427910)" userId="S::2427910@student.uwtsd.ac.uk::e9c7351d-0d6f-465a-81c0-270a383ce116" providerId="AD" clId="Web-{99EC8AFE-3585-9885-AB73-D725DC7873D0}" dt="2025-06-13T20:16:41.871" v="269"/>
          <ac:spMkLst>
            <pc:docMk/>
            <pc:sldMk cId="3687324652" sldId="264"/>
            <ac:spMk id="2" creationId="{CA66F830-D2CF-5CA8-BDB4-73DB0E02294D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20:16:41.871" v="268"/>
          <ac:spMkLst>
            <pc:docMk/>
            <pc:sldMk cId="3687324652" sldId="264"/>
            <ac:spMk id="3" creationId="{4BED36CD-1389-5DDC-E528-4B22F533F80F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20:24:05.529" v="315" actId="1076"/>
          <ac:spMkLst>
            <pc:docMk/>
            <pc:sldMk cId="3687324652" sldId="264"/>
            <ac:spMk id="8" creationId="{9ADAAC06-3DB9-7B13-5EFB-8EB23A9392EB}"/>
          </ac:spMkLst>
        </pc:spChg>
        <pc:picChg chg="add mod">
          <ac:chgData name="Margarita Velasco Cabrera (2427910)" userId="S::2427910@student.uwtsd.ac.uk::e9c7351d-0d6f-465a-81c0-270a383ce116" providerId="AD" clId="Web-{99EC8AFE-3585-9885-AB73-D725DC7873D0}" dt="2025-06-13T20:18:26.640" v="271" actId="1076"/>
          <ac:picMkLst>
            <pc:docMk/>
            <pc:sldMk cId="3687324652" sldId="264"/>
            <ac:picMk id="4" creationId="{F6F86D9F-D70E-EF8D-973E-FC5153DC74D3}"/>
          </ac:picMkLst>
        </pc:picChg>
        <pc:picChg chg="add mod">
          <ac:chgData name="Margarita Velasco Cabrera (2427910)" userId="S::2427910@student.uwtsd.ac.uk::e9c7351d-0d6f-465a-81c0-270a383ce116" providerId="AD" clId="Web-{99EC8AFE-3585-9885-AB73-D725DC7873D0}" dt="2025-06-13T20:25:12.953" v="326" actId="14100"/>
          <ac:picMkLst>
            <pc:docMk/>
            <pc:sldMk cId="3687324652" sldId="264"/>
            <ac:picMk id="5" creationId="{399D227E-0037-A903-5363-9BB6A2C968B6}"/>
          </ac:picMkLst>
        </pc:picChg>
        <pc:picChg chg="add mod">
          <ac:chgData name="Margarita Velasco Cabrera (2427910)" userId="S::2427910@student.uwtsd.ac.uk::e9c7351d-0d6f-465a-81c0-270a383ce116" providerId="AD" clId="Web-{99EC8AFE-3585-9885-AB73-D725DC7873D0}" dt="2025-06-13T20:21:46.805" v="291" actId="14100"/>
          <ac:picMkLst>
            <pc:docMk/>
            <pc:sldMk cId="3687324652" sldId="264"/>
            <ac:picMk id="6" creationId="{CBDEE96F-FE56-DB10-1A38-F6920CA8884C}"/>
          </ac:picMkLst>
        </pc:picChg>
        <pc:picChg chg="add mod">
          <ac:chgData name="Margarita Velasco Cabrera (2427910)" userId="S::2427910@student.uwtsd.ac.uk::e9c7351d-0d6f-465a-81c0-270a383ce116" providerId="AD" clId="Web-{99EC8AFE-3585-9885-AB73-D725DC7873D0}" dt="2025-06-13T20:25:29.641" v="328" actId="1076"/>
          <ac:picMkLst>
            <pc:docMk/>
            <pc:sldMk cId="3687324652" sldId="264"/>
            <ac:picMk id="7" creationId="{6149505A-A1D4-12F7-B1CC-A05BBC95C8B5}"/>
          </ac:picMkLst>
        </pc:picChg>
        <pc:picChg chg="add mod">
          <ac:chgData name="Margarita Velasco Cabrera (2427910)" userId="S::2427910@student.uwtsd.ac.uk::e9c7351d-0d6f-465a-81c0-270a383ce116" providerId="AD" clId="Web-{99EC8AFE-3585-9885-AB73-D725DC7873D0}" dt="2025-06-13T20:27:38.911" v="335" actId="14100"/>
          <ac:picMkLst>
            <pc:docMk/>
            <pc:sldMk cId="3687324652" sldId="264"/>
            <ac:picMk id="10" creationId="{130918B4-614D-37BA-5132-BF8D788F92EB}"/>
          </ac:picMkLst>
        </pc:picChg>
      </pc:sldChg>
      <pc:sldChg chg="addSp delSp modSp new">
        <pc:chgData name="Margarita Velasco Cabrera (2427910)" userId="S::2427910@student.uwtsd.ac.uk::e9c7351d-0d6f-465a-81c0-270a383ce116" providerId="AD" clId="Web-{99EC8AFE-3585-9885-AB73-D725DC7873D0}" dt="2025-06-13T20:32:53.501" v="393" actId="14100"/>
        <pc:sldMkLst>
          <pc:docMk/>
          <pc:sldMk cId="2884216088" sldId="265"/>
        </pc:sldMkLst>
        <pc:spChg chg="del">
          <ac:chgData name="Margarita Velasco Cabrera (2427910)" userId="S::2427910@student.uwtsd.ac.uk::e9c7351d-0d6f-465a-81c0-270a383ce116" providerId="AD" clId="Web-{99EC8AFE-3585-9885-AB73-D725DC7873D0}" dt="2025-06-13T20:28:01.224" v="338"/>
          <ac:spMkLst>
            <pc:docMk/>
            <pc:sldMk cId="2884216088" sldId="265"/>
            <ac:spMk id="2" creationId="{FCB50E1B-060D-B324-D83B-5BF5AA218838}"/>
          </ac:spMkLst>
        </pc:spChg>
        <pc:spChg chg="del">
          <ac:chgData name="Margarita Velasco Cabrera (2427910)" userId="S::2427910@student.uwtsd.ac.uk::e9c7351d-0d6f-465a-81c0-270a383ce116" providerId="AD" clId="Web-{99EC8AFE-3585-9885-AB73-D725DC7873D0}" dt="2025-06-13T20:28:01.224" v="337"/>
          <ac:spMkLst>
            <pc:docMk/>
            <pc:sldMk cId="2884216088" sldId="265"/>
            <ac:spMk id="3" creationId="{D7283FA1-73A4-0327-2C10-F105251BE944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20:28:47.757" v="342"/>
          <ac:spMkLst>
            <pc:docMk/>
            <pc:sldMk cId="2884216088" sldId="265"/>
            <ac:spMk id="5" creationId="{5A233759-7A58-0127-2D78-D327B157C453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20:29:14.383" v="356" actId="14100"/>
          <ac:spMkLst>
            <pc:docMk/>
            <pc:sldMk cId="2884216088" sldId="265"/>
            <ac:spMk id="8" creationId="{20EC8848-E958-65D6-765C-377548D7CF36}"/>
          </ac:spMkLst>
        </pc:spChg>
        <pc:spChg chg="add mod">
          <ac:chgData name="Margarita Velasco Cabrera (2427910)" userId="S::2427910@student.uwtsd.ac.uk::e9c7351d-0d6f-465a-81c0-270a383ce116" providerId="AD" clId="Web-{99EC8AFE-3585-9885-AB73-D725DC7873D0}" dt="2025-06-13T20:32:17.968" v="391" actId="20577"/>
          <ac:spMkLst>
            <pc:docMk/>
            <pc:sldMk cId="2884216088" sldId="265"/>
            <ac:spMk id="10" creationId="{3732FC98-435E-1819-F280-6EC86471F906}"/>
          </ac:spMkLst>
        </pc:spChg>
        <pc:picChg chg="add mod">
          <ac:chgData name="Margarita Velasco Cabrera (2427910)" userId="S::2427910@student.uwtsd.ac.uk::e9c7351d-0d6f-465a-81c0-270a383ce116" providerId="AD" clId="Web-{99EC8AFE-3585-9885-AB73-D725DC7873D0}" dt="2025-06-13T20:32:53.501" v="393" actId="14100"/>
          <ac:picMkLst>
            <pc:docMk/>
            <pc:sldMk cId="2884216088" sldId="265"/>
            <ac:picMk id="4" creationId="{98AECB74-E8D5-9006-D635-FF4DFD2632B5}"/>
          </ac:picMkLst>
        </pc:picChg>
        <pc:picChg chg="add mod">
          <ac:chgData name="Margarita Velasco Cabrera (2427910)" userId="S::2427910@student.uwtsd.ac.uk::e9c7351d-0d6f-465a-81c0-270a383ce116" providerId="AD" clId="Web-{99EC8AFE-3585-9885-AB73-D725DC7873D0}" dt="2025-06-13T20:30:04.854" v="364" actId="14100"/>
          <ac:picMkLst>
            <pc:docMk/>
            <pc:sldMk cId="2884216088" sldId="265"/>
            <ac:picMk id="7" creationId="{73894AE7-171B-1257-4859-E427CF6D54EA}"/>
          </ac:picMkLst>
        </pc:picChg>
      </pc:sldChg>
      <pc:sldChg chg="addSp delSp modSp new">
        <pc:chgData name="Margarita Velasco Cabrera (2427910)" userId="S::2427910@student.uwtsd.ac.uk::e9c7351d-0d6f-465a-81c0-270a383ce116" providerId="AD" clId="Web-{99EC8AFE-3585-9885-AB73-D725DC7873D0}" dt="2025-06-13T21:07:44.746" v="687" actId="20577"/>
        <pc:sldMkLst>
          <pc:docMk/>
          <pc:sldMk cId="4265058898" sldId="266"/>
        </pc:sldMkLst>
        <pc:spChg chg="add del mod">
          <ac:chgData name="Margarita Velasco Cabrera (2427910)" userId="S::2427910@student.uwtsd.ac.uk::e9c7351d-0d6f-465a-81c0-270a383ce116" providerId="AD" clId="Web-{99EC8AFE-3585-9885-AB73-D725DC7873D0}" dt="2025-06-13T20:52:28.391" v="404"/>
          <ac:spMkLst>
            <pc:docMk/>
            <pc:sldMk cId="4265058898" sldId="266"/>
            <ac:spMk id="2" creationId="{BB950C79-0389-6632-EF25-591732E0C44C}"/>
          </ac:spMkLst>
        </pc:spChg>
        <pc:spChg chg="add del mod">
          <ac:chgData name="Margarita Velasco Cabrera (2427910)" userId="S::2427910@student.uwtsd.ac.uk::e9c7351d-0d6f-465a-81c0-270a383ce116" providerId="AD" clId="Web-{99EC8AFE-3585-9885-AB73-D725DC7873D0}" dt="2025-06-13T20:52:28.391" v="403"/>
          <ac:spMkLst>
            <pc:docMk/>
            <pc:sldMk cId="4265058898" sldId="266"/>
            <ac:spMk id="3" creationId="{BFA15862-EE0C-2028-61E5-0BFC3757D2B0}"/>
          </ac:spMkLst>
        </pc:spChg>
        <pc:graphicFrameChg chg="add mod modGraphic">
          <ac:chgData name="Margarita Velasco Cabrera (2427910)" userId="S::2427910@student.uwtsd.ac.uk::e9c7351d-0d6f-465a-81c0-270a383ce116" providerId="AD" clId="Web-{99EC8AFE-3585-9885-AB73-D725DC7873D0}" dt="2025-06-13T21:07:44.746" v="687" actId="20577"/>
          <ac:graphicFrameMkLst>
            <pc:docMk/>
            <pc:sldMk cId="4265058898" sldId="266"/>
            <ac:graphicFrameMk id="4" creationId="{45656D1E-E772-63A6-5A55-C0F347F1EC5B}"/>
          </ac:graphicFrameMkLst>
        </pc:graphicFrameChg>
      </pc:sldChg>
    </pc:docChg>
  </pc:docChgLst>
  <pc:docChgLst>
    <pc:chgData name="Margarita Velasco Cabrera (2427910)" userId="S::2427910@student.uwtsd.ac.uk::e9c7351d-0d6f-465a-81c0-270a383ce116" providerId="AD" clId="Web-{C76FF904-468C-C64D-4BFE-04E0600B50A4}"/>
    <pc:docChg chg="modSld">
      <pc:chgData name="Margarita Velasco Cabrera (2427910)" userId="S::2427910@student.uwtsd.ac.uk::e9c7351d-0d6f-465a-81c0-270a383ce116" providerId="AD" clId="Web-{C76FF904-468C-C64D-4BFE-04E0600B50A4}" dt="2025-06-13T16:03:56.949" v="27" actId="1076"/>
      <pc:docMkLst>
        <pc:docMk/>
      </pc:docMkLst>
      <pc:sldChg chg="addSp modSp">
        <pc:chgData name="Margarita Velasco Cabrera (2427910)" userId="S::2427910@student.uwtsd.ac.uk::e9c7351d-0d6f-465a-81c0-270a383ce116" providerId="AD" clId="Web-{C76FF904-468C-C64D-4BFE-04E0600B50A4}" dt="2025-06-13T16:03:56.949" v="27" actId="1076"/>
        <pc:sldMkLst>
          <pc:docMk/>
          <pc:sldMk cId="2532397544" sldId="257"/>
        </pc:sldMkLst>
        <pc:spChg chg="add mod">
          <ac:chgData name="Margarita Velasco Cabrera (2427910)" userId="S::2427910@student.uwtsd.ac.uk::e9c7351d-0d6f-465a-81c0-270a383ce116" providerId="AD" clId="Web-{C76FF904-468C-C64D-4BFE-04E0600B50A4}" dt="2025-06-13T15:59:33.391" v="5"/>
          <ac:spMkLst>
            <pc:docMk/>
            <pc:sldMk cId="2532397544" sldId="257"/>
            <ac:spMk id="2" creationId="{2D019397-73E7-D7D0-694B-E232180F5AC8}"/>
          </ac:spMkLst>
        </pc:spChg>
        <pc:spChg chg="add mod">
          <ac:chgData name="Margarita Velasco Cabrera (2427910)" userId="S::2427910@student.uwtsd.ac.uk::e9c7351d-0d6f-465a-81c0-270a383ce116" providerId="AD" clId="Web-{C76FF904-468C-C64D-4BFE-04E0600B50A4}" dt="2025-06-13T16:01:19.521" v="18" actId="20577"/>
          <ac:spMkLst>
            <pc:docMk/>
            <pc:sldMk cId="2532397544" sldId="257"/>
            <ac:spMk id="3" creationId="{69781928-FD2E-0750-C32E-CEC1C25ED973}"/>
          </ac:spMkLst>
        </pc:spChg>
        <pc:spChg chg="add mod">
          <ac:chgData name="Margarita Velasco Cabrera (2427910)" userId="S::2427910@student.uwtsd.ac.uk::e9c7351d-0d6f-465a-81c0-270a383ce116" providerId="AD" clId="Web-{C76FF904-468C-C64D-4BFE-04E0600B50A4}" dt="2025-06-13T16:03:22.166" v="25" actId="1076"/>
          <ac:spMkLst>
            <pc:docMk/>
            <pc:sldMk cId="2532397544" sldId="257"/>
            <ac:spMk id="6" creationId="{A3F3B0DA-0786-DE9B-5D42-2CFBE0D375C1}"/>
          </ac:spMkLst>
        </pc:spChg>
        <pc:spChg chg="mod">
          <ac:chgData name="Margarita Velasco Cabrera (2427910)" userId="S::2427910@student.uwtsd.ac.uk::e9c7351d-0d6f-465a-81c0-270a383ce116" providerId="AD" clId="Web-{C76FF904-468C-C64D-4BFE-04E0600B50A4}" dt="2025-06-13T16:03:56.949" v="27" actId="1076"/>
          <ac:spMkLst>
            <pc:docMk/>
            <pc:sldMk cId="2532397544" sldId="257"/>
            <ac:spMk id="7" creationId="{11745209-FB36-798C-5EA2-2FF0FA7917B3}"/>
          </ac:spMkLst>
        </pc:spChg>
      </pc:sldChg>
    </pc:docChg>
  </pc:docChgLst>
  <pc:docChgLst>
    <pc:chgData name="Margarita Velasco Cabrera (2427910)" userId="S::2427910@student.uwtsd.ac.uk::e9c7351d-0d6f-465a-81c0-270a383ce116" providerId="AD" clId="Web-{9BF0E628-9AFD-E695-AB10-1319FA06A312}"/>
    <pc:docChg chg="modSld">
      <pc:chgData name="Margarita Velasco Cabrera (2427910)" userId="S::2427910@student.uwtsd.ac.uk::e9c7351d-0d6f-465a-81c0-270a383ce116" providerId="AD" clId="Web-{9BF0E628-9AFD-E695-AB10-1319FA06A312}" dt="2025-06-13T16:32:33.712" v="231"/>
      <pc:docMkLst>
        <pc:docMk/>
      </pc:docMkLst>
      <pc:sldChg chg="addSp delSp modSp">
        <pc:chgData name="Margarita Velasco Cabrera (2427910)" userId="S::2427910@student.uwtsd.ac.uk::e9c7351d-0d6f-465a-81c0-270a383ce116" providerId="AD" clId="Web-{9BF0E628-9AFD-E695-AB10-1319FA06A312}" dt="2025-06-13T16:32:33.712" v="231"/>
        <pc:sldMkLst>
          <pc:docMk/>
          <pc:sldMk cId="2532397544" sldId="257"/>
        </pc:sldMkLst>
        <pc:spChg chg="topLvl">
          <ac:chgData name="Margarita Velasco Cabrera (2427910)" userId="S::2427910@student.uwtsd.ac.uk::e9c7351d-0d6f-465a-81c0-270a383ce116" providerId="AD" clId="Web-{9BF0E628-9AFD-E695-AB10-1319FA06A312}" dt="2025-06-13T16:09:56.443" v="30"/>
          <ac:spMkLst>
            <pc:docMk/>
            <pc:sldMk cId="2532397544" sldId="257"/>
            <ac:spMk id="2" creationId="{2D019397-73E7-D7D0-694B-E232180F5AC8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64"/>
          <ac:spMkLst>
            <pc:docMk/>
            <pc:sldMk cId="2532397544" sldId="257"/>
            <ac:spMk id="3" creationId="{69781928-FD2E-0750-C32E-CEC1C25ED973}"/>
          </ac:spMkLst>
        </pc:spChg>
        <pc:spChg chg="topLvl">
          <ac:chgData name="Margarita Velasco Cabrera (2427910)" userId="S::2427910@student.uwtsd.ac.uk::e9c7351d-0d6f-465a-81c0-270a383ce116" providerId="AD" clId="Web-{9BF0E628-9AFD-E695-AB10-1319FA06A312}" dt="2025-06-13T16:09:56.443" v="30"/>
          <ac:spMkLst>
            <pc:docMk/>
            <pc:sldMk cId="2532397544" sldId="257"/>
            <ac:spMk id="4" creationId="{01712347-FD39-F6C0-BC55-F4BD5059B243}"/>
          </ac:spMkLst>
        </pc:spChg>
        <pc:spChg chg="mod topLvl">
          <ac:chgData name="Margarita Velasco Cabrera (2427910)" userId="S::2427910@student.uwtsd.ac.uk::e9c7351d-0d6f-465a-81c0-270a383ce116" providerId="AD" clId="Web-{9BF0E628-9AFD-E695-AB10-1319FA06A312}" dt="2025-06-13T16:10:34.023" v="32" actId="1076"/>
          <ac:spMkLst>
            <pc:docMk/>
            <pc:sldMk cId="2532397544" sldId="257"/>
            <ac:spMk id="5" creationId="{967ADC37-3A22-F8F4-45A5-064334E76B73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63"/>
          <ac:spMkLst>
            <pc:docMk/>
            <pc:sldMk cId="2532397544" sldId="257"/>
            <ac:spMk id="6" creationId="{A3F3B0DA-0786-DE9B-5D42-2CFBE0D375C1}"/>
          </ac:spMkLst>
        </pc:spChg>
        <pc:spChg chg="mod topLvl">
          <ac:chgData name="Margarita Velasco Cabrera (2427910)" userId="S::2427910@student.uwtsd.ac.uk::e9c7351d-0d6f-465a-81c0-270a383ce116" providerId="AD" clId="Web-{9BF0E628-9AFD-E695-AB10-1319FA06A312}" dt="2025-06-13T16:13:22.924" v="39" actId="1076"/>
          <ac:spMkLst>
            <pc:docMk/>
            <pc:sldMk cId="2532397544" sldId="257"/>
            <ac:spMk id="7" creationId="{11745209-FB36-798C-5EA2-2FF0FA7917B3}"/>
          </ac:spMkLst>
        </pc:spChg>
        <pc:spChg chg="mod topLvl">
          <ac:chgData name="Margarita Velasco Cabrera (2427910)" userId="S::2427910@student.uwtsd.ac.uk::e9c7351d-0d6f-465a-81c0-270a383ce116" providerId="AD" clId="Web-{9BF0E628-9AFD-E695-AB10-1319FA06A312}" dt="2025-06-13T16:09:44.036" v="26" actId="1076"/>
          <ac:spMkLst>
            <pc:docMk/>
            <pc:sldMk cId="2532397544" sldId="257"/>
            <ac:spMk id="8" creationId="{87C32C61-EBCB-284B-38ED-7AAE62E00C71}"/>
          </ac:spMkLst>
        </pc:spChg>
        <pc:spChg chg="add del mod">
          <ac:chgData name="Margarita Velasco Cabrera (2427910)" userId="S::2427910@student.uwtsd.ac.uk::e9c7351d-0d6f-465a-81c0-270a383ce116" providerId="AD" clId="Web-{9BF0E628-9AFD-E695-AB10-1319FA06A312}" dt="2025-06-13T16:18:01.316" v="62"/>
          <ac:spMkLst>
            <pc:docMk/>
            <pc:sldMk cId="2532397544" sldId="257"/>
            <ac:spMk id="9" creationId="{E725848A-EAB8-2874-EBAE-27CF761574FC}"/>
          </ac:spMkLst>
        </pc:spChg>
        <pc:spChg chg="add del mod">
          <ac:chgData name="Margarita Velasco Cabrera (2427910)" userId="S::2427910@student.uwtsd.ac.uk::e9c7351d-0d6f-465a-81c0-270a383ce116" providerId="AD" clId="Web-{9BF0E628-9AFD-E695-AB10-1319FA06A312}" dt="2025-06-13T16:18:01.316" v="61"/>
          <ac:spMkLst>
            <pc:docMk/>
            <pc:sldMk cId="2532397544" sldId="257"/>
            <ac:spMk id="10" creationId="{CE15B7B9-E1D7-B2F7-6A4B-174926DFE68A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76"/>
          <ac:spMkLst>
            <pc:docMk/>
            <pc:sldMk cId="2532397544" sldId="257"/>
            <ac:spMk id="12" creationId="{988A0A77-04D3-6CE7-CE46-33416B1AF26E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75"/>
          <ac:spMkLst>
            <pc:docMk/>
            <pc:sldMk cId="2532397544" sldId="257"/>
            <ac:spMk id="18" creationId="{B62766CC-ED6F-5EE7-8D44-463497738848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74"/>
          <ac:spMkLst>
            <pc:docMk/>
            <pc:sldMk cId="2532397544" sldId="257"/>
            <ac:spMk id="20" creationId="{D21FA27D-134E-883D-16C6-C8404D0C62C1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8:01.316" v="73"/>
          <ac:spMkLst>
            <pc:docMk/>
            <pc:sldMk cId="2532397544" sldId="257"/>
            <ac:spMk id="22" creationId="{2B82A4DF-82F4-98FC-ED7E-00ADF32FBDCC}"/>
          </ac:spMkLst>
        </pc:spChg>
        <pc:spChg chg="del">
          <ac:chgData name="Margarita Velasco Cabrera (2427910)" userId="S::2427910@student.uwtsd.ac.uk::e9c7351d-0d6f-465a-81c0-270a383ce116" providerId="AD" clId="Web-{9BF0E628-9AFD-E695-AB10-1319FA06A312}" dt="2025-06-13T16:17:17.875" v="54"/>
          <ac:spMkLst>
            <pc:docMk/>
            <pc:sldMk cId="2532397544" sldId="257"/>
            <ac:spMk id="23" creationId="{685A91F1-D9F1-E1D6-B322-387927802D50}"/>
          </ac:spMkLst>
        </pc:spChg>
        <pc:spChg chg="topLvl">
          <ac:chgData name="Margarita Velasco Cabrera (2427910)" userId="S::2427910@student.uwtsd.ac.uk::e9c7351d-0d6f-465a-81c0-270a383ce116" providerId="AD" clId="Web-{9BF0E628-9AFD-E695-AB10-1319FA06A312}" dt="2025-06-13T16:09:51.645" v="29"/>
          <ac:spMkLst>
            <pc:docMk/>
            <pc:sldMk cId="2532397544" sldId="257"/>
            <ac:spMk id="24" creationId="{C107EFBA-F100-1AEF-BADE-FEA461151D34}"/>
          </ac:spMkLst>
        </pc:spChg>
        <pc:spChg chg="mod topLvl">
          <ac:chgData name="Margarita Velasco Cabrera (2427910)" userId="S::2427910@student.uwtsd.ac.uk::e9c7351d-0d6f-465a-81c0-270a383ce116" providerId="AD" clId="Web-{9BF0E628-9AFD-E695-AB10-1319FA06A312}" dt="2025-06-13T16:09:41.660" v="25" actId="1076"/>
          <ac:spMkLst>
            <pc:docMk/>
            <pc:sldMk cId="2532397544" sldId="257"/>
            <ac:spMk id="25" creationId="{F9827305-0C72-5678-8C82-D4C3EEC0795F}"/>
          </ac:spMkLst>
        </pc:spChg>
        <pc:spChg chg="mod">
          <ac:chgData name="Margarita Velasco Cabrera (2427910)" userId="S::2427910@student.uwtsd.ac.uk::e9c7351d-0d6f-465a-81c0-270a383ce116" providerId="AD" clId="Web-{9BF0E628-9AFD-E695-AB10-1319FA06A312}" dt="2025-06-13T16:09:41.410" v="24" actId="1076"/>
          <ac:spMkLst>
            <pc:docMk/>
            <pc:sldMk cId="2532397544" sldId="257"/>
            <ac:spMk id="26" creationId="{1C350856-A79C-C955-BA17-3F189A080C9C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24.586" v="230"/>
          <ac:spMkLst>
            <pc:docMk/>
            <pc:sldMk cId="2532397544" sldId="257"/>
            <ac:spMk id="32" creationId="{5DD5CB0F-05D5-AD3B-CDD7-9B2AB5A7194D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20.508" v="229"/>
          <ac:spMkLst>
            <pc:docMk/>
            <pc:sldMk cId="2532397544" sldId="257"/>
            <ac:spMk id="33" creationId="{5D4E0AED-DE22-D4D9-717E-05FED8B4073B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16.664" v="228"/>
          <ac:spMkLst>
            <pc:docMk/>
            <pc:sldMk cId="2532397544" sldId="257"/>
            <ac:spMk id="34" creationId="{36C18ED4-CD78-30CD-7E74-1FD916AF492C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11.101" v="227"/>
          <ac:spMkLst>
            <pc:docMk/>
            <pc:sldMk cId="2532397544" sldId="257"/>
            <ac:spMk id="35" creationId="{89C7A60F-C3C4-D57D-6BE9-FC29870FCC85}"/>
          </ac:spMkLst>
        </pc:spChg>
        <pc:spChg chg="add del">
          <ac:chgData name="Margarita Velasco Cabrera (2427910)" userId="S::2427910@student.uwtsd.ac.uk::e9c7351d-0d6f-465a-81c0-270a383ce116" providerId="AD" clId="Web-{9BF0E628-9AFD-E695-AB10-1319FA06A312}" dt="2025-06-13T16:20:06.995" v="95"/>
          <ac:spMkLst>
            <pc:docMk/>
            <pc:sldMk cId="2532397544" sldId="257"/>
            <ac:spMk id="36" creationId="{B8A9CDB3-55BE-4761-FD5E-3C42D25C93A5}"/>
          </ac:spMkLst>
        </pc:spChg>
        <pc:spChg chg="add mod">
          <ac:chgData name="Margarita Velasco Cabrera (2427910)" userId="S::2427910@student.uwtsd.ac.uk::e9c7351d-0d6f-465a-81c0-270a383ce116" providerId="AD" clId="Web-{9BF0E628-9AFD-E695-AB10-1319FA06A312}" dt="2025-06-13T16:20:56.560" v="103" actId="20577"/>
          <ac:spMkLst>
            <pc:docMk/>
            <pc:sldMk cId="2532397544" sldId="257"/>
            <ac:spMk id="37" creationId="{5C1DCB9D-2CAD-9F1E-2A28-83F7BD532691}"/>
          </ac:spMkLst>
        </pc:spChg>
        <pc:spChg chg="add mod">
          <ac:chgData name="Margarita Velasco Cabrera (2427910)" userId="S::2427910@student.uwtsd.ac.uk::e9c7351d-0d6f-465a-81c0-270a383ce116" providerId="AD" clId="Web-{9BF0E628-9AFD-E695-AB10-1319FA06A312}" dt="2025-06-13T16:22:22.347" v="113" actId="20577"/>
          <ac:spMkLst>
            <pc:docMk/>
            <pc:sldMk cId="2532397544" sldId="257"/>
            <ac:spMk id="38" creationId="{DB42880A-D06B-1602-8BAC-832E8D742813}"/>
          </ac:spMkLst>
        </pc:spChg>
        <pc:spChg chg="add mod">
          <ac:chgData name="Margarita Velasco Cabrera (2427910)" userId="S::2427910@student.uwtsd.ac.uk::e9c7351d-0d6f-465a-81c0-270a383ce116" providerId="AD" clId="Web-{9BF0E628-9AFD-E695-AB10-1319FA06A312}" dt="2025-06-13T16:22:13.893" v="112" actId="20577"/>
          <ac:spMkLst>
            <pc:docMk/>
            <pc:sldMk cId="2532397544" sldId="257"/>
            <ac:spMk id="39" creationId="{39B4B3EE-A710-DDB0-1C38-B68FC12CB885}"/>
          </ac:spMkLst>
        </pc:spChg>
        <pc:spChg chg="add mod">
          <ac:chgData name="Margarita Velasco Cabrera (2427910)" userId="S::2427910@student.uwtsd.ac.uk::e9c7351d-0d6f-465a-81c0-270a383ce116" providerId="AD" clId="Web-{9BF0E628-9AFD-E695-AB10-1319FA06A312}" dt="2025-06-13T16:22:04.658" v="111" actId="1076"/>
          <ac:spMkLst>
            <pc:docMk/>
            <pc:sldMk cId="2532397544" sldId="257"/>
            <ac:spMk id="40" creationId="{422FC0C5-0EAA-CDFF-A109-694C8E397916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24.586" v="230"/>
          <ac:spMkLst>
            <pc:docMk/>
            <pc:sldMk cId="2532397544" sldId="257"/>
            <ac:spMk id="41" creationId="{69B8399B-6C26-2E67-65DF-F8C35DEE12AC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11.101" v="227"/>
          <ac:spMkLst>
            <pc:docMk/>
            <pc:sldMk cId="2532397544" sldId="257"/>
            <ac:spMk id="42" creationId="{219262AF-6DD7-6DDA-A07F-CF45B0CE9DC5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16.664" v="228"/>
          <ac:spMkLst>
            <pc:docMk/>
            <pc:sldMk cId="2532397544" sldId="257"/>
            <ac:spMk id="43" creationId="{07F523C9-8E97-814C-F5F3-14ECAAEB1EA4}"/>
          </ac:spMkLst>
        </pc:spChg>
        <pc:spChg chg="add mod topLvl">
          <ac:chgData name="Margarita Velasco Cabrera (2427910)" userId="S::2427910@student.uwtsd.ac.uk::e9c7351d-0d6f-465a-81c0-270a383ce116" providerId="AD" clId="Web-{9BF0E628-9AFD-E695-AB10-1319FA06A312}" dt="2025-06-13T16:32:33.712" v="231"/>
          <ac:spMkLst>
            <pc:docMk/>
            <pc:sldMk cId="2532397544" sldId="257"/>
            <ac:spMk id="44" creationId="{BD809B2D-9F4C-2DFF-1A1D-30B4EC7367F7}"/>
          </ac:spMkLst>
        </pc:spChg>
        <pc:grpChg chg="add del">
          <ac:chgData name="Margarita Velasco Cabrera (2427910)" userId="S::2427910@student.uwtsd.ac.uk::e9c7351d-0d6f-465a-81c0-270a383ce116" providerId="AD" clId="Web-{9BF0E628-9AFD-E695-AB10-1319FA06A312}" dt="2025-06-13T16:09:56.443" v="30"/>
          <ac:grpSpMkLst>
            <pc:docMk/>
            <pc:sldMk cId="2532397544" sldId="257"/>
            <ac:grpSpMk id="11" creationId="{773FF9FA-A8C0-7008-BA9E-DED61A406B6B}"/>
          </ac:grpSpMkLst>
        </pc:grpChg>
        <pc:grpChg chg="add del">
          <ac:chgData name="Margarita Velasco Cabrera (2427910)" userId="S::2427910@student.uwtsd.ac.uk::e9c7351d-0d6f-465a-81c0-270a383ce116" providerId="AD" clId="Web-{9BF0E628-9AFD-E695-AB10-1319FA06A312}" dt="2025-06-13T16:09:51.645" v="29"/>
          <ac:grpSpMkLst>
            <pc:docMk/>
            <pc:sldMk cId="2532397544" sldId="257"/>
            <ac:grpSpMk id="13" creationId="{5383377A-DF33-EDB9-6642-8DCE2E40EFE2}"/>
          </ac:grpSpMkLst>
        </pc:grpChg>
        <pc:grpChg chg="add del">
          <ac:chgData name="Margarita Velasco Cabrera (2427910)" userId="S::2427910@student.uwtsd.ac.uk::e9c7351d-0d6f-465a-81c0-270a383ce116" providerId="AD" clId="Web-{9BF0E628-9AFD-E695-AB10-1319FA06A312}" dt="2025-06-13T16:08:22.781" v="18"/>
          <ac:grpSpMkLst>
            <pc:docMk/>
            <pc:sldMk cId="2532397544" sldId="257"/>
            <ac:grpSpMk id="14" creationId="{FB254F2B-27C1-3583-4773-4893B1BF614A}"/>
          </ac:grpSpMkLst>
        </pc:grpChg>
        <pc:grpChg chg="add del">
          <ac:chgData name="Margarita Velasco Cabrera (2427910)" userId="S::2427910@student.uwtsd.ac.uk::e9c7351d-0d6f-465a-81c0-270a383ce116" providerId="AD" clId="Web-{9BF0E628-9AFD-E695-AB10-1319FA06A312}" dt="2025-06-13T16:09:38.832" v="23"/>
          <ac:grpSpMkLst>
            <pc:docMk/>
            <pc:sldMk cId="2532397544" sldId="257"/>
            <ac:grpSpMk id="15" creationId="{3FABEF6F-53D8-F211-F430-1CFF3F2B6DA9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18:01.316" v="65"/>
          <ac:grpSpMkLst>
            <pc:docMk/>
            <pc:sldMk cId="2532397544" sldId="257"/>
            <ac:grpSpMk id="17" creationId="{5B02D5F8-723C-27E0-5B2C-40B31F391205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18:01.316" v="72"/>
          <ac:grpSpMkLst>
            <pc:docMk/>
            <pc:sldMk cId="2532397544" sldId="257"/>
            <ac:grpSpMk id="19" creationId="{2070593B-21CD-136B-D043-B5F570883186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18:01.316" v="71"/>
          <ac:grpSpMkLst>
            <pc:docMk/>
            <pc:sldMk cId="2532397544" sldId="257"/>
            <ac:grpSpMk id="21" creationId="{CAB135BF-D0BC-2AD5-D03E-D0D9EDADFCFB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18:01.316" v="70"/>
          <ac:grpSpMkLst>
            <pc:docMk/>
            <pc:sldMk cId="2532397544" sldId="257"/>
            <ac:grpSpMk id="31" creationId="{AFB65D48-E693-C0F4-253F-07F92BC265A7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32:24.586" v="230"/>
          <ac:grpSpMkLst>
            <pc:docMk/>
            <pc:sldMk cId="2532397544" sldId="257"/>
            <ac:grpSpMk id="45" creationId="{7CE43BEA-DBD2-E008-A962-D0FE24A2976F}"/>
          </ac:grpSpMkLst>
        </pc:grpChg>
        <pc:grpChg chg="add del mod">
          <ac:chgData name="Margarita Velasco Cabrera (2427910)" userId="S::2427910@student.uwtsd.ac.uk::e9c7351d-0d6f-465a-81c0-270a383ce116" providerId="AD" clId="Web-{9BF0E628-9AFD-E695-AB10-1319FA06A312}" dt="2025-06-13T16:32:20.508" v="229"/>
          <ac:grpSpMkLst>
            <pc:docMk/>
            <pc:sldMk cId="2532397544" sldId="257"/>
            <ac:grpSpMk id="46" creationId="{1B4D8AB9-79FF-B4CE-99D7-DB755CAA4E0C}"/>
          </ac:grpSpMkLst>
        </pc:grpChg>
        <pc:grpChg chg="add del">
          <ac:chgData name="Margarita Velasco Cabrera (2427910)" userId="S::2427910@student.uwtsd.ac.uk::e9c7351d-0d6f-465a-81c0-270a383ce116" providerId="AD" clId="Web-{9BF0E628-9AFD-E695-AB10-1319FA06A312}" dt="2025-06-13T16:32:16.664" v="228"/>
          <ac:grpSpMkLst>
            <pc:docMk/>
            <pc:sldMk cId="2532397544" sldId="257"/>
            <ac:grpSpMk id="47" creationId="{87919F72-0BCB-8304-BBD5-DABBE1D8A1D7}"/>
          </ac:grpSpMkLst>
        </pc:grpChg>
        <pc:grpChg chg="add del">
          <ac:chgData name="Margarita Velasco Cabrera (2427910)" userId="S::2427910@student.uwtsd.ac.uk::e9c7351d-0d6f-465a-81c0-270a383ce116" providerId="AD" clId="Web-{9BF0E628-9AFD-E695-AB10-1319FA06A312}" dt="2025-06-13T16:32:11.101" v="227"/>
          <ac:grpSpMkLst>
            <pc:docMk/>
            <pc:sldMk cId="2532397544" sldId="257"/>
            <ac:grpSpMk id="48" creationId="{E6921C2F-FCFA-6459-E01D-79AFF1F930B1}"/>
          </ac:grpSpMkLst>
        </pc:grpChg>
        <pc:picChg chg="add del mod">
          <ac:chgData name="Margarita Velasco Cabrera (2427910)" userId="S::2427910@student.uwtsd.ac.uk::e9c7351d-0d6f-465a-81c0-270a383ce116" providerId="AD" clId="Web-{9BF0E628-9AFD-E695-AB10-1319FA06A312}" dt="2025-06-13T16:18:01.316" v="60"/>
          <ac:picMkLst>
            <pc:docMk/>
            <pc:sldMk cId="2532397544" sldId="257"/>
            <ac:picMk id="16" creationId="{2A8C4138-B30E-8D5B-718C-338A3FD630C0}"/>
          </ac:picMkLst>
        </pc:picChg>
        <pc:picChg chg="del">
          <ac:chgData name="Margarita Velasco Cabrera (2427910)" userId="S::2427910@student.uwtsd.ac.uk::e9c7351d-0d6f-465a-81c0-270a383ce116" providerId="AD" clId="Web-{9BF0E628-9AFD-E695-AB10-1319FA06A312}" dt="2025-06-13T16:18:01.316" v="69"/>
          <ac:picMkLst>
            <pc:docMk/>
            <pc:sldMk cId="2532397544" sldId="257"/>
            <ac:picMk id="27" creationId="{AB2002BE-2316-40E9-270E-3D0D8D49F0BA}"/>
          </ac:picMkLst>
        </pc:picChg>
        <pc:picChg chg="del">
          <ac:chgData name="Margarita Velasco Cabrera (2427910)" userId="S::2427910@student.uwtsd.ac.uk::e9c7351d-0d6f-465a-81c0-270a383ce116" providerId="AD" clId="Web-{9BF0E628-9AFD-E695-AB10-1319FA06A312}" dt="2025-06-13T16:18:01.316" v="68"/>
          <ac:picMkLst>
            <pc:docMk/>
            <pc:sldMk cId="2532397544" sldId="257"/>
            <ac:picMk id="28" creationId="{073C4C2E-3E60-AFF6-A04B-2BA27F6B3BD7}"/>
          </ac:picMkLst>
        </pc:picChg>
        <pc:picChg chg="del">
          <ac:chgData name="Margarita Velasco Cabrera (2427910)" userId="S::2427910@student.uwtsd.ac.uk::e9c7351d-0d6f-465a-81c0-270a383ce116" providerId="AD" clId="Web-{9BF0E628-9AFD-E695-AB10-1319FA06A312}" dt="2025-06-13T16:18:01.316" v="67"/>
          <ac:picMkLst>
            <pc:docMk/>
            <pc:sldMk cId="2532397544" sldId="257"/>
            <ac:picMk id="29" creationId="{909A618A-7C51-9749-3A6E-E6C2C789571F}"/>
          </ac:picMkLst>
        </pc:picChg>
        <pc:picChg chg="del">
          <ac:chgData name="Margarita Velasco Cabrera (2427910)" userId="S::2427910@student.uwtsd.ac.uk::e9c7351d-0d6f-465a-81c0-270a383ce116" providerId="AD" clId="Web-{9BF0E628-9AFD-E695-AB10-1319FA06A312}" dt="2025-06-13T16:18:01.316" v="66"/>
          <ac:picMkLst>
            <pc:docMk/>
            <pc:sldMk cId="2532397544" sldId="257"/>
            <ac:picMk id="30" creationId="{214F1D77-3E59-327C-4756-7D72A9B58840}"/>
          </ac:picMkLst>
        </pc:picChg>
      </pc:sldChg>
    </pc:docChg>
  </pc:docChgLst>
  <pc:docChgLst>
    <pc:chgData name="Margarita Velasco Cabrera (2427910)" userId="S::2427910@student.uwtsd.ac.uk::e9c7351d-0d6f-465a-81c0-270a383ce116" providerId="AD" clId="Web-{F83667CD-39CB-E1F2-0756-10E4E2FA5B21}"/>
    <pc:docChg chg="modSld addMainMaster delMainMaster">
      <pc:chgData name="Margarita Velasco Cabrera (2427910)" userId="S::2427910@student.uwtsd.ac.uk::e9c7351d-0d6f-465a-81c0-270a383ce116" providerId="AD" clId="Web-{F83667CD-39CB-E1F2-0756-10E4E2FA5B21}" dt="2025-06-12T20:22:32.904" v="24"/>
      <pc:docMkLst>
        <pc:docMk/>
      </pc:docMkLst>
      <pc:sldChg chg="addSp delSp modSp mod setBg modClrScheme setClrOvrMap chgLayout">
        <pc:chgData name="Margarita Velasco Cabrera (2427910)" userId="S::2427910@student.uwtsd.ac.uk::e9c7351d-0d6f-465a-81c0-270a383ce116" providerId="AD" clId="Web-{F83667CD-39CB-E1F2-0756-10E4E2FA5B21}" dt="2025-06-12T20:22:32.904" v="24"/>
        <pc:sldMkLst>
          <pc:docMk/>
          <pc:sldMk cId="109857222" sldId="256"/>
        </pc:sldMkLst>
        <pc:spChg chg="mod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Margarita Velasco Cabrera (2427910)" userId="S::2427910@student.uwtsd.ac.uk::e9c7351d-0d6f-465a-81c0-270a383ce116" providerId="AD" clId="Web-{F83667CD-39CB-E1F2-0756-10E4E2FA5B21}" dt="2025-06-12T20:20:16.618" v="1"/>
          <ac:spMkLst>
            <pc:docMk/>
            <pc:sldMk cId="109857222" sldId="256"/>
            <ac:spMk id="9" creationId="{98820541-DBA9-4D5D-8FAD-4385CAA3763D}"/>
          </ac:spMkLst>
        </pc:spChg>
        <pc:spChg chg="add del">
          <ac:chgData name="Margarita Velasco Cabrera (2427910)" userId="S::2427910@student.uwtsd.ac.uk::e9c7351d-0d6f-465a-81c0-270a383ce116" providerId="AD" clId="Web-{F83667CD-39CB-E1F2-0756-10E4E2FA5B21}" dt="2025-06-12T20:20:16.618" v="1"/>
          <ac:spMkLst>
            <pc:docMk/>
            <pc:sldMk cId="109857222" sldId="256"/>
            <ac:spMk id="11" creationId="{094F10E6-9317-4287-B0C9-C84A09A57BB8}"/>
          </ac:spMkLst>
        </pc:spChg>
        <pc:spChg chg="add del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14" creationId="{0760E4C7-47B8-4356-ABCA-CC9C79E2D2B6}"/>
          </ac:spMkLst>
        </pc:spChg>
        <pc:spChg chg="add del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16" creationId="{3F0586C3-A19F-D214-ABDE-30AD5B6669E5}"/>
          </ac:spMkLst>
        </pc:spChg>
        <pc:spChg chg="add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21" creationId="{85CB65D0-496F-4797-A015-C85839E35D1A}"/>
          </ac:spMkLst>
        </pc:spChg>
        <pc:spChg chg="add">
          <ac:chgData name="Margarita Velasco Cabrera (2427910)" userId="S::2427910@student.uwtsd.ac.uk::e9c7351d-0d6f-465a-81c0-270a383ce116" providerId="AD" clId="Web-{F83667CD-39CB-E1F2-0756-10E4E2FA5B21}" dt="2025-06-12T20:22:32.904" v="24"/>
          <ac:spMkLst>
            <pc:docMk/>
            <pc:sldMk cId="109857222" sldId="256"/>
            <ac:spMk id="23" creationId="{95D2C779-8883-4E5F-A170-0F464918C1B7}"/>
          </ac:spMkLst>
        </pc:spChg>
        <pc:picChg chg="add del">
          <ac:chgData name="Margarita Velasco Cabrera (2427910)" userId="S::2427910@student.uwtsd.ac.uk::e9c7351d-0d6f-465a-81c0-270a383ce116" providerId="AD" clId="Web-{F83667CD-39CB-E1F2-0756-10E4E2FA5B21}" dt="2025-06-12T20:20:16.618" v="1"/>
          <ac:picMkLst>
            <pc:docMk/>
            <pc:sldMk cId="109857222" sldId="256"/>
            <ac:picMk id="4" creationId="{15CDA4D9-12E0-155B-A611-29CCBE2C74AD}"/>
          </ac:picMkLst>
        </pc:picChg>
        <pc:picChg chg="add mod">
          <ac:chgData name="Margarita Velasco Cabrera (2427910)" userId="S::2427910@student.uwtsd.ac.uk::e9c7351d-0d6f-465a-81c0-270a383ce116" providerId="AD" clId="Web-{F83667CD-39CB-E1F2-0756-10E4E2FA5B21}" dt="2025-06-12T20:22:32.904" v="24"/>
          <ac:picMkLst>
            <pc:docMk/>
            <pc:sldMk cId="109857222" sldId="256"/>
            <ac:picMk id="15" creationId="{5713F498-9715-0484-65FB-FFF89CCB25C0}"/>
          </ac:picMkLst>
        </pc:picChg>
        <pc:cxnChg chg="add del">
          <ac:chgData name="Margarita Velasco Cabrera (2427910)" userId="S::2427910@student.uwtsd.ac.uk::e9c7351d-0d6f-465a-81c0-270a383ce116" providerId="AD" clId="Web-{F83667CD-39CB-E1F2-0756-10E4E2FA5B21}" dt="2025-06-12T20:22:32.904" v="24"/>
          <ac:cxnSpMkLst>
            <pc:docMk/>
            <pc:sldMk cId="109857222" sldId="256"/>
            <ac:cxnSpMk id="13" creationId="{414C5C93-B9E9-4392-ADCF-ABF21209DD56}"/>
          </ac:cxnSpMkLst>
        </pc:cxnChg>
        <pc:cxnChg chg="add">
          <ac:chgData name="Margarita Velasco Cabrera (2427910)" userId="S::2427910@student.uwtsd.ac.uk::e9c7351d-0d6f-465a-81c0-270a383ce116" providerId="AD" clId="Web-{F83667CD-39CB-E1F2-0756-10E4E2FA5B21}" dt="2025-06-12T20:22:32.904" v="24"/>
          <ac:cxnSpMkLst>
            <pc:docMk/>
            <pc:sldMk cId="109857222" sldId="256"/>
            <ac:cxnSpMk id="25" creationId="{BD96A694-258D-4418-A83C-B9BA72FD44B8}"/>
          </ac:cxnSpMkLst>
        </pc:cxnChg>
      </pc:sldChg>
      <pc:sldMasterChg chg="add del addSldLayout delSldLayout">
        <pc:chgData name="Margarita Velasco Cabrera (2427910)" userId="S::2427910@student.uwtsd.ac.uk::e9c7351d-0d6f-465a-81c0-270a383ce116" providerId="AD" clId="Web-{F83667CD-39CB-E1F2-0756-10E4E2FA5B21}" dt="2025-06-12T20:20:16.696" v="2"/>
        <pc:sldMasterMkLst>
          <pc:docMk/>
          <pc:sldMasterMk cId="2460954070" sldId="2147483660"/>
        </pc:sldMasterMkLst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96" v="2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Margarita Velasco Cabrera (2427910)" userId="S::2427910@student.uwtsd.ac.uk::e9c7351d-0d6f-465a-81c0-270a383ce116" providerId="AD" clId="Web-{F83667CD-39CB-E1F2-0756-10E4E2FA5B21}" dt="2025-06-12T20:20:16.618" v="1"/>
        <pc:sldMasterMkLst>
          <pc:docMk/>
          <pc:sldMasterMk cId="4125907578" sldId="2147483760"/>
        </pc:sldMasterMkLst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4149266705" sldId="2147483749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1438595443" sldId="2147483750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1395471806" sldId="2147483751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3664785877" sldId="2147483752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2730369813" sldId="2147483753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284707316" sldId="2147483754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4185866675" sldId="2147483755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4219628019" sldId="2147483756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2606715237" sldId="2147483757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1850514855" sldId="2147483758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0:16.618" v="1"/>
          <pc:sldLayoutMkLst>
            <pc:docMk/>
            <pc:sldMasterMk cId="4125907578" sldId="2147483760"/>
            <pc:sldLayoutMk cId="814980121" sldId="2147483759"/>
          </pc:sldLayoutMkLst>
        </pc:sldLayoutChg>
      </pc:sldMasterChg>
      <pc:sldMasterChg chg="add del addSldLayout delSldLayout">
        <pc:chgData name="Margarita Velasco Cabrera (2427910)" userId="S::2427910@student.uwtsd.ac.uk::e9c7351d-0d6f-465a-81c0-270a383ce116" providerId="AD" clId="Web-{F83667CD-39CB-E1F2-0756-10E4E2FA5B21}" dt="2025-06-12T20:22:32.904" v="24"/>
        <pc:sldMasterMkLst>
          <pc:docMk/>
          <pc:sldMasterMk cId="524262021" sldId="2147483774"/>
        </pc:sldMasterMkLst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3275005451" sldId="2147483763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2849844188" sldId="2147483764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126930898" sldId="2147483765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844655560" sldId="2147483766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044104650" sldId="2147483767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987143665" sldId="2147483768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87691245" sldId="2147483769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2347203505" sldId="2147483770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2450536405" sldId="2147483771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1893142651" sldId="2147483772"/>
          </pc:sldLayoutMkLst>
        </pc:sldLayoutChg>
        <pc:sldLayoutChg chg="add del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24262021" sldId="2147483774"/>
            <pc:sldLayoutMk cId="3213936856" sldId="2147483773"/>
          </pc:sldLayoutMkLst>
        </pc:sldLayoutChg>
      </pc:sldMasterChg>
      <pc:sldMasterChg chg="add addSldLayout">
        <pc:chgData name="Margarita Velasco Cabrera (2427910)" userId="S::2427910@student.uwtsd.ac.uk::e9c7351d-0d6f-465a-81c0-270a383ce116" providerId="AD" clId="Web-{F83667CD-39CB-E1F2-0756-10E4E2FA5B21}" dt="2025-06-12T20:22:32.904" v="24"/>
        <pc:sldMasterMkLst>
          <pc:docMk/>
          <pc:sldMasterMk cId="561895448" sldId="2147483798"/>
        </pc:sldMasterMkLst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2436829535" sldId="2147483787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3587094873" sldId="2147483788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3510158621" sldId="2147483789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3062435784" sldId="2147483790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2396010227" sldId="2147483791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1247275927" sldId="2147483792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2764078019" sldId="2147483793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3196552235" sldId="2147483794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2669739792" sldId="2147483795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305534938" sldId="2147483796"/>
          </pc:sldLayoutMkLst>
        </pc:sldLayoutChg>
        <pc:sldLayoutChg chg="add">
          <pc:chgData name="Margarita Velasco Cabrera (2427910)" userId="S::2427910@student.uwtsd.ac.uk::e9c7351d-0d6f-465a-81c0-270a383ce116" providerId="AD" clId="Web-{F83667CD-39CB-E1F2-0756-10E4E2FA5B21}" dt="2025-06-12T20:22:32.904" v="24"/>
          <pc:sldLayoutMkLst>
            <pc:docMk/>
            <pc:sldMasterMk cId="561895448" sldId="2147483798"/>
            <pc:sldLayoutMk cId="297727930" sldId="2147483797"/>
          </pc:sldLayoutMkLst>
        </pc:sldLayoutChg>
      </pc:sldMasterChg>
    </pc:docChg>
  </pc:docChgLst>
  <pc:docChgLst>
    <pc:chgData name="Margarita Velasco Cabrera (2427910)" userId="S::2427910@student.uwtsd.ac.uk::e9c7351d-0d6f-465a-81c0-270a383ce116" providerId="AD" clId="Web-{DCF49D47-85AB-C2C1-3486-811B3A38388B}"/>
    <pc:docChg chg="modSld">
      <pc:chgData name="Margarita Velasco Cabrera (2427910)" userId="S::2427910@student.uwtsd.ac.uk::e9c7351d-0d6f-465a-81c0-270a383ce116" providerId="AD" clId="Web-{DCF49D47-85AB-C2C1-3486-811B3A38388B}" dt="2025-06-13T18:49:03.891" v="157" actId="1076"/>
      <pc:docMkLst>
        <pc:docMk/>
      </pc:docMkLst>
      <pc:sldChg chg="addSp delSp modSp">
        <pc:chgData name="Margarita Velasco Cabrera (2427910)" userId="S::2427910@student.uwtsd.ac.uk::e9c7351d-0d6f-465a-81c0-270a383ce116" providerId="AD" clId="Web-{DCF49D47-85AB-C2C1-3486-811B3A38388B}" dt="2025-06-13T18:49:03.891" v="157" actId="1076"/>
        <pc:sldMkLst>
          <pc:docMk/>
          <pc:sldMk cId="1835557057" sldId="263"/>
        </pc:sldMkLst>
        <pc:spChg chg="add del mod">
          <ac:chgData name="Margarita Velasco Cabrera (2427910)" userId="S::2427910@student.uwtsd.ac.uk::e9c7351d-0d6f-465a-81c0-270a383ce116" providerId="AD" clId="Web-{DCF49D47-85AB-C2C1-3486-811B3A38388B}" dt="2025-06-13T18:25:48.958" v="11"/>
          <ac:spMkLst>
            <pc:docMk/>
            <pc:sldMk cId="1835557057" sldId="263"/>
            <ac:spMk id="3" creationId="{99DFA68E-D2D2-3E37-F849-1388452591DE}"/>
          </ac:spMkLst>
        </pc:spChg>
        <pc:spChg chg="add del mod">
          <ac:chgData name="Margarita Velasco Cabrera (2427910)" userId="S::2427910@student.uwtsd.ac.uk::e9c7351d-0d6f-465a-81c0-270a383ce116" providerId="AD" clId="Web-{DCF49D47-85AB-C2C1-3486-811B3A38388B}" dt="2025-06-13T18:32:10.508" v="47"/>
          <ac:spMkLst>
            <pc:docMk/>
            <pc:sldMk cId="1835557057" sldId="263"/>
            <ac:spMk id="5" creationId="{4B283761-857F-C60C-67EF-6C08D7CFB52B}"/>
          </ac:spMkLst>
        </pc:spChg>
        <pc:spChg chg="add del mod">
          <ac:chgData name="Margarita Velasco Cabrera (2427910)" userId="S::2427910@student.uwtsd.ac.uk::e9c7351d-0d6f-465a-81c0-270a383ce116" providerId="AD" clId="Web-{DCF49D47-85AB-C2C1-3486-811B3A38388B}" dt="2025-06-13T18:32:10.508" v="46"/>
          <ac:spMkLst>
            <pc:docMk/>
            <pc:sldMk cId="1835557057" sldId="263"/>
            <ac:spMk id="6" creationId="{B64EB348-B8C7-BFEB-BC76-3BDA80AD99F0}"/>
          </ac:spMkLst>
        </pc:spChg>
        <pc:spChg chg="add del mod">
          <ac:chgData name="Margarita Velasco Cabrera (2427910)" userId="S::2427910@student.uwtsd.ac.uk::e9c7351d-0d6f-465a-81c0-270a383ce116" providerId="AD" clId="Web-{DCF49D47-85AB-C2C1-3486-811B3A38388B}" dt="2025-06-13T18:32:10.508" v="45"/>
          <ac:spMkLst>
            <pc:docMk/>
            <pc:sldMk cId="1835557057" sldId="263"/>
            <ac:spMk id="7" creationId="{F053FB69-2FEA-6F3A-93D0-B757AFE10D56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37:55.098" v="87"/>
          <ac:spMkLst>
            <pc:docMk/>
            <pc:sldMk cId="1835557057" sldId="263"/>
            <ac:spMk id="8" creationId="{AE8E526C-040F-A007-B172-541132CCCE2F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39:47.946" v="95"/>
          <ac:spMkLst>
            <pc:docMk/>
            <pc:sldMk cId="1835557057" sldId="263"/>
            <ac:spMk id="9" creationId="{A47AE10B-33F4-1316-8CC7-72CF601E6713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38:42.459" v="91"/>
          <ac:spMkLst>
            <pc:docMk/>
            <pc:sldMk cId="1835557057" sldId="263"/>
            <ac:spMk id="10" creationId="{C1B17BAA-20A9-E846-396D-CDBC6DD5722C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49:03.891" v="157" actId="1076"/>
          <ac:spMkLst>
            <pc:docMk/>
            <pc:sldMk cId="1835557057" sldId="263"/>
            <ac:spMk id="11" creationId="{C51A5C8C-BBB2-5624-331E-BAA0502F4538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46:25.226" v="136" actId="1076"/>
          <ac:spMkLst>
            <pc:docMk/>
            <pc:sldMk cId="1835557057" sldId="263"/>
            <ac:spMk id="12" creationId="{6CAD2A6A-DB45-9D06-41B7-F62F6DB47DAD}"/>
          </ac:spMkLst>
        </pc:spChg>
        <pc:spChg chg="add del">
          <ac:chgData name="Margarita Velasco Cabrera (2427910)" userId="S::2427910@student.uwtsd.ac.uk::e9c7351d-0d6f-465a-81c0-270a383ce116" providerId="AD" clId="Web-{DCF49D47-85AB-C2C1-3486-811B3A38388B}" dt="2025-06-13T18:43:59.643" v="120"/>
          <ac:spMkLst>
            <pc:docMk/>
            <pc:sldMk cId="1835557057" sldId="263"/>
            <ac:spMk id="13" creationId="{2B7E21FF-4EC3-7599-040B-D2D91A3A4FBB}"/>
          </ac:spMkLst>
        </pc:spChg>
        <pc:spChg chg="add mod">
          <ac:chgData name="Margarita Velasco Cabrera (2427910)" userId="S::2427910@student.uwtsd.ac.uk::e9c7351d-0d6f-465a-81c0-270a383ce116" providerId="AD" clId="Web-{DCF49D47-85AB-C2C1-3486-811B3A38388B}" dt="2025-06-13T18:46:52.289" v="139" actId="1076"/>
          <ac:spMkLst>
            <pc:docMk/>
            <pc:sldMk cId="1835557057" sldId="263"/>
            <ac:spMk id="14" creationId="{666B7CAF-CDDF-9D1F-77E3-D3C3169A5198}"/>
          </ac:spMkLst>
        </pc:spChg>
        <pc:picChg chg="add del mod">
          <ac:chgData name="Margarita Velasco Cabrera (2427910)" userId="S::2427910@student.uwtsd.ac.uk::e9c7351d-0d6f-465a-81c0-270a383ce116" providerId="AD" clId="Web-{DCF49D47-85AB-C2C1-3486-811B3A38388B}" dt="2025-06-13T18:24:16.768" v="8"/>
          <ac:picMkLst>
            <pc:docMk/>
            <pc:sldMk cId="1835557057" sldId="263"/>
            <ac:picMk id="2" creationId="{14519EBD-EFE9-0647-BFA9-02754A0BBEA8}"/>
          </ac:picMkLst>
        </pc:picChg>
        <pc:picChg chg="del">
          <ac:chgData name="Margarita Velasco Cabrera (2427910)" userId="S::2427910@student.uwtsd.ac.uk::e9c7351d-0d6f-465a-81c0-270a383ce116" providerId="AD" clId="Web-{DCF49D47-85AB-C2C1-3486-811B3A38388B}" dt="2025-06-13T18:21:09.759" v="0"/>
          <ac:picMkLst>
            <pc:docMk/>
            <pc:sldMk cId="1835557057" sldId="263"/>
            <ac:picMk id="4" creationId="{B2032136-405F-D45F-8B89-582C2A3F109A}"/>
          </ac:picMkLst>
        </pc:picChg>
      </pc:sldChg>
    </pc:docChg>
  </pc:docChgLst>
  <pc:docChgLst>
    <pc:chgData name="Margarita Velasco Cabrera (2427910)" userId="S::2427910@student.uwtsd.ac.uk::e9c7351d-0d6f-465a-81c0-270a383ce116" providerId="AD" clId="Web-{907E4A81-4F85-A3E8-59A5-32D32AA60C2F}"/>
    <pc:docChg chg="modSld">
      <pc:chgData name="Margarita Velasco Cabrera (2427910)" userId="S::2427910@student.uwtsd.ac.uk::e9c7351d-0d6f-465a-81c0-270a383ce116" providerId="AD" clId="Web-{907E4A81-4F85-A3E8-59A5-32D32AA60C2F}" dt="2025-06-13T21:44:48.783" v="50"/>
      <pc:docMkLst>
        <pc:docMk/>
      </pc:docMkLst>
      <pc:sldChg chg="addSp delSp modSp">
        <pc:chgData name="Margarita Velasco Cabrera (2427910)" userId="S::2427910@student.uwtsd.ac.uk::e9c7351d-0d6f-465a-81c0-270a383ce116" providerId="AD" clId="Web-{907E4A81-4F85-A3E8-59A5-32D32AA60C2F}" dt="2025-06-13T21:44:48.783" v="50"/>
        <pc:sldMkLst>
          <pc:docMk/>
          <pc:sldMk cId="4265058898" sldId="266"/>
        </pc:sldMkLst>
        <pc:spChg chg="add mod">
          <ac:chgData name="Margarita Velasco Cabrera (2427910)" userId="S::2427910@student.uwtsd.ac.uk::e9c7351d-0d6f-465a-81c0-270a383ce116" providerId="AD" clId="Web-{907E4A81-4F85-A3E8-59A5-32D32AA60C2F}" dt="2025-06-13T21:44:48.783" v="50"/>
          <ac:spMkLst>
            <pc:docMk/>
            <pc:sldMk cId="4265058898" sldId="266"/>
            <ac:spMk id="31" creationId="{32A00326-1ABE-025C-8EA1-D1793CAEF20A}"/>
          </ac:spMkLst>
        </pc:spChg>
        <pc:spChg chg="add del mod">
          <ac:chgData name="Margarita Velasco Cabrera (2427910)" userId="S::2427910@student.uwtsd.ac.uk::e9c7351d-0d6f-465a-81c0-270a383ce116" providerId="AD" clId="Web-{907E4A81-4F85-A3E8-59A5-32D32AA60C2F}" dt="2025-06-13T21:41:06.667" v="13"/>
          <ac:spMkLst>
            <pc:docMk/>
            <pc:sldMk cId="4265058898" sldId="266"/>
            <ac:spMk id="32" creationId="{25580FCD-4C23-2B2D-79AF-B45BBF905F5D}"/>
          </ac:spMkLst>
        </pc:spChg>
        <pc:spChg chg="add mod">
          <ac:chgData name="Margarita Velasco Cabrera (2427910)" userId="S::2427910@student.uwtsd.ac.uk::e9c7351d-0d6f-465a-81c0-270a383ce116" providerId="AD" clId="Web-{907E4A81-4F85-A3E8-59A5-32D32AA60C2F}" dt="2025-06-13T21:43:50.610" v="46" actId="1076"/>
          <ac:spMkLst>
            <pc:docMk/>
            <pc:sldMk cId="4265058898" sldId="266"/>
            <ac:spMk id="33" creationId="{343A4CFF-DDCE-B47A-06EF-CE62D92D57E3}"/>
          </ac:spMkLst>
        </pc:spChg>
        <pc:graphicFrameChg chg="del mod">
          <ac:chgData name="Margarita Velasco Cabrera (2427910)" userId="S::2427910@student.uwtsd.ac.uk::e9c7351d-0d6f-465a-81c0-270a383ce116" providerId="AD" clId="Web-{907E4A81-4F85-A3E8-59A5-32D32AA60C2F}" dt="2025-06-13T21:39:43.805" v="3"/>
          <ac:graphicFrameMkLst>
            <pc:docMk/>
            <pc:sldMk cId="4265058898" sldId="266"/>
            <ac:graphicFrameMk id="4" creationId="{45656D1E-E772-63A6-5A55-C0F347F1EC5B}"/>
          </ac:graphicFrameMkLst>
        </pc:graphicFrameChg>
      </pc:sldChg>
    </pc:docChg>
  </pc:docChgLst>
  <pc:docChgLst>
    <pc:chgData name="Margarita Velasco Cabrera (2427910)" userId="S::2427910@student.uwtsd.ac.uk::e9c7351d-0d6f-465a-81c0-270a383ce116" providerId="AD" clId="Web-{47D42F78-A9D7-2FA9-3B9B-8003848BD066}"/>
    <pc:docChg chg="addSld delSld modSld">
      <pc:chgData name="Margarita Velasco Cabrera (2427910)" userId="S::2427910@student.uwtsd.ac.uk::e9c7351d-0d6f-465a-81c0-270a383ce116" providerId="AD" clId="Web-{47D42F78-A9D7-2FA9-3B9B-8003848BD066}" dt="2025-06-13T18:19:30.270" v="644" actId="14100"/>
      <pc:docMkLst>
        <pc:docMk/>
      </pc:docMkLst>
      <pc:sldChg chg="addSp delSp modSp mod modTransition setBg addAnim delAnim modAnim">
        <pc:chgData name="Margarita Velasco Cabrera (2427910)" userId="S::2427910@student.uwtsd.ac.uk::e9c7351d-0d6f-465a-81c0-270a383ce116" providerId="AD" clId="Web-{47D42F78-A9D7-2FA9-3B9B-8003848BD066}" dt="2025-06-13T17:16:09.678" v="292"/>
        <pc:sldMkLst>
          <pc:docMk/>
          <pc:sldMk cId="2532397544" sldId="257"/>
        </pc:sldMkLst>
        <pc:spChg chg="add mod">
          <ac:chgData name="Margarita Velasco Cabrera (2427910)" userId="S::2427910@student.uwtsd.ac.uk::e9c7351d-0d6f-465a-81c0-270a383ce116" providerId="AD" clId="Web-{47D42F78-A9D7-2FA9-3B9B-8003848BD066}" dt="2025-06-13T16:54:21.613" v="235" actId="1076"/>
          <ac:spMkLst>
            <pc:docMk/>
            <pc:sldMk cId="2532397544" sldId="257"/>
            <ac:spMk id="2" creationId="{A198184F-927E-DD91-A801-06BDF42E74C3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0:59.364" v="106" actId="20577"/>
          <ac:spMkLst>
            <pc:docMk/>
            <pc:sldMk cId="2532397544" sldId="257"/>
            <ac:spMk id="3" creationId="{12B55AA0-AE3C-0E96-A40D-0EE6AFFE3238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1:56.866" v="137" actId="20577"/>
          <ac:spMkLst>
            <pc:docMk/>
            <pc:sldMk cId="2532397544" sldId="257"/>
            <ac:spMk id="4" creationId="{6FB111EF-3860-71C3-F792-6F30B35F5E65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3:15.791" v="158" actId="20577"/>
          <ac:spMkLst>
            <pc:docMk/>
            <pc:sldMk cId="2532397544" sldId="257"/>
            <ac:spMk id="5" creationId="{2E641327-CE19-3AC8-F90C-DFD5043E031A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38:09.342" v="61" actId="20577"/>
          <ac:spMkLst>
            <pc:docMk/>
            <pc:sldMk cId="2532397544" sldId="257"/>
            <ac:spMk id="6" creationId="{C4B9E5B8-262C-1056-12AC-9D3A58D69741}"/>
          </ac:spMkLst>
        </pc:spChg>
        <pc:spChg chg="add mod ord">
          <ac:chgData name="Margarita Velasco Cabrera (2427910)" userId="S::2427910@student.uwtsd.ac.uk::e9c7351d-0d6f-465a-81c0-270a383ce116" providerId="AD" clId="Web-{47D42F78-A9D7-2FA9-3B9B-8003848BD066}" dt="2025-06-13T16:53:06.501" v="225"/>
          <ac:spMkLst>
            <pc:docMk/>
            <pc:sldMk cId="2532397544" sldId="257"/>
            <ac:spMk id="7" creationId="{582BC145-FB04-BEE4-2238-585D68496A60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39:17.829" v="70" actId="20577"/>
          <ac:spMkLst>
            <pc:docMk/>
            <pc:sldMk cId="2532397544" sldId="257"/>
            <ac:spMk id="8" creationId="{667B92B4-E7C7-E646-854F-54D27AC662FC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39:12.344" v="69" actId="20577"/>
          <ac:spMkLst>
            <pc:docMk/>
            <pc:sldMk cId="2532397544" sldId="257"/>
            <ac:spMk id="9" creationId="{635FC4B3-0223-0E38-7431-329F9A149498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3:44.214" v="164"/>
          <ac:spMkLst>
            <pc:docMk/>
            <pc:sldMk cId="2532397544" sldId="257"/>
            <ac:spMk id="10" creationId="{CAC57051-15B9-E3C1-926B-A7174598C113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4:17.324" v="173"/>
          <ac:spMkLst>
            <pc:docMk/>
            <pc:sldMk cId="2532397544" sldId="257"/>
            <ac:spMk id="11" creationId="{8EB7C340-D5B7-6E76-9AA9-6CE09DEB60A9}"/>
          </ac:spMkLst>
        </pc:spChg>
        <pc:spChg chg="add del">
          <ac:chgData name="Margarita Velasco Cabrera (2427910)" userId="S::2427910@student.uwtsd.ac.uk::e9c7351d-0d6f-465a-81c0-270a383ce116" providerId="AD" clId="Web-{47D42F78-A9D7-2FA9-3B9B-8003848BD066}" dt="2025-06-13T16:43:59.355" v="171"/>
          <ac:spMkLst>
            <pc:docMk/>
            <pc:sldMk cId="2532397544" sldId="257"/>
            <ac:spMk id="12" creationId="{44AED745-50C1-B3FB-FE53-CE7EB2709C4E}"/>
          </ac:spMkLst>
        </pc:spChg>
        <pc:spChg chg="add del">
          <ac:chgData name="Margarita Velasco Cabrera (2427910)" userId="S::2427910@student.uwtsd.ac.uk::e9c7351d-0d6f-465a-81c0-270a383ce116" providerId="AD" clId="Web-{47D42F78-A9D7-2FA9-3B9B-8003848BD066}" dt="2025-06-13T16:43:56.995" v="170"/>
          <ac:spMkLst>
            <pc:docMk/>
            <pc:sldMk cId="2532397544" sldId="257"/>
            <ac:spMk id="13" creationId="{ADA6C1F7-35AC-A951-B5A7-BCE0D9B094AC}"/>
          </ac:spMkLst>
        </pc:spChg>
        <pc:spChg chg="add del">
          <ac:chgData name="Margarita Velasco Cabrera (2427910)" userId="S::2427910@student.uwtsd.ac.uk::e9c7351d-0d6f-465a-81c0-270a383ce116" providerId="AD" clId="Web-{47D42F78-A9D7-2FA9-3B9B-8003848BD066}" dt="2025-06-13T16:43:56.995" v="169"/>
          <ac:spMkLst>
            <pc:docMk/>
            <pc:sldMk cId="2532397544" sldId="257"/>
            <ac:spMk id="14" creationId="{FD550B4E-5150-935A-2977-4590D63197AD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4:50.576" v="178"/>
          <ac:spMkLst>
            <pc:docMk/>
            <pc:sldMk cId="2532397544" sldId="257"/>
            <ac:spMk id="15" creationId="{C5554A30-0191-1012-8A16-731C7159249A}"/>
          </ac:spMkLst>
        </pc:spChg>
        <pc:spChg chg="add mod">
          <ac:chgData name="Margarita Velasco Cabrera (2427910)" userId="S::2427910@student.uwtsd.ac.uk::e9c7351d-0d6f-465a-81c0-270a383ce116" providerId="AD" clId="Web-{47D42F78-A9D7-2FA9-3B9B-8003848BD066}" dt="2025-06-13T16:44:55.935" v="179"/>
          <ac:spMkLst>
            <pc:docMk/>
            <pc:sldMk cId="2532397544" sldId="257"/>
            <ac:spMk id="16" creationId="{84843F81-7C50-0FD3-EF6D-23608E554107}"/>
          </ac:spMkLst>
        </pc:spChg>
        <pc:spChg chg="del mod">
          <ac:chgData name="Margarita Velasco Cabrera (2427910)" userId="S::2427910@student.uwtsd.ac.uk::e9c7351d-0d6f-465a-81c0-270a383ce116" providerId="AD" clId="Web-{47D42F78-A9D7-2FA9-3B9B-8003848BD066}" dt="2025-06-13T16:34:02.629" v="11"/>
          <ac:spMkLst>
            <pc:docMk/>
            <pc:sldMk cId="2532397544" sldId="257"/>
            <ac:spMk id="32" creationId="{5DD5CB0F-05D5-AD3B-CDD7-9B2AB5A7194D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5"/>
          <ac:spMkLst>
            <pc:docMk/>
            <pc:sldMk cId="2532397544" sldId="257"/>
            <ac:spMk id="33" creationId="{5D4E0AED-DE22-D4D9-717E-05FED8B4073B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7"/>
          <ac:spMkLst>
            <pc:docMk/>
            <pc:sldMk cId="2532397544" sldId="257"/>
            <ac:spMk id="34" creationId="{36C18ED4-CD78-30CD-7E74-1FD916AF492C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9"/>
          <ac:spMkLst>
            <pc:docMk/>
            <pc:sldMk cId="2532397544" sldId="257"/>
            <ac:spMk id="35" creationId="{89C7A60F-C3C4-D57D-6BE9-FC29870FCC85}"/>
          </ac:spMkLst>
        </pc:spChg>
        <pc:spChg chg="del mod">
          <ac:chgData name="Margarita Velasco Cabrera (2427910)" userId="S::2427910@student.uwtsd.ac.uk::e9c7351d-0d6f-465a-81c0-270a383ce116" providerId="AD" clId="Web-{47D42F78-A9D7-2FA9-3B9B-8003848BD066}" dt="2025-06-13T16:34:02.629" v="15"/>
          <ac:spMkLst>
            <pc:docMk/>
            <pc:sldMk cId="2532397544" sldId="257"/>
            <ac:spMk id="37" creationId="{5C1DCB9D-2CAD-9F1E-2A28-83F7BD532691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14"/>
          <ac:spMkLst>
            <pc:docMk/>
            <pc:sldMk cId="2532397544" sldId="257"/>
            <ac:spMk id="38" creationId="{DB42880A-D06B-1602-8BAC-832E8D742813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13"/>
          <ac:spMkLst>
            <pc:docMk/>
            <pc:sldMk cId="2532397544" sldId="257"/>
            <ac:spMk id="39" creationId="{39B4B3EE-A710-DDB0-1C38-B68FC12CB885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12"/>
          <ac:spMkLst>
            <pc:docMk/>
            <pc:sldMk cId="2532397544" sldId="257"/>
            <ac:spMk id="40" creationId="{422FC0C5-0EAA-CDFF-A109-694C8E397916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10"/>
          <ac:spMkLst>
            <pc:docMk/>
            <pc:sldMk cId="2532397544" sldId="257"/>
            <ac:spMk id="41" creationId="{69B8399B-6C26-2E67-65DF-F8C35DEE12AC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8"/>
          <ac:spMkLst>
            <pc:docMk/>
            <pc:sldMk cId="2532397544" sldId="257"/>
            <ac:spMk id="42" creationId="{219262AF-6DD7-6DDA-A07F-CF45B0CE9DC5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6"/>
          <ac:spMkLst>
            <pc:docMk/>
            <pc:sldMk cId="2532397544" sldId="257"/>
            <ac:spMk id="43" creationId="{07F523C9-8E97-814C-F5F3-14ECAAEB1EA4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6:34:02.629" v="4"/>
          <ac:spMkLst>
            <pc:docMk/>
            <pc:sldMk cId="2532397544" sldId="257"/>
            <ac:spMk id="44" creationId="{BD809B2D-9F4C-2DFF-1A1D-30B4EC7367F7}"/>
          </ac:spMkLst>
        </pc:spChg>
        <pc:grpChg chg="add mod ord">
          <ac:chgData name="Margarita Velasco Cabrera (2427910)" userId="S::2427910@student.uwtsd.ac.uk::e9c7351d-0d6f-465a-81c0-270a383ce116" providerId="AD" clId="Web-{47D42F78-A9D7-2FA9-3B9B-8003848BD066}" dt="2025-06-13T17:10:53.010" v="271" actId="1076"/>
          <ac:grpSpMkLst>
            <pc:docMk/>
            <pc:sldMk cId="2532397544" sldId="257"/>
            <ac:grpSpMk id="21" creationId="{4CB11B91-D563-DDAA-6730-ECD210DEF9E1}"/>
          </ac:grpSpMkLst>
        </pc:grpChg>
        <pc:grpChg chg="add mod ord">
          <ac:chgData name="Margarita Velasco Cabrera (2427910)" userId="S::2427910@student.uwtsd.ac.uk::e9c7351d-0d6f-465a-81c0-270a383ce116" providerId="AD" clId="Web-{47D42F78-A9D7-2FA9-3B9B-8003848BD066}" dt="2025-06-13T17:11:47.059" v="280" actId="1076"/>
          <ac:grpSpMkLst>
            <pc:docMk/>
            <pc:sldMk cId="2532397544" sldId="257"/>
            <ac:grpSpMk id="22" creationId="{56E36928-58C3-A003-9BBC-CE33ECECDF2C}"/>
          </ac:grpSpMkLst>
        </pc:grpChg>
        <pc:grpChg chg="add mod ord">
          <ac:chgData name="Margarita Velasco Cabrera (2427910)" userId="S::2427910@student.uwtsd.ac.uk::e9c7351d-0d6f-465a-81c0-270a383ce116" providerId="AD" clId="Web-{47D42F78-A9D7-2FA9-3B9B-8003848BD066}" dt="2025-06-13T17:11:51.996" v="281" actId="1076"/>
          <ac:grpSpMkLst>
            <pc:docMk/>
            <pc:sldMk cId="2532397544" sldId="257"/>
            <ac:grpSpMk id="23" creationId="{125BB5E3-4CEF-BEC7-0419-516980099802}"/>
          </ac:grpSpMkLst>
        </pc:grpChg>
        <pc:grpChg chg="add mod">
          <ac:chgData name="Margarita Velasco Cabrera (2427910)" userId="S::2427910@student.uwtsd.ac.uk::e9c7351d-0d6f-465a-81c0-270a383ce116" providerId="AD" clId="Web-{47D42F78-A9D7-2FA9-3B9B-8003848BD066}" dt="2025-06-13T17:11:59.794" v="282" actId="1076"/>
          <ac:grpSpMkLst>
            <pc:docMk/>
            <pc:sldMk cId="2532397544" sldId="257"/>
            <ac:grpSpMk id="24" creationId="{C804EF1F-125C-3395-8F1A-21D44C68E852}"/>
          </ac:grpSpMkLst>
        </pc:grpChg>
        <pc:picChg chg="add mod">
          <ac:chgData name="Margarita Velasco Cabrera (2427910)" userId="S::2427910@student.uwtsd.ac.uk::e9c7351d-0d6f-465a-81c0-270a383ce116" providerId="AD" clId="Web-{47D42F78-A9D7-2FA9-3B9B-8003848BD066}" dt="2025-06-13T16:45:55.406" v="181" actId="1076"/>
          <ac:picMkLst>
            <pc:docMk/>
            <pc:sldMk cId="2532397544" sldId="257"/>
            <ac:picMk id="17" creationId="{356DB0D8-E5D4-88BD-9375-019E54672A9A}"/>
          </ac:picMkLst>
        </pc:picChg>
        <pc:picChg chg="add mod">
          <ac:chgData name="Margarita Velasco Cabrera (2427910)" userId="S::2427910@student.uwtsd.ac.uk::e9c7351d-0d6f-465a-81c0-270a383ce116" providerId="AD" clId="Web-{47D42F78-A9D7-2FA9-3B9B-8003848BD066}" dt="2025-06-13T16:46:27.251" v="187" actId="1076"/>
          <ac:picMkLst>
            <pc:docMk/>
            <pc:sldMk cId="2532397544" sldId="257"/>
            <ac:picMk id="18" creationId="{CD078D86-A983-1188-E02B-E4E45F884C79}"/>
          </ac:picMkLst>
        </pc:picChg>
        <pc:picChg chg="add mod">
          <ac:chgData name="Margarita Velasco Cabrera (2427910)" userId="S::2427910@student.uwtsd.ac.uk::e9c7351d-0d6f-465a-81c0-270a383ce116" providerId="AD" clId="Web-{47D42F78-A9D7-2FA9-3B9B-8003848BD066}" dt="2025-06-13T16:46:20.579" v="186" actId="1076"/>
          <ac:picMkLst>
            <pc:docMk/>
            <pc:sldMk cId="2532397544" sldId="257"/>
            <ac:picMk id="19" creationId="{BFBBC8DE-BE95-2B37-BD24-C3E66EDF3295}"/>
          </ac:picMkLst>
        </pc:picChg>
        <pc:picChg chg="add mod">
          <ac:chgData name="Margarita Velasco Cabrera (2427910)" userId="S::2427910@student.uwtsd.ac.uk::e9c7351d-0d6f-465a-81c0-270a383ce116" providerId="AD" clId="Web-{47D42F78-A9D7-2FA9-3B9B-8003848BD066}" dt="2025-06-13T16:46:10.860" v="185" actId="1076"/>
          <ac:picMkLst>
            <pc:docMk/>
            <pc:sldMk cId="2532397544" sldId="257"/>
            <ac:picMk id="20" creationId="{B8B4C3D9-068D-54C4-5ED4-1C1E19A6F81E}"/>
          </ac:picMkLst>
        </pc:picChg>
      </pc:sldChg>
      <pc:sldChg chg="modSp add replId">
        <pc:chgData name="Margarita Velasco Cabrera (2427910)" userId="S::2427910@student.uwtsd.ac.uk::e9c7351d-0d6f-465a-81c0-270a383ce116" providerId="AD" clId="Web-{47D42F78-A9D7-2FA9-3B9B-8003848BD066}" dt="2025-06-13T17:28:52.691" v="340" actId="20577"/>
        <pc:sldMkLst>
          <pc:docMk/>
          <pc:sldMk cId="2077584634" sldId="258"/>
        </pc:sldMkLst>
        <pc:spChg chg="mod">
          <ac:chgData name="Margarita Velasco Cabrera (2427910)" userId="S::2427910@student.uwtsd.ac.uk::e9c7351d-0d6f-465a-81c0-270a383ce116" providerId="AD" clId="Web-{47D42F78-A9D7-2FA9-3B9B-8003848BD066}" dt="2025-06-13T17:28:52.691" v="340" actId="20577"/>
          <ac:spMkLst>
            <pc:docMk/>
            <pc:sldMk cId="2077584634" sldId="258"/>
            <ac:spMk id="7" creationId="{B8B4B84E-AB0A-6524-6DAE-7AA2DEB97DB4}"/>
          </ac:spMkLst>
        </pc:spChg>
        <pc:grpChg chg="mod">
          <ac:chgData name="Margarita Velasco Cabrera (2427910)" userId="S::2427910@student.uwtsd.ac.uk::e9c7351d-0d6f-465a-81c0-270a383ce116" providerId="AD" clId="Web-{47D42F78-A9D7-2FA9-3B9B-8003848BD066}" dt="2025-06-13T17:25:59.341" v="321" actId="1076"/>
          <ac:grpSpMkLst>
            <pc:docMk/>
            <pc:sldMk cId="2077584634" sldId="258"/>
            <ac:grpSpMk id="24" creationId="{296BDCF3-F66D-5BD3-A5AE-4E4371A0AF13}"/>
          </ac:grpSpMkLst>
        </pc:grpChg>
      </pc:sldChg>
      <pc:sldChg chg="modSp add del replId modTransition">
        <pc:chgData name="Margarita Velasco Cabrera (2427910)" userId="S::2427910@student.uwtsd.ac.uk::e9c7351d-0d6f-465a-81c0-270a383ce116" providerId="AD" clId="Web-{47D42F78-A9D7-2FA9-3B9B-8003848BD066}" dt="2025-06-13T17:24:11.259" v="317"/>
        <pc:sldMkLst>
          <pc:docMk/>
          <pc:sldMk cId="3869088989" sldId="258"/>
        </pc:sldMkLst>
        <pc:grpChg chg="mod">
          <ac:chgData name="Margarita Velasco Cabrera (2427910)" userId="S::2427910@student.uwtsd.ac.uk::e9c7351d-0d6f-465a-81c0-270a383ce116" providerId="AD" clId="Web-{47D42F78-A9D7-2FA9-3B9B-8003848BD066}" dt="2025-06-13T17:20:48.376" v="316" actId="1076"/>
          <ac:grpSpMkLst>
            <pc:docMk/>
            <pc:sldMk cId="3869088989" sldId="258"/>
            <ac:grpSpMk id="21" creationId="{42FA32A5-277F-F392-8A1D-E5952221AAD2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0:48.251" v="315" actId="1076"/>
          <ac:grpSpMkLst>
            <pc:docMk/>
            <pc:sldMk cId="3869088989" sldId="258"/>
            <ac:grpSpMk id="22" creationId="{B69DE219-ACBC-D65A-80A9-9A5016373330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0:45.751" v="314" actId="1076"/>
          <ac:grpSpMkLst>
            <pc:docMk/>
            <pc:sldMk cId="3869088989" sldId="258"/>
            <ac:grpSpMk id="23" creationId="{47D159F3-C35C-CFD3-A1E4-1F078E256B49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0:45.454" v="313" actId="1076"/>
          <ac:grpSpMkLst>
            <pc:docMk/>
            <pc:sldMk cId="3869088989" sldId="258"/>
            <ac:grpSpMk id="24" creationId="{7E1CC27B-A54C-430B-F130-01EB0BE557B1}"/>
          </ac:grpSpMkLst>
        </pc:grpChg>
      </pc:sldChg>
      <pc:sldChg chg="modSp add replId">
        <pc:chgData name="Margarita Velasco Cabrera (2427910)" userId="S::2427910@student.uwtsd.ac.uk::e9c7351d-0d6f-465a-81c0-270a383ce116" providerId="AD" clId="Web-{47D42F78-A9D7-2FA9-3B9B-8003848BD066}" dt="2025-06-13T17:28:49.707" v="339" actId="20577"/>
        <pc:sldMkLst>
          <pc:docMk/>
          <pc:sldMk cId="2732318492" sldId="259"/>
        </pc:sldMkLst>
        <pc:spChg chg="mod">
          <ac:chgData name="Margarita Velasco Cabrera (2427910)" userId="S::2427910@student.uwtsd.ac.uk::e9c7351d-0d6f-465a-81c0-270a383ce116" providerId="AD" clId="Web-{47D42F78-A9D7-2FA9-3B9B-8003848BD066}" dt="2025-06-13T17:28:49.707" v="339" actId="20577"/>
          <ac:spMkLst>
            <pc:docMk/>
            <pc:sldMk cId="2732318492" sldId="259"/>
            <ac:spMk id="7" creationId="{FD170E43-2C21-C13C-6663-244987DA5FFC}"/>
          </ac:spMkLst>
        </pc:spChg>
        <pc:grpChg chg="mod">
          <ac:chgData name="Margarita Velasco Cabrera (2427910)" userId="S::2427910@student.uwtsd.ac.uk::e9c7351d-0d6f-465a-81c0-270a383ce116" providerId="AD" clId="Web-{47D42F78-A9D7-2FA9-3B9B-8003848BD066}" dt="2025-06-13T17:26:23.545" v="323" actId="1076"/>
          <ac:grpSpMkLst>
            <pc:docMk/>
            <pc:sldMk cId="2732318492" sldId="259"/>
            <ac:grpSpMk id="23" creationId="{68FE3013-EC9D-508C-6B3A-9A353B32F8AA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6:29.092" v="324" actId="1076"/>
          <ac:grpSpMkLst>
            <pc:docMk/>
            <pc:sldMk cId="2732318492" sldId="259"/>
            <ac:grpSpMk id="24" creationId="{8B7BB293-022C-874C-ABE4-392606869E9F}"/>
          </ac:grpSpMkLst>
        </pc:grpChg>
      </pc:sldChg>
      <pc:sldChg chg="modSp add replId">
        <pc:chgData name="Margarita Velasco Cabrera (2427910)" userId="S::2427910@student.uwtsd.ac.uk::e9c7351d-0d6f-465a-81c0-270a383ce116" providerId="AD" clId="Web-{47D42F78-A9D7-2FA9-3B9B-8003848BD066}" dt="2025-06-13T17:28:55.879" v="341" actId="1076"/>
        <pc:sldMkLst>
          <pc:docMk/>
          <pc:sldMk cId="592571718" sldId="260"/>
        </pc:sldMkLst>
        <pc:spChg chg="mod">
          <ac:chgData name="Margarita Velasco Cabrera (2427910)" userId="S::2427910@student.uwtsd.ac.uk::e9c7351d-0d6f-465a-81c0-270a383ce116" providerId="AD" clId="Web-{47D42F78-A9D7-2FA9-3B9B-8003848BD066}" dt="2025-06-13T17:28:46.832" v="338" actId="20577"/>
          <ac:spMkLst>
            <pc:docMk/>
            <pc:sldMk cId="592571718" sldId="260"/>
            <ac:spMk id="7" creationId="{12AE4494-D4B6-706B-19FF-27C060CB3ACD}"/>
          </ac:spMkLst>
        </pc:spChg>
        <pc:spChg chg="mod">
          <ac:chgData name="Margarita Velasco Cabrera (2427910)" userId="S::2427910@student.uwtsd.ac.uk::e9c7351d-0d6f-465a-81c0-270a383ce116" providerId="AD" clId="Web-{47D42F78-A9D7-2FA9-3B9B-8003848BD066}" dt="2025-06-13T17:28:44.628" v="337" actId="20577"/>
          <ac:spMkLst>
            <pc:docMk/>
            <pc:sldMk cId="592571718" sldId="260"/>
            <ac:spMk id="9" creationId="{3EEDE510-70B1-7A7E-D57E-607A806FCDD0}"/>
          </ac:spMkLst>
        </pc:spChg>
        <pc:grpChg chg="mod">
          <ac:chgData name="Margarita Velasco Cabrera (2427910)" userId="S::2427910@student.uwtsd.ac.uk::e9c7351d-0d6f-465a-81c0-270a383ce116" providerId="AD" clId="Web-{47D42F78-A9D7-2FA9-3B9B-8003848BD066}" dt="2025-06-13T17:26:46.108" v="327" actId="1076"/>
          <ac:grpSpMkLst>
            <pc:docMk/>
            <pc:sldMk cId="592571718" sldId="260"/>
            <ac:grpSpMk id="22" creationId="{505CEC0F-D406-4FD2-9FC1-A6A011EF7E0A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6:48.921" v="328" actId="1076"/>
          <ac:grpSpMkLst>
            <pc:docMk/>
            <pc:sldMk cId="592571718" sldId="260"/>
            <ac:grpSpMk id="23" creationId="{57E1E94D-9887-F741-D078-2A89BE7B12C0}"/>
          </ac:grpSpMkLst>
        </pc:grpChg>
        <pc:grpChg chg="mod">
          <ac:chgData name="Margarita Velasco Cabrera (2427910)" userId="S::2427910@student.uwtsd.ac.uk::e9c7351d-0d6f-465a-81c0-270a383ce116" providerId="AD" clId="Web-{47D42F78-A9D7-2FA9-3B9B-8003848BD066}" dt="2025-06-13T17:28:55.879" v="341" actId="1076"/>
          <ac:grpSpMkLst>
            <pc:docMk/>
            <pc:sldMk cId="592571718" sldId="260"/>
            <ac:grpSpMk id="24" creationId="{6EE1E3A0-E20C-BDC8-32C9-DACF8920DF00}"/>
          </ac:grpSpMkLst>
        </pc:grpChg>
      </pc:sldChg>
      <pc:sldChg chg="new del">
        <pc:chgData name="Margarita Velasco Cabrera (2427910)" userId="S::2427910@student.uwtsd.ac.uk::e9c7351d-0d6f-465a-81c0-270a383ce116" providerId="AD" clId="Web-{47D42F78-A9D7-2FA9-3B9B-8003848BD066}" dt="2025-06-13T17:30:35.461" v="343"/>
        <pc:sldMkLst>
          <pc:docMk/>
          <pc:sldMk cId="472954673" sldId="261"/>
        </pc:sldMkLst>
      </pc:sldChg>
      <pc:sldChg chg="addSp delSp modSp new">
        <pc:chgData name="Margarita Velasco Cabrera (2427910)" userId="S::2427910@student.uwtsd.ac.uk::e9c7351d-0d6f-465a-81c0-270a383ce116" providerId="AD" clId="Web-{47D42F78-A9D7-2FA9-3B9B-8003848BD066}" dt="2025-06-13T17:46:18.982" v="569" actId="20577"/>
        <pc:sldMkLst>
          <pc:docMk/>
          <pc:sldMk cId="3518730508" sldId="261"/>
        </pc:sldMkLst>
        <pc:spChg chg="del">
          <ac:chgData name="Margarita Velasco Cabrera (2427910)" userId="S::2427910@student.uwtsd.ac.uk::e9c7351d-0d6f-465a-81c0-270a383ce116" providerId="AD" clId="Web-{47D42F78-A9D7-2FA9-3B9B-8003848BD066}" dt="2025-06-13T17:31:03.399" v="346"/>
          <ac:spMkLst>
            <pc:docMk/>
            <pc:sldMk cId="3518730508" sldId="261"/>
            <ac:spMk id="2" creationId="{E66B4BEF-50FB-0A78-B362-0BE8A1495AA3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7:31:03.399" v="345"/>
          <ac:spMkLst>
            <pc:docMk/>
            <pc:sldMk cId="3518730508" sldId="261"/>
            <ac:spMk id="3" creationId="{34A3BAFE-D8F1-81CC-612D-9CCC08B4B872}"/>
          </ac:spMkLst>
        </pc:spChg>
        <pc:graphicFrameChg chg="add del mod modGraphic">
          <ac:chgData name="Margarita Velasco Cabrera (2427910)" userId="S::2427910@student.uwtsd.ac.uk::e9c7351d-0d6f-465a-81c0-270a383ce116" providerId="AD" clId="Web-{47D42F78-A9D7-2FA9-3B9B-8003848BD066}" dt="2025-06-13T17:42:44.036" v="520"/>
          <ac:graphicFrameMkLst>
            <pc:docMk/>
            <pc:sldMk cId="3518730508" sldId="261"/>
            <ac:graphicFrameMk id="4" creationId="{E04F5109-2FFB-AC40-E773-9B90F4F26BA5}"/>
          </ac:graphicFrameMkLst>
        </pc:graphicFrameChg>
        <pc:graphicFrameChg chg="add del mod modGraphic">
          <ac:chgData name="Margarita Velasco Cabrera (2427910)" userId="S::2427910@student.uwtsd.ac.uk::e9c7351d-0d6f-465a-81c0-270a383ce116" providerId="AD" clId="Web-{47D42F78-A9D7-2FA9-3B9B-8003848BD066}" dt="2025-06-13T17:41:49.534" v="516"/>
          <ac:graphicFrameMkLst>
            <pc:docMk/>
            <pc:sldMk cId="3518730508" sldId="261"/>
            <ac:graphicFrameMk id="2949" creationId="{25607007-70F3-AD73-DAC7-00946F06BED6}"/>
          </ac:graphicFrameMkLst>
        </pc:graphicFrameChg>
        <pc:graphicFrameChg chg="add del mod modGraphic">
          <ac:chgData name="Margarita Velasco Cabrera (2427910)" userId="S::2427910@student.uwtsd.ac.uk::e9c7351d-0d6f-465a-81c0-270a383ce116" providerId="AD" clId="Web-{47D42F78-A9D7-2FA9-3B9B-8003848BD066}" dt="2025-06-13T17:42:14.019" v="518"/>
          <ac:graphicFrameMkLst>
            <pc:docMk/>
            <pc:sldMk cId="3518730508" sldId="261"/>
            <ac:graphicFrameMk id="2968" creationId="{D2000920-AEAD-4AC8-2E7C-322A27FB236B}"/>
          </ac:graphicFrameMkLst>
        </pc:graphicFrameChg>
        <pc:graphicFrameChg chg="add mod modGraphic">
          <ac:chgData name="Margarita Velasco Cabrera (2427910)" userId="S::2427910@student.uwtsd.ac.uk::e9c7351d-0d6f-465a-81c0-270a383ce116" providerId="AD" clId="Web-{47D42F78-A9D7-2FA9-3B9B-8003848BD066}" dt="2025-06-13T17:46:18.982" v="569" actId="20577"/>
          <ac:graphicFrameMkLst>
            <pc:docMk/>
            <pc:sldMk cId="3518730508" sldId="261"/>
            <ac:graphicFrameMk id="3005" creationId="{AC18869F-DF8C-2762-7C24-C0C24D1DCADC}"/>
          </ac:graphicFrameMkLst>
        </pc:graphicFrameChg>
      </pc:sldChg>
      <pc:sldChg chg="addSp delSp modSp new">
        <pc:chgData name="Margarita Velasco Cabrera (2427910)" userId="S::2427910@student.uwtsd.ac.uk::e9c7351d-0d6f-465a-81c0-270a383ce116" providerId="AD" clId="Web-{47D42F78-A9D7-2FA9-3B9B-8003848BD066}" dt="2025-06-13T17:53:16.686" v="624" actId="20577"/>
        <pc:sldMkLst>
          <pc:docMk/>
          <pc:sldMk cId="1075550163" sldId="262"/>
        </pc:sldMkLst>
        <pc:spChg chg="del">
          <ac:chgData name="Margarita Velasco Cabrera (2427910)" userId="S::2427910@student.uwtsd.ac.uk::e9c7351d-0d6f-465a-81c0-270a383ce116" providerId="AD" clId="Web-{47D42F78-A9D7-2FA9-3B9B-8003848BD066}" dt="2025-06-13T17:47:04.077" v="572"/>
          <ac:spMkLst>
            <pc:docMk/>
            <pc:sldMk cId="1075550163" sldId="262"/>
            <ac:spMk id="2" creationId="{8BC4705A-63F2-A484-11DF-2B77DE40A8BD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7:47:04.077" v="571"/>
          <ac:spMkLst>
            <pc:docMk/>
            <pc:sldMk cId="1075550163" sldId="262"/>
            <ac:spMk id="3" creationId="{B302A60D-F516-22FF-2944-1BAA98DE0F50}"/>
          </ac:spMkLst>
        </pc:spChg>
        <pc:graphicFrameChg chg="add mod modGraphic">
          <ac:chgData name="Margarita Velasco Cabrera (2427910)" userId="S::2427910@student.uwtsd.ac.uk::e9c7351d-0d6f-465a-81c0-270a383ce116" providerId="AD" clId="Web-{47D42F78-A9D7-2FA9-3B9B-8003848BD066}" dt="2025-06-13T17:53:16.686" v="624" actId="20577"/>
          <ac:graphicFrameMkLst>
            <pc:docMk/>
            <pc:sldMk cId="1075550163" sldId="262"/>
            <ac:graphicFrameMk id="4" creationId="{3807C93A-D58E-8507-7128-2EB30D8D7380}"/>
          </ac:graphicFrameMkLst>
        </pc:graphicFrameChg>
      </pc:sldChg>
      <pc:sldChg chg="addSp delSp modSp new">
        <pc:chgData name="Margarita Velasco Cabrera (2427910)" userId="S::2427910@student.uwtsd.ac.uk::e9c7351d-0d6f-465a-81c0-270a383ce116" providerId="AD" clId="Web-{47D42F78-A9D7-2FA9-3B9B-8003848BD066}" dt="2025-06-13T18:19:30.270" v="644" actId="14100"/>
        <pc:sldMkLst>
          <pc:docMk/>
          <pc:sldMk cId="1835557057" sldId="263"/>
        </pc:sldMkLst>
        <pc:spChg chg="add del">
          <ac:chgData name="Margarita Velasco Cabrera (2427910)" userId="S::2427910@student.uwtsd.ac.uk::e9c7351d-0d6f-465a-81c0-270a383ce116" providerId="AD" clId="Web-{47D42F78-A9D7-2FA9-3B9B-8003848BD066}" dt="2025-06-13T18:16:00.487" v="629"/>
          <ac:spMkLst>
            <pc:docMk/>
            <pc:sldMk cId="1835557057" sldId="263"/>
            <ac:spMk id="2" creationId="{910D5BB1-5684-1369-7E8F-30FB1965449A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7:53:26.936" v="627"/>
          <ac:spMkLst>
            <pc:docMk/>
            <pc:sldMk cId="1835557057" sldId="263"/>
            <ac:spMk id="2" creationId="{ABE8F5C9-9F37-755E-8B73-9B4F57B6D0F2}"/>
          </ac:spMkLst>
        </pc:spChg>
        <pc:spChg chg="del">
          <ac:chgData name="Margarita Velasco Cabrera (2427910)" userId="S::2427910@student.uwtsd.ac.uk::e9c7351d-0d6f-465a-81c0-270a383ce116" providerId="AD" clId="Web-{47D42F78-A9D7-2FA9-3B9B-8003848BD066}" dt="2025-06-13T17:53:26.936" v="626"/>
          <ac:spMkLst>
            <pc:docMk/>
            <pc:sldMk cId="1835557057" sldId="263"/>
            <ac:spMk id="3" creationId="{35D76245-FB4B-2276-DE35-81829DAF36AF}"/>
          </ac:spMkLst>
        </pc:spChg>
        <pc:spChg chg="add del mod">
          <ac:chgData name="Margarita Velasco Cabrera (2427910)" userId="S::2427910@student.uwtsd.ac.uk::e9c7351d-0d6f-465a-81c0-270a383ce116" providerId="AD" clId="Web-{47D42F78-A9D7-2FA9-3B9B-8003848BD066}" dt="2025-06-13T18:18:10.560" v="635"/>
          <ac:spMkLst>
            <pc:docMk/>
            <pc:sldMk cId="1835557057" sldId="263"/>
            <ac:spMk id="3" creationId="{A2C425AB-C9B4-EFC7-2A36-78F2097B6E4C}"/>
          </ac:spMkLst>
        </pc:spChg>
        <pc:picChg chg="add mod">
          <ac:chgData name="Margarita Velasco Cabrera (2427910)" userId="S::2427910@student.uwtsd.ac.uk::e9c7351d-0d6f-465a-81c0-270a383ce116" providerId="AD" clId="Web-{47D42F78-A9D7-2FA9-3B9B-8003848BD066}" dt="2025-06-13T18:19:30.270" v="644" actId="14100"/>
          <ac:picMkLst>
            <pc:docMk/>
            <pc:sldMk cId="1835557057" sldId="263"/>
            <ac:picMk id="4" creationId="{B2032136-405F-D45F-8B89-582C2A3F109A}"/>
          </ac:picMkLst>
        </pc:pic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5EAC66-6606-48AA-AAAD-3D855F1009ED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DBDD5DF-8B17-4091-95B4-6423D4DEADA5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External Analysis</a:t>
          </a:r>
          <a:endParaRPr lang="en-GB" dirty="0"/>
        </a:p>
      </dgm:t>
    </dgm:pt>
    <dgm:pt modelId="{83FA8641-2498-4A82-93ED-E51AED215A1C}" type="parTrans" cxnId="{DABCFE99-956E-47EC-B52C-FC10437B8A7F}">
      <dgm:prSet/>
      <dgm:spPr/>
      <dgm:t>
        <a:bodyPr/>
        <a:lstStyle/>
        <a:p>
          <a:endParaRPr lang="en-GB"/>
        </a:p>
      </dgm:t>
    </dgm:pt>
    <dgm:pt modelId="{EDD2607A-1981-4A00-BFD8-5EE3D9CD59E8}" type="sibTrans" cxnId="{DABCFE99-956E-47EC-B52C-FC10437B8A7F}">
      <dgm:prSet/>
      <dgm:spPr/>
      <dgm:t>
        <a:bodyPr/>
        <a:lstStyle/>
        <a:p>
          <a:endParaRPr lang="en-GB"/>
        </a:p>
      </dgm:t>
    </dgm:pt>
    <dgm:pt modelId="{3CFEB58D-AF9B-4772-893E-32149F52F7E3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Industry Analysis</a:t>
          </a:r>
          <a:endParaRPr lang="en-GB" dirty="0"/>
        </a:p>
      </dgm:t>
    </dgm:pt>
    <dgm:pt modelId="{2FDDA634-B5CC-491A-B66B-95D10D50732C}" type="parTrans" cxnId="{066D116A-E8B8-4EAB-A0BF-17BFE35168B1}">
      <dgm:prSet/>
      <dgm:spPr/>
      <dgm:t>
        <a:bodyPr/>
        <a:lstStyle/>
        <a:p>
          <a:endParaRPr lang="en-GB"/>
        </a:p>
      </dgm:t>
    </dgm:pt>
    <dgm:pt modelId="{D8508955-5364-42AE-975A-1D5D7157F51D}" type="sibTrans" cxnId="{066D116A-E8B8-4EAB-A0BF-17BFE35168B1}">
      <dgm:prSet/>
      <dgm:spPr/>
      <dgm:t>
        <a:bodyPr/>
        <a:lstStyle/>
        <a:p>
          <a:endParaRPr lang="en-GB"/>
        </a:p>
      </dgm:t>
    </dgm:pt>
    <dgm:pt modelId="{E956246E-1BA9-4D38-B5C7-375A5BD0538A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Competitive Prices</a:t>
          </a:r>
          <a:endParaRPr lang="en-GB" dirty="0"/>
        </a:p>
      </dgm:t>
    </dgm:pt>
    <dgm:pt modelId="{7A268333-C6EC-4A32-8FA6-6434A93E5508}" type="parTrans" cxnId="{F49ADF61-FBC3-4217-BB06-501E7ECD0FC6}">
      <dgm:prSet/>
      <dgm:spPr/>
      <dgm:t>
        <a:bodyPr/>
        <a:lstStyle/>
        <a:p>
          <a:endParaRPr lang="en-GB"/>
        </a:p>
      </dgm:t>
    </dgm:pt>
    <dgm:pt modelId="{F80D2B03-B011-4A83-8D1F-EEFA790E511D}" type="sibTrans" cxnId="{F49ADF61-FBC3-4217-BB06-501E7ECD0FC6}">
      <dgm:prSet/>
      <dgm:spPr/>
      <dgm:t>
        <a:bodyPr/>
        <a:lstStyle/>
        <a:p>
          <a:endParaRPr lang="en-GB"/>
        </a:p>
      </dgm:t>
    </dgm:pt>
    <dgm:pt modelId="{2B50465F-B68D-4C03-B320-3962986946EF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Methods of Development</a:t>
          </a:r>
          <a:endParaRPr lang="en-GB" dirty="0"/>
        </a:p>
      </dgm:t>
    </dgm:pt>
    <dgm:pt modelId="{CE8F3E30-8EBA-400F-B7C5-DC367A66B528}" type="parTrans" cxnId="{D2236990-E6D7-4957-9413-83A9F44AA2DA}">
      <dgm:prSet/>
      <dgm:spPr/>
      <dgm:t>
        <a:bodyPr/>
        <a:lstStyle/>
        <a:p>
          <a:endParaRPr lang="en-GB"/>
        </a:p>
      </dgm:t>
    </dgm:pt>
    <dgm:pt modelId="{386E1F94-F638-40AB-8D26-C1CF05D9FADA}" type="sibTrans" cxnId="{D2236990-E6D7-4957-9413-83A9F44AA2DA}">
      <dgm:prSet/>
      <dgm:spPr/>
      <dgm:t>
        <a:bodyPr/>
        <a:lstStyle/>
        <a:p>
          <a:endParaRPr lang="en-GB"/>
        </a:p>
      </dgm:t>
    </dgm:pt>
    <dgm:pt modelId="{FF565EED-55D6-463B-BF08-E0A2A79EBEE1}">
      <dgm:prSet phldrT="[Text]" phldr="0"/>
      <dgm:spPr/>
      <dgm:t>
        <a:bodyPr/>
        <a:lstStyle/>
        <a:p>
          <a:r>
            <a:rPr lang="en-GB" dirty="0">
              <a:latin typeface="Univers Condensed"/>
            </a:rPr>
            <a:t>Internationalisation</a:t>
          </a:r>
          <a:endParaRPr lang="en-GB" dirty="0"/>
        </a:p>
      </dgm:t>
    </dgm:pt>
    <dgm:pt modelId="{D2C214D1-83A8-4A6D-9D37-6EB8B07C3045}" type="parTrans" cxnId="{956872B4-3DE7-42F5-BFB5-6FB708038ECF}">
      <dgm:prSet/>
      <dgm:spPr/>
      <dgm:t>
        <a:bodyPr/>
        <a:lstStyle/>
        <a:p>
          <a:endParaRPr lang="en-GB"/>
        </a:p>
      </dgm:t>
    </dgm:pt>
    <dgm:pt modelId="{692A77D8-2A7D-4899-BF15-EDAC2F893941}" type="sibTrans" cxnId="{956872B4-3DE7-42F5-BFB5-6FB708038ECF}">
      <dgm:prSet/>
      <dgm:spPr/>
      <dgm:t>
        <a:bodyPr/>
        <a:lstStyle/>
        <a:p>
          <a:endParaRPr lang="en-GB"/>
        </a:p>
      </dgm:t>
    </dgm:pt>
    <dgm:pt modelId="{BE8C2D8F-0C8B-49F3-A517-FE1C00677D28}" type="pres">
      <dgm:prSet presAssocID="{785EAC66-6606-48AA-AAAD-3D855F1009ED}" presName="Name0" presStyleCnt="0">
        <dgm:presLayoutVars>
          <dgm:dir/>
          <dgm:resizeHandles val="exact"/>
        </dgm:presLayoutVars>
      </dgm:prSet>
      <dgm:spPr/>
    </dgm:pt>
    <dgm:pt modelId="{C25D01A0-EEB7-4512-8820-BC18202BAC8D}" type="pres">
      <dgm:prSet presAssocID="{0DBDD5DF-8B17-4091-95B4-6423D4DEADA5}" presName="node" presStyleLbl="node1" presStyleIdx="0" presStyleCnt="5">
        <dgm:presLayoutVars>
          <dgm:bulletEnabled val="1"/>
        </dgm:presLayoutVars>
      </dgm:prSet>
      <dgm:spPr/>
    </dgm:pt>
    <dgm:pt modelId="{5CD42B73-2043-4B85-87AF-72854845EE07}" type="pres">
      <dgm:prSet presAssocID="{EDD2607A-1981-4A00-BFD8-5EE3D9CD59E8}" presName="sibTrans" presStyleLbl="sibTrans1D1" presStyleIdx="0" presStyleCnt="4"/>
      <dgm:spPr/>
    </dgm:pt>
    <dgm:pt modelId="{00FBFEF9-3EEB-4E5A-99EE-6F46C189142F}" type="pres">
      <dgm:prSet presAssocID="{EDD2607A-1981-4A00-BFD8-5EE3D9CD59E8}" presName="connectorText" presStyleLbl="sibTrans1D1" presStyleIdx="0" presStyleCnt="4"/>
      <dgm:spPr/>
    </dgm:pt>
    <dgm:pt modelId="{1702C32A-8D07-4E7A-BEE9-D643DE2FB40B}" type="pres">
      <dgm:prSet presAssocID="{3CFEB58D-AF9B-4772-893E-32149F52F7E3}" presName="node" presStyleLbl="node1" presStyleIdx="1" presStyleCnt="5">
        <dgm:presLayoutVars>
          <dgm:bulletEnabled val="1"/>
        </dgm:presLayoutVars>
      </dgm:prSet>
      <dgm:spPr/>
    </dgm:pt>
    <dgm:pt modelId="{9CBF6299-0945-4695-AE48-DD52BC40385A}" type="pres">
      <dgm:prSet presAssocID="{D8508955-5364-42AE-975A-1D5D7157F51D}" presName="sibTrans" presStyleLbl="sibTrans1D1" presStyleIdx="1" presStyleCnt="4"/>
      <dgm:spPr/>
    </dgm:pt>
    <dgm:pt modelId="{C1619649-CE6D-4414-A75B-BFA5BC3A8A7E}" type="pres">
      <dgm:prSet presAssocID="{D8508955-5364-42AE-975A-1D5D7157F51D}" presName="connectorText" presStyleLbl="sibTrans1D1" presStyleIdx="1" presStyleCnt="4"/>
      <dgm:spPr/>
    </dgm:pt>
    <dgm:pt modelId="{39779EBB-CF00-4694-8589-BB5782077146}" type="pres">
      <dgm:prSet presAssocID="{E956246E-1BA9-4D38-B5C7-375A5BD0538A}" presName="node" presStyleLbl="node1" presStyleIdx="2" presStyleCnt="5">
        <dgm:presLayoutVars>
          <dgm:bulletEnabled val="1"/>
        </dgm:presLayoutVars>
      </dgm:prSet>
      <dgm:spPr/>
    </dgm:pt>
    <dgm:pt modelId="{A0717FC5-CEE0-4F3E-8128-8CEA566153B2}" type="pres">
      <dgm:prSet presAssocID="{F80D2B03-B011-4A83-8D1F-EEFA790E511D}" presName="sibTrans" presStyleLbl="sibTrans1D1" presStyleIdx="2" presStyleCnt="4"/>
      <dgm:spPr/>
    </dgm:pt>
    <dgm:pt modelId="{DD17CD9C-3F4A-4998-A5D4-CD8F4124140A}" type="pres">
      <dgm:prSet presAssocID="{F80D2B03-B011-4A83-8D1F-EEFA790E511D}" presName="connectorText" presStyleLbl="sibTrans1D1" presStyleIdx="2" presStyleCnt="4"/>
      <dgm:spPr/>
    </dgm:pt>
    <dgm:pt modelId="{31B49AE0-D2A4-4B1D-AA9C-21710EE69C32}" type="pres">
      <dgm:prSet presAssocID="{2B50465F-B68D-4C03-B320-3962986946EF}" presName="node" presStyleLbl="node1" presStyleIdx="3" presStyleCnt="5">
        <dgm:presLayoutVars>
          <dgm:bulletEnabled val="1"/>
        </dgm:presLayoutVars>
      </dgm:prSet>
      <dgm:spPr/>
    </dgm:pt>
    <dgm:pt modelId="{E3EA24B7-5F06-4993-BF16-43B6BD3DAB48}" type="pres">
      <dgm:prSet presAssocID="{386E1F94-F638-40AB-8D26-C1CF05D9FADA}" presName="sibTrans" presStyleLbl="sibTrans1D1" presStyleIdx="3" presStyleCnt="4"/>
      <dgm:spPr/>
    </dgm:pt>
    <dgm:pt modelId="{2E6448CA-2122-4738-A68D-72980DD568EF}" type="pres">
      <dgm:prSet presAssocID="{386E1F94-F638-40AB-8D26-C1CF05D9FADA}" presName="connectorText" presStyleLbl="sibTrans1D1" presStyleIdx="3" presStyleCnt="4"/>
      <dgm:spPr/>
    </dgm:pt>
    <dgm:pt modelId="{DDFBC183-48B2-4E26-B00F-F4334FD2E5A9}" type="pres">
      <dgm:prSet presAssocID="{FF565EED-55D6-463B-BF08-E0A2A79EBEE1}" presName="node" presStyleLbl="node1" presStyleIdx="4" presStyleCnt="5">
        <dgm:presLayoutVars>
          <dgm:bulletEnabled val="1"/>
        </dgm:presLayoutVars>
      </dgm:prSet>
      <dgm:spPr/>
    </dgm:pt>
  </dgm:ptLst>
  <dgm:cxnLst>
    <dgm:cxn modelId="{21D1FB2C-BD5B-47C8-918C-D9C9F9D92A29}" type="presOf" srcId="{EDD2607A-1981-4A00-BFD8-5EE3D9CD59E8}" destId="{00FBFEF9-3EEB-4E5A-99EE-6F46C189142F}" srcOrd="1" destOrd="0" presId="urn:microsoft.com/office/officeart/2005/8/layout/bProcess3"/>
    <dgm:cxn modelId="{B604222F-B129-4FE2-A921-4ED4D9451D7B}" type="presOf" srcId="{386E1F94-F638-40AB-8D26-C1CF05D9FADA}" destId="{2E6448CA-2122-4738-A68D-72980DD568EF}" srcOrd="1" destOrd="0" presId="urn:microsoft.com/office/officeart/2005/8/layout/bProcess3"/>
    <dgm:cxn modelId="{F492A133-448D-4DA3-94ED-6A67AEE12014}" type="presOf" srcId="{EDD2607A-1981-4A00-BFD8-5EE3D9CD59E8}" destId="{5CD42B73-2043-4B85-87AF-72854845EE07}" srcOrd="0" destOrd="0" presId="urn:microsoft.com/office/officeart/2005/8/layout/bProcess3"/>
    <dgm:cxn modelId="{F49ADF61-FBC3-4217-BB06-501E7ECD0FC6}" srcId="{785EAC66-6606-48AA-AAAD-3D855F1009ED}" destId="{E956246E-1BA9-4D38-B5C7-375A5BD0538A}" srcOrd="2" destOrd="0" parTransId="{7A268333-C6EC-4A32-8FA6-6434A93E5508}" sibTransId="{F80D2B03-B011-4A83-8D1F-EEFA790E511D}"/>
    <dgm:cxn modelId="{DC71D643-0CC0-4605-BDCC-9D90F6B43045}" type="presOf" srcId="{FF565EED-55D6-463B-BF08-E0A2A79EBEE1}" destId="{DDFBC183-48B2-4E26-B00F-F4334FD2E5A9}" srcOrd="0" destOrd="0" presId="urn:microsoft.com/office/officeart/2005/8/layout/bProcess3"/>
    <dgm:cxn modelId="{3D46FF43-984E-42D6-A76E-17EB2BCC54C4}" type="presOf" srcId="{D8508955-5364-42AE-975A-1D5D7157F51D}" destId="{C1619649-CE6D-4414-A75B-BFA5BC3A8A7E}" srcOrd="1" destOrd="0" presId="urn:microsoft.com/office/officeart/2005/8/layout/bProcess3"/>
    <dgm:cxn modelId="{066D116A-E8B8-4EAB-A0BF-17BFE35168B1}" srcId="{785EAC66-6606-48AA-AAAD-3D855F1009ED}" destId="{3CFEB58D-AF9B-4772-893E-32149F52F7E3}" srcOrd="1" destOrd="0" parTransId="{2FDDA634-B5CC-491A-B66B-95D10D50732C}" sibTransId="{D8508955-5364-42AE-975A-1D5D7157F51D}"/>
    <dgm:cxn modelId="{E6D60272-0333-4CDD-8FDB-491ECA039178}" type="presOf" srcId="{3CFEB58D-AF9B-4772-893E-32149F52F7E3}" destId="{1702C32A-8D07-4E7A-BEE9-D643DE2FB40B}" srcOrd="0" destOrd="0" presId="urn:microsoft.com/office/officeart/2005/8/layout/bProcess3"/>
    <dgm:cxn modelId="{E2880459-75BF-420C-A74D-38411AB0D1A8}" type="presOf" srcId="{E956246E-1BA9-4D38-B5C7-375A5BD0538A}" destId="{39779EBB-CF00-4694-8589-BB5782077146}" srcOrd="0" destOrd="0" presId="urn:microsoft.com/office/officeart/2005/8/layout/bProcess3"/>
    <dgm:cxn modelId="{0A667483-1A34-4CCA-9100-1F08A5063F46}" type="presOf" srcId="{386E1F94-F638-40AB-8D26-C1CF05D9FADA}" destId="{E3EA24B7-5F06-4993-BF16-43B6BD3DAB48}" srcOrd="0" destOrd="0" presId="urn:microsoft.com/office/officeart/2005/8/layout/bProcess3"/>
    <dgm:cxn modelId="{4EA8EE88-60F5-46D6-A80C-B51975289BE6}" type="presOf" srcId="{F80D2B03-B011-4A83-8D1F-EEFA790E511D}" destId="{DD17CD9C-3F4A-4998-A5D4-CD8F4124140A}" srcOrd="1" destOrd="0" presId="urn:microsoft.com/office/officeart/2005/8/layout/bProcess3"/>
    <dgm:cxn modelId="{D2236990-E6D7-4957-9413-83A9F44AA2DA}" srcId="{785EAC66-6606-48AA-AAAD-3D855F1009ED}" destId="{2B50465F-B68D-4C03-B320-3962986946EF}" srcOrd="3" destOrd="0" parTransId="{CE8F3E30-8EBA-400F-B7C5-DC367A66B528}" sibTransId="{386E1F94-F638-40AB-8D26-C1CF05D9FADA}"/>
    <dgm:cxn modelId="{DABCFE99-956E-47EC-B52C-FC10437B8A7F}" srcId="{785EAC66-6606-48AA-AAAD-3D855F1009ED}" destId="{0DBDD5DF-8B17-4091-95B4-6423D4DEADA5}" srcOrd="0" destOrd="0" parTransId="{83FA8641-2498-4A82-93ED-E51AED215A1C}" sibTransId="{EDD2607A-1981-4A00-BFD8-5EE3D9CD59E8}"/>
    <dgm:cxn modelId="{280C519C-5766-4378-8E8C-2AC9BC513767}" type="presOf" srcId="{785EAC66-6606-48AA-AAAD-3D855F1009ED}" destId="{BE8C2D8F-0C8B-49F3-A517-FE1C00677D28}" srcOrd="0" destOrd="0" presId="urn:microsoft.com/office/officeart/2005/8/layout/bProcess3"/>
    <dgm:cxn modelId="{E670E4AD-05C0-4DBE-BC5B-3220C1DD7FFC}" type="presOf" srcId="{F80D2B03-B011-4A83-8D1F-EEFA790E511D}" destId="{A0717FC5-CEE0-4F3E-8128-8CEA566153B2}" srcOrd="0" destOrd="0" presId="urn:microsoft.com/office/officeart/2005/8/layout/bProcess3"/>
    <dgm:cxn modelId="{956872B4-3DE7-42F5-BFB5-6FB708038ECF}" srcId="{785EAC66-6606-48AA-AAAD-3D855F1009ED}" destId="{FF565EED-55D6-463B-BF08-E0A2A79EBEE1}" srcOrd="4" destOrd="0" parTransId="{D2C214D1-83A8-4A6D-9D37-6EB8B07C3045}" sibTransId="{692A77D8-2A7D-4899-BF15-EDAC2F893941}"/>
    <dgm:cxn modelId="{B48CACCA-D512-458D-BAB3-4237F450CA99}" type="presOf" srcId="{D8508955-5364-42AE-975A-1D5D7157F51D}" destId="{9CBF6299-0945-4695-AE48-DD52BC40385A}" srcOrd="0" destOrd="0" presId="urn:microsoft.com/office/officeart/2005/8/layout/bProcess3"/>
    <dgm:cxn modelId="{851695DD-B6BD-4768-9C8F-F5661AEC15E4}" type="presOf" srcId="{2B50465F-B68D-4C03-B320-3962986946EF}" destId="{31B49AE0-D2A4-4B1D-AA9C-21710EE69C32}" srcOrd="0" destOrd="0" presId="urn:microsoft.com/office/officeart/2005/8/layout/bProcess3"/>
    <dgm:cxn modelId="{F15F36E3-68CA-4E94-93FB-5E95B122BC2A}" type="presOf" srcId="{0DBDD5DF-8B17-4091-95B4-6423D4DEADA5}" destId="{C25D01A0-EEB7-4512-8820-BC18202BAC8D}" srcOrd="0" destOrd="0" presId="urn:microsoft.com/office/officeart/2005/8/layout/bProcess3"/>
    <dgm:cxn modelId="{D4491CA0-4034-4ADA-864D-40DD54126895}" type="presParOf" srcId="{BE8C2D8F-0C8B-49F3-A517-FE1C00677D28}" destId="{C25D01A0-EEB7-4512-8820-BC18202BAC8D}" srcOrd="0" destOrd="0" presId="urn:microsoft.com/office/officeart/2005/8/layout/bProcess3"/>
    <dgm:cxn modelId="{880B146E-B124-44A3-BD58-68080F50F036}" type="presParOf" srcId="{BE8C2D8F-0C8B-49F3-A517-FE1C00677D28}" destId="{5CD42B73-2043-4B85-87AF-72854845EE07}" srcOrd="1" destOrd="0" presId="urn:microsoft.com/office/officeart/2005/8/layout/bProcess3"/>
    <dgm:cxn modelId="{8B192D96-FA98-4142-9F9E-06DD0174D33E}" type="presParOf" srcId="{5CD42B73-2043-4B85-87AF-72854845EE07}" destId="{00FBFEF9-3EEB-4E5A-99EE-6F46C189142F}" srcOrd="0" destOrd="0" presId="urn:microsoft.com/office/officeart/2005/8/layout/bProcess3"/>
    <dgm:cxn modelId="{BA43DD05-5F7D-4C21-9196-20F99BAC936A}" type="presParOf" srcId="{BE8C2D8F-0C8B-49F3-A517-FE1C00677D28}" destId="{1702C32A-8D07-4E7A-BEE9-D643DE2FB40B}" srcOrd="2" destOrd="0" presId="urn:microsoft.com/office/officeart/2005/8/layout/bProcess3"/>
    <dgm:cxn modelId="{1761A9BA-F452-4646-94CC-FB791F55665B}" type="presParOf" srcId="{BE8C2D8F-0C8B-49F3-A517-FE1C00677D28}" destId="{9CBF6299-0945-4695-AE48-DD52BC40385A}" srcOrd="3" destOrd="0" presId="urn:microsoft.com/office/officeart/2005/8/layout/bProcess3"/>
    <dgm:cxn modelId="{CD572548-08FA-4C27-950A-A8EF2F0F9F31}" type="presParOf" srcId="{9CBF6299-0945-4695-AE48-DD52BC40385A}" destId="{C1619649-CE6D-4414-A75B-BFA5BC3A8A7E}" srcOrd="0" destOrd="0" presId="urn:microsoft.com/office/officeart/2005/8/layout/bProcess3"/>
    <dgm:cxn modelId="{84523956-BB2A-4CB5-B1EF-64705AB708CA}" type="presParOf" srcId="{BE8C2D8F-0C8B-49F3-A517-FE1C00677D28}" destId="{39779EBB-CF00-4694-8589-BB5782077146}" srcOrd="4" destOrd="0" presId="urn:microsoft.com/office/officeart/2005/8/layout/bProcess3"/>
    <dgm:cxn modelId="{8A11C2E6-E423-4B14-861C-49E4623848D0}" type="presParOf" srcId="{BE8C2D8F-0C8B-49F3-A517-FE1C00677D28}" destId="{A0717FC5-CEE0-4F3E-8128-8CEA566153B2}" srcOrd="5" destOrd="0" presId="urn:microsoft.com/office/officeart/2005/8/layout/bProcess3"/>
    <dgm:cxn modelId="{19E71246-4D9C-4BC2-8150-D798827EC08E}" type="presParOf" srcId="{A0717FC5-CEE0-4F3E-8128-8CEA566153B2}" destId="{DD17CD9C-3F4A-4998-A5D4-CD8F4124140A}" srcOrd="0" destOrd="0" presId="urn:microsoft.com/office/officeart/2005/8/layout/bProcess3"/>
    <dgm:cxn modelId="{AAC29C4B-B393-452A-A88C-C8DE84945295}" type="presParOf" srcId="{BE8C2D8F-0C8B-49F3-A517-FE1C00677D28}" destId="{31B49AE0-D2A4-4B1D-AA9C-21710EE69C32}" srcOrd="6" destOrd="0" presId="urn:microsoft.com/office/officeart/2005/8/layout/bProcess3"/>
    <dgm:cxn modelId="{61685F54-39EA-4FC1-8150-883F6D5671CA}" type="presParOf" srcId="{BE8C2D8F-0C8B-49F3-A517-FE1C00677D28}" destId="{E3EA24B7-5F06-4993-BF16-43B6BD3DAB48}" srcOrd="7" destOrd="0" presId="urn:microsoft.com/office/officeart/2005/8/layout/bProcess3"/>
    <dgm:cxn modelId="{226BDA00-C74A-4093-88FB-2B72DD92CF46}" type="presParOf" srcId="{E3EA24B7-5F06-4993-BF16-43B6BD3DAB48}" destId="{2E6448CA-2122-4738-A68D-72980DD568EF}" srcOrd="0" destOrd="0" presId="urn:microsoft.com/office/officeart/2005/8/layout/bProcess3"/>
    <dgm:cxn modelId="{97D0F2C0-1C1E-4F42-931A-CF73A5E88D02}" type="presParOf" srcId="{BE8C2D8F-0C8B-49F3-A517-FE1C00677D28}" destId="{DDFBC183-48B2-4E26-B00F-F4334FD2E5A9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DF35E1-BB41-4582-AA3C-C51DAC0C9070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BB30CF0B-6082-4937-A1CE-742A6FA9B54C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Internal Analysis</a:t>
          </a:r>
          <a:endParaRPr lang="en-GB" dirty="0"/>
        </a:p>
      </dgm:t>
    </dgm:pt>
    <dgm:pt modelId="{D4B747FB-795D-498E-B71E-DE59C75F3218}" type="parTrans" cxnId="{5D8F9FF3-268A-4F3B-BE38-E2F3F8F94652}">
      <dgm:prSet/>
      <dgm:spPr/>
      <dgm:t>
        <a:bodyPr/>
        <a:lstStyle/>
        <a:p>
          <a:endParaRPr lang="en-GB"/>
        </a:p>
      </dgm:t>
    </dgm:pt>
    <dgm:pt modelId="{98252C6F-12CA-4DBF-B533-9707EDDC331F}" type="sibTrans" cxnId="{5D8F9FF3-268A-4F3B-BE38-E2F3F8F94652}">
      <dgm:prSet/>
      <dgm:spPr/>
      <dgm:t>
        <a:bodyPr/>
        <a:lstStyle/>
        <a:p>
          <a:endParaRPr lang="en-GB"/>
        </a:p>
      </dgm:t>
    </dgm:pt>
    <dgm:pt modelId="{495D34A7-155A-4E87-8B01-12DE474073BE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Value Chain</a:t>
          </a:r>
          <a:endParaRPr lang="en-GB" dirty="0"/>
        </a:p>
      </dgm:t>
    </dgm:pt>
    <dgm:pt modelId="{567E34B4-A4B9-4F69-ACF7-DF7C2F3C5F91}" type="parTrans" cxnId="{99A6A55B-008B-42BE-B2CC-183F6557CF75}">
      <dgm:prSet/>
      <dgm:spPr/>
      <dgm:t>
        <a:bodyPr/>
        <a:lstStyle/>
        <a:p>
          <a:endParaRPr lang="en-GB"/>
        </a:p>
      </dgm:t>
    </dgm:pt>
    <dgm:pt modelId="{BD2ED480-9F29-4F42-BF21-629789C3EAD2}" type="sibTrans" cxnId="{99A6A55B-008B-42BE-B2CC-183F6557CF75}">
      <dgm:prSet/>
      <dgm:spPr/>
      <dgm:t>
        <a:bodyPr/>
        <a:lstStyle/>
        <a:p>
          <a:endParaRPr lang="en-GB"/>
        </a:p>
      </dgm:t>
    </dgm:pt>
    <dgm:pt modelId="{441C899A-BC1E-4DB7-84CD-D1202BE8B069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Culture(cultural web)</a:t>
          </a:r>
          <a:endParaRPr lang="en-GB" dirty="0"/>
        </a:p>
      </dgm:t>
    </dgm:pt>
    <dgm:pt modelId="{8047C9FB-CDE2-48CE-A654-51325194DFD7}" type="parTrans" cxnId="{A28BE319-0C33-4BE6-8883-93A7FEDAEEDB}">
      <dgm:prSet/>
      <dgm:spPr/>
      <dgm:t>
        <a:bodyPr/>
        <a:lstStyle/>
        <a:p>
          <a:endParaRPr lang="en-GB"/>
        </a:p>
      </dgm:t>
    </dgm:pt>
    <dgm:pt modelId="{242ED6A8-0657-420B-BB90-271F71B4E0B1}" type="sibTrans" cxnId="{A28BE319-0C33-4BE6-8883-93A7FEDAEEDB}">
      <dgm:prSet/>
      <dgm:spPr/>
      <dgm:t>
        <a:bodyPr/>
        <a:lstStyle/>
        <a:p>
          <a:endParaRPr lang="en-GB"/>
        </a:p>
      </dgm:t>
    </dgm:pt>
    <dgm:pt modelId="{2032D05E-624E-4DC1-8C10-4C3F8C1ACC7E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Strategic implementation</a:t>
          </a:r>
          <a:endParaRPr lang="en-GB" dirty="0"/>
        </a:p>
      </dgm:t>
    </dgm:pt>
    <dgm:pt modelId="{F562D0B6-1659-47A6-863B-BDE63577002A}" type="parTrans" cxnId="{883F60F7-7728-4AB5-ABBD-DC2AADEC5CC1}">
      <dgm:prSet/>
      <dgm:spPr/>
      <dgm:t>
        <a:bodyPr/>
        <a:lstStyle/>
        <a:p>
          <a:endParaRPr lang="en-GB"/>
        </a:p>
      </dgm:t>
    </dgm:pt>
    <dgm:pt modelId="{3EE5597D-5A0B-47DD-8050-7394B6380550}" type="sibTrans" cxnId="{883F60F7-7728-4AB5-ABBD-DC2AADEC5CC1}">
      <dgm:prSet/>
      <dgm:spPr/>
      <dgm:t>
        <a:bodyPr/>
        <a:lstStyle/>
        <a:p>
          <a:endParaRPr lang="en-GB"/>
        </a:p>
      </dgm:t>
    </dgm:pt>
    <dgm:pt modelId="{EE93E81D-DCDB-4B82-92CE-0BF80BC811FA}">
      <dgm:prSet phldrT="[Text]" phldr="0"/>
      <dgm:spPr/>
      <dgm:t>
        <a:bodyPr/>
        <a:lstStyle/>
        <a:p>
          <a:pPr rtl="0"/>
          <a:r>
            <a:rPr lang="en-GB" dirty="0">
              <a:latin typeface="Univers Condensed"/>
            </a:rPr>
            <a:t>Change Management</a:t>
          </a:r>
          <a:endParaRPr lang="en-GB" dirty="0"/>
        </a:p>
      </dgm:t>
    </dgm:pt>
    <dgm:pt modelId="{7C873186-2C79-4743-8C8F-9AC02AE4AB6C}" type="parTrans" cxnId="{E268AA47-CD2D-4C31-996D-BB33DD954990}">
      <dgm:prSet/>
      <dgm:spPr/>
      <dgm:t>
        <a:bodyPr/>
        <a:lstStyle/>
        <a:p>
          <a:endParaRPr lang="en-GB"/>
        </a:p>
      </dgm:t>
    </dgm:pt>
    <dgm:pt modelId="{0053BCBF-7310-4DCC-A461-322A51F1F34D}" type="sibTrans" cxnId="{E268AA47-CD2D-4C31-996D-BB33DD954990}">
      <dgm:prSet/>
      <dgm:spPr/>
      <dgm:t>
        <a:bodyPr/>
        <a:lstStyle/>
        <a:p>
          <a:endParaRPr lang="en-GB"/>
        </a:p>
      </dgm:t>
    </dgm:pt>
    <dgm:pt modelId="{5188323D-181D-4DF4-BF32-EC23EA76AB8C}" type="pres">
      <dgm:prSet presAssocID="{FFDF35E1-BB41-4582-AA3C-C51DAC0C9070}" presName="Name0" presStyleCnt="0">
        <dgm:presLayoutVars>
          <dgm:dir/>
          <dgm:resizeHandles val="exact"/>
        </dgm:presLayoutVars>
      </dgm:prSet>
      <dgm:spPr/>
    </dgm:pt>
    <dgm:pt modelId="{9006ABC5-28FA-46F5-87BA-BE3D28849926}" type="pres">
      <dgm:prSet presAssocID="{BB30CF0B-6082-4937-A1CE-742A6FA9B54C}" presName="node" presStyleLbl="node1" presStyleIdx="0" presStyleCnt="5">
        <dgm:presLayoutVars>
          <dgm:bulletEnabled val="1"/>
        </dgm:presLayoutVars>
      </dgm:prSet>
      <dgm:spPr/>
    </dgm:pt>
    <dgm:pt modelId="{2C8DE135-1748-47A0-A8C5-AC0C5ED61511}" type="pres">
      <dgm:prSet presAssocID="{98252C6F-12CA-4DBF-B533-9707EDDC331F}" presName="sibTrans" presStyleLbl="sibTrans1D1" presStyleIdx="0" presStyleCnt="4"/>
      <dgm:spPr/>
    </dgm:pt>
    <dgm:pt modelId="{339EDEDC-A4A4-48D6-BE47-5CF85BBA5207}" type="pres">
      <dgm:prSet presAssocID="{98252C6F-12CA-4DBF-B533-9707EDDC331F}" presName="connectorText" presStyleLbl="sibTrans1D1" presStyleIdx="0" presStyleCnt="4"/>
      <dgm:spPr/>
    </dgm:pt>
    <dgm:pt modelId="{E478DC37-7388-4378-8A26-7DFA0D36AABA}" type="pres">
      <dgm:prSet presAssocID="{495D34A7-155A-4E87-8B01-12DE474073BE}" presName="node" presStyleLbl="node1" presStyleIdx="1" presStyleCnt="5">
        <dgm:presLayoutVars>
          <dgm:bulletEnabled val="1"/>
        </dgm:presLayoutVars>
      </dgm:prSet>
      <dgm:spPr/>
    </dgm:pt>
    <dgm:pt modelId="{CEEBBCF8-32D6-4779-B8DE-587FB0C52A8E}" type="pres">
      <dgm:prSet presAssocID="{BD2ED480-9F29-4F42-BF21-629789C3EAD2}" presName="sibTrans" presStyleLbl="sibTrans1D1" presStyleIdx="1" presStyleCnt="4"/>
      <dgm:spPr/>
    </dgm:pt>
    <dgm:pt modelId="{33D78E00-FCC6-446B-B74D-A11C3F1C3F28}" type="pres">
      <dgm:prSet presAssocID="{BD2ED480-9F29-4F42-BF21-629789C3EAD2}" presName="connectorText" presStyleLbl="sibTrans1D1" presStyleIdx="1" presStyleCnt="4"/>
      <dgm:spPr/>
    </dgm:pt>
    <dgm:pt modelId="{3EA47A77-13FE-4B69-BFA2-EC2CDA3F5CEF}" type="pres">
      <dgm:prSet presAssocID="{441C899A-BC1E-4DB7-84CD-D1202BE8B069}" presName="node" presStyleLbl="node1" presStyleIdx="2" presStyleCnt="5">
        <dgm:presLayoutVars>
          <dgm:bulletEnabled val="1"/>
        </dgm:presLayoutVars>
      </dgm:prSet>
      <dgm:spPr/>
    </dgm:pt>
    <dgm:pt modelId="{0A0CB58E-A74A-4224-A369-F6E291A4280A}" type="pres">
      <dgm:prSet presAssocID="{242ED6A8-0657-420B-BB90-271F71B4E0B1}" presName="sibTrans" presStyleLbl="sibTrans1D1" presStyleIdx="2" presStyleCnt="4"/>
      <dgm:spPr/>
    </dgm:pt>
    <dgm:pt modelId="{EA7F71A7-3A1C-48AE-B54E-76AABBCB7534}" type="pres">
      <dgm:prSet presAssocID="{242ED6A8-0657-420B-BB90-271F71B4E0B1}" presName="connectorText" presStyleLbl="sibTrans1D1" presStyleIdx="2" presStyleCnt="4"/>
      <dgm:spPr/>
    </dgm:pt>
    <dgm:pt modelId="{D4133F47-1847-4306-8F13-D2395571A910}" type="pres">
      <dgm:prSet presAssocID="{2032D05E-624E-4DC1-8C10-4C3F8C1ACC7E}" presName="node" presStyleLbl="node1" presStyleIdx="3" presStyleCnt="5">
        <dgm:presLayoutVars>
          <dgm:bulletEnabled val="1"/>
        </dgm:presLayoutVars>
      </dgm:prSet>
      <dgm:spPr/>
    </dgm:pt>
    <dgm:pt modelId="{AAB9E294-2294-42AA-9C36-C6645B0F2F94}" type="pres">
      <dgm:prSet presAssocID="{3EE5597D-5A0B-47DD-8050-7394B6380550}" presName="sibTrans" presStyleLbl="sibTrans1D1" presStyleIdx="3" presStyleCnt="4"/>
      <dgm:spPr/>
    </dgm:pt>
    <dgm:pt modelId="{C9506E24-C20A-408B-86CF-CBA31741120C}" type="pres">
      <dgm:prSet presAssocID="{3EE5597D-5A0B-47DD-8050-7394B6380550}" presName="connectorText" presStyleLbl="sibTrans1D1" presStyleIdx="3" presStyleCnt="4"/>
      <dgm:spPr/>
    </dgm:pt>
    <dgm:pt modelId="{43997F1C-75FF-4194-80A8-2AA68087C167}" type="pres">
      <dgm:prSet presAssocID="{EE93E81D-DCDB-4B82-92CE-0BF80BC811FA}" presName="node" presStyleLbl="node1" presStyleIdx="4" presStyleCnt="5">
        <dgm:presLayoutVars>
          <dgm:bulletEnabled val="1"/>
        </dgm:presLayoutVars>
      </dgm:prSet>
      <dgm:spPr/>
    </dgm:pt>
  </dgm:ptLst>
  <dgm:cxnLst>
    <dgm:cxn modelId="{D272360B-FFE5-4A2C-AC9A-C00E950F5127}" type="presOf" srcId="{BD2ED480-9F29-4F42-BF21-629789C3EAD2}" destId="{CEEBBCF8-32D6-4779-B8DE-587FB0C52A8E}" srcOrd="0" destOrd="0" presId="urn:microsoft.com/office/officeart/2005/8/layout/bProcess3"/>
    <dgm:cxn modelId="{A28BE319-0C33-4BE6-8883-93A7FEDAEEDB}" srcId="{FFDF35E1-BB41-4582-AA3C-C51DAC0C9070}" destId="{441C899A-BC1E-4DB7-84CD-D1202BE8B069}" srcOrd="2" destOrd="0" parTransId="{8047C9FB-CDE2-48CE-A654-51325194DFD7}" sibTransId="{242ED6A8-0657-420B-BB90-271F71B4E0B1}"/>
    <dgm:cxn modelId="{753D8328-7671-49BD-8DAA-03D6E774848A}" type="presOf" srcId="{FFDF35E1-BB41-4582-AA3C-C51DAC0C9070}" destId="{5188323D-181D-4DF4-BF32-EC23EA76AB8C}" srcOrd="0" destOrd="0" presId="urn:microsoft.com/office/officeart/2005/8/layout/bProcess3"/>
    <dgm:cxn modelId="{AED5F62C-7E3C-4FFC-A23D-4DEE2A2CD048}" type="presOf" srcId="{242ED6A8-0657-420B-BB90-271F71B4E0B1}" destId="{0A0CB58E-A74A-4224-A369-F6E291A4280A}" srcOrd="0" destOrd="0" presId="urn:microsoft.com/office/officeart/2005/8/layout/bProcess3"/>
    <dgm:cxn modelId="{A1CBF33E-AAD3-46F3-B4F8-2CB8534A83CD}" type="presOf" srcId="{2032D05E-624E-4DC1-8C10-4C3F8C1ACC7E}" destId="{D4133F47-1847-4306-8F13-D2395571A910}" srcOrd="0" destOrd="0" presId="urn:microsoft.com/office/officeart/2005/8/layout/bProcess3"/>
    <dgm:cxn modelId="{99A6A55B-008B-42BE-B2CC-183F6557CF75}" srcId="{FFDF35E1-BB41-4582-AA3C-C51DAC0C9070}" destId="{495D34A7-155A-4E87-8B01-12DE474073BE}" srcOrd="1" destOrd="0" parTransId="{567E34B4-A4B9-4F69-ACF7-DF7C2F3C5F91}" sibTransId="{BD2ED480-9F29-4F42-BF21-629789C3EAD2}"/>
    <dgm:cxn modelId="{E268AA47-CD2D-4C31-996D-BB33DD954990}" srcId="{FFDF35E1-BB41-4582-AA3C-C51DAC0C9070}" destId="{EE93E81D-DCDB-4B82-92CE-0BF80BC811FA}" srcOrd="4" destOrd="0" parTransId="{7C873186-2C79-4743-8C8F-9AC02AE4AB6C}" sibTransId="{0053BCBF-7310-4DCC-A461-322A51F1F34D}"/>
    <dgm:cxn modelId="{FCB1B851-8081-48A5-9F6E-10227402179C}" type="presOf" srcId="{495D34A7-155A-4E87-8B01-12DE474073BE}" destId="{E478DC37-7388-4378-8A26-7DFA0D36AABA}" srcOrd="0" destOrd="0" presId="urn:microsoft.com/office/officeart/2005/8/layout/bProcess3"/>
    <dgm:cxn modelId="{2E930A77-BD99-4063-B257-47380F74C380}" type="presOf" srcId="{98252C6F-12CA-4DBF-B533-9707EDDC331F}" destId="{339EDEDC-A4A4-48D6-BE47-5CF85BBA5207}" srcOrd="1" destOrd="0" presId="urn:microsoft.com/office/officeart/2005/8/layout/bProcess3"/>
    <dgm:cxn modelId="{E8CE3358-1879-4818-AAD9-AD4B57CC8580}" type="presOf" srcId="{441C899A-BC1E-4DB7-84CD-D1202BE8B069}" destId="{3EA47A77-13FE-4B69-BFA2-EC2CDA3F5CEF}" srcOrd="0" destOrd="0" presId="urn:microsoft.com/office/officeart/2005/8/layout/bProcess3"/>
    <dgm:cxn modelId="{88B52A7C-1E9D-424C-97F7-82B24F1C1FF1}" type="presOf" srcId="{3EE5597D-5A0B-47DD-8050-7394B6380550}" destId="{C9506E24-C20A-408B-86CF-CBA31741120C}" srcOrd="1" destOrd="0" presId="urn:microsoft.com/office/officeart/2005/8/layout/bProcess3"/>
    <dgm:cxn modelId="{9D50578F-7A4B-4991-A39B-68F82F2E6F5A}" type="presOf" srcId="{BB30CF0B-6082-4937-A1CE-742A6FA9B54C}" destId="{9006ABC5-28FA-46F5-87BA-BE3D28849926}" srcOrd="0" destOrd="0" presId="urn:microsoft.com/office/officeart/2005/8/layout/bProcess3"/>
    <dgm:cxn modelId="{6BAA09A5-44D6-4B5D-9EEC-045C87961D15}" type="presOf" srcId="{98252C6F-12CA-4DBF-B533-9707EDDC331F}" destId="{2C8DE135-1748-47A0-A8C5-AC0C5ED61511}" srcOrd="0" destOrd="0" presId="urn:microsoft.com/office/officeart/2005/8/layout/bProcess3"/>
    <dgm:cxn modelId="{49DC0AB9-48C5-4479-B2A2-1437D2373322}" type="presOf" srcId="{EE93E81D-DCDB-4B82-92CE-0BF80BC811FA}" destId="{43997F1C-75FF-4194-80A8-2AA68087C167}" srcOrd="0" destOrd="0" presId="urn:microsoft.com/office/officeart/2005/8/layout/bProcess3"/>
    <dgm:cxn modelId="{652129D6-9B91-4DFA-91D1-8C5A91048150}" type="presOf" srcId="{BD2ED480-9F29-4F42-BF21-629789C3EAD2}" destId="{33D78E00-FCC6-446B-B74D-A11C3F1C3F28}" srcOrd="1" destOrd="0" presId="urn:microsoft.com/office/officeart/2005/8/layout/bProcess3"/>
    <dgm:cxn modelId="{132583DC-3DBF-45AB-BD09-F8A1DDB96F15}" type="presOf" srcId="{3EE5597D-5A0B-47DD-8050-7394B6380550}" destId="{AAB9E294-2294-42AA-9C36-C6645B0F2F94}" srcOrd="0" destOrd="0" presId="urn:microsoft.com/office/officeart/2005/8/layout/bProcess3"/>
    <dgm:cxn modelId="{5D8F9FF3-268A-4F3B-BE38-E2F3F8F94652}" srcId="{FFDF35E1-BB41-4582-AA3C-C51DAC0C9070}" destId="{BB30CF0B-6082-4937-A1CE-742A6FA9B54C}" srcOrd="0" destOrd="0" parTransId="{D4B747FB-795D-498E-B71E-DE59C75F3218}" sibTransId="{98252C6F-12CA-4DBF-B533-9707EDDC331F}"/>
    <dgm:cxn modelId="{883F60F7-7728-4AB5-ABBD-DC2AADEC5CC1}" srcId="{FFDF35E1-BB41-4582-AA3C-C51DAC0C9070}" destId="{2032D05E-624E-4DC1-8C10-4C3F8C1ACC7E}" srcOrd="3" destOrd="0" parTransId="{F562D0B6-1659-47A6-863B-BDE63577002A}" sibTransId="{3EE5597D-5A0B-47DD-8050-7394B6380550}"/>
    <dgm:cxn modelId="{B24A9CF9-8DBA-4A0C-A57E-78B307D2A23A}" type="presOf" srcId="{242ED6A8-0657-420B-BB90-271F71B4E0B1}" destId="{EA7F71A7-3A1C-48AE-B54E-76AABBCB7534}" srcOrd="1" destOrd="0" presId="urn:microsoft.com/office/officeart/2005/8/layout/bProcess3"/>
    <dgm:cxn modelId="{061A6785-0116-48FC-A3E7-59AB20D03BAA}" type="presParOf" srcId="{5188323D-181D-4DF4-BF32-EC23EA76AB8C}" destId="{9006ABC5-28FA-46F5-87BA-BE3D28849926}" srcOrd="0" destOrd="0" presId="urn:microsoft.com/office/officeart/2005/8/layout/bProcess3"/>
    <dgm:cxn modelId="{44D74D86-6A40-4ACD-96B4-7DF89C84CF2E}" type="presParOf" srcId="{5188323D-181D-4DF4-BF32-EC23EA76AB8C}" destId="{2C8DE135-1748-47A0-A8C5-AC0C5ED61511}" srcOrd="1" destOrd="0" presId="urn:microsoft.com/office/officeart/2005/8/layout/bProcess3"/>
    <dgm:cxn modelId="{4A4B1FF4-B058-416C-865F-F386DC196EE6}" type="presParOf" srcId="{2C8DE135-1748-47A0-A8C5-AC0C5ED61511}" destId="{339EDEDC-A4A4-48D6-BE47-5CF85BBA5207}" srcOrd="0" destOrd="0" presId="urn:microsoft.com/office/officeart/2005/8/layout/bProcess3"/>
    <dgm:cxn modelId="{0B5176EE-3E7C-44A4-8518-4491173E2156}" type="presParOf" srcId="{5188323D-181D-4DF4-BF32-EC23EA76AB8C}" destId="{E478DC37-7388-4378-8A26-7DFA0D36AABA}" srcOrd="2" destOrd="0" presId="urn:microsoft.com/office/officeart/2005/8/layout/bProcess3"/>
    <dgm:cxn modelId="{A1F51B16-7B22-4BDA-A3B2-60F72A241116}" type="presParOf" srcId="{5188323D-181D-4DF4-BF32-EC23EA76AB8C}" destId="{CEEBBCF8-32D6-4779-B8DE-587FB0C52A8E}" srcOrd="3" destOrd="0" presId="urn:microsoft.com/office/officeart/2005/8/layout/bProcess3"/>
    <dgm:cxn modelId="{1D704857-65E0-49CA-979F-08B0E20DB02A}" type="presParOf" srcId="{CEEBBCF8-32D6-4779-B8DE-587FB0C52A8E}" destId="{33D78E00-FCC6-446B-B74D-A11C3F1C3F28}" srcOrd="0" destOrd="0" presId="urn:microsoft.com/office/officeart/2005/8/layout/bProcess3"/>
    <dgm:cxn modelId="{9E964C20-789E-47C3-9055-59E8106076FE}" type="presParOf" srcId="{5188323D-181D-4DF4-BF32-EC23EA76AB8C}" destId="{3EA47A77-13FE-4B69-BFA2-EC2CDA3F5CEF}" srcOrd="4" destOrd="0" presId="urn:microsoft.com/office/officeart/2005/8/layout/bProcess3"/>
    <dgm:cxn modelId="{D04AA5AC-9826-40FE-8256-F2BE3CC5533F}" type="presParOf" srcId="{5188323D-181D-4DF4-BF32-EC23EA76AB8C}" destId="{0A0CB58E-A74A-4224-A369-F6E291A4280A}" srcOrd="5" destOrd="0" presId="urn:microsoft.com/office/officeart/2005/8/layout/bProcess3"/>
    <dgm:cxn modelId="{6F475394-D308-4BEF-8B4F-A7338B1D403E}" type="presParOf" srcId="{0A0CB58E-A74A-4224-A369-F6E291A4280A}" destId="{EA7F71A7-3A1C-48AE-B54E-76AABBCB7534}" srcOrd="0" destOrd="0" presId="urn:microsoft.com/office/officeart/2005/8/layout/bProcess3"/>
    <dgm:cxn modelId="{EBAA4E8D-2DF4-4E42-9CBB-23E32D5BDDEB}" type="presParOf" srcId="{5188323D-181D-4DF4-BF32-EC23EA76AB8C}" destId="{D4133F47-1847-4306-8F13-D2395571A910}" srcOrd="6" destOrd="0" presId="urn:microsoft.com/office/officeart/2005/8/layout/bProcess3"/>
    <dgm:cxn modelId="{C7F9E2FB-A4AF-45D1-BE52-9295F11AF767}" type="presParOf" srcId="{5188323D-181D-4DF4-BF32-EC23EA76AB8C}" destId="{AAB9E294-2294-42AA-9C36-C6645B0F2F94}" srcOrd="7" destOrd="0" presId="urn:microsoft.com/office/officeart/2005/8/layout/bProcess3"/>
    <dgm:cxn modelId="{4C306401-1762-405E-8D36-AC0AFDF2EE28}" type="presParOf" srcId="{AAB9E294-2294-42AA-9C36-C6645B0F2F94}" destId="{C9506E24-C20A-408B-86CF-CBA31741120C}" srcOrd="0" destOrd="0" presId="urn:microsoft.com/office/officeart/2005/8/layout/bProcess3"/>
    <dgm:cxn modelId="{49707E3A-9562-4BB6-9F0A-1614D7026FF2}" type="presParOf" srcId="{5188323D-181D-4DF4-BF32-EC23EA76AB8C}" destId="{43997F1C-75FF-4194-80A8-2AA68087C167}" srcOrd="8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CD42B73-2043-4B85-87AF-72854845EE07}">
      <dsp:nvSpPr>
        <dsp:cNvPr id="0" name=""/>
        <dsp:cNvSpPr/>
      </dsp:nvSpPr>
      <dsp:spPr>
        <a:xfrm>
          <a:off x="3362154" y="1712691"/>
          <a:ext cx="741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41059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713393" y="1754553"/>
        <a:ext cx="38582" cy="7716"/>
      </dsp:txXfrm>
    </dsp:sp>
    <dsp:sp modelId="{C25D01A0-EEB7-4512-8820-BC18202BAC8D}">
      <dsp:nvSpPr>
        <dsp:cNvPr id="0" name=""/>
        <dsp:cNvSpPr/>
      </dsp:nvSpPr>
      <dsp:spPr>
        <a:xfrm>
          <a:off x="8912" y="751898"/>
          <a:ext cx="3355042" cy="2013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Univers Condensed"/>
            </a:rPr>
            <a:t>External Analysis</a:t>
          </a:r>
          <a:endParaRPr lang="en-GB" sz="2900" kern="1200" dirty="0"/>
        </a:p>
      </dsp:txBody>
      <dsp:txXfrm>
        <a:off x="8912" y="751898"/>
        <a:ext cx="3355042" cy="2013025"/>
      </dsp:txXfrm>
    </dsp:sp>
    <dsp:sp modelId="{9CBF6299-0945-4695-AE48-DD52BC40385A}">
      <dsp:nvSpPr>
        <dsp:cNvPr id="0" name=""/>
        <dsp:cNvSpPr/>
      </dsp:nvSpPr>
      <dsp:spPr>
        <a:xfrm>
          <a:off x="7488856" y="1712691"/>
          <a:ext cx="741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41059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7840094" y="1754553"/>
        <a:ext cx="38582" cy="7716"/>
      </dsp:txXfrm>
    </dsp:sp>
    <dsp:sp modelId="{1702C32A-8D07-4E7A-BEE9-D643DE2FB40B}">
      <dsp:nvSpPr>
        <dsp:cNvPr id="0" name=""/>
        <dsp:cNvSpPr/>
      </dsp:nvSpPr>
      <dsp:spPr>
        <a:xfrm>
          <a:off x="4135614" y="751898"/>
          <a:ext cx="3355042" cy="2013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Univers Condensed"/>
            </a:rPr>
            <a:t>Industry Analysis</a:t>
          </a:r>
          <a:endParaRPr lang="en-GB" sz="2900" kern="1200" dirty="0"/>
        </a:p>
      </dsp:txBody>
      <dsp:txXfrm>
        <a:off x="4135614" y="751898"/>
        <a:ext cx="3355042" cy="2013025"/>
      </dsp:txXfrm>
    </dsp:sp>
    <dsp:sp modelId="{A0717FC5-CEE0-4F3E-8128-8CEA566153B2}">
      <dsp:nvSpPr>
        <dsp:cNvPr id="0" name=""/>
        <dsp:cNvSpPr/>
      </dsp:nvSpPr>
      <dsp:spPr>
        <a:xfrm>
          <a:off x="1686433" y="2763124"/>
          <a:ext cx="8253403" cy="741059"/>
        </a:xfrm>
        <a:custGeom>
          <a:avLst/>
          <a:gdLst/>
          <a:ahLst/>
          <a:cxnLst/>
          <a:rect l="0" t="0" r="0" b="0"/>
          <a:pathLst>
            <a:path>
              <a:moveTo>
                <a:pt x="8253403" y="0"/>
              </a:moveTo>
              <a:lnTo>
                <a:pt x="8253403" y="387629"/>
              </a:lnTo>
              <a:lnTo>
                <a:pt x="0" y="387629"/>
              </a:lnTo>
              <a:lnTo>
                <a:pt x="0" y="741059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5605900" y="3129795"/>
        <a:ext cx="414469" cy="7716"/>
      </dsp:txXfrm>
    </dsp:sp>
    <dsp:sp modelId="{39779EBB-CF00-4694-8589-BB5782077146}">
      <dsp:nvSpPr>
        <dsp:cNvPr id="0" name=""/>
        <dsp:cNvSpPr/>
      </dsp:nvSpPr>
      <dsp:spPr>
        <a:xfrm>
          <a:off x="8262316" y="751898"/>
          <a:ext cx="3355042" cy="2013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Univers Condensed"/>
            </a:rPr>
            <a:t>Competitive Prices</a:t>
          </a:r>
          <a:endParaRPr lang="en-GB" sz="2900" kern="1200" dirty="0"/>
        </a:p>
      </dsp:txBody>
      <dsp:txXfrm>
        <a:off x="8262316" y="751898"/>
        <a:ext cx="3355042" cy="2013025"/>
      </dsp:txXfrm>
    </dsp:sp>
    <dsp:sp modelId="{E3EA24B7-5F06-4993-BF16-43B6BD3DAB48}">
      <dsp:nvSpPr>
        <dsp:cNvPr id="0" name=""/>
        <dsp:cNvSpPr/>
      </dsp:nvSpPr>
      <dsp:spPr>
        <a:xfrm>
          <a:off x="3362154" y="4497376"/>
          <a:ext cx="74105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41059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713393" y="4539238"/>
        <a:ext cx="38582" cy="7716"/>
      </dsp:txXfrm>
    </dsp:sp>
    <dsp:sp modelId="{31B49AE0-D2A4-4B1D-AA9C-21710EE69C32}">
      <dsp:nvSpPr>
        <dsp:cNvPr id="0" name=""/>
        <dsp:cNvSpPr/>
      </dsp:nvSpPr>
      <dsp:spPr>
        <a:xfrm>
          <a:off x="8912" y="3536583"/>
          <a:ext cx="3355042" cy="2013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Univers Condensed"/>
            </a:rPr>
            <a:t>Methods of Development</a:t>
          </a:r>
          <a:endParaRPr lang="en-GB" sz="2900" kern="1200" dirty="0"/>
        </a:p>
      </dsp:txBody>
      <dsp:txXfrm>
        <a:off x="8912" y="3536583"/>
        <a:ext cx="3355042" cy="2013025"/>
      </dsp:txXfrm>
    </dsp:sp>
    <dsp:sp modelId="{DDFBC183-48B2-4E26-B00F-F4334FD2E5A9}">
      <dsp:nvSpPr>
        <dsp:cNvPr id="0" name=""/>
        <dsp:cNvSpPr/>
      </dsp:nvSpPr>
      <dsp:spPr>
        <a:xfrm>
          <a:off x="4135614" y="3536583"/>
          <a:ext cx="3355042" cy="201302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6248" tIns="206248" rIns="206248" bIns="206248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 dirty="0">
              <a:latin typeface="Univers Condensed"/>
            </a:rPr>
            <a:t>Internationalisation</a:t>
          </a:r>
          <a:endParaRPr lang="en-GB" sz="2900" kern="1200" dirty="0"/>
        </a:p>
      </dsp:txBody>
      <dsp:txXfrm>
        <a:off x="4135614" y="3536583"/>
        <a:ext cx="3355042" cy="20130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8DE135-1748-47A0-A8C5-AC0C5ED61511}">
      <dsp:nvSpPr>
        <dsp:cNvPr id="0" name=""/>
        <dsp:cNvSpPr/>
      </dsp:nvSpPr>
      <dsp:spPr>
        <a:xfrm>
          <a:off x="3739639" y="1111950"/>
          <a:ext cx="8276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276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132008" y="1153379"/>
        <a:ext cx="42912" cy="8582"/>
      </dsp:txXfrm>
    </dsp:sp>
    <dsp:sp modelId="{9006ABC5-28FA-46F5-87BA-BE3D28849926}">
      <dsp:nvSpPr>
        <dsp:cNvPr id="0" name=""/>
        <dsp:cNvSpPr/>
      </dsp:nvSpPr>
      <dsp:spPr>
        <a:xfrm>
          <a:off x="9912" y="38212"/>
          <a:ext cx="3731526" cy="223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Univers Condensed"/>
            </a:rPr>
            <a:t>Internal Analysis</a:t>
          </a:r>
          <a:endParaRPr lang="en-GB" sz="4000" kern="1200" dirty="0"/>
        </a:p>
      </dsp:txBody>
      <dsp:txXfrm>
        <a:off x="9912" y="38212"/>
        <a:ext cx="3731526" cy="2238916"/>
      </dsp:txXfrm>
    </dsp:sp>
    <dsp:sp modelId="{CEEBBCF8-32D6-4779-B8DE-587FB0C52A8E}">
      <dsp:nvSpPr>
        <dsp:cNvPr id="0" name=""/>
        <dsp:cNvSpPr/>
      </dsp:nvSpPr>
      <dsp:spPr>
        <a:xfrm>
          <a:off x="8329417" y="1111950"/>
          <a:ext cx="8276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276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8721786" y="1153379"/>
        <a:ext cx="42912" cy="8582"/>
      </dsp:txXfrm>
    </dsp:sp>
    <dsp:sp modelId="{E478DC37-7388-4378-8A26-7DFA0D36AABA}">
      <dsp:nvSpPr>
        <dsp:cNvPr id="0" name=""/>
        <dsp:cNvSpPr/>
      </dsp:nvSpPr>
      <dsp:spPr>
        <a:xfrm>
          <a:off x="4599690" y="38212"/>
          <a:ext cx="3731526" cy="223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Univers Condensed"/>
            </a:rPr>
            <a:t>Value Chain</a:t>
          </a:r>
          <a:endParaRPr lang="en-GB" sz="4000" kern="1200" dirty="0"/>
        </a:p>
      </dsp:txBody>
      <dsp:txXfrm>
        <a:off x="4599690" y="38212"/>
        <a:ext cx="3731526" cy="2238916"/>
      </dsp:txXfrm>
    </dsp:sp>
    <dsp:sp modelId="{0A0CB58E-A74A-4224-A369-F6E291A4280A}">
      <dsp:nvSpPr>
        <dsp:cNvPr id="0" name=""/>
        <dsp:cNvSpPr/>
      </dsp:nvSpPr>
      <dsp:spPr>
        <a:xfrm>
          <a:off x="1875676" y="2275328"/>
          <a:ext cx="9179555" cy="827651"/>
        </a:xfrm>
        <a:custGeom>
          <a:avLst/>
          <a:gdLst/>
          <a:ahLst/>
          <a:cxnLst/>
          <a:rect l="0" t="0" r="0" b="0"/>
          <a:pathLst>
            <a:path>
              <a:moveTo>
                <a:pt x="9179555" y="0"/>
              </a:moveTo>
              <a:lnTo>
                <a:pt x="9179555" y="430925"/>
              </a:lnTo>
              <a:lnTo>
                <a:pt x="0" y="430925"/>
              </a:lnTo>
              <a:lnTo>
                <a:pt x="0" y="827651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6234964" y="2684862"/>
        <a:ext cx="460979" cy="8582"/>
      </dsp:txXfrm>
    </dsp:sp>
    <dsp:sp modelId="{3EA47A77-13FE-4B69-BFA2-EC2CDA3F5CEF}">
      <dsp:nvSpPr>
        <dsp:cNvPr id="0" name=""/>
        <dsp:cNvSpPr/>
      </dsp:nvSpPr>
      <dsp:spPr>
        <a:xfrm>
          <a:off x="9189468" y="38212"/>
          <a:ext cx="3731526" cy="223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Univers Condensed"/>
            </a:rPr>
            <a:t>Culture(cultural web)</a:t>
          </a:r>
          <a:endParaRPr lang="en-GB" sz="4000" kern="1200" dirty="0"/>
        </a:p>
      </dsp:txBody>
      <dsp:txXfrm>
        <a:off x="9189468" y="38212"/>
        <a:ext cx="3731526" cy="2238916"/>
      </dsp:txXfrm>
    </dsp:sp>
    <dsp:sp modelId="{AAB9E294-2294-42AA-9C36-C6645B0F2F94}">
      <dsp:nvSpPr>
        <dsp:cNvPr id="0" name=""/>
        <dsp:cNvSpPr/>
      </dsp:nvSpPr>
      <dsp:spPr>
        <a:xfrm>
          <a:off x="3739639" y="4209117"/>
          <a:ext cx="827651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827651" y="45720"/>
              </a:lnTo>
            </a:path>
          </a:pathLst>
        </a:custGeom>
        <a:noFill/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4132008" y="4250546"/>
        <a:ext cx="42912" cy="8582"/>
      </dsp:txXfrm>
    </dsp:sp>
    <dsp:sp modelId="{D4133F47-1847-4306-8F13-D2395571A910}">
      <dsp:nvSpPr>
        <dsp:cNvPr id="0" name=""/>
        <dsp:cNvSpPr/>
      </dsp:nvSpPr>
      <dsp:spPr>
        <a:xfrm>
          <a:off x="9912" y="3135379"/>
          <a:ext cx="3731526" cy="223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Univers Condensed"/>
            </a:rPr>
            <a:t>Strategic implementation</a:t>
          </a:r>
          <a:endParaRPr lang="en-GB" sz="4000" kern="1200" dirty="0"/>
        </a:p>
      </dsp:txBody>
      <dsp:txXfrm>
        <a:off x="9912" y="3135379"/>
        <a:ext cx="3731526" cy="2238916"/>
      </dsp:txXfrm>
    </dsp:sp>
    <dsp:sp modelId="{43997F1C-75FF-4194-80A8-2AA68087C167}">
      <dsp:nvSpPr>
        <dsp:cNvPr id="0" name=""/>
        <dsp:cNvSpPr/>
      </dsp:nvSpPr>
      <dsp:spPr>
        <a:xfrm>
          <a:off x="4599690" y="3135379"/>
          <a:ext cx="3731526" cy="2238916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marL="0" lvl="0" indent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000" kern="1200" dirty="0">
              <a:latin typeface="Univers Condensed"/>
            </a:rPr>
            <a:t>Change Management</a:t>
          </a:r>
          <a:endParaRPr lang="en-GB" sz="4000" kern="1200" dirty="0"/>
        </a:p>
      </dsp:txBody>
      <dsp:txXfrm>
        <a:off x="4599690" y="3135379"/>
        <a:ext cx="3731526" cy="223891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40780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552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6578B-CD85-4BF1-A729-E8E8079B5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5383" y="1709738"/>
            <a:ext cx="10632067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8448C1-C13F-4826-8347-EEB00A6643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15383" y="4589463"/>
            <a:ext cx="10632067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06546A-957F-4C4D-9744-1177AD258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B64E7-5594-42A3-ADBF-E95A7ACEAD64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DB149C-CC63-4E3A-A83D-EF637EB51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94775-7982-41EC-B584-D51224D38F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97397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CE4BD8-507D-48E4-A624-F16A741C3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7E4-3A39-457C-A059-7DFB6039D9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04088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141E17-47CE-4A78-B0FA-0E9786DA67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81344" y="2221992"/>
            <a:ext cx="5212080" cy="373989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F02C13-D3ED-4044-9716-F29D79A184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62B0B-D248-4FFB-8695-AD7FA4B1284A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F334AD-FB29-4355-B5CF-85E61B4F3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AA154-790C-4774-9C21-8C543E733F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5349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07DD35-7673-4F88-86B0-634883B5E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7" y="929147"/>
            <a:ext cx="10689336" cy="79845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820D7-3E0B-47C6-A583-C4C839C5AF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4088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839A7B-97D5-400F-B802-A0FF28FE9F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04088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2E0ECA2-DBF1-4681-9DFA-93AFD1B371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81344" y="1756538"/>
            <a:ext cx="5212080" cy="657225"/>
          </a:xfrm>
        </p:spPr>
        <p:txBody>
          <a:bodyPr anchor="b">
            <a:normAutofit/>
          </a:bodyPr>
          <a:lstStyle>
            <a:lvl1pPr marL="0" indent="0">
              <a:buNone/>
              <a:defRPr sz="1600" b="1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90EBBBB-517F-4ED7-9E51-CF0F7590B4D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81344" y="2442702"/>
            <a:ext cx="5212080" cy="351918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11B5C7-1E37-478F-B4B0-C7202FFE4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378EFB-9159-4510-B73F-4F0409ADE937}" type="datetime1">
              <a:rPr lang="en-US" smtClean="0"/>
              <a:t>6/13/2025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53F7EF-507C-4CB3-86C5-8B34FFFC1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E3DEA6-E4EB-4C2A-8B4F-55EC965B6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727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32964-A933-4B98-A141-A4B316DAF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D684C9D-23DA-42B0-9DD3-7592F72E8D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BC9412-2452-4BED-A324-9D8C115361AD}" type="datetime1">
              <a:rPr lang="en-US" smtClean="0"/>
              <a:t>6/13/2025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8BF8F05-876F-49D8-AE30-5BB2A91ECD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53D20DA-9260-4577-BB51-789570A243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10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2C1F24-E0A1-45A7-8EF5-92CD97993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18F62-D251-40E8-A23C-F4CFE9FEAB41}" type="datetime1">
              <a:rPr lang="en-US" smtClean="0"/>
              <a:t>6/13/2025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E021C19-210E-46B0-9036-5D8AECC9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A880FEF-487E-44DF-8615-DF22104196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829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A568EE-74C8-43A6-90BC-2DDD965CF6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9848"/>
            <a:ext cx="4093599" cy="131673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1C35AC-CAE3-48CF-A3E4-A075C9FDD7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1069848"/>
            <a:ext cx="6172200" cy="47912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D9D03EA-5FAD-4609-A2B8-624E426847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1176"/>
            <a:ext cx="4093599" cy="331927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58D2EA-2191-4216-B64D-067BDFE123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76144-149E-4874-93A5-554A0357CF82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042128-DAB4-481C-BEE6-3523E8E88B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50E382-C500-4A4C-A7C6-43860383A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0948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9FE98B-EACF-4251-A8AF-0D9EDD17C6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4088" y="1066800"/>
            <a:ext cx="4103431" cy="1317523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905F473-761A-4002-AF70-9FF878D013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1066800"/>
            <a:ext cx="6172200" cy="4794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C2E6A-F834-4540-BB00-E13CB45DC3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04088" y="2552700"/>
            <a:ext cx="4103431" cy="33162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38EAB-AD63-415C-B263-BA1D8FBE3C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BA65D8-0540-4835-AE5C-25D29DBA01BE}" type="datetime1">
              <a:rPr lang="en-US" smtClean="0"/>
              <a:t>6/13/2025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E5541-B6DE-45E8-BCFE-0DFC4F5740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B78D45-289B-46AF-8CB9-E6150BEA17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01586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359C1-C098-4BF4-A55D-782F4E606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343C7E-1E8B-4D38-9B81-1AA2A8978E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A70B00-53AE-4D3F-91BE-A8D789ED9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3C8B9C-477D-492A-96AD-1FC2CC997A73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7FC7-8124-4F70-A849-B6BCC5189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7CEBE4-50DC-47DB-B699-CCC024336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435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B418279-D3B8-4C6A-AB74-9DE3777712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242322" y="997974"/>
            <a:ext cx="2349043" cy="49849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8F733C-9309-4197-BACA-207CDC8935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8927" y="997973"/>
            <a:ext cx="8473395" cy="49849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ACD4D0-5BE6-412D-B08B-5DFFD5935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3AED5-E26D-4E29-B1B3-7847B6779594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021651-B786-4A39-A10F-F5231D0A2C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504D2D-9379-40DE-9F45-3004BE54F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727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6/13/2025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1895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1" r:id="rId6"/>
    <p:sldLayoutId id="2147483787" r:id="rId7"/>
    <p:sldLayoutId id="2147483788" r:id="rId8"/>
    <p:sldLayoutId id="2147483789" r:id="rId9"/>
    <p:sldLayoutId id="2147483790" r:id="rId10"/>
    <p:sldLayoutId id="2147483792" r:id="rId1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5.jpeg"/><Relationship Id="rId7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profslusos.blogspot.com/2013/01/" TargetMode="Externa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Family_jump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lezea.com/about/" TargetMode="Externa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14" descr="A colourful light bulb with business icons">
            <a:extLst>
              <a:ext uri="{FF2B5EF4-FFF2-40B4-BE49-F238E27FC236}">
                <a16:creationId xmlns:a16="http://schemas.microsoft.com/office/drawing/2014/main" id="{5713F498-9715-0484-65FB-FFF89CCB25C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508" b="4135"/>
          <a:stretch>
            <a:fillRect/>
          </a:stretch>
        </p:blipFill>
        <p:spPr>
          <a:xfrm>
            <a:off x="1" y="10"/>
            <a:ext cx="12192000" cy="6857989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33541" y="990599"/>
            <a:ext cx="5619054" cy="4849091"/>
          </a:xfrm>
        </p:spPr>
        <p:txBody>
          <a:bodyPr anchor="ctr">
            <a:normAutofit/>
          </a:bodyPr>
          <a:lstStyle/>
          <a:p>
            <a:pPr algn="r"/>
            <a:r>
              <a:rPr lang="en-GB" dirty="0">
                <a:solidFill>
                  <a:srgbClr val="FFFFFF"/>
                </a:solidFill>
              </a:rPr>
              <a:t>Time Management</a:t>
            </a: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712865" y="1447799"/>
            <a:ext cx="2368905" cy="407669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Essential Skills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C804EF1F-125C-3395-8F1A-21D44C68E852}"/>
              </a:ext>
            </a:extLst>
          </p:cNvPr>
          <p:cNvGrpSpPr/>
          <p:nvPr/>
        </p:nvGrpSpPr>
        <p:grpSpPr>
          <a:xfrm>
            <a:off x="2276726" y="724801"/>
            <a:ext cx="2883927" cy="5424947"/>
            <a:chOff x="8502442" y="722669"/>
            <a:chExt cx="2883927" cy="54249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2E641327-CE19-3AC8-F90C-DFD5043E031A}"/>
                </a:ext>
              </a:extLst>
            </p:cNvPr>
            <p:cNvSpPr/>
            <p:nvPr/>
          </p:nvSpPr>
          <p:spPr>
            <a:xfrm>
              <a:off x="8502442" y="722669"/>
              <a:ext cx="2512139" cy="542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Methods of development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582BC145-FB04-BEE4-2238-585D68496A60}"/>
                </a:ext>
              </a:extLst>
            </p:cNvPr>
            <p:cNvSpPr txBox="1"/>
            <p:nvPr/>
          </p:nvSpPr>
          <p:spPr>
            <a:xfrm>
              <a:off x="9002414" y="1381843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D</a:t>
              </a:r>
              <a:endParaRPr lang="en-US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C5554A30-0191-1012-8A16-731C7159249A}"/>
                </a:ext>
              </a:extLst>
            </p:cNvPr>
            <p:cNvSpPr/>
            <p:nvPr/>
          </p:nvSpPr>
          <p:spPr>
            <a:xfrm rot="5400000">
              <a:off x="10669204" y="1524612"/>
              <a:ext cx="1060704" cy="373626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Graphic 19" descr="Brain in head with solid fill">
              <a:extLst>
                <a:ext uri="{FF2B5EF4-FFF2-40B4-BE49-F238E27FC236}">
                  <a16:creationId xmlns:a16="http://schemas.microsoft.com/office/drawing/2014/main" id="{B8B4C3D9-068D-54C4-5ED4-1C1E19A6F8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01313" y="4458926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125BB5E3-4CEF-BEC7-0419-516980099802}"/>
              </a:ext>
            </a:extLst>
          </p:cNvPr>
          <p:cNvGrpSpPr/>
          <p:nvPr/>
        </p:nvGrpSpPr>
        <p:grpSpPr>
          <a:xfrm>
            <a:off x="1772862" y="713256"/>
            <a:ext cx="2883926" cy="5424947"/>
            <a:chOff x="5995216" y="722670"/>
            <a:chExt cx="2883926" cy="542494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6FB111EF-3860-71C3-F792-6F30B35F5E65}"/>
                </a:ext>
              </a:extLst>
            </p:cNvPr>
            <p:cNvSpPr/>
            <p:nvPr/>
          </p:nvSpPr>
          <p:spPr>
            <a:xfrm>
              <a:off x="5995216" y="722670"/>
              <a:ext cx="2512141" cy="54249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 err="1">
                  <a:latin typeface="Algerian"/>
                  <a:ea typeface="Cambria"/>
                  <a:cs typeface="Calibri"/>
                </a:rPr>
                <a:t>INternal</a:t>
              </a:r>
              <a:r>
                <a:rPr lang="en-GB" sz="3200" dirty="0">
                  <a:latin typeface="Algerian"/>
                  <a:ea typeface="Cambria"/>
                  <a:cs typeface="Calibri"/>
                </a:rPr>
                <a:t> analysis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67B92B4-E7C7-E646-854F-54D27AC662FC}"/>
                </a:ext>
              </a:extLst>
            </p:cNvPr>
            <p:cNvSpPr txBox="1"/>
            <p:nvPr/>
          </p:nvSpPr>
          <p:spPr>
            <a:xfrm>
              <a:off x="6495188" y="1381842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C</a:t>
              </a:r>
              <a:endParaRPr lang="en-US" dirty="0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84843F81-7C50-0FD3-EF6D-23608E554107}"/>
                </a:ext>
              </a:extLst>
            </p:cNvPr>
            <p:cNvSpPr/>
            <p:nvPr/>
          </p:nvSpPr>
          <p:spPr>
            <a:xfrm rot="5400000">
              <a:off x="8161977" y="1524611"/>
              <a:ext cx="1060704" cy="373626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Graphic 18" descr="Brain in head with solid fill">
              <a:extLst>
                <a:ext uri="{FF2B5EF4-FFF2-40B4-BE49-F238E27FC236}">
                  <a16:creationId xmlns:a16="http://schemas.microsoft.com/office/drawing/2014/main" id="{BFBBC8DE-BE95-2B37-BD24-C3E66EDF32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94088" y="4458927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6E36928-58C3-A003-9BBC-CE33ECECDF2C}"/>
              </a:ext>
            </a:extLst>
          </p:cNvPr>
          <p:cNvGrpSpPr/>
          <p:nvPr/>
        </p:nvGrpSpPr>
        <p:grpSpPr>
          <a:xfrm>
            <a:off x="1328992" y="713257"/>
            <a:ext cx="2908506" cy="5424947"/>
            <a:chOff x="3463412" y="734961"/>
            <a:chExt cx="2908506" cy="542494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12B55AA0-AE3C-0E96-A40D-0EE6AFFE3238}"/>
                </a:ext>
              </a:extLst>
            </p:cNvPr>
            <p:cNvSpPr/>
            <p:nvPr/>
          </p:nvSpPr>
          <p:spPr>
            <a:xfrm>
              <a:off x="3463412" y="734961"/>
              <a:ext cx="2536720" cy="542494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Microsoft Sans Serif"/>
                  <a:cs typeface="Microsoft Sans Serif"/>
                </a:rPr>
                <a:t>External analysis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35FC4B3-0223-0E38-7431-329F9A149498}"/>
                </a:ext>
              </a:extLst>
            </p:cNvPr>
            <p:cNvSpPr txBox="1"/>
            <p:nvPr/>
          </p:nvSpPr>
          <p:spPr>
            <a:xfrm>
              <a:off x="3975671" y="1381841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B</a:t>
              </a:r>
              <a:endParaRPr lang="en-US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8EB7C340-D5B7-6E76-9AA9-6CE09DEB60A9}"/>
                </a:ext>
              </a:extLst>
            </p:cNvPr>
            <p:cNvSpPr/>
            <p:nvPr/>
          </p:nvSpPr>
          <p:spPr>
            <a:xfrm rot="5400000">
              <a:off x="5654753" y="1524613"/>
              <a:ext cx="1060704" cy="373626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Graphic 17" descr="Brain in head with solid fill">
              <a:extLst>
                <a:ext uri="{FF2B5EF4-FFF2-40B4-BE49-F238E27FC236}">
                  <a16:creationId xmlns:a16="http://schemas.microsoft.com/office/drawing/2014/main" id="{CD078D86-A983-1188-E02B-E4E45F884C7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274573" y="4458928"/>
              <a:ext cx="914400" cy="91440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4CB11B91-D563-DDAA-6730-ECD210DEF9E1}"/>
              </a:ext>
            </a:extLst>
          </p:cNvPr>
          <p:cNvGrpSpPr/>
          <p:nvPr/>
        </p:nvGrpSpPr>
        <p:grpSpPr>
          <a:xfrm>
            <a:off x="792030" y="722671"/>
            <a:ext cx="2933086" cy="5424947"/>
            <a:chOff x="907026" y="734962"/>
            <a:chExt cx="2933086" cy="542494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A198184F-927E-DD91-A801-06BDF42E74C3}"/>
                </a:ext>
              </a:extLst>
            </p:cNvPr>
            <p:cNvSpPr/>
            <p:nvPr/>
          </p:nvSpPr>
          <p:spPr>
            <a:xfrm>
              <a:off x="907026" y="734962"/>
              <a:ext cx="2561302" cy="542494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Strategy and tools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C4B9E5B8-262C-1056-12AC-9D3A58D69741}"/>
                </a:ext>
              </a:extLst>
            </p:cNvPr>
            <p:cNvSpPr txBox="1"/>
            <p:nvPr/>
          </p:nvSpPr>
          <p:spPr>
            <a:xfrm>
              <a:off x="1493028" y="1381844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A</a:t>
              </a:r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CAC57051-15B9-E3C1-926B-A7174598C113}"/>
                </a:ext>
              </a:extLst>
            </p:cNvPr>
            <p:cNvSpPr/>
            <p:nvPr/>
          </p:nvSpPr>
          <p:spPr>
            <a:xfrm rot="5400000">
              <a:off x="3122947" y="1524614"/>
              <a:ext cx="1060704" cy="37362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Graphic 16" descr="Brain in head with solid fill">
              <a:extLst>
                <a:ext uri="{FF2B5EF4-FFF2-40B4-BE49-F238E27FC236}">
                  <a16:creationId xmlns:a16="http://schemas.microsoft.com/office/drawing/2014/main" id="{356DB0D8-E5D4-88BD-9375-019E54672A9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730477" y="445892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23975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31E1A2-EB69-3BC2-26C6-3EED76EAB4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296BDCF3-F66D-5BD3-A5AE-4E4371A0AF13}"/>
              </a:ext>
            </a:extLst>
          </p:cNvPr>
          <p:cNvGrpSpPr/>
          <p:nvPr/>
        </p:nvGrpSpPr>
        <p:grpSpPr>
          <a:xfrm>
            <a:off x="4239453" y="713256"/>
            <a:ext cx="2883927" cy="5424947"/>
            <a:chOff x="8502442" y="722669"/>
            <a:chExt cx="2883927" cy="54249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E41897F-31E8-90E4-6E0E-274FEE715575}"/>
                </a:ext>
              </a:extLst>
            </p:cNvPr>
            <p:cNvSpPr/>
            <p:nvPr/>
          </p:nvSpPr>
          <p:spPr>
            <a:xfrm>
              <a:off x="8502442" y="722669"/>
              <a:ext cx="2512139" cy="542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Methods of development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B8B4B84E-AB0A-6524-6DAE-7AA2DEB97DB4}"/>
                </a:ext>
              </a:extLst>
            </p:cNvPr>
            <p:cNvSpPr txBox="1"/>
            <p:nvPr/>
          </p:nvSpPr>
          <p:spPr>
            <a:xfrm>
              <a:off x="9002414" y="1381843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D</a:t>
              </a:r>
              <a:endParaRPr lang="en-US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4F4B5161-405B-0E5D-C853-9D444C274427}"/>
                </a:ext>
              </a:extLst>
            </p:cNvPr>
            <p:cNvSpPr/>
            <p:nvPr/>
          </p:nvSpPr>
          <p:spPr>
            <a:xfrm rot="5400000">
              <a:off x="10669204" y="1524612"/>
              <a:ext cx="1060704" cy="373626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Graphic 19" descr="Brain in head with solid fill">
              <a:extLst>
                <a:ext uri="{FF2B5EF4-FFF2-40B4-BE49-F238E27FC236}">
                  <a16:creationId xmlns:a16="http://schemas.microsoft.com/office/drawing/2014/main" id="{324C4A9E-E273-F7AD-49BA-AAA492B75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01313" y="4458926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E18F4AA-FE28-3798-F591-3F751DA4C553}"/>
              </a:ext>
            </a:extLst>
          </p:cNvPr>
          <p:cNvGrpSpPr/>
          <p:nvPr/>
        </p:nvGrpSpPr>
        <p:grpSpPr>
          <a:xfrm>
            <a:off x="1772862" y="713256"/>
            <a:ext cx="2883926" cy="5424947"/>
            <a:chOff x="5995216" y="722670"/>
            <a:chExt cx="2883926" cy="542494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F3D3984C-AF6F-DDC2-6F1B-B60ECC2084D7}"/>
                </a:ext>
              </a:extLst>
            </p:cNvPr>
            <p:cNvSpPr/>
            <p:nvPr/>
          </p:nvSpPr>
          <p:spPr>
            <a:xfrm>
              <a:off x="5995216" y="722670"/>
              <a:ext cx="2512141" cy="54249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 err="1">
                  <a:latin typeface="Algerian"/>
                  <a:ea typeface="Cambria"/>
                  <a:cs typeface="Calibri"/>
                </a:rPr>
                <a:t>INternal</a:t>
              </a:r>
              <a:r>
                <a:rPr lang="en-GB" sz="3200" dirty="0">
                  <a:latin typeface="Algerian"/>
                  <a:ea typeface="Cambria"/>
                  <a:cs typeface="Calibri"/>
                </a:rPr>
                <a:t> analysis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43A8DAF-E0C1-56BA-2FC2-F87AC46B70FE}"/>
                </a:ext>
              </a:extLst>
            </p:cNvPr>
            <p:cNvSpPr txBox="1"/>
            <p:nvPr/>
          </p:nvSpPr>
          <p:spPr>
            <a:xfrm>
              <a:off x="6495188" y="1381842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C</a:t>
              </a:r>
              <a:endParaRPr lang="en-US" dirty="0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54AD9683-7B33-AB34-C534-EC148E5E6942}"/>
                </a:ext>
              </a:extLst>
            </p:cNvPr>
            <p:cNvSpPr/>
            <p:nvPr/>
          </p:nvSpPr>
          <p:spPr>
            <a:xfrm rot="5400000">
              <a:off x="8161977" y="1524611"/>
              <a:ext cx="1060704" cy="373626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Graphic 18" descr="Brain in head with solid fill">
              <a:extLst>
                <a:ext uri="{FF2B5EF4-FFF2-40B4-BE49-F238E27FC236}">
                  <a16:creationId xmlns:a16="http://schemas.microsoft.com/office/drawing/2014/main" id="{5FFCF946-0448-C8D1-B2FB-0282C9E5809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94088" y="4458927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D7D7DAA7-31C5-AECA-8DCF-D80FA8003DA1}"/>
              </a:ext>
            </a:extLst>
          </p:cNvPr>
          <p:cNvGrpSpPr/>
          <p:nvPr/>
        </p:nvGrpSpPr>
        <p:grpSpPr>
          <a:xfrm>
            <a:off x="1328992" y="713257"/>
            <a:ext cx="2908506" cy="5424947"/>
            <a:chOff x="3463412" y="734961"/>
            <a:chExt cx="2908506" cy="542494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ECF8A15-7C1E-6D76-5CC5-1A353656A4DB}"/>
                </a:ext>
              </a:extLst>
            </p:cNvPr>
            <p:cNvSpPr/>
            <p:nvPr/>
          </p:nvSpPr>
          <p:spPr>
            <a:xfrm>
              <a:off x="3463412" y="734961"/>
              <a:ext cx="2536720" cy="542494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Microsoft Sans Serif"/>
                  <a:cs typeface="Microsoft Sans Serif"/>
                </a:rPr>
                <a:t>External analysis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1E59AEA-8231-05D5-763C-9770386444CD}"/>
                </a:ext>
              </a:extLst>
            </p:cNvPr>
            <p:cNvSpPr txBox="1"/>
            <p:nvPr/>
          </p:nvSpPr>
          <p:spPr>
            <a:xfrm>
              <a:off x="3975671" y="1381841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B</a:t>
              </a:r>
              <a:endParaRPr lang="en-US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A3195FA5-D561-5753-9323-A93A15349705}"/>
                </a:ext>
              </a:extLst>
            </p:cNvPr>
            <p:cNvSpPr/>
            <p:nvPr/>
          </p:nvSpPr>
          <p:spPr>
            <a:xfrm rot="5400000">
              <a:off x="5654753" y="1524613"/>
              <a:ext cx="1060704" cy="373626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Graphic 17" descr="Brain in head with solid fill">
              <a:extLst>
                <a:ext uri="{FF2B5EF4-FFF2-40B4-BE49-F238E27FC236}">
                  <a16:creationId xmlns:a16="http://schemas.microsoft.com/office/drawing/2014/main" id="{297F1513-9E00-0FB2-29CD-1FA6E794416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274573" y="4458928"/>
              <a:ext cx="914400" cy="91440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ECE010E6-D222-CEB4-57AE-F080C80FBF38}"/>
              </a:ext>
            </a:extLst>
          </p:cNvPr>
          <p:cNvGrpSpPr/>
          <p:nvPr/>
        </p:nvGrpSpPr>
        <p:grpSpPr>
          <a:xfrm>
            <a:off x="792030" y="722671"/>
            <a:ext cx="2933086" cy="5424947"/>
            <a:chOff x="907026" y="734962"/>
            <a:chExt cx="2933086" cy="542494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79186150-013E-D51E-E87C-7BF65CE50256}"/>
                </a:ext>
              </a:extLst>
            </p:cNvPr>
            <p:cNvSpPr/>
            <p:nvPr/>
          </p:nvSpPr>
          <p:spPr>
            <a:xfrm>
              <a:off x="907026" y="734962"/>
              <a:ext cx="2561302" cy="542494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Strategy and tools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D12D702-738B-B9CA-FE07-7E013E96F1C1}"/>
                </a:ext>
              </a:extLst>
            </p:cNvPr>
            <p:cNvSpPr txBox="1"/>
            <p:nvPr/>
          </p:nvSpPr>
          <p:spPr>
            <a:xfrm>
              <a:off x="1493028" y="1381844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A</a:t>
              </a:r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BC72DB73-0287-AE0C-4BDC-0AD78EA29840}"/>
                </a:ext>
              </a:extLst>
            </p:cNvPr>
            <p:cNvSpPr/>
            <p:nvPr/>
          </p:nvSpPr>
          <p:spPr>
            <a:xfrm rot="5400000">
              <a:off x="3122947" y="1524614"/>
              <a:ext cx="1060704" cy="37362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Graphic 16" descr="Brain in head with solid fill">
              <a:extLst>
                <a:ext uri="{FF2B5EF4-FFF2-40B4-BE49-F238E27FC236}">
                  <a16:creationId xmlns:a16="http://schemas.microsoft.com/office/drawing/2014/main" id="{4C00DB16-5FBF-10DD-368B-AD2C35EA552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730477" y="445892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775846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70FAE5-1AF3-491A-D09F-E47518EAAF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8B7BB293-022C-874C-ABE4-392606869E9F}"/>
              </a:ext>
            </a:extLst>
          </p:cNvPr>
          <p:cNvGrpSpPr/>
          <p:nvPr/>
        </p:nvGrpSpPr>
        <p:grpSpPr>
          <a:xfrm>
            <a:off x="6225272" y="724801"/>
            <a:ext cx="2883927" cy="5424947"/>
            <a:chOff x="8502442" y="722669"/>
            <a:chExt cx="2883927" cy="54249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DE98B8D6-3447-4292-724A-0D43C36B5B47}"/>
                </a:ext>
              </a:extLst>
            </p:cNvPr>
            <p:cNvSpPr/>
            <p:nvPr/>
          </p:nvSpPr>
          <p:spPr>
            <a:xfrm>
              <a:off x="8502442" y="722669"/>
              <a:ext cx="2512139" cy="542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Methods of development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FD170E43-2C21-C13C-6663-244987DA5FFC}"/>
                </a:ext>
              </a:extLst>
            </p:cNvPr>
            <p:cNvSpPr txBox="1"/>
            <p:nvPr/>
          </p:nvSpPr>
          <p:spPr>
            <a:xfrm>
              <a:off x="9002414" y="1381843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D</a:t>
              </a:r>
              <a:endParaRPr lang="en-US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854D392E-13E8-8ED1-5E5C-9F09F284B64A}"/>
                </a:ext>
              </a:extLst>
            </p:cNvPr>
            <p:cNvSpPr/>
            <p:nvPr/>
          </p:nvSpPr>
          <p:spPr>
            <a:xfrm rot="5400000">
              <a:off x="10669204" y="1524612"/>
              <a:ext cx="1060704" cy="373626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Graphic 19" descr="Brain in head with solid fill">
              <a:extLst>
                <a:ext uri="{FF2B5EF4-FFF2-40B4-BE49-F238E27FC236}">
                  <a16:creationId xmlns:a16="http://schemas.microsoft.com/office/drawing/2014/main" id="{853FF0E7-8A31-AAD8-A201-4891874439E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01313" y="4458926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68FE3013-EC9D-508C-6B3A-9A353B32F8AA}"/>
              </a:ext>
            </a:extLst>
          </p:cNvPr>
          <p:cNvGrpSpPr/>
          <p:nvPr/>
        </p:nvGrpSpPr>
        <p:grpSpPr>
          <a:xfrm>
            <a:off x="3724044" y="724801"/>
            <a:ext cx="2883926" cy="5424947"/>
            <a:chOff x="5995216" y="722670"/>
            <a:chExt cx="2883926" cy="542494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AFAAF84C-F1D6-0BD6-CF11-B9BC291E13EF}"/>
                </a:ext>
              </a:extLst>
            </p:cNvPr>
            <p:cNvSpPr/>
            <p:nvPr/>
          </p:nvSpPr>
          <p:spPr>
            <a:xfrm>
              <a:off x="5995216" y="722670"/>
              <a:ext cx="2512141" cy="54249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 err="1">
                  <a:latin typeface="Algerian"/>
                  <a:ea typeface="Cambria"/>
                  <a:cs typeface="Calibri"/>
                </a:rPr>
                <a:t>INternal</a:t>
              </a:r>
              <a:r>
                <a:rPr lang="en-GB" sz="3200" dirty="0">
                  <a:latin typeface="Algerian"/>
                  <a:ea typeface="Cambria"/>
                  <a:cs typeface="Calibri"/>
                </a:rPr>
                <a:t> analysis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F4CDE6CC-0F2D-266C-AF06-60E51AB2461E}"/>
                </a:ext>
              </a:extLst>
            </p:cNvPr>
            <p:cNvSpPr txBox="1"/>
            <p:nvPr/>
          </p:nvSpPr>
          <p:spPr>
            <a:xfrm>
              <a:off x="6495188" y="1381842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C</a:t>
              </a:r>
              <a:endParaRPr lang="en-US" dirty="0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FA20D42-4E19-0B83-5259-D36BF62C0382}"/>
                </a:ext>
              </a:extLst>
            </p:cNvPr>
            <p:cNvSpPr/>
            <p:nvPr/>
          </p:nvSpPr>
          <p:spPr>
            <a:xfrm rot="5400000">
              <a:off x="8161977" y="1524611"/>
              <a:ext cx="1060704" cy="373626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Graphic 18" descr="Brain in head with solid fill">
              <a:extLst>
                <a:ext uri="{FF2B5EF4-FFF2-40B4-BE49-F238E27FC236}">
                  <a16:creationId xmlns:a16="http://schemas.microsoft.com/office/drawing/2014/main" id="{5531A57A-8C79-5535-FE20-18E069E5A1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94088" y="4458927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9AB0A4B6-BD45-0DD5-EE05-815679FA2543}"/>
              </a:ext>
            </a:extLst>
          </p:cNvPr>
          <p:cNvGrpSpPr/>
          <p:nvPr/>
        </p:nvGrpSpPr>
        <p:grpSpPr>
          <a:xfrm>
            <a:off x="1328992" y="713257"/>
            <a:ext cx="2908506" cy="5424947"/>
            <a:chOff x="3463412" y="734961"/>
            <a:chExt cx="2908506" cy="542494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9AD2E33A-A545-49EF-0D94-00A1F6F7BC93}"/>
                </a:ext>
              </a:extLst>
            </p:cNvPr>
            <p:cNvSpPr/>
            <p:nvPr/>
          </p:nvSpPr>
          <p:spPr>
            <a:xfrm>
              <a:off x="3463412" y="734961"/>
              <a:ext cx="2536720" cy="542494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Microsoft Sans Serif"/>
                  <a:cs typeface="Microsoft Sans Serif"/>
                </a:rPr>
                <a:t>External analysis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5FE136EE-D4E3-8545-0F42-4822B45A8B0B}"/>
                </a:ext>
              </a:extLst>
            </p:cNvPr>
            <p:cNvSpPr txBox="1"/>
            <p:nvPr/>
          </p:nvSpPr>
          <p:spPr>
            <a:xfrm>
              <a:off x="3975671" y="1381841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B</a:t>
              </a:r>
              <a:endParaRPr lang="en-US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94B14378-EBE6-F27D-28B7-D636EE6AAF69}"/>
                </a:ext>
              </a:extLst>
            </p:cNvPr>
            <p:cNvSpPr/>
            <p:nvPr/>
          </p:nvSpPr>
          <p:spPr>
            <a:xfrm rot="5400000">
              <a:off x="5654753" y="1524613"/>
              <a:ext cx="1060704" cy="373626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Graphic 17" descr="Brain in head with solid fill">
              <a:extLst>
                <a:ext uri="{FF2B5EF4-FFF2-40B4-BE49-F238E27FC236}">
                  <a16:creationId xmlns:a16="http://schemas.microsoft.com/office/drawing/2014/main" id="{2678C615-67B7-E984-FA43-6EDA9E9C0BA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274573" y="4458928"/>
              <a:ext cx="914400" cy="91440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671EADE9-3E8E-CE15-92CC-943C56F7EB92}"/>
              </a:ext>
            </a:extLst>
          </p:cNvPr>
          <p:cNvGrpSpPr/>
          <p:nvPr/>
        </p:nvGrpSpPr>
        <p:grpSpPr>
          <a:xfrm>
            <a:off x="792030" y="722671"/>
            <a:ext cx="2933086" cy="5424947"/>
            <a:chOff x="907026" y="734962"/>
            <a:chExt cx="2933086" cy="542494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85DF04CD-3B13-3569-D9E4-CF67EDFF5C82}"/>
                </a:ext>
              </a:extLst>
            </p:cNvPr>
            <p:cNvSpPr/>
            <p:nvPr/>
          </p:nvSpPr>
          <p:spPr>
            <a:xfrm>
              <a:off x="907026" y="734962"/>
              <a:ext cx="2561302" cy="542494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Strategy and tools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3230917-4DE9-5E2C-836A-6252080E3716}"/>
                </a:ext>
              </a:extLst>
            </p:cNvPr>
            <p:cNvSpPr txBox="1"/>
            <p:nvPr/>
          </p:nvSpPr>
          <p:spPr>
            <a:xfrm>
              <a:off x="1493028" y="1381844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A</a:t>
              </a:r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0C992D57-D66F-F172-41DD-12B09E724A65}"/>
                </a:ext>
              </a:extLst>
            </p:cNvPr>
            <p:cNvSpPr/>
            <p:nvPr/>
          </p:nvSpPr>
          <p:spPr>
            <a:xfrm rot="5400000">
              <a:off x="3122947" y="1524614"/>
              <a:ext cx="1060704" cy="37362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Graphic 16" descr="Brain in head with solid fill">
              <a:extLst>
                <a:ext uri="{FF2B5EF4-FFF2-40B4-BE49-F238E27FC236}">
                  <a16:creationId xmlns:a16="http://schemas.microsoft.com/office/drawing/2014/main" id="{26BAD703-0F15-7F31-D133-0D866423FA8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730477" y="445892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2318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50000"/>
            <a:lumOff val="50000"/>
          </a:schemeClr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CF1B6D-9DC6-9E8C-AE24-3BAD15BF52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23">
            <a:extLst>
              <a:ext uri="{FF2B5EF4-FFF2-40B4-BE49-F238E27FC236}">
                <a16:creationId xmlns:a16="http://schemas.microsoft.com/office/drawing/2014/main" id="{6EE1E3A0-E20C-BDC8-32C9-DACF8920DF00}"/>
              </a:ext>
            </a:extLst>
          </p:cNvPr>
          <p:cNvGrpSpPr/>
          <p:nvPr/>
        </p:nvGrpSpPr>
        <p:grpSpPr>
          <a:xfrm>
            <a:off x="8326545" y="724801"/>
            <a:ext cx="2883927" cy="5424947"/>
            <a:chOff x="8502442" y="722669"/>
            <a:chExt cx="2883927" cy="5424947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C00B9155-138F-C53D-CECD-4067B54639AD}"/>
                </a:ext>
              </a:extLst>
            </p:cNvPr>
            <p:cNvSpPr/>
            <p:nvPr/>
          </p:nvSpPr>
          <p:spPr>
            <a:xfrm>
              <a:off x="8502442" y="722669"/>
              <a:ext cx="2512139" cy="542494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Methods of development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2AE4494-D4B6-706B-19FF-27C060CB3ACD}"/>
                </a:ext>
              </a:extLst>
            </p:cNvPr>
            <p:cNvSpPr txBox="1"/>
            <p:nvPr/>
          </p:nvSpPr>
          <p:spPr>
            <a:xfrm>
              <a:off x="9002414" y="1381843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D</a:t>
              </a:r>
              <a:endParaRPr lang="en-US" dirty="0"/>
            </a:p>
          </p:txBody>
        </p:sp>
        <p:sp>
          <p:nvSpPr>
            <p:cNvPr id="15" name="Isosceles Triangle 14">
              <a:extLst>
                <a:ext uri="{FF2B5EF4-FFF2-40B4-BE49-F238E27FC236}">
                  <a16:creationId xmlns:a16="http://schemas.microsoft.com/office/drawing/2014/main" id="{5D768F7A-5124-24A1-7494-6FC6FD272C00}"/>
                </a:ext>
              </a:extLst>
            </p:cNvPr>
            <p:cNvSpPr/>
            <p:nvPr/>
          </p:nvSpPr>
          <p:spPr>
            <a:xfrm rot="5400000">
              <a:off x="10669204" y="1524612"/>
              <a:ext cx="1060704" cy="373626"/>
            </a:xfrm>
            <a:prstGeom prst="triangle">
              <a:avLst/>
            </a:prstGeom>
            <a:solidFill>
              <a:schemeClr val="accent1">
                <a:lumMod val="20000"/>
                <a:lumOff val="8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Graphic 19" descr="Brain in head with solid fill">
              <a:extLst>
                <a:ext uri="{FF2B5EF4-FFF2-40B4-BE49-F238E27FC236}">
                  <a16:creationId xmlns:a16="http://schemas.microsoft.com/office/drawing/2014/main" id="{1CE36B8E-0382-625E-FC65-BAAC42D7AB7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301313" y="4458926"/>
              <a:ext cx="914400" cy="914400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57E1E94D-9887-F741-D078-2A89BE7B12C0}"/>
              </a:ext>
            </a:extLst>
          </p:cNvPr>
          <p:cNvGrpSpPr/>
          <p:nvPr/>
        </p:nvGrpSpPr>
        <p:grpSpPr>
          <a:xfrm>
            <a:off x="5802226" y="724801"/>
            <a:ext cx="2883926" cy="5424947"/>
            <a:chOff x="5995216" y="722670"/>
            <a:chExt cx="2883926" cy="5424947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23D88DB-0CAA-1DE4-85F3-B5BFD395B907}"/>
                </a:ext>
              </a:extLst>
            </p:cNvPr>
            <p:cNvSpPr/>
            <p:nvPr/>
          </p:nvSpPr>
          <p:spPr>
            <a:xfrm>
              <a:off x="5995216" y="722670"/>
              <a:ext cx="2512141" cy="5424947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 err="1">
                  <a:latin typeface="Algerian"/>
                  <a:ea typeface="Cambria"/>
                  <a:cs typeface="Calibri"/>
                </a:rPr>
                <a:t>INternal</a:t>
              </a:r>
              <a:r>
                <a:rPr lang="en-GB" sz="3200" dirty="0">
                  <a:latin typeface="Algerian"/>
                  <a:ea typeface="Cambria"/>
                  <a:cs typeface="Calibri"/>
                </a:rPr>
                <a:t> analysis</a:t>
              </a: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5A52C312-07AB-DD59-7028-86B813E10336}"/>
                </a:ext>
              </a:extLst>
            </p:cNvPr>
            <p:cNvSpPr txBox="1"/>
            <p:nvPr/>
          </p:nvSpPr>
          <p:spPr>
            <a:xfrm>
              <a:off x="6495188" y="1381842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C</a:t>
              </a:r>
              <a:endParaRPr lang="en-US" dirty="0"/>
            </a:p>
          </p:txBody>
        </p:sp>
        <p:sp>
          <p:nvSpPr>
            <p:cNvPr id="16" name="Isosceles Triangle 15">
              <a:extLst>
                <a:ext uri="{FF2B5EF4-FFF2-40B4-BE49-F238E27FC236}">
                  <a16:creationId xmlns:a16="http://schemas.microsoft.com/office/drawing/2014/main" id="{1795750C-2A35-8111-1372-5F60D46221CE}"/>
                </a:ext>
              </a:extLst>
            </p:cNvPr>
            <p:cNvSpPr/>
            <p:nvPr/>
          </p:nvSpPr>
          <p:spPr>
            <a:xfrm rot="5400000">
              <a:off x="8161977" y="1524611"/>
              <a:ext cx="1060704" cy="373626"/>
            </a:xfrm>
            <a:prstGeom prst="triangle">
              <a:avLst/>
            </a:prstGeom>
            <a:solidFill>
              <a:schemeClr val="accent1">
                <a:lumMod val="40000"/>
                <a:lumOff val="6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Graphic 18" descr="Brain in head with solid fill">
              <a:extLst>
                <a:ext uri="{FF2B5EF4-FFF2-40B4-BE49-F238E27FC236}">
                  <a16:creationId xmlns:a16="http://schemas.microsoft.com/office/drawing/2014/main" id="{C5B438F2-38C6-F68E-68DD-541DA70F7B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6794088" y="4458927"/>
              <a:ext cx="914400" cy="914400"/>
            </a:xfrm>
            <a:prstGeom prst="rect">
              <a:avLst/>
            </a:prstGeom>
          </p:spPr>
        </p:pic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505CEC0F-D406-4FD2-9FC1-A6A011EF7E0A}"/>
              </a:ext>
            </a:extLst>
          </p:cNvPr>
          <p:cNvGrpSpPr/>
          <p:nvPr/>
        </p:nvGrpSpPr>
        <p:grpSpPr>
          <a:xfrm>
            <a:off x="3360992" y="724803"/>
            <a:ext cx="2908506" cy="5424947"/>
            <a:chOff x="3463412" y="734961"/>
            <a:chExt cx="2908506" cy="542494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2C08BE19-C852-3236-4F39-9029B3DAE889}"/>
                </a:ext>
              </a:extLst>
            </p:cNvPr>
            <p:cNvSpPr/>
            <p:nvPr/>
          </p:nvSpPr>
          <p:spPr>
            <a:xfrm>
              <a:off x="3463412" y="734961"/>
              <a:ext cx="2536720" cy="5424947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r>
                <a:rPr lang="en-GB" sz="3200" dirty="0">
                  <a:latin typeface="Algerian"/>
                  <a:ea typeface="Microsoft Sans Serif"/>
                  <a:cs typeface="Microsoft Sans Serif"/>
                </a:rPr>
                <a:t>External analysis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3EEDE510-70B1-7A7E-D57E-607A806FCDD0}"/>
                </a:ext>
              </a:extLst>
            </p:cNvPr>
            <p:cNvSpPr txBox="1"/>
            <p:nvPr/>
          </p:nvSpPr>
          <p:spPr>
            <a:xfrm>
              <a:off x="3975671" y="1381841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B</a:t>
              </a:r>
              <a:endParaRPr lang="en-US" dirty="0"/>
            </a:p>
          </p:txBody>
        </p:sp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D8587E62-1B8B-EAF8-39A9-1DB79FBC6803}"/>
                </a:ext>
              </a:extLst>
            </p:cNvPr>
            <p:cNvSpPr/>
            <p:nvPr/>
          </p:nvSpPr>
          <p:spPr>
            <a:xfrm rot="5400000">
              <a:off x="5654753" y="1524613"/>
              <a:ext cx="1060704" cy="373626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Graphic 17" descr="Brain in head with solid fill">
              <a:extLst>
                <a:ext uri="{FF2B5EF4-FFF2-40B4-BE49-F238E27FC236}">
                  <a16:creationId xmlns:a16="http://schemas.microsoft.com/office/drawing/2014/main" id="{9E3347FC-4AF4-E5F6-7388-6CB49B4AFBD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4274573" y="4458928"/>
              <a:ext cx="914400" cy="914400"/>
            </a:xfrm>
            <a:prstGeom prst="rect">
              <a:avLst/>
            </a:prstGeom>
          </p:spPr>
        </p:pic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D71AF71-98F6-8D7C-91FD-EC363A52537B}"/>
              </a:ext>
            </a:extLst>
          </p:cNvPr>
          <p:cNvGrpSpPr/>
          <p:nvPr/>
        </p:nvGrpSpPr>
        <p:grpSpPr>
          <a:xfrm>
            <a:off x="792030" y="722671"/>
            <a:ext cx="2933086" cy="5424947"/>
            <a:chOff x="907026" y="734962"/>
            <a:chExt cx="2933086" cy="5424947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56FBEA0C-7000-D31E-29BE-1A078DD22932}"/>
                </a:ext>
              </a:extLst>
            </p:cNvPr>
            <p:cNvSpPr/>
            <p:nvPr/>
          </p:nvSpPr>
          <p:spPr>
            <a:xfrm>
              <a:off x="907026" y="734962"/>
              <a:ext cx="2561302" cy="542494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3200" dirty="0">
                  <a:latin typeface="Algerian"/>
                  <a:ea typeface="Calibri"/>
                  <a:cs typeface="Calibri"/>
                </a:rPr>
                <a:t>Strategy and tools</a:t>
              </a: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191C754B-CDE5-F97E-4BC1-DF92D5B0B9AD}"/>
                </a:ext>
              </a:extLst>
            </p:cNvPr>
            <p:cNvSpPr txBox="1"/>
            <p:nvPr/>
          </p:nvSpPr>
          <p:spPr>
            <a:xfrm>
              <a:off x="1493028" y="1381844"/>
              <a:ext cx="1508910" cy="1200329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sz="7200" dirty="0"/>
                <a:t>A</a:t>
              </a:r>
              <a:endParaRPr lang="en-US"/>
            </a:p>
          </p:txBody>
        </p:sp>
        <p:sp>
          <p:nvSpPr>
            <p:cNvPr id="10" name="Isosceles Triangle 9">
              <a:extLst>
                <a:ext uri="{FF2B5EF4-FFF2-40B4-BE49-F238E27FC236}">
                  <a16:creationId xmlns:a16="http://schemas.microsoft.com/office/drawing/2014/main" id="{084490D6-464D-C033-D636-8D7D174348BF}"/>
                </a:ext>
              </a:extLst>
            </p:cNvPr>
            <p:cNvSpPr/>
            <p:nvPr/>
          </p:nvSpPr>
          <p:spPr>
            <a:xfrm rot="5400000">
              <a:off x="3122947" y="1524614"/>
              <a:ext cx="1060704" cy="373626"/>
            </a:xfrm>
            <a:prstGeom prst="triangle">
              <a:avLst/>
            </a:prstGeom>
            <a:solidFill>
              <a:schemeClr val="accent6">
                <a:lumMod val="7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7" name="Graphic 16" descr="Brain in head with solid fill">
              <a:extLst>
                <a:ext uri="{FF2B5EF4-FFF2-40B4-BE49-F238E27FC236}">
                  <a16:creationId xmlns:a16="http://schemas.microsoft.com/office/drawing/2014/main" id="{7C951B1D-3C23-1159-5F3B-C7F9FFE4C7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1730477" y="4458929"/>
              <a:ext cx="914400" cy="914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925717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05" name="Diagram 3004">
            <a:extLst>
              <a:ext uri="{FF2B5EF4-FFF2-40B4-BE49-F238E27FC236}">
                <a16:creationId xmlns:a16="http://schemas.microsoft.com/office/drawing/2014/main" id="{AC18869F-DF8C-2762-7C24-C0C24D1DCAD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65164455"/>
              </p:ext>
            </p:extLst>
          </p:nvPr>
        </p:nvGraphicFramePr>
        <p:xfrm>
          <a:off x="588819" y="237837"/>
          <a:ext cx="11626271" cy="6301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8730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3807C93A-D58E-8507-7128-2EB30D8D738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20229576"/>
              </p:ext>
            </p:extLst>
          </p:nvPr>
        </p:nvGraphicFramePr>
        <p:xfrm>
          <a:off x="-219363" y="826655"/>
          <a:ext cx="12930908" cy="5412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55501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Group 21">
            <a:extLst>
              <a:ext uri="{FF2B5EF4-FFF2-40B4-BE49-F238E27FC236}">
                <a16:creationId xmlns:a16="http://schemas.microsoft.com/office/drawing/2014/main" id="{DD59918D-D02A-96A9-F36D-C016C11D3921}"/>
              </a:ext>
            </a:extLst>
          </p:cNvPr>
          <p:cNvGrpSpPr/>
          <p:nvPr/>
        </p:nvGrpSpPr>
        <p:grpSpPr>
          <a:xfrm>
            <a:off x="5184059" y="919315"/>
            <a:ext cx="1836173" cy="3544527"/>
            <a:chOff x="5184059" y="919315"/>
            <a:chExt cx="1836173" cy="3544527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B86470E6-D709-D581-167C-34DAF98A9C21}"/>
                </a:ext>
              </a:extLst>
            </p:cNvPr>
            <p:cNvSpPr/>
            <p:nvPr/>
          </p:nvSpPr>
          <p:spPr>
            <a:xfrm>
              <a:off x="5184059" y="919315"/>
              <a:ext cx="1836173" cy="3544527"/>
            </a:xfrm>
            <a:prstGeom prst="ellipse">
              <a:avLst/>
            </a:prstGeom>
            <a:noFill/>
            <a:ln w="571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200" b="1" dirty="0">
                <a:solidFill>
                  <a:schemeClr val="tx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A70D076-4D3F-1E75-FDDE-68C83FCE237D}"/>
                </a:ext>
              </a:extLst>
            </p:cNvPr>
            <p:cNvSpPr txBox="1"/>
            <p:nvPr/>
          </p:nvSpPr>
          <p:spPr>
            <a:xfrm>
              <a:off x="5273245" y="2508244"/>
              <a:ext cx="1661654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b="1" dirty="0"/>
                <a:t>EDUCATION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D912B0E-1173-7B3D-7BF7-4D4CB1903CB6}"/>
              </a:ext>
            </a:extLst>
          </p:cNvPr>
          <p:cNvGrpSpPr/>
          <p:nvPr/>
        </p:nvGrpSpPr>
        <p:grpSpPr>
          <a:xfrm rot="-3360000">
            <a:off x="3193026" y="2086895"/>
            <a:ext cx="1836173" cy="3544527"/>
            <a:chOff x="2848897" y="1103669"/>
            <a:chExt cx="1836173" cy="3544527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95899D4C-C256-73AE-5DC8-3037DDB492E2}"/>
                </a:ext>
              </a:extLst>
            </p:cNvPr>
            <p:cNvSpPr/>
            <p:nvPr/>
          </p:nvSpPr>
          <p:spPr>
            <a:xfrm>
              <a:off x="2848897" y="1103669"/>
              <a:ext cx="1836173" cy="3544527"/>
            </a:xfrm>
            <a:prstGeom prst="ellipse">
              <a:avLst/>
            </a:prstGeom>
            <a:noFill/>
            <a:ln w="57150" cap="flat" cmpd="sng" algn="ctr">
              <a:solidFill>
                <a:srgbClr val="00B0F0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FA51AC3-5BB1-19CE-C2C8-C9D462F719DB}"/>
                </a:ext>
              </a:extLst>
            </p:cNvPr>
            <p:cNvSpPr txBox="1"/>
            <p:nvPr/>
          </p:nvSpPr>
          <p:spPr>
            <a:xfrm rot="3900000">
              <a:off x="3026518" y="2341085"/>
              <a:ext cx="1829028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b="1" dirty="0"/>
                <a:t>RESEARCH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7DDFE78-C91A-666A-66D3-B29760C906FC}"/>
              </a:ext>
            </a:extLst>
          </p:cNvPr>
          <p:cNvGrpSpPr/>
          <p:nvPr/>
        </p:nvGrpSpPr>
        <p:grpSpPr>
          <a:xfrm rot="-5040000">
            <a:off x="3193024" y="3180732"/>
            <a:ext cx="1836173" cy="3544527"/>
            <a:chOff x="587476" y="919313"/>
            <a:chExt cx="1836173" cy="3544527"/>
          </a:xfrm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0FF241A9-2E73-1C8E-093A-8A143DCC4CBD}"/>
                </a:ext>
              </a:extLst>
            </p:cNvPr>
            <p:cNvSpPr/>
            <p:nvPr/>
          </p:nvSpPr>
          <p:spPr>
            <a:xfrm>
              <a:off x="587476" y="919313"/>
              <a:ext cx="1836173" cy="3544527"/>
            </a:xfrm>
            <a:prstGeom prst="ellipse">
              <a:avLst/>
            </a:prstGeom>
            <a:solidFill>
              <a:srgbClr val="92D050"/>
            </a:solidFill>
            <a:ln w="57150" cap="flat" cmpd="sng" algn="ctr">
              <a:solidFill>
                <a:srgbClr val="4FD1A8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02816CDA-BA80-3B3F-83AB-7A258466DC02}"/>
                </a:ext>
              </a:extLst>
            </p:cNvPr>
            <p:cNvSpPr txBox="1"/>
            <p:nvPr/>
          </p:nvSpPr>
          <p:spPr>
            <a:xfrm rot="5220000">
              <a:off x="586171" y="2502942"/>
              <a:ext cx="1836213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l"/>
              <a:r>
                <a:rPr lang="en-GB" b="1" dirty="0"/>
                <a:t>LEADERSHI</a:t>
              </a:r>
              <a:r>
                <a:rPr lang="en-GB" dirty="0"/>
                <a:t>P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64A19926-5F27-A454-7A9B-316E6D7479E6}"/>
              </a:ext>
            </a:extLst>
          </p:cNvPr>
          <p:cNvGrpSpPr/>
          <p:nvPr/>
        </p:nvGrpSpPr>
        <p:grpSpPr>
          <a:xfrm rot="2400000">
            <a:off x="6916991" y="2086893"/>
            <a:ext cx="1836173" cy="3544527"/>
            <a:chOff x="7740443" y="1398635"/>
            <a:chExt cx="1836173" cy="3544527"/>
          </a:xfrm>
        </p:grpSpPr>
        <p:sp>
          <p:nvSpPr>
            <p:cNvPr id="5" name="Oval 4">
              <a:extLst>
                <a:ext uri="{FF2B5EF4-FFF2-40B4-BE49-F238E27FC236}">
                  <a16:creationId xmlns:a16="http://schemas.microsoft.com/office/drawing/2014/main" id="{6D6B9DB2-064A-A388-E782-0DB330B6B612}"/>
                </a:ext>
              </a:extLst>
            </p:cNvPr>
            <p:cNvSpPr/>
            <p:nvPr/>
          </p:nvSpPr>
          <p:spPr>
            <a:xfrm>
              <a:off x="7740443" y="1398635"/>
              <a:ext cx="1836173" cy="3544527"/>
            </a:xfrm>
            <a:prstGeom prst="ellipse">
              <a:avLst/>
            </a:prstGeom>
            <a:noFill/>
            <a:ln w="57150" cap="flat" cmpd="sng" algn="ctr">
              <a:solidFill>
                <a:srgbClr val="C00000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40" tIns="45720" rIns="91440" bIns="45720" rtlCol="0" anchor="ctr"/>
            <a:lstStyle/>
            <a:p>
              <a:pPr algn="ctr"/>
              <a:endParaRPr lang="en-GB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EF52CB21-CFEE-4A72-FAC9-6F5366FF0555}"/>
                </a:ext>
              </a:extLst>
            </p:cNvPr>
            <p:cNvSpPr txBox="1"/>
            <p:nvPr/>
          </p:nvSpPr>
          <p:spPr>
            <a:xfrm rot="-4380000">
              <a:off x="7492958" y="2375040"/>
              <a:ext cx="1984267" cy="615553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r>
                <a:rPr lang="en-GB" sz="1700" b="1" dirty="0"/>
                <a:t>PROFESIONAL PERFORMANC</a:t>
              </a:r>
              <a:r>
                <a:rPr lang="en-GB" sz="1700" dirty="0"/>
                <a:t>E</a:t>
              </a:r>
            </a:p>
          </p:txBody>
        </p:sp>
      </p:grpSp>
      <p:grpSp>
        <p:nvGrpSpPr>
          <p:cNvPr id="26" name="Group 25">
            <a:extLst>
              <a:ext uri="{FF2B5EF4-FFF2-40B4-BE49-F238E27FC236}">
                <a16:creationId xmlns:a16="http://schemas.microsoft.com/office/drawing/2014/main" id="{326B4A42-0E98-EDAE-64F5-7CD9A6123D37}"/>
              </a:ext>
            </a:extLst>
          </p:cNvPr>
          <p:cNvGrpSpPr/>
          <p:nvPr/>
        </p:nvGrpSpPr>
        <p:grpSpPr>
          <a:xfrm rot="5400000">
            <a:off x="6830959" y="3365086"/>
            <a:ext cx="1836173" cy="3544527"/>
            <a:chOff x="9743765" y="1251150"/>
            <a:chExt cx="1836173" cy="354452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4892C5DD-00A0-029A-25D0-D2E79B612DFB}"/>
                </a:ext>
              </a:extLst>
            </p:cNvPr>
            <p:cNvSpPr/>
            <p:nvPr/>
          </p:nvSpPr>
          <p:spPr>
            <a:xfrm>
              <a:off x="9743765" y="1251150"/>
              <a:ext cx="1836173" cy="3544527"/>
            </a:xfrm>
            <a:prstGeom prst="ellipse">
              <a:avLst/>
            </a:prstGeom>
            <a:solidFill>
              <a:srgbClr val="92D050"/>
            </a:solidFill>
            <a:ln w="57150" cap="flat" cmpd="sng" algn="ctr">
              <a:solidFill>
                <a:srgbClr val="4FD1A8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BBBEB88-DB56-96AB-C08D-17A444E31999}"/>
                </a:ext>
              </a:extLst>
            </p:cNvPr>
            <p:cNvSpPr txBox="1"/>
            <p:nvPr/>
          </p:nvSpPr>
          <p:spPr>
            <a:xfrm rot="16200000">
              <a:off x="9974694" y="2652506"/>
              <a:ext cx="1493027" cy="369332"/>
            </a:xfrm>
            <a:prstGeom prst="rect">
              <a:avLst/>
            </a:prstGeom>
            <a:solidFill>
              <a:srgbClr val="92D050"/>
            </a:solidFill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b="1" dirty="0"/>
                <a:t>TEAM</a:t>
              </a:r>
              <a:endParaRPr lang="en-US" b="1" dirty="0"/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A7CA11E4-4096-B2F3-0634-FCEDFCA2E360}"/>
              </a:ext>
            </a:extLst>
          </p:cNvPr>
          <p:cNvGrpSpPr/>
          <p:nvPr/>
        </p:nvGrpSpPr>
        <p:grpSpPr>
          <a:xfrm>
            <a:off x="5114619" y="3283360"/>
            <a:ext cx="1968907" cy="1846005"/>
            <a:chOff x="4131393" y="4057650"/>
            <a:chExt cx="1968907" cy="1846005"/>
          </a:xfrm>
        </p:grpSpPr>
        <p:sp>
          <p:nvSpPr>
            <p:cNvPr id="19" name="Flowchart: Connector 18">
              <a:extLst>
                <a:ext uri="{FF2B5EF4-FFF2-40B4-BE49-F238E27FC236}">
                  <a16:creationId xmlns:a16="http://schemas.microsoft.com/office/drawing/2014/main" id="{1C8EDB64-155F-26BD-5457-AEBA465646C3}"/>
                </a:ext>
              </a:extLst>
            </p:cNvPr>
            <p:cNvSpPr/>
            <p:nvPr/>
          </p:nvSpPr>
          <p:spPr>
            <a:xfrm>
              <a:off x="4131393" y="4057650"/>
              <a:ext cx="1968907" cy="1846005"/>
            </a:xfrm>
            <a:prstGeom prst="flowChartConnector">
              <a:avLst/>
            </a:prstGeom>
            <a:solidFill>
              <a:srgbClr val="FFC000"/>
            </a:solidFill>
            <a:ln w="57150" cap="flat" cmpd="sng" algn="ctr">
              <a:solidFill>
                <a:srgbClr val="FFC000"/>
              </a:solidFill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FC1EF55-CF14-28D1-104B-4AFAAE8A5293}"/>
                </a:ext>
              </a:extLst>
            </p:cNvPr>
            <p:cNvSpPr txBox="1"/>
            <p:nvPr/>
          </p:nvSpPr>
          <p:spPr>
            <a:xfrm>
              <a:off x="4394561" y="4609742"/>
              <a:ext cx="1445377" cy="369332"/>
            </a:xfrm>
            <a:prstGeom prst="rect">
              <a:avLst/>
            </a:prstGeom>
            <a:noFill/>
          </p:spPr>
          <p:txBody>
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spAutoFit/>
            </a:bodyPr>
            <a:lstStyle/>
            <a:p>
              <a:pPr algn="ctr"/>
              <a:r>
                <a:rPr lang="en-GB" b="1"/>
                <a:t>IMPACT</a:t>
              </a:r>
              <a:endParaRPr lang="en-US" b="1"/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7002018A-51BF-1E5C-1303-A6DD0DB8E9F5}"/>
              </a:ext>
            </a:extLst>
          </p:cNvPr>
          <p:cNvSpPr txBox="1"/>
          <p:nvPr/>
        </p:nvSpPr>
        <p:spPr>
          <a:xfrm>
            <a:off x="1016529" y="1111829"/>
            <a:ext cx="370080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b="1" dirty="0">
                <a:solidFill>
                  <a:srgbClr val="0070C0"/>
                </a:solidFill>
              </a:rPr>
              <a:t>LOTUS FLOWER</a:t>
            </a:r>
          </a:p>
        </p:txBody>
      </p:sp>
    </p:spTree>
    <p:extLst>
      <p:ext uri="{BB962C8B-B14F-4D97-AF65-F5344CB8AC3E}">
        <p14:creationId xmlns:p14="http://schemas.microsoft.com/office/powerpoint/2010/main" val="1835557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ired Employee Images | Free Photos, PNG Stickers, Wallpapers ...">
            <a:extLst>
              <a:ext uri="{FF2B5EF4-FFF2-40B4-BE49-F238E27FC236}">
                <a16:creationId xmlns:a16="http://schemas.microsoft.com/office/drawing/2014/main" id="{F6F86D9F-D70E-EF8D-973E-FC5153DC74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015" y="732692"/>
            <a:ext cx="3048000" cy="3048000"/>
          </a:xfrm>
          <a:prstGeom prst="rect">
            <a:avLst/>
          </a:prstGeom>
        </p:spPr>
      </p:pic>
      <p:pic>
        <p:nvPicPr>
          <p:cNvPr id="5" name="Picture 4" descr="Binocular Vision Observe Solution Finding Concept | Royalty free photo ...">
            <a:extLst>
              <a:ext uri="{FF2B5EF4-FFF2-40B4-BE49-F238E27FC236}">
                <a16:creationId xmlns:a16="http://schemas.microsoft.com/office/drawing/2014/main" id="{399D227E-0037-A903-5363-9BB6A2C968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5386" y="3792415"/>
            <a:ext cx="4267199" cy="2356337"/>
          </a:xfrm>
          <a:prstGeom prst="rect">
            <a:avLst/>
          </a:prstGeom>
        </p:spPr>
      </p:pic>
      <p:pic>
        <p:nvPicPr>
          <p:cNvPr id="6" name="Picture 5" descr="Crowded Images | Free Vectors, PNGs, Mockups &amp; Backgrounds - rawpixel">
            <a:extLst>
              <a:ext uri="{FF2B5EF4-FFF2-40B4-BE49-F238E27FC236}">
                <a16:creationId xmlns:a16="http://schemas.microsoft.com/office/drawing/2014/main" id="{CBDEE96F-FE56-DB10-1A38-F6920CA888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016" y="3798279"/>
            <a:ext cx="4290646" cy="2344614"/>
          </a:xfrm>
          <a:prstGeom prst="rect">
            <a:avLst/>
          </a:prstGeom>
        </p:spPr>
      </p:pic>
      <p:pic>
        <p:nvPicPr>
          <p:cNvPr id="7" name="Picture 6" descr="A cartoon of a person sitting at a computer&#10;&#10;AI-generated content may be incorrect.">
            <a:extLst>
              <a:ext uri="{FF2B5EF4-FFF2-40B4-BE49-F238E27FC236}">
                <a16:creationId xmlns:a16="http://schemas.microsoft.com/office/drawing/2014/main" id="{6149505A-A1D4-12F7-B1CC-A05BBC95C8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149135" y="893883"/>
            <a:ext cx="3471701" cy="2526324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ADAAC06-3DB9-7B13-5EFB-8EB23A9392EB}"/>
              </a:ext>
            </a:extLst>
          </p:cNvPr>
          <p:cNvSpPr txBox="1"/>
          <p:nvPr/>
        </p:nvSpPr>
        <p:spPr>
          <a:xfrm>
            <a:off x="5274042" y="6878514"/>
            <a:ext cx="3472719" cy="71317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10" name="Graphic 9" descr="Alarm Ringing with solid fill">
            <a:extLst>
              <a:ext uri="{FF2B5EF4-FFF2-40B4-BE49-F238E27FC236}">
                <a16:creationId xmlns:a16="http://schemas.microsoft.com/office/drawing/2014/main" id="{130918B4-614D-37BA-5132-BF8D788F92E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370278" y="732693"/>
            <a:ext cx="2860430" cy="2907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3246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jumping in the air&#10;&#10;AI-generated content may be incorrect.">
            <a:extLst>
              <a:ext uri="{FF2B5EF4-FFF2-40B4-BE49-F238E27FC236}">
                <a16:creationId xmlns:a16="http://schemas.microsoft.com/office/drawing/2014/main" id="{98AECB74-E8D5-9006-D635-FF4DFD263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63176" y="1218453"/>
            <a:ext cx="6306079" cy="470990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33759-7A58-0127-2D78-D327B157C453}"/>
              </a:ext>
            </a:extLst>
          </p:cNvPr>
          <p:cNvSpPr txBox="1"/>
          <p:nvPr/>
        </p:nvSpPr>
        <p:spPr>
          <a:xfrm>
            <a:off x="1536700" y="6232525"/>
            <a:ext cx="9118600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pic>
        <p:nvPicPr>
          <p:cNvPr id="7" name="Picture 6" descr="A person and person with two children on a road&#10;&#10;AI-generated content may be incorrect.">
            <a:extLst>
              <a:ext uri="{FF2B5EF4-FFF2-40B4-BE49-F238E27FC236}">
                <a16:creationId xmlns:a16="http://schemas.microsoft.com/office/drawing/2014/main" id="{73894AE7-171B-1257-4859-E427CF6D54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6869722" y="2337228"/>
            <a:ext cx="5052647" cy="359031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20EC8848-E958-65D6-765C-377548D7CF36}"/>
              </a:ext>
            </a:extLst>
          </p:cNvPr>
          <p:cNvSpPr txBox="1"/>
          <p:nvPr/>
        </p:nvSpPr>
        <p:spPr>
          <a:xfrm>
            <a:off x="5369169" y="5775203"/>
            <a:ext cx="6365631" cy="329223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732FC98-435E-1819-F280-6EC86471F906}"/>
              </a:ext>
            </a:extLst>
          </p:cNvPr>
          <p:cNvSpPr txBox="1"/>
          <p:nvPr/>
        </p:nvSpPr>
        <p:spPr>
          <a:xfrm>
            <a:off x="6963786" y="999432"/>
            <a:ext cx="4787603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800" b="1"/>
              <a:t>ENJOY WITH FAMILY AND FRIENDS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884216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30">
            <a:extLst>
              <a:ext uri="{FF2B5EF4-FFF2-40B4-BE49-F238E27FC236}">
                <a16:creationId xmlns:a16="http://schemas.microsoft.com/office/drawing/2014/main" id="{32A00326-1ABE-025C-8EA1-D1793CAEF20A}"/>
              </a:ext>
            </a:extLst>
          </p:cNvPr>
          <p:cNvSpPr/>
          <p:nvPr/>
        </p:nvSpPr>
        <p:spPr>
          <a:xfrm>
            <a:off x="1560369" y="1603664"/>
            <a:ext cx="8569034" cy="3416875"/>
          </a:xfrm>
          <a:prstGeom prst="ellipse">
            <a:avLst/>
          </a:prstGeom>
          <a:solidFill>
            <a:srgbClr val="00EEFF"/>
          </a:solidFill>
          <a:ln w="57150" cap="flat" cmpd="sng" algn="ctr">
            <a:solidFill>
              <a:schemeClr val="accent1">
                <a:shade val="50000"/>
              </a:schemeClr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343A4CFF-DDCE-B47A-06EF-CE62D92D57E3}"/>
              </a:ext>
            </a:extLst>
          </p:cNvPr>
          <p:cNvSpPr txBox="1"/>
          <p:nvPr/>
        </p:nvSpPr>
        <p:spPr>
          <a:xfrm>
            <a:off x="2520453" y="2102368"/>
            <a:ext cx="6646463" cy="212365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4400" dirty="0"/>
              <a:t>30.6 HOURS</a:t>
            </a:r>
            <a:endParaRPr lang="en-US" sz="4400"/>
          </a:p>
          <a:p>
            <a:pPr algn="ctr"/>
            <a:r>
              <a:rPr lang="en-GB" sz="4400" dirty="0"/>
              <a:t>IS THAT ENOUGH TO REACH YOUR GOALS?</a:t>
            </a:r>
          </a:p>
        </p:txBody>
      </p:sp>
    </p:spTree>
    <p:extLst>
      <p:ext uri="{BB962C8B-B14F-4D97-AF65-F5344CB8AC3E}">
        <p14:creationId xmlns:p14="http://schemas.microsoft.com/office/powerpoint/2010/main" val="4265058898"/>
      </p:ext>
    </p:extLst>
  </p:cSld>
  <p:clrMapOvr>
    <a:masterClrMapping/>
  </p:clrMapOvr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ChronicleVTI</vt:lpstr>
      <vt:lpstr>Time Management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1177</cp:revision>
  <dcterms:created xsi:type="dcterms:W3CDTF">2025-06-12T20:18:46Z</dcterms:created>
  <dcterms:modified xsi:type="dcterms:W3CDTF">2025-06-13T21:44:49Z</dcterms:modified>
</cp:coreProperties>
</file>