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70C09D-992F-4A94-B0DD-0B506BC3A28E}" v="2" dt="2022-12-09T00:56:43.0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3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ca Toma" userId="964cb8528a3357af" providerId="LiveId" clId="{DA70C09D-992F-4A94-B0DD-0B506BC3A28E}"/>
    <pc:docChg chg="undo custSel addSld modSld addMainMaster delMainMaster">
      <pc:chgData name="Vasilica Toma" userId="964cb8528a3357af" providerId="LiveId" clId="{DA70C09D-992F-4A94-B0DD-0B506BC3A28E}" dt="2022-12-09T03:50:23.049" v="255" actId="27636"/>
      <pc:docMkLst>
        <pc:docMk/>
      </pc:docMkLst>
      <pc:sldChg chg="addSp delSp modSp new mod setBg modClrScheme setClrOvrMap chgLayout">
        <pc:chgData name="Vasilica Toma" userId="964cb8528a3357af" providerId="LiveId" clId="{DA70C09D-992F-4A94-B0DD-0B506BC3A28E}" dt="2022-12-09T01:18:50.662" v="149" actId="113"/>
        <pc:sldMkLst>
          <pc:docMk/>
          <pc:sldMk cId="2150215696" sldId="256"/>
        </pc:sldMkLst>
        <pc:spChg chg="mod">
          <ac:chgData name="Vasilica Toma" userId="964cb8528a3357af" providerId="LiveId" clId="{DA70C09D-992F-4A94-B0DD-0B506BC3A28E}" dt="2022-12-09T00:57:36.200" v="60" actId="14100"/>
          <ac:spMkLst>
            <pc:docMk/>
            <pc:sldMk cId="2150215696" sldId="256"/>
            <ac:spMk id="2" creationId="{733462DB-E5CE-6CA7-F6FA-6B11EAD76207}"/>
          </ac:spMkLst>
        </pc:spChg>
        <pc:spChg chg="mod">
          <ac:chgData name="Vasilica Toma" userId="964cb8528a3357af" providerId="LiveId" clId="{DA70C09D-992F-4A94-B0DD-0B506BC3A28E}" dt="2022-12-09T01:18:50.662" v="149" actId="113"/>
          <ac:spMkLst>
            <pc:docMk/>
            <pc:sldMk cId="2150215696" sldId="256"/>
            <ac:spMk id="3" creationId="{540B1AD5-FE79-2414-8ABD-392840046C61}"/>
          </ac:spMkLst>
        </pc:spChg>
        <pc:spChg chg="add del">
          <ac:chgData name="Vasilica Toma" userId="964cb8528a3357af" providerId="LiveId" clId="{DA70C09D-992F-4A94-B0DD-0B506BC3A28E}" dt="2022-12-09T00:39:53.609" v="13" actId="26606"/>
          <ac:spMkLst>
            <pc:docMk/>
            <pc:sldMk cId="2150215696" sldId="256"/>
            <ac:spMk id="9" creationId="{D38A241E-0395-41E5-8607-BAA2799A4374}"/>
          </ac:spMkLst>
        </pc:spChg>
        <pc:spChg chg="add del">
          <ac:chgData name="Vasilica Toma" userId="964cb8528a3357af" providerId="LiveId" clId="{DA70C09D-992F-4A94-B0DD-0B506BC3A28E}" dt="2022-12-09T00:39:55.363" v="17" actId="26606"/>
          <ac:spMkLst>
            <pc:docMk/>
            <pc:sldMk cId="2150215696" sldId="256"/>
            <ac:spMk id="13" creationId="{C3896A03-3945-419A-B66B-4EE266EDD152}"/>
          </ac:spMkLst>
        </pc:spChg>
        <pc:spChg chg="add del">
          <ac:chgData name="Vasilica Toma" userId="964cb8528a3357af" providerId="LiveId" clId="{DA70C09D-992F-4A94-B0DD-0B506BC3A28E}" dt="2022-12-09T00:39:55.363" v="17" actId="26606"/>
          <ac:spMkLst>
            <pc:docMk/>
            <pc:sldMk cId="2150215696" sldId="256"/>
            <ac:spMk id="14" creationId="{B34F5AD2-EDBD-4BBD-A55C-EAFFD0C7097A}"/>
          </ac:spMkLst>
        </pc:spChg>
        <pc:spChg chg="add del">
          <ac:chgData name="Vasilica Toma" userId="964cb8528a3357af" providerId="LiveId" clId="{DA70C09D-992F-4A94-B0DD-0B506BC3A28E}" dt="2022-12-09T00:53:37.633" v="36" actId="26606"/>
          <ac:spMkLst>
            <pc:docMk/>
            <pc:sldMk cId="2150215696" sldId="256"/>
            <ac:spMk id="16" creationId="{D38A241E-0395-41E5-8607-BAA2799A4374}"/>
          </ac:spMkLst>
        </pc:spChg>
        <pc:spChg chg="add">
          <ac:chgData name="Vasilica Toma" userId="964cb8528a3357af" providerId="LiveId" clId="{DA70C09D-992F-4A94-B0DD-0B506BC3A28E}" dt="2022-12-09T00:53:37.633" v="36" actId="26606"/>
          <ac:spMkLst>
            <pc:docMk/>
            <pc:sldMk cId="2150215696" sldId="256"/>
            <ac:spMk id="22" creationId="{3A397E3E-B90C-4D82-BAAA-36F7AC6A4565}"/>
          </ac:spMkLst>
        </pc:spChg>
        <pc:spChg chg="add">
          <ac:chgData name="Vasilica Toma" userId="964cb8528a3357af" providerId="LiveId" clId="{DA70C09D-992F-4A94-B0DD-0B506BC3A28E}" dt="2022-12-09T00:53:37.633" v="36" actId="26606"/>
          <ac:spMkLst>
            <pc:docMk/>
            <pc:sldMk cId="2150215696" sldId="256"/>
            <ac:spMk id="24" creationId="{A19B25F6-D845-46F3-BA69-3D48CEF7EFE5}"/>
          </ac:spMkLst>
        </pc:spChg>
        <pc:spChg chg="add">
          <ac:chgData name="Vasilica Toma" userId="964cb8528a3357af" providerId="LiveId" clId="{DA70C09D-992F-4A94-B0DD-0B506BC3A28E}" dt="2022-12-09T00:53:37.633" v="36" actId="26606"/>
          <ac:spMkLst>
            <pc:docMk/>
            <pc:sldMk cId="2150215696" sldId="256"/>
            <ac:spMk id="26" creationId="{5FAC0226-4651-4BF7-AA72-6DB611F80F94}"/>
          </ac:spMkLst>
        </pc:spChg>
        <pc:spChg chg="add">
          <ac:chgData name="Vasilica Toma" userId="964cb8528a3357af" providerId="LiveId" clId="{DA70C09D-992F-4A94-B0DD-0B506BC3A28E}" dt="2022-12-09T00:53:37.633" v="36" actId="26606"/>
          <ac:spMkLst>
            <pc:docMk/>
            <pc:sldMk cId="2150215696" sldId="256"/>
            <ac:spMk id="28" creationId="{B8CCAA36-1E98-45B0-AAF9-D8807BA8EF22}"/>
          </ac:spMkLst>
        </pc:spChg>
        <pc:spChg chg="add">
          <ac:chgData name="Vasilica Toma" userId="964cb8528a3357af" providerId="LiveId" clId="{DA70C09D-992F-4A94-B0DD-0B506BC3A28E}" dt="2022-12-09T00:53:37.633" v="36" actId="26606"/>
          <ac:spMkLst>
            <pc:docMk/>
            <pc:sldMk cId="2150215696" sldId="256"/>
            <ac:spMk id="30" creationId="{783F456C-8972-439A-90A4-D7C52FA3A032}"/>
          </ac:spMkLst>
        </pc:spChg>
        <pc:spChg chg="add">
          <ac:chgData name="Vasilica Toma" userId="964cb8528a3357af" providerId="LiveId" clId="{DA70C09D-992F-4A94-B0DD-0B506BC3A28E}" dt="2022-12-09T00:53:37.633" v="36" actId="26606"/>
          <ac:spMkLst>
            <pc:docMk/>
            <pc:sldMk cId="2150215696" sldId="256"/>
            <ac:spMk id="32" creationId="{0390AF2C-728C-4687-B7A2-3F9C788EC361}"/>
          </ac:spMkLst>
        </pc:spChg>
        <pc:spChg chg="add">
          <ac:chgData name="Vasilica Toma" userId="964cb8528a3357af" providerId="LiveId" clId="{DA70C09D-992F-4A94-B0DD-0B506BC3A28E}" dt="2022-12-09T00:53:37.633" v="36" actId="26606"/>
          <ac:spMkLst>
            <pc:docMk/>
            <pc:sldMk cId="2150215696" sldId="256"/>
            <ac:spMk id="34" creationId="{D1C510C0-DED1-4708-AA14-355E5AFF1262}"/>
          </ac:spMkLst>
        </pc:spChg>
        <pc:spChg chg="add">
          <ac:chgData name="Vasilica Toma" userId="964cb8528a3357af" providerId="LiveId" clId="{DA70C09D-992F-4A94-B0DD-0B506BC3A28E}" dt="2022-12-09T00:53:37.633" v="36" actId="26606"/>
          <ac:spMkLst>
            <pc:docMk/>
            <pc:sldMk cId="2150215696" sldId="256"/>
            <ac:spMk id="36" creationId="{558C4F41-C97D-4755-8F7C-8C0A8E182FCF}"/>
          </ac:spMkLst>
        </pc:spChg>
        <pc:spChg chg="add">
          <ac:chgData name="Vasilica Toma" userId="964cb8528a3357af" providerId="LiveId" clId="{DA70C09D-992F-4A94-B0DD-0B506BC3A28E}" dt="2022-12-09T00:53:37.633" v="36" actId="26606"/>
          <ac:spMkLst>
            <pc:docMk/>
            <pc:sldMk cId="2150215696" sldId="256"/>
            <ac:spMk id="38" creationId="{A232F408-BBCD-48EE-ABF6-95201EF72338}"/>
          </ac:spMkLst>
        </pc:spChg>
        <pc:spChg chg="add">
          <ac:chgData name="Vasilica Toma" userId="964cb8528a3357af" providerId="LiveId" clId="{DA70C09D-992F-4A94-B0DD-0B506BC3A28E}" dt="2022-12-09T00:53:37.633" v="36" actId="26606"/>
          <ac:spMkLst>
            <pc:docMk/>
            <pc:sldMk cId="2150215696" sldId="256"/>
            <ac:spMk id="40" creationId="{302D5D2F-11CF-47F1-B542-8ED3199DC02C}"/>
          </ac:spMkLst>
        </pc:spChg>
        <pc:spChg chg="add">
          <ac:chgData name="Vasilica Toma" userId="964cb8528a3357af" providerId="LiveId" clId="{DA70C09D-992F-4A94-B0DD-0B506BC3A28E}" dt="2022-12-09T00:53:37.633" v="36" actId="26606"/>
          <ac:spMkLst>
            <pc:docMk/>
            <pc:sldMk cId="2150215696" sldId="256"/>
            <ac:spMk id="42" creationId="{79109165-7872-4D8A-A545-F48B3AF1D09E}"/>
          </ac:spMkLst>
        </pc:spChg>
        <pc:spChg chg="add">
          <ac:chgData name="Vasilica Toma" userId="964cb8528a3357af" providerId="LiveId" clId="{DA70C09D-992F-4A94-B0DD-0B506BC3A28E}" dt="2022-12-09T00:53:37.633" v="36" actId="26606"/>
          <ac:spMkLst>
            <pc:docMk/>
            <pc:sldMk cId="2150215696" sldId="256"/>
            <ac:spMk id="44" creationId="{5438E66D-E34C-48D4-9F9D-021EBD568934}"/>
          </ac:spMkLst>
        </pc:spChg>
        <pc:spChg chg="add">
          <ac:chgData name="Vasilica Toma" userId="964cb8528a3357af" providerId="LiveId" clId="{DA70C09D-992F-4A94-B0DD-0B506BC3A28E}" dt="2022-12-09T00:53:37.633" v="36" actId="26606"/>
          <ac:spMkLst>
            <pc:docMk/>
            <pc:sldMk cId="2150215696" sldId="256"/>
            <ac:spMk id="53" creationId="{FEFCF180-A212-449F-8D07-5EC94B281A2E}"/>
          </ac:spMkLst>
        </pc:spChg>
        <pc:spChg chg="add">
          <ac:chgData name="Vasilica Toma" userId="964cb8528a3357af" providerId="LiveId" clId="{DA70C09D-992F-4A94-B0DD-0B506BC3A28E}" dt="2022-12-09T00:53:37.633" v="36" actId="26606"/>
          <ac:spMkLst>
            <pc:docMk/>
            <pc:sldMk cId="2150215696" sldId="256"/>
            <ac:spMk id="55" creationId="{1400E1BC-11DC-49A0-856F-992F20EB435B}"/>
          </ac:spMkLst>
        </pc:spChg>
        <pc:grpChg chg="add">
          <ac:chgData name="Vasilica Toma" userId="964cb8528a3357af" providerId="LiveId" clId="{DA70C09D-992F-4A94-B0DD-0B506BC3A28E}" dt="2022-12-09T00:53:37.633" v="36" actId="26606"/>
          <ac:grpSpMkLst>
            <pc:docMk/>
            <pc:sldMk cId="2150215696" sldId="256"/>
            <ac:grpSpMk id="46" creationId="{1BC9510C-172B-4086-A60F-7AF0FBF22216}"/>
          </ac:grpSpMkLst>
        </pc:grpChg>
        <pc:picChg chg="add mod ord">
          <ac:chgData name="Vasilica Toma" userId="964cb8528a3357af" providerId="LiveId" clId="{DA70C09D-992F-4A94-B0DD-0B506BC3A28E}" dt="2022-12-09T00:53:37.633" v="36" actId="26606"/>
          <ac:picMkLst>
            <pc:docMk/>
            <pc:sldMk cId="2150215696" sldId="256"/>
            <ac:picMk id="4" creationId="{F1143B60-0883-D9DB-77C2-7860456EA0C0}"/>
          </ac:picMkLst>
        </pc:picChg>
        <pc:cxnChg chg="add del">
          <ac:chgData name="Vasilica Toma" userId="964cb8528a3357af" providerId="LiveId" clId="{DA70C09D-992F-4A94-B0DD-0B506BC3A28E}" dt="2022-12-09T00:39:53.609" v="13" actId="26606"/>
          <ac:cxnSpMkLst>
            <pc:docMk/>
            <pc:sldMk cId="2150215696" sldId="256"/>
            <ac:cxnSpMk id="11" creationId="{CE352288-84AD-4CA8-BCD5-76C29D34E1DB}"/>
          </ac:cxnSpMkLst>
        </pc:cxnChg>
        <pc:cxnChg chg="add del">
          <ac:chgData name="Vasilica Toma" userId="964cb8528a3357af" providerId="LiveId" clId="{DA70C09D-992F-4A94-B0DD-0B506BC3A28E}" dt="2022-12-09T00:53:37.633" v="36" actId="26606"/>
          <ac:cxnSpMkLst>
            <pc:docMk/>
            <pc:sldMk cId="2150215696" sldId="256"/>
            <ac:cxnSpMk id="17" creationId="{CE352288-84AD-4CA8-BCD5-76C29D34E1DB}"/>
          </ac:cxnSpMkLst>
        </pc:cxnChg>
      </pc:sldChg>
      <pc:sldChg chg="delSp modSp new mod">
        <pc:chgData name="Vasilica Toma" userId="964cb8528a3357af" providerId="LiveId" clId="{DA70C09D-992F-4A94-B0DD-0B506BC3A28E}" dt="2022-12-09T03:50:23.049" v="255" actId="27636"/>
        <pc:sldMkLst>
          <pc:docMk/>
          <pc:sldMk cId="3673386442" sldId="257"/>
        </pc:sldMkLst>
        <pc:spChg chg="del mod">
          <ac:chgData name="Vasilica Toma" userId="964cb8528a3357af" providerId="LiveId" clId="{DA70C09D-992F-4A94-B0DD-0B506BC3A28E}" dt="2022-12-09T01:26:29.237" v="152" actId="478"/>
          <ac:spMkLst>
            <pc:docMk/>
            <pc:sldMk cId="3673386442" sldId="257"/>
            <ac:spMk id="2" creationId="{C74799D4-EE4D-4792-87A1-2A6E3B4042C3}"/>
          </ac:spMkLst>
        </pc:spChg>
        <pc:spChg chg="mod">
          <ac:chgData name="Vasilica Toma" userId="964cb8528a3357af" providerId="LiveId" clId="{DA70C09D-992F-4A94-B0DD-0B506BC3A28E}" dt="2022-12-09T03:50:23.049" v="255" actId="27636"/>
          <ac:spMkLst>
            <pc:docMk/>
            <pc:sldMk cId="3673386442" sldId="257"/>
            <ac:spMk id="3" creationId="{8245BB2C-87EC-5934-055A-AF7EA8A5F041}"/>
          </ac:spMkLst>
        </pc:spChg>
      </pc:sldChg>
      <pc:sldChg chg="delSp modSp new mod">
        <pc:chgData name="Vasilica Toma" userId="964cb8528a3357af" providerId="LiveId" clId="{DA70C09D-992F-4A94-B0DD-0B506BC3A28E}" dt="2022-12-09T03:49:37.687" v="250"/>
        <pc:sldMkLst>
          <pc:docMk/>
          <pc:sldMk cId="234306004" sldId="258"/>
        </pc:sldMkLst>
        <pc:spChg chg="del mod">
          <ac:chgData name="Vasilica Toma" userId="964cb8528a3357af" providerId="LiveId" clId="{DA70C09D-992F-4A94-B0DD-0B506BC3A28E}" dt="2022-12-09T02:08:09.378" v="192" actId="478"/>
          <ac:spMkLst>
            <pc:docMk/>
            <pc:sldMk cId="234306004" sldId="258"/>
            <ac:spMk id="2" creationId="{1600CEC1-DE2F-6323-C2DA-E21C8B06190E}"/>
          </ac:spMkLst>
        </pc:spChg>
        <pc:spChg chg="mod">
          <ac:chgData name="Vasilica Toma" userId="964cb8528a3357af" providerId="LiveId" clId="{DA70C09D-992F-4A94-B0DD-0B506BC3A28E}" dt="2022-12-09T03:49:37.687" v="250"/>
          <ac:spMkLst>
            <pc:docMk/>
            <pc:sldMk cId="234306004" sldId="258"/>
            <ac:spMk id="3" creationId="{A39B7CB9-C6E8-2851-ACD7-39FE35094E75}"/>
          </ac:spMkLst>
        </pc:spChg>
      </pc:sldChg>
      <pc:sldChg chg="modSp new mod">
        <pc:chgData name="Vasilica Toma" userId="964cb8528a3357af" providerId="LiveId" clId="{DA70C09D-992F-4A94-B0DD-0B506BC3A28E}" dt="2022-12-09T03:49:13.470" v="249"/>
        <pc:sldMkLst>
          <pc:docMk/>
          <pc:sldMk cId="1357113146" sldId="259"/>
        </pc:sldMkLst>
        <pc:spChg chg="mod">
          <ac:chgData name="Vasilica Toma" userId="964cb8528a3357af" providerId="LiveId" clId="{DA70C09D-992F-4A94-B0DD-0B506BC3A28E}" dt="2022-12-09T02:33:03.312" v="220" actId="1076"/>
          <ac:spMkLst>
            <pc:docMk/>
            <pc:sldMk cId="1357113146" sldId="259"/>
            <ac:spMk id="2" creationId="{0F34A8F5-973D-8D15-1E2B-907EC50B0099}"/>
          </ac:spMkLst>
        </pc:spChg>
        <pc:spChg chg="mod">
          <ac:chgData name="Vasilica Toma" userId="964cb8528a3357af" providerId="LiveId" clId="{DA70C09D-992F-4A94-B0DD-0B506BC3A28E}" dt="2022-12-09T03:49:13.470" v="249"/>
          <ac:spMkLst>
            <pc:docMk/>
            <pc:sldMk cId="1357113146" sldId="259"/>
            <ac:spMk id="3" creationId="{5F8E9A33-D6B5-6DCC-0742-DF3C83F22FB2}"/>
          </ac:spMkLst>
        </pc:spChg>
      </pc:sldChg>
      <pc:sldMasterChg chg="del delSldLayout">
        <pc:chgData name="Vasilica Toma" userId="964cb8528a3357af" providerId="LiveId" clId="{DA70C09D-992F-4A94-B0DD-0B506BC3A28E}" dt="2022-12-09T00:53:37.633" v="36" actId="26606"/>
        <pc:sldMasterMkLst>
          <pc:docMk/>
          <pc:sldMasterMk cId="1720808375" sldId="2147483648"/>
        </pc:sldMasterMkLst>
        <pc:sldLayoutChg chg="del">
          <pc:chgData name="Vasilica Toma" userId="964cb8528a3357af" providerId="LiveId" clId="{DA70C09D-992F-4A94-B0DD-0B506BC3A28E}" dt="2022-12-09T00:53:37.633" v="36" actId="26606"/>
          <pc:sldLayoutMkLst>
            <pc:docMk/>
            <pc:sldMasterMk cId="1720808375" sldId="2147483648"/>
            <pc:sldLayoutMk cId="2390790909" sldId="2147483649"/>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1945330258" sldId="2147483650"/>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1896021483" sldId="2147483651"/>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3075138470" sldId="2147483652"/>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3738668146" sldId="2147483653"/>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2904666661" sldId="2147483654"/>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412928834" sldId="2147483655"/>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3229452641" sldId="2147483656"/>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2680105069" sldId="2147483657"/>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2547444770" sldId="2147483658"/>
          </pc:sldLayoutMkLst>
        </pc:sldLayoutChg>
        <pc:sldLayoutChg chg="del">
          <pc:chgData name="Vasilica Toma" userId="964cb8528a3357af" providerId="LiveId" clId="{DA70C09D-992F-4A94-B0DD-0B506BC3A28E}" dt="2022-12-09T00:53:37.633" v="36" actId="26606"/>
          <pc:sldLayoutMkLst>
            <pc:docMk/>
            <pc:sldMasterMk cId="1720808375" sldId="2147483648"/>
            <pc:sldLayoutMk cId="794793431" sldId="2147483659"/>
          </pc:sldLayoutMkLst>
        </pc:sldLayoutChg>
      </pc:sldMasterChg>
      <pc:sldMasterChg chg="add replId addSldLayout">
        <pc:chgData name="Vasilica Toma" userId="964cb8528a3357af" providerId="LiveId" clId="{DA70C09D-992F-4A94-B0DD-0B506BC3A28E}" dt="2022-12-09T00:53:37.633" v="36" actId="26606"/>
        <pc:sldMasterMkLst>
          <pc:docMk/>
          <pc:sldMasterMk cId="1508504777" sldId="2147483660"/>
        </pc:sldMasterMkLst>
        <pc:sldLayoutChg chg="add">
          <pc:chgData name="Vasilica Toma" userId="964cb8528a3357af" providerId="LiveId" clId="{DA70C09D-992F-4A94-B0DD-0B506BC3A28E}" dt="2022-12-09T00:53:37.633" v="36" actId="26606"/>
          <pc:sldLayoutMkLst>
            <pc:docMk/>
            <pc:sldMasterMk cId="1508504777" sldId="2147483660"/>
            <pc:sldLayoutMk cId="1862946824" sldId="2147483661"/>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594349963" sldId="2147483662"/>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1731961426" sldId="2147483663"/>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3785363686" sldId="2147483664"/>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45471402" sldId="2147483665"/>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944255156" sldId="2147483666"/>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3618716643" sldId="2147483667"/>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3125016781" sldId="2147483668"/>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3317402005" sldId="2147483669"/>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1595191940" sldId="2147483670"/>
          </pc:sldLayoutMkLst>
        </pc:sldLayoutChg>
        <pc:sldLayoutChg chg="add replId">
          <pc:chgData name="Vasilica Toma" userId="964cb8528a3357af" providerId="LiveId" clId="{DA70C09D-992F-4A94-B0DD-0B506BC3A28E}" dt="2022-12-09T00:53:37.633" v="36" actId="26606"/>
          <pc:sldLayoutMkLst>
            <pc:docMk/>
            <pc:sldMasterMk cId="1508504777" sldId="2147483660"/>
            <pc:sldLayoutMk cId="1512025938"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12/9/2022</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512025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12/9/2022</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59519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12/9/2022</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17402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12/9/2022</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25016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12/9/2022</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618716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12/9/2022</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44255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12/9/2022</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5471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12/9/2022</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85363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12/9/2022</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731961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12/9/2022</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94349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12/9/2022</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62946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12/9/2022</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150850477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A19B25F6-D845-46F3-BA69-3D48CEF7E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FAC0226-4651-4BF7-AA72-6DB611F80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6624" y="901769"/>
            <a:ext cx="4970256" cy="3855397"/>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8CCAA36-1E98-45B0-AAF9-D8807BA8E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0" name="Freeform: Shape 29">
            <a:extLst>
              <a:ext uri="{FF2B5EF4-FFF2-40B4-BE49-F238E27FC236}">
                <a16:creationId xmlns:a16="http://schemas.microsoft.com/office/drawing/2014/main" id="{783F456C-8972-439A-90A4-D7C52FA3A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2" name="Freeform: Shape 31">
            <a:extLst>
              <a:ext uri="{FF2B5EF4-FFF2-40B4-BE49-F238E27FC236}">
                <a16:creationId xmlns:a16="http://schemas.microsoft.com/office/drawing/2014/main" id="{0390AF2C-728C-4687-B7A2-3F9C788EC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9689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4" name="Freeform: Shape 33">
            <a:extLst>
              <a:ext uri="{FF2B5EF4-FFF2-40B4-BE49-F238E27FC236}">
                <a16:creationId xmlns:a16="http://schemas.microsoft.com/office/drawing/2014/main" id="{D1C510C0-DED1-4708-AA14-355E5AFF1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66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useBgFill="1">
        <p:nvSpPr>
          <p:cNvPr id="36" name="Rectangle 35">
            <a:extLst>
              <a:ext uri="{FF2B5EF4-FFF2-40B4-BE49-F238E27FC236}">
                <a16:creationId xmlns:a16="http://schemas.microsoft.com/office/drawing/2014/main" id="{558C4F41-C97D-4755-8F7C-8C0A8E182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9229" y="798986"/>
            <a:ext cx="4970256" cy="385539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462DB-E5CE-6CA7-F6FA-6B11EAD76207}"/>
              </a:ext>
            </a:extLst>
          </p:cNvPr>
          <p:cNvSpPr>
            <a:spLocks noGrp="1"/>
          </p:cNvSpPr>
          <p:nvPr>
            <p:ph type="ctrTitle"/>
          </p:nvPr>
        </p:nvSpPr>
        <p:spPr>
          <a:xfrm>
            <a:off x="2006003" y="1018596"/>
            <a:ext cx="4184101" cy="1936271"/>
          </a:xfrm>
        </p:spPr>
        <p:txBody>
          <a:bodyPr>
            <a:normAutofit/>
          </a:bodyPr>
          <a:lstStyle/>
          <a:p>
            <a:r>
              <a:rPr lang="en-GB" sz="2800" dirty="0"/>
              <a:t>Digital marketing</a:t>
            </a:r>
          </a:p>
        </p:txBody>
      </p:sp>
      <p:sp>
        <p:nvSpPr>
          <p:cNvPr id="3" name="Subtitle 2">
            <a:extLst>
              <a:ext uri="{FF2B5EF4-FFF2-40B4-BE49-F238E27FC236}">
                <a16:creationId xmlns:a16="http://schemas.microsoft.com/office/drawing/2014/main" id="{540B1AD5-FE79-2414-8ABD-392840046C61}"/>
              </a:ext>
            </a:extLst>
          </p:cNvPr>
          <p:cNvSpPr>
            <a:spLocks noGrp="1"/>
          </p:cNvSpPr>
          <p:nvPr>
            <p:ph type="subTitle" idx="1"/>
          </p:nvPr>
        </p:nvSpPr>
        <p:spPr>
          <a:xfrm>
            <a:off x="2006003" y="3302000"/>
            <a:ext cx="4184101" cy="1176868"/>
          </a:xfrm>
        </p:spPr>
        <p:txBody>
          <a:bodyPr>
            <a:normAutofit fontScale="92500" lnSpcReduction="20000"/>
          </a:bodyPr>
          <a:lstStyle/>
          <a:p>
            <a:r>
              <a:rPr lang="en-GB" sz="1600" dirty="0"/>
              <a:t>Building a sustainable marketing relationship</a:t>
            </a:r>
          </a:p>
          <a:p>
            <a:r>
              <a:rPr lang="en-GB" sz="1600" dirty="0"/>
              <a:t>08/12/2022</a:t>
            </a:r>
          </a:p>
          <a:p>
            <a:r>
              <a:rPr lang="en-GB" sz="1300" b="1" dirty="0"/>
              <a:t>Vasilica Toma</a:t>
            </a:r>
          </a:p>
        </p:txBody>
      </p:sp>
      <p:sp>
        <p:nvSpPr>
          <p:cNvPr id="38" name="Oval 37">
            <a:extLst>
              <a:ext uri="{FF2B5EF4-FFF2-40B4-BE49-F238E27FC236}">
                <a16:creationId xmlns:a16="http://schemas.microsoft.com/office/drawing/2014/main" id="{A232F408-BBCD-48EE-ABF6-95201EF72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Oval 39">
            <a:extLst>
              <a:ext uri="{FF2B5EF4-FFF2-40B4-BE49-F238E27FC236}">
                <a16:creationId xmlns:a16="http://schemas.microsoft.com/office/drawing/2014/main" id="{302D5D2F-11CF-47F1-B542-8ED3199DC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6115" y="3453761"/>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Freeform: Shape 41">
            <a:extLst>
              <a:ext uri="{FF2B5EF4-FFF2-40B4-BE49-F238E27FC236}">
                <a16:creationId xmlns:a16="http://schemas.microsoft.com/office/drawing/2014/main" id="{79109165-7872-4D8A-A545-F48B3AF1D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4" name="Freeform: Shape 43">
            <a:extLst>
              <a:ext uri="{FF2B5EF4-FFF2-40B4-BE49-F238E27FC236}">
                <a16:creationId xmlns:a16="http://schemas.microsoft.com/office/drawing/2014/main" id="{5438E66D-E34C-48D4-9F9D-021EBD568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83019" y="4738591"/>
            <a:ext cx="2208981" cy="21194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46" name="Graphic 185">
            <a:extLst>
              <a:ext uri="{FF2B5EF4-FFF2-40B4-BE49-F238E27FC236}">
                <a16:creationId xmlns:a16="http://schemas.microsoft.com/office/drawing/2014/main" id="{1BC9510C-172B-4086-A60F-7AF0FBF222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3487" y="5662437"/>
            <a:ext cx="1054466" cy="469689"/>
            <a:chOff x="9841624" y="4115729"/>
            <a:chExt cx="602169" cy="268223"/>
          </a:xfrm>
          <a:solidFill>
            <a:schemeClr val="tx1"/>
          </a:solidFill>
        </p:grpSpPr>
        <p:sp>
          <p:nvSpPr>
            <p:cNvPr id="47" name="Freeform: Shape 46">
              <a:extLst>
                <a:ext uri="{FF2B5EF4-FFF2-40B4-BE49-F238E27FC236}">
                  <a16:creationId xmlns:a16="http://schemas.microsoft.com/office/drawing/2014/main" id="{C688A7FC-74D4-4003-9F5C-8C0A3F661F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9443884A-0473-4494-95AC-A74292738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A5C72FE-7FB1-4DA7-8CF8-45CA6AFB5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48A05A27-4E41-41AB-BB9E-977863EF72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412BF9D-EAB2-42D7-B657-42D5D101B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4" name="Picture 3">
            <a:extLst>
              <a:ext uri="{FF2B5EF4-FFF2-40B4-BE49-F238E27FC236}">
                <a16:creationId xmlns:a16="http://schemas.microsoft.com/office/drawing/2014/main" id="{F1143B60-0883-D9DB-77C2-7860456EA0C0}"/>
              </a:ext>
            </a:extLst>
          </p:cNvPr>
          <p:cNvPicPr>
            <a:picLocks noChangeAspect="1"/>
          </p:cNvPicPr>
          <p:nvPr/>
        </p:nvPicPr>
        <p:blipFill rotWithShape="1">
          <a:blip r:embed="rId2"/>
          <a:stretch/>
        </p:blipFill>
        <p:spPr>
          <a:xfrm>
            <a:off x="7196471" y="2580962"/>
            <a:ext cx="3743478" cy="2105706"/>
          </a:xfrm>
          <a:prstGeom prst="rect">
            <a:avLst/>
          </a:prstGeom>
        </p:spPr>
      </p:pic>
      <p:sp>
        <p:nvSpPr>
          <p:cNvPr id="53" name="Graphic 212">
            <a:extLst>
              <a:ext uri="{FF2B5EF4-FFF2-40B4-BE49-F238E27FC236}">
                <a16:creationId xmlns:a16="http://schemas.microsoft.com/office/drawing/2014/main" id="{FEFCF180-A212-449F-8D07-5EC94B281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2063" y="2262962"/>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55" name="Graphic 212">
            <a:extLst>
              <a:ext uri="{FF2B5EF4-FFF2-40B4-BE49-F238E27FC236}">
                <a16:creationId xmlns:a16="http://schemas.microsoft.com/office/drawing/2014/main" id="{1400E1BC-11DC-49A0-856F-992F20EB4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2063" y="2262962"/>
            <a:ext cx="622472" cy="622472"/>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2150215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45BB2C-87EC-5934-055A-AF7EA8A5F041}"/>
              </a:ext>
            </a:extLst>
          </p:cNvPr>
          <p:cNvSpPr>
            <a:spLocks noGrp="1"/>
          </p:cNvSpPr>
          <p:nvPr>
            <p:ph idx="1"/>
          </p:nvPr>
        </p:nvSpPr>
        <p:spPr>
          <a:xfrm>
            <a:off x="838200" y="2294467"/>
            <a:ext cx="10515600" cy="2370666"/>
          </a:xfrm>
        </p:spPr>
        <p:txBody>
          <a:bodyPr>
            <a:normAutofit/>
          </a:bodyPr>
          <a:lstStyle/>
          <a:p>
            <a:r>
              <a:rPr lang="en-GB" dirty="0"/>
              <a:t>The use of various technologies to the process of marketing in order to better understand customers and better react to their requirements is what is known as "digital marketing."(Chaffey, 2013).</a:t>
            </a:r>
          </a:p>
        </p:txBody>
      </p:sp>
    </p:spTree>
    <p:extLst>
      <p:ext uri="{BB962C8B-B14F-4D97-AF65-F5344CB8AC3E}">
        <p14:creationId xmlns:p14="http://schemas.microsoft.com/office/powerpoint/2010/main" val="3673386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9B7CB9-C6E8-2851-ACD7-39FE35094E75}"/>
              </a:ext>
            </a:extLst>
          </p:cNvPr>
          <p:cNvSpPr>
            <a:spLocks noGrp="1"/>
          </p:cNvSpPr>
          <p:nvPr>
            <p:ph idx="1"/>
          </p:nvPr>
        </p:nvSpPr>
        <p:spPr>
          <a:xfrm>
            <a:off x="838200" y="1617134"/>
            <a:ext cx="10515600" cy="3488266"/>
          </a:xfrm>
        </p:spPr>
        <p:txBody>
          <a:bodyPr>
            <a:normAutofit fontScale="92500" lnSpcReduction="10000"/>
          </a:bodyPr>
          <a:lstStyle/>
          <a:p>
            <a:r>
              <a:rPr lang="en-GB" sz="2000" dirty="0"/>
              <a:t>The promotion of goods or brands through the use of one or more forms of electronic media is what is meant by the term "digital marketing." Because it uses digital marketing, the company is able to communicate with particular groups of people through individualized messages. (Nair, </a:t>
            </a:r>
            <a:r>
              <a:rPr lang="en-GB" sz="2000" dirty="0" err="1"/>
              <a:t>Chintagunta</a:t>
            </a:r>
            <a:r>
              <a:rPr lang="en-GB" sz="2000" dirty="0"/>
              <a:t> and </a:t>
            </a:r>
            <a:r>
              <a:rPr lang="en-GB" sz="2000" dirty="0" err="1"/>
              <a:t>Dubé</a:t>
            </a:r>
            <a:r>
              <a:rPr lang="en-GB" sz="2000" dirty="0"/>
              <a:t>, 2004)</a:t>
            </a:r>
          </a:p>
          <a:p>
            <a:r>
              <a:rPr lang="en-GB" sz="2000" dirty="0"/>
              <a:t>In order for digital marketing to deliver results, digital content such as accessibility, navigation and speed are defined as the key characteristics for marketing (</a:t>
            </a:r>
            <a:r>
              <a:rPr lang="en-GB" sz="2000" dirty="0" err="1"/>
              <a:t>Kanttila</a:t>
            </a:r>
            <a:r>
              <a:rPr lang="en-GB" sz="2000" dirty="0"/>
              <a:t>, 2004).</a:t>
            </a:r>
          </a:p>
          <a:p>
            <a:r>
              <a:rPr lang="en-GB" sz="2000" dirty="0"/>
              <a:t>Thanks to social media, companies can now reach out to potentially millions of customers and inform them about their goods and services  (Mangold, 2009).</a:t>
            </a:r>
          </a:p>
          <a:p>
            <a:r>
              <a:rPr lang="en-GB" sz="2000" dirty="0"/>
              <a:t>This is only achievable if managers understand how to use communication tactics to engage customers and improve their experience.</a:t>
            </a:r>
          </a:p>
        </p:txBody>
      </p:sp>
    </p:spTree>
    <p:extLst>
      <p:ext uri="{BB962C8B-B14F-4D97-AF65-F5344CB8AC3E}">
        <p14:creationId xmlns:p14="http://schemas.microsoft.com/office/powerpoint/2010/main" val="234306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4A8F5-973D-8D15-1E2B-907EC50B0099}"/>
              </a:ext>
            </a:extLst>
          </p:cNvPr>
          <p:cNvSpPr>
            <a:spLocks noGrp="1"/>
          </p:cNvSpPr>
          <p:nvPr>
            <p:ph type="title"/>
          </p:nvPr>
        </p:nvSpPr>
        <p:spPr>
          <a:xfrm>
            <a:off x="838200" y="888999"/>
            <a:ext cx="10515600" cy="1292225"/>
          </a:xfrm>
        </p:spPr>
        <p:txBody>
          <a:bodyPr/>
          <a:lstStyle/>
          <a:p>
            <a:r>
              <a:rPr lang="en-GB" dirty="0"/>
              <a:t>References</a:t>
            </a:r>
          </a:p>
        </p:txBody>
      </p:sp>
      <p:sp>
        <p:nvSpPr>
          <p:cNvPr id="3" name="Content Placeholder 2">
            <a:extLst>
              <a:ext uri="{FF2B5EF4-FFF2-40B4-BE49-F238E27FC236}">
                <a16:creationId xmlns:a16="http://schemas.microsoft.com/office/drawing/2014/main" id="{5F8E9A33-D6B5-6DCC-0742-DF3C83F22FB2}"/>
              </a:ext>
            </a:extLst>
          </p:cNvPr>
          <p:cNvSpPr>
            <a:spLocks noGrp="1"/>
          </p:cNvSpPr>
          <p:nvPr>
            <p:ph idx="1"/>
          </p:nvPr>
        </p:nvSpPr>
        <p:spPr>
          <a:xfrm>
            <a:off x="838200" y="2446867"/>
            <a:ext cx="10515600" cy="3730096"/>
          </a:xfrm>
        </p:spPr>
        <p:txBody>
          <a:bodyPr>
            <a:normAutofit/>
          </a:bodyPr>
          <a:lstStyle/>
          <a:p>
            <a:r>
              <a:rPr lang="en-GB" sz="1200" dirty="0">
                <a:latin typeface="Times New Roman" panose="02020603050405020304" pitchFamily="18" charset="0"/>
                <a:cs typeface="Times New Roman" panose="02020603050405020304" pitchFamily="18" charset="0"/>
              </a:rPr>
              <a:t>Chaffey, D. and Smith, P. (2013). </a:t>
            </a:r>
            <a:r>
              <a:rPr lang="en-GB" sz="1200" i="1" dirty="0" err="1">
                <a:latin typeface="Times New Roman" panose="02020603050405020304" pitchFamily="18" charset="0"/>
                <a:cs typeface="Times New Roman" panose="02020603050405020304" pitchFamily="18" charset="0"/>
              </a:rPr>
              <a:t>Emarketing</a:t>
            </a:r>
            <a:r>
              <a:rPr lang="en-GB" sz="1200" i="1" dirty="0">
                <a:latin typeface="Times New Roman" panose="02020603050405020304" pitchFamily="18" charset="0"/>
                <a:cs typeface="Times New Roman" panose="02020603050405020304" pitchFamily="18" charset="0"/>
              </a:rPr>
              <a:t> Excellence</a:t>
            </a:r>
            <a:r>
              <a:rPr lang="en-GB" sz="1200" dirty="0">
                <a:latin typeface="Times New Roman" panose="02020603050405020304" pitchFamily="18" charset="0"/>
                <a:cs typeface="Times New Roman" panose="02020603050405020304" pitchFamily="18" charset="0"/>
              </a:rPr>
              <a:t>. London: Routledge. </a:t>
            </a:r>
          </a:p>
          <a:p>
            <a:r>
              <a:rPr lang="en-GB" sz="1200" dirty="0">
                <a:latin typeface="Times New Roman" panose="02020603050405020304" pitchFamily="18" charset="0"/>
                <a:cs typeface="Times New Roman" panose="02020603050405020304" pitchFamily="18" charset="0"/>
              </a:rPr>
              <a:t>Mangold, Glynn W., and David J. Faulds (2009), “Social Media: The New Hybrid Element of the Promotion Mix.” </a:t>
            </a:r>
            <a:r>
              <a:rPr lang="en-GB" sz="1200" i="1" dirty="0">
                <a:latin typeface="Times New Roman" panose="02020603050405020304" pitchFamily="18" charset="0"/>
                <a:cs typeface="Times New Roman" panose="02020603050405020304" pitchFamily="18" charset="0"/>
              </a:rPr>
              <a:t>Business Horizons</a:t>
            </a:r>
            <a:r>
              <a:rPr lang="en-GB" sz="1200" dirty="0">
                <a:latin typeface="Times New Roman" panose="02020603050405020304" pitchFamily="18" charset="0"/>
                <a:cs typeface="Times New Roman" panose="02020603050405020304" pitchFamily="18" charset="0"/>
              </a:rPr>
              <a:t> 52: 357-365.</a:t>
            </a:r>
          </a:p>
          <a:p>
            <a:r>
              <a:rPr lang="en-GB" sz="1200" dirty="0">
                <a:latin typeface="Times New Roman" panose="02020603050405020304" pitchFamily="18" charset="0"/>
                <a:cs typeface="Times New Roman" panose="02020603050405020304" pitchFamily="18" charset="0"/>
              </a:rPr>
              <a:t> Nina </a:t>
            </a:r>
            <a:r>
              <a:rPr lang="en-GB" sz="1200" dirty="0" err="1">
                <a:latin typeface="Times New Roman" panose="02020603050405020304" pitchFamily="18" charset="0"/>
                <a:cs typeface="Times New Roman" panose="02020603050405020304" pitchFamily="18" charset="0"/>
              </a:rPr>
              <a:t>Koiso-Kanttila</a:t>
            </a:r>
            <a:r>
              <a:rPr lang="en-GB" sz="1200" dirty="0">
                <a:latin typeface="Times New Roman" panose="02020603050405020304" pitchFamily="18" charset="0"/>
                <a:cs typeface="Times New Roman" panose="02020603050405020304" pitchFamily="18" charset="0"/>
              </a:rPr>
              <a:t> (2004), “Digital Content Marketing: A Literature Synthesis”, Journal of Marketing Management, Volume 20, Issue 1-2, pg-45-65</a:t>
            </a:r>
          </a:p>
          <a:p>
            <a:r>
              <a:rPr lang="en-GB" sz="1200" dirty="0">
                <a:latin typeface="Times New Roman" panose="02020603050405020304" pitchFamily="18" charset="0"/>
                <a:cs typeface="Times New Roman" panose="02020603050405020304" pitchFamily="18" charset="0"/>
              </a:rPr>
              <a:t>Persons A. J., </a:t>
            </a:r>
            <a:r>
              <a:rPr lang="en-GB" sz="1200" dirty="0" err="1">
                <a:latin typeface="Times New Roman" panose="02020603050405020304" pitchFamily="18" charset="0"/>
                <a:cs typeface="Times New Roman" panose="02020603050405020304" pitchFamily="18" charset="0"/>
              </a:rPr>
              <a:t>Zeisser</a:t>
            </a:r>
            <a:r>
              <a:rPr lang="en-GB" sz="1200" dirty="0">
                <a:latin typeface="Times New Roman" panose="02020603050405020304" pitchFamily="18" charset="0"/>
                <a:cs typeface="Times New Roman" panose="02020603050405020304" pitchFamily="18" charset="0"/>
              </a:rPr>
              <a:t> M., </a:t>
            </a:r>
            <a:r>
              <a:rPr lang="en-GB" sz="1200" dirty="0" err="1">
                <a:latin typeface="Times New Roman" panose="02020603050405020304" pitchFamily="18" charset="0"/>
                <a:cs typeface="Times New Roman" panose="02020603050405020304" pitchFamily="18" charset="0"/>
              </a:rPr>
              <a:t>Waitman</a:t>
            </a:r>
            <a:r>
              <a:rPr lang="en-GB" sz="1200" dirty="0">
                <a:latin typeface="Times New Roman" panose="02020603050405020304" pitchFamily="18" charset="0"/>
                <a:cs typeface="Times New Roman" panose="02020603050405020304" pitchFamily="18" charset="0"/>
              </a:rPr>
              <a:t> R., Organizing for digital marketing, Current research, The </a:t>
            </a:r>
            <a:r>
              <a:rPr lang="en-GB" sz="1200" dirty="0" err="1">
                <a:latin typeface="Times New Roman" panose="02020603050405020304" pitchFamily="18" charset="0"/>
                <a:cs typeface="Times New Roman" panose="02020603050405020304" pitchFamily="18" charset="0"/>
              </a:rPr>
              <a:t>McKinssey</a:t>
            </a:r>
            <a:r>
              <a:rPr lang="en-GB" sz="1200" dirty="0">
                <a:latin typeface="Times New Roman" panose="02020603050405020304" pitchFamily="18" charset="0"/>
                <a:cs typeface="Times New Roman" panose="02020603050405020304" pitchFamily="18" charset="0"/>
              </a:rPr>
              <a:t> Quarterly, no. 4, 1996, p. 191.</a:t>
            </a:r>
          </a:p>
          <a:p>
            <a:r>
              <a:rPr lang="en-GB" sz="1200" dirty="0">
                <a:latin typeface="Times New Roman" panose="02020603050405020304" pitchFamily="18" charset="0"/>
                <a:cs typeface="Times New Roman" panose="02020603050405020304" pitchFamily="18" charset="0"/>
              </a:rPr>
              <a:t>Nair, H., </a:t>
            </a:r>
            <a:r>
              <a:rPr lang="en-GB" sz="1200" dirty="0" err="1">
                <a:latin typeface="Times New Roman" panose="02020603050405020304" pitchFamily="18" charset="0"/>
                <a:cs typeface="Times New Roman" panose="02020603050405020304" pitchFamily="18" charset="0"/>
              </a:rPr>
              <a:t>Chintagunta</a:t>
            </a:r>
            <a:r>
              <a:rPr lang="en-GB" sz="1200" dirty="0">
                <a:latin typeface="Times New Roman" panose="02020603050405020304" pitchFamily="18" charset="0"/>
                <a:cs typeface="Times New Roman" panose="02020603050405020304" pitchFamily="18" charset="0"/>
              </a:rPr>
              <a:t>, P. and </a:t>
            </a:r>
            <a:r>
              <a:rPr lang="en-GB" sz="1200" dirty="0" err="1">
                <a:latin typeface="Times New Roman" panose="02020603050405020304" pitchFamily="18" charset="0"/>
                <a:cs typeface="Times New Roman" panose="02020603050405020304" pitchFamily="18" charset="0"/>
              </a:rPr>
              <a:t>Dubé</a:t>
            </a:r>
            <a:r>
              <a:rPr lang="en-GB" sz="1200" dirty="0">
                <a:latin typeface="Times New Roman" panose="02020603050405020304" pitchFamily="18" charset="0"/>
                <a:cs typeface="Times New Roman" panose="02020603050405020304" pitchFamily="18" charset="0"/>
              </a:rPr>
              <a:t>, J. (2004). Empirical Analysis of Indirect Network Effects in the Market for Personal Digital Assistants. Quantitative Marketing and Economics, 2(1), pp.23–58. doi:10.1023/b:qmec.0000017034.98302.44.</a:t>
            </a:r>
          </a:p>
        </p:txBody>
      </p:sp>
    </p:spTree>
    <p:extLst>
      <p:ext uri="{BB962C8B-B14F-4D97-AF65-F5344CB8AC3E}">
        <p14:creationId xmlns:p14="http://schemas.microsoft.com/office/powerpoint/2010/main" val="1357113146"/>
      </p:ext>
    </p:extLst>
  </p:cSld>
  <p:clrMapOvr>
    <a:masterClrMapping/>
  </p:clrMapOvr>
</p:sld>
</file>

<file path=ppt/theme/theme1.xml><?xml version="1.0" encoding="utf-8"?>
<a:theme xmlns:a="http://schemas.openxmlformats.org/drawingml/2006/main" name="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docProps/app.xml><?xml version="1.0" encoding="utf-8"?>
<Properties xmlns="http://schemas.openxmlformats.org/officeDocument/2006/extended-properties" xmlns:vt="http://schemas.openxmlformats.org/officeDocument/2006/docPropsVTypes">
  <TotalTime>194</TotalTime>
  <Words>345</Words>
  <Application>Microsoft Office PowerPoint</Application>
  <PresentationFormat>Widescreen</PresentationFormat>
  <Paragraphs>15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Avenir Next LT Pro</vt:lpstr>
      <vt:lpstr>Times New Roman</vt:lpstr>
      <vt:lpstr>FunkyShapesVTI</vt:lpstr>
      <vt:lpstr>Digital marketing</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dc:title>
  <dc:creator>Vasilica Toma</dc:creator>
  <cp:lastModifiedBy>Vasilica Toma</cp:lastModifiedBy>
  <cp:revision>1</cp:revision>
  <dcterms:created xsi:type="dcterms:W3CDTF">2022-12-09T00:35:40Z</dcterms:created>
  <dcterms:modified xsi:type="dcterms:W3CDTF">2022-12-09T03:50:28Z</dcterms:modified>
</cp:coreProperties>
</file>