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notesMasterIdLst>
    <p:notesMasterId r:id="rId12"/>
  </p:notesMasterIdLst>
  <p:sldIdLst>
    <p:sldId id="364" r:id="rId2"/>
    <p:sldId id="383" r:id="rId3"/>
    <p:sldId id="387" r:id="rId4"/>
    <p:sldId id="394" r:id="rId5"/>
    <p:sldId id="395" r:id="rId6"/>
    <p:sldId id="396" r:id="rId7"/>
    <p:sldId id="402" r:id="rId8"/>
    <p:sldId id="398" r:id="rId9"/>
    <p:sldId id="399" r:id="rId10"/>
    <p:sldId id="400"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4BACC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4369DF9-4289-4D52-AC41-9FB8A955FEC4}" v="2714" dt="2026-07-25T14:16:27.70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5695" autoAdjust="0"/>
    <p:restoredTop sz="94689"/>
  </p:normalViewPr>
  <p:slideViewPr>
    <p:cSldViewPr snapToGrid="0" showGuides="1">
      <p:cViewPr varScale="1">
        <p:scale>
          <a:sx n="59" d="100"/>
          <a:sy n="59" d="100"/>
        </p:scale>
        <p:origin x="1320" y="52"/>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aheny Yesenia Robalino Vallejo (2515875)" userId="a5fda27d-b1c3-4a50-a0f4-d7214397bcd6" providerId="ADAL" clId="{93424F3A-0DAC-4515-A1B1-D49515BEA554}"/>
    <pc:docChg chg="undo custSel delSld modSld">
      <pc:chgData name="Saheny Yesenia Robalino Vallejo (2515875)" userId="a5fda27d-b1c3-4a50-a0f4-d7214397bcd6" providerId="ADAL" clId="{93424F3A-0DAC-4515-A1B1-D49515BEA554}" dt="2026-07-25T14:16:27.707" v="5419" actId="1076"/>
      <pc:docMkLst>
        <pc:docMk/>
      </pc:docMkLst>
      <pc:sldChg chg="modSp">
        <pc:chgData name="Saheny Yesenia Robalino Vallejo (2515875)" userId="a5fda27d-b1c3-4a50-a0f4-d7214397bcd6" providerId="ADAL" clId="{93424F3A-0DAC-4515-A1B1-D49515BEA554}" dt="2026-07-19T14:34:23.711" v="339" actId="20577"/>
        <pc:sldMkLst>
          <pc:docMk/>
          <pc:sldMk cId="0" sldId="364"/>
        </pc:sldMkLst>
        <pc:spChg chg="mod">
          <ac:chgData name="Saheny Yesenia Robalino Vallejo (2515875)" userId="a5fda27d-b1c3-4a50-a0f4-d7214397bcd6" providerId="ADAL" clId="{93424F3A-0DAC-4515-A1B1-D49515BEA554}" dt="2026-07-19T14:34:23.711" v="339" actId="20577"/>
          <ac:spMkLst>
            <pc:docMk/>
            <pc:sldMk cId="0" sldId="364"/>
            <ac:spMk id="6148" creationId="{CE5AE962-C88D-3F0C-B15E-30348E09C8AE}"/>
          </ac:spMkLst>
        </pc:spChg>
      </pc:sldChg>
      <pc:sldChg chg="modSp">
        <pc:chgData name="Saheny Yesenia Robalino Vallejo (2515875)" userId="a5fda27d-b1c3-4a50-a0f4-d7214397bcd6" providerId="ADAL" clId="{93424F3A-0DAC-4515-A1B1-D49515BEA554}" dt="2026-07-19T14:16:13.076" v="106" actId="20577"/>
        <pc:sldMkLst>
          <pc:docMk/>
          <pc:sldMk cId="1287151132" sldId="383"/>
        </pc:sldMkLst>
        <pc:spChg chg="mod">
          <ac:chgData name="Saheny Yesenia Robalino Vallejo (2515875)" userId="a5fda27d-b1c3-4a50-a0f4-d7214397bcd6" providerId="ADAL" clId="{93424F3A-0DAC-4515-A1B1-D49515BEA554}" dt="2026-07-19T14:16:13.076" v="106" actId="20577"/>
          <ac:spMkLst>
            <pc:docMk/>
            <pc:sldMk cId="1287151132" sldId="383"/>
            <ac:spMk id="3" creationId="{327D09FF-04AE-863D-9637-E0C72C8D8B8E}"/>
          </ac:spMkLst>
        </pc:spChg>
      </pc:sldChg>
      <pc:sldChg chg="modSp">
        <pc:chgData name="Saheny Yesenia Robalino Vallejo (2515875)" userId="a5fda27d-b1c3-4a50-a0f4-d7214397bcd6" providerId="ADAL" clId="{93424F3A-0DAC-4515-A1B1-D49515BEA554}" dt="2026-07-19T15:03:16.280" v="1023" actId="14100"/>
        <pc:sldMkLst>
          <pc:docMk/>
          <pc:sldMk cId="0" sldId="387"/>
        </pc:sldMkLst>
        <pc:spChg chg="mod">
          <ac:chgData name="Saheny Yesenia Robalino Vallejo (2515875)" userId="a5fda27d-b1c3-4a50-a0f4-d7214397bcd6" providerId="ADAL" clId="{93424F3A-0DAC-4515-A1B1-D49515BEA554}" dt="2026-07-19T15:03:16.280" v="1023" actId="14100"/>
          <ac:spMkLst>
            <pc:docMk/>
            <pc:sldMk cId="0" sldId="387"/>
            <ac:spMk id="2" creationId="{A2FCF950-4012-15F0-B279-1361A6BD7D3F}"/>
          </ac:spMkLst>
        </pc:spChg>
      </pc:sldChg>
      <pc:sldChg chg="modSp mod">
        <pc:chgData name="Saheny Yesenia Robalino Vallejo (2515875)" userId="a5fda27d-b1c3-4a50-a0f4-d7214397bcd6" providerId="ADAL" clId="{93424F3A-0DAC-4515-A1B1-D49515BEA554}" dt="2026-07-22T13:01:01.471" v="2559" actId="1036"/>
        <pc:sldMkLst>
          <pc:docMk/>
          <pc:sldMk cId="0" sldId="395"/>
        </pc:sldMkLst>
        <pc:spChg chg="mod">
          <ac:chgData name="Saheny Yesenia Robalino Vallejo (2515875)" userId="a5fda27d-b1c3-4a50-a0f4-d7214397bcd6" providerId="ADAL" clId="{93424F3A-0DAC-4515-A1B1-D49515BEA554}" dt="2026-07-22T13:01:01.471" v="2559" actId="1036"/>
          <ac:spMkLst>
            <pc:docMk/>
            <pc:sldMk cId="0" sldId="395"/>
            <ac:spMk id="2" creationId="{1FE8F138-5F23-B989-7BFD-71F5C33065F6}"/>
          </ac:spMkLst>
        </pc:spChg>
        <pc:spChg chg="mod">
          <ac:chgData name="Saheny Yesenia Robalino Vallejo (2515875)" userId="a5fda27d-b1c3-4a50-a0f4-d7214397bcd6" providerId="ADAL" clId="{93424F3A-0DAC-4515-A1B1-D49515BEA554}" dt="2026-07-22T13:00:51.677" v="2554" actId="1076"/>
          <ac:spMkLst>
            <pc:docMk/>
            <pc:sldMk cId="0" sldId="395"/>
            <ac:spMk id="10" creationId="{E32E3400-4CF7-D76F-91E6-1E97593C4D9A}"/>
          </ac:spMkLst>
        </pc:spChg>
      </pc:sldChg>
      <pc:sldChg chg="modSp mod">
        <pc:chgData name="Saheny Yesenia Robalino Vallejo (2515875)" userId="a5fda27d-b1c3-4a50-a0f4-d7214397bcd6" providerId="ADAL" clId="{93424F3A-0DAC-4515-A1B1-D49515BEA554}" dt="2026-07-22T14:54:07.713" v="3195" actId="14100"/>
        <pc:sldMkLst>
          <pc:docMk/>
          <pc:sldMk cId="1663974967" sldId="396"/>
        </pc:sldMkLst>
        <pc:spChg chg="mod">
          <ac:chgData name="Saheny Yesenia Robalino Vallejo (2515875)" userId="a5fda27d-b1c3-4a50-a0f4-d7214397bcd6" providerId="ADAL" clId="{93424F3A-0DAC-4515-A1B1-D49515BEA554}" dt="2026-07-22T14:00:49.704" v="2656" actId="20577"/>
          <ac:spMkLst>
            <pc:docMk/>
            <pc:sldMk cId="1663974967" sldId="396"/>
            <ac:spMk id="2" creationId="{F7A33847-0493-6DAA-A30C-328C54DCD8B6}"/>
          </ac:spMkLst>
        </pc:spChg>
        <pc:spChg chg="mod">
          <ac:chgData name="Saheny Yesenia Robalino Vallejo (2515875)" userId="a5fda27d-b1c3-4a50-a0f4-d7214397bcd6" providerId="ADAL" clId="{93424F3A-0DAC-4515-A1B1-D49515BEA554}" dt="2026-07-22T14:54:07.713" v="3195" actId="14100"/>
          <ac:spMkLst>
            <pc:docMk/>
            <pc:sldMk cId="1663974967" sldId="396"/>
            <ac:spMk id="3" creationId="{857BFAFA-1A27-74B0-A7A9-13BBFEBEE86C}"/>
          </ac:spMkLst>
        </pc:spChg>
      </pc:sldChg>
      <pc:sldChg chg="modSp">
        <pc:chgData name="Saheny Yesenia Robalino Vallejo (2515875)" userId="a5fda27d-b1c3-4a50-a0f4-d7214397bcd6" providerId="ADAL" clId="{93424F3A-0DAC-4515-A1B1-D49515BEA554}" dt="2026-07-25T13:54:33.159" v="4850" actId="1076"/>
        <pc:sldMkLst>
          <pc:docMk/>
          <pc:sldMk cId="0" sldId="398"/>
        </pc:sldMkLst>
        <pc:spChg chg="mod">
          <ac:chgData name="Saheny Yesenia Robalino Vallejo (2515875)" userId="a5fda27d-b1c3-4a50-a0f4-d7214397bcd6" providerId="ADAL" clId="{93424F3A-0DAC-4515-A1B1-D49515BEA554}" dt="2026-07-25T13:54:33.159" v="4850" actId="1076"/>
          <ac:spMkLst>
            <pc:docMk/>
            <pc:sldMk cId="0" sldId="398"/>
            <ac:spMk id="12291" creationId="{DA8DF68F-34C4-285F-B4A1-B6E08AE08A8B}"/>
          </ac:spMkLst>
        </pc:spChg>
      </pc:sldChg>
      <pc:sldChg chg="modSp">
        <pc:chgData name="Saheny Yesenia Robalino Vallejo (2515875)" userId="a5fda27d-b1c3-4a50-a0f4-d7214397bcd6" providerId="ADAL" clId="{93424F3A-0DAC-4515-A1B1-D49515BEA554}" dt="2026-07-25T14:01:11.779" v="5198" actId="1076"/>
        <pc:sldMkLst>
          <pc:docMk/>
          <pc:sldMk cId="0" sldId="399"/>
        </pc:sldMkLst>
        <pc:spChg chg="mod">
          <ac:chgData name="Saheny Yesenia Robalino Vallejo (2515875)" userId="a5fda27d-b1c3-4a50-a0f4-d7214397bcd6" providerId="ADAL" clId="{93424F3A-0DAC-4515-A1B1-D49515BEA554}" dt="2026-07-25T14:01:11.779" v="5198" actId="1076"/>
          <ac:spMkLst>
            <pc:docMk/>
            <pc:sldMk cId="0" sldId="399"/>
            <ac:spMk id="12291" creationId="{DA8DF68F-34C4-285F-B4A1-B6E08AE08A8B}"/>
          </ac:spMkLst>
        </pc:spChg>
      </pc:sldChg>
      <pc:sldChg chg="modSp">
        <pc:chgData name="Saheny Yesenia Robalino Vallejo (2515875)" userId="a5fda27d-b1c3-4a50-a0f4-d7214397bcd6" providerId="ADAL" clId="{93424F3A-0DAC-4515-A1B1-D49515BEA554}" dt="2026-07-25T14:16:27.707" v="5419" actId="1076"/>
        <pc:sldMkLst>
          <pc:docMk/>
          <pc:sldMk cId="0" sldId="400"/>
        </pc:sldMkLst>
        <pc:spChg chg="mod">
          <ac:chgData name="Saheny Yesenia Robalino Vallejo (2515875)" userId="a5fda27d-b1c3-4a50-a0f4-d7214397bcd6" providerId="ADAL" clId="{93424F3A-0DAC-4515-A1B1-D49515BEA554}" dt="2026-07-25T14:16:27.707" v="5419" actId="1076"/>
          <ac:spMkLst>
            <pc:docMk/>
            <pc:sldMk cId="0" sldId="400"/>
            <ac:spMk id="13315" creationId="{50070DAB-396E-DF77-4036-1E44F9E2CD8C}"/>
          </ac:spMkLst>
        </pc:spChg>
      </pc:sldChg>
      <pc:sldChg chg="del">
        <pc:chgData name="Saheny Yesenia Robalino Vallejo (2515875)" userId="a5fda27d-b1c3-4a50-a0f4-d7214397bcd6" providerId="ADAL" clId="{93424F3A-0DAC-4515-A1B1-D49515BEA554}" dt="2026-07-25T13:55:13.335" v="4851" actId="2696"/>
        <pc:sldMkLst>
          <pc:docMk/>
          <pc:sldMk cId="0" sldId="401"/>
        </pc:sldMkLst>
      </pc:sldChg>
      <pc:sldChg chg="modSp mod">
        <pc:chgData name="Saheny Yesenia Robalino Vallejo (2515875)" userId="a5fda27d-b1c3-4a50-a0f4-d7214397bcd6" providerId="ADAL" clId="{93424F3A-0DAC-4515-A1B1-D49515BEA554}" dt="2026-07-25T13:40:52.129" v="4066" actId="2711"/>
        <pc:sldMkLst>
          <pc:docMk/>
          <pc:sldMk cId="1557286457" sldId="402"/>
        </pc:sldMkLst>
        <pc:spChg chg="mod">
          <ac:chgData name="Saheny Yesenia Robalino Vallejo (2515875)" userId="a5fda27d-b1c3-4a50-a0f4-d7214397bcd6" providerId="ADAL" clId="{93424F3A-0DAC-4515-A1B1-D49515BEA554}" dt="2026-07-22T14:55:33.340" v="3253" actId="14100"/>
          <ac:spMkLst>
            <pc:docMk/>
            <pc:sldMk cId="1557286457" sldId="402"/>
            <ac:spMk id="2" creationId="{C2E158EF-D71F-2BDF-B057-3B59AB77B65C}"/>
          </ac:spMkLst>
        </pc:spChg>
        <pc:spChg chg="mod">
          <ac:chgData name="Saheny Yesenia Robalino Vallejo (2515875)" userId="a5fda27d-b1c3-4a50-a0f4-d7214397bcd6" providerId="ADAL" clId="{93424F3A-0DAC-4515-A1B1-D49515BEA554}" dt="2026-07-25T13:40:52.129" v="4066" actId="2711"/>
          <ac:spMkLst>
            <pc:docMk/>
            <pc:sldMk cId="1557286457" sldId="402"/>
            <ac:spMk id="3" creationId="{D269A12E-089F-65A6-1AAB-F01DB5F08F07}"/>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9CE3513-10AB-4F13-8AEB-9F9C88EB8D70}" type="datetimeFigureOut">
              <a:rPr lang="en-GB" smtClean="0"/>
              <a:t>25/07/2026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F7DE137-DB4A-4232-8E55-7C2FBD2AB9E1}" type="slidenum">
              <a:rPr lang="en-GB" smtClean="0"/>
              <a:t>‹#›</a:t>
            </a:fld>
            <a:endParaRPr lang="en-GB"/>
          </a:p>
        </p:txBody>
      </p:sp>
    </p:spTree>
    <p:extLst>
      <p:ext uri="{BB962C8B-B14F-4D97-AF65-F5344CB8AC3E}">
        <p14:creationId xmlns:p14="http://schemas.microsoft.com/office/powerpoint/2010/main" val="289373988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F7DE137-DB4A-4232-8E55-7C2FBD2AB9E1}" type="slidenum">
              <a:rPr lang="en-GB" smtClean="0"/>
              <a:t>8</a:t>
            </a:fld>
            <a:endParaRPr lang="en-GB"/>
          </a:p>
        </p:txBody>
      </p:sp>
    </p:spTree>
    <p:extLst>
      <p:ext uri="{BB962C8B-B14F-4D97-AF65-F5344CB8AC3E}">
        <p14:creationId xmlns:p14="http://schemas.microsoft.com/office/powerpoint/2010/main" val="36847932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9AF4569-0659-2321-1132-62978A92A759}"/>
              </a:ext>
            </a:extLst>
          </p:cNvPr>
          <p:cNvSpPr>
            <a:spLocks noGrp="1"/>
          </p:cNvSpPr>
          <p:nvPr>
            <p:ph type="dt" sz="half" idx="10"/>
          </p:nvPr>
        </p:nvSpPr>
        <p:spPr>
          <a:xfrm>
            <a:off x="527051" y="6524626"/>
            <a:ext cx="1295400" cy="219075"/>
          </a:xfrm>
        </p:spPr>
        <p:txBody>
          <a:bodyPr/>
          <a:lstStyle>
            <a:lvl1pPr>
              <a:defRPr/>
            </a:lvl1pPr>
          </a:lstStyle>
          <a:p>
            <a:pPr>
              <a:defRPr/>
            </a:pPr>
            <a:fld id="{FA356D0D-2478-47FE-8DAB-B92005DC1F0F}" type="datetime1">
              <a:rPr lang="en-GB" altLang="en-US"/>
              <a:pPr>
                <a:defRPr/>
              </a:pPr>
              <a:t>25/07/2026</a:t>
            </a:fld>
            <a:endParaRPr lang="en-GB" altLang="en-US"/>
          </a:p>
        </p:txBody>
      </p:sp>
      <p:sp>
        <p:nvSpPr>
          <p:cNvPr id="5" name="Footer Placeholder 4">
            <a:extLst>
              <a:ext uri="{FF2B5EF4-FFF2-40B4-BE49-F238E27FC236}">
                <a16:creationId xmlns:a16="http://schemas.microsoft.com/office/drawing/2014/main" id="{9357CDB6-9683-923D-F4D6-A16690F87D7F}"/>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D90B911E-47D2-A792-94A7-10C09A82D207}"/>
              </a:ext>
            </a:extLst>
          </p:cNvPr>
          <p:cNvSpPr>
            <a:spLocks noGrp="1"/>
          </p:cNvSpPr>
          <p:nvPr>
            <p:ph type="sldNum" sz="quarter" idx="12"/>
          </p:nvPr>
        </p:nvSpPr>
        <p:spPr/>
        <p:txBody>
          <a:bodyPr/>
          <a:lstStyle>
            <a:lvl1pPr>
              <a:defRPr/>
            </a:lvl1pPr>
          </a:lstStyle>
          <a:p>
            <a:pPr>
              <a:defRPr/>
            </a:pPr>
            <a:fld id="{A8346AB5-70ED-450A-9530-2033B8E8E0D8}" type="slidenum">
              <a:rPr lang="en-GB" altLang="en-US"/>
              <a:pPr>
                <a:defRPr/>
              </a:pPr>
              <a:t>‹#›</a:t>
            </a:fld>
            <a:endParaRPr lang="en-GB" altLang="en-US"/>
          </a:p>
        </p:txBody>
      </p:sp>
    </p:spTree>
    <p:extLst>
      <p:ext uri="{BB962C8B-B14F-4D97-AF65-F5344CB8AC3E}">
        <p14:creationId xmlns:p14="http://schemas.microsoft.com/office/powerpoint/2010/main" val="400352508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B551927-1F9D-988A-F05E-7708C60A55EF}"/>
              </a:ext>
            </a:extLst>
          </p:cNvPr>
          <p:cNvSpPr>
            <a:spLocks noGrp="1"/>
          </p:cNvSpPr>
          <p:nvPr>
            <p:ph type="dt" sz="half" idx="10"/>
          </p:nvPr>
        </p:nvSpPr>
        <p:spPr/>
        <p:txBody>
          <a:bodyPr/>
          <a:lstStyle>
            <a:lvl1pPr>
              <a:defRPr/>
            </a:lvl1pPr>
          </a:lstStyle>
          <a:p>
            <a:pPr>
              <a:defRPr/>
            </a:pPr>
            <a:fld id="{30226994-B490-4403-8CE4-43D4FD570BBD}" type="datetime1">
              <a:rPr lang="en-GB" altLang="en-US"/>
              <a:pPr>
                <a:defRPr/>
              </a:pPr>
              <a:t>25/07/2026</a:t>
            </a:fld>
            <a:endParaRPr lang="en-GB" altLang="en-US"/>
          </a:p>
        </p:txBody>
      </p:sp>
      <p:sp>
        <p:nvSpPr>
          <p:cNvPr id="5" name="Footer Placeholder 4">
            <a:extLst>
              <a:ext uri="{FF2B5EF4-FFF2-40B4-BE49-F238E27FC236}">
                <a16:creationId xmlns:a16="http://schemas.microsoft.com/office/drawing/2014/main" id="{932EE8AB-0893-1027-952A-74CFAC50E876}"/>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6ECCC9B7-A74F-F725-6C2C-9C3690A8FFC8}"/>
              </a:ext>
            </a:extLst>
          </p:cNvPr>
          <p:cNvSpPr>
            <a:spLocks noGrp="1"/>
          </p:cNvSpPr>
          <p:nvPr>
            <p:ph type="sldNum" sz="quarter" idx="12"/>
          </p:nvPr>
        </p:nvSpPr>
        <p:spPr/>
        <p:txBody>
          <a:bodyPr/>
          <a:lstStyle>
            <a:lvl1pPr>
              <a:defRPr/>
            </a:lvl1pPr>
          </a:lstStyle>
          <a:p>
            <a:pPr>
              <a:defRPr/>
            </a:pPr>
            <a:fld id="{9AFB928A-D6AD-4F2A-B2DD-923741E90643}" type="slidenum">
              <a:rPr lang="en-GB" altLang="en-US"/>
              <a:pPr>
                <a:defRPr/>
              </a:pPr>
              <a:t>‹#›</a:t>
            </a:fld>
            <a:endParaRPr lang="en-GB" altLang="en-US"/>
          </a:p>
        </p:txBody>
      </p:sp>
    </p:spTree>
    <p:extLst>
      <p:ext uri="{BB962C8B-B14F-4D97-AF65-F5344CB8AC3E}">
        <p14:creationId xmlns:p14="http://schemas.microsoft.com/office/powerpoint/2010/main" val="18568954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DF389BC9-DFAC-C707-387C-8A0EB4C4AAC6}"/>
              </a:ext>
            </a:extLst>
          </p:cNvPr>
          <p:cNvSpPr>
            <a:spLocks noGrp="1"/>
          </p:cNvSpPr>
          <p:nvPr>
            <p:ph type="dt" sz="half" idx="10"/>
          </p:nvPr>
        </p:nvSpPr>
        <p:spPr/>
        <p:txBody>
          <a:bodyPr/>
          <a:lstStyle>
            <a:lvl1pPr>
              <a:defRPr/>
            </a:lvl1pPr>
          </a:lstStyle>
          <a:p>
            <a:pPr>
              <a:defRPr/>
            </a:pPr>
            <a:fld id="{031DCA91-53F4-49BC-9425-BD4ED78DF6F3}" type="datetime1">
              <a:rPr lang="en-GB" altLang="en-US"/>
              <a:pPr>
                <a:defRPr/>
              </a:pPr>
              <a:t>25/07/2026</a:t>
            </a:fld>
            <a:endParaRPr lang="en-GB" altLang="en-US"/>
          </a:p>
        </p:txBody>
      </p:sp>
      <p:sp>
        <p:nvSpPr>
          <p:cNvPr id="5" name="Slide Number Placeholder 5">
            <a:extLst>
              <a:ext uri="{FF2B5EF4-FFF2-40B4-BE49-F238E27FC236}">
                <a16:creationId xmlns:a16="http://schemas.microsoft.com/office/drawing/2014/main" id="{6B90EAC4-913A-CF25-D1C2-ACB4ABCB0881}"/>
              </a:ext>
            </a:extLst>
          </p:cNvPr>
          <p:cNvSpPr>
            <a:spLocks noGrp="1"/>
          </p:cNvSpPr>
          <p:nvPr>
            <p:ph type="sldNum" sz="quarter" idx="11"/>
          </p:nvPr>
        </p:nvSpPr>
        <p:spPr/>
        <p:txBody>
          <a:bodyPr/>
          <a:lstStyle>
            <a:lvl1pPr>
              <a:defRPr/>
            </a:lvl1pPr>
          </a:lstStyle>
          <a:p>
            <a:pPr>
              <a:defRPr/>
            </a:pPr>
            <a:fld id="{CA86B909-6953-454E-922A-05FE74F3E91B}" type="slidenum">
              <a:rPr lang="en-GB" altLang="en-US"/>
              <a:pPr>
                <a:defRPr/>
              </a:pPr>
              <a:t>‹#›</a:t>
            </a:fld>
            <a:endParaRPr lang="en-GB" altLang="en-US"/>
          </a:p>
        </p:txBody>
      </p:sp>
    </p:spTree>
    <p:extLst>
      <p:ext uri="{BB962C8B-B14F-4D97-AF65-F5344CB8AC3E}">
        <p14:creationId xmlns:p14="http://schemas.microsoft.com/office/powerpoint/2010/main" val="400016414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659FE73A-7CFF-F58B-4EBE-F036E86E018D}"/>
              </a:ext>
            </a:extLst>
          </p:cNvPr>
          <p:cNvSpPr>
            <a:spLocks noGrp="1"/>
          </p:cNvSpPr>
          <p:nvPr>
            <p:ph type="dt" sz="half" idx="10"/>
          </p:nvPr>
        </p:nvSpPr>
        <p:spPr/>
        <p:txBody>
          <a:bodyPr/>
          <a:lstStyle>
            <a:lvl1pPr>
              <a:defRPr/>
            </a:lvl1pPr>
          </a:lstStyle>
          <a:p>
            <a:pPr>
              <a:defRPr/>
            </a:pPr>
            <a:fld id="{742C5CC8-B2EB-4FCA-9C2F-BDABBC953608}" type="datetime1">
              <a:rPr lang="en-GB" altLang="en-US"/>
              <a:pPr>
                <a:defRPr/>
              </a:pPr>
              <a:t>25/07/2026</a:t>
            </a:fld>
            <a:endParaRPr lang="en-GB" altLang="en-US"/>
          </a:p>
        </p:txBody>
      </p:sp>
      <p:sp>
        <p:nvSpPr>
          <p:cNvPr id="6" name="Slide Number Placeholder 5">
            <a:extLst>
              <a:ext uri="{FF2B5EF4-FFF2-40B4-BE49-F238E27FC236}">
                <a16:creationId xmlns:a16="http://schemas.microsoft.com/office/drawing/2014/main" id="{7FA105AE-8232-B6DA-5203-EE356F1E314A}"/>
              </a:ext>
            </a:extLst>
          </p:cNvPr>
          <p:cNvSpPr>
            <a:spLocks noGrp="1"/>
          </p:cNvSpPr>
          <p:nvPr>
            <p:ph type="sldNum" sz="quarter" idx="11"/>
          </p:nvPr>
        </p:nvSpPr>
        <p:spPr/>
        <p:txBody>
          <a:bodyPr/>
          <a:lstStyle>
            <a:lvl1pPr>
              <a:defRPr/>
            </a:lvl1pPr>
          </a:lstStyle>
          <a:p>
            <a:pPr>
              <a:defRPr/>
            </a:pPr>
            <a:fld id="{3DA9162A-D4C6-4BE6-80AC-343E718106D9}" type="slidenum">
              <a:rPr lang="en-GB" altLang="en-US"/>
              <a:pPr>
                <a:defRPr/>
              </a:pPr>
              <a:t>‹#›</a:t>
            </a:fld>
            <a:endParaRPr lang="en-GB" altLang="en-US"/>
          </a:p>
        </p:txBody>
      </p:sp>
    </p:spTree>
    <p:extLst>
      <p:ext uri="{BB962C8B-B14F-4D97-AF65-F5344CB8AC3E}">
        <p14:creationId xmlns:p14="http://schemas.microsoft.com/office/powerpoint/2010/main" val="28761044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22C9F61-1987-C7A1-9600-3B1069708D88}"/>
              </a:ext>
            </a:extLst>
          </p:cNvPr>
          <p:cNvSpPr>
            <a:spLocks noGrp="1"/>
          </p:cNvSpPr>
          <p:nvPr>
            <p:ph type="dt" sz="half" idx="10"/>
          </p:nvPr>
        </p:nvSpPr>
        <p:spPr/>
        <p:txBody>
          <a:bodyPr/>
          <a:lstStyle>
            <a:lvl1pPr>
              <a:defRPr/>
            </a:lvl1pPr>
          </a:lstStyle>
          <a:p>
            <a:pPr>
              <a:defRPr/>
            </a:pPr>
            <a:fld id="{192482D0-6B59-43EB-A2E6-BEADFA88CF98}" type="datetime1">
              <a:rPr lang="en-GB" altLang="en-US"/>
              <a:pPr>
                <a:defRPr/>
              </a:pPr>
              <a:t>25/07/2026</a:t>
            </a:fld>
            <a:endParaRPr lang="en-GB" altLang="en-US"/>
          </a:p>
        </p:txBody>
      </p:sp>
      <p:sp>
        <p:nvSpPr>
          <p:cNvPr id="8" name="Slide Number Placeholder 5">
            <a:extLst>
              <a:ext uri="{FF2B5EF4-FFF2-40B4-BE49-F238E27FC236}">
                <a16:creationId xmlns:a16="http://schemas.microsoft.com/office/drawing/2014/main" id="{3F234557-D565-AC27-1CDE-3870D5D7D046}"/>
              </a:ext>
            </a:extLst>
          </p:cNvPr>
          <p:cNvSpPr>
            <a:spLocks noGrp="1"/>
          </p:cNvSpPr>
          <p:nvPr>
            <p:ph type="sldNum" sz="quarter" idx="11"/>
          </p:nvPr>
        </p:nvSpPr>
        <p:spPr/>
        <p:txBody>
          <a:bodyPr/>
          <a:lstStyle>
            <a:lvl1pPr>
              <a:defRPr/>
            </a:lvl1pPr>
          </a:lstStyle>
          <a:p>
            <a:pPr>
              <a:defRPr/>
            </a:pPr>
            <a:fld id="{92F3B91C-6529-43C7-B4BA-62549480CC9D}" type="slidenum">
              <a:rPr lang="en-GB" altLang="en-US"/>
              <a:pPr>
                <a:defRPr/>
              </a:pPr>
              <a:t>‹#›</a:t>
            </a:fld>
            <a:endParaRPr lang="en-GB" altLang="en-US"/>
          </a:p>
        </p:txBody>
      </p:sp>
    </p:spTree>
    <p:extLst>
      <p:ext uri="{BB962C8B-B14F-4D97-AF65-F5344CB8AC3E}">
        <p14:creationId xmlns:p14="http://schemas.microsoft.com/office/powerpoint/2010/main" val="52887207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1110769A-89FC-6C0C-1042-AD6A20A3C994}"/>
              </a:ext>
            </a:extLst>
          </p:cNvPr>
          <p:cNvSpPr>
            <a:spLocks noGrp="1"/>
          </p:cNvSpPr>
          <p:nvPr>
            <p:ph type="dt" sz="half" idx="10"/>
          </p:nvPr>
        </p:nvSpPr>
        <p:spPr/>
        <p:txBody>
          <a:bodyPr/>
          <a:lstStyle>
            <a:lvl1pPr>
              <a:defRPr/>
            </a:lvl1pPr>
          </a:lstStyle>
          <a:p>
            <a:pPr>
              <a:defRPr/>
            </a:pPr>
            <a:fld id="{C8139EDA-6186-42E4-AD19-8C038518D62B}" type="datetime1">
              <a:rPr lang="en-GB" altLang="en-US"/>
              <a:pPr>
                <a:defRPr/>
              </a:pPr>
              <a:t>25/07/2026</a:t>
            </a:fld>
            <a:endParaRPr lang="en-GB" altLang="en-US"/>
          </a:p>
        </p:txBody>
      </p:sp>
      <p:sp>
        <p:nvSpPr>
          <p:cNvPr id="4" name="Slide Number Placeholder 5">
            <a:extLst>
              <a:ext uri="{FF2B5EF4-FFF2-40B4-BE49-F238E27FC236}">
                <a16:creationId xmlns:a16="http://schemas.microsoft.com/office/drawing/2014/main" id="{61236328-BA85-38B0-4F47-FBEDDDAA6FF9}"/>
              </a:ext>
            </a:extLst>
          </p:cNvPr>
          <p:cNvSpPr>
            <a:spLocks noGrp="1"/>
          </p:cNvSpPr>
          <p:nvPr>
            <p:ph type="sldNum" sz="quarter" idx="11"/>
          </p:nvPr>
        </p:nvSpPr>
        <p:spPr/>
        <p:txBody>
          <a:bodyPr/>
          <a:lstStyle>
            <a:lvl1pPr>
              <a:defRPr/>
            </a:lvl1pPr>
          </a:lstStyle>
          <a:p>
            <a:pPr>
              <a:defRPr/>
            </a:pPr>
            <a:fld id="{3A35B565-CEE5-45AB-B707-06E43140C85F}" type="slidenum">
              <a:rPr lang="en-GB" altLang="en-US"/>
              <a:pPr>
                <a:defRPr/>
              </a:pPr>
              <a:t>‹#›</a:t>
            </a:fld>
            <a:endParaRPr lang="en-GB" altLang="en-US"/>
          </a:p>
        </p:txBody>
      </p:sp>
    </p:spTree>
    <p:extLst>
      <p:ext uri="{BB962C8B-B14F-4D97-AF65-F5344CB8AC3E}">
        <p14:creationId xmlns:p14="http://schemas.microsoft.com/office/powerpoint/2010/main" val="54273723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F78643B6-9009-D2EC-E03D-7B89D42F4E2F}"/>
              </a:ext>
            </a:extLst>
          </p:cNvPr>
          <p:cNvSpPr>
            <a:spLocks noGrp="1"/>
          </p:cNvSpPr>
          <p:nvPr>
            <p:ph type="dt" sz="half" idx="10"/>
          </p:nvPr>
        </p:nvSpPr>
        <p:spPr/>
        <p:txBody>
          <a:bodyPr/>
          <a:lstStyle>
            <a:lvl1pPr>
              <a:defRPr/>
            </a:lvl1pPr>
          </a:lstStyle>
          <a:p>
            <a:pPr>
              <a:defRPr/>
            </a:pPr>
            <a:fld id="{5E23D760-A5D6-4408-9293-3816AB405458}" type="datetime1">
              <a:rPr lang="en-GB" altLang="en-US"/>
              <a:pPr>
                <a:defRPr/>
              </a:pPr>
              <a:t>25/07/2026</a:t>
            </a:fld>
            <a:endParaRPr lang="en-GB" altLang="en-US"/>
          </a:p>
        </p:txBody>
      </p:sp>
      <p:sp>
        <p:nvSpPr>
          <p:cNvPr id="3" name="Slide Number Placeholder 5">
            <a:extLst>
              <a:ext uri="{FF2B5EF4-FFF2-40B4-BE49-F238E27FC236}">
                <a16:creationId xmlns:a16="http://schemas.microsoft.com/office/drawing/2014/main" id="{10E17C46-3D3B-A498-50D1-09335F4622E1}"/>
              </a:ext>
            </a:extLst>
          </p:cNvPr>
          <p:cNvSpPr>
            <a:spLocks noGrp="1"/>
          </p:cNvSpPr>
          <p:nvPr>
            <p:ph type="sldNum" sz="quarter" idx="11"/>
          </p:nvPr>
        </p:nvSpPr>
        <p:spPr/>
        <p:txBody>
          <a:bodyPr/>
          <a:lstStyle>
            <a:lvl1pPr>
              <a:defRPr/>
            </a:lvl1pPr>
          </a:lstStyle>
          <a:p>
            <a:pPr>
              <a:defRPr/>
            </a:pPr>
            <a:fld id="{1627DB7A-9E6D-4CCE-BDBB-D06183803CCF}" type="slidenum">
              <a:rPr lang="en-GB" altLang="en-US"/>
              <a:pPr>
                <a:defRPr/>
              </a:pPr>
              <a:t>‹#›</a:t>
            </a:fld>
            <a:endParaRPr lang="en-GB" altLang="en-US"/>
          </a:p>
        </p:txBody>
      </p:sp>
    </p:spTree>
    <p:extLst>
      <p:ext uri="{BB962C8B-B14F-4D97-AF65-F5344CB8AC3E}">
        <p14:creationId xmlns:p14="http://schemas.microsoft.com/office/powerpoint/2010/main" val="35516462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0"/>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8326A2FA-02CC-0B62-C5E1-6C1624ECA437}"/>
              </a:ext>
            </a:extLst>
          </p:cNvPr>
          <p:cNvSpPr>
            <a:spLocks noGrp="1"/>
          </p:cNvSpPr>
          <p:nvPr>
            <p:ph type="dt" sz="half" idx="10"/>
          </p:nvPr>
        </p:nvSpPr>
        <p:spPr/>
        <p:txBody>
          <a:bodyPr/>
          <a:lstStyle>
            <a:lvl1pPr>
              <a:defRPr/>
            </a:lvl1pPr>
          </a:lstStyle>
          <a:p>
            <a:pPr>
              <a:defRPr/>
            </a:pPr>
            <a:fld id="{1815CC12-B3B9-474E-933E-043F12DE8238}" type="datetime1">
              <a:rPr lang="en-GB" altLang="en-US"/>
              <a:pPr>
                <a:defRPr/>
              </a:pPr>
              <a:t>25/07/2026</a:t>
            </a:fld>
            <a:endParaRPr lang="en-GB" altLang="en-US"/>
          </a:p>
        </p:txBody>
      </p:sp>
      <p:sp>
        <p:nvSpPr>
          <p:cNvPr id="6" name="Slide Number Placeholder 5">
            <a:extLst>
              <a:ext uri="{FF2B5EF4-FFF2-40B4-BE49-F238E27FC236}">
                <a16:creationId xmlns:a16="http://schemas.microsoft.com/office/drawing/2014/main" id="{5837F502-3C1D-7A8D-52F3-CAED73093E89}"/>
              </a:ext>
            </a:extLst>
          </p:cNvPr>
          <p:cNvSpPr>
            <a:spLocks noGrp="1"/>
          </p:cNvSpPr>
          <p:nvPr>
            <p:ph type="sldNum" sz="quarter" idx="11"/>
          </p:nvPr>
        </p:nvSpPr>
        <p:spPr/>
        <p:txBody>
          <a:bodyPr/>
          <a:lstStyle>
            <a:lvl1pPr>
              <a:defRPr/>
            </a:lvl1pPr>
          </a:lstStyle>
          <a:p>
            <a:pPr>
              <a:defRPr/>
            </a:pPr>
            <a:fld id="{C6450803-9B60-429C-BEAC-5774A5E11D5A}" type="slidenum">
              <a:rPr lang="en-GB" altLang="en-US"/>
              <a:pPr>
                <a:defRPr/>
              </a:pPr>
              <a:t>‹#›</a:t>
            </a:fld>
            <a:endParaRPr lang="en-GB" altLang="en-US"/>
          </a:p>
        </p:txBody>
      </p:sp>
    </p:spTree>
    <p:extLst>
      <p:ext uri="{BB962C8B-B14F-4D97-AF65-F5344CB8AC3E}">
        <p14:creationId xmlns:p14="http://schemas.microsoft.com/office/powerpoint/2010/main" val="148161812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5A919774-B368-632C-B58C-668A1F4060E9}"/>
              </a:ext>
            </a:extLst>
          </p:cNvPr>
          <p:cNvSpPr>
            <a:spLocks noGrp="1"/>
          </p:cNvSpPr>
          <p:nvPr>
            <p:ph type="dt" sz="half" idx="10"/>
          </p:nvPr>
        </p:nvSpPr>
        <p:spPr/>
        <p:txBody>
          <a:bodyPr/>
          <a:lstStyle>
            <a:lvl1pPr>
              <a:defRPr/>
            </a:lvl1pPr>
          </a:lstStyle>
          <a:p>
            <a:pPr>
              <a:defRPr/>
            </a:pPr>
            <a:fld id="{14FA25EF-011C-4B5E-B678-5C09381164A5}" type="datetime1">
              <a:rPr lang="en-GB" altLang="en-US"/>
              <a:pPr>
                <a:defRPr/>
              </a:pPr>
              <a:t>25/07/2026</a:t>
            </a:fld>
            <a:endParaRPr lang="en-GB" altLang="en-US"/>
          </a:p>
        </p:txBody>
      </p:sp>
      <p:sp>
        <p:nvSpPr>
          <p:cNvPr id="6" name="Slide Number Placeholder 5">
            <a:extLst>
              <a:ext uri="{FF2B5EF4-FFF2-40B4-BE49-F238E27FC236}">
                <a16:creationId xmlns:a16="http://schemas.microsoft.com/office/drawing/2014/main" id="{279CBBFB-191C-419E-CAC2-F4A171A6D755}"/>
              </a:ext>
            </a:extLst>
          </p:cNvPr>
          <p:cNvSpPr>
            <a:spLocks noGrp="1"/>
          </p:cNvSpPr>
          <p:nvPr>
            <p:ph type="sldNum" sz="quarter" idx="11"/>
          </p:nvPr>
        </p:nvSpPr>
        <p:spPr/>
        <p:txBody>
          <a:bodyPr/>
          <a:lstStyle>
            <a:lvl1pPr>
              <a:defRPr/>
            </a:lvl1pPr>
          </a:lstStyle>
          <a:p>
            <a:pPr>
              <a:defRPr/>
            </a:pPr>
            <a:fld id="{6C223C29-2C36-480D-8620-E0754310421F}" type="slidenum">
              <a:rPr lang="en-GB" altLang="en-US"/>
              <a:pPr>
                <a:defRPr/>
              </a:pPr>
              <a:t>‹#›</a:t>
            </a:fld>
            <a:endParaRPr lang="en-GB" altLang="en-US"/>
          </a:p>
        </p:txBody>
      </p:sp>
    </p:spTree>
    <p:extLst>
      <p:ext uri="{BB962C8B-B14F-4D97-AF65-F5344CB8AC3E}">
        <p14:creationId xmlns:p14="http://schemas.microsoft.com/office/powerpoint/2010/main" val="35430064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E7D906F-2A1B-B326-EDE7-9006B53F240B}"/>
              </a:ext>
            </a:extLst>
          </p:cNvPr>
          <p:cNvSpPr>
            <a:spLocks noGrp="1"/>
          </p:cNvSpPr>
          <p:nvPr>
            <p:ph type="dt" sz="half" idx="10"/>
          </p:nvPr>
        </p:nvSpPr>
        <p:spPr/>
        <p:txBody>
          <a:bodyPr/>
          <a:lstStyle>
            <a:lvl1pPr>
              <a:defRPr/>
            </a:lvl1pPr>
          </a:lstStyle>
          <a:p>
            <a:pPr>
              <a:defRPr/>
            </a:pPr>
            <a:fld id="{C5943883-E3DA-4D48-9F4D-6A70BAD0FEF1}" type="datetime1">
              <a:rPr lang="en-GB" altLang="en-US"/>
              <a:pPr>
                <a:defRPr/>
              </a:pPr>
              <a:t>25/07/2026</a:t>
            </a:fld>
            <a:endParaRPr lang="en-GB" altLang="en-US"/>
          </a:p>
        </p:txBody>
      </p:sp>
      <p:sp>
        <p:nvSpPr>
          <p:cNvPr id="5" name="Slide Number Placeholder 5">
            <a:extLst>
              <a:ext uri="{FF2B5EF4-FFF2-40B4-BE49-F238E27FC236}">
                <a16:creationId xmlns:a16="http://schemas.microsoft.com/office/drawing/2014/main" id="{8A0D2712-9F7C-5A2D-8E35-C57EA177B8AF}"/>
              </a:ext>
            </a:extLst>
          </p:cNvPr>
          <p:cNvSpPr>
            <a:spLocks noGrp="1"/>
          </p:cNvSpPr>
          <p:nvPr>
            <p:ph type="sldNum" sz="quarter" idx="11"/>
          </p:nvPr>
        </p:nvSpPr>
        <p:spPr/>
        <p:txBody>
          <a:bodyPr/>
          <a:lstStyle>
            <a:lvl1pPr>
              <a:defRPr/>
            </a:lvl1pPr>
          </a:lstStyle>
          <a:p>
            <a:pPr>
              <a:defRPr/>
            </a:pPr>
            <a:fld id="{E48D0294-2879-4E90-A38D-0837A1E4FE15}" type="slidenum">
              <a:rPr lang="en-GB" altLang="en-US"/>
              <a:pPr>
                <a:defRPr/>
              </a:pPr>
              <a:t>‹#›</a:t>
            </a:fld>
            <a:endParaRPr lang="en-GB" altLang="en-US"/>
          </a:p>
        </p:txBody>
      </p:sp>
    </p:spTree>
    <p:extLst>
      <p:ext uri="{BB962C8B-B14F-4D97-AF65-F5344CB8AC3E}">
        <p14:creationId xmlns:p14="http://schemas.microsoft.com/office/powerpoint/2010/main" val="107884093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6872CCD-82B6-F46F-3435-E64EB1DE3496}"/>
              </a:ext>
            </a:extLst>
          </p:cNvPr>
          <p:cNvSpPr>
            <a:spLocks noGrp="1"/>
          </p:cNvSpPr>
          <p:nvPr>
            <p:ph type="dt" sz="half" idx="10"/>
          </p:nvPr>
        </p:nvSpPr>
        <p:spPr/>
        <p:txBody>
          <a:bodyPr/>
          <a:lstStyle>
            <a:lvl1pPr>
              <a:defRPr/>
            </a:lvl1pPr>
          </a:lstStyle>
          <a:p>
            <a:pPr>
              <a:defRPr/>
            </a:pPr>
            <a:fld id="{693BB2BA-946C-474B-8A44-50EB5173BE02}" type="datetime1">
              <a:rPr lang="en-GB" altLang="en-US"/>
              <a:pPr>
                <a:defRPr/>
              </a:pPr>
              <a:t>25/07/2026</a:t>
            </a:fld>
            <a:endParaRPr lang="en-GB" altLang="en-US"/>
          </a:p>
        </p:txBody>
      </p:sp>
      <p:sp>
        <p:nvSpPr>
          <p:cNvPr id="5" name="Slide Number Placeholder 5">
            <a:extLst>
              <a:ext uri="{FF2B5EF4-FFF2-40B4-BE49-F238E27FC236}">
                <a16:creationId xmlns:a16="http://schemas.microsoft.com/office/drawing/2014/main" id="{821B22D7-7745-AF27-3210-8041648B214F}"/>
              </a:ext>
            </a:extLst>
          </p:cNvPr>
          <p:cNvSpPr>
            <a:spLocks noGrp="1"/>
          </p:cNvSpPr>
          <p:nvPr>
            <p:ph type="sldNum" sz="quarter" idx="11"/>
          </p:nvPr>
        </p:nvSpPr>
        <p:spPr/>
        <p:txBody>
          <a:bodyPr/>
          <a:lstStyle>
            <a:lvl1pPr>
              <a:defRPr/>
            </a:lvl1pPr>
          </a:lstStyle>
          <a:p>
            <a:pPr>
              <a:defRPr/>
            </a:pPr>
            <a:fld id="{03445F48-3446-4FB0-88BE-B3679A1B7DE7}" type="slidenum">
              <a:rPr lang="en-GB" altLang="en-US"/>
              <a:pPr>
                <a:defRPr/>
              </a:pPr>
              <a:t>‹#›</a:t>
            </a:fld>
            <a:endParaRPr lang="en-GB" altLang="en-US"/>
          </a:p>
        </p:txBody>
      </p:sp>
    </p:spTree>
    <p:extLst>
      <p:ext uri="{BB962C8B-B14F-4D97-AF65-F5344CB8AC3E}">
        <p14:creationId xmlns:p14="http://schemas.microsoft.com/office/powerpoint/2010/main" val="74114024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59DACF01-0473-AA8C-6930-ACE95BE3F6B4}"/>
              </a:ext>
            </a:extLst>
          </p:cNvPr>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F5CAA5FE-6BF8-C8AD-E251-1AB4861E89C8}"/>
              </a:ext>
            </a:extLst>
          </p:cNvPr>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1AF3770B-3B78-153B-118A-14573672F23C}"/>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A4021392-CAC7-450A-8667-583C0A183C4A}" type="datetime1">
              <a:rPr lang="en-GB" altLang="en-US"/>
              <a:pPr>
                <a:defRPr/>
              </a:pPr>
              <a:t>25/07/2026</a:t>
            </a:fld>
            <a:endParaRPr lang="en-GB" altLang="en-US"/>
          </a:p>
        </p:txBody>
      </p:sp>
      <p:sp>
        <p:nvSpPr>
          <p:cNvPr id="6" name="Slide Number Placeholder 5">
            <a:extLst>
              <a:ext uri="{FF2B5EF4-FFF2-40B4-BE49-F238E27FC236}">
                <a16:creationId xmlns:a16="http://schemas.microsoft.com/office/drawing/2014/main" id="{E70E714D-EC5F-579C-07E6-4DC1C80FD09F}"/>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EB2DCD1C-9E31-48E8-81D6-875A32184C3F}" type="slidenum">
              <a:rPr lang="en-GB" altLang="en-US"/>
              <a:pPr>
                <a:defRPr/>
              </a:pPr>
              <a:t>‹#›</a:t>
            </a:fld>
            <a:endParaRPr lang="en-GB" altLang="en-US"/>
          </a:p>
        </p:txBody>
      </p:sp>
    </p:spTree>
    <p:extLst>
      <p:ext uri="{BB962C8B-B14F-4D97-AF65-F5344CB8AC3E}">
        <p14:creationId xmlns:p14="http://schemas.microsoft.com/office/powerpoint/2010/main" val="205194862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344A3CB8-39FD-9F8F-CD33-5E2118C6E66C}"/>
              </a:ext>
            </a:extLst>
          </p:cNvPr>
          <p:cNvSpPr>
            <a:spLocks noGrp="1"/>
          </p:cNvSpPr>
          <p:nvPr>
            <p:ph type="dt" sz="quarter" idx="10"/>
          </p:nvPr>
        </p:nvSpPr>
        <p:spPr/>
        <p:txBody>
          <a:bodyPr/>
          <a:lstStyle/>
          <a:p>
            <a:pPr>
              <a:defRPr/>
            </a:pPr>
            <a:fld id="{9C9D1F96-3DE6-40B6-9DCF-E50C656CAE8D}" type="datetime1">
              <a:rPr lang="en-GB" altLang="en-US">
                <a:solidFill>
                  <a:prstClr val="black">
                    <a:tint val="75000"/>
                  </a:prstClr>
                </a:solidFill>
                <a:latin typeface="Myriad Pro"/>
              </a:rPr>
              <a:pPr>
                <a:defRPr/>
              </a:pPr>
              <a:t>25/07/2026</a:t>
            </a:fld>
            <a:endParaRPr lang="en-GB" altLang="en-US">
              <a:solidFill>
                <a:prstClr val="black">
                  <a:tint val="75000"/>
                </a:prstClr>
              </a:solidFill>
              <a:latin typeface="Myriad Pro"/>
            </a:endParaRPr>
          </a:p>
        </p:txBody>
      </p:sp>
      <p:sp>
        <p:nvSpPr>
          <p:cNvPr id="6147" name="Slide Number Placeholder 4">
            <a:extLst>
              <a:ext uri="{FF2B5EF4-FFF2-40B4-BE49-F238E27FC236}">
                <a16:creationId xmlns:a16="http://schemas.microsoft.com/office/drawing/2014/main" id="{447FB185-B91D-14EC-A199-C064D51D1DD2}"/>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fontAlgn="base">
              <a:spcBef>
                <a:spcPct val="0"/>
              </a:spcBef>
              <a:spcAft>
                <a:spcPct val="0"/>
              </a:spcAft>
              <a:buNone/>
            </a:pPr>
            <a:fld id="{AE6B05AB-4810-4491-ACB1-BBF1B714F398}" type="slidenum">
              <a:rPr lang="en-GB" altLang="en-US" sz="1200">
                <a:solidFill>
                  <a:srgbClr val="898989"/>
                </a:solidFill>
                <a:cs typeface="Arial" panose="020B0604020202020204" pitchFamily="34" charset="0"/>
              </a:rPr>
              <a:pPr fontAlgn="base">
                <a:spcBef>
                  <a:spcPct val="0"/>
                </a:spcBef>
                <a:spcAft>
                  <a:spcPct val="0"/>
                </a:spcAft>
                <a:buNone/>
              </a:pPr>
              <a:t>1</a:t>
            </a:fld>
            <a:endParaRPr lang="en-GB" altLang="en-US" sz="1200">
              <a:solidFill>
                <a:srgbClr val="898989"/>
              </a:solidFill>
              <a:cs typeface="Arial" panose="020B0604020202020204" pitchFamily="34" charset="0"/>
            </a:endParaRPr>
          </a:p>
        </p:txBody>
      </p:sp>
      <p:sp>
        <p:nvSpPr>
          <p:cNvPr id="6148" name="Content Placeholder 2">
            <a:extLst>
              <a:ext uri="{FF2B5EF4-FFF2-40B4-BE49-F238E27FC236}">
                <a16:creationId xmlns:a16="http://schemas.microsoft.com/office/drawing/2014/main" id="{CE5AE962-C88D-3F0C-B15E-30348E09C8AE}"/>
              </a:ext>
            </a:extLst>
          </p:cNvPr>
          <p:cNvSpPr>
            <a:spLocks noGrp="1"/>
          </p:cNvSpPr>
          <p:nvPr>
            <p:ph idx="1"/>
          </p:nvPr>
        </p:nvSpPr>
        <p:spPr>
          <a:xfrm>
            <a:off x="544285" y="1208315"/>
            <a:ext cx="11103429" cy="3581400"/>
          </a:xfrm>
        </p:spPr>
        <p:txBody>
          <a:bodyPr/>
          <a:lstStyle/>
          <a:p>
            <a:r>
              <a:rPr lang="en-GB" altLang="en-US" sz="2800" u="sng" dirty="0">
                <a:latin typeface="Arial" panose="020B0604020202020204" pitchFamily="34" charset="0"/>
                <a:cs typeface="Arial" panose="020B0604020202020204" pitchFamily="34" charset="0"/>
              </a:rPr>
              <a:t>Module Title: </a:t>
            </a:r>
            <a:r>
              <a:rPr lang="en-GB" altLang="en-US" sz="2400" dirty="0">
                <a:latin typeface="Arial" panose="020B0604020202020204" pitchFamily="34" charset="0"/>
                <a:cs typeface="Arial" panose="020B0604020202020204" pitchFamily="34" charset="0"/>
              </a:rPr>
              <a:t>PROFESSIONAL CAREER DEVELOPMENT WITHIN H&amp;SC</a:t>
            </a:r>
          </a:p>
          <a:p>
            <a:r>
              <a:rPr lang="en-GB" altLang="en-US" sz="2800" u="sng" dirty="0">
                <a:latin typeface="Arial" panose="020B0604020202020204" pitchFamily="34" charset="0"/>
                <a:cs typeface="Arial" panose="020B0604020202020204" pitchFamily="34" charset="0"/>
              </a:rPr>
              <a:t>Module Number: </a:t>
            </a:r>
            <a:r>
              <a:rPr lang="en-GB" altLang="en-US" sz="2400" dirty="0">
                <a:latin typeface="Arial" panose="020B0604020202020204" pitchFamily="34" charset="0"/>
                <a:cs typeface="Arial" panose="020B0604020202020204" pitchFamily="34" charset="0"/>
              </a:rPr>
              <a:t>LCHS 4009 (LON)</a:t>
            </a:r>
          </a:p>
          <a:p>
            <a:r>
              <a:rPr lang="en-GB" altLang="en-US" sz="2800" u="sng" dirty="0">
                <a:latin typeface="Arial" panose="020B0604020202020204" pitchFamily="34" charset="0"/>
                <a:cs typeface="Arial" panose="020B0604020202020204" pitchFamily="34" charset="0"/>
              </a:rPr>
              <a:t>Assignment No: </a:t>
            </a:r>
            <a:r>
              <a:rPr lang="en-GB" altLang="en-US" sz="2400" dirty="0">
                <a:latin typeface="Arial" panose="020B0604020202020204" pitchFamily="34" charset="0"/>
                <a:cs typeface="Arial" panose="020B0604020202020204" pitchFamily="34" charset="0"/>
              </a:rPr>
              <a:t>ASSIGNMENT 1</a:t>
            </a:r>
          </a:p>
          <a:p>
            <a:r>
              <a:rPr lang="en-GB" altLang="en-US" sz="2800" u="sng" dirty="0">
                <a:latin typeface="Arial" panose="020B0604020202020204" pitchFamily="34" charset="0"/>
                <a:cs typeface="Arial" panose="020B0604020202020204" pitchFamily="34" charset="0"/>
              </a:rPr>
              <a:t>Student Name: </a:t>
            </a:r>
            <a:r>
              <a:rPr lang="en-GB" altLang="en-US" sz="2400" dirty="0">
                <a:latin typeface="Arial" panose="020B0604020202020204" pitchFamily="34" charset="0"/>
                <a:cs typeface="Arial" panose="020B0604020202020204" pitchFamily="34" charset="0"/>
              </a:rPr>
              <a:t>SAHENY YESENIA ROBALINO VALLEJO </a:t>
            </a:r>
          </a:p>
          <a:p>
            <a:r>
              <a:rPr lang="en-GB" altLang="en-US" sz="2800" u="sng" dirty="0">
                <a:latin typeface="Arial" panose="020B0604020202020204" pitchFamily="34" charset="0"/>
                <a:cs typeface="Arial" panose="020B0604020202020204" pitchFamily="34" charset="0"/>
              </a:rPr>
              <a:t>Student ID: </a:t>
            </a:r>
            <a:r>
              <a:rPr lang="en-GB" altLang="en-US" sz="2400" dirty="0">
                <a:latin typeface="Arial" panose="020B0604020202020204" pitchFamily="34" charset="0"/>
                <a:cs typeface="Arial" panose="020B0604020202020204" pitchFamily="34" charset="0"/>
              </a:rPr>
              <a:t>2515875</a:t>
            </a:r>
          </a:p>
          <a:p>
            <a:r>
              <a:rPr lang="en-GB" altLang="en-US" sz="2800" u="sng" dirty="0">
                <a:latin typeface="Arial" panose="020B0604020202020204" pitchFamily="34" charset="0"/>
                <a:cs typeface="Arial" panose="020B0604020202020204" pitchFamily="34" charset="0"/>
              </a:rPr>
              <a:t>Lecturer’s Name: </a:t>
            </a:r>
            <a:r>
              <a:rPr lang="en-GB" altLang="en-US" sz="2400" dirty="0">
                <a:latin typeface="Arial" panose="020B0604020202020204" pitchFamily="34" charset="0"/>
                <a:cs typeface="Arial" panose="020B0604020202020204" pitchFamily="34" charset="0"/>
              </a:rPr>
              <a:t>SOBAN SADIQ</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5DAAE8-78AF-37D0-1EA1-6BE7641CF449}"/>
              </a:ext>
            </a:extLst>
          </p:cNvPr>
          <p:cNvSpPr>
            <a:spLocks noGrp="1"/>
          </p:cNvSpPr>
          <p:nvPr>
            <p:ph type="title"/>
          </p:nvPr>
        </p:nvSpPr>
        <p:spPr/>
        <p:txBody>
          <a:bodyPr/>
          <a:lstStyle/>
          <a:p>
            <a:r>
              <a:rPr lang="en-GB" b="1" dirty="0"/>
              <a:t>Acknowledge use of AI</a:t>
            </a:r>
          </a:p>
        </p:txBody>
      </p:sp>
      <p:sp>
        <p:nvSpPr>
          <p:cNvPr id="3" name="Content Placeholder 2">
            <a:extLst>
              <a:ext uri="{FF2B5EF4-FFF2-40B4-BE49-F238E27FC236}">
                <a16:creationId xmlns:a16="http://schemas.microsoft.com/office/drawing/2014/main" id="{327D09FF-04AE-863D-9637-E0C72C8D8B8E}"/>
              </a:ext>
            </a:extLst>
          </p:cNvPr>
          <p:cNvSpPr>
            <a:spLocks noGrp="1"/>
          </p:cNvSpPr>
          <p:nvPr>
            <p:ph idx="1"/>
          </p:nvPr>
        </p:nvSpPr>
        <p:spPr/>
        <p:txBody>
          <a:bodyPr/>
          <a:lstStyle/>
          <a:p>
            <a:pPr marL="0" indent="0" algn="ctr">
              <a:buNone/>
            </a:pPr>
            <a:r>
              <a:rPr lang="en-GB" dirty="0"/>
              <a:t>No IA used</a:t>
            </a:r>
          </a:p>
          <a:p>
            <a:pPr marL="0" indent="0" algn="ctr">
              <a:buNone/>
            </a:pPr>
            <a:endParaRPr lang="en-GB" dirty="0"/>
          </a:p>
        </p:txBody>
      </p:sp>
      <p:sp>
        <p:nvSpPr>
          <p:cNvPr id="4" name="Date Placeholder 3">
            <a:extLst>
              <a:ext uri="{FF2B5EF4-FFF2-40B4-BE49-F238E27FC236}">
                <a16:creationId xmlns:a16="http://schemas.microsoft.com/office/drawing/2014/main" id="{6E6D42E4-AC46-C008-2447-7CBA08E08782}"/>
              </a:ext>
            </a:extLst>
          </p:cNvPr>
          <p:cNvSpPr>
            <a:spLocks noGrp="1"/>
          </p:cNvSpPr>
          <p:nvPr>
            <p:ph type="dt" sz="half" idx="10"/>
          </p:nvPr>
        </p:nvSpPr>
        <p:spPr/>
        <p:txBody>
          <a:bodyPr/>
          <a:lstStyle/>
          <a:p>
            <a:pPr>
              <a:defRPr/>
            </a:pPr>
            <a:fld id="{30226994-B490-4403-8CE4-43D4FD570BBD}" type="datetime1">
              <a:rPr lang="en-GB" altLang="en-US" smtClean="0"/>
              <a:pPr>
                <a:defRPr/>
              </a:pPr>
              <a:t>25/07/2026</a:t>
            </a:fld>
            <a:endParaRPr lang="en-GB" altLang="en-US"/>
          </a:p>
        </p:txBody>
      </p:sp>
      <p:sp>
        <p:nvSpPr>
          <p:cNvPr id="5" name="Slide Number Placeholder 4">
            <a:extLst>
              <a:ext uri="{FF2B5EF4-FFF2-40B4-BE49-F238E27FC236}">
                <a16:creationId xmlns:a16="http://schemas.microsoft.com/office/drawing/2014/main" id="{E8171439-ACFD-5D74-0A8F-A1BDCC81D859}"/>
              </a:ext>
            </a:extLst>
          </p:cNvPr>
          <p:cNvSpPr>
            <a:spLocks noGrp="1"/>
          </p:cNvSpPr>
          <p:nvPr>
            <p:ph type="sldNum" sz="quarter" idx="12"/>
          </p:nvPr>
        </p:nvSpPr>
        <p:spPr/>
        <p:txBody>
          <a:bodyPr/>
          <a:lstStyle/>
          <a:p>
            <a:pPr>
              <a:defRPr/>
            </a:pPr>
            <a:fld id="{9AFB928A-D6AD-4F2A-B2DD-923741E90643}" type="slidenum">
              <a:rPr lang="en-GB" altLang="en-US" smtClean="0"/>
              <a:pPr>
                <a:defRPr/>
              </a:pPr>
              <a:t>2</a:t>
            </a:fld>
            <a:endParaRPr lang="en-GB" altLang="en-US"/>
          </a:p>
        </p:txBody>
      </p:sp>
    </p:spTree>
    <p:extLst>
      <p:ext uri="{BB962C8B-B14F-4D97-AF65-F5344CB8AC3E}">
        <p14:creationId xmlns:p14="http://schemas.microsoft.com/office/powerpoint/2010/main" val="128715113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a:extLst>
              <a:ext uri="{FF2B5EF4-FFF2-40B4-BE49-F238E27FC236}">
                <a16:creationId xmlns:a16="http://schemas.microsoft.com/office/drawing/2014/main" id="{6E993329-62CA-9A49-62A4-7E50E4557350}"/>
              </a:ext>
            </a:extLst>
          </p:cNvPr>
          <p:cNvSpPr>
            <a:spLocks noGrp="1"/>
          </p:cNvSpPr>
          <p:nvPr>
            <p:ph type="title"/>
          </p:nvPr>
        </p:nvSpPr>
        <p:spPr>
          <a:xfrm>
            <a:off x="1981200" y="274639"/>
            <a:ext cx="8229600" cy="777875"/>
          </a:xfrm>
        </p:spPr>
        <p:txBody>
          <a:bodyPr/>
          <a:lstStyle/>
          <a:p>
            <a:r>
              <a:rPr lang="en-GB" altLang="en-US" sz="2800" b="1" dirty="0"/>
              <a:t>Introduction</a:t>
            </a:r>
            <a:endParaRPr lang="en-US" altLang="en-US" sz="2800" b="1" dirty="0"/>
          </a:p>
        </p:txBody>
      </p:sp>
      <p:sp>
        <p:nvSpPr>
          <p:cNvPr id="4" name="Date Placeholder 3">
            <a:extLst>
              <a:ext uri="{FF2B5EF4-FFF2-40B4-BE49-F238E27FC236}">
                <a16:creationId xmlns:a16="http://schemas.microsoft.com/office/drawing/2014/main" id="{E9C891E3-BFF6-8AE0-6C9D-F65AD1EC6373}"/>
              </a:ext>
            </a:extLst>
          </p:cNvPr>
          <p:cNvSpPr>
            <a:spLocks noGrp="1"/>
          </p:cNvSpPr>
          <p:nvPr>
            <p:ph type="dt" sz="quarter" idx="10"/>
          </p:nvPr>
        </p:nvSpPr>
        <p:spPr/>
        <p:txBody>
          <a:bodyPr/>
          <a:lstStyle/>
          <a:p>
            <a:pPr>
              <a:defRPr/>
            </a:pPr>
            <a:fld id="{9C9D1F96-3DE6-40B6-9DCF-E50C656CAE8D}" type="datetime1">
              <a:rPr lang="en-GB" altLang="en-US" smtClean="0"/>
              <a:pPr>
                <a:defRPr/>
              </a:pPr>
              <a:t>25/07/2026</a:t>
            </a:fld>
            <a:endParaRPr lang="en-GB" altLang="en-US"/>
          </a:p>
        </p:txBody>
      </p:sp>
      <p:sp>
        <p:nvSpPr>
          <p:cNvPr id="18436" name="Slide Number Placeholder 4">
            <a:extLst>
              <a:ext uri="{FF2B5EF4-FFF2-40B4-BE49-F238E27FC236}">
                <a16:creationId xmlns:a16="http://schemas.microsoft.com/office/drawing/2014/main" id="{207505A2-3DCF-366C-F28C-EBE3358EDADC}"/>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909D677E-A245-6143-BFA3-B4B2737C38D0}" type="slidenum">
              <a:rPr lang="en-GB" altLang="en-US" sz="1200">
                <a:solidFill>
                  <a:srgbClr val="898989"/>
                </a:solidFill>
              </a:rPr>
              <a:pPr>
                <a:spcBef>
                  <a:spcPct val="0"/>
                </a:spcBef>
                <a:buFontTx/>
                <a:buNone/>
              </a:pPr>
              <a:t>3</a:t>
            </a:fld>
            <a:endParaRPr lang="en-GB" altLang="en-US" sz="1200">
              <a:solidFill>
                <a:srgbClr val="898989"/>
              </a:solidFill>
            </a:endParaRPr>
          </a:p>
        </p:txBody>
      </p:sp>
      <p:sp>
        <p:nvSpPr>
          <p:cNvPr id="2" name="Content Placeholder 1">
            <a:extLst>
              <a:ext uri="{FF2B5EF4-FFF2-40B4-BE49-F238E27FC236}">
                <a16:creationId xmlns:a16="http://schemas.microsoft.com/office/drawing/2014/main" id="{A2FCF950-4012-15F0-B279-1361A6BD7D3F}"/>
              </a:ext>
            </a:extLst>
          </p:cNvPr>
          <p:cNvSpPr>
            <a:spLocks noGrp="1"/>
          </p:cNvSpPr>
          <p:nvPr>
            <p:ph idx="1"/>
          </p:nvPr>
        </p:nvSpPr>
        <p:spPr>
          <a:xfrm>
            <a:off x="1752600" y="1600202"/>
            <a:ext cx="8458200" cy="2721428"/>
          </a:xfrm>
        </p:spPr>
        <p:txBody>
          <a:bodyPr/>
          <a:lstStyle/>
          <a:p>
            <a:pPr marL="0" indent="0">
              <a:buNone/>
              <a:defRPr/>
            </a:pPr>
            <a:endParaRPr lang="en-GB" sz="2800" b="1" i="1" dirty="0"/>
          </a:p>
          <a:p>
            <a:pPr marL="0" indent="0">
              <a:buNone/>
              <a:defRPr/>
            </a:pPr>
            <a:endParaRPr lang="en-GB" sz="1400" b="1" dirty="0"/>
          </a:p>
          <a:p>
            <a:pPr marL="0" indent="0">
              <a:buNone/>
              <a:defRPr/>
            </a:pPr>
            <a:r>
              <a:rPr lang="en-GB" sz="1600" dirty="0">
                <a:latin typeface="Arial" panose="020B0604020202020204" pitchFamily="34" charset="0"/>
                <a:cs typeface="Arial" panose="020B0604020202020204" pitchFamily="34" charset="0"/>
              </a:rPr>
              <a:t>My name is Yesenia. I am a health and social care Studie.</a:t>
            </a:r>
          </a:p>
          <a:p>
            <a:pPr marL="0" indent="0">
              <a:buNone/>
              <a:defRPr/>
            </a:pPr>
            <a:endParaRPr lang="en-GB" sz="1600" dirty="0">
              <a:latin typeface="Arial" panose="020B0604020202020204" pitchFamily="34" charset="0"/>
              <a:cs typeface="Arial" panose="020B0604020202020204" pitchFamily="34" charset="0"/>
            </a:endParaRPr>
          </a:p>
          <a:p>
            <a:pPr marL="0" indent="0">
              <a:buNone/>
              <a:defRPr/>
            </a:pPr>
            <a:r>
              <a:rPr lang="en-GB" sz="1600" dirty="0">
                <a:latin typeface="Arial" panose="020B0604020202020204" pitchFamily="34" charset="0"/>
                <a:cs typeface="Arial" panose="020B0604020202020204" pitchFamily="34" charset="0"/>
              </a:rPr>
              <a:t>I will be presenting on problem solving with the objective to explain in this presentation what problem solving is, discuss why is important in professional practice, check the key steps and models used to solve problems effectively, and show how can be applied in real-life situation.</a:t>
            </a:r>
          </a:p>
          <a:p>
            <a:pPr marL="0" indent="0">
              <a:buNone/>
              <a:defRPr/>
            </a:pPr>
            <a:r>
              <a:rPr lang="en-GB" sz="1400" b="1" dirty="0"/>
              <a:t> </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a:extLst>
              <a:ext uri="{FF2B5EF4-FFF2-40B4-BE49-F238E27FC236}">
                <a16:creationId xmlns:a16="http://schemas.microsoft.com/office/drawing/2014/main" id="{1C5FB738-49DC-34AE-A0B2-E0926CAB7A9B}"/>
              </a:ext>
            </a:extLst>
          </p:cNvPr>
          <p:cNvSpPr>
            <a:spLocks noGrp="1"/>
          </p:cNvSpPr>
          <p:nvPr>
            <p:ph type="title"/>
          </p:nvPr>
        </p:nvSpPr>
        <p:spPr>
          <a:xfrm>
            <a:off x="2084915" y="3558"/>
            <a:ext cx="8412497" cy="1068480"/>
          </a:xfrm>
        </p:spPr>
        <p:txBody>
          <a:bodyPr/>
          <a:lstStyle/>
          <a:p>
            <a:r>
              <a:rPr lang="en-US" altLang="en-US" sz="2800" b="1" dirty="0">
                <a:latin typeface="Arial" panose="020B0604020202020204" pitchFamily="34" charset="0"/>
                <a:cs typeface="Arial" panose="020B0604020202020204" pitchFamily="34" charset="0"/>
              </a:rPr>
              <a:t>P</a:t>
            </a:r>
            <a:r>
              <a:rPr lang="en-GB" altLang="en-US" sz="2800" b="1" dirty="0">
                <a:latin typeface="Arial" panose="020B0604020202020204" pitchFamily="34" charset="0"/>
                <a:cs typeface="Arial" panose="020B0604020202020204" pitchFamily="34" charset="0"/>
              </a:rPr>
              <a:t>ROBLEM SOLVING</a:t>
            </a:r>
            <a:endParaRPr lang="en-GB" altLang="en-US" sz="2800" dirty="0">
              <a:latin typeface="Arial" panose="020B0604020202020204" pitchFamily="34" charset="0"/>
              <a:cs typeface="Arial" panose="020B0604020202020204" pitchFamily="34" charset="0"/>
            </a:endParaRPr>
          </a:p>
        </p:txBody>
      </p:sp>
      <p:sp>
        <p:nvSpPr>
          <p:cNvPr id="19459" name="Content Placeholder 2">
            <a:extLst>
              <a:ext uri="{FF2B5EF4-FFF2-40B4-BE49-F238E27FC236}">
                <a16:creationId xmlns:a16="http://schemas.microsoft.com/office/drawing/2014/main" id="{374D29ED-FE9A-FC14-7792-1D4FB90B404A}"/>
              </a:ext>
            </a:extLst>
          </p:cNvPr>
          <p:cNvSpPr>
            <a:spLocks noGrp="1"/>
          </p:cNvSpPr>
          <p:nvPr>
            <p:ph idx="1"/>
          </p:nvPr>
        </p:nvSpPr>
        <p:spPr>
          <a:xfrm>
            <a:off x="3084786" y="2376653"/>
            <a:ext cx="6656990" cy="1507577"/>
          </a:xfrm>
        </p:spPr>
        <p:txBody>
          <a:bodyPr/>
          <a:lstStyle/>
          <a:p>
            <a:pPr marL="0" indent="0" algn="ctr">
              <a:buNone/>
              <a:defRPr/>
            </a:pPr>
            <a:endParaRPr lang="en-GB" altLang="en-US" b="1" dirty="0">
              <a:solidFill>
                <a:srgbClr val="000000"/>
              </a:solidFill>
            </a:endParaRPr>
          </a:p>
          <a:p>
            <a:pPr>
              <a:defRPr/>
            </a:pPr>
            <a:endParaRPr lang="en-GB" altLang="en-US" dirty="0"/>
          </a:p>
        </p:txBody>
      </p:sp>
      <p:sp>
        <p:nvSpPr>
          <p:cNvPr id="4" name="Date Placeholder 3">
            <a:extLst>
              <a:ext uri="{FF2B5EF4-FFF2-40B4-BE49-F238E27FC236}">
                <a16:creationId xmlns:a16="http://schemas.microsoft.com/office/drawing/2014/main" id="{6B9032B6-384C-9F9E-8665-A5655B1A5781}"/>
              </a:ext>
            </a:extLst>
          </p:cNvPr>
          <p:cNvSpPr>
            <a:spLocks noGrp="1"/>
          </p:cNvSpPr>
          <p:nvPr>
            <p:ph type="dt" sz="quarter" idx="10"/>
          </p:nvPr>
        </p:nvSpPr>
        <p:spPr/>
        <p:txBody>
          <a:bodyPr/>
          <a:lstStyle/>
          <a:p>
            <a:pPr>
              <a:defRPr/>
            </a:pPr>
            <a:fld id="{BF746479-5A54-43D8-9985-034223541E15}" type="datetime1">
              <a:rPr lang="en-GB" altLang="en-US">
                <a:solidFill>
                  <a:prstClr val="black">
                    <a:tint val="75000"/>
                  </a:prstClr>
                </a:solidFill>
                <a:latin typeface="Myriad Pro"/>
              </a:rPr>
              <a:pPr>
                <a:defRPr/>
              </a:pPr>
              <a:t>25/07/2026</a:t>
            </a:fld>
            <a:endParaRPr lang="en-GB" altLang="en-US">
              <a:solidFill>
                <a:prstClr val="black">
                  <a:tint val="75000"/>
                </a:prstClr>
              </a:solidFill>
              <a:latin typeface="Myriad Pro"/>
            </a:endParaRPr>
          </a:p>
        </p:txBody>
      </p:sp>
      <p:sp>
        <p:nvSpPr>
          <p:cNvPr id="9221" name="Slide Number Placeholder 4">
            <a:extLst>
              <a:ext uri="{FF2B5EF4-FFF2-40B4-BE49-F238E27FC236}">
                <a16:creationId xmlns:a16="http://schemas.microsoft.com/office/drawing/2014/main" id="{79782756-9629-FD18-7F1C-3F6526AE18DD}"/>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2400">
                <a:solidFill>
                  <a:schemeClr val="tx1"/>
                </a:solidFill>
                <a:latin typeface="Myriad Pro"/>
              </a:defRPr>
            </a:lvl1pPr>
            <a:lvl2pPr marL="557213" indent="-214313">
              <a:spcBef>
                <a:spcPct val="20000"/>
              </a:spcBef>
              <a:buFont typeface="Arial" panose="020B0604020202020204" pitchFamily="34" charset="0"/>
              <a:buChar char="–"/>
              <a:defRPr sz="2100">
                <a:solidFill>
                  <a:schemeClr val="tx1"/>
                </a:solidFill>
                <a:latin typeface="Myriad Pro"/>
              </a:defRPr>
            </a:lvl2pPr>
            <a:lvl3pPr marL="857250" indent="-171450">
              <a:spcBef>
                <a:spcPct val="20000"/>
              </a:spcBef>
              <a:buFont typeface="Arial" panose="020B0604020202020204" pitchFamily="34" charset="0"/>
              <a:buChar char="•"/>
              <a:defRPr sz="1800">
                <a:solidFill>
                  <a:schemeClr val="tx1"/>
                </a:solidFill>
                <a:latin typeface="Myriad Pro"/>
              </a:defRPr>
            </a:lvl3pPr>
            <a:lvl4pPr marL="1200150" indent="-171450">
              <a:spcBef>
                <a:spcPct val="20000"/>
              </a:spcBef>
              <a:buFont typeface="Arial" panose="020B0604020202020204" pitchFamily="34" charset="0"/>
              <a:buChar char="–"/>
              <a:defRPr sz="1500">
                <a:solidFill>
                  <a:schemeClr val="tx1"/>
                </a:solidFill>
                <a:latin typeface="Myriad Pro"/>
              </a:defRPr>
            </a:lvl4pPr>
            <a:lvl5pPr marL="1543050" indent="-171450">
              <a:spcBef>
                <a:spcPct val="20000"/>
              </a:spcBef>
              <a:buFont typeface="Arial" panose="020B0604020202020204" pitchFamily="34" charset="0"/>
              <a:buChar char="»"/>
              <a:defRPr sz="1500">
                <a:solidFill>
                  <a:schemeClr val="tx1"/>
                </a:solidFill>
                <a:latin typeface="Myriad Pro"/>
              </a:defRPr>
            </a:lvl5pPr>
            <a:lvl6pPr marL="18859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2288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25717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29146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fontAlgn="base">
              <a:spcBef>
                <a:spcPct val="0"/>
              </a:spcBef>
              <a:spcAft>
                <a:spcPct val="0"/>
              </a:spcAft>
              <a:buNone/>
            </a:pPr>
            <a:fld id="{4B904670-820E-47CC-86D8-CF3D7CD14D9E}" type="slidenum">
              <a:rPr lang="en-GB" altLang="en-US" sz="900">
                <a:solidFill>
                  <a:srgbClr val="898989"/>
                </a:solidFill>
              </a:rPr>
              <a:pPr fontAlgn="base">
                <a:spcBef>
                  <a:spcPct val="0"/>
                </a:spcBef>
                <a:spcAft>
                  <a:spcPct val="0"/>
                </a:spcAft>
                <a:buNone/>
              </a:pPr>
              <a:t>4</a:t>
            </a:fld>
            <a:endParaRPr lang="en-GB" altLang="en-US" sz="900">
              <a:solidFill>
                <a:srgbClr val="898989"/>
              </a:solidFill>
            </a:endParaRPr>
          </a:p>
        </p:txBody>
      </p:sp>
      <p:sp>
        <p:nvSpPr>
          <p:cNvPr id="5" name="TextBox 4">
            <a:extLst>
              <a:ext uri="{FF2B5EF4-FFF2-40B4-BE49-F238E27FC236}">
                <a16:creationId xmlns:a16="http://schemas.microsoft.com/office/drawing/2014/main" id="{028FA0CD-6774-EDEB-7901-7CC84D67FB82}"/>
              </a:ext>
            </a:extLst>
          </p:cNvPr>
          <p:cNvSpPr txBox="1"/>
          <p:nvPr/>
        </p:nvSpPr>
        <p:spPr>
          <a:xfrm>
            <a:off x="334433" y="928315"/>
            <a:ext cx="11342915" cy="3785652"/>
          </a:xfrm>
          <a:prstGeom prst="rect">
            <a:avLst/>
          </a:prstGeom>
          <a:noFill/>
        </p:spPr>
        <p:txBody>
          <a:bodyPr wrap="square">
            <a:spAutoFit/>
          </a:bodyPr>
          <a:lstStyle/>
          <a:p>
            <a:endParaRPr lang="en-GB" sz="2400" dirty="0">
              <a:latin typeface="Arial" panose="020B0604020202020204" pitchFamily="34" charset="0"/>
              <a:cs typeface="Arial" panose="020B0604020202020204" pitchFamily="34" charset="0"/>
            </a:endParaRPr>
          </a:p>
          <a:p>
            <a:pPr marL="742950" lvl="1" indent="-285750">
              <a:buFont typeface="Arial" panose="020B0604020202020204" pitchFamily="34" charset="0"/>
              <a:buChar char="•"/>
            </a:pPr>
            <a:r>
              <a:rPr lang="en-GB" sz="2400" dirty="0">
                <a:latin typeface="Arial" panose="020B0604020202020204" pitchFamily="34" charset="0"/>
                <a:cs typeface="Arial" panose="020B0604020202020204" pitchFamily="34" charset="0"/>
              </a:rPr>
              <a:t>Is the ability of identify an issue, thinking on solutions and choose the safe and better way to resolve the issue. </a:t>
            </a:r>
          </a:p>
          <a:p>
            <a:pPr marL="742950" lvl="1" indent="-285750">
              <a:buFont typeface="Arial" panose="020B0604020202020204" pitchFamily="34" charset="0"/>
              <a:buChar char="•"/>
            </a:pPr>
            <a:r>
              <a:rPr lang="en-GB" sz="2400" dirty="0">
                <a:latin typeface="Arial" panose="020B0604020202020204" pitchFamily="34" charset="0"/>
                <a:cs typeface="Arial" panose="020B0604020202020204" pitchFamily="34" charset="0"/>
              </a:rPr>
              <a:t>In health and social care, it means assessing situation, making informed decisions, adapting to challenges and working to provide safe and personal care with your team.</a:t>
            </a:r>
          </a:p>
          <a:p>
            <a:pPr marL="742950" lvl="1" indent="-285750">
              <a:buFont typeface="Arial" panose="020B0604020202020204" pitchFamily="34" charset="0"/>
              <a:buChar char="•"/>
            </a:pPr>
            <a:r>
              <a:rPr lang="en-GB" sz="2400" dirty="0">
                <a:latin typeface="Arial" panose="020B0604020202020204" pitchFamily="34" charset="0"/>
                <a:cs typeface="Arial" panose="020B0604020202020204" pitchFamily="34" charset="0"/>
              </a:rPr>
              <a:t>I  think I have developed my problem-solving skills for practical experiences where I had to responding people needs, prioritising tasks, communicate with collages and finding appropriate solutions while following professional guidelines. </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EE708A69-4880-E756-CF1A-621EA0BA900A}"/>
              </a:ext>
            </a:extLst>
          </p:cNvPr>
          <p:cNvSpPr>
            <a:spLocks noGrp="1"/>
          </p:cNvSpPr>
          <p:nvPr>
            <p:ph type="dt" sz="quarter" idx="10"/>
          </p:nvPr>
        </p:nvSpPr>
        <p:spPr/>
        <p:txBody>
          <a:bodyPr/>
          <a:lstStyle/>
          <a:p>
            <a:pPr>
              <a:defRPr/>
            </a:pPr>
            <a:fld id="{9F458A58-9170-4293-9FCB-97B777C99F2B}" type="datetime1">
              <a:rPr lang="en-GB" altLang="en-US">
                <a:solidFill>
                  <a:prstClr val="black">
                    <a:tint val="75000"/>
                  </a:prstClr>
                </a:solidFill>
                <a:latin typeface="Myriad Pro"/>
              </a:rPr>
              <a:pPr>
                <a:defRPr/>
              </a:pPr>
              <a:t>25/07/2026</a:t>
            </a:fld>
            <a:endParaRPr lang="en-GB" altLang="en-US">
              <a:solidFill>
                <a:prstClr val="black">
                  <a:tint val="75000"/>
                </a:prstClr>
              </a:solidFill>
              <a:latin typeface="Myriad Pro"/>
            </a:endParaRPr>
          </a:p>
        </p:txBody>
      </p:sp>
      <p:sp>
        <p:nvSpPr>
          <p:cNvPr id="11269" name="Slide Number Placeholder 4">
            <a:extLst>
              <a:ext uri="{FF2B5EF4-FFF2-40B4-BE49-F238E27FC236}">
                <a16:creationId xmlns:a16="http://schemas.microsoft.com/office/drawing/2014/main" id="{7A954980-4467-DBA0-058E-E82D5CD11E0E}"/>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2400">
                <a:solidFill>
                  <a:schemeClr val="tx1"/>
                </a:solidFill>
                <a:latin typeface="Myriad Pro"/>
              </a:defRPr>
            </a:lvl1pPr>
            <a:lvl2pPr marL="557213" indent="-214313">
              <a:spcBef>
                <a:spcPct val="20000"/>
              </a:spcBef>
              <a:buFont typeface="Arial" panose="020B0604020202020204" pitchFamily="34" charset="0"/>
              <a:buChar char="–"/>
              <a:defRPr sz="2100">
                <a:solidFill>
                  <a:schemeClr val="tx1"/>
                </a:solidFill>
                <a:latin typeface="Myriad Pro"/>
              </a:defRPr>
            </a:lvl2pPr>
            <a:lvl3pPr marL="857250" indent="-171450">
              <a:spcBef>
                <a:spcPct val="20000"/>
              </a:spcBef>
              <a:buFont typeface="Arial" panose="020B0604020202020204" pitchFamily="34" charset="0"/>
              <a:buChar char="•"/>
              <a:defRPr sz="1800">
                <a:solidFill>
                  <a:schemeClr val="tx1"/>
                </a:solidFill>
                <a:latin typeface="Myriad Pro"/>
              </a:defRPr>
            </a:lvl3pPr>
            <a:lvl4pPr marL="1200150" indent="-171450">
              <a:spcBef>
                <a:spcPct val="20000"/>
              </a:spcBef>
              <a:buFont typeface="Arial" panose="020B0604020202020204" pitchFamily="34" charset="0"/>
              <a:buChar char="–"/>
              <a:defRPr sz="1500">
                <a:solidFill>
                  <a:schemeClr val="tx1"/>
                </a:solidFill>
                <a:latin typeface="Myriad Pro"/>
              </a:defRPr>
            </a:lvl4pPr>
            <a:lvl5pPr marL="1543050" indent="-171450">
              <a:spcBef>
                <a:spcPct val="20000"/>
              </a:spcBef>
              <a:buFont typeface="Arial" panose="020B0604020202020204" pitchFamily="34" charset="0"/>
              <a:buChar char="»"/>
              <a:defRPr sz="1500">
                <a:solidFill>
                  <a:schemeClr val="tx1"/>
                </a:solidFill>
                <a:latin typeface="Myriad Pro"/>
              </a:defRPr>
            </a:lvl5pPr>
            <a:lvl6pPr marL="18859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2288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25717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29146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fontAlgn="base">
              <a:spcBef>
                <a:spcPct val="0"/>
              </a:spcBef>
              <a:spcAft>
                <a:spcPct val="0"/>
              </a:spcAft>
              <a:buNone/>
            </a:pPr>
            <a:fld id="{04BA63B0-57B7-4749-A8AB-75E15FE4EF80}" type="slidenum">
              <a:rPr lang="en-GB" altLang="en-US" sz="900">
                <a:solidFill>
                  <a:srgbClr val="898989"/>
                </a:solidFill>
              </a:rPr>
              <a:pPr fontAlgn="base">
                <a:spcBef>
                  <a:spcPct val="0"/>
                </a:spcBef>
                <a:spcAft>
                  <a:spcPct val="0"/>
                </a:spcAft>
                <a:buNone/>
              </a:pPr>
              <a:t>5</a:t>
            </a:fld>
            <a:endParaRPr lang="en-GB" altLang="en-US" sz="900">
              <a:solidFill>
                <a:srgbClr val="898989"/>
              </a:solidFill>
            </a:endParaRPr>
          </a:p>
        </p:txBody>
      </p:sp>
      <p:sp>
        <p:nvSpPr>
          <p:cNvPr id="2" name="Title 1">
            <a:extLst>
              <a:ext uri="{FF2B5EF4-FFF2-40B4-BE49-F238E27FC236}">
                <a16:creationId xmlns:a16="http://schemas.microsoft.com/office/drawing/2014/main" id="{1FE8F138-5F23-B989-7BFD-71F5C33065F6}"/>
              </a:ext>
            </a:extLst>
          </p:cNvPr>
          <p:cNvSpPr>
            <a:spLocks noGrp="1"/>
          </p:cNvSpPr>
          <p:nvPr>
            <p:ph type="title"/>
          </p:nvPr>
        </p:nvSpPr>
        <p:spPr>
          <a:xfrm>
            <a:off x="468085" y="-104083"/>
            <a:ext cx="10365054" cy="908265"/>
          </a:xfrm>
        </p:spPr>
        <p:txBody>
          <a:bodyPr/>
          <a:lstStyle/>
          <a:p>
            <a:r>
              <a:rPr lang="en-GB" sz="2800" b="1" dirty="0"/>
              <a:t>Importance of problem solving in professional practice</a:t>
            </a:r>
            <a:endParaRPr lang="en-GB" sz="900" b="1" dirty="0"/>
          </a:p>
        </p:txBody>
      </p:sp>
      <p:sp>
        <p:nvSpPr>
          <p:cNvPr id="10" name="TextBox 9">
            <a:extLst>
              <a:ext uri="{FF2B5EF4-FFF2-40B4-BE49-F238E27FC236}">
                <a16:creationId xmlns:a16="http://schemas.microsoft.com/office/drawing/2014/main" id="{E32E3400-4CF7-D76F-91E6-1E97593C4D9A}"/>
              </a:ext>
            </a:extLst>
          </p:cNvPr>
          <p:cNvSpPr txBox="1"/>
          <p:nvPr/>
        </p:nvSpPr>
        <p:spPr>
          <a:xfrm>
            <a:off x="757766" y="1110343"/>
            <a:ext cx="10676467" cy="4401205"/>
          </a:xfrm>
          <a:prstGeom prst="rect">
            <a:avLst/>
          </a:prstGeom>
          <a:noFill/>
        </p:spPr>
        <p:txBody>
          <a:bodyPr wrap="square">
            <a:spAutoFit/>
          </a:bodyPr>
          <a:lstStyle/>
          <a:p>
            <a:r>
              <a:rPr lang="en-GB" sz="1400" dirty="0"/>
              <a:t>This skill is essential because helps professionals make safe, timely  and effective decisions. Meke them respond in the best way to patient's needs in different situations.</a:t>
            </a:r>
          </a:p>
          <a:p>
            <a:endParaRPr lang="en-GB" sz="1400" dirty="0"/>
          </a:p>
          <a:p>
            <a:r>
              <a:rPr lang="en-GB" sz="1400" dirty="0"/>
              <a:t>How does it support:</a:t>
            </a:r>
          </a:p>
          <a:p>
            <a:pPr marL="342900" indent="-342900">
              <a:buFont typeface="Wingdings" panose="05000000000000000000" pitchFamily="2" charset="2"/>
              <a:buChar char="Ø"/>
            </a:pPr>
            <a:r>
              <a:rPr lang="en-GB" sz="1400" dirty="0"/>
              <a:t>Help them to identify risk early.</a:t>
            </a:r>
          </a:p>
          <a:p>
            <a:pPr marL="342900" indent="-342900">
              <a:buFont typeface="Wingdings" panose="05000000000000000000" pitchFamily="2" charset="2"/>
              <a:buChar char="Ø"/>
            </a:pPr>
            <a:r>
              <a:rPr lang="en-GB" sz="1400" dirty="0"/>
              <a:t>Quick and appropriate decisions in emergency cases</a:t>
            </a:r>
          </a:p>
          <a:p>
            <a:pPr marL="342900" indent="-342900">
              <a:buFont typeface="Wingdings" panose="05000000000000000000" pitchFamily="2" charset="2"/>
              <a:buChar char="Ø"/>
            </a:pPr>
            <a:r>
              <a:rPr lang="en-GB" sz="1400" dirty="0"/>
              <a:t>Make sure patients receive the right care at the right time.</a:t>
            </a:r>
            <a:endParaRPr lang="en-GB" sz="1400" i="1" dirty="0"/>
          </a:p>
          <a:p>
            <a:r>
              <a:rPr lang="en-GB" sz="1400" dirty="0"/>
              <a:t>How your chosen skill benefits:</a:t>
            </a:r>
          </a:p>
          <a:p>
            <a:r>
              <a:rPr lang="en-GB" sz="1400" dirty="0"/>
              <a:t>Service users / patients:</a:t>
            </a:r>
          </a:p>
          <a:p>
            <a:pPr marL="285750" indent="-285750">
              <a:buFont typeface="Wingdings" panose="05000000000000000000" pitchFamily="2" charset="2"/>
              <a:buChar char="Ø"/>
            </a:pPr>
            <a:r>
              <a:rPr lang="en-GB" sz="1400" dirty="0"/>
              <a:t>     make sure problems are identify and addressed quickly</a:t>
            </a:r>
          </a:p>
          <a:p>
            <a:pPr marL="285750" indent="-285750">
              <a:buFont typeface="Wingdings" panose="05000000000000000000" pitchFamily="2" charset="2"/>
              <a:buChar char="Ø"/>
            </a:pPr>
            <a:r>
              <a:rPr lang="en-GB" sz="1400" dirty="0"/>
              <a:t>     reducing the risk of error.</a:t>
            </a:r>
          </a:p>
          <a:p>
            <a:pPr marL="285750" indent="-285750">
              <a:buFont typeface="Wingdings" panose="05000000000000000000" pitchFamily="2" charset="2"/>
              <a:buChar char="Ø"/>
            </a:pPr>
            <a:r>
              <a:rPr lang="en-GB" sz="1400" dirty="0"/>
              <a:t>     leads to better care and improved health outcomes</a:t>
            </a:r>
          </a:p>
          <a:p>
            <a:r>
              <a:rPr lang="en-GB" sz="1400" dirty="0"/>
              <a:t>Staff and colleagues:</a:t>
            </a:r>
          </a:p>
          <a:p>
            <a:pPr marL="342900" indent="-342900">
              <a:buFont typeface="Wingdings" panose="05000000000000000000" pitchFamily="2" charset="2"/>
              <a:buChar char="Ø"/>
            </a:pPr>
            <a:r>
              <a:rPr lang="en-GB" sz="1400" dirty="0"/>
              <a:t>Teamwork in challenging situations</a:t>
            </a:r>
          </a:p>
          <a:p>
            <a:pPr marL="342900" indent="-342900">
              <a:buFont typeface="Wingdings" panose="05000000000000000000" pitchFamily="2" charset="2"/>
              <a:buChar char="Ø"/>
            </a:pPr>
            <a:r>
              <a:rPr lang="en-GB" sz="1400" dirty="0"/>
              <a:t>Improves communication </a:t>
            </a:r>
          </a:p>
          <a:p>
            <a:pPr marL="342900" indent="-342900">
              <a:buFont typeface="Wingdings" panose="05000000000000000000" pitchFamily="2" charset="2"/>
              <a:buChar char="Ø"/>
            </a:pPr>
            <a:r>
              <a:rPr lang="en-GB" sz="1400" dirty="0"/>
              <a:t>Staff answered calmy and effective</a:t>
            </a:r>
          </a:p>
          <a:p>
            <a:r>
              <a:rPr lang="en-GB" sz="1400" dirty="0"/>
              <a:t>The organisation:</a:t>
            </a:r>
          </a:p>
          <a:p>
            <a:pPr marL="171450" indent="-171450">
              <a:buFont typeface="Wingdings" panose="05000000000000000000" pitchFamily="2" charset="2"/>
              <a:buChar char="Ø"/>
            </a:pPr>
            <a:r>
              <a:rPr lang="en-GB" sz="1400" dirty="0"/>
              <a:t>Improve quality and efficiency of care </a:t>
            </a:r>
          </a:p>
          <a:p>
            <a:pPr marL="171450" indent="-171450">
              <a:buFont typeface="Wingdings" panose="05000000000000000000" pitchFamily="2" charset="2"/>
              <a:buChar char="Ø"/>
            </a:pPr>
            <a:r>
              <a:rPr lang="en-GB" sz="1400" dirty="0"/>
              <a:t>Reduce incidents , complaints  and unnecessary costs.</a:t>
            </a:r>
          </a:p>
          <a:p>
            <a:pPr marL="171450" indent="-171450">
              <a:buFont typeface="Wingdings" panose="05000000000000000000" pitchFamily="2" charset="2"/>
              <a:buChar char="Ø"/>
            </a:pPr>
            <a:endParaRPr lang="en-GB" sz="14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A33847-0493-6DAA-A30C-328C54DCD8B6}"/>
              </a:ext>
            </a:extLst>
          </p:cNvPr>
          <p:cNvSpPr>
            <a:spLocks noGrp="1"/>
          </p:cNvSpPr>
          <p:nvPr>
            <p:ph type="title"/>
          </p:nvPr>
        </p:nvSpPr>
        <p:spPr>
          <a:xfrm>
            <a:off x="1981200" y="0"/>
            <a:ext cx="8229600" cy="1143000"/>
          </a:xfrm>
        </p:spPr>
        <p:txBody>
          <a:bodyPr/>
          <a:lstStyle/>
          <a:p>
            <a:r>
              <a:rPr lang="en-GB" sz="2800" b="1" dirty="0"/>
              <a:t>Model linked to my chosen skill: Fishbone diagram(Ishikawa)</a:t>
            </a:r>
          </a:p>
        </p:txBody>
      </p:sp>
      <p:sp>
        <p:nvSpPr>
          <p:cNvPr id="3" name="Content Placeholder 2">
            <a:extLst>
              <a:ext uri="{FF2B5EF4-FFF2-40B4-BE49-F238E27FC236}">
                <a16:creationId xmlns:a16="http://schemas.microsoft.com/office/drawing/2014/main" id="{857BFAFA-1A27-74B0-A7A9-13BBFEBEE86C}"/>
              </a:ext>
            </a:extLst>
          </p:cNvPr>
          <p:cNvSpPr>
            <a:spLocks noGrp="1"/>
          </p:cNvSpPr>
          <p:nvPr>
            <p:ph idx="1"/>
          </p:nvPr>
        </p:nvSpPr>
        <p:spPr>
          <a:xfrm>
            <a:off x="429986" y="1132799"/>
            <a:ext cx="11332028" cy="4429801"/>
          </a:xfrm>
        </p:spPr>
        <p:txBody>
          <a:bodyPr/>
          <a:lstStyle/>
          <a:p>
            <a:pPr marL="0" indent="0">
              <a:buNone/>
            </a:pPr>
            <a:r>
              <a:rPr lang="en-GB" sz="1800" i="1" dirty="0">
                <a:latin typeface="Arial" panose="020B0604020202020204" pitchFamily="34" charset="0"/>
                <a:cs typeface="Arial" panose="020B0604020202020204" pitchFamily="34" charset="0"/>
              </a:rPr>
              <a:t>The fishbone Diagram is a problem-solving tool used to identify the roof causes of a problem.</a:t>
            </a:r>
          </a:p>
          <a:p>
            <a:pPr marL="0" indent="0">
              <a:buNone/>
            </a:pPr>
            <a:endParaRPr lang="en-GB" sz="1800" i="1" dirty="0">
              <a:latin typeface="Arial" panose="020B0604020202020204" pitchFamily="34" charset="0"/>
              <a:cs typeface="Arial" panose="020B0604020202020204" pitchFamily="34" charset="0"/>
            </a:endParaRPr>
          </a:p>
          <a:p>
            <a:pPr marL="0" indent="0">
              <a:buNone/>
            </a:pPr>
            <a:r>
              <a:rPr lang="en-GB" sz="1800" i="1" dirty="0">
                <a:latin typeface="Arial" panose="020B0604020202020204" pitchFamily="34" charset="0"/>
                <a:cs typeface="Arial" panose="020B0604020202020204" pitchFamily="34" charset="0"/>
              </a:rPr>
              <a:t>KEY STAGES/COMPONENTS:</a:t>
            </a:r>
          </a:p>
          <a:p>
            <a:pPr>
              <a:buFont typeface="Wingdings" panose="05000000000000000000" pitchFamily="2" charset="2"/>
              <a:buChar char="Ø"/>
            </a:pPr>
            <a:r>
              <a:rPr lang="en-GB" sz="1800" i="1" dirty="0">
                <a:latin typeface="Arial" panose="020B0604020202020204" pitchFamily="34" charset="0"/>
                <a:cs typeface="Arial" panose="020B0604020202020204" pitchFamily="34" charset="0"/>
              </a:rPr>
              <a:t>Define the problem.</a:t>
            </a:r>
          </a:p>
          <a:p>
            <a:pPr>
              <a:buFont typeface="Wingdings" panose="05000000000000000000" pitchFamily="2" charset="2"/>
              <a:buChar char="Ø"/>
            </a:pPr>
            <a:r>
              <a:rPr lang="en-GB" sz="1800" i="1" dirty="0">
                <a:latin typeface="Arial" panose="020B0604020202020204" pitchFamily="34" charset="0"/>
                <a:cs typeface="Arial" panose="020B0604020202020204" pitchFamily="34" charset="0"/>
              </a:rPr>
              <a:t>Identify possible causes (people, process, equipment, environment)</a:t>
            </a:r>
          </a:p>
          <a:p>
            <a:pPr>
              <a:buFont typeface="Wingdings" panose="05000000000000000000" pitchFamily="2" charset="2"/>
              <a:buChar char="Ø"/>
            </a:pPr>
            <a:r>
              <a:rPr lang="en-GB" sz="1800" i="1" dirty="0">
                <a:latin typeface="Arial" panose="020B0604020202020204" pitchFamily="34" charset="0"/>
                <a:cs typeface="Arial" panose="020B0604020202020204" pitchFamily="34" charset="0"/>
              </a:rPr>
              <a:t>Analyse the causes</a:t>
            </a:r>
          </a:p>
          <a:p>
            <a:pPr>
              <a:buFont typeface="Wingdings" panose="05000000000000000000" pitchFamily="2" charset="2"/>
              <a:buChar char="Ø"/>
            </a:pPr>
            <a:r>
              <a:rPr lang="en-GB" sz="1800" i="1" dirty="0">
                <a:latin typeface="Arial" panose="020B0604020202020204" pitchFamily="34" charset="0"/>
                <a:cs typeface="Arial" panose="020B0604020202020204" pitchFamily="34" charset="0"/>
              </a:rPr>
              <a:t>Implement solutions</a:t>
            </a:r>
          </a:p>
          <a:p>
            <a:pPr marL="0" indent="0">
              <a:buNone/>
            </a:pPr>
            <a:endParaRPr lang="en-GB" sz="1800" i="1" dirty="0">
              <a:latin typeface="Arial" panose="020B0604020202020204" pitchFamily="34" charset="0"/>
              <a:cs typeface="Arial" panose="020B0604020202020204" pitchFamily="34" charset="0"/>
            </a:endParaRPr>
          </a:p>
          <a:p>
            <a:pPr marL="0" indent="0">
              <a:buNone/>
            </a:pPr>
            <a:r>
              <a:rPr lang="en-GB" sz="1800" i="1" dirty="0">
                <a:latin typeface="Arial" panose="020B0604020202020204" pitchFamily="34" charset="0"/>
                <a:cs typeface="Arial" panose="020B0604020202020204" pitchFamily="34" charset="0"/>
              </a:rPr>
              <a:t>HOW  DOES THIS MODEL  HELP PROFESSIONALS?</a:t>
            </a:r>
          </a:p>
          <a:p>
            <a:pPr>
              <a:buFont typeface="Wingdings" panose="05000000000000000000" pitchFamily="2" charset="2"/>
              <a:buChar char="Ø"/>
            </a:pPr>
            <a:r>
              <a:rPr lang="en-GB" sz="1800" i="1" dirty="0">
                <a:latin typeface="Arial" panose="020B0604020202020204" pitchFamily="34" charset="0"/>
                <a:cs typeface="Arial" panose="020B0604020202020204" pitchFamily="34" charset="0"/>
              </a:rPr>
              <a:t>Help to identify the real cause of problems instead of just treat symptoms</a:t>
            </a:r>
          </a:p>
          <a:p>
            <a:pPr>
              <a:buFont typeface="Wingdings" panose="05000000000000000000" pitchFamily="2" charset="2"/>
              <a:buChar char="Ø"/>
            </a:pPr>
            <a:r>
              <a:rPr lang="en-GB" sz="1800" i="1" dirty="0">
                <a:latin typeface="Arial" panose="020B0604020202020204" pitchFamily="34" charset="0"/>
                <a:cs typeface="Arial" panose="020B0604020202020204" pitchFamily="34" charset="0"/>
              </a:rPr>
              <a:t>Improve teamwork</a:t>
            </a:r>
          </a:p>
          <a:p>
            <a:pPr>
              <a:buFont typeface="Wingdings" panose="05000000000000000000" pitchFamily="2" charset="2"/>
              <a:buChar char="Ø"/>
            </a:pPr>
            <a:r>
              <a:rPr lang="en-GB" sz="1800" i="1" dirty="0">
                <a:latin typeface="Arial" panose="020B0604020202020204" pitchFamily="34" charset="0"/>
                <a:cs typeface="Arial" panose="020B0604020202020204" pitchFamily="34" charset="0"/>
              </a:rPr>
              <a:t>Reduce errors and improves patient safety</a:t>
            </a:r>
          </a:p>
          <a:p>
            <a:pPr>
              <a:buFont typeface="Wingdings" panose="05000000000000000000" pitchFamily="2" charset="2"/>
              <a:buChar char="Ø"/>
            </a:pPr>
            <a:r>
              <a:rPr lang="en-GB" sz="1800" i="1" dirty="0">
                <a:latin typeface="Arial" panose="020B0604020202020204" pitchFamily="34" charset="0"/>
                <a:cs typeface="Arial" panose="020B0604020202020204" pitchFamily="34" charset="0"/>
              </a:rPr>
              <a:t>Support improvements in the quality of care </a:t>
            </a:r>
          </a:p>
          <a:p>
            <a:pPr>
              <a:buFont typeface="Wingdings" panose="05000000000000000000" pitchFamily="2" charset="2"/>
              <a:buChar char="Ø"/>
            </a:pPr>
            <a:endParaRPr lang="en-GB" sz="2400" i="1" dirty="0"/>
          </a:p>
          <a:p>
            <a:pPr marL="0" indent="0">
              <a:buNone/>
            </a:pPr>
            <a:endParaRPr lang="en-GB" sz="2400" i="1" dirty="0"/>
          </a:p>
          <a:p>
            <a:pPr marL="0" indent="0">
              <a:buNone/>
            </a:pPr>
            <a:r>
              <a:rPr lang="en-GB" sz="2400" i="1" dirty="0"/>
              <a:t> </a:t>
            </a:r>
          </a:p>
        </p:txBody>
      </p:sp>
      <p:sp>
        <p:nvSpPr>
          <p:cNvPr id="4" name="Date Placeholder 3">
            <a:extLst>
              <a:ext uri="{FF2B5EF4-FFF2-40B4-BE49-F238E27FC236}">
                <a16:creationId xmlns:a16="http://schemas.microsoft.com/office/drawing/2014/main" id="{394D8B0A-6FA0-E26A-E62C-349A3F6B6F73}"/>
              </a:ext>
            </a:extLst>
          </p:cNvPr>
          <p:cNvSpPr>
            <a:spLocks noGrp="1"/>
          </p:cNvSpPr>
          <p:nvPr>
            <p:ph type="dt" sz="half" idx="10"/>
          </p:nvPr>
        </p:nvSpPr>
        <p:spPr/>
        <p:txBody>
          <a:bodyPr/>
          <a:lstStyle/>
          <a:p>
            <a:pPr>
              <a:defRPr/>
            </a:pPr>
            <a:fld id="{30226994-B490-4403-8CE4-43D4FD570BBD}" type="datetime1">
              <a:rPr lang="en-GB" altLang="en-US" smtClean="0"/>
              <a:pPr>
                <a:defRPr/>
              </a:pPr>
              <a:t>25/07/2026</a:t>
            </a:fld>
            <a:endParaRPr lang="en-GB" altLang="en-US"/>
          </a:p>
        </p:txBody>
      </p:sp>
      <p:sp>
        <p:nvSpPr>
          <p:cNvPr id="5" name="Slide Number Placeholder 4">
            <a:extLst>
              <a:ext uri="{FF2B5EF4-FFF2-40B4-BE49-F238E27FC236}">
                <a16:creationId xmlns:a16="http://schemas.microsoft.com/office/drawing/2014/main" id="{2D480500-54FD-83EA-2C4B-B1193A4970F2}"/>
              </a:ext>
            </a:extLst>
          </p:cNvPr>
          <p:cNvSpPr>
            <a:spLocks noGrp="1"/>
          </p:cNvSpPr>
          <p:nvPr>
            <p:ph type="sldNum" sz="quarter" idx="12"/>
          </p:nvPr>
        </p:nvSpPr>
        <p:spPr/>
        <p:txBody>
          <a:bodyPr/>
          <a:lstStyle/>
          <a:p>
            <a:pPr>
              <a:defRPr/>
            </a:pPr>
            <a:fld id="{9AFB928A-D6AD-4F2A-B2DD-923741E90643}" type="slidenum">
              <a:rPr lang="en-GB" altLang="en-US" smtClean="0"/>
              <a:pPr>
                <a:defRPr/>
              </a:pPr>
              <a:t>6</a:t>
            </a:fld>
            <a:endParaRPr lang="en-GB" altLang="en-US"/>
          </a:p>
        </p:txBody>
      </p:sp>
    </p:spTree>
    <p:extLst>
      <p:ext uri="{BB962C8B-B14F-4D97-AF65-F5344CB8AC3E}">
        <p14:creationId xmlns:p14="http://schemas.microsoft.com/office/powerpoint/2010/main" val="166397496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E158EF-D71F-2BDF-B057-3B59AB77B65C}"/>
              </a:ext>
            </a:extLst>
          </p:cNvPr>
          <p:cNvSpPr>
            <a:spLocks noGrp="1"/>
          </p:cNvSpPr>
          <p:nvPr>
            <p:ph type="title"/>
          </p:nvPr>
        </p:nvSpPr>
        <p:spPr>
          <a:xfrm>
            <a:off x="2013369" y="419100"/>
            <a:ext cx="8229600" cy="345604"/>
          </a:xfrm>
        </p:spPr>
        <p:txBody>
          <a:bodyPr/>
          <a:lstStyle/>
          <a:p>
            <a:r>
              <a:rPr lang="en-GB" sz="2800" b="1" dirty="0"/>
              <a:t>Applying Problem Solving in Practice </a:t>
            </a:r>
            <a:br>
              <a:rPr lang="en-GB" sz="2800" dirty="0"/>
            </a:br>
            <a:endParaRPr lang="en-GB" sz="2800" b="1" dirty="0"/>
          </a:p>
        </p:txBody>
      </p:sp>
      <p:sp>
        <p:nvSpPr>
          <p:cNvPr id="3" name="Content Placeholder 2">
            <a:extLst>
              <a:ext uri="{FF2B5EF4-FFF2-40B4-BE49-F238E27FC236}">
                <a16:creationId xmlns:a16="http://schemas.microsoft.com/office/drawing/2014/main" id="{D269A12E-089F-65A6-1AAB-F01DB5F08F07}"/>
              </a:ext>
            </a:extLst>
          </p:cNvPr>
          <p:cNvSpPr>
            <a:spLocks noGrp="1"/>
          </p:cNvSpPr>
          <p:nvPr>
            <p:ph idx="1"/>
          </p:nvPr>
        </p:nvSpPr>
        <p:spPr>
          <a:xfrm>
            <a:off x="717550" y="853604"/>
            <a:ext cx="10756900" cy="4607396"/>
          </a:xfrm>
        </p:spPr>
        <p:txBody>
          <a:bodyPr/>
          <a:lstStyle/>
          <a:p>
            <a:pPr marL="0" indent="0">
              <a:buNone/>
            </a:pPr>
            <a:r>
              <a:rPr lang="en-US" sz="1400" dirty="0">
                <a:latin typeface="Arial" panose="020B0604020202020204" pitchFamily="34" charset="0"/>
                <a:cs typeface="Arial" panose="020B0604020202020204" pitchFamily="34" charset="0"/>
              </a:rPr>
              <a:t>WHERE WOULD YOU USE THIS SKILL?</a:t>
            </a:r>
          </a:p>
          <a:p>
            <a:r>
              <a:rPr lang="en-US" sz="1400" dirty="0">
                <a:latin typeface="Arial" panose="020B0604020202020204" pitchFamily="34" charset="0"/>
                <a:cs typeface="Arial" panose="020B0604020202020204" pitchFamily="34" charset="0"/>
              </a:rPr>
              <a:t>JOB ROL : registered Nurse </a:t>
            </a:r>
          </a:p>
          <a:p>
            <a:r>
              <a:rPr lang="en-US" sz="1400" dirty="0">
                <a:latin typeface="Arial" panose="020B0604020202020204" pitchFamily="34" charset="0"/>
                <a:cs typeface="Arial" panose="020B0604020202020204" pitchFamily="34" charset="0"/>
              </a:rPr>
              <a:t>SETTING : hospital ward</a:t>
            </a:r>
            <a:endParaRPr lang="en-GB" sz="1400" dirty="0">
              <a:latin typeface="Arial" panose="020B0604020202020204" pitchFamily="34" charset="0"/>
              <a:cs typeface="Arial" panose="020B0604020202020204" pitchFamily="34" charset="0"/>
            </a:endParaRPr>
          </a:p>
          <a:p>
            <a:pPr marL="0" indent="0">
              <a:buNone/>
            </a:pPr>
            <a:r>
              <a:rPr lang="en-GB" sz="1400" dirty="0">
                <a:latin typeface="Arial" panose="020B0604020202020204" pitchFamily="34" charset="0"/>
                <a:cs typeface="Arial" panose="020B0604020202020204" pitchFamily="34" charset="0"/>
              </a:rPr>
              <a:t>WHAT MIGHT BE THE SITUATION?</a:t>
            </a:r>
          </a:p>
          <a:p>
            <a:r>
              <a:rPr lang="en-GB" sz="1400" dirty="0">
                <a:latin typeface="Arial" panose="020B0604020202020204" pitchFamily="34" charset="0"/>
                <a:cs typeface="Arial" panose="020B0604020202020204" pitchFamily="34" charset="0"/>
              </a:rPr>
              <a:t>A patient suddenly becomes short of breath and their oxygen levels being to fall</a:t>
            </a:r>
          </a:p>
          <a:p>
            <a:pPr marL="0" indent="0">
              <a:buNone/>
            </a:pPr>
            <a:r>
              <a:rPr lang="en-GB" sz="1400" dirty="0">
                <a:latin typeface="Arial" panose="020B0604020202020204" pitchFamily="34" charset="0"/>
                <a:cs typeface="Arial" panose="020B0604020202020204" pitchFamily="34" charset="0"/>
              </a:rPr>
              <a:t>HOW WOULD YOU USE THE SKILL?</a:t>
            </a:r>
          </a:p>
          <a:p>
            <a:r>
              <a:rPr lang="en-GB" sz="1400" dirty="0">
                <a:latin typeface="Arial" panose="020B0604020202020204" pitchFamily="34" charset="0"/>
                <a:cs typeface="Arial" panose="020B0604020202020204" pitchFamily="34" charset="0"/>
              </a:rPr>
              <a:t>Observing patient condition</a:t>
            </a:r>
          </a:p>
          <a:p>
            <a:r>
              <a:rPr lang="en-GB" sz="1400" dirty="0">
                <a:latin typeface="Arial" panose="020B0604020202020204" pitchFamily="34" charset="0"/>
                <a:cs typeface="Arial" panose="020B0604020202020204" pitchFamily="34" charset="0"/>
              </a:rPr>
              <a:t>Identify the cause of deterioration</a:t>
            </a:r>
          </a:p>
          <a:p>
            <a:r>
              <a:rPr lang="en-GB" sz="1400" dirty="0">
                <a:latin typeface="Arial" panose="020B0604020202020204" pitchFamily="34" charset="0"/>
                <a:cs typeface="Arial" panose="020B0604020202020204" pitchFamily="34" charset="0"/>
              </a:rPr>
              <a:t>Provide appropriate care quickly and inform to the multidisciplinary team </a:t>
            </a:r>
          </a:p>
          <a:p>
            <a:r>
              <a:rPr lang="en-GB" sz="1400" dirty="0">
                <a:latin typeface="Arial" panose="020B0604020202020204" pitchFamily="34" charset="0"/>
                <a:cs typeface="Arial" panose="020B0604020202020204" pitchFamily="34" charset="0"/>
              </a:rPr>
              <a:t>Monitoring the patient and adjust care</a:t>
            </a:r>
          </a:p>
          <a:p>
            <a:pPr marL="0" indent="0">
              <a:buNone/>
            </a:pPr>
            <a:r>
              <a:rPr lang="en-GB" sz="1400" dirty="0">
                <a:latin typeface="Arial" panose="020B0604020202020204" pitchFamily="34" charset="0"/>
                <a:cs typeface="Arial" panose="020B0604020202020204" pitchFamily="34" charset="0"/>
              </a:rPr>
              <a:t>HOW DOES THE SKILL GUIDE YOUR ACTIONS </a:t>
            </a:r>
          </a:p>
          <a:p>
            <a:r>
              <a:rPr lang="en-GB" sz="1400" dirty="0">
                <a:latin typeface="Arial" panose="020B0604020202020204" pitchFamily="34" charset="0"/>
                <a:cs typeface="Arial" panose="020B0604020202020204" pitchFamily="34" charset="0"/>
              </a:rPr>
              <a:t>Help with fast, safe and with base decision.</a:t>
            </a:r>
          </a:p>
          <a:p>
            <a:r>
              <a:rPr lang="en-GB" sz="1400" dirty="0">
                <a:latin typeface="Arial" panose="020B0604020202020204" pitchFamily="34" charset="0"/>
                <a:cs typeface="Arial" panose="020B0604020202020204" pitchFamily="34" charset="0"/>
              </a:rPr>
              <a:t>Prioritise patients safe and effective communication</a:t>
            </a:r>
          </a:p>
          <a:p>
            <a:pPr marL="0" indent="0">
              <a:buNone/>
            </a:pPr>
            <a:r>
              <a:rPr lang="en-GB" sz="1400" dirty="0">
                <a:latin typeface="Arial" panose="020B0604020202020204" pitchFamily="34" charset="0"/>
                <a:cs typeface="Arial" panose="020B0604020202020204" pitchFamily="34" charset="0"/>
              </a:rPr>
              <a:t>WHAT IS THE IMPACT ON CARE</a:t>
            </a:r>
          </a:p>
          <a:p>
            <a:r>
              <a:rPr lang="en-GB" sz="1400" dirty="0">
                <a:latin typeface="Arial" panose="020B0604020202020204" pitchFamily="34" charset="0"/>
                <a:cs typeface="Arial" panose="020B0604020202020204" pitchFamily="34" charset="0"/>
              </a:rPr>
              <a:t>Prevent complications </a:t>
            </a:r>
          </a:p>
          <a:p>
            <a:r>
              <a:rPr lang="en-GB" sz="1400" dirty="0">
                <a:latin typeface="Arial" panose="020B0604020202020204" pitchFamily="34" charset="0"/>
                <a:cs typeface="Arial" panose="020B0604020202020204" pitchFamily="34" charset="0"/>
              </a:rPr>
              <a:t>Ensure timely treatment</a:t>
            </a:r>
          </a:p>
          <a:p>
            <a:r>
              <a:rPr lang="en-GB" sz="1400" dirty="0">
                <a:latin typeface="Arial" panose="020B0604020202020204" pitchFamily="34" charset="0"/>
                <a:cs typeface="Arial" panose="020B0604020202020204" pitchFamily="34" charset="0"/>
              </a:rPr>
              <a:t>Increase patient confidence</a:t>
            </a:r>
          </a:p>
        </p:txBody>
      </p:sp>
      <p:sp>
        <p:nvSpPr>
          <p:cNvPr id="4" name="Date Placeholder 3">
            <a:extLst>
              <a:ext uri="{FF2B5EF4-FFF2-40B4-BE49-F238E27FC236}">
                <a16:creationId xmlns:a16="http://schemas.microsoft.com/office/drawing/2014/main" id="{43505478-C626-3663-665D-AC19DC80AA4E}"/>
              </a:ext>
            </a:extLst>
          </p:cNvPr>
          <p:cNvSpPr>
            <a:spLocks noGrp="1"/>
          </p:cNvSpPr>
          <p:nvPr>
            <p:ph type="dt" sz="half" idx="10"/>
          </p:nvPr>
        </p:nvSpPr>
        <p:spPr/>
        <p:txBody>
          <a:bodyPr/>
          <a:lstStyle/>
          <a:p>
            <a:pPr>
              <a:defRPr/>
            </a:pPr>
            <a:fld id="{30226994-B490-4403-8CE4-43D4FD570BBD}" type="datetime1">
              <a:rPr lang="en-GB" altLang="en-US" smtClean="0"/>
              <a:pPr>
                <a:defRPr/>
              </a:pPr>
              <a:t>25/07/2026</a:t>
            </a:fld>
            <a:endParaRPr lang="en-GB" altLang="en-US"/>
          </a:p>
        </p:txBody>
      </p:sp>
      <p:sp>
        <p:nvSpPr>
          <p:cNvPr id="5" name="Slide Number Placeholder 4">
            <a:extLst>
              <a:ext uri="{FF2B5EF4-FFF2-40B4-BE49-F238E27FC236}">
                <a16:creationId xmlns:a16="http://schemas.microsoft.com/office/drawing/2014/main" id="{C64B2B4C-291A-E39F-7662-184F83BAF735}"/>
              </a:ext>
            </a:extLst>
          </p:cNvPr>
          <p:cNvSpPr>
            <a:spLocks noGrp="1"/>
          </p:cNvSpPr>
          <p:nvPr>
            <p:ph type="sldNum" sz="quarter" idx="12"/>
          </p:nvPr>
        </p:nvSpPr>
        <p:spPr/>
        <p:txBody>
          <a:bodyPr/>
          <a:lstStyle/>
          <a:p>
            <a:pPr>
              <a:defRPr/>
            </a:pPr>
            <a:fld id="{9AFB928A-D6AD-4F2A-B2DD-923741E90643}" type="slidenum">
              <a:rPr lang="en-GB" altLang="en-US" smtClean="0"/>
              <a:pPr>
                <a:defRPr/>
              </a:pPr>
              <a:t>7</a:t>
            </a:fld>
            <a:endParaRPr lang="en-GB" altLang="en-US"/>
          </a:p>
        </p:txBody>
      </p:sp>
    </p:spTree>
    <p:extLst>
      <p:ext uri="{BB962C8B-B14F-4D97-AF65-F5344CB8AC3E}">
        <p14:creationId xmlns:p14="http://schemas.microsoft.com/office/powerpoint/2010/main" val="155728645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a:extLst>
              <a:ext uri="{FF2B5EF4-FFF2-40B4-BE49-F238E27FC236}">
                <a16:creationId xmlns:a16="http://schemas.microsoft.com/office/drawing/2014/main" id="{0BAAAF84-50A1-E0F8-EF89-8F44E2FA1ACC}"/>
              </a:ext>
            </a:extLst>
          </p:cNvPr>
          <p:cNvSpPr>
            <a:spLocks noGrp="1"/>
          </p:cNvSpPr>
          <p:nvPr>
            <p:ph type="title"/>
          </p:nvPr>
        </p:nvSpPr>
        <p:spPr>
          <a:xfrm>
            <a:off x="1613756" y="339726"/>
            <a:ext cx="8964488" cy="1217067"/>
          </a:xfrm>
        </p:spPr>
        <p:txBody>
          <a:bodyPr/>
          <a:lstStyle/>
          <a:p>
            <a:r>
              <a:rPr lang="en-GB" sz="2800" b="1" dirty="0"/>
              <a:t>How does this skill support my future career?</a:t>
            </a:r>
            <a:br>
              <a:rPr lang="en-GB" sz="2800" dirty="0"/>
            </a:br>
            <a:endParaRPr lang="en-GB" altLang="en-US" sz="2800" b="1" dirty="0">
              <a:solidFill>
                <a:srgbClr val="FF0000"/>
              </a:solidFill>
            </a:endParaRPr>
          </a:p>
        </p:txBody>
      </p:sp>
      <p:sp>
        <p:nvSpPr>
          <p:cNvPr id="12291" name="Content Placeholder 2">
            <a:extLst>
              <a:ext uri="{FF2B5EF4-FFF2-40B4-BE49-F238E27FC236}">
                <a16:creationId xmlns:a16="http://schemas.microsoft.com/office/drawing/2014/main" id="{DA8DF68F-34C4-285F-B4A1-B6E08AE08A8B}"/>
              </a:ext>
            </a:extLst>
          </p:cNvPr>
          <p:cNvSpPr>
            <a:spLocks noGrp="1"/>
          </p:cNvSpPr>
          <p:nvPr>
            <p:ph idx="1"/>
          </p:nvPr>
        </p:nvSpPr>
        <p:spPr>
          <a:xfrm>
            <a:off x="440871" y="1556793"/>
            <a:ext cx="11310257" cy="3960440"/>
          </a:xfrm>
        </p:spPr>
        <p:txBody>
          <a:bodyPr/>
          <a:lstStyle/>
          <a:p>
            <a:pPr marL="0" indent="0">
              <a:buNone/>
            </a:pPr>
            <a:r>
              <a:rPr lang="en-US" altLang="en-US" sz="1600" dirty="0">
                <a:latin typeface="Arial" panose="020B0604020202020204" pitchFamily="34" charset="0"/>
                <a:cs typeface="Arial" panose="020B0604020202020204" pitchFamily="34" charset="0"/>
              </a:rPr>
              <a:t>EMPLOYABILITY</a:t>
            </a:r>
          </a:p>
          <a:p>
            <a:r>
              <a:rPr lang="en-US" altLang="en-US" sz="1600" dirty="0">
                <a:latin typeface="Arial" panose="020B0604020202020204" pitchFamily="34" charset="0"/>
                <a:cs typeface="Arial" panose="020B0604020202020204" pitchFamily="34" charset="0"/>
              </a:rPr>
              <a:t>Employers value problem-solving because it helps staff make safe and effective decisions. </a:t>
            </a:r>
          </a:p>
          <a:p>
            <a:r>
              <a:rPr lang="en-US" altLang="en-US" sz="1600" dirty="0">
                <a:latin typeface="Arial" panose="020B0604020202020204" pitchFamily="34" charset="0"/>
                <a:cs typeface="Arial" panose="020B0604020202020204" pitchFamily="34" charset="0"/>
              </a:rPr>
              <a:t>Show that you can work under pressure and in changing situations without problem.</a:t>
            </a:r>
          </a:p>
          <a:p>
            <a:pPr marL="0" indent="0">
              <a:buNone/>
            </a:pPr>
            <a:r>
              <a:rPr lang="en-US" altLang="en-US" sz="1600" dirty="0">
                <a:latin typeface="Arial" panose="020B0604020202020204" pitchFamily="34" charset="0"/>
                <a:cs typeface="Arial" panose="020B0604020202020204" pitchFamily="34" charset="0"/>
              </a:rPr>
              <a:t>FUTURE ROLE IN HEALTH AND SOCIAL CARE </a:t>
            </a:r>
          </a:p>
          <a:p>
            <a:r>
              <a:rPr lang="en-US" altLang="en-US" sz="1600" dirty="0">
                <a:latin typeface="Arial" panose="020B0604020202020204" pitchFamily="34" charset="0"/>
                <a:cs typeface="Arial" panose="020B0604020202020204" pitchFamily="34" charset="0"/>
              </a:rPr>
              <a:t>Be Problem-solving help you to identify risks and give an appropriate care</a:t>
            </a:r>
          </a:p>
          <a:p>
            <a:r>
              <a:rPr lang="en-US" altLang="en-US" sz="1600" dirty="0">
                <a:latin typeface="Arial" panose="020B0604020202020204" pitchFamily="34" charset="0"/>
                <a:cs typeface="Arial" panose="020B0604020202020204" pitchFamily="34" charset="0"/>
              </a:rPr>
              <a:t>Improve patient safety based on evidence.</a:t>
            </a:r>
          </a:p>
          <a:p>
            <a:pPr marL="0" indent="0">
              <a:buNone/>
            </a:pPr>
            <a:r>
              <a:rPr lang="en-US" altLang="en-US" sz="1600" dirty="0">
                <a:latin typeface="Arial" panose="020B0604020202020204" pitchFamily="34" charset="0"/>
                <a:cs typeface="Arial" panose="020B0604020202020204" pitchFamily="34" charset="0"/>
              </a:rPr>
              <a:t>REFLECTION</a:t>
            </a:r>
          </a:p>
          <a:p>
            <a:r>
              <a:rPr lang="en-GB" altLang="en-US" sz="1600" dirty="0">
                <a:latin typeface="Arial" panose="020B0604020202020204" pitchFamily="34" charset="0"/>
                <a:cs typeface="Arial" panose="020B0604020202020204" pitchFamily="34" charset="0"/>
              </a:rPr>
              <a:t>Problem solving is one of the most important because remain calm and logically thinking when you are faced challenges </a:t>
            </a:r>
          </a:p>
          <a:p>
            <a:r>
              <a:rPr lang="en-GB" altLang="en-US" sz="1600" dirty="0">
                <a:latin typeface="Arial" panose="020B0604020202020204" pitchFamily="34" charset="0"/>
                <a:cs typeface="Arial" panose="020B0604020202020204" pitchFamily="34" charset="0"/>
              </a:rPr>
              <a:t>Will be great develop this skill with clinical experience, with feedbacks and with practice.</a:t>
            </a:r>
          </a:p>
        </p:txBody>
      </p:sp>
      <p:sp>
        <p:nvSpPr>
          <p:cNvPr id="4" name="Date Placeholder 3">
            <a:extLst>
              <a:ext uri="{FF2B5EF4-FFF2-40B4-BE49-F238E27FC236}">
                <a16:creationId xmlns:a16="http://schemas.microsoft.com/office/drawing/2014/main" id="{54C78844-55BE-72BC-2BDC-95FC6762D9C7}"/>
              </a:ext>
            </a:extLst>
          </p:cNvPr>
          <p:cNvSpPr>
            <a:spLocks noGrp="1"/>
          </p:cNvSpPr>
          <p:nvPr>
            <p:ph type="dt" sz="quarter" idx="10"/>
          </p:nvPr>
        </p:nvSpPr>
        <p:spPr/>
        <p:txBody>
          <a:bodyPr/>
          <a:lstStyle/>
          <a:p>
            <a:pPr>
              <a:defRPr/>
            </a:pPr>
            <a:fld id="{9F458A58-9170-4293-9FCB-97B777C99F2B}" type="datetime1">
              <a:rPr lang="en-GB" altLang="en-US">
                <a:solidFill>
                  <a:prstClr val="black">
                    <a:tint val="75000"/>
                  </a:prstClr>
                </a:solidFill>
                <a:latin typeface="Myriad Pro"/>
              </a:rPr>
              <a:pPr>
                <a:defRPr/>
              </a:pPr>
              <a:t>25/07/2026</a:t>
            </a:fld>
            <a:endParaRPr lang="en-GB" altLang="en-US">
              <a:solidFill>
                <a:prstClr val="black">
                  <a:tint val="75000"/>
                </a:prstClr>
              </a:solidFill>
              <a:latin typeface="Myriad Pro"/>
            </a:endParaRPr>
          </a:p>
        </p:txBody>
      </p:sp>
      <p:sp>
        <p:nvSpPr>
          <p:cNvPr id="12293" name="Slide Number Placeholder 4">
            <a:extLst>
              <a:ext uri="{FF2B5EF4-FFF2-40B4-BE49-F238E27FC236}">
                <a16:creationId xmlns:a16="http://schemas.microsoft.com/office/drawing/2014/main" id="{A34A8D67-C446-5B89-B913-CA27928CE4F6}"/>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2400">
                <a:solidFill>
                  <a:schemeClr val="tx1"/>
                </a:solidFill>
                <a:latin typeface="Myriad Pro"/>
              </a:defRPr>
            </a:lvl1pPr>
            <a:lvl2pPr marL="557213" indent="-214313">
              <a:spcBef>
                <a:spcPct val="20000"/>
              </a:spcBef>
              <a:buFont typeface="Arial" panose="020B0604020202020204" pitchFamily="34" charset="0"/>
              <a:buChar char="–"/>
              <a:defRPr sz="2100">
                <a:solidFill>
                  <a:schemeClr val="tx1"/>
                </a:solidFill>
                <a:latin typeface="Myriad Pro"/>
              </a:defRPr>
            </a:lvl2pPr>
            <a:lvl3pPr marL="857250" indent="-171450">
              <a:spcBef>
                <a:spcPct val="20000"/>
              </a:spcBef>
              <a:buFont typeface="Arial" panose="020B0604020202020204" pitchFamily="34" charset="0"/>
              <a:buChar char="•"/>
              <a:defRPr sz="1800">
                <a:solidFill>
                  <a:schemeClr val="tx1"/>
                </a:solidFill>
                <a:latin typeface="Myriad Pro"/>
              </a:defRPr>
            </a:lvl3pPr>
            <a:lvl4pPr marL="1200150" indent="-171450">
              <a:spcBef>
                <a:spcPct val="20000"/>
              </a:spcBef>
              <a:buFont typeface="Arial" panose="020B0604020202020204" pitchFamily="34" charset="0"/>
              <a:buChar char="–"/>
              <a:defRPr sz="1500">
                <a:solidFill>
                  <a:schemeClr val="tx1"/>
                </a:solidFill>
                <a:latin typeface="Myriad Pro"/>
              </a:defRPr>
            </a:lvl4pPr>
            <a:lvl5pPr marL="1543050" indent="-171450">
              <a:spcBef>
                <a:spcPct val="20000"/>
              </a:spcBef>
              <a:buFont typeface="Arial" panose="020B0604020202020204" pitchFamily="34" charset="0"/>
              <a:buChar char="»"/>
              <a:defRPr sz="1500">
                <a:solidFill>
                  <a:schemeClr val="tx1"/>
                </a:solidFill>
                <a:latin typeface="Myriad Pro"/>
              </a:defRPr>
            </a:lvl5pPr>
            <a:lvl6pPr marL="18859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2288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25717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29146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fontAlgn="base">
              <a:spcBef>
                <a:spcPct val="0"/>
              </a:spcBef>
              <a:spcAft>
                <a:spcPct val="0"/>
              </a:spcAft>
              <a:buNone/>
            </a:pPr>
            <a:fld id="{2F02BF59-C96F-4ED8-9D13-E093DFC18094}" type="slidenum">
              <a:rPr lang="en-GB" altLang="en-US" sz="900">
                <a:solidFill>
                  <a:srgbClr val="898989"/>
                </a:solidFill>
              </a:rPr>
              <a:pPr fontAlgn="base">
                <a:spcBef>
                  <a:spcPct val="0"/>
                </a:spcBef>
                <a:spcAft>
                  <a:spcPct val="0"/>
                </a:spcAft>
                <a:buNone/>
              </a:pPr>
              <a:t>8</a:t>
            </a:fld>
            <a:endParaRPr lang="en-GB" altLang="en-US" sz="900">
              <a:solidFill>
                <a:srgbClr val="898989"/>
              </a:solidFill>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a:extLst>
              <a:ext uri="{FF2B5EF4-FFF2-40B4-BE49-F238E27FC236}">
                <a16:creationId xmlns:a16="http://schemas.microsoft.com/office/drawing/2014/main" id="{0BAAAF84-50A1-E0F8-EF89-8F44E2FA1ACC}"/>
              </a:ext>
            </a:extLst>
          </p:cNvPr>
          <p:cNvSpPr>
            <a:spLocks noGrp="1"/>
          </p:cNvSpPr>
          <p:nvPr>
            <p:ph type="title"/>
          </p:nvPr>
        </p:nvSpPr>
        <p:spPr>
          <a:xfrm>
            <a:off x="3009900" y="1028700"/>
            <a:ext cx="6172200" cy="857250"/>
          </a:xfrm>
        </p:spPr>
        <p:txBody>
          <a:bodyPr/>
          <a:lstStyle/>
          <a:p>
            <a:r>
              <a:rPr lang="en-GB" altLang="en-US" b="1"/>
              <a:t>Conclusion</a:t>
            </a:r>
            <a:endParaRPr lang="en-GB" altLang="en-US" b="1" i="1">
              <a:solidFill>
                <a:srgbClr val="FF0000"/>
              </a:solidFill>
            </a:endParaRPr>
          </a:p>
        </p:txBody>
      </p:sp>
      <p:sp>
        <p:nvSpPr>
          <p:cNvPr id="12291" name="Content Placeholder 2">
            <a:extLst>
              <a:ext uri="{FF2B5EF4-FFF2-40B4-BE49-F238E27FC236}">
                <a16:creationId xmlns:a16="http://schemas.microsoft.com/office/drawing/2014/main" id="{DA8DF68F-34C4-285F-B4A1-B6E08AE08A8B}"/>
              </a:ext>
            </a:extLst>
          </p:cNvPr>
          <p:cNvSpPr>
            <a:spLocks noGrp="1"/>
          </p:cNvSpPr>
          <p:nvPr>
            <p:ph idx="1"/>
          </p:nvPr>
        </p:nvSpPr>
        <p:spPr>
          <a:xfrm>
            <a:off x="3009900" y="2460172"/>
            <a:ext cx="6172200" cy="2937272"/>
          </a:xfrm>
        </p:spPr>
        <p:txBody>
          <a:bodyPr/>
          <a:lstStyle/>
          <a:p>
            <a:pPr marL="0" indent="0" algn="ctr">
              <a:buNone/>
            </a:pPr>
            <a:r>
              <a:rPr lang="en-US" altLang="en-US" sz="1600" dirty="0">
                <a:latin typeface="Arial" panose="020B0604020202020204" pitchFamily="34" charset="0"/>
                <a:cs typeface="Arial" panose="020B0604020202020204" pitchFamily="34" charset="0"/>
              </a:rPr>
              <a:t>PROBLEM-SOLVING IS A KEY SKILL IN HEALTH AND SOCIAL CARE . IT HELPS PROFESSIONALS MAKE SAFE DECISIONS, IMPROVE PATIENT OUTCOMES AND PROVIDE HIGH-QUALITY CARE. DEVELOPING THIS SKILL WILL SUPPORT  MY FUTURE CAREER AND HELP ME BECOME A CONFIDENT AND EFFECTIVE PROFESSIONAL.</a:t>
            </a:r>
            <a:endParaRPr lang="en-GB" altLang="en-US" sz="1600" dirty="0">
              <a:latin typeface="Arial" panose="020B0604020202020204" pitchFamily="34" charset="0"/>
              <a:cs typeface="Arial" panose="020B0604020202020204" pitchFamily="34" charset="0"/>
            </a:endParaRPr>
          </a:p>
        </p:txBody>
      </p:sp>
      <p:sp>
        <p:nvSpPr>
          <p:cNvPr id="4" name="Date Placeholder 3">
            <a:extLst>
              <a:ext uri="{FF2B5EF4-FFF2-40B4-BE49-F238E27FC236}">
                <a16:creationId xmlns:a16="http://schemas.microsoft.com/office/drawing/2014/main" id="{54C78844-55BE-72BC-2BDC-95FC6762D9C7}"/>
              </a:ext>
            </a:extLst>
          </p:cNvPr>
          <p:cNvSpPr>
            <a:spLocks noGrp="1"/>
          </p:cNvSpPr>
          <p:nvPr>
            <p:ph type="dt" sz="quarter" idx="10"/>
          </p:nvPr>
        </p:nvSpPr>
        <p:spPr/>
        <p:txBody>
          <a:bodyPr/>
          <a:lstStyle/>
          <a:p>
            <a:pPr>
              <a:defRPr/>
            </a:pPr>
            <a:fld id="{9F458A58-9170-4293-9FCB-97B777C99F2B}" type="datetime1">
              <a:rPr lang="en-GB" altLang="en-US">
                <a:solidFill>
                  <a:prstClr val="black">
                    <a:tint val="75000"/>
                  </a:prstClr>
                </a:solidFill>
                <a:latin typeface="Myriad Pro"/>
              </a:rPr>
              <a:pPr>
                <a:defRPr/>
              </a:pPr>
              <a:t>25/07/2026</a:t>
            </a:fld>
            <a:endParaRPr lang="en-GB" altLang="en-US">
              <a:solidFill>
                <a:prstClr val="black">
                  <a:tint val="75000"/>
                </a:prstClr>
              </a:solidFill>
              <a:latin typeface="Myriad Pro"/>
            </a:endParaRPr>
          </a:p>
        </p:txBody>
      </p:sp>
      <p:sp>
        <p:nvSpPr>
          <p:cNvPr id="12293" name="Slide Number Placeholder 4">
            <a:extLst>
              <a:ext uri="{FF2B5EF4-FFF2-40B4-BE49-F238E27FC236}">
                <a16:creationId xmlns:a16="http://schemas.microsoft.com/office/drawing/2014/main" id="{A34A8D67-C446-5B89-B913-CA27928CE4F6}"/>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2400">
                <a:solidFill>
                  <a:schemeClr val="tx1"/>
                </a:solidFill>
                <a:latin typeface="Myriad Pro"/>
              </a:defRPr>
            </a:lvl1pPr>
            <a:lvl2pPr marL="557213" indent="-214313">
              <a:spcBef>
                <a:spcPct val="20000"/>
              </a:spcBef>
              <a:buFont typeface="Arial" panose="020B0604020202020204" pitchFamily="34" charset="0"/>
              <a:buChar char="–"/>
              <a:defRPr sz="2100">
                <a:solidFill>
                  <a:schemeClr val="tx1"/>
                </a:solidFill>
                <a:latin typeface="Myriad Pro"/>
              </a:defRPr>
            </a:lvl2pPr>
            <a:lvl3pPr marL="857250" indent="-171450">
              <a:spcBef>
                <a:spcPct val="20000"/>
              </a:spcBef>
              <a:buFont typeface="Arial" panose="020B0604020202020204" pitchFamily="34" charset="0"/>
              <a:buChar char="•"/>
              <a:defRPr sz="1800">
                <a:solidFill>
                  <a:schemeClr val="tx1"/>
                </a:solidFill>
                <a:latin typeface="Myriad Pro"/>
              </a:defRPr>
            </a:lvl3pPr>
            <a:lvl4pPr marL="1200150" indent="-171450">
              <a:spcBef>
                <a:spcPct val="20000"/>
              </a:spcBef>
              <a:buFont typeface="Arial" panose="020B0604020202020204" pitchFamily="34" charset="0"/>
              <a:buChar char="–"/>
              <a:defRPr sz="1500">
                <a:solidFill>
                  <a:schemeClr val="tx1"/>
                </a:solidFill>
                <a:latin typeface="Myriad Pro"/>
              </a:defRPr>
            </a:lvl4pPr>
            <a:lvl5pPr marL="1543050" indent="-171450">
              <a:spcBef>
                <a:spcPct val="20000"/>
              </a:spcBef>
              <a:buFont typeface="Arial" panose="020B0604020202020204" pitchFamily="34" charset="0"/>
              <a:buChar char="»"/>
              <a:defRPr sz="1500">
                <a:solidFill>
                  <a:schemeClr val="tx1"/>
                </a:solidFill>
                <a:latin typeface="Myriad Pro"/>
              </a:defRPr>
            </a:lvl5pPr>
            <a:lvl6pPr marL="18859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2288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25717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29146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fontAlgn="base">
              <a:spcBef>
                <a:spcPct val="0"/>
              </a:spcBef>
              <a:spcAft>
                <a:spcPct val="0"/>
              </a:spcAft>
              <a:buNone/>
            </a:pPr>
            <a:fld id="{2F02BF59-C96F-4ED8-9D13-E093DFC18094}" type="slidenum">
              <a:rPr lang="en-GB" altLang="en-US" sz="900">
                <a:solidFill>
                  <a:srgbClr val="898989"/>
                </a:solidFill>
              </a:rPr>
              <a:pPr fontAlgn="base">
                <a:spcBef>
                  <a:spcPct val="0"/>
                </a:spcBef>
                <a:spcAft>
                  <a:spcPct val="0"/>
                </a:spcAft>
                <a:buNone/>
              </a:pPr>
              <a:t>9</a:t>
            </a:fld>
            <a:endParaRPr lang="en-GB" altLang="en-US" sz="900">
              <a:solidFill>
                <a:srgbClr val="898989"/>
              </a:solidFill>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a:extLst>
              <a:ext uri="{FF2B5EF4-FFF2-40B4-BE49-F238E27FC236}">
                <a16:creationId xmlns:a16="http://schemas.microsoft.com/office/drawing/2014/main" id="{3D80977B-0105-4BDE-DF54-D9B0E773C891}"/>
              </a:ext>
            </a:extLst>
          </p:cNvPr>
          <p:cNvSpPr>
            <a:spLocks noGrp="1"/>
          </p:cNvSpPr>
          <p:nvPr>
            <p:ph type="title"/>
          </p:nvPr>
        </p:nvSpPr>
        <p:spPr/>
        <p:txBody>
          <a:bodyPr/>
          <a:lstStyle/>
          <a:p>
            <a:r>
              <a:rPr lang="en-GB" altLang="en-US" b="1" dirty="0">
                <a:solidFill>
                  <a:srgbClr val="000000"/>
                </a:solidFill>
              </a:rPr>
              <a:t>References List</a:t>
            </a:r>
            <a:endParaRPr lang="en-GB" altLang="en-US" dirty="0">
              <a:solidFill>
                <a:srgbClr val="FF0000"/>
              </a:solidFill>
            </a:endParaRPr>
          </a:p>
        </p:txBody>
      </p:sp>
      <p:sp>
        <p:nvSpPr>
          <p:cNvPr id="13315" name="Content Placeholder 2">
            <a:extLst>
              <a:ext uri="{FF2B5EF4-FFF2-40B4-BE49-F238E27FC236}">
                <a16:creationId xmlns:a16="http://schemas.microsoft.com/office/drawing/2014/main" id="{50070DAB-396E-DF77-4036-1E44F9E2CD8C}"/>
              </a:ext>
            </a:extLst>
          </p:cNvPr>
          <p:cNvSpPr>
            <a:spLocks noGrp="1"/>
          </p:cNvSpPr>
          <p:nvPr>
            <p:ph idx="1"/>
          </p:nvPr>
        </p:nvSpPr>
        <p:spPr>
          <a:xfrm>
            <a:off x="2857500" y="1417638"/>
            <a:ext cx="6172200" cy="3646712"/>
          </a:xfrm>
        </p:spPr>
        <p:txBody>
          <a:bodyPr/>
          <a:lstStyle/>
          <a:p>
            <a:pPr algn="ctr"/>
            <a:r>
              <a:rPr lang="en-US" altLang="en-US" dirty="0"/>
              <a:t>World health organization (2021) global patient safety action plan 2021-2030. Geneva: world health organization</a:t>
            </a:r>
          </a:p>
          <a:p>
            <a:pPr algn="ctr"/>
            <a:r>
              <a:rPr lang="en-US" altLang="en-US" dirty="0"/>
              <a:t>NHS England (2022) patient safety strategy. London: NHS England </a:t>
            </a:r>
            <a:endParaRPr lang="en-GB" altLang="en-US" dirty="0"/>
          </a:p>
        </p:txBody>
      </p:sp>
      <p:sp>
        <p:nvSpPr>
          <p:cNvPr id="4" name="Date Placeholder 3">
            <a:extLst>
              <a:ext uri="{FF2B5EF4-FFF2-40B4-BE49-F238E27FC236}">
                <a16:creationId xmlns:a16="http://schemas.microsoft.com/office/drawing/2014/main" id="{AFC3E97E-07F8-3EC8-79F6-C49008163BE6}"/>
              </a:ext>
            </a:extLst>
          </p:cNvPr>
          <p:cNvSpPr>
            <a:spLocks noGrp="1"/>
          </p:cNvSpPr>
          <p:nvPr>
            <p:ph type="dt" sz="quarter" idx="10"/>
          </p:nvPr>
        </p:nvSpPr>
        <p:spPr/>
        <p:txBody>
          <a:bodyPr/>
          <a:lstStyle/>
          <a:p>
            <a:pPr>
              <a:defRPr/>
            </a:pPr>
            <a:fld id="{BF746479-5A54-43D8-9985-034223541E15}" type="datetime1">
              <a:rPr lang="en-GB" altLang="en-US">
                <a:solidFill>
                  <a:prstClr val="black">
                    <a:tint val="75000"/>
                  </a:prstClr>
                </a:solidFill>
                <a:latin typeface="Myriad Pro"/>
              </a:rPr>
              <a:pPr>
                <a:defRPr/>
              </a:pPr>
              <a:t>25/07/2026</a:t>
            </a:fld>
            <a:endParaRPr lang="en-GB" altLang="en-US">
              <a:solidFill>
                <a:prstClr val="black">
                  <a:tint val="75000"/>
                </a:prstClr>
              </a:solidFill>
              <a:latin typeface="Myriad Pro"/>
            </a:endParaRPr>
          </a:p>
        </p:txBody>
      </p:sp>
      <p:sp>
        <p:nvSpPr>
          <p:cNvPr id="13317" name="Slide Number Placeholder 4">
            <a:extLst>
              <a:ext uri="{FF2B5EF4-FFF2-40B4-BE49-F238E27FC236}">
                <a16:creationId xmlns:a16="http://schemas.microsoft.com/office/drawing/2014/main" id="{4E364E1B-18CF-2A13-11D6-BBEA13EB09D9}"/>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2400">
                <a:solidFill>
                  <a:schemeClr val="tx1"/>
                </a:solidFill>
                <a:latin typeface="Myriad Pro"/>
              </a:defRPr>
            </a:lvl1pPr>
            <a:lvl2pPr marL="557213" indent="-214313">
              <a:spcBef>
                <a:spcPct val="20000"/>
              </a:spcBef>
              <a:buFont typeface="Arial" panose="020B0604020202020204" pitchFamily="34" charset="0"/>
              <a:buChar char="–"/>
              <a:defRPr sz="2100">
                <a:solidFill>
                  <a:schemeClr val="tx1"/>
                </a:solidFill>
                <a:latin typeface="Myriad Pro"/>
              </a:defRPr>
            </a:lvl2pPr>
            <a:lvl3pPr marL="857250" indent="-171450">
              <a:spcBef>
                <a:spcPct val="20000"/>
              </a:spcBef>
              <a:buFont typeface="Arial" panose="020B0604020202020204" pitchFamily="34" charset="0"/>
              <a:buChar char="•"/>
              <a:defRPr sz="1800">
                <a:solidFill>
                  <a:schemeClr val="tx1"/>
                </a:solidFill>
                <a:latin typeface="Myriad Pro"/>
              </a:defRPr>
            </a:lvl3pPr>
            <a:lvl4pPr marL="1200150" indent="-171450">
              <a:spcBef>
                <a:spcPct val="20000"/>
              </a:spcBef>
              <a:buFont typeface="Arial" panose="020B0604020202020204" pitchFamily="34" charset="0"/>
              <a:buChar char="–"/>
              <a:defRPr sz="1500">
                <a:solidFill>
                  <a:schemeClr val="tx1"/>
                </a:solidFill>
                <a:latin typeface="Myriad Pro"/>
              </a:defRPr>
            </a:lvl4pPr>
            <a:lvl5pPr marL="1543050" indent="-171450">
              <a:spcBef>
                <a:spcPct val="20000"/>
              </a:spcBef>
              <a:buFont typeface="Arial" panose="020B0604020202020204" pitchFamily="34" charset="0"/>
              <a:buChar char="»"/>
              <a:defRPr sz="1500">
                <a:solidFill>
                  <a:schemeClr val="tx1"/>
                </a:solidFill>
                <a:latin typeface="Myriad Pro"/>
              </a:defRPr>
            </a:lvl5pPr>
            <a:lvl6pPr marL="18859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2288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25717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29146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fontAlgn="base">
              <a:spcBef>
                <a:spcPct val="0"/>
              </a:spcBef>
              <a:spcAft>
                <a:spcPct val="0"/>
              </a:spcAft>
              <a:buNone/>
            </a:pPr>
            <a:fld id="{A355A216-6885-427F-A634-39F7E4E2D5B0}" type="slidenum">
              <a:rPr lang="en-GB" altLang="en-US" sz="900">
                <a:solidFill>
                  <a:srgbClr val="898989"/>
                </a:solidFill>
              </a:rPr>
              <a:pPr fontAlgn="base">
                <a:spcBef>
                  <a:spcPct val="0"/>
                </a:spcBef>
                <a:spcAft>
                  <a:spcPct val="0"/>
                </a:spcAft>
                <a:buNone/>
              </a:pPr>
              <a:t>10</a:t>
            </a:fld>
            <a:endParaRPr lang="en-GB" altLang="en-US" sz="900">
              <a:solidFill>
                <a:srgbClr val="898989"/>
              </a:solidFill>
            </a:endParaRPr>
          </a:p>
        </p:txBody>
      </p:sp>
    </p:spTree>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3242</TotalTime>
  <Words>737</Words>
  <Application>Microsoft Office PowerPoint</Application>
  <PresentationFormat>Widescreen</PresentationFormat>
  <Paragraphs>110</Paragraphs>
  <Slides>10</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Aptos</vt:lpstr>
      <vt:lpstr>Arial</vt:lpstr>
      <vt:lpstr>Myriad Pro</vt:lpstr>
      <vt:lpstr>Wingdings</vt:lpstr>
      <vt:lpstr>20140311PresentationUWTSDTemplate</vt:lpstr>
      <vt:lpstr>PowerPoint Presentation</vt:lpstr>
      <vt:lpstr>Acknowledge use of AI</vt:lpstr>
      <vt:lpstr>Introduction</vt:lpstr>
      <vt:lpstr>PROBLEM SOLVING</vt:lpstr>
      <vt:lpstr>Importance of problem solving in professional practice</vt:lpstr>
      <vt:lpstr>Model linked to my chosen skill: Fishbone diagram(Ishikawa)</vt:lpstr>
      <vt:lpstr>Applying Problem Solving in Practice  </vt:lpstr>
      <vt:lpstr>How does this skill support my future career? </vt:lpstr>
      <vt:lpstr>Conclusion</vt:lpstr>
      <vt:lpstr>References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Farah Wiita</dc:creator>
  <cp:lastModifiedBy>Saheny Yesenia Robalino Vallejo (2515875)</cp:lastModifiedBy>
  <cp:revision>25</cp:revision>
  <dcterms:created xsi:type="dcterms:W3CDTF">2025-02-21T18:28:54Z</dcterms:created>
  <dcterms:modified xsi:type="dcterms:W3CDTF">2026-07-25T14:16:32Z</dcterms:modified>
</cp:coreProperties>
</file>