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3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BAD386-BD7C-478E-B371-A9DAC18CBAE7}" type="doc">
      <dgm:prSet loTypeId="urn:microsoft.com/office/officeart/2005/8/layout/cycle8" loCatId="cycle" qsTypeId="urn:microsoft.com/office/officeart/2005/8/quickstyle/simple1" qsCatId="simple" csTypeId="urn:microsoft.com/office/officeart/2005/8/colors/accent1_2" csCatId="accent1"/>
      <dgm:spPr/>
      <dgm:t>
        <a:bodyPr/>
        <a:lstStyle/>
        <a:p>
          <a:endParaRPr lang="en-US"/>
        </a:p>
      </dgm:t>
    </dgm:pt>
    <dgm:pt modelId="{671DE45B-4818-40CA-B27C-07094355BD48}">
      <dgm:prSet/>
      <dgm:spPr/>
      <dgm:t>
        <a:bodyPr/>
        <a:lstStyle/>
        <a:p>
          <a:r>
            <a:rPr lang="en-GB" b="1"/>
            <a:t>Student name: Dumitru Alin Popa</a:t>
          </a:r>
          <a:endParaRPr lang="en-US"/>
        </a:p>
      </dgm:t>
    </dgm:pt>
    <dgm:pt modelId="{82BA014D-98B3-4582-A7EA-338BEE4951DD}" type="parTrans" cxnId="{F689F0EA-1DA0-4C16-9866-F4FAF3F9A4BE}">
      <dgm:prSet/>
      <dgm:spPr/>
      <dgm:t>
        <a:bodyPr/>
        <a:lstStyle/>
        <a:p>
          <a:endParaRPr lang="en-US"/>
        </a:p>
      </dgm:t>
    </dgm:pt>
    <dgm:pt modelId="{F73EFC06-882F-4735-B5FD-BFF481C657D3}" type="sibTrans" cxnId="{F689F0EA-1DA0-4C16-9866-F4FAF3F9A4BE}">
      <dgm:prSet/>
      <dgm:spPr/>
      <dgm:t>
        <a:bodyPr/>
        <a:lstStyle/>
        <a:p>
          <a:endParaRPr lang="en-US"/>
        </a:p>
      </dgm:t>
    </dgm:pt>
    <dgm:pt modelId="{7E6BABA1-8E2C-4C2C-BF2E-535505ABDF09}">
      <dgm:prSet/>
      <dgm:spPr/>
      <dgm:t>
        <a:bodyPr/>
        <a:lstStyle/>
        <a:p>
          <a:r>
            <a:rPr lang="en-GB" b="1"/>
            <a:t>Student number: 2132755</a:t>
          </a:r>
          <a:endParaRPr lang="en-US"/>
        </a:p>
      </dgm:t>
    </dgm:pt>
    <dgm:pt modelId="{DA1A1BD7-B09C-4A26-B1EE-6C81DDDF4BBC}" type="parTrans" cxnId="{D52B5B3E-4468-43B9-801E-AEAD437EB360}">
      <dgm:prSet/>
      <dgm:spPr/>
      <dgm:t>
        <a:bodyPr/>
        <a:lstStyle/>
        <a:p>
          <a:endParaRPr lang="en-US"/>
        </a:p>
      </dgm:t>
    </dgm:pt>
    <dgm:pt modelId="{91665F62-E6B5-43B9-AF95-250C287430E0}" type="sibTrans" cxnId="{D52B5B3E-4468-43B9-801E-AEAD437EB360}">
      <dgm:prSet/>
      <dgm:spPr/>
      <dgm:t>
        <a:bodyPr/>
        <a:lstStyle/>
        <a:p>
          <a:endParaRPr lang="en-US"/>
        </a:p>
      </dgm:t>
    </dgm:pt>
    <dgm:pt modelId="{ADEB3B18-2A52-49D6-884C-9FFE5F4CEA3B}">
      <dgm:prSet/>
      <dgm:spPr/>
      <dgm:t>
        <a:bodyPr/>
        <a:lstStyle/>
        <a:p>
          <a:r>
            <a:rPr lang="en-GB" b="1"/>
            <a:t>Module: </a:t>
          </a:r>
          <a:r>
            <a:rPr lang="en-GB" b="1" i="0"/>
            <a:t>Foreign Languages and Cultural Awareness</a:t>
          </a:r>
          <a:endParaRPr lang="en-US"/>
        </a:p>
      </dgm:t>
    </dgm:pt>
    <dgm:pt modelId="{290A2C7B-148C-4B29-8DB8-D63A6BD6A483}" type="parTrans" cxnId="{5AB0E281-20BE-4F70-9405-49B092350930}">
      <dgm:prSet/>
      <dgm:spPr/>
      <dgm:t>
        <a:bodyPr/>
        <a:lstStyle/>
        <a:p>
          <a:endParaRPr lang="en-US"/>
        </a:p>
      </dgm:t>
    </dgm:pt>
    <dgm:pt modelId="{A8237D22-34A4-4EF3-AE8E-1A130B1567D0}" type="sibTrans" cxnId="{5AB0E281-20BE-4F70-9405-49B092350930}">
      <dgm:prSet/>
      <dgm:spPr/>
      <dgm:t>
        <a:bodyPr/>
        <a:lstStyle/>
        <a:p>
          <a:endParaRPr lang="en-US"/>
        </a:p>
      </dgm:t>
    </dgm:pt>
    <dgm:pt modelId="{3BBC5D13-FDB7-4119-9A6C-B3F4D83E62C2}">
      <dgm:prSet/>
      <dgm:spPr/>
      <dgm:t>
        <a:bodyPr/>
        <a:lstStyle/>
        <a:p>
          <a:r>
            <a:rPr lang="en-GB" b="1"/>
            <a:t>Module code: BMIH(5003)</a:t>
          </a:r>
          <a:endParaRPr lang="en-US"/>
        </a:p>
      </dgm:t>
    </dgm:pt>
    <dgm:pt modelId="{0AF59D63-FD98-45B7-B492-199882C770D3}" type="parTrans" cxnId="{85E83F2A-D1AC-4CB8-8B97-ED2E03BC1BCB}">
      <dgm:prSet/>
      <dgm:spPr/>
      <dgm:t>
        <a:bodyPr/>
        <a:lstStyle/>
        <a:p>
          <a:endParaRPr lang="en-US"/>
        </a:p>
      </dgm:t>
    </dgm:pt>
    <dgm:pt modelId="{99C2AEA8-07C1-4122-A5B1-76B6640FA93E}" type="sibTrans" cxnId="{85E83F2A-D1AC-4CB8-8B97-ED2E03BC1BCB}">
      <dgm:prSet/>
      <dgm:spPr/>
      <dgm:t>
        <a:bodyPr/>
        <a:lstStyle/>
        <a:p>
          <a:endParaRPr lang="en-US"/>
        </a:p>
      </dgm:t>
    </dgm:pt>
    <dgm:pt modelId="{A770553F-22F3-4A79-94AD-EB2F722C7B53}">
      <dgm:prSet/>
      <dgm:spPr/>
      <dgm:t>
        <a:bodyPr/>
        <a:lstStyle/>
        <a:p>
          <a:r>
            <a:rPr lang="en-GB" b="1"/>
            <a:t>Lecturer: Lisa-Marie Bassler</a:t>
          </a:r>
          <a:endParaRPr lang="en-US"/>
        </a:p>
      </dgm:t>
    </dgm:pt>
    <dgm:pt modelId="{6629584C-7837-47DD-899B-E73149114A7C}" type="parTrans" cxnId="{42F38569-AFF1-47CE-9FA8-205D6F7E56A0}">
      <dgm:prSet/>
      <dgm:spPr/>
      <dgm:t>
        <a:bodyPr/>
        <a:lstStyle/>
        <a:p>
          <a:endParaRPr lang="en-US"/>
        </a:p>
      </dgm:t>
    </dgm:pt>
    <dgm:pt modelId="{A8916067-3C75-4C40-8113-EAA356583BB8}" type="sibTrans" cxnId="{42F38569-AFF1-47CE-9FA8-205D6F7E56A0}">
      <dgm:prSet/>
      <dgm:spPr/>
      <dgm:t>
        <a:bodyPr/>
        <a:lstStyle/>
        <a:p>
          <a:endParaRPr lang="en-US"/>
        </a:p>
      </dgm:t>
    </dgm:pt>
    <dgm:pt modelId="{E1FF69C6-05F4-41A4-AFC2-FCDD51A80D3E}" type="pres">
      <dgm:prSet presAssocID="{C7BAD386-BD7C-478E-B371-A9DAC18CBAE7}" presName="compositeShape" presStyleCnt="0">
        <dgm:presLayoutVars>
          <dgm:chMax val="7"/>
          <dgm:dir/>
          <dgm:resizeHandles val="exact"/>
        </dgm:presLayoutVars>
      </dgm:prSet>
      <dgm:spPr/>
    </dgm:pt>
    <dgm:pt modelId="{B2DB9942-FBCE-4A57-8136-FECBB0C8F281}" type="pres">
      <dgm:prSet presAssocID="{C7BAD386-BD7C-478E-B371-A9DAC18CBAE7}" presName="wedge1" presStyleLbl="node1" presStyleIdx="0" presStyleCnt="5"/>
      <dgm:spPr/>
    </dgm:pt>
    <dgm:pt modelId="{2B8B6B62-FDC2-4100-82DB-F20FA8C9DBCB}" type="pres">
      <dgm:prSet presAssocID="{C7BAD386-BD7C-478E-B371-A9DAC18CBAE7}" presName="dummy1a" presStyleCnt="0"/>
      <dgm:spPr/>
    </dgm:pt>
    <dgm:pt modelId="{D5D76993-04FA-41B0-A91F-071A5AC3A433}" type="pres">
      <dgm:prSet presAssocID="{C7BAD386-BD7C-478E-B371-A9DAC18CBAE7}" presName="dummy1b" presStyleCnt="0"/>
      <dgm:spPr/>
    </dgm:pt>
    <dgm:pt modelId="{389277ED-5FAA-4FDF-A7C1-5A40FDB2B365}" type="pres">
      <dgm:prSet presAssocID="{C7BAD386-BD7C-478E-B371-A9DAC18CBAE7}" presName="wedge1Tx" presStyleLbl="node1" presStyleIdx="0" presStyleCnt="5">
        <dgm:presLayoutVars>
          <dgm:chMax val="0"/>
          <dgm:chPref val="0"/>
          <dgm:bulletEnabled val="1"/>
        </dgm:presLayoutVars>
      </dgm:prSet>
      <dgm:spPr/>
    </dgm:pt>
    <dgm:pt modelId="{DF1939EE-2A0A-4AC5-9920-036E1FBC1F1E}" type="pres">
      <dgm:prSet presAssocID="{C7BAD386-BD7C-478E-B371-A9DAC18CBAE7}" presName="wedge2" presStyleLbl="node1" presStyleIdx="1" presStyleCnt="5"/>
      <dgm:spPr/>
    </dgm:pt>
    <dgm:pt modelId="{226E1E52-FE3C-4308-8305-D96242C7AEE4}" type="pres">
      <dgm:prSet presAssocID="{C7BAD386-BD7C-478E-B371-A9DAC18CBAE7}" presName="dummy2a" presStyleCnt="0"/>
      <dgm:spPr/>
    </dgm:pt>
    <dgm:pt modelId="{2A482CBC-2AFD-48F6-9C5A-DD18B9D857AC}" type="pres">
      <dgm:prSet presAssocID="{C7BAD386-BD7C-478E-B371-A9DAC18CBAE7}" presName="dummy2b" presStyleCnt="0"/>
      <dgm:spPr/>
    </dgm:pt>
    <dgm:pt modelId="{12DA37C8-614E-4477-B342-AED95407A774}" type="pres">
      <dgm:prSet presAssocID="{C7BAD386-BD7C-478E-B371-A9DAC18CBAE7}" presName="wedge2Tx" presStyleLbl="node1" presStyleIdx="1" presStyleCnt="5">
        <dgm:presLayoutVars>
          <dgm:chMax val="0"/>
          <dgm:chPref val="0"/>
          <dgm:bulletEnabled val="1"/>
        </dgm:presLayoutVars>
      </dgm:prSet>
      <dgm:spPr/>
    </dgm:pt>
    <dgm:pt modelId="{9EEB5D31-ADE7-4AA1-A3EC-68172951DD44}" type="pres">
      <dgm:prSet presAssocID="{C7BAD386-BD7C-478E-B371-A9DAC18CBAE7}" presName="wedge3" presStyleLbl="node1" presStyleIdx="2" presStyleCnt="5"/>
      <dgm:spPr/>
    </dgm:pt>
    <dgm:pt modelId="{0E5DB9E8-5E4F-437B-AABE-C3134E617B5D}" type="pres">
      <dgm:prSet presAssocID="{C7BAD386-BD7C-478E-B371-A9DAC18CBAE7}" presName="dummy3a" presStyleCnt="0"/>
      <dgm:spPr/>
    </dgm:pt>
    <dgm:pt modelId="{D5C293B0-9306-4AF5-9F6E-3081A988A06F}" type="pres">
      <dgm:prSet presAssocID="{C7BAD386-BD7C-478E-B371-A9DAC18CBAE7}" presName="dummy3b" presStyleCnt="0"/>
      <dgm:spPr/>
    </dgm:pt>
    <dgm:pt modelId="{C9E39520-5A25-4F27-9CF4-889A0C808F58}" type="pres">
      <dgm:prSet presAssocID="{C7BAD386-BD7C-478E-B371-A9DAC18CBAE7}" presName="wedge3Tx" presStyleLbl="node1" presStyleIdx="2" presStyleCnt="5">
        <dgm:presLayoutVars>
          <dgm:chMax val="0"/>
          <dgm:chPref val="0"/>
          <dgm:bulletEnabled val="1"/>
        </dgm:presLayoutVars>
      </dgm:prSet>
      <dgm:spPr/>
    </dgm:pt>
    <dgm:pt modelId="{55D02E8B-CEAA-4DC2-811C-96ED2153AAAF}" type="pres">
      <dgm:prSet presAssocID="{C7BAD386-BD7C-478E-B371-A9DAC18CBAE7}" presName="wedge4" presStyleLbl="node1" presStyleIdx="3" presStyleCnt="5"/>
      <dgm:spPr/>
    </dgm:pt>
    <dgm:pt modelId="{D5754330-7DCB-41A3-87F3-007FB257B8B7}" type="pres">
      <dgm:prSet presAssocID="{C7BAD386-BD7C-478E-B371-A9DAC18CBAE7}" presName="dummy4a" presStyleCnt="0"/>
      <dgm:spPr/>
    </dgm:pt>
    <dgm:pt modelId="{45054B0E-CF38-421C-967A-14A0423108BE}" type="pres">
      <dgm:prSet presAssocID="{C7BAD386-BD7C-478E-B371-A9DAC18CBAE7}" presName="dummy4b" presStyleCnt="0"/>
      <dgm:spPr/>
    </dgm:pt>
    <dgm:pt modelId="{4699DC8A-0175-45FE-9CCA-197D366CDC5B}" type="pres">
      <dgm:prSet presAssocID="{C7BAD386-BD7C-478E-B371-A9DAC18CBAE7}" presName="wedge4Tx" presStyleLbl="node1" presStyleIdx="3" presStyleCnt="5">
        <dgm:presLayoutVars>
          <dgm:chMax val="0"/>
          <dgm:chPref val="0"/>
          <dgm:bulletEnabled val="1"/>
        </dgm:presLayoutVars>
      </dgm:prSet>
      <dgm:spPr/>
    </dgm:pt>
    <dgm:pt modelId="{2A3D8A78-AFCC-4E2A-B5BF-46D9EAA20F19}" type="pres">
      <dgm:prSet presAssocID="{C7BAD386-BD7C-478E-B371-A9DAC18CBAE7}" presName="wedge5" presStyleLbl="node1" presStyleIdx="4" presStyleCnt="5"/>
      <dgm:spPr/>
    </dgm:pt>
    <dgm:pt modelId="{8E63EFF6-0804-421E-8D56-7592E9B2149F}" type="pres">
      <dgm:prSet presAssocID="{C7BAD386-BD7C-478E-B371-A9DAC18CBAE7}" presName="dummy5a" presStyleCnt="0"/>
      <dgm:spPr/>
    </dgm:pt>
    <dgm:pt modelId="{6A8C8256-589E-4000-B591-BCE911E7DB1C}" type="pres">
      <dgm:prSet presAssocID="{C7BAD386-BD7C-478E-B371-A9DAC18CBAE7}" presName="dummy5b" presStyleCnt="0"/>
      <dgm:spPr/>
    </dgm:pt>
    <dgm:pt modelId="{1B060B9A-B829-42F2-A7C0-450E0D75786A}" type="pres">
      <dgm:prSet presAssocID="{C7BAD386-BD7C-478E-B371-A9DAC18CBAE7}" presName="wedge5Tx" presStyleLbl="node1" presStyleIdx="4" presStyleCnt="5">
        <dgm:presLayoutVars>
          <dgm:chMax val="0"/>
          <dgm:chPref val="0"/>
          <dgm:bulletEnabled val="1"/>
        </dgm:presLayoutVars>
      </dgm:prSet>
      <dgm:spPr/>
    </dgm:pt>
    <dgm:pt modelId="{33FC3ECE-7FD3-4982-A323-C9E8A0B1C540}" type="pres">
      <dgm:prSet presAssocID="{F73EFC06-882F-4735-B5FD-BFF481C657D3}" presName="arrowWedge1" presStyleLbl="fgSibTrans2D1" presStyleIdx="0" presStyleCnt="5"/>
      <dgm:spPr/>
    </dgm:pt>
    <dgm:pt modelId="{A1C982E9-A12F-4354-843A-92D8B89C25FA}" type="pres">
      <dgm:prSet presAssocID="{91665F62-E6B5-43B9-AF95-250C287430E0}" presName="arrowWedge2" presStyleLbl="fgSibTrans2D1" presStyleIdx="1" presStyleCnt="5"/>
      <dgm:spPr/>
    </dgm:pt>
    <dgm:pt modelId="{C3F6F665-FBEE-4124-A547-62A28513AB58}" type="pres">
      <dgm:prSet presAssocID="{A8237D22-34A4-4EF3-AE8E-1A130B1567D0}" presName="arrowWedge3" presStyleLbl="fgSibTrans2D1" presStyleIdx="2" presStyleCnt="5"/>
      <dgm:spPr/>
    </dgm:pt>
    <dgm:pt modelId="{F7BAD4BA-36DA-4AFF-A9DE-2B48F6D18840}" type="pres">
      <dgm:prSet presAssocID="{99C2AEA8-07C1-4122-A5B1-76B6640FA93E}" presName="arrowWedge4" presStyleLbl="fgSibTrans2D1" presStyleIdx="3" presStyleCnt="5"/>
      <dgm:spPr/>
    </dgm:pt>
    <dgm:pt modelId="{60638153-D722-497A-954E-0D9ED47FF44E}" type="pres">
      <dgm:prSet presAssocID="{A8916067-3C75-4C40-8113-EAA356583BB8}" presName="arrowWedge5" presStyleLbl="fgSibTrans2D1" presStyleIdx="4" presStyleCnt="5"/>
      <dgm:spPr/>
    </dgm:pt>
  </dgm:ptLst>
  <dgm:cxnLst>
    <dgm:cxn modelId="{FCB4170E-3ABB-4272-AF44-B67F4A76DEC7}" type="presOf" srcId="{671DE45B-4818-40CA-B27C-07094355BD48}" destId="{B2DB9942-FBCE-4A57-8136-FECBB0C8F281}" srcOrd="0" destOrd="0" presId="urn:microsoft.com/office/officeart/2005/8/layout/cycle8"/>
    <dgm:cxn modelId="{85E83F2A-D1AC-4CB8-8B97-ED2E03BC1BCB}" srcId="{C7BAD386-BD7C-478E-B371-A9DAC18CBAE7}" destId="{3BBC5D13-FDB7-4119-9A6C-B3F4D83E62C2}" srcOrd="3" destOrd="0" parTransId="{0AF59D63-FD98-45B7-B492-199882C770D3}" sibTransId="{99C2AEA8-07C1-4122-A5B1-76B6640FA93E}"/>
    <dgm:cxn modelId="{6320402B-9C9F-4C8D-9B40-0BF80946DDB1}" type="presOf" srcId="{7E6BABA1-8E2C-4C2C-BF2E-535505ABDF09}" destId="{12DA37C8-614E-4477-B342-AED95407A774}" srcOrd="1" destOrd="0" presId="urn:microsoft.com/office/officeart/2005/8/layout/cycle8"/>
    <dgm:cxn modelId="{DE99E435-6C7F-48D6-B527-7740A90BBA70}" type="presOf" srcId="{7E6BABA1-8E2C-4C2C-BF2E-535505ABDF09}" destId="{DF1939EE-2A0A-4AC5-9920-036E1FBC1F1E}" srcOrd="0" destOrd="0" presId="urn:microsoft.com/office/officeart/2005/8/layout/cycle8"/>
    <dgm:cxn modelId="{D52B5B3E-4468-43B9-801E-AEAD437EB360}" srcId="{C7BAD386-BD7C-478E-B371-A9DAC18CBAE7}" destId="{7E6BABA1-8E2C-4C2C-BF2E-535505ABDF09}" srcOrd="1" destOrd="0" parTransId="{DA1A1BD7-B09C-4A26-B1EE-6C81DDDF4BBC}" sibTransId="{91665F62-E6B5-43B9-AF95-250C287430E0}"/>
    <dgm:cxn modelId="{42F38569-AFF1-47CE-9FA8-205D6F7E56A0}" srcId="{C7BAD386-BD7C-478E-B371-A9DAC18CBAE7}" destId="{A770553F-22F3-4A79-94AD-EB2F722C7B53}" srcOrd="4" destOrd="0" parTransId="{6629584C-7837-47DD-899B-E73149114A7C}" sibTransId="{A8916067-3C75-4C40-8113-EAA356583BB8}"/>
    <dgm:cxn modelId="{DA69096E-018E-4293-B9FE-36558A695EFD}" type="presOf" srcId="{3BBC5D13-FDB7-4119-9A6C-B3F4D83E62C2}" destId="{4699DC8A-0175-45FE-9CCA-197D366CDC5B}" srcOrd="1" destOrd="0" presId="urn:microsoft.com/office/officeart/2005/8/layout/cycle8"/>
    <dgm:cxn modelId="{8B4D8858-A266-4C98-A323-043AAE4243FF}" type="presOf" srcId="{ADEB3B18-2A52-49D6-884C-9FFE5F4CEA3B}" destId="{9EEB5D31-ADE7-4AA1-A3EC-68172951DD44}" srcOrd="0" destOrd="0" presId="urn:microsoft.com/office/officeart/2005/8/layout/cycle8"/>
    <dgm:cxn modelId="{E1C9557A-5F5F-47F3-9ADF-D9A3CDA47286}" type="presOf" srcId="{C7BAD386-BD7C-478E-B371-A9DAC18CBAE7}" destId="{E1FF69C6-05F4-41A4-AFC2-FCDD51A80D3E}" srcOrd="0" destOrd="0" presId="urn:microsoft.com/office/officeart/2005/8/layout/cycle8"/>
    <dgm:cxn modelId="{5AB0E281-20BE-4F70-9405-49B092350930}" srcId="{C7BAD386-BD7C-478E-B371-A9DAC18CBAE7}" destId="{ADEB3B18-2A52-49D6-884C-9FFE5F4CEA3B}" srcOrd="2" destOrd="0" parTransId="{290A2C7B-148C-4B29-8DB8-D63A6BD6A483}" sibTransId="{A8237D22-34A4-4EF3-AE8E-1A130B1567D0}"/>
    <dgm:cxn modelId="{AA96C983-1FC7-4B33-B4CC-1244548240BE}" type="presOf" srcId="{A770553F-22F3-4A79-94AD-EB2F722C7B53}" destId="{2A3D8A78-AFCC-4E2A-B5BF-46D9EAA20F19}" srcOrd="0" destOrd="0" presId="urn:microsoft.com/office/officeart/2005/8/layout/cycle8"/>
    <dgm:cxn modelId="{5555A987-242A-41BD-A9E4-D315BEE25471}" type="presOf" srcId="{ADEB3B18-2A52-49D6-884C-9FFE5F4CEA3B}" destId="{C9E39520-5A25-4F27-9CF4-889A0C808F58}" srcOrd="1" destOrd="0" presId="urn:microsoft.com/office/officeart/2005/8/layout/cycle8"/>
    <dgm:cxn modelId="{AAE835B3-8144-4923-9BEF-37BB2C480DF0}" type="presOf" srcId="{3BBC5D13-FDB7-4119-9A6C-B3F4D83E62C2}" destId="{55D02E8B-CEAA-4DC2-811C-96ED2153AAAF}" srcOrd="0" destOrd="0" presId="urn:microsoft.com/office/officeart/2005/8/layout/cycle8"/>
    <dgm:cxn modelId="{F689F0EA-1DA0-4C16-9866-F4FAF3F9A4BE}" srcId="{C7BAD386-BD7C-478E-B371-A9DAC18CBAE7}" destId="{671DE45B-4818-40CA-B27C-07094355BD48}" srcOrd="0" destOrd="0" parTransId="{82BA014D-98B3-4582-A7EA-338BEE4951DD}" sibTransId="{F73EFC06-882F-4735-B5FD-BFF481C657D3}"/>
    <dgm:cxn modelId="{7DDD95ED-0FBE-49FE-8FF3-4FB018C1ED3D}" type="presOf" srcId="{671DE45B-4818-40CA-B27C-07094355BD48}" destId="{389277ED-5FAA-4FDF-A7C1-5A40FDB2B365}" srcOrd="1" destOrd="0" presId="urn:microsoft.com/office/officeart/2005/8/layout/cycle8"/>
    <dgm:cxn modelId="{0BC059FF-511B-4B1F-B171-170FDD4BCE0E}" type="presOf" srcId="{A770553F-22F3-4A79-94AD-EB2F722C7B53}" destId="{1B060B9A-B829-42F2-A7C0-450E0D75786A}" srcOrd="1" destOrd="0" presId="urn:microsoft.com/office/officeart/2005/8/layout/cycle8"/>
    <dgm:cxn modelId="{9D33C6B6-0A3A-4CE2-BE68-394C4D2B9084}" type="presParOf" srcId="{E1FF69C6-05F4-41A4-AFC2-FCDD51A80D3E}" destId="{B2DB9942-FBCE-4A57-8136-FECBB0C8F281}" srcOrd="0" destOrd="0" presId="urn:microsoft.com/office/officeart/2005/8/layout/cycle8"/>
    <dgm:cxn modelId="{1F35C4B9-E7EC-4FCC-B6CD-F28BEC68DE9D}" type="presParOf" srcId="{E1FF69C6-05F4-41A4-AFC2-FCDD51A80D3E}" destId="{2B8B6B62-FDC2-4100-82DB-F20FA8C9DBCB}" srcOrd="1" destOrd="0" presId="urn:microsoft.com/office/officeart/2005/8/layout/cycle8"/>
    <dgm:cxn modelId="{8DDA01E5-06F7-472A-BF2B-17EEA01F5DAC}" type="presParOf" srcId="{E1FF69C6-05F4-41A4-AFC2-FCDD51A80D3E}" destId="{D5D76993-04FA-41B0-A91F-071A5AC3A433}" srcOrd="2" destOrd="0" presId="urn:microsoft.com/office/officeart/2005/8/layout/cycle8"/>
    <dgm:cxn modelId="{A530D500-D434-4E6A-AD55-27FB6421EAAE}" type="presParOf" srcId="{E1FF69C6-05F4-41A4-AFC2-FCDD51A80D3E}" destId="{389277ED-5FAA-4FDF-A7C1-5A40FDB2B365}" srcOrd="3" destOrd="0" presId="urn:microsoft.com/office/officeart/2005/8/layout/cycle8"/>
    <dgm:cxn modelId="{03A365A2-0D39-46DB-8567-A41F1D5DB5C6}" type="presParOf" srcId="{E1FF69C6-05F4-41A4-AFC2-FCDD51A80D3E}" destId="{DF1939EE-2A0A-4AC5-9920-036E1FBC1F1E}" srcOrd="4" destOrd="0" presId="urn:microsoft.com/office/officeart/2005/8/layout/cycle8"/>
    <dgm:cxn modelId="{47FE9803-3891-4B92-972F-6333BC231598}" type="presParOf" srcId="{E1FF69C6-05F4-41A4-AFC2-FCDD51A80D3E}" destId="{226E1E52-FE3C-4308-8305-D96242C7AEE4}" srcOrd="5" destOrd="0" presId="urn:microsoft.com/office/officeart/2005/8/layout/cycle8"/>
    <dgm:cxn modelId="{22A58AB2-B972-47E6-862C-643E6DD11624}" type="presParOf" srcId="{E1FF69C6-05F4-41A4-AFC2-FCDD51A80D3E}" destId="{2A482CBC-2AFD-48F6-9C5A-DD18B9D857AC}" srcOrd="6" destOrd="0" presId="urn:microsoft.com/office/officeart/2005/8/layout/cycle8"/>
    <dgm:cxn modelId="{BCBDBD45-FCE8-4051-8383-4FCAA0BB37ED}" type="presParOf" srcId="{E1FF69C6-05F4-41A4-AFC2-FCDD51A80D3E}" destId="{12DA37C8-614E-4477-B342-AED95407A774}" srcOrd="7" destOrd="0" presId="urn:microsoft.com/office/officeart/2005/8/layout/cycle8"/>
    <dgm:cxn modelId="{9AB72604-2AA1-4532-BBBF-5C02061F6D29}" type="presParOf" srcId="{E1FF69C6-05F4-41A4-AFC2-FCDD51A80D3E}" destId="{9EEB5D31-ADE7-4AA1-A3EC-68172951DD44}" srcOrd="8" destOrd="0" presId="urn:microsoft.com/office/officeart/2005/8/layout/cycle8"/>
    <dgm:cxn modelId="{A321727B-B097-4F97-B6B4-F20B2246D43A}" type="presParOf" srcId="{E1FF69C6-05F4-41A4-AFC2-FCDD51A80D3E}" destId="{0E5DB9E8-5E4F-437B-AABE-C3134E617B5D}" srcOrd="9" destOrd="0" presId="urn:microsoft.com/office/officeart/2005/8/layout/cycle8"/>
    <dgm:cxn modelId="{2618EA0A-A381-4CF7-8C77-60E7522E3F49}" type="presParOf" srcId="{E1FF69C6-05F4-41A4-AFC2-FCDD51A80D3E}" destId="{D5C293B0-9306-4AF5-9F6E-3081A988A06F}" srcOrd="10" destOrd="0" presId="urn:microsoft.com/office/officeart/2005/8/layout/cycle8"/>
    <dgm:cxn modelId="{FD09661D-0BF3-429B-94F0-41FE1452EF30}" type="presParOf" srcId="{E1FF69C6-05F4-41A4-AFC2-FCDD51A80D3E}" destId="{C9E39520-5A25-4F27-9CF4-889A0C808F58}" srcOrd="11" destOrd="0" presId="urn:microsoft.com/office/officeart/2005/8/layout/cycle8"/>
    <dgm:cxn modelId="{FA7A1F09-5369-4399-BA48-3EBEAFE42028}" type="presParOf" srcId="{E1FF69C6-05F4-41A4-AFC2-FCDD51A80D3E}" destId="{55D02E8B-CEAA-4DC2-811C-96ED2153AAAF}" srcOrd="12" destOrd="0" presId="urn:microsoft.com/office/officeart/2005/8/layout/cycle8"/>
    <dgm:cxn modelId="{4DBB3B47-5EC0-4F0F-9790-42D2B6F253A5}" type="presParOf" srcId="{E1FF69C6-05F4-41A4-AFC2-FCDD51A80D3E}" destId="{D5754330-7DCB-41A3-87F3-007FB257B8B7}" srcOrd="13" destOrd="0" presId="urn:microsoft.com/office/officeart/2005/8/layout/cycle8"/>
    <dgm:cxn modelId="{39EDBC67-9DA9-47EB-8F7E-BA2E2548A517}" type="presParOf" srcId="{E1FF69C6-05F4-41A4-AFC2-FCDD51A80D3E}" destId="{45054B0E-CF38-421C-967A-14A0423108BE}" srcOrd="14" destOrd="0" presId="urn:microsoft.com/office/officeart/2005/8/layout/cycle8"/>
    <dgm:cxn modelId="{84A6B7E2-3107-4044-BA06-956A6BDA4A80}" type="presParOf" srcId="{E1FF69C6-05F4-41A4-AFC2-FCDD51A80D3E}" destId="{4699DC8A-0175-45FE-9CCA-197D366CDC5B}" srcOrd="15" destOrd="0" presId="urn:microsoft.com/office/officeart/2005/8/layout/cycle8"/>
    <dgm:cxn modelId="{DB5A6AC2-C026-4BFB-A848-CC8AE278EDC3}" type="presParOf" srcId="{E1FF69C6-05F4-41A4-AFC2-FCDD51A80D3E}" destId="{2A3D8A78-AFCC-4E2A-B5BF-46D9EAA20F19}" srcOrd="16" destOrd="0" presId="urn:microsoft.com/office/officeart/2005/8/layout/cycle8"/>
    <dgm:cxn modelId="{186D73F8-6CC6-4B66-B670-80CE496CC05A}" type="presParOf" srcId="{E1FF69C6-05F4-41A4-AFC2-FCDD51A80D3E}" destId="{8E63EFF6-0804-421E-8D56-7592E9B2149F}" srcOrd="17" destOrd="0" presId="urn:microsoft.com/office/officeart/2005/8/layout/cycle8"/>
    <dgm:cxn modelId="{9086F2AD-9370-478B-9EA0-9AD3F43163A2}" type="presParOf" srcId="{E1FF69C6-05F4-41A4-AFC2-FCDD51A80D3E}" destId="{6A8C8256-589E-4000-B591-BCE911E7DB1C}" srcOrd="18" destOrd="0" presId="urn:microsoft.com/office/officeart/2005/8/layout/cycle8"/>
    <dgm:cxn modelId="{BC6D21E7-6A01-43D6-B6A8-59EEA221E11D}" type="presParOf" srcId="{E1FF69C6-05F4-41A4-AFC2-FCDD51A80D3E}" destId="{1B060B9A-B829-42F2-A7C0-450E0D75786A}" srcOrd="19" destOrd="0" presId="urn:microsoft.com/office/officeart/2005/8/layout/cycle8"/>
    <dgm:cxn modelId="{17E36E8B-672A-45CA-A5BE-FCB47C22FAAF}" type="presParOf" srcId="{E1FF69C6-05F4-41A4-AFC2-FCDD51A80D3E}" destId="{33FC3ECE-7FD3-4982-A323-C9E8A0B1C540}" srcOrd="20" destOrd="0" presId="urn:microsoft.com/office/officeart/2005/8/layout/cycle8"/>
    <dgm:cxn modelId="{342E5722-38A4-4891-B463-239AFE98A5DA}" type="presParOf" srcId="{E1FF69C6-05F4-41A4-AFC2-FCDD51A80D3E}" destId="{A1C982E9-A12F-4354-843A-92D8B89C25FA}" srcOrd="21" destOrd="0" presId="urn:microsoft.com/office/officeart/2005/8/layout/cycle8"/>
    <dgm:cxn modelId="{3BFA4884-7298-4421-AC16-3B07B99BA535}" type="presParOf" srcId="{E1FF69C6-05F4-41A4-AFC2-FCDD51A80D3E}" destId="{C3F6F665-FBEE-4124-A547-62A28513AB58}" srcOrd="22" destOrd="0" presId="urn:microsoft.com/office/officeart/2005/8/layout/cycle8"/>
    <dgm:cxn modelId="{0255D6F7-1913-4E0A-B3D7-5678380ADDF5}" type="presParOf" srcId="{E1FF69C6-05F4-41A4-AFC2-FCDD51A80D3E}" destId="{F7BAD4BA-36DA-4AFF-A9DE-2B48F6D18840}" srcOrd="23" destOrd="0" presId="urn:microsoft.com/office/officeart/2005/8/layout/cycle8"/>
    <dgm:cxn modelId="{F13871A0-0219-4C6A-AF2F-497BF05676EB}" type="presParOf" srcId="{E1FF69C6-05F4-41A4-AFC2-FCDD51A80D3E}" destId="{60638153-D722-497A-954E-0D9ED47FF44E}" srcOrd="2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B9942-FBCE-4A57-8136-FECBB0C8F281}">
      <dsp:nvSpPr>
        <dsp:cNvPr id="0" name=""/>
        <dsp:cNvSpPr/>
      </dsp:nvSpPr>
      <dsp:spPr>
        <a:xfrm>
          <a:off x="814583" y="269347"/>
          <a:ext cx="3655123" cy="3655123"/>
        </a:xfrm>
        <a:prstGeom prst="pie">
          <a:avLst>
            <a:gd name="adj1" fmla="val 16200000"/>
            <a:gd name="adj2" fmla="val 2052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Student name: Dumitru Alin Popa</a:t>
          </a:r>
          <a:endParaRPr lang="en-US" sz="1300" kern="1200"/>
        </a:p>
      </dsp:txBody>
      <dsp:txXfrm>
        <a:off x="2721340" y="883756"/>
        <a:ext cx="1174861" cy="783240"/>
      </dsp:txXfrm>
    </dsp:sp>
    <dsp:sp modelId="{DF1939EE-2A0A-4AC5-9920-036E1FBC1F1E}">
      <dsp:nvSpPr>
        <dsp:cNvPr id="0" name=""/>
        <dsp:cNvSpPr/>
      </dsp:nvSpPr>
      <dsp:spPr>
        <a:xfrm>
          <a:off x="845913" y="366817"/>
          <a:ext cx="3655123" cy="3655123"/>
        </a:xfrm>
        <a:prstGeom prst="pie">
          <a:avLst>
            <a:gd name="adj1" fmla="val 20520000"/>
            <a:gd name="adj2" fmla="val 32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Student number: 2132755</a:t>
          </a:r>
          <a:endParaRPr lang="en-US" sz="1300" kern="1200"/>
        </a:p>
      </dsp:txBody>
      <dsp:txXfrm>
        <a:off x="3199987" y="2036861"/>
        <a:ext cx="1087834" cy="870267"/>
      </dsp:txXfrm>
    </dsp:sp>
    <dsp:sp modelId="{9EEB5D31-ADE7-4AA1-A3EC-68172951DD44}">
      <dsp:nvSpPr>
        <dsp:cNvPr id="0" name=""/>
        <dsp:cNvSpPr/>
      </dsp:nvSpPr>
      <dsp:spPr>
        <a:xfrm>
          <a:off x="763238" y="426866"/>
          <a:ext cx="3655123" cy="3655123"/>
        </a:xfrm>
        <a:prstGeom prst="pie">
          <a:avLst>
            <a:gd name="adj1" fmla="val 3240000"/>
            <a:gd name="adj2" fmla="val 756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Module: </a:t>
          </a:r>
          <a:r>
            <a:rPr lang="en-GB" sz="1300" b="1" i="0" kern="1200"/>
            <a:t>Foreign Languages and Cultural Awareness</a:t>
          </a:r>
          <a:endParaRPr lang="en-US" sz="1300" kern="1200"/>
        </a:p>
      </dsp:txBody>
      <dsp:txXfrm>
        <a:off x="2068639" y="2994155"/>
        <a:ext cx="1044321" cy="957294"/>
      </dsp:txXfrm>
    </dsp:sp>
    <dsp:sp modelId="{55D02E8B-CEAA-4DC2-811C-96ED2153AAAF}">
      <dsp:nvSpPr>
        <dsp:cNvPr id="0" name=""/>
        <dsp:cNvSpPr/>
      </dsp:nvSpPr>
      <dsp:spPr>
        <a:xfrm>
          <a:off x="680562" y="366817"/>
          <a:ext cx="3655123" cy="3655123"/>
        </a:xfrm>
        <a:prstGeom prst="pie">
          <a:avLst>
            <a:gd name="adj1" fmla="val 7560000"/>
            <a:gd name="adj2" fmla="val 1188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Module code: BMIH(5003)</a:t>
          </a:r>
          <a:endParaRPr lang="en-US" sz="1300" kern="1200"/>
        </a:p>
      </dsp:txBody>
      <dsp:txXfrm>
        <a:off x="893778" y="2036861"/>
        <a:ext cx="1087834" cy="870267"/>
      </dsp:txXfrm>
    </dsp:sp>
    <dsp:sp modelId="{2A3D8A78-AFCC-4E2A-B5BF-46D9EAA20F19}">
      <dsp:nvSpPr>
        <dsp:cNvPr id="0" name=""/>
        <dsp:cNvSpPr/>
      </dsp:nvSpPr>
      <dsp:spPr>
        <a:xfrm>
          <a:off x="711892" y="269347"/>
          <a:ext cx="3655123" cy="3655123"/>
        </a:xfrm>
        <a:prstGeom prst="pie">
          <a:avLst>
            <a:gd name="adj1" fmla="val 1188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Lecturer: Lisa-Marie Bassler</a:t>
          </a:r>
          <a:endParaRPr lang="en-US" sz="1300" kern="1200"/>
        </a:p>
      </dsp:txBody>
      <dsp:txXfrm>
        <a:off x="1285398" y="883756"/>
        <a:ext cx="1174861" cy="783240"/>
      </dsp:txXfrm>
    </dsp:sp>
    <dsp:sp modelId="{33FC3ECE-7FD3-4982-A323-C9E8A0B1C540}">
      <dsp:nvSpPr>
        <dsp:cNvPr id="0" name=""/>
        <dsp:cNvSpPr/>
      </dsp:nvSpPr>
      <dsp:spPr>
        <a:xfrm>
          <a:off x="588142" y="43078"/>
          <a:ext cx="4107663" cy="4107663"/>
        </a:xfrm>
        <a:prstGeom prst="circularArrow">
          <a:avLst>
            <a:gd name="adj1" fmla="val 5085"/>
            <a:gd name="adj2" fmla="val 327528"/>
            <a:gd name="adj3" fmla="val 20192361"/>
            <a:gd name="adj4" fmla="val 1620032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1C982E9-A12F-4354-843A-92D8B89C25FA}">
      <dsp:nvSpPr>
        <dsp:cNvPr id="0" name=""/>
        <dsp:cNvSpPr/>
      </dsp:nvSpPr>
      <dsp:spPr>
        <a:xfrm>
          <a:off x="619896" y="140516"/>
          <a:ext cx="4107663" cy="4107663"/>
        </a:xfrm>
        <a:prstGeom prst="circularArrow">
          <a:avLst>
            <a:gd name="adj1" fmla="val 5085"/>
            <a:gd name="adj2" fmla="val 327528"/>
            <a:gd name="adj3" fmla="val 2912753"/>
            <a:gd name="adj4" fmla="val 2051995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F6F665-FBEE-4124-A547-62A28513AB58}">
      <dsp:nvSpPr>
        <dsp:cNvPr id="0" name=""/>
        <dsp:cNvSpPr/>
      </dsp:nvSpPr>
      <dsp:spPr>
        <a:xfrm>
          <a:off x="536968" y="200748"/>
          <a:ext cx="4107663" cy="4107663"/>
        </a:xfrm>
        <a:prstGeom prst="circularArrow">
          <a:avLst>
            <a:gd name="adj1" fmla="val 5085"/>
            <a:gd name="adj2" fmla="val 327528"/>
            <a:gd name="adj3" fmla="val 7232777"/>
            <a:gd name="adj4" fmla="val 323969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7BAD4BA-36DA-4AFF-A9DE-2B48F6D18840}">
      <dsp:nvSpPr>
        <dsp:cNvPr id="0" name=""/>
        <dsp:cNvSpPr/>
      </dsp:nvSpPr>
      <dsp:spPr>
        <a:xfrm>
          <a:off x="454040" y="140516"/>
          <a:ext cx="4107663" cy="4107663"/>
        </a:xfrm>
        <a:prstGeom prst="circularArrow">
          <a:avLst>
            <a:gd name="adj1" fmla="val 5085"/>
            <a:gd name="adj2" fmla="val 327528"/>
            <a:gd name="adj3" fmla="val 11552519"/>
            <a:gd name="adj4" fmla="val 7559718"/>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0638153-D722-497A-954E-0D9ED47FF44E}">
      <dsp:nvSpPr>
        <dsp:cNvPr id="0" name=""/>
        <dsp:cNvSpPr/>
      </dsp:nvSpPr>
      <dsp:spPr>
        <a:xfrm>
          <a:off x="485794" y="43078"/>
          <a:ext cx="4107663" cy="4107663"/>
        </a:xfrm>
        <a:prstGeom prst="circularArrow">
          <a:avLst>
            <a:gd name="adj1" fmla="val 5085"/>
            <a:gd name="adj2" fmla="val 327528"/>
            <a:gd name="adj3" fmla="val 15872148"/>
            <a:gd name="adj4" fmla="val 1188011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8749CFA-6C7E-45AB-8395-8218B1156312}" type="datetimeFigureOut">
              <a:rPr lang="en-GB" smtClean="0"/>
              <a:t>19/05/2023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283405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749CFA-6C7E-45AB-8395-8218B1156312}" type="datetimeFigureOut">
              <a:rPr lang="en-GB" smtClean="0"/>
              <a:t>19/05/2023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792365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749CFA-6C7E-45AB-8395-8218B1156312}" type="datetimeFigureOut">
              <a:rPr lang="en-GB" smtClean="0"/>
              <a:t>19/05/2023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542878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8749CFA-6C7E-45AB-8395-8218B1156312}" type="datetimeFigureOut">
              <a:rPr lang="en-GB" smtClean="0"/>
              <a:t>19/05/2023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2450455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8749CFA-6C7E-45AB-8395-8218B1156312}" type="datetimeFigureOut">
              <a:rPr lang="en-GB" smtClean="0"/>
              <a:t>19/05/2023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4040729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8749CFA-6C7E-45AB-8395-8218B1156312}" type="datetimeFigureOut">
              <a:rPr lang="en-GB" smtClean="0"/>
              <a:t>19/05/2023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1941047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8749CFA-6C7E-45AB-8395-8218B1156312}" type="datetimeFigureOut">
              <a:rPr lang="en-GB" smtClean="0"/>
              <a:t>19/05/2023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1073354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749CFA-6C7E-45AB-8395-8218B1156312}" type="datetimeFigureOut">
              <a:rPr lang="en-GB" smtClean="0"/>
              <a:t>19/05/2023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3108779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749CFA-6C7E-45AB-8395-8218B1156312}" type="datetimeFigureOut">
              <a:rPr lang="en-GB" smtClean="0"/>
              <a:t>19/05/2023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1707506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749CFA-6C7E-45AB-8395-8218B1156312}" type="datetimeFigureOut">
              <a:rPr lang="en-GB" smtClean="0"/>
              <a:t>19/05/2023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1026319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749CFA-6C7E-45AB-8395-8218B1156312}" type="datetimeFigureOut">
              <a:rPr lang="en-GB" smtClean="0"/>
              <a:t>19/05/2023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6072848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749CFA-6C7E-45AB-8395-8218B1156312}" type="datetimeFigureOut">
              <a:rPr lang="en-GB" smtClean="0"/>
              <a:t>19/05/2023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E0419C80-B523-45AA-ABF6-FD2B0F3BE648}"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4045331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749CFA-6C7E-45AB-8395-8218B1156312}" type="datetimeFigureOut">
              <a:rPr lang="en-GB" smtClean="0"/>
              <a:t>19/05/2023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30032016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8749CFA-6C7E-45AB-8395-8218B1156312}" type="datetimeFigureOut">
              <a:rPr lang="en-GB" smtClean="0"/>
              <a:t>19/05/2023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361601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8749CFA-6C7E-45AB-8395-8218B1156312}" type="datetimeFigureOut">
              <a:rPr lang="en-GB" smtClean="0"/>
              <a:t>19/05/2023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1843996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749CFA-6C7E-45AB-8395-8218B1156312}" type="datetimeFigureOut">
              <a:rPr lang="en-GB" smtClean="0"/>
              <a:t>19/05/2023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419C80-B523-45AA-ABF6-FD2B0F3BE648}" type="slidenum">
              <a:rPr lang="en-GB" smtClean="0"/>
              <a:t>‹#›</a:t>
            </a:fld>
            <a:endParaRPr lang="en-GB"/>
          </a:p>
        </p:txBody>
      </p:sp>
    </p:spTree>
    <p:extLst>
      <p:ext uri="{BB962C8B-B14F-4D97-AF65-F5344CB8AC3E}">
        <p14:creationId xmlns:p14="http://schemas.microsoft.com/office/powerpoint/2010/main" val="11092078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98749CFA-6C7E-45AB-8395-8218B1156312}" type="datetimeFigureOut">
              <a:rPr lang="en-GB" smtClean="0"/>
              <a:t>19/05/2023</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E0419C80-B523-45AA-ABF6-FD2B0F3BE648}" type="slidenum">
              <a:rPr lang="en-GB" smtClean="0"/>
              <a:t>‹#›</a:t>
            </a:fld>
            <a:endParaRPr lang="en-GB"/>
          </a:p>
        </p:txBody>
      </p:sp>
    </p:spTree>
    <p:extLst>
      <p:ext uri="{BB962C8B-B14F-4D97-AF65-F5344CB8AC3E}">
        <p14:creationId xmlns:p14="http://schemas.microsoft.com/office/powerpoint/2010/main" val="2088061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8749CFA-6C7E-45AB-8395-8218B1156312}" type="datetimeFigureOut">
              <a:rPr lang="en-GB" smtClean="0"/>
              <a:t>19/05/2023</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E0419C80-B523-45AA-ABF6-FD2B0F3BE648}" type="slidenum">
              <a:rPr lang="en-GB" smtClean="0"/>
              <a:t>‹#›</a:t>
            </a:fld>
            <a:endParaRPr lang="en-GB"/>
          </a:p>
        </p:txBody>
      </p:sp>
    </p:spTree>
    <p:extLst>
      <p:ext uri="{BB962C8B-B14F-4D97-AF65-F5344CB8AC3E}">
        <p14:creationId xmlns:p14="http://schemas.microsoft.com/office/powerpoint/2010/main" val="150934819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4.xml"/><Relationship Id="rId7" Type="http://schemas.openxmlformats.org/officeDocument/2006/relationships/diagramColors" Target="../diagrams/colors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56AC0D-A004-881D-F8B3-661FC53B3682}"/>
              </a:ext>
            </a:extLst>
          </p:cNvPr>
          <p:cNvSpPr>
            <a:spLocks noGrp="1"/>
          </p:cNvSpPr>
          <p:nvPr>
            <p:ph sz="half" idx="1"/>
          </p:nvPr>
        </p:nvSpPr>
        <p:spPr>
          <a:xfrm>
            <a:off x="425245" y="2735109"/>
            <a:ext cx="5670755" cy="5499407"/>
          </a:xfrm>
        </p:spPr>
        <p:txBody>
          <a:bodyPr>
            <a:normAutofit/>
          </a:bodyPr>
          <a:lstStyle/>
          <a:p>
            <a:r>
              <a:rPr lang="de-DE" sz="2300" dirty="0"/>
              <a:t>Hallo! Mein Name ist Dumitru. Ich bin zwei-und-dreißig Jahre alt. Ich komme aus Rumänien, lebe aber in Canterbury, Großbritannien. Ich bin student. Ich studiere International Hotel Management an der University of Wales Trinity Saint David und lerne Deutsch. Ich bin ein Mann. Ich bin orthodox. Ich habe ein junge und eine Mädchen.In meiner Stadt  gibt es zehn Hotels,  drei Universitäten und fünf Museen. Ich möchte gerne Führungskraft werden. Auf Wiedersehen!</a:t>
            </a:r>
            <a:endParaRPr lang="en-GB" sz="2300" dirty="0"/>
          </a:p>
        </p:txBody>
      </p:sp>
      <p:graphicFrame>
        <p:nvGraphicFramePr>
          <p:cNvPr id="11" name="Content Placeholder 3">
            <a:extLst>
              <a:ext uri="{FF2B5EF4-FFF2-40B4-BE49-F238E27FC236}">
                <a16:creationId xmlns:a16="http://schemas.microsoft.com/office/drawing/2014/main" id="{BDBB15C8-0283-CC0B-BEFF-78F34B67BE33}"/>
              </a:ext>
            </a:extLst>
          </p:cNvPr>
          <p:cNvGraphicFramePr>
            <a:graphicFrameLocks noGrp="1"/>
          </p:cNvGraphicFramePr>
          <p:nvPr>
            <p:ph sz="half" idx="2"/>
          </p:nvPr>
        </p:nvGraphicFramePr>
        <p:xfrm>
          <a:off x="6096000" y="2735109"/>
          <a:ext cx="5181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Video 6">
            <a:hlinkClick r:id="" action="ppaction://media"/>
            <a:extLst>
              <a:ext uri="{FF2B5EF4-FFF2-40B4-BE49-F238E27FC236}">
                <a16:creationId xmlns:a16="http://schemas.microsoft.com/office/drawing/2014/main" id="{681E95C3-1DE4-B890-7E23-4773320B3A9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8790038" y="98324"/>
            <a:ext cx="3401962" cy="2408902"/>
          </a:xfrm>
          <a:prstGeom prst="ellipse">
            <a:avLst/>
          </a:prstGeom>
        </p:spPr>
      </p:pic>
      <p:sp>
        <p:nvSpPr>
          <p:cNvPr id="5" name="TextBox 4">
            <a:extLst>
              <a:ext uri="{FF2B5EF4-FFF2-40B4-BE49-F238E27FC236}">
                <a16:creationId xmlns:a16="http://schemas.microsoft.com/office/drawing/2014/main" id="{B69A3C32-1E61-A871-FFFF-05593B2FE4E6}"/>
              </a:ext>
            </a:extLst>
          </p:cNvPr>
          <p:cNvSpPr txBox="1"/>
          <p:nvPr/>
        </p:nvSpPr>
        <p:spPr>
          <a:xfrm>
            <a:off x="1086465" y="278382"/>
            <a:ext cx="6096000" cy="923330"/>
          </a:xfrm>
          <a:prstGeom prst="rect">
            <a:avLst/>
          </a:prstGeom>
          <a:noFill/>
        </p:spPr>
        <p:txBody>
          <a:bodyPr wrap="square">
            <a:spAutoFit/>
          </a:bodyPr>
          <a:lstStyle/>
          <a:p>
            <a:r>
              <a:rPr lang="en-GB" sz="5400" dirty="0"/>
              <a:t>Introduction Video </a:t>
            </a:r>
          </a:p>
        </p:txBody>
      </p:sp>
    </p:spTree>
    <p:extLst>
      <p:ext uri="{BB962C8B-B14F-4D97-AF65-F5344CB8AC3E}">
        <p14:creationId xmlns:p14="http://schemas.microsoft.com/office/powerpoint/2010/main" val="3600862477"/>
      </p:ext>
    </p:extLst>
  </p:cSld>
  <p:clrMapOvr>
    <a:masterClrMapping/>
  </p:clrMapOvr>
  <mc:AlternateContent xmlns:mc="http://schemas.openxmlformats.org/markup-compatibility/2006" xmlns:p14="http://schemas.microsoft.com/office/powerpoint/2010/main">
    <mc:Choice Requires="p14">
      <p:transition spd="slow" p14:dur="2000" advTm="42190"/>
    </mc:Choice>
    <mc:Fallback xmlns="">
      <p:transition spd="slow" advTm="42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TM04033917[[fn=Berlin]]</Template>
  <TotalTime>35</TotalTime>
  <Words>116</Words>
  <Application>Microsoft Office PowerPoint</Application>
  <PresentationFormat>Widescreen</PresentationFormat>
  <Paragraphs>7</Paragraphs>
  <Slides>1</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Trebuchet MS</vt:lpstr>
      <vt:lpstr>Berlin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Video</dc:title>
  <dc:creator>Dumitru Alin Popa (2132755)</dc:creator>
  <cp:lastModifiedBy>Dumitru Alin Popa (2132755)</cp:lastModifiedBy>
  <cp:revision>3</cp:revision>
  <dcterms:created xsi:type="dcterms:W3CDTF">2023-05-19T08:48:43Z</dcterms:created>
  <dcterms:modified xsi:type="dcterms:W3CDTF">2023-05-19T10:41:14Z</dcterms:modified>
</cp:coreProperties>
</file>