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387F9-6ADB-4EB9-AEFD-F4D12830C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CCD825-119A-46EC-9096-40383648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52A69-BCEA-4553-8B12-E74544F83799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AB8FE7-089A-4899-9F73-310E8E3DE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D47D7C-9691-4600-9796-294BE714E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88A6B-86AD-4CE0-A463-2197F7B532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58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1FB3CD-A82C-4F4F-9B11-7E5FBD8DB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3640D-E536-4761-91AC-F866107C52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F2FCB-A30B-4BB6-8D44-F5858D8F19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52A69-BCEA-4553-8B12-E74544F83799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F6D9C-53BD-4D77-8E3F-4FB4AF60F2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310A8-A3AF-4FDD-B44E-56CE423D37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488A6B-86AD-4CE0-A463-2197F7B532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26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9EB4DD5-E882-4044-85EB-125FFD921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Student name and student number: Elena Bogdan- 1814439</a:t>
            </a:r>
            <a:br>
              <a:rPr lang="en-GB"/>
            </a:br>
            <a:r>
              <a:rPr lang="en-GB"/>
              <a:t>Lecturer: DALE CLARKE</a:t>
            </a:r>
            <a:br>
              <a:rPr lang="en-GB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D83022-EC64-4911-8AD9-2A0170A563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168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2CB3616-7EE6-4AE3-B161-1309AE32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FFION LIMITED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7AC528-095F-4EEA-AC2F-C8FA20428D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864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682781-9657-444C-A94B-B208078B1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Profitability is an economic category of expressing business financial performance. Achieving profitability is, in fact, reaching the first level of performance of a business.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D27F48-D338-4E94-90C7-2A698AB5214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672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35B7E7-32BC-4826-99DD-D0ED69BA5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/>
              <a:t>FINANCIAL ANALYSIS TRENDS</a:t>
            </a: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5B2A94-6EA9-44F3-95F7-D191E190D0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967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2E71E61-FB3D-43E6-9A9C-3C0FDCC0B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LIQUIDITY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B8D666-C77F-43D3-BFF8-E30BB66F63F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740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1054B82-4499-41D5-8C1C-4E846D6C7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CONCLUSIONS AND RECOMMENDATIONS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583353-ABFE-4604-B61B-366829F592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803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</Words>
  <Application>Microsoft Office PowerPoint</Application>
  <PresentationFormat>Widescreen</PresentationFormat>
  <Paragraphs>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Student name and student number: Elena Bogdan- 1814439 Lecturer: DALE CLARKE </vt:lpstr>
      <vt:lpstr>FFION LIMITED</vt:lpstr>
      <vt:lpstr>Profitability is an economic category of expressing business financial performance. Achieving profitability is, in fact, reaching the first level of performance of a business.</vt:lpstr>
      <vt:lpstr>FINANCIAL ANALYSIS TRENDS</vt:lpstr>
      <vt:lpstr>LIQUIDITY</vt:lpstr>
      <vt:lpstr>CONCLUSIONS AND RECOMMENDATIONS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 and student number: Elena Bogdan- 1814439 Lecturer: DALE CLARKE </dc:title>
  <dc:creator>ADRIAN BOGDAN</dc:creator>
  <cp:lastModifiedBy>ADRIAN BOGDAN</cp:lastModifiedBy>
  <cp:revision>1</cp:revision>
  <dcterms:created xsi:type="dcterms:W3CDTF">2019-11-13T17:49:51Z</dcterms:created>
  <dcterms:modified xsi:type="dcterms:W3CDTF">2019-11-13T17:49:51Z</dcterms:modified>
</cp:coreProperties>
</file>