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jpg" ContentType="image/jpe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0" r:id="rId1"/>
  </p:sldMasterIdLst>
  <p:notesMasterIdLst>
    <p:notesMasterId r:id="rId42"/>
  </p:notesMasterIdLst>
  <p:sldIdLst>
    <p:sldId id="257" r:id="rId2"/>
    <p:sldId id="259" r:id="rId3"/>
    <p:sldId id="260" r:id="rId4"/>
    <p:sldId id="295" r:id="rId5"/>
    <p:sldId id="298" r:id="rId6"/>
    <p:sldId id="299" r:id="rId7"/>
    <p:sldId id="261" r:id="rId8"/>
    <p:sldId id="262" r:id="rId9"/>
    <p:sldId id="263" r:id="rId10"/>
    <p:sldId id="264" r:id="rId11"/>
    <p:sldId id="265" r:id="rId12"/>
    <p:sldId id="266" r:id="rId13"/>
    <p:sldId id="267" r:id="rId14"/>
    <p:sldId id="297" r:id="rId15"/>
    <p:sldId id="268" r:id="rId16"/>
    <p:sldId id="269" r:id="rId17"/>
    <p:sldId id="270" r:id="rId18"/>
    <p:sldId id="271" r:id="rId19"/>
    <p:sldId id="272" r:id="rId20"/>
    <p:sldId id="296" r:id="rId21"/>
    <p:sldId id="273" r:id="rId22"/>
    <p:sldId id="274" r:id="rId23"/>
    <p:sldId id="275" r:id="rId24"/>
    <p:sldId id="276" r:id="rId25"/>
    <p:sldId id="277" r:id="rId26"/>
    <p:sldId id="278" r:id="rId27"/>
    <p:sldId id="279" r:id="rId28"/>
    <p:sldId id="280" r:id="rId29"/>
    <p:sldId id="281" r:id="rId30"/>
    <p:sldId id="282" r:id="rId31"/>
    <p:sldId id="283" r:id="rId32"/>
    <p:sldId id="284" r:id="rId33"/>
    <p:sldId id="285" r:id="rId34"/>
    <p:sldId id="286" r:id="rId35"/>
    <p:sldId id="287" r:id="rId36"/>
    <p:sldId id="288" r:id="rId37"/>
    <p:sldId id="289" r:id="rId38"/>
    <p:sldId id="290" r:id="rId39"/>
    <p:sldId id="291" r:id="rId40"/>
    <p:sldId id="293" r:id="rId4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92" d="100"/>
          <a:sy n="92" d="100"/>
        </p:scale>
        <p:origin x="-112" y="-4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46" Type="http://schemas.openxmlformats.org/officeDocument/2006/relationships/theme" Target="theme/theme1.xml"/><Relationship Id="rId47" Type="http://schemas.openxmlformats.org/officeDocument/2006/relationships/tableStyles" Target="tableStyles.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slide" Target="slides/slide38.xml"/><Relationship Id="rId40" Type="http://schemas.openxmlformats.org/officeDocument/2006/relationships/slide" Target="slides/slide39.xml"/><Relationship Id="rId41" Type="http://schemas.openxmlformats.org/officeDocument/2006/relationships/slide" Target="slides/slide40.xml"/><Relationship Id="rId42" Type="http://schemas.openxmlformats.org/officeDocument/2006/relationships/notesMaster" Target="notesMasters/notesMaster1.xml"/><Relationship Id="rId43" Type="http://schemas.openxmlformats.org/officeDocument/2006/relationships/printerSettings" Target="printerSettings/printerSettings1.bin"/><Relationship Id="rId44" Type="http://schemas.openxmlformats.org/officeDocument/2006/relationships/presProps" Target="presProps.xml"/><Relationship Id="rId45"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8BF5F72-9A6E-B547-98C4-84A6334F0F08}" type="doc">
      <dgm:prSet loTypeId="urn:microsoft.com/office/officeart/2008/layout/RadialCluster" loCatId="" qsTypeId="urn:microsoft.com/office/officeart/2005/8/quickstyle/simple4" qsCatId="simple" csTypeId="urn:microsoft.com/office/officeart/2005/8/colors/accent1_2" csCatId="accent1" phldr="1"/>
      <dgm:spPr/>
      <dgm:t>
        <a:bodyPr/>
        <a:lstStyle/>
        <a:p>
          <a:endParaRPr lang="en-US"/>
        </a:p>
      </dgm:t>
    </dgm:pt>
    <dgm:pt modelId="{601F12B5-4A4B-6C4C-AE9F-A4E040D6A670}">
      <dgm:prSet phldrT="[Text]"/>
      <dgm:spPr>
        <a:solidFill>
          <a:srgbClr val="92D050"/>
        </a:solidFill>
      </dgm:spPr>
      <dgm:t>
        <a:bodyPr/>
        <a:lstStyle/>
        <a:p>
          <a:r>
            <a:rPr lang="en-US" dirty="0" smtClean="0">
              <a:solidFill>
                <a:srgbClr val="002060"/>
              </a:solidFill>
            </a:rPr>
            <a:t>Religious Studies</a:t>
          </a:r>
          <a:endParaRPr lang="en-US" dirty="0">
            <a:solidFill>
              <a:srgbClr val="002060"/>
            </a:solidFill>
          </a:endParaRPr>
        </a:p>
      </dgm:t>
    </dgm:pt>
    <dgm:pt modelId="{9490C615-E6EA-CF4B-AEE6-906A95F8507B}" type="parTrans" cxnId="{21F44B58-263D-9C44-8FFF-D98D399D1E1A}">
      <dgm:prSet/>
      <dgm:spPr/>
      <dgm:t>
        <a:bodyPr/>
        <a:lstStyle/>
        <a:p>
          <a:endParaRPr lang="en-US"/>
        </a:p>
      </dgm:t>
    </dgm:pt>
    <dgm:pt modelId="{F975CF31-9B20-1F4F-A39B-486DA6B72988}" type="sibTrans" cxnId="{21F44B58-263D-9C44-8FFF-D98D399D1E1A}">
      <dgm:prSet/>
      <dgm:spPr/>
      <dgm:t>
        <a:bodyPr/>
        <a:lstStyle/>
        <a:p>
          <a:endParaRPr lang="en-US"/>
        </a:p>
      </dgm:t>
    </dgm:pt>
    <dgm:pt modelId="{B3285C16-DBD4-584C-B794-20E4B7030592}">
      <dgm:prSet phldrT="[Text]"/>
      <dgm:spPr>
        <a:solidFill>
          <a:srgbClr val="92D050"/>
        </a:solidFill>
      </dgm:spPr>
      <dgm:t>
        <a:bodyPr/>
        <a:lstStyle/>
        <a:p>
          <a:r>
            <a:rPr lang="en-US" dirty="0" smtClean="0"/>
            <a:t>Theology</a:t>
          </a:r>
          <a:endParaRPr lang="en-US" dirty="0"/>
        </a:p>
      </dgm:t>
    </dgm:pt>
    <dgm:pt modelId="{74A3377C-9E29-2646-BCC2-A39A6E6B3153}" type="parTrans" cxnId="{902CE800-BF6B-8343-A602-07091CC8D7C4}">
      <dgm:prSet/>
      <dgm:spPr/>
      <dgm:t>
        <a:bodyPr/>
        <a:lstStyle/>
        <a:p>
          <a:endParaRPr lang="en-US"/>
        </a:p>
      </dgm:t>
    </dgm:pt>
    <dgm:pt modelId="{D13C5909-B8BB-594A-91FC-4197AE8D4920}" type="sibTrans" cxnId="{902CE800-BF6B-8343-A602-07091CC8D7C4}">
      <dgm:prSet/>
      <dgm:spPr/>
      <dgm:t>
        <a:bodyPr/>
        <a:lstStyle/>
        <a:p>
          <a:endParaRPr lang="en-US"/>
        </a:p>
      </dgm:t>
    </dgm:pt>
    <dgm:pt modelId="{6C0CE56A-11AF-5847-B9D0-E8E351F03327}">
      <dgm:prSet phldrT="[Text]"/>
      <dgm:spPr>
        <a:solidFill>
          <a:srgbClr val="92D050"/>
        </a:solidFill>
      </dgm:spPr>
      <dgm:t>
        <a:bodyPr/>
        <a:lstStyle/>
        <a:p>
          <a:r>
            <a:rPr lang="en-US" dirty="0" smtClean="0"/>
            <a:t>Psychology</a:t>
          </a:r>
          <a:endParaRPr lang="en-US" dirty="0"/>
        </a:p>
      </dgm:t>
    </dgm:pt>
    <dgm:pt modelId="{1D7A620F-783B-9148-8D9B-FADDEB3B1E55}" type="parTrans" cxnId="{C2E0509D-CEEE-3047-A021-F2F9DC18B4D3}">
      <dgm:prSet/>
      <dgm:spPr/>
      <dgm:t>
        <a:bodyPr/>
        <a:lstStyle/>
        <a:p>
          <a:endParaRPr lang="en-US"/>
        </a:p>
      </dgm:t>
    </dgm:pt>
    <dgm:pt modelId="{6956D1E9-F2EF-6740-980B-D61B419A7870}" type="sibTrans" cxnId="{C2E0509D-CEEE-3047-A021-F2F9DC18B4D3}">
      <dgm:prSet/>
      <dgm:spPr/>
      <dgm:t>
        <a:bodyPr/>
        <a:lstStyle/>
        <a:p>
          <a:endParaRPr lang="en-US"/>
        </a:p>
      </dgm:t>
    </dgm:pt>
    <dgm:pt modelId="{95CC5922-6804-3C46-AF59-95D20133E2D6}">
      <dgm:prSet phldrT="[Text]"/>
      <dgm:spPr>
        <a:solidFill>
          <a:srgbClr val="92D050"/>
        </a:solidFill>
      </dgm:spPr>
      <dgm:t>
        <a:bodyPr/>
        <a:lstStyle/>
        <a:p>
          <a:r>
            <a:rPr lang="en-US" dirty="0" smtClean="0"/>
            <a:t>Anthropology</a:t>
          </a:r>
          <a:endParaRPr lang="en-US" dirty="0"/>
        </a:p>
      </dgm:t>
    </dgm:pt>
    <dgm:pt modelId="{0288EBEA-ADB0-FB4A-B196-99C480207AC7}" type="parTrans" cxnId="{7A8D3E32-42AD-2B49-BF43-8FD9D9B8E0B7}">
      <dgm:prSet/>
      <dgm:spPr/>
      <dgm:t>
        <a:bodyPr/>
        <a:lstStyle/>
        <a:p>
          <a:endParaRPr lang="en-US"/>
        </a:p>
      </dgm:t>
    </dgm:pt>
    <dgm:pt modelId="{D840ADA6-C3E5-C04E-BEA2-C874B2A5AEE4}" type="sibTrans" cxnId="{7A8D3E32-42AD-2B49-BF43-8FD9D9B8E0B7}">
      <dgm:prSet/>
      <dgm:spPr/>
      <dgm:t>
        <a:bodyPr/>
        <a:lstStyle/>
        <a:p>
          <a:endParaRPr lang="en-US"/>
        </a:p>
      </dgm:t>
    </dgm:pt>
    <dgm:pt modelId="{036BE4D0-4C91-BE4C-9BBB-6B5AD868FFD3}">
      <dgm:prSet/>
      <dgm:spPr>
        <a:solidFill>
          <a:srgbClr val="92D050"/>
        </a:solidFill>
      </dgm:spPr>
      <dgm:t>
        <a:bodyPr/>
        <a:lstStyle/>
        <a:p>
          <a:r>
            <a:rPr lang="en-US" dirty="0" smtClean="0"/>
            <a:t>Comparative Religion</a:t>
          </a:r>
          <a:endParaRPr lang="en-US" dirty="0"/>
        </a:p>
      </dgm:t>
    </dgm:pt>
    <dgm:pt modelId="{CE77EB4B-BAF3-CE41-A55F-204DDF790C7F}" type="parTrans" cxnId="{971E39D0-2813-5B41-8A45-D3B7007E773D}">
      <dgm:prSet/>
      <dgm:spPr/>
      <dgm:t>
        <a:bodyPr/>
        <a:lstStyle/>
        <a:p>
          <a:endParaRPr lang="en-US"/>
        </a:p>
      </dgm:t>
    </dgm:pt>
    <dgm:pt modelId="{15C0F9F5-484B-BB40-951B-F8FFB38BD9E1}" type="sibTrans" cxnId="{971E39D0-2813-5B41-8A45-D3B7007E773D}">
      <dgm:prSet/>
      <dgm:spPr/>
      <dgm:t>
        <a:bodyPr/>
        <a:lstStyle/>
        <a:p>
          <a:endParaRPr lang="en-US"/>
        </a:p>
      </dgm:t>
    </dgm:pt>
    <dgm:pt modelId="{1F784AFB-9773-1F4D-B868-B9686AFB9058}">
      <dgm:prSet/>
      <dgm:spPr>
        <a:solidFill>
          <a:srgbClr val="92D050"/>
        </a:solidFill>
      </dgm:spPr>
      <dgm:t>
        <a:bodyPr/>
        <a:lstStyle/>
        <a:p>
          <a:r>
            <a:rPr lang="en-US" dirty="0" smtClean="0"/>
            <a:t>Sociology</a:t>
          </a:r>
          <a:endParaRPr lang="en-US" dirty="0"/>
        </a:p>
      </dgm:t>
    </dgm:pt>
    <dgm:pt modelId="{CACBB61D-4353-8444-AD07-4C5012584A1D}" type="parTrans" cxnId="{98ED655D-108F-054F-B98F-E012F19AC9BC}">
      <dgm:prSet/>
      <dgm:spPr/>
      <dgm:t>
        <a:bodyPr/>
        <a:lstStyle/>
        <a:p>
          <a:endParaRPr lang="en-US"/>
        </a:p>
      </dgm:t>
    </dgm:pt>
    <dgm:pt modelId="{B4D660D4-1069-C44B-B74C-4E49EE7BC870}" type="sibTrans" cxnId="{98ED655D-108F-054F-B98F-E012F19AC9BC}">
      <dgm:prSet/>
      <dgm:spPr/>
      <dgm:t>
        <a:bodyPr/>
        <a:lstStyle/>
        <a:p>
          <a:endParaRPr lang="en-US"/>
        </a:p>
      </dgm:t>
    </dgm:pt>
    <dgm:pt modelId="{33E8D861-11D9-4846-857B-ACEA8DD0534A}">
      <dgm:prSet/>
      <dgm:spPr>
        <a:solidFill>
          <a:srgbClr val="92D050"/>
        </a:solidFill>
      </dgm:spPr>
      <dgm:t>
        <a:bodyPr/>
        <a:lstStyle/>
        <a:p>
          <a:r>
            <a:rPr lang="en-US" dirty="0" smtClean="0"/>
            <a:t>Phenomenology</a:t>
          </a:r>
          <a:endParaRPr lang="en-US" dirty="0"/>
        </a:p>
      </dgm:t>
    </dgm:pt>
    <dgm:pt modelId="{A2B663DA-FE8A-3446-82AA-96D3FD303061}" type="parTrans" cxnId="{11D00125-B989-6048-8A07-27364D78E679}">
      <dgm:prSet/>
      <dgm:spPr/>
      <dgm:t>
        <a:bodyPr/>
        <a:lstStyle/>
        <a:p>
          <a:endParaRPr lang="en-US"/>
        </a:p>
      </dgm:t>
    </dgm:pt>
    <dgm:pt modelId="{E0C93DBB-A26A-7B41-B01D-43DC958D421C}" type="sibTrans" cxnId="{11D00125-B989-6048-8A07-27364D78E679}">
      <dgm:prSet/>
      <dgm:spPr/>
      <dgm:t>
        <a:bodyPr/>
        <a:lstStyle/>
        <a:p>
          <a:endParaRPr lang="en-US"/>
        </a:p>
      </dgm:t>
    </dgm:pt>
    <dgm:pt modelId="{846974F4-A73C-B740-955D-F6D99CB56651}">
      <dgm:prSet phldrT="[Text]" phldr="1"/>
      <dgm:spPr/>
      <dgm:t>
        <a:bodyPr/>
        <a:lstStyle/>
        <a:p>
          <a:endParaRPr lang="en-US"/>
        </a:p>
      </dgm:t>
    </dgm:pt>
    <dgm:pt modelId="{B9869E1F-762B-7D41-81C3-16FB9EA24A9D}" type="sibTrans" cxnId="{70543F05-283E-7846-ADBE-D0016146AAD5}">
      <dgm:prSet/>
      <dgm:spPr/>
      <dgm:t>
        <a:bodyPr/>
        <a:lstStyle/>
        <a:p>
          <a:endParaRPr lang="en-US"/>
        </a:p>
      </dgm:t>
    </dgm:pt>
    <dgm:pt modelId="{A092785E-A509-2C4A-B91A-1C7630FF24F5}" type="parTrans" cxnId="{70543F05-283E-7846-ADBE-D0016146AAD5}">
      <dgm:prSet/>
      <dgm:spPr/>
      <dgm:t>
        <a:bodyPr/>
        <a:lstStyle/>
        <a:p>
          <a:endParaRPr lang="en-US"/>
        </a:p>
      </dgm:t>
    </dgm:pt>
    <dgm:pt modelId="{850DB3B1-72D7-5143-BADB-F1260DED4AE4}">
      <dgm:prSet/>
      <dgm:spPr>
        <a:solidFill>
          <a:srgbClr val="92D050"/>
        </a:solidFill>
      </dgm:spPr>
      <dgm:t>
        <a:bodyPr/>
        <a:lstStyle/>
        <a:p>
          <a:r>
            <a:rPr lang="en-US" dirty="0" smtClean="0">
              <a:solidFill>
                <a:schemeClr val="bg1"/>
              </a:solidFill>
            </a:rPr>
            <a:t>Philosophy</a:t>
          </a:r>
          <a:endParaRPr lang="en-US" dirty="0">
            <a:solidFill>
              <a:schemeClr val="bg1"/>
            </a:solidFill>
          </a:endParaRPr>
        </a:p>
      </dgm:t>
    </dgm:pt>
    <dgm:pt modelId="{D238F89E-51E9-5145-B938-DFF30B6A777E}" type="sibTrans" cxnId="{B04A84D1-2097-CD41-AA20-62E975453A2E}">
      <dgm:prSet/>
      <dgm:spPr/>
      <dgm:t>
        <a:bodyPr/>
        <a:lstStyle/>
        <a:p>
          <a:endParaRPr lang="en-US"/>
        </a:p>
      </dgm:t>
    </dgm:pt>
    <dgm:pt modelId="{50A1E840-381A-354E-8E38-E09FE885AB73}" type="parTrans" cxnId="{B04A84D1-2097-CD41-AA20-62E975453A2E}">
      <dgm:prSet/>
      <dgm:spPr/>
      <dgm:t>
        <a:bodyPr/>
        <a:lstStyle/>
        <a:p>
          <a:endParaRPr lang="en-US"/>
        </a:p>
      </dgm:t>
    </dgm:pt>
    <dgm:pt modelId="{56CE4CC5-702B-7A40-8892-56CA0223CCA5}" type="pres">
      <dgm:prSet presAssocID="{F8BF5F72-9A6E-B547-98C4-84A6334F0F08}" presName="Name0" presStyleCnt="0">
        <dgm:presLayoutVars>
          <dgm:chMax val="1"/>
          <dgm:chPref val="1"/>
          <dgm:dir/>
          <dgm:animOne val="branch"/>
          <dgm:animLvl val="lvl"/>
        </dgm:presLayoutVars>
      </dgm:prSet>
      <dgm:spPr/>
      <dgm:t>
        <a:bodyPr/>
        <a:lstStyle/>
        <a:p>
          <a:endParaRPr lang="en-GB"/>
        </a:p>
      </dgm:t>
    </dgm:pt>
    <dgm:pt modelId="{04E707FF-933E-5C41-A14E-FBD2892F86CB}" type="pres">
      <dgm:prSet presAssocID="{601F12B5-4A4B-6C4C-AE9F-A4E040D6A670}" presName="singleCycle" presStyleCnt="0"/>
      <dgm:spPr/>
    </dgm:pt>
    <dgm:pt modelId="{D4BE4EC3-C7DD-D04A-805F-238FB23BEA4D}" type="pres">
      <dgm:prSet presAssocID="{601F12B5-4A4B-6C4C-AE9F-A4E040D6A670}" presName="singleCenter" presStyleLbl="node1" presStyleIdx="0" presStyleCnt="8" custScaleX="135554">
        <dgm:presLayoutVars>
          <dgm:chMax val="7"/>
          <dgm:chPref val="7"/>
        </dgm:presLayoutVars>
      </dgm:prSet>
      <dgm:spPr/>
      <dgm:t>
        <a:bodyPr/>
        <a:lstStyle/>
        <a:p>
          <a:endParaRPr lang="en-GB"/>
        </a:p>
      </dgm:t>
    </dgm:pt>
    <dgm:pt modelId="{7CEE1E71-7F94-E74C-8095-E305B31FDF0B}" type="pres">
      <dgm:prSet presAssocID="{74A3377C-9E29-2646-BCC2-A39A6E6B3153}" presName="Name56" presStyleLbl="parChTrans1D2" presStyleIdx="0" presStyleCnt="7"/>
      <dgm:spPr/>
      <dgm:t>
        <a:bodyPr/>
        <a:lstStyle/>
        <a:p>
          <a:endParaRPr lang="en-GB"/>
        </a:p>
      </dgm:t>
    </dgm:pt>
    <dgm:pt modelId="{243ABE7F-A1E0-3945-AD11-1837103A79F6}" type="pres">
      <dgm:prSet presAssocID="{B3285C16-DBD4-584C-B794-20E4B7030592}" presName="text0" presStyleLbl="node1" presStyleIdx="1" presStyleCnt="8" custScaleX="185768" custRadScaleRad="92097" custRadScaleInc="-5996">
        <dgm:presLayoutVars>
          <dgm:bulletEnabled val="1"/>
        </dgm:presLayoutVars>
      </dgm:prSet>
      <dgm:spPr/>
      <dgm:t>
        <a:bodyPr/>
        <a:lstStyle/>
        <a:p>
          <a:endParaRPr lang="en-GB"/>
        </a:p>
      </dgm:t>
    </dgm:pt>
    <dgm:pt modelId="{AEBFED40-299B-E44F-A731-43D3D68E341E}" type="pres">
      <dgm:prSet presAssocID="{1D7A620F-783B-9148-8D9B-FADDEB3B1E55}" presName="Name56" presStyleLbl="parChTrans1D2" presStyleIdx="1" presStyleCnt="7"/>
      <dgm:spPr/>
      <dgm:t>
        <a:bodyPr/>
        <a:lstStyle/>
        <a:p>
          <a:endParaRPr lang="en-GB"/>
        </a:p>
      </dgm:t>
    </dgm:pt>
    <dgm:pt modelId="{876F9633-66DC-8244-AC83-22C3B2CB312E}" type="pres">
      <dgm:prSet presAssocID="{6C0CE56A-11AF-5847-B9D0-E8E351F03327}" presName="text0" presStyleLbl="node1" presStyleIdx="2" presStyleCnt="8" custScaleX="255780" custRadScaleRad="138116" custRadScaleInc="18352">
        <dgm:presLayoutVars>
          <dgm:bulletEnabled val="1"/>
        </dgm:presLayoutVars>
      </dgm:prSet>
      <dgm:spPr/>
      <dgm:t>
        <a:bodyPr/>
        <a:lstStyle/>
        <a:p>
          <a:endParaRPr lang="en-US"/>
        </a:p>
      </dgm:t>
    </dgm:pt>
    <dgm:pt modelId="{1B19CE3B-6BF9-EE40-9707-2E1EB4EFB5DF}" type="pres">
      <dgm:prSet presAssocID="{0288EBEA-ADB0-FB4A-B196-99C480207AC7}" presName="Name56" presStyleLbl="parChTrans1D2" presStyleIdx="2" presStyleCnt="7"/>
      <dgm:spPr/>
      <dgm:t>
        <a:bodyPr/>
        <a:lstStyle/>
        <a:p>
          <a:endParaRPr lang="en-GB"/>
        </a:p>
      </dgm:t>
    </dgm:pt>
    <dgm:pt modelId="{C1BEC094-3A71-E940-B174-C5B300BF19C1}" type="pres">
      <dgm:prSet presAssocID="{95CC5922-6804-3C46-AF59-95D20133E2D6}" presName="text0" presStyleLbl="node1" presStyleIdx="3" presStyleCnt="8" custAng="0" custScaleX="203020" custScaleY="108136" custRadScaleRad="141183" custRadScaleInc="-39563">
        <dgm:presLayoutVars>
          <dgm:bulletEnabled val="1"/>
        </dgm:presLayoutVars>
      </dgm:prSet>
      <dgm:spPr/>
      <dgm:t>
        <a:bodyPr/>
        <a:lstStyle/>
        <a:p>
          <a:endParaRPr lang="en-US"/>
        </a:p>
      </dgm:t>
    </dgm:pt>
    <dgm:pt modelId="{7FDB7B80-3D06-E449-BE40-F9DDB3F5B4FA}" type="pres">
      <dgm:prSet presAssocID="{CE77EB4B-BAF3-CE41-A55F-204DDF790C7F}" presName="Name56" presStyleLbl="parChTrans1D2" presStyleIdx="3" presStyleCnt="7"/>
      <dgm:spPr/>
      <dgm:t>
        <a:bodyPr/>
        <a:lstStyle/>
        <a:p>
          <a:endParaRPr lang="en-GB"/>
        </a:p>
      </dgm:t>
    </dgm:pt>
    <dgm:pt modelId="{A035F27B-FDD6-B447-848F-99AF1CB2E0CA}" type="pres">
      <dgm:prSet presAssocID="{036BE4D0-4C91-BE4C-9BBB-6B5AD868FFD3}" presName="text0" presStyleLbl="node1" presStyleIdx="4" presStyleCnt="8" custScaleX="212857" custRadScaleRad="149489" custRadScaleInc="-119602">
        <dgm:presLayoutVars>
          <dgm:bulletEnabled val="1"/>
        </dgm:presLayoutVars>
      </dgm:prSet>
      <dgm:spPr/>
      <dgm:t>
        <a:bodyPr/>
        <a:lstStyle/>
        <a:p>
          <a:endParaRPr lang="en-US"/>
        </a:p>
      </dgm:t>
    </dgm:pt>
    <dgm:pt modelId="{4F40BC53-5E47-2440-A37C-B82BF3574A47}" type="pres">
      <dgm:prSet presAssocID="{CACBB61D-4353-8444-AD07-4C5012584A1D}" presName="Name56" presStyleLbl="parChTrans1D2" presStyleIdx="4" presStyleCnt="7"/>
      <dgm:spPr/>
      <dgm:t>
        <a:bodyPr/>
        <a:lstStyle/>
        <a:p>
          <a:endParaRPr lang="en-GB"/>
        </a:p>
      </dgm:t>
    </dgm:pt>
    <dgm:pt modelId="{AAC5899B-BDD6-8F46-9DA8-EDC45A6EABE4}" type="pres">
      <dgm:prSet presAssocID="{1F784AFB-9773-1F4D-B868-B9686AFB9058}" presName="text0" presStyleLbl="node1" presStyleIdx="5" presStyleCnt="8" custScaleX="199572" custRadScaleRad="85325" custRadScaleInc="-60449">
        <dgm:presLayoutVars>
          <dgm:bulletEnabled val="1"/>
        </dgm:presLayoutVars>
      </dgm:prSet>
      <dgm:spPr/>
      <dgm:t>
        <a:bodyPr/>
        <a:lstStyle/>
        <a:p>
          <a:endParaRPr lang="en-US"/>
        </a:p>
      </dgm:t>
    </dgm:pt>
    <dgm:pt modelId="{6F6B7244-BF79-6848-B377-8FCD8027BA0A}" type="pres">
      <dgm:prSet presAssocID="{A2B663DA-FE8A-3446-82AA-96D3FD303061}" presName="Name56" presStyleLbl="parChTrans1D2" presStyleIdx="5" presStyleCnt="7"/>
      <dgm:spPr/>
      <dgm:t>
        <a:bodyPr/>
        <a:lstStyle/>
        <a:p>
          <a:endParaRPr lang="en-GB"/>
        </a:p>
      </dgm:t>
    </dgm:pt>
    <dgm:pt modelId="{10B35E91-5275-C140-9079-53A7948CFD06}" type="pres">
      <dgm:prSet presAssocID="{33E8D861-11D9-4846-857B-ACEA8DD0534A}" presName="text0" presStyleLbl="node1" presStyleIdx="6" presStyleCnt="8" custScaleX="289684" custRadScaleRad="141652" custRadScaleInc="-4441">
        <dgm:presLayoutVars>
          <dgm:bulletEnabled val="1"/>
        </dgm:presLayoutVars>
      </dgm:prSet>
      <dgm:spPr/>
      <dgm:t>
        <a:bodyPr/>
        <a:lstStyle/>
        <a:p>
          <a:endParaRPr lang="en-US"/>
        </a:p>
      </dgm:t>
    </dgm:pt>
    <dgm:pt modelId="{44B05CFB-18DA-2B49-874C-4EC246FAFF9B}" type="pres">
      <dgm:prSet presAssocID="{50A1E840-381A-354E-8E38-E09FE885AB73}" presName="Name56" presStyleLbl="parChTrans1D2" presStyleIdx="6" presStyleCnt="7"/>
      <dgm:spPr/>
      <dgm:t>
        <a:bodyPr/>
        <a:lstStyle/>
        <a:p>
          <a:endParaRPr lang="en-GB"/>
        </a:p>
      </dgm:t>
    </dgm:pt>
    <dgm:pt modelId="{95D825F8-CD52-7041-B362-41FC91D0E7AA}" type="pres">
      <dgm:prSet presAssocID="{850DB3B1-72D7-5143-BADB-F1260DED4AE4}" presName="text0" presStyleLbl="node1" presStyleIdx="7" presStyleCnt="8" custScaleX="194702" custRadScaleRad="147561" custRadScaleInc="-26265">
        <dgm:presLayoutVars>
          <dgm:bulletEnabled val="1"/>
        </dgm:presLayoutVars>
      </dgm:prSet>
      <dgm:spPr/>
      <dgm:t>
        <a:bodyPr/>
        <a:lstStyle/>
        <a:p>
          <a:endParaRPr lang="en-US"/>
        </a:p>
      </dgm:t>
    </dgm:pt>
  </dgm:ptLst>
  <dgm:cxnLst>
    <dgm:cxn modelId="{902CE800-BF6B-8343-A602-07091CC8D7C4}" srcId="{601F12B5-4A4B-6C4C-AE9F-A4E040D6A670}" destId="{B3285C16-DBD4-584C-B794-20E4B7030592}" srcOrd="0" destOrd="0" parTransId="{74A3377C-9E29-2646-BCC2-A39A6E6B3153}" sibTransId="{D13C5909-B8BB-594A-91FC-4197AE8D4920}"/>
    <dgm:cxn modelId="{B72D64DB-DF3C-3D4C-B8BF-1CCFACCF4DBB}" type="presOf" srcId="{1D7A620F-783B-9148-8D9B-FADDEB3B1E55}" destId="{AEBFED40-299B-E44F-A731-43D3D68E341E}" srcOrd="0" destOrd="0" presId="urn:microsoft.com/office/officeart/2008/layout/RadialCluster"/>
    <dgm:cxn modelId="{971E39D0-2813-5B41-8A45-D3B7007E773D}" srcId="{601F12B5-4A4B-6C4C-AE9F-A4E040D6A670}" destId="{036BE4D0-4C91-BE4C-9BBB-6B5AD868FFD3}" srcOrd="3" destOrd="0" parTransId="{CE77EB4B-BAF3-CE41-A55F-204DDF790C7F}" sibTransId="{15C0F9F5-484B-BB40-951B-F8FFB38BD9E1}"/>
    <dgm:cxn modelId="{6B5844CC-9B74-3E4B-BFBB-0AD24A35AE10}" type="presOf" srcId="{CACBB61D-4353-8444-AD07-4C5012584A1D}" destId="{4F40BC53-5E47-2440-A37C-B82BF3574A47}" srcOrd="0" destOrd="0" presId="urn:microsoft.com/office/officeart/2008/layout/RadialCluster"/>
    <dgm:cxn modelId="{FB4F3419-194F-284C-961E-072872A318F9}" type="presOf" srcId="{A2B663DA-FE8A-3446-82AA-96D3FD303061}" destId="{6F6B7244-BF79-6848-B377-8FCD8027BA0A}" srcOrd="0" destOrd="0" presId="urn:microsoft.com/office/officeart/2008/layout/RadialCluster"/>
    <dgm:cxn modelId="{8346C1F1-F870-2F44-969A-196E44B99A2E}" type="presOf" srcId="{0288EBEA-ADB0-FB4A-B196-99C480207AC7}" destId="{1B19CE3B-6BF9-EE40-9707-2E1EB4EFB5DF}" srcOrd="0" destOrd="0" presId="urn:microsoft.com/office/officeart/2008/layout/RadialCluster"/>
    <dgm:cxn modelId="{70543F05-283E-7846-ADBE-D0016146AAD5}" srcId="{F8BF5F72-9A6E-B547-98C4-84A6334F0F08}" destId="{846974F4-A73C-B740-955D-F6D99CB56651}" srcOrd="1" destOrd="0" parTransId="{A092785E-A509-2C4A-B91A-1C7630FF24F5}" sibTransId="{B9869E1F-762B-7D41-81C3-16FB9EA24A9D}"/>
    <dgm:cxn modelId="{9F84C216-F60B-E044-925C-B8B8886BBB57}" type="presOf" srcId="{036BE4D0-4C91-BE4C-9BBB-6B5AD868FFD3}" destId="{A035F27B-FDD6-B447-848F-99AF1CB2E0CA}" srcOrd="0" destOrd="0" presId="urn:microsoft.com/office/officeart/2008/layout/RadialCluster"/>
    <dgm:cxn modelId="{E15C3768-F680-814F-8E29-3EA2FDFBC88C}" type="presOf" srcId="{6C0CE56A-11AF-5847-B9D0-E8E351F03327}" destId="{876F9633-66DC-8244-AC83-22C3B2CB312E}" srcOrd="0" destOrd="0" presId="urn:microsoft.com/office/officeart/2008/layout/RadialCluster"/>
    <dgm:cxn modelId="{94DAA0F9-BDC1-954E-A984-5B5D9A86FFC5}" type="presOf" srcId="{850DB3B1-72D7-5143-BADB-F1260DED4AE4}" destId="{95D825F8-CD52-7041-B362-41FC91D0E7AA}" srcOrd="0" destOrd="0" presId="urn:microsoft.com/office/officeart/2008/layout/RadialCluster"/>
    <dgm:cxn modelId="{D7099630-61E8-B541-B3A2-A697370A6A9B}" type="presOf" srcId="{1F784AFB-9773-1F4D-B868-B9686AFB9058}" destId="{AAC5899B-BDD6-8F46-9DA8-EDC45A6EABE4}" srcOrd="0" destOrd="0" presId="urn:microsoft.com/office/officeart/2008/layout/RadialCluster"/>
    <dgm:cxn modelId="{DAD2B001-CCC5-784E-A5E1-0E4BDDE82847}" type="presOf" srcId="{CE77EB4B-BAF3-CE41-A55F-204DDF790C7F}" destId="{7FDB7B80-3D06-E449-BE40-F9DDB3F5B4FA}" srcOrd="0" destOrd="0" presId="urn:microsoft.com/office/officeart/2008/layout/RadialCluster"/>
    <dgm:cxn modelId="{A2424CAD-07DE-E94D-9AEA-52FE9B85E9FF}" type="presOf" srcId="{601F12B5-4A4B-6C4C-AE9F-A4E040D6A670}" destId="{D4BE4EC3-C7DD-D04A-805F-238FB23BEA4D}" srcOrd="0" destOrd="0" presId="urn:microsoft.com/office/officeart/2008/layout/RadialCluster"/>
    <dgm:cxn modelId="{AB551E99-E50B-9C4B-869C-4C0291767B4E}" type="presOf" srcId="{F8BF5F72-9A6E-B547-98C4-84A6334F0F08}" destId="{56CE4CC5-702B-7A40-8892-56CA0223CCA5}" srcOrd="0" destOrd="0" presId="urn:microsoft.com/office/officeart/2008/layout/RadialCluster"/>
    <dgm:cxn modelId="{C2E0509D-CEEE-3047-A021-F2F9DC18B4D3}" srcId="{601F12B5-4A4B-6C4C-AE9F-A4E040D6A670}" destId="{6C0CE56A-11AF-5847-B9D0-E8E351F03327}" srcOrd="1" destOrd="0" parTransId="{1D7A620F-783B-9148-8D9B-FADDEB3B1E55}" sibTransId="{6956D1E9-F2EF-6740-980B-D61B419A7870}"/>
    <dgm:cxn modelId="{0480DDDD-933B-FA46-8AC8-FB7D565D78D3}" type="presOf" srcId="{33E8D861-11D9-4846-857B-ACEA8DD0534A}" destId="{10B35E91-5275-C140-9079-53A7948CFD06}" srcOrd="0" destOrd="0" presId="urn:microsoft.com/office/officeart/2008/layout/RadialCluster"/>
    <dgm:cxn modelId="{98ED655D-108F-054F-B98F-E012F19AC9BC}" srcId="{601F12B5-4A4B-6C4C-AE9F-A4E040D6A670}" destId="{1F784AFB-9773-1F4D-B868-B9686AFB9058}" srcOrd="4" destOrd="0" parTransId="{CACBB61D-4353-8444-AD07-4C5012584A1D}" sibTransId="{B4D660D4-1069-C44B-B74C-4E49EE7BC870}"/>
    <dgm:cxn modelId="{B04A84D1-2097-CD41-AA20-62E975453A2E}" srcId="{601F12B5-4A4B-6C4C-AE9F-A4E040D6A670}" destId="{850DB3B1-72D7-5143-BADB-F1260DED4AE4}" srcOrd="6" destOrd="0" parTransId="{50A1E840-381A-354E-8E38-E09FE885AB73}" sibTransId="{D238F89E-51E9-5145-B938-DFF30B6A777E}"/>
    <dgm:cxn modelId="{11D00125-B989-6048-8A07-27364D78E679}" srcId="{601F12B5-4A4B-6C4C-AE9F-A4E040D6A670}" destId="{33E8D861-11D9-4846-857B-ACEA8DD0534A}" srcOrd="5" destOrd="0" parTransId="{A2B663DA-FE8A-3446-82AA-96D3FD303061}" sibTransId="{E0C93DBB-A26A-7B41-B01D-43DC958D421C}"/>
    <dgm:cxn modelId="{89EFECCF-ADCB-5640-835A-90555287DDA2}" type="presOf" srcId="{50A1E840-381A-354E-8E38-E09FE885AB73}" destId="{44B05CFB-18DA-2B49-874C-4EC246FAFF9B}" srcOrd="0" destOrd="0" presId="urn:microsoft.com/office/officeart/2008/layout/RadialCluster"/>
    <dgm:cxn modelId="{7A8D3E32-42AD-2B49-BF43-8FD9D9B8E0B7}" srcId="{601F12B5-4A4B-6C4C-AE9F-A4E040D6A670}" destId="{95CC5922-6804-3C46-AF59-95D20133E2D6}" srcOrd="2" destOrd="0" parTransId="{0288EBEA-ADB0-FB4A-B196-99C480207AC7}" sibTransId="{D840ADA6-C3E5-C04E-BEA2-C874B2A5AEE4}"/>
    <dgm:cxn modelId="{415AA5D8-793F-0647-9B11-6493BA3F9FA0}" type="presOf" srcId="{B3285C16-DBD4-584C-B794-20E4B7030592}" destId="{243ABE7F-A1E0-3945-AD11-1837103A79F6}" srcOrd="0" destOrd="0" presId="urn:microsoft.com/office/officeart/2008/layout/RadialCluster"/>
    <dgm:cxn modelId="{1574E8EC-D38A-6749-B026-A87B3B089F21}" type="presOf" srcId="{74A3377C-9E29-2646-BCC2-A39A6E6B3153}" destId="{7CEE1E71-7F94-E74C-8095-E305B31FDF0B}" srcOrd="0" destOrd="0" presId="urn:microsoft.com/office/officeart/2008/layout/RadialCluster"/>
    <dgm:cxn modelId="{1B1E566B-B44D-E944-950A-87854AD6C1BE}" type="presOf" srcId="{95CC5922-6804-3C46-AF59-95D20133E2D6}" destId="{C1BEC094-3A71-E940-B174-C5B300BF19C1}" srcOrd="0" destOrd="0" presId="urn:microsoft.com/office/officeart/2008/layout/RadialCluster"/>
    <dgm:cxn modelId="{21F44B58-263D-9C44-8FFF-D98D399D1E1A}" srcId="{F8BF5F72-9A6E-B547-98C4-84A6334F0F08}" destId="{601F12B5-4A4B-6C4C-AE9F-A4E040D6A670}" srcOrd="0" destOrd="0" parTransId="{9490C615-E6EA-CF4B-AEE6-906A95F8507B}" sibTransId="{F975CF31-9B20-1F4F-A39B-486DA6B72988}"/>
    <dgm:cxn modelId="{8B6FBEFD-BD6D-A64B-AC90-B1FEF87C1EBF}" type="presParOf" srcId="{56CE4CC5-702B-7A40-8892-56CA0223CCA5}" destId="{04E707FF-933E-5C41-A14E-FBD2892F86CB}" srcOrd="0" destOrd="0" presId="urn:microsoft.com/office/officeart/2008/layout/RadialCluster"/>
    <dgm:cxn modelId="{D62037E9-432A-F74D-AA3E-9A2BCB1C3EAE}" type="presParOf" srcId="{04E707FF-933E-5C41-A14E-FBD2892F86CB}" destId="{D4BE4EC3-C7DD-D04A-805F-238FB23BEA4D}" srcOrd="0" destOrd="0" presId="urn:microsoft.com/office/officeart/2008/layout/RadialCluster"/>
    <dgm:cxn modelId="{261F458C-A4C9-0A46-9BAF-28D01C3F719E}" type="presParOf" srcId="{04E707FF-933E-5C41-A14E-FBD2892F86CB}" destId="{7CEE1E71-7F94-E74C-8095-E305B31FDF0B}" srcOrd="1" destOrd="0" presId="urn:microsoft.com/office/officeart/2008/layout/RadialCluster"/>
    <dgm:cxn modelId="{0AB94DF9-8113-2742-AB65-7161B3268B32}" type="presParOf" srcId="{04E707FF-933E-5C41-A14E-FBD2892F86CB}" destId="{243ABE7F-A1E0-3945-AD11-1837103A79F6}" srcOrd="2" destOrd="0" presId="urn:microsoft.com/office/officeart/2008/layout/RadialCluster"/>
    <dgm:cxn modelId="{7040C3DA-25C0-2940-B7BD-19163C028787}" type="presParOf" srcId="{04E707FF-933E-5C41-A14E-FBD2892F86CB}" destId="{AEBFED40-299B-E44F-A731-43D3D68E341E}" srcOrd="3" destOrd="0" presId="urn:microsoft.com/office/officeart/2008/layout/RadialCluster"/>
    <dgm:cxn modelId="{A6C0F6A2-211D-1347-8059-4E414E4FAFF0}" type="presParOf" srcId="{04E707FF-933E-5C41-A14E-FBD2892F86CB}" destId="{876F9633-66DC-8244-AC83-22C3B2CB312E}" srcOrd="4" destOrd="0" presId="urn:microsoft.com/office/officeart/2008/layout/RadialCluster"/>
    <dgm:cxn modelId="{90C57ABE-5E66-A746-99C5-A3A7B2EF1DF2}" type="presParOf" srcId="{04E707FF-933E-5C41-A14E-FBD2892F86CB}" destId="{1B19CE3B-6BF9-EE40-9707-2E1EB4EFB5DF}" srcOrd="5" destOrd="0" presId="urn:microsoft.com/office/officeart/2008/layout/RadialCluster"/>
    <dgm:cxn modelId="{4746059D-3D45-ED40-87FA-FBB69CBCE4CF}" type="presParOf" srcId="{04E707FF-933E-5C41-A14E-FBD2892F86CB}" destId="{C1BEC094-3A71-E940-B174-C5B300BF19C1}" srcOrd="6" destOrd="0" presId="urn:microsoft.com/office/officeart/2008/layout/RadialCluster"/>
    <dgm:cxn modelId="{A1C76676-B1CA-2943-AF88-AF841575662C}" type="presParOf" srcId="{04E707FF-933E-5C41-A14E-FBD2892F86CB}" destId="{7FDB7B80-3D06-E449-BE40-F9DDB3F5B4FA}" srcOrd="7" destOrd="0" presId="urn:microsoft.com/office/officeart/2008/layout/RadialCluster"/>
    <dgm:cxn modelId="{C71EF325-8211-6E4B-BFC0-448C5E9688A3}" type="presParOf" srcId="{04E707FF-933E-5C41-A14E-FBD2892F86CB}" destId="{A035F27B-FDD6-B447-848F-99AF1CB2E0CA}" srcOrd="8" destOrd="0" presId="urn:microsoft.com/office/officeart/2008/layout/RadialCluster"/>
    <dgm:cxn modelId="{C7BD4DED-B7FB-7049-85E1-B9C9A168AD36}" type="presParOf" srcId="{04E707FF-933E-5C41-A14E-FBD2892F86CB}" destId="{4F40BC53-5E47-2440-A37C-B82BF3574A47}" srcOrd="9" destOrd="0" presId="urn:microsoft.com/office/officeart/2008/layout/RadialCluster"/>
    <dgm:cxn modelId="{BE220010-A866-DF41-9B18-E12ED91C5A31}" type="presParOf" srcId="{04E707FF-933E-5C41-A14E-FBD2892F86CB}" destId="{AAC5899B-BDD6-8F46-9DA8-EDC45A6EABE4}" srcOrd="10" destOrd="0" presId="urn:microsoft.com/office/officeart/2008/layout/RadialCluster"/>
    <dgm:cxn modelId="{53EB602A-F7DA-0E48-897D-77225FE39255}" type="presParOf" srcId="{04E707FF-933E-5C41-A14E-FBD2892F86CB}" destId="{6F6B7244-BF79-6848-B377-8FCD8027BA0A}" srcOrd="11" destOrd="0" presId="urn:microsoft.com/office/officeart/2008/layout/RadialCluster"/>
    <dgm:cxn modelId="{5413CE8A-CEE1-1147-A41A-141AB2266104}" type="presParOf" srcId="{04E707FF-933E-5C41-A14E-FBD2892F86CB}" destId="{10B35E91-5275-C140-9079-53A7948CFD06}" srcOrd="12" destOrd="0" presId="urn:microsoft.com/office/officeart/2008/layout/RadialCluster"/>
    <dgm:cxn modelId="{37ECFEA6-DC42-6D48-8337-D988158D8E50}" type="presParOf" srcId="{04E707FF-933E-5C41-A14E-FBD2892F86CB}" destId="{44B05CFB-18DA-2B49-874C-4EC246FAFF9B}" srcOrd="13" destOrd="0" presId="urn:microsoft.com/office/officeart/2008/layout/RadialCluster"/>
    <dgm:cxn modelId="{950ED011-ECC6-204A-86CF-B9C5A39E2E73}" type="presParOf" srcId="{04E707FF-933E-5C41-A14E-FBD2892F86CB}" destId="{95D825F8-CD52-7041-B362-41FC91D0E7AA}" srcOrd="14" destOrd="0" presId="urn:microsoft.com/office/officeart/2008/layout/RadialCluster"/>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8BF5F72-9A6E-B547-98C4-84A6334F0F08}" type="doc">
      <dgm:prSet loTypeId="urn:microsoft.com/office/officeart/2008/layout/RadialCluster" loCatId="" qsTypeId="urn:microsoft.com/office/officeart/2005/8/quickstyle/simple4" qsCatId="simple" csTypeId="urn:microsoft.com/office/officeart/2005/8/colors/accent1_2" csCatId="accent1" phldr="1"/>
      <dgm:spPr/>
      <dgm:t>
        <a:bodyPr/>
        <a:lstStyle/>
        <a:p>
          <a:endParaRPr lang="en-US"/>
        </a:p>
      </dgm:t>
    </dgm:pt>
    <dgm:pt modelId="{601F12B5-4A4B-6C4C-AE9F-A4E040D6A670}">
      <dgm:prSet phldrT="[Text]"/>
      <dgm:spPr>
        <a:solidFill>
          <a:srgbClr val="92D050"/>
        </a:solidFill>
      </dgm:spPr>
      <dgm:t>
        <a:bodyPr/>
        <a:lstStyle/>
        <a:p>
          <a:r>
            <a:rPr lang="en-US" dirty="0" smtClean="0">
              <a:solidFill>
                <a:srgbClr val="002060"/>
              </a:solidFill>
            </a:rPr>
            <a:t>Religion and…</a:t>
          </a:r>
          <a:endParaRPr lang="en-US" dirty="0">
            <a:solidFill>
              <a:srgbClr val="002060"/>
            </a:solidFill>
          </a:endParaRPr>
        </a:p>
      </dgm:t>
    </dgm:pt>
    <dgm:pt modelId="{9490C615-E6EA-CF4B-AEE6-906A95F8507B}" type="parTrans" cxnId="{21F44B58-263D-9C44-8FFF-D98D399D1E1A}">
      <dgm:prSet/>
      <dgm:spPr/>
      <dgm:t>
        <a:bodyPr/>
        <a:lstStyle/>
        <a:p>
          <a:endParaRPr lang="en-US"/>
        </a:p>
      </dgm:t>
    </dgm:pt>
    <dgm:pt modelId="{F975CF31-9B20-1F4F-A39B-486DA6B72988}" type="sibTrans" cxnId="{21F44B58-263D-9C44-8FFF-D98D399D1E1A}">
      <dgm:prSet/>
      <dgm:spPr/>
      <dgm:t>
        <a:bodyPr/>
        <a:lstStyle/>
        <a:p>
          <a:endParaRPr lang="en-US"/>
        </a:p>
      </dgm:t>
    </dgm:pt>
    <dgm:pt modelId="{B3285C16-DBD4-584C-B794-20E4B7030592}">
      <dgm:prSet phldrT="[Text]"/>
      <dgm:spPr>
        <a:solidFill>
          <a:srgbClr val="92D050"/>
        </a:solidFill>
      </dgm:spPr>
      <dgm:t>
        <a:bodyPr/>
        <a:lstStyle/>
        <a:p>
          <a:r>
            <a:rPr lang="en-US" dirty="0" smtClean="0"/>
            <a:t>Culture</a:t>
          </a:r>
          <a:endParaRPr lang="en-US" dirty="0"/>
        </a:p>
      </dgm:t>
    </dgm:pt>
    <dgm:pt modelId="{74A3377C-9E29-2646-BCC2-A39A6E6B3153}" type="parTrans" cxnId="{902CE800-BF6B-8343-A602-07091CC8D7C4}">
      <dgm:prSet/>
      <dgm:spPr/>
      <dgm:t>
        <a:bodyPr/>
        <a:lstStyle/>
        <a:p>
          <a:endParaRPr lang="en-US"/>
        </a:p>
      </dgm:t>
    </dgm:pt>
    <dgm:pt modelId="{D13C5909-B8BB-594A-91FC-4197AE8D4920}" type="sibTrans" cxnId="{902CE800-BF6B-8343-A602-07091CC8D7C4}">
      <dgm:prSet/>
      <dgm:spPr/>
      <dgm:t>
        <a:bodyPr/>
        <a:lstStyle/>
        <a:p>
          <a:endParaRPr lang="en-US"/>
        </a:p>
      </dgm:t>
    </dgm:pt>
    <dgm:pt modelId="{6C0CE56A-11AF-5847-B9D0-E8E351F03327}">
      <dgm:prSet phldrT="[Text]"/>
      <dgm:spPr>
        <a:solidFill>
          <a:srgbClr val="92D050"/>
        </a:solidFill>
      </dgm:spPr>
      <dgm:t>
        <a:bodyPr/>
        <a:lstStyle/>
        <a:p>
          <a:r>
            <a:rPr lang="en-US" dirty="0" smtClean="0"/>
            <a:t>Gender</a:t>
          </a:r>
          <a:endParaRPr lang="en-US" dirty="0"/>
        </a:p>
      </dgm:t>
    </dgm:pt>
    <dgm:pt modelId="{1D7A620F-783B-9148-8D9B-FADDEB3B1E55}" type="parTrans" cxnId="{C2E0509D-CEEE-3047-A021-F2F9DC18B4D3}">
      <dgm:prSet/>
      <dgm:spPr/>
      <dgm:t>
        <a:bodyPr/>
        <a:lstStyle/>
        <a:p>
          <a:endParaRPr lang="en-US"/>
        </a:p>
      </dgm:t>
    </dgm:pt>
    <dgm:pt modelId="{6956D1E9-F2EF-6740-980B-D61B419A7870}" type="sibTrans" cxnId="{C2E0509D-CEEE-3047-A021-F2F9DC18B4D3}">
      <dgm:prSet/>
      <dgm:spPr/>
      <dgm:t>
        <a:bodyPr/>
        <a:lstStyle/>
        <a:p>
          <a:endParaRPr lang="en-US"/>
        </a:p>
      </dgm:t>
    </dgm:pt>
    <dgm:pt modelId="{95CC5922-6804-3C46-AF59-95D20133E2D6}">
      <dgm:prSet phldrT="[Text]"/>
      <dgm:spPr>
        <a:solidFill>
          <a:srgbClr val="92D050"/>
        </a:solidFill>
      </dgm:spPr>
      <dgm:t>
        <a:bodyPr/>
        <a:lstStyle/>
        <a:p>
          <a:r>
            <a:rPr lang="en-US" dirty="0" smtClean="0"/>
            <a:t>Media</a:t>
          </a:r>
          <a:endParaRPr lang="en-US" dirty="0"/>
        </a:p>
      </dgm:t>
    </dgm:pt>
    <dgm:pt modelId="{0288EBEA-ADB0-FB4A-B196-99C480207AC7}" type="parTrans" cxnId="{7A8D3E32-42AD-2B49-BF43-8FD9D9B8E0B7}">
      <dgm:prSet/>
      <dgm:spPr/>
      <dgm:t>
        <a:bodyPr/>
        <a:lstStyle/>
        <a:p>
          <a:endParaRPr lang="en-US"/>
        </a:p>
      </dgm:t>
    </dgm:pt>
    <dgm:pt modelId="{D840ADA6-C3E5-C04E-BEA2-C874B2A5AEE4}" type="sibTrans" cxnId="{7A8D3E32-42AD-2B49-BF43-8FD9D9B8E0B7}">
      <dgm:prSet/>
      <dgm:spPr/>
      <dgm:t>
        <a:bodyPr/>
        <a:lstStyle/>
        <a:p>
          <a:endParaRPr lang="en-US"/>
        </a:p>
      </dgm:t>
    </dgm:pt>
    <dgm:pt modelId="{036BE4D0-4C91-BE4C-9BBB-6B5AD868FFD3}">
      <dgm:prSet/>
      <dgm:spPr>
        <a:solidFill>
          <a:srgbClr val="92D050"/>
        </a:solidFill>
      </dgm:spPr>
      <dgm:t>
        <a:bodyPr/>
        <a:lstStyle/>
        <a:p>
          <a:r>
            <a:rPr lang="en-US" dirty="0" smtClean="0"/>
            <a:t>Ritual</a:t>
          </a:r>
          <a:endParaRPr lang="en-US" dirty="0"/>
        </a:p>
      </dgm:t>
    </dgm:pt>
    <dgm:pt modelId="{CE77EB4B-BAF3-CE41-A55F-204DDF790C7F}" type="parTrans" cxnId="{971E39D0-2813-5B41-8A45-D3B7007E773D}">
      <dgm:prSet/>
      <dgm:spPr/>
      <dgm:t>
        <a:bodyPr/>
        <a:lstStyle/>
        <a:p>
          <a:endParaRPr lang="en-US"/>
        </a:p>
      </dgm:t>
    </dgm:pt>
    <dgm:pt modelId="{15C0F9F5-484B-BB40-951B-F8FFB38BD9E1}" type="sibTrans" cxnId="{971E39D0-2813-5B41-8A45-D3B7007E773D}">
      <dgm:prSet/>
      <dgm:spPr/>
      <dgm:t>
        <a:bodyPr/>
        <a:lstStyle/>
        <a:p>
          <a:endParaRPr lang="en-US"/>
        </a:p>
      </dgm:t>
    </dgm:pt>
    <dgm:pt modelId="{1F784AFB-9773-1F4D-B868-B9686AFB9058}">
      <dgm:prSet/>
      <dgm:spPr>
        <a:solidFill>
          <a:srgbClr val="92D050"/>
        </a:solidFill>
      </dgm:spPr>
      <dgm:t>
        <a:bodyPr/>
        <a:lstStyle/>
        <a:p>
          <a:r>
            <a:rPr lang="en-US" dirty="0" smtClean="0"/>
            <a:t>Texts</a:t>
          </a:r>
          <a:endParaRPr lang="en-US" dirty="0"/>
        </a:p>
      </dgm:t>
    </dgm:pt>
    <dgm:pt modelId="{CACBB61D-4353-8444-AD07-4C5012584A1D}" type="parTrans" cxnId="{98ED655D-108F-054F-B98F-E012F19AC9BC}">
      <dgm:prSet/>
      <dgm:spPr/>
      <dgm:t>
        <a:bodyPr/>
        <a:lstStyle/>
        <a:p>
          <a:endParaRPr lang="en-US"/>
        </a:p>
      </dgm:t>
    </dgm:pt>
    <dgm:pt modelId="{B4D660D4-1069-C44B-B74C-4E49EE7BC870}" type="sibTrans" cxnId="{98ED655D-108F-054F-B98F-E012F19AC9BC}">
      <dgm:prSet/>
      <dgm:spPr/>
      <dgm:t>
        <a:bodyPr/>
        <a:lstStyle/>
        <a:p>
          <a:endParaRPr lang="en-US"/>
        </a:p>
      </dgm:t>
    </dgm:pt>
    <dgm:pt modelId="{33E8D861-11D9-4846-857B-ACEA8DD0534A}">
      <dgm:prSet/>
      <dgm:spPr>
        <a:solidFill>
          <a:srgbClr val="92D050"/>
        </a:solidFill>
      </dgm:spPr>
      <dgm:t>
        <a:bodyPr/>
        <a:lstStyle/>
        <a:p>
          <a:r>
            <a:rPr lang="en-US" dirty="0" smtClean="0"/>
            <a:t>Belief</a:t>
          </a:r>
          <a:endParaRPr lang="en-US" dirty="0"/>
        </a:p>
      </dgm:t>
    </dgm:pt>
    <dgm:pt modelId="{A2B663DA-FE8A-3446-82AA-96D3FD303061}" type="parTrans" cxnId="{11D00125-B989-6048-8A07-27364D78E679}">
      <dgm:prSet/>
      <dgm:spPr/>
      <dgm:t>
        <a:bodyPr/>
        <a:lstStyle/>
        <a:p>
          <a:endParaRPr lang="en-US"/>
        </a:p>
      </dgm:t>
    </dgm:pt>
    <dgm:pt modelId="{E0C93DBB-A26A-7B41-B01D-43DC958D421C}" type="sibTrans" cxnId="{11D00125-B989-6048-8A07-27364D78E679}">
      <dgm:prSet/>
      <dgm:spPr/>
      <dgm:t>
        <a:bodyPr/>
        <a:lstStyle/>
        <a:p>
          <a:endParaRPr lang="en-US"/>
        </a:p>
      </dgm:t>
    </dgm:pt>
    <dgm:pt modelId="{846974F4-A73C-B740-955D-F6D99CB56651}">
      <dgm:prSet phldrT="[Text]" phldr="1"/>
      <dgm:spPr/>
      <dgm:t>
        <a:bodyPr/>
        <a:lstStyle/>
        <a:p>
          <a:endParaRPr lang="en-US"/>
        </a:p>
      </dgm:t>
    </dgm:pt>
    <dgm:pt modelId="{B9869E1F-762B-7D41-81C3-16FB9EA24A9D}" type="sibTrans" cxnId="{70543F05-283E-7846-ADBE-D0016146AAD5}">
      <dgm:prSet/>
      <dgm:spPr/>
      <dgm:t>
        <a:bodyPr/>
        <a:lstStyle/>
        <a:p>
          <a:endParaRPr lang="en-US"/>
        </a:p>
      </dgm:t>
    </dgm:pt>
    <dgm:pt modelId="{A092785E-A509-2C4A-B91A-1C7630FF24F5}" type="parTrans" cxnId="{70543F05-283E-7846-ADBE-D0016146AAD5}">
      <dgm:prSet/>
      <dgm:spPr/>
      <dgm:t>
        <a:bodyPr/>
        <a:lstStyle/>
        <a:p>
          <a:endParaRPr lang="en-US"/>
        </a:p>
      </dgm:t>
    </dgm:pt>
    <dgm:pt modelId="{850DB3B1-72D7-5143-BADB-F1260DED4AE4}">
      <dgm:prSet/>
      <dgm:spPr>
        <a:solidFill>
          <a:srgbClr val="92D050"/>
        </a:solidFill>
      </dgm:spPr>
      <dgm:t>
        <a:bodyPr/>
        <a:lstStyle/>
        <a:p>
          <a:r>
            <a:rPr lang="en-US" dirty="0" smtClean="0"/>
            <a:t>Violence</a:t>
          </a:r>
          <a:endParaRPr lang="en-US" dirty="0"/>
        </a:p>
      </dgm:t>
    </dgm:pt>
    <dgm:pt modelId="{D238F89E-51E9-5145-B938-DFF30B6A777E}" type="sibTrans" cxnId="{B04A84D1-2097-CD41-AA20-62E975453A2E}">
      <dgm:prSet/>
      <dgm:spPr/>
      <dgm:t>
        <a:bodyPr/>
        <a:lstStyle/>
        <a:p>
          <a:endParaRPr lang="en-US"/>
        </a:p>
      </dgm:t>
    </dgm:pt>
    <dgm:pt modelId="{50A1E840-381A-354E-8E38-E09FE885AB73}" type="parTrans" cxnId="{B04A84D1-2097-CD41-AA20-62E975453A2E}">
      <dgm:prSet/>
      <dgm:spPr/>
      <dgm:t>
        <a:bodyPr/>
        <a:lstStyle/>
        <a:p>
          <a:endParaRPr lang="en-US"/>
        </a:p>
      </dgm:t>
    </dgm:pt>
    <dgm:pt modelId="{56CE4CC5-702B-7A40-8892-56CA0223CCA5}" type="pres">
      <dgm:prSet presAssocID="{F8BF5F72-9A6E-B547-98C4-84A6334F0F08}" presName="Name0" presStyleCnt="0">
        <dgm:presLayoutVars>
          <dgm:chMax val="1"/>
          <dgm:chPref val="1"/>
          <dgm:dir/>
          <dgm:animOne val="branch"/>
          <dgm:animLvl val="lvl"/>
        </dgm:presLayoutVars>
      </dgm:prSet>
      <dgm:spPr/>
      <dgm:t>
        <a:bodyPr/>
        <a:lstStyle/>
        <a:p>
          <a:endParaRPr lang="en-GB"/>
        </a:p>
      </dgm:t>
    </dgm:pt>
    <dgm:pt modelId="{04E707FF-933E-5C41-A14E-FBD2892F86CB}" type="pres">
      <dgm:prSet presAssocID="{601F12B5-4A4B-6C4C-AE9F-A4E040D6A670}" presName="singleCycle" presStyleCnt="0"/>
      <dgm:spPr/>
    </dgm:pt>
    <dgm:pt modelId="{D4BE4EC3-C7DD-D04A-805F-238FB23BEA4D}" type="pres">
      <dgm:prSet presAssocID="{601F12B5-4A4B-6C4C-AE9F-A4E040D6A670}" presName="singleCenter" presStyleLbl="node1" presStyleIdx="0" presStyleCnt="8" custScaleX="135554">
        <dgm:presLayoutVars>
          <dgm:chMax val="7"/>
          <dgm:chPref val="7"/>
        </dgm:presLayoutVars>
      </dgm:prSet>
      <dgm:spPr/>
      <dgm:t>
        <a:bodyPr/>
        <a:lstStyle/>
        <a:p>
          <a:endParaRPr lang="en-GB"/>
        </a:p>
      </dgm:t>
    </dgm:pt>
    <dgm:pt modelId="{7CEE1E71-7F94-E74C-8095-E305B31FDF0B}" type="pres">
      <dgm:prSet presAssocID="{74A3377C-9E29-2646-BCC2-A39A6E6B3153}" presName="Name56" presStyleLbl="parChTrans1D2" presStyleIdx="0" presStyleCnt="7"/>
      <dgm:spPr/>
      <dgm:t>
        <a:bodyPr/>
        <a:lstStyle/>
        <a:p>
          <a:endParaRPr lang="en-GB"/>
        </a:p>
      </dgm:t>
    </dgm:pt>
    <dgm:pt modelId="{243ABE7F-A1E0-3945-AD11-1837103A79F6}" type="pres">
      <dgm:prSet presAssocID="{B3285C16-DBD4-584C-B794-20E4B7030592}" presName="text0" presStyleLbl="node1" presStyleIdx="1" presStyleCnt="8" custScaleX="185768">
        <dgm:presLayoutVars>
          <dgm:bulletEnabled val="1"/>
        </dgm:presLayoutVars>
      </dgm:prSet>
      <dgm:spPr/>
      <dgm:t>
        <a:bodyPr/>
        <a:lstStyle/>
        <a:p>
          <a:endParaRPr lang="en-GB"/>
        </a:p>
      </dgm:t>
    </dgm:pt>
    <dgm:pt modelId="{AEBFED40-299B-E44F-A731-43D3D68E341E}" type="pres">
      <dgm:prSet presAssocID="{1D7A620F-783B-9148-8D9B-FADDEB3B1E55}" presName="Name56" presStyleLbl="parChTrans1D2" presStyleIdx="1" presStyleCnt="7"/>
      <dgm:spPr/>
      <dgm:t>
        <a:bodyPr/>
        <a:lstStyle/>
        <a:p>
          <a:endParaRPr lang="en-GB"/>
        </a:p>
      </dgm:t>
    </dgm:pt>
    <dgm:pt modelId="{876F9633-66DC-8244-AC83-22C3B2CB312E}" type="pres">
      <dgm:prSet presAssocID="{6C0CE56A-11AF-5847-B9D0-E8E351F03327}" presName="text0" presStyleLbl="node1" presStyleIdx="2" presStyleCnt="8" custScaleX="255780" custRadScaleRad="138116" custRadScaleInc="18352">
        <dgm:presLayoutVars>
          <dgm:bulletEnabled val="1"/>
        </dgm:presLayoutVars>
      </dgm:prSet>
      <dgm:spPr/>
      <dgm:t>
        <a:bodyPr/>
        <a:lstStyle/>
        <a:p>
          <a:endParaRPr lang="en-US"/>
        </a:p>
      </dgm:t>
    </dgm:pt>
    <dgm:pt modelId="{1B19CE3B-6BF9-EE40-9707-2E1EB4EFB5DF}" type="pres">
      <dgm:prSet presAssocID="{0288EBEA-ADB0-FB4A-B196-99C480207AC7}" presName="Name56" presStyleLbl="parChTrans1D2" presStyleIdx="2" presStyleCnt="7"/>
      <dgm:spPr/>
      <dgm:t>
        <a:bodyPr/>
        <a:lstStyle/>
        <a:p>
          <a:endParaRPr lang="en-GB"/>
        </a:p>
      </dgm:t>
    </dgm:pt>
    <dgm:pt modelId="{C1BEC094-3A71-E940-B174-C5B300BF19C1}" type="pres">
      <dgm:prSet presAssocID="{95CC5922-6804-3C46-AF59-95D20133E2D6}" presName="text0" presStyleLbl="node1" presStyleIdx="3" presStyleCnt="8" custAng="0" custScaleX="203020" custScaleY="108136" custRadScaleRad="141183" custRadScaleInc="-39563">
        <dgm:presLayoutVars>
          <dgm:bulletEnabled val="1"/>
        </dgm:presLayoutVars>
      </dgm:prSet>
      <dgm:spPr/>
      <dgm:t>
        <a:bodyPr/>
        <a:lstStyle/>
        <a:p>
          <a:endParaRPr lang="en-US"/>
        </a:p>
      </dgm:t>
    </dgm:pt>
    <dgm:pt modelId="{7FDB7B80-3D06-E449-BE40-F9DDB3F5B4FA}" type="pres">
      <dgm:prSet presAssocID="{CE77EB4B-BAF3-CE41-A55F-204DDF790C7F}" presName="Name56" presStyleLbl="parChTrans1D2" presStyleIdx="3" presStyleCnt="7"/>
      <dgm:spPr/>
      <dgm:t>
        <a:bodyPr/>
        <a:lstStyle/>
        <a:p>
          <a:endParaRPr lang="en-GB"/>
        </a:p>
      </dgm:t>
    </dgm:pt>
    <dgm:pt modelId="{A035F27B-FDD6-B447-848F-99AF1CB2E0CA}" type="pres">
      <dgm:prSet presAssocID="{036BE4D0-4C91-BE4C-9BBB-6B5AD868FFD3}" presName="text0" presStyleLbl="node1" presStyleIdx="4" presStyleCnt="8" custScaleX="212857" custRadScaleRad="149489" custRadScaleInc="-119602">
        <dgm:presLayoutVars>
          <dgm:bulletEnabled val="1"/>
        </dgm:presLayoutVars>
      </dgm:prSet>
      <dgm:spPr/>
      <dgm:t>
        <a:bodyPr/>
        <a:lstStyle/>
        <a:p>
          <a:endParaRPr lang="en-US"/>
        </a:p>
      </dgm:t>
    </dgm:pt>
    <dgm:pt modelId="{4F40BC53-5E47-2440-A37C-B82BF3574A47}" type="pres">
      <dgm:prSet presAssocID="{CACBB61D-4353-8444-AD07-4C5012584A1D}" presName="Name56" presStyleLbl="parChTrans1D2" presStyleIdx="4" presStyleCnt="7"/>
      <dgm:spPr/>
      <dgm:t>
        <a:bodyPr/>
        <a:lstStyle/>
        <a:p>
          <a:endParaRPr lang="en-GB"/>
        </a:p>
      </dgm:t>
    </dgm:pt>
    <dgm:pt modelId="{AAC5899B-BDD6-8F46-9DA8-EDC45A6EABE4}" type="pres">
      <dgm:prSet presAssocID="{1F784AFB-9773-1F4D-B868-B9686AFB9058}" presName="text0" presStyleLbl="node1" presStyleIdx="5" presStyleCnt="8" custScaleX="199572" custRadScaleRad="85325" custRadScaleInc="-60449">
        <dgm:presLayoutVars>
          <dgm:bulletEnabled val="1"/>
        </dgm:presLayoutVars>
      </dgm:prSet>
      <dgm:spPr/>
      <dgm:t>
        <a:bodyPr/>
        <a:lstStyle/>
        <a:p>
          <a:endParaRPr lang="en-US"/>
        </a:p>
      </dgm:t>
    </dgm:pt>
    <dgm:pt modelId="{6F6B7244-BF79-6848-B377-8FCD8027BA0A}" type="pres">
      <dgm:prSet presAssocID="{A2B663DA-FE8A-3446-82AA-96D3FD303061}" presName="Name56" presStyleLbl="parChTrans1D2" presStyleIdx="5" presStyleCnt="7"/>
      <dgm:spPr/>
      <dgm:t>
        <a:bodyPr/>
        <a:lstStyle/>
        <a:p>
          <a:endParaRPr lang="en-GB"/>
        </a:p>
      </dgm:t>
    </dgm:pt>
    <dgm:pt modelId="{10B35E91-5275-C140-9079-53A7948CFD06}" type="pres">
      <dgm:prSet presAssocID="{33E8D861-11D9-4846-857B-ACEA8DD0534A}" presName="text0" presStyleLbl="node1" presStyleIdx="6" presStyleCnt="8" custScaleX="289684" custRadScaleRad="141652" custRadScaleInc="-4441">
        <dgm:presLayoutVars>
          <dgm:bulletEnabled val="1"/>
        </dgm:presLayoutVars>
      </dgm:prSet>
      <dgm:spPr/>
      <dgm:t>
        <a:bodyPr/>
        <a:lstStyle/>
        <a:p>
          <a:endParaRPr lang="en-US"/>
        </a:p>
      </dgm:t>
    </dgm:pt>
    <dgm:pt modelId="{44B05CFB-18DA-2B49-874C-4EC246FAFF9B}" type="pres">
      <dgm:prSet presAssocID="{50A1E840-381A-354E-8E38-E09FE885AB73}" presName="Name56" presStyleLbl="parChTrans1D2" presStyleIdx="6" presStyleCnt="7"/>
      <dgm:spPr/>
      <dgm:t>
        <a:bodyPr/>
        <a:lstStyle/>
        <a:p>
          <a:endParaRPr lang="en-GB"/>
        </a:p>
      </dgm:t>
    </dgm:pt>
    <dgm:pt modelId="{95D825F8-CD52-7041-B362-41FC91D0E7AA}" type="pres">
      <dgm:prSet presAssocID="{850DB3B1-72D7-5143-BADB-F1260DED4AE4}" presName="text0" presStyleLbl="node1" presStyleIdx="7" presStyleCnt="8" custScaleX="194702" custRadScaleRad="147561" custRadScaleInc="-26265">
        <dgm:presLayoutVars>
          <dgm:bulletEnabled val="1"/>
        </dgm:presLayoutVars>
      </dgm:prSet>
      <dgm:spPr/>
      <dgm:t>
        <a:bodyPr/>
        <a:lstStyle/>
        <a:p>
          <a:endParaRPr lang="en-US"/>
        </a:p>
      </dgm:t>
    </dgm:pt>
  </dgm:ptLst>
  <dgm:cxnLst>
    <dgm:cxn modelId="{F971270E-99E1-1E46-A45D-57401AFCCB00}" type="presOf" srcId="{50A1E840-381A-354E-8E38-E09FE885AB73}" destId="{44B05CFB-18DA-2B49-874C-4EC246FAFF9B}" srcOrd="0" destOrd="0" presId="urn:microsoft.com/office/officeart/2008/layout/RadialCluster"/>
    <dgm:cxn modelId="{902CE800-BF6B-8343-A602-07091CC8D7C4}" srcId="{601F12B5-4A4B-6C4C-AE9F-A4E040D6A670}" destId="{B3285C16-DBD4-584C-B794-20E4B7030592}" srcOrd="0" destOrd="0" parTransId="{74A3377C-9E29-2646-BCC2-A39A6E6B3153}" sibTransId="{D13C5909-B8BB-594A-91FC-4197AE8D4920}"/>
    <dgm:cxn modelId="{DC7E50B3-592E-8941-B42D-65EF5C5E785D}" type="presOf" srcId="{CE77EB4B-BAF3-CE41-A55F-204DDF790C7F}" destId="{7FDB7B80-3D06-E449-BE40-F9DDB3F5B4FA}" srcOrd="0" destOrd="0" presId="urn:microsoft.com/office/officeart/2008/layout/RadialCluster"/>
    <dgm:cxn modelId="{8904CA73-0318-4A46-9F2A-5D2EBDD95B3C}" type="presOf" srcId="{B3285C16-DBD4-584C-B794-20E4B7030592}" destId="{243ABE7F-A1E0-3945-AD11-1837103A79F6}" srcOrd="0" destOrd="0" presId="urn:microsoft.com/office/officeart/2008/layout/RadialCluster"/>
    <dgm:cxn modelId="{3FE308DF-54D7-344A-ABC4-23F0EE96A11F}" type="presOf" srcId="{850DB3B1-72D7-5143-BADB-F1260DED4AE4}" destId="{95D825F8-CD52-7041-B362-41FC91D0E7AA}" srcOrd="0" destOrd="0" presId="urn:microsoft.com/office/officeart/2008/layout/RadialCluster"/>
    <dgm:cxn modelId="{971E39D0-2813-5B41-8A45-D3B7007E773D}" srcId="{601F12B5-4A4B-6C4C-AE9F-A4E040D6A670}" destId="{036BE4D0-4C91-BE4C-9BBB-6B5AD868FFD3}" srcOrd="3" destOrd="0" parTransId="{CE77EB4B-BAF3-CE41-A55F-204DDF790C7F}" sibTransId="{15C0F9F5-484B-BB40-951B-F8FFB38BD9E1}"/>
    <dgm:cxn modelId="{676094EE-896A-9947-B07E-497F05DA15E3}" type="presOf" srcId="{601F12B5-4A4B-6C4C-AE9F-A4E040D6A670}" destId="{D4BE4EC3-C7DD-D04A-805F-238FB23BEA4D}" srcOrd="0" destOrd="0" presId="urn:microsoft.com/office/officeart/2008/layout/RadialCluster"/>
    <dgm:cxn modelId="{DBD42CC2-627D-6040-B082-8A5C3C9A931A}" type="presOf" srcId="{1D7A620F-783B-9148-8D9B-FADDEB3B1E55}" destId="{AEBFED40-299B-E44F-A731-43D3D68E341E}" srcOrd="0" destOrd="0" presId="urn:microsoft.com/office/officeart/2008/layout/RadialCluster"/>
    <dgm:cxn modelId="{E7CE282C-9D9F-344E-B06D-BE2C71A9C857}" type="presOf" srcId="{74A3377C-9E29-2646-BCC2-A39A6E6B3153}" destId="{7CEE1E71-7F94-E74C-8095-E305B31FDF0B}" srcOrd="0" destOrd="0" presId="urn:microsoft.com/office/officeart/2008/layout/RadialCluster"/>
    <dgm:cxn modelId="{E80562E1-2085-F64F-84DA-BCBF83B7B3C8}" type="presOf" srcId="{F8BF5F72-9A6E-B547-98C4-84A6334F0F08}" destId="{56CE4CC5-702B-7A40-8892-56CA0223CCA5}" srcOrd="0" destOrd="0" presId="urn:microsoft.com/office/officeart/2008/layout/RadialCluster"/>
    <dgm:cxn modelId="{70543F05-283E-7846-ADBE-D0016146AAD5}" srcId="{F8BF5F72-9A6E-B547-98C4-84A6334F0F08}" destId="{846974F4-A73C-B740-955D-F6D99CB56651}" srcOrd="1" destOrd="0" parTransId="{A092785E-A509-2C4A-B91A-1C7630FF24F5}" sibTransId="{B9869E1F-762B-7D41-81C3-16FB9EA24A9D}"/>
    <dgm:cxn modelId="{FDACFEFF-3D95-4341-80B8-8781C7C0A790}" type="presOf" srcId="{33E8D861-11D9-4846-857B-ACEA8DD0534A}" destId="{10B35E91-5275-C140-9079-53A7948CFD06}" srcOrd="0" destOrd="0" presId="urn:microsoft.com/office/officeart/2008/layout/RadialCluster"/>
    <dgm:cxn modelId="{DA657B28-2F52-3640-BB64-E5C3CE1A2429}" type="presOf" srcId="{A2B663DA-FE8A-3446-82AA-96D3FD303061}" destId="{6F6B7244-BF79-6848-B377-8FCD8027BA0A}" srcOrd="0" destOrd="0" presId="urn:microsoft.com/office/officeart/2008/layout/RadialCluster"/>
    <dgm:cxn modelId="{657BD95D-A469-924A-A7D3-A4F9595418C0}" type="presOf" srcId="{0288EBEA-ADB0-FB4A-B196-99C480207AC7}" destId="{1B19CE3B-6BF9-EE40-9707-2E1EB4EFB5DF}" srcOrd="0" destOrd="0" presId="urn:microsoft.com/office/officeart/2008/layout/RadialCluster"/>
    <dgm:cxn modelId="{DF88122F-1DD7-A842-B28C-4B38746BE10D}" type="presOf" srcId="{6C0CE56A-11AF-5847-B9D0-E8E351F03327}" destId="{876F9633-66DC-8244-AC83-22C3B2CB312E}" srcOrd="0" destOrd="0" presId="urn:microsoft.com/office/officeart/2008/layout/RadialCluster"/>
    <dgm:cxn modelId="{388BB0AA-A880-AE4B-A7CD-9052E40A40B5}" type="presOf" srcId="{1F784AFB-9773-1F4D-B868-B9686AFB9058}" destId="{AAC5899B-BDD6-8F46-9DA8-EDC45A6EABE4}" srcOrd="0" destOrd="0" presId="urn:microsoft.com/office/officeart/2008/layout/RadialCluster"/>
    <dgm:cxn modelId="{C2E0509D-CEEE-3047-A021-F2F9DC18B4D3}" srcId="{601F12B5-4A4B-6C4C-AE9F-A4E040D6A670}" destId="{6C0CE56A-11AF-5847-B9D0-E8E351F03327}" srcOrd="1" destOrd="0" parTransId="{1D7A620F-783B-9148-8D9B-FADDEB3B1E55}" sibTransId="{6956D1E9-F2EF-6740-980B-D61B419A7870}"/>
    <dgm:cxn modelId="{98ED655D-108F-054F-B98F-E012F19AC9BC}" srcId="{601F12B5-4A4B-6C4C-AE9F-A4E040D6A670}" destId="{1F784AFB-9773-1F4D-B868-B9686AFB9058}" srcOrd="4" destOrd="0" parTransId="{CACBB61D-4353-8444-AD07-4C5012584A1D}" sibTransId="{B4D660D4-1069-C44B-B74C-4E49EE7BC870}"/>
    <dgm:cxn modelId="{50A85AC4-CA1F-2F4F-90C8-6072B2015B6B}" type="presOf" srcId="{036BE4D0-4C91-BE4C-9BBB-6B5AD868FFD3}" destId="{A035F27B-FDD6-B447-848F-99AF1CB2E0CA}" srcOrd="0" destOrd="0" presId="urn:microsoft.com/office/officeart/2008/layout/RadialCluster"/>
    <dgm:cxn modelId="{D3FDEE29-47ED-4E4B-BC95-57DE65BA0C37}" type="presOf" srcId="{CACBB61D-4353-8444-AD07-4C5012584A1D}" destId="{4F40BC53-5E47-2440-A37C-B82BF3574A47}" srcOrd="0" destOrd="0" presId="urn:microsoft.com/office/officeart/2008/layout/RadialCluster"/>
    <dgm:cxn modelId="{B04A84D1-2097-CD41-AA20-62E975453A2E}" srcId="{601F12B5-4A4B-6C4C-AE9F-A4E040D6A670}" destId="{850DB3B1-72D7-5143-BADB-F1260DED4AE4}" srcOrd="6" destOrd="0" parTransId="{50A1E840-381A-354E-8E38-E09FE885AB73}" sibTransId="{D238F89E-51E9-5145-B938-DFF30B6A777E}"/>
    <dgm:cxn modelId="{11D00125-B989-6048-8A07-27364D78E679}" srcId="{601F12B5-4A4B-6C4C-AE9F-A4E040D6A670}" destId="{33E8D861-11D9-4846-857B-ACEA8DD0534A}" srcOrd="5" destOrd="0" parTransId="{A2B663DA-FE8A-3446-82AA-96D3FD303061}" sibTransId="{E0C93DBB-A26A-7B41-B01D-43DC958D421C}"/>
    <dgm:cxn modelId="{7A8D3E32-42AD-2B49-BF43-8FD9D9B8E0B7}" srcId="{601F12B5-4A4B-6C4C-AE9F-A4E040D6A670}" destId="{95CC5922-6804-3C46-AF59-95D20133E2D6}" srcOrd="2" destOrd="0" parTransId="{0288EBEA-ADB0-FB4A-B196-99C480207AC7}" sibTransId="{D840ADA6-C3E5-C04E-BEA2-C874B2A5AEE4}"/>
    <dgm:cxn modelId="{21F44B58-263D-9C44-8FFF-D98D399D1E1A}" srcId="{F8BF5F72-9A6E-B547-98C4-84A6334F0F08}" destId="{601F12B5-4A4B-6C4C-AE9F-A4E040D6A670}" srcOrd="0" destOrd="0" parTransId="{9490C615-E6EA-CF4B-AEE6-906A95F8507B}" sibTransId="{F975CF31-9B20-1F4F-A39B-486DA6B72988}"/>
    <dgm:cxn modelId="{0383506B-16BA-C344-B6B3-6CC818D26B1C}" type="presOf" srcId="{95CC5922-6804-3C46-AF59-95D20133E2D6}" destId="{C1BEC094-3A71-E940-B174-C5B300BF19C1}" srcOrd="0" destOrd="0" presId="urn:microsoft.com/office/officeart/2008/layout/RadialCluster"/>
    <dgm:cxn modelId="{AA3C8A36-08EA-424B-A898-A44DEFC7A7F6}" type="presParOf" srcId="{56CE4CC5-702B-7A40-8892-56CA0223CCA5}" destId="{04E707FF-933E-5C41-A14E-FBD2892F86CB}" srcOrd="0" destOrd="0" presId="urn:microsoft.com/office/officeart/2008/layout/RadialCluster"/>
    <dgm:cxn modelId="{E605F51E-9DD6-794B-83A8-26CC01D0BACC}" type="presParOf" srcId="{04E707FF-933E-5C41-A14E-FBD2892F86CB}" destId="{D4BE4EC3-C7DD-D04A-805F-238FB23BEA4D}" srcOrd="0" destOrd="0" presId="urn:microsoft.com/office/officeart/2008/layout/RadialCluster"/>
    <dgm:cxn modelId="{754F542B-B9A4-424B-9E1B-6C0B5033702C}" type="presParOf" srcId="{04E707FF-933E-5C41-A14E-FBD2892F86CB}" destId="{7CEE1E71-7F94-E74C-8095-E305B31FDF0B}" srcOrd="1" destOrd="0" presId="urn:microsoft.com/office/officeart/2008/layout/RadialCluster"/>
    <dgm:cxn modelId="{0B7772DC-88A7-9D42-85EB-7F81B2E0D76C}" type="presParOf" srcId="{04E707FF-933E-5C41-A14E-FBD2892F86CB}" destId="{243ABE7F-A1E0-3945-AD11-1837103A79F6}" srcOrd="2" destOrd="0" presId="urn:microsoft.com/office/officeart/2008/layout/RadialCluster"/>
    <dgm:cxn modelId="{7F27D93A-DCEF-1D47-BDEB-63156AD9421D}" type="presParOf" srcId="{04E707FF-933E-5C41-A14E-FBD2892F86CB}" destId="{AEBFED40-299B-E44F-A731-43D3D68E341E}" srcOrd="3" destOrd="0" presId="urn:microsoft.com/office/officeart/2008/layout/RadialCluster"/>
    <dgm:cxn modelId="{083A4A61-2F3F-A447-BDC2-221413A9EB8C}" type="presParOf" srcId="{04E707FF-933E-5C41-A14E-FBD2892F86CB}" destId="{876F9633-66DC-8244-AC83-22C3B2CB312E}" srcOrd="4" destOrd="0" presId="urn:microsoft.com/office/officeart/2008/layout/RadialCluster"/>
    <dgm:cxn modelId="{8463882C-1F7F-E349-A32C-68BF38080331}" type="presParOf" srcId="{04E707FF-933E-5C41-A14E-FBD2892F86CB}" destId="{1B19CE3B-6BF9-EE40-9707-2E1EB4EFB5DF}" srcOrd="5" destOrd="0" presId="urn:microsoft.com/office/officeart/2008/layout/RadialCluster"/>
    <dgm:cxn modelId="{0C98A5F9-91D0-C34D-9BF1-3782213F8311}" type="presParOf" srcId="{04E707FF-933E-5C41-A14E-FBD2892F86CB}" destId="{C1BEC094-3A71-E940-B174-C5B300BF19C1}" srcOrd="6" destOrd="0" presId="urn:microsoft.com/office/officeart/2008/layout/RadialCluster"/>
    <dgm:cxn modelId="{86B4B684-8D8A-0B44-9B5F-A8B7D2B23077}" type="presParOf" srcId="{04E707FF-933E-5C41-A14E-FBD2892F86CB}" destId="{7FDB7B80-3D06-E449-BE40-F9DDB3F5B4FA}" srcOrd="7" destOrd="0" presId="urn:microsoft.com/office/officeart/2008/layout/RadialCluster"/>
    <dgm:cxn modelId="{125D84AE-1600-C941-86AD-BA577CAB71B6}" type="presParOf" srcId="{04E707FF-933E-5C41-A14E-FBD2892F86CB}" destId="{A035F27B-FDD6-B447-848F-99AF1CB2E0CA}" srcOrd="8" destOrd="0" presId="urn:microsoft.com/office/officeart/2008/layout/RadialCluster"/>
    <dgm:cxn modelId="{A2C339E6-6325-8842-B15D-49ED7D633C46}" type="presParOf" srcId="{04E707FF-933E-5C41-A14E-FBD2892F86CB}" destId="{4F40BC53-5E47-2440-A37C-B82BF3574A47}" srcOrd="9" destOrd="0" presId="urn:microsoft.com/office/officeart/2008/layout/RadialCluster"/>
    <dgm:cxn modelId="{EF610DF4-31F5-E34A-9919-36DA377B7918}" type="presParOf" srcId="{04E707FF-933E-5C41-A14E-FBD2892F86CB}" destId="{AAC5899B-BDD6-8F46-9DA8-EDC45A6EABE4}" srcOrd="10" destOrd="0" presId="urn:microsoft.com/office/officeart/2008/layout/RadialCluster"/>
    <dgm:cxn modelId="{61CBC2B4-CD8F-AA4E-9F46-C8F98B1C58F2}" type="presParOf" srcId="{04E707FF-933E-5C41-A14E-FBD2892F86CB}" destId="{6F6B7244-BF79-6848-B377-8FCD8027BA0A}" srcOrd="11" destOrd="0" presId="urn:microsoft.com/office/officeart/2008/layout/RadialCluster"/>
    <dgm:cxn modelId="{CEC7EF92-3753-E944-A3C4-9168952A9282}" type="presParOf" srcId="{04E707FF-933E-5C41-A14E-FBD2892F86CB}" destId="{10B35E91-5275-C140-9079-53A7948CFD06}" srcOrd="12" destOrd="0" presId="urn:microsoft.com/office/officeart/2008/layout/RadialCluster"/>
    <dgm:cxn modelId="{EA2CCD4C-EF94-E94D-9221-A7222FF0935B}" type="presParOf" srcId="{04E707FF-933E-5C41-A14E-FBD2892F86CB}" destId="{44B05CFB-18DA-2B49-874C-4EC246FAFF9B}" srcOrd="13" destOrd="0" presId="urn:microsoft.com/office/officeart/2008/layout/RadialCluster"/>
    <dgm:cxn modelId="{BDF359FA-6BC6-0143-A5A1-8DC4AB6CC75A}" type="presParOf" srcId="{04E707FF-933E-5C41-A14E-FBD2892F86CB}" destId="{95D825F8-CD52-7041-B362-41FC91D0E7AA}" srcOrd="14" destOrd="0" presId="urn:microsoft.com/office/officeart/2008/layout/RadialCluster"/>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BE4EC3-C7DD-D04A-805F-238FB23BEA4D}">
      <dsp:nvSpPr>
        <dsp:cNvPr id="0" name=""/>
        <dsp:cNvSpPr/>
      </dsp:nvSpPr>
      <dsp:spPr>
        <a:xfrm>
          <a:off x="3349494" y="1802976"/>
          <a:ext cx="1980101" cy="1460747"/>
        </a:xfrm>
        <a:prstGeom prst="roundRect">
          <a:avLst/>
        </a:prstGeom>
        <a:solidFill>
          <a:srgbClr val="92D050"/>
        </a:solidFill>
        <a:ln>
          <a:noFill/>
        </a:ln>
        <a:effectLst>
          <a:outerShdw blurRad="50800" dist="12700" dir="5400000" algn="ctr" rotWithShape="0">
            <a:srgbClr val="000000">
              <a:alpha val="5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8900" tIns="88900" rIns="88900" bIns="88900" numCol="1" spcCol="1270" anchor="ctr" anchorCtr="0">
          <a:noAutofit/>
        </a:bodyPr>
        <a:lstStyle/>
        <a:p>
          <a:pPr lvl="0" algn="ctr" defTabSz="1555750">
            <a:lnSpc>
              <a:spcPct val="90000"/>
            </a:lnSpc>
            <a:spcBef>
              <a:spcPct val="0"/>
            </a:spcBef>
            <a:spcAft>
              <a:spcPct val="35000"/>
            </a:spcAft>
          </a:pPr>
          <a:r>
            <a:rPr lang="en-US" sz="3500" kern="1200" dirty="0" smtClean="0">
              <a:solidFill>
                <a:srgbClr val="002060"/>
              </a:solidFill>
            </a:rPr>
            <a:t>Religious Studies</a:t>
          </a:r>
          <a:endParaRPr lang="en-US" sz="3500" kern="1200" dirty="0">
            <a:solidFill>
              <a:srgbClr val="002060"/>
            </a:solidFill>
          </a:endParaRPr>
        </a:p>
      </dsp:txBody>
      <dsp:txXfrm>
        <a:off x="3420802" y="1874284"/>
        <a:ext cx="1837485" cy="1318131"/>
      </dsp:txXfrm>
    </dsp:sp>
    <dsp:sp modelId="{7CEE1E71-7F94-E74C-8095-E305B31FDF0B}">
      <dsp:nvSpPr>
        <dsp:cNvPr id="0" name=""/>
        <dsp:cNvSpPr/>
      </dsp:nvSpPr>
      <dsp:spPr>
        <a:xfrm rot="16107490">
          <a:off x="4003122" y="1494623"/>
          <a:ext cx="616928" cy="0"/>
        </a:xfrm>
        <a:custGeom>
          <a:avLst/>
          <a:gdLst/>
          <a:ahLst/>
          <a:cxnLst/>
          <a:rect l="0" t="0" r="0" b="0"/>
          <a:pathLst>
            <a:path>
              <a:moveTo>
                <a:pt x="0" y="0"/>
              </a:moveTo>
              <a:lnTo>
                <a:pt x="616928" y="0"/>
              </a:lnTo>
            </a:path>
          </a:pathLst>
        </a:custGeom>
        <a:noFill/>
        <a:ln w="9525"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243ABE7F-A1E0-3945-AD11-1837103A79F6}">
      <dsp:nvSpPr>
        <dsp:cNvPr id="0" name=""/>
        <dsp:cNvSpPr/>
      </dsp:nvSpPr>
      <dsp:spPr>
        <a:xfrm>
          <a:off x="3381059" y="207570"/>
          <a:ext cx="1818113" cy="978700"/>
        </a:xfrm>
        <a:prstGeom prst="roundRect">
          <a:avLst/>
        </a:prstGeom>
        <a:solidFill>
          <a:srgbClr val="92D050"/>
        </a:solidFill>
        <a:ln>
          <a:noFill/>
        </a:ln>
        <a:effectLst>
          <a:outerShdw blurRad="50800" dist="12700" dir="5400000" algn="ctr" rotWithShape="0">
            <a:srgbClr val="000000">
              <a:alpha val="5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lvl="0" algn="ctr" defTabSz="1466850">
            <a:lnSpc>
              <a:spcPct val="90000"/>
            </a:lnSpc>
            <a:spcBef>
              <a:spcPct val="0"/>
            </a:spcBef>
            <a:spcAft>
              <a:spcPct val="35000"/>
            </a:spcAft>
          </a:pPr>
          <a:r>
            <a:rPr lang="en-US" sz="3300" kern="1200" dirty="0" smtClean="0"/>
            <a:t>Theology</a:t>
          </a:r>
          <a:endParaRPr lang="en-US" sz="3300" kern="1200" dirty="0"/>
        </a:p>
      </dsp:txBody>
      <dsp:txXfrm>
        <a:off x="3428835" y="255346"/>
        <a:ext cx="1722561" cy="883148"/>
      </dsp:txXfrm>
    </dsp:sp>
    <dsp:sp modelId="{AEBFED40-299B-E44F-A731-43D3D68E341E}">
      <dsp:nvSpPr>
        <dsp:cNvPr id="0" name=""/>
        <dsp:cNvSpPr/>
      </dsp:nvSpPr>
      <dsp:spPr>
        <a:xfrm rot="19568859">
          <a:off x="5271581" y="1678621"/>
          <a:ext cx="684443" cy="0"/>
        </a:xfrm>
        <a:custGeom>
          <a:avLst/>
          <a:gdLst/>
          <a:ahLst/>
          <a:cxnLst/>
          <a:rect l="0" t="0" r="0" b="0"/>
          <a:pathLst>
            <a:path>
              <a:moveTo>
                <a:pt x="0" y="0"/>
              </a:moveTo>
              <a:lnTo>
                <a:pt x="684443" y="0"/>
              </a:lnTo>
            </a:path>
          </a:pathLst>
        </a:custGeom>
        <a:noFill/>
        <a:ln w="9525"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876F9633-66DC-8244-AC83-22C3B2CB312E}">
      <dsp:nvSpPr>
        <dsp:cNvPr id="0" name=""/>
        <dsp:cNvSpPr/>
      </dsp:nvSpPr>
      <dsp:spPr>
        <a:xfrm>
          <a:off x="5375890" y="509284"/>
          <a:ext cx="2503321" cy="978700"/>
        </a:xfrm>
        <a:prstGeom prst="roundRect">
          <a:avLst/>
        </a:prstGeom>
        <a:solidFill>
          <a:srgbClr val="92D050"/>
        </a:solidFill>
        <a:ln>
          <a:noFill/>
        </a:ln>
        <a:effectLst>
          <a:outerShdw blurRad="50800" dist="12700" dir="5400000" algn="ctr" rotWithShape="0">
            <a:srgbClr val="000000">
              <a:alpha val="5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8900" tIns="88900" rIns="88900" bIns="88900" numCol="1" spcCol="1270" anchor="ctr" anchorCtr="0">
          <a:noAutofit/>
        </a:bodyPr>
        <a:lstStyle/>
        <a:p>
          <a:pPr lvl="0" algn="ctr" defTabSz="1555750">
            <a:lnSpc>
              <a:spcPct val="90000"/>
            </a:lnSpc>
            <a:spcBef>
              <a:spcPct val="0"/>
            </a:spcBef>
            <a:spcAft>
              <a:spcPct val="35000"/>
            </a:spcAft>
          </a:pPr>
          <a:r>
            <a:rPr lang="en-US" sz="3500" kern="1200" dirty="0" smtClean="0"/>
            <a:t>Psychology</a:t>
          </a:r>
          <a:endParaRPr lang="en-US" sz="3500" kern="1200" dirty="0"/>
        </a:p>
      </dsp:txBody>
      <dsp:txXfrm>
        <a:off x="5423666" y="557060"/>
        <a:ext cx="2407769" cy="883148"/>
      </dsp:txXfrm>
    </dsp:sp>
    <dsp:sp modelId="{1B19CE3B-6BF9-EE40-9707-2E1EB4EFB5DF}">
      <dsp:nvSpPr>
        <dsp:cNvPr id="0" name=""/>
        <dsp:cNvSpPr/>
      </dsp:nvSpPr>
      <dsp:spPr>
        <a:xfrm rot="161028">
          <a:off x="5329141" y="2599203"/>
          <a:ext cx="830523" cy="0"/>
        </a:xfrm>
        <a:custGeom>
          <a:avLst/>
          <a:gdLst/>
          <a:ahLst/>
          <a:cxnLst/>
          <a:rect l="0" t="0" r="0" b="0"/>
          <a:pathLst>
            <a:path>
              <a:moveTo>
                <a:pt x="0" y="0"/>
              </a:moveTo>
              <a:lnTo>
                <a:pt x="830523" y="0"/>
              </a:lnTo>
            </a:path>
          </a:pathLst>
        </a:custGeom>
        <a:noFill/>
        <a:ln w="9525"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C1BEC094-3A71-E940-B174-C5B300BF19C1}">
      <dsp:nvSpPr>
        <dsp:cNvPr id="0" name=""/>
        <dsp:cNvSpPr/>
      </dsp:nvSpPr>
      <dsp:spPr>
        <a:xfrm>
          <a:off x="6159209" y="2136053"/>
          <a:ext cx="1986958" cy="1058328"/>
        </a:xfrm>
        <a:prstGeom prst="roundRect">
          <a:avLst/>
        </a:prstGeom>
        <a:solidFill>
          <a:srgbClr val="92D050"/>
        </a:solidFill>
        <a:ln>
          <a:noFill/>
        </a:ln>
        <a:effectLst>
          <a:outerShdw blurRad="50800" dist="12700" dir="5400000" algn="ctr" rotWithShape="0">
            <a:srgbClr val="000000">
              <a:alpha val="5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3500" tIns="63500" rIns="63500" bIns="63500" numCol="1" spcCol="1270" anchor="ctr" anchorCtr="0">
          <a:noAutofit/>
        </a:bodyPr>
        <a:lstStyle/>
        <a:p>
          <a:pPr lvl="0" algn="ctr" defTabSz="1111250">
            <a:lnSpc>
              <a:spcPct val="90000"/>
            </a:lnSpc>
            <a:spcBef>
              <a:spcPct val="0"/>
            </a:spcBef>
            <a:spcAft>
              <a:spcPct val="35000"/>
            </a:spcAft>
          </a:pPr>
          <a:r>
            <a:rPr lang="en-US" sz="2500" kern="1200" dirty="0" smtClean="0"/>
            <a:t>Anthropology</a:t>
          </a:r>
          <a:endParaRPr lang="en-US" sz="2500" kern="1200" dirty="0"/>
        </a:p>
      </dsp:txBody>
      <dsp:txXfrm>
        <a:off x="6210872" y="2187716"/>
        <a:ext cx="1883632" cy="955002"/>
      </dsp:txXfrm>
    </dsp:sp>
    <dsp:sp modelId="{7FDB7B80-3D06-E449-BE40-F9DDB3F5B4FA}">
      <dsp:nvSpPr>
        <dsp:cNvPr id="0" name=""/>
        <dsp:cNvSpPr/>
      </dsp:nvSpPr>
      <dsp:spPr>
        <a:xfrm rot="2011855">
          <a:off x="5254018" y="3440294"/>
          <a:ext cx="908332" cy="0"/>
        </a:xfrm>
        <a:custGeom>
          <a:avLst/>
          <a:gdLst/>
          <a:ahLst/>
          <a:cxnLst/>
          <a:rect l="0" t="0" r="0" b="0"/>
          <a:pathLst>
            <a:path>
              <a:moveTo>
                <a:pt x="0" y="0"/>
              </a:moveTo>
              <a:lnTo>
                <a:pt x="908332" y="0"/>
              </a:lnTo>
            </a:path>
          </a:pathLst>
        </a:custGeom>
        <a:noFill/>
        <a:ln w="9525"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A035F27B-FDD6-B447-848F-99AF1CB2E0CA}">
      <dsp:nvSpPr>
        <dsp:cNvPr id="0" name=""/>
        <dsp:cNvSpPr/>
      </dsp:nvSpPr>
      <dsp:spPr>
        <a:xfrm>
          <a:off x="5783617" y="3691169"/>
          <a:ext cx="2083233" cy="978700"/>
        </a:xfrm>
        <a:prstGeom prst="roundRect">
          <a:avLst/>
        </a:prstGeom>
        <a:solidFill>
          <a:srgbClr val="92D050"/>
        </a:solidFill>
        <a:ln>
          <a:noFill/>
        </a:ln>
        <a:effectLst>
          <a:outerShdw blurRad="50800" dist="12700" dir="5400000" algn="ctr" rotWithShape="0">
            <a:srgbClr val="000000">
              <a:alpha val="5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6040" tIns="66040" rIns="66040" bIns="66040" numCol="1" spcCol="1270" anchor="ctr" anchorCtr="0">
          <a:noAutofit/>
        </a:bodyPr>
        <a:lstStyle/>
        <a:p>
          <a:pPr lvl="0" algn="ctr" defTabSz="1155700">
            <a:lnSpc>
              <a:spcPct val="90000"/>
            </a:lnSpc>
            <a:spcBef>
              <a:spcPct val="0"/>
            </a:spcBef>
            <a:spcAft>
              <a:spcPct val="35000"/>
            </a:spcAft>
          </a:pPr>
          <a:r>
            <a:rPr lang="en-US" sz="2600" kern="1200" dirty="0" smtClean="0"/>
            <a:t>Comparative Religion</a:t>
          </a:r>
          <a:endParaRPr lang="en-US" sz="2600" kern="1200" dirty="0"/>
        </a:p>
      </dsp:txBody>
      <dsp:txXfrm>
        <a:off x="5831393" y="3738945"/>
        <a:ext cx="1987681" cy="883148"/>
      </dsp:txXfrm>
    </dsp:sp>
    <dsp:sp modelId="{4F40BC53-5E47-2440-A37C-B82BF3574A47}">
      <dsp:nvSpPr>
        <dsp:cNvPr id="0" name=""/>
        <dsp:cNvSpPr/>
      </dsp:nvSpPr>
      <dsp:spPr>
        <a:xfrm rot="6010215">
          <a:off x="3936254" y="3491495"/>
          <a:ext cx="462815" cy="0"/>
        </a:xfrm>
        <a:custGeom>
          <a:avLst/>
          <a:gdLst/>
          <a:ahLst/>
          <a:cxnLst/>
          <a:rect l="0" t="0" r="0" b="0"/>
          <a:pathLst>
            <a:path>
              <a:moveTo>
                <a:pt x="0" y="0"/>
              </a:moveTo>
              <a:lnTo>
                <a:pt x="462815" y="0"/>
              </a:lnTo>
            </a:path>
          </a:pathLst>
        </a:custGeom>
        <a:noFill/>
        <a:ln w="9525"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AAC5899B-BDD6-8F46-9DA8-EDC45A6EABE4}">
      <dsp:nvSpPr>
        <dsp:cNvPr id="0" name=""/>
        <dsp:cNvSpPr/>
      </dsp:nvSpPr>
      <dsp:spPr>
        <a:xfrm>
          <a:off x="3062408" y="3719267"/>
          <a:ext cx="1953213" cy="978700"/>
        </a:xfrm>
        <a:prstGeom prst="roundRect">
          <a:avLst/>
        </a:prstGeom>
        <a:solidFill>
          <a:srgbClr val="92D050"/>
        </a:solidFill>
        <a:ln>
          <a:noFill/>
        </a:ln>
        <a:effectLst>
          <a:outerShdw blurRad="50800" dist="12700" dir="5400000" algn="ctr" rotWithShape="0">
            <a:srgbClr val="000000">
              <a:alpha val="5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6360" tIns="86360" rIns="86360" bIns="86360" numCol="1" spcCol="1270" anchor="ctr" anchorCtr="0">
          <a:noAutofit/>
        </a:bodyPr>
        <a:lstStyle/>
        <a:p>
          <a:pPr lvl="0" algn="ctr" defTabSz="1511300">
            <a:lnSpc>
              <a:spcPct val="90000"/>
            </a:lnSpc>
            <a:spcBef>
              <a:spcPct val="0"/>
            </a:spcBef>
            <a:spcAft>
              <a:spcPct val="35000"/>
            </a:spcAft>
          </a:pPr>
          <a:r>
            <a:rPr lang="en-US" sz="3400" kern="1200" dirty="0" smtClean="0"/>
            <a:t>Sociology</a:t>
          </a:r>
          <a:endParaRPr lang="en-US" sz="3400" kern="1200" dirty="0"/>
        </a:p>
      </dsp:txBody>
      <dsp:txXfrm>
        <a:off x="3110184" y="3767043"/>
        <a:ext cx="1857661" cy="883148"/>
      </dsp:txXfrm>
    </dsp:sp>
    <dsp:sp modelId="{6F6B7244-BF79-6848-B377-8FCD8027BA0A}">
      <dsp:nvSpPr>
        <dsp:cNvPr id="0" name=""/>
        <dsp:cNvSpPr/>
      </dsp:nvSpPr>
      <dsp:spPr>
        <a:xfrm rot="9960053">
          <a:off x="3010337" y="2821821"/>
          <a:ext cx="344269" cy="0"/>
        </a:xfrm>
        <a:custGeom>
          <a:avLst/>
          <a:gdLst/>
          <a:ahLst/>
          <a:cxnLst/>
          <a:rect l="0" t="0" r="0" b="0"/>
          <a:pathLst>
            <a:path>
              <a:moveTo>
                <a:pt x="0" y="0"/>
              </a:moveTo>
              <a:lnTo>
                <a:pt x="344269" y="0"/>
              </a:lnTo>
            </a:path>
          </a:pathLst>
        </a:custGeom>
        <a:noFill/>
        <a:ln w="9525"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10B35E91-5275-C140-9079-53A7948CFD06}">
      <dsp:nvSpPr>
        <dsp:cNvPr id="0" name=""/>
        <dsp:cNvSpPr/>
      </dsp:nvSpPr>
      <dsp:spPr>
        <a:xfrm>
          <a:off x="180310" y="2727528"/>
          <a:ext cx="2835140" cy="978700"/>
        </a:xfrm>
        <a:prstGeom prst="roundRect">
          <a:avLst/>
        </a:prstGeom>
        <a:solidFill>
          <a:srgbClr val="92D050"/>
        </a:solidFill>
        <a:ln>
          <a:noFill/>
        </a:ln>
        <a:effectLst>
          <a:outerShdw blurRad="50800" dist="12700" dir="5400000" algn="ctr" rotWithShape="0">
            <a:srgbClr val="000000">
              <a:alpha val="5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1280" tIns="81280" rIns="81280" bIns="81280" numCol="1" spcCol="1270" anchor="ctr" anchorCtr="0">
          <a:noAutofit/>
        </a:bodyPr>
        <a:lstStyle/>
        <a:p>
          <a:pPr lvl="0" algn="ctr" defTabSz="1422400">
            <a:lnSpc>
              <a:spcPct val="90000"/>
            </a:lnSpc>
            <a:spcBef>
              <a:spcPct val="0"/>
            </a:spcBef>
            <a:spcAft>
              <a:spcPct val="35000"/>
            </a:spcAft>
          </a:pPr>
          <a:r>
            <a:rPr lang="en-US" sz="3200" kern="1200" dirty="0" smtClean="0"/>
            <a:t>Phenomenology</a:t>
          </a:r>
          <a:endParaRPr lang="en-US" sz="3200" kern="1200" dirty="0"/>
        </a:p>
      </dsp:txBody>
      <dsp:txXfrm>
        <a:off x="228086" y="2775304"/>
        <a:ext cx="2739588" cy="883148"/>
      </dsp:txXfrm>
    </dsp:sp>
    <dsp:sp modelId="{44B05CFB-18DA-2B49-874C-4EC246FAFF9B}">
      <dsp:nvSpPr>
        <dsp:cNvPr id="0" name=""/>
        <dsp:cNvSpPr/>
      </dsp:nvSpPr>
      <dsp:spPr>
        <a:xfrm rot="12709054">
          <a:off x="2563226" y="1694967"/>
          <a:ext cx="850143" cy="0"/>
        </a:xfrm>
        <a:custGeom>
          <a:avLst/>
          <a:gdLst/>
          <a:ahLst/>
          <a:cxnLst/>
          <a:rect l="0" t="0" r="0" b="0"/>
          <a:pathLst>
            <a:path>
              <a:moveTo>
                <a:pt x="0" y="0"/>
              </a:moveTo>
              <a:lnTo>
                <a:pt x="850143" y="0"/>
              </a:lnTo>
            </a:path>
          </a:pathLst>
        </a:custGeom>
        <a:noFill/>
        <a:ln w="9525"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95D825F8-CD52-7041-B362-41FC91D0E7AA}">
      <dsp:nvSpPr>
        <dsp:cNvPr id="0" name=""/>
        <dsp:cNvSpPr/>
      </dsp:nvSpPr>
      <dsp:spPr>
        <a:xfrm>
          <a:off x="885624" y="492161"/>
          <a:ext cx="1905550" cy="978700"/>
        </a:xfrm>
        <a:prstGeom prst="roundRect">
          <a:avLst/>
        </a:prstGeom>
        <a:solidFill>
          <a:srgbClr val="92D050"/>
        </a:solidFill>
        <a:ln>
          <a:noFill/>
        </a:ln>
        <a:effectLst>
          <a:outerShdw blurRad="50800" dist="12700" dir="5400000" algn="ctr" rotWithShape="0">
            <a:srgbClr val="000000">
              <a:alpha val="5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8740" tIns="78740" rIns="78740" bIns="78740" numCol="1" spcCol="1270" anchor="ctr" anchorCtr="0">
          <a:noAutofit/>
        </a:bodyPr>
        <a:lstStyle/>
        <a:p>
          <a:pPr lvl="0" algn="ctr" defTabSz="1377950">
            <a:lnSpc>
              <a:spcPct val="90000"/>
            </a:lnSpc>
            <a:spcBef>
              <a:spcPct val="0"/>
            </a:spcBef>
            <a:spcAft>
              <a:spcPct val="35000"/>
            </a:spcAft>
          </a:pPr>
          <a:r>
            <a:rPr lang="en-US" sz="3100" kern="1200" dirty="0" smtClean="0">
              <a:solidFill>
                <a:schemeClr val="bg1"/>
              </a:solidFill>
            </a:rPr>
            <a:t>Philosophy</a:t>
          </a:r>
          <a:endParaRPr lang="en-US" sz="3100" kern="1200" dirty="0">
            <a:solidFill>
              <a:schemeClr val="bg1"/>
            </a:solidFill>
          </a:endParaRPr>
        </a:p>
      </dsp:txBody>
      <dsp:txXfrm>
        <a:off x="933400" y="539937"/>
        <a:ext cx="1809998" cy="88314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BE4EC3-C7DD-D04A-805F-238FB23BEA4D}">
      <dsp:nvSpPr>
        <dsp:cNvPr id="0" name=""/>
        <dsp:cNvSpPr/>
      </dsp:nvSpPr>
      <dsp:spPr>
        <a:xfrm>
          <a:off x="3540045" y="1966808"/>
          <a:ext cx="2160029" cy="1593482"/>
        </a:xfrm>
        <a:prstGeom prst="roundRect">
          <a:avLst/>
        </a:prstGeom>
        <a:solidFill>
          <a:srgbClr val="92D050"/>
        </a:solidFill>
        <a:ln>
          <a:noFill/>
        </a:ln>
        <a:effectLst>
          <a:outerShdw blurRad="50800" dist="12700" dir="5400000" algn="ctr" rotWithShape="0">
            <a:srgbClr val="000000">
              <a:alpha val="5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8900" tIns="88900" rIns="88900" bIns="88900" numCol="1" spcCol="1270" anchor="ctr" anchorCtr="0">
          <a:noAutofit/>
        </a:bodyPr>
        <a:lstStyle/>
        <a:p>
          <a:pPr lvl="0" algn="ctr" defTabSz="1555750">
            <a:lnSpc>
              <a:spcPct val="90000"/>
            </a:lnSpc>
            <a:spcBef>
              <a:spcPct val="0"/>
            </a:spcBef>
            <a:spcAft>
              <a:spcPct val="35000"/>
            </a:spcAft>
          </a:pPr>
          <a:r>
            <a:rPr lang="en-US" sz="3500" kern="1200" dirty="0" smtClean="0">
              <a:solidFill>
                <a:srgbClr val="002060"/>
              </a:solidFill>
            </a:rPr>
            <a:t>Religion and…</a:t>
          </a:r>
          <a:endParaRPr lang="en-US" sz="3500" kern="1200" dirty="0">
            <a:solidFill>
              <a:srgbClr val="002060"/>
            </a:solidFill>
          </a:endParaRPr>
        </a:p>
      </dsp:txBody>
      <dsp:txXfrm>
        <a:off x="3617832" y="2044595"/>
        <a:ext cx="2004455" cy="1437908"/>
      </dsp:txXfrm>
    </dsp:sp>
    <dsp:sp modelId="{7CEE1E71-7F94-E74C-8095-E305B31FDF0B}">
      <dsp:nvSpPr>
        <dsp:cNvPr id="0" name=""/>
        <dsp:cNvSpPr/>
      </dsp:nvSpPr>
      <dsp:spPr>
        <a:xfrm rot="16200000">
          <a:off x="4197340" y="1544089"/>
          <a:ext cx="845438" cy="0"/>
        </a:xfrm>
        <a:custGeom>
          <a:avLst/>
          <a:gdLst/>
          <a:ahLst/>
          <a:cxnLst/>
          <a:rect l="0" t="0" r="0" b="0"/>
          <a:pathLst>
            <a:path>
              <a:moveTo>
                <a:pt x="0" y="0"/>
              </a:moveTo>
              <a:lnTo>
                <a:pt x="845438" y="0"/>
              </a:lnTo>
            </a:path>
          </a:pathLst>
        </a:custGeom>
        <a:noFill/>
        <a:ln w="9525"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243ABE7F-A1E0-3945-AD11-1837103A79F6}">
      <dsp:nvSpPr>
        <dsp:cNvPr id="0" name=""/>
        <dsp:cNvSpPr/>
      </dsp:nvSpPr>
      <dsp:spPr>
        <a:xfrm>
          <a:off x="3628399" y="53737"/>
          <a:ext cx="1983321" cy="1067633"/>
        </a:xfrm>
        <a:prstGeom prst="roundRect">
          <a:avLst/>
        </a:prstGeom>
        <a:solidFill>
          <a:srgbClr val="92D050"/>
        </a:solidFill>
        <a:ln>
          <a:noFill/>
        </a:ln>
        <a:effectLst>
          <a:outerShdw blurRad="50800" dist="12700" dir="5400000" algn="ctr" rotWithShape="0">
            <a:srgbClr val="000000">
              <a:alpha val="5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8900" tIns="88900" rIns="88900" bIns="88900" numCol="1" spcCol="1270" anchor="ctr" anchorCtr="0">
          <a:noAutofit/>
        </a:bodyPr>
        <a:lstStyle/>
        <a:p>
          <a:pPr lvl="0" algn="ctr" defTabSz="1555750">
            <a:lnSpc>
              <a:spcPct val="90000"/>
            </a:lnSpc>
            <a:spcBef>
              <a:spcPct val="0"/>
            </a:spcBef>
            <a:spcAft>
              <a:spcPct val="35000"/>
            </a:spcAft>
          </a:pPr>
          <a:r>
            <a:rPr lang="en-US" sz="3500" kern="1200" dirty="0" smtClean="0"/>
            <a:t>Culture</a:t>
          </a:r>
          <a:endParaRPr lang="en-US" sz="3500" kern="1200" dirty="0"/>
        </a:p>
      </dsp:txBody>
      <dsp:txXfrm>
        <a:off x="3680517" y="105855"/>
        <a:ext cx="1879085" cy="963397"/>
      </dsp:txXfrm>
    </dsp:sp>
    <dsp:sp modelId="{AEBFED40-299B-E44F-A731-43D3D68E341E}">
      <dsp:nvSpPr>
        <dsp:cNvPr id="0" name=""/>
        <dsp:cNvSpPr/>
      </dsp:nvSpPr>
      <dsp:spPr>
        <a:xfrm rot="19568859">
          <a:off x="5636788" y="1831154"/>
          <a:ext cx="746637" cy="0"/>
        </a:xfrm>
        <a:custGeom>
          <a:avLst/>
          <a:gdLst/>
          <a:ahLst/>
          <a:cxnLst/>
          <a:rect l="0" t="0" r="0" b="0"/>
          <a:pathLst>
            <a:path>
              <a:moveTo>
                <a:pt x="0" y="0"/>
              </a:moveTo>
              <a:lnTo>
                <a:pt x="746637" y="0"/>
              </a:lnTo>
            </a:path>
          </a:pathLst>
        </a:custGeom>
        <a:noFill/>
        <a:ln w="9525"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876F9633-66DC-8244-AC83-22C3B2CB312E}">
      <dsp:nvSpPr>
        <dsp:cNvPr id="0" name=""/>
        <dsp:cNvSpPr/>
      </dsp:nvSpPr>
      <dsp:spPr>
        <a:xfrm>
          <a:off x="5750574" y="555562"/>
          <a:ext cx="2730792" cy="1067633"/>
        </a:xfrm>
        <a:prstGeom prst="roundRect">
          <a:avLst/>
        </a:prstGeom>
        <a:solidFill>
          <a:srgbClr val="92D050"/>
        </a:solidFill>
        <a:ln>
          <a:noFill/>
        </a:ln>
        <a:effectLst>
          <a:outerShdw blurRad="50800" dist="12700" dir="5400000" algn="ctr" rotWithShape="0">
            <a:srgbClr val="000000">
              <a:alpha val="5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8900" tIns="88900" rIns="88900" bIns="88900" numCol="1" spcCol="1270" anchor="ctr" anchorCtr="0">
          <a:noAutofit/>
        </a:bodyPr>
        <a:lstStyle/>
        <a:p>
          <a:pPr lvl="0" algn="ctr" defTabSz="1555750">
            <a:lnSpc>
              <a:spcPct val="90000"/>
            </a:lnSpc>
            <a:spcBef>
              <a:spcPct val="0"/>
            </a:spcBef>
            <a:spcAft>
              <a:spcPct val="35000"/>
            </a:spcAft>
          </a:pPr>
          <a:r>
            <a:rPr lang="en-US" sz="3500" kern="1200" dirty="0" smtClean="0"/>
            <a:t>Gender</a:t>
          </a:r>
          <a:endParaRPr lang="en-US" sz="3500" kern="1200" dirty="0"/>
        </a:p>
      </dsp:txBody>
      <dsp:txXfrm>
        <a:off x="5802692" y="607680"/>
        <a:ext cx="2626556" cy="963397"/>
      </dsp:txXfrm>
    </dsp:sp>
    <dsp:sp modelId="{1B19CE3B-6BF9-EE40-9707-2E1EB4EFB5DF}">
      <dsp:nvSpPr>
        <dsp:cNvPr id="0" name=""/>
        <dsp:cNvSpPr/>
      </dsp:nvSpPr>
      <dsp:spPr>
        <a:xfrm rot="161028">
          <a:off x="5699577" y="2835387"/>
          <a:ext cx="905991" cy="0"/>
        </a:xfrm>
        <a:custGeom>
          <a:avLst/>
          <a:gdLst/>
          <a:ahLst/>
          <a:cxnLst/>
          <a:rect l="0" t="0" r="0" b="0"/>
          <a:pathLst>
            <a:path>
              <a:moveTo>
                <a:pt x="0" y="0"/>
              </a:moveTo>
              <a:lnTo>
                <a:pt x="905991" y="0"/>
              </a:lnTo>
            </a:path>
          </a:pathLst>
        </a:custGeom>
        <a:noFill/>
        <a:ln w="9525"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C1BEC094-3A71-E940-B174-C5B300BF19C1}">
      <dsp:nvSpPr>
        <dsp:cNvPr id="0" name=""/>
        <dsp:cNvSpPr/>
      </dsp:nvSpPr>
      <dsp:spPr>
        <a:xfrm>
          <a:off x="6605072" y="2330151"/>
          <a:ext cx="2167509" cy="1154496"/>
        </a:xfrm>
        <a:prstGeom prst="roundRect">
          <a:avLst/>
        </a:prstGeom>
        <a:solidFill>
          <a:srgbClr val="92D050"/>
        </a:solidFill>
        <a:ln>
          <a:noFill/>
        </a:ln>
        <a:effectLst>
          <a:outerShdw blurRad="50800" dist="12700" dir="5400000" algn="ctr" rotWithShape="0">
            <a:srgbClr val="000000">
              <a:alpha val="5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8900" tIns="88900" rIns="88900" bIns="88900" numCol="1" spcCol="1270" anchor="ctr" anchorCtr="0">
          <a:noAutofit/>
        </a:bodyPr>
        <a:lstStyle/>
        <a:p>
          <a:pPr lvl="0" algn="ctr" defTabSz="1555750">
            <a:lnSpc>
              <a:spcPct val="90000"/>
            </a:lnSpc>
            <a:spcBef>
              <a:spcPct val="0"/>
            </a:spcBef>
            <a:spcAft>
              <a:spcPct val="35000"/>
            </a:spcAft>
          </a:pPr>
          <a:r>
            <a:rPr lang="en-US" sz="3500" kern="1200" dirty="0" smtClean="0"/>
            <a:t>Media</a:t>
          </a:r>
          <a:endParaRPr lang="en-US" sz="3500" kern="1200" dirty="0"/>
        </a:p>
      </dsp:txBody>
      <dsp:txXfrm>
        <a:off x="6661430" y="2386509"/>
        <a:ext cx="2054793" cy="1041780"/>
      </dsp:txXfrm>
    </dsp:sp>
    <dsp:sp modelId="{7FDB7B80-3D06-E449-BE40-F9DDB3F5B4FA}">
      <dsp:nvSpPr>
        <dsp:cNvPr id="0" name=""/>
        <dsp:cNvSpPr/>
      </dsp:nvSpPr>
      <dsp:spPr>
        <a:xfrm rot="2011855">
          <a:off x="5617628" y="3752906"/>
          <a:ext cx="990870" cy="0"/>
        </a:xfrm>
        <a:custGeom>
          <a:avLst/>
          <a:gdLst/>
          <a:ahLst/>
          <a:cxnLst/>
          <a:rect l="0" t="0" r="0" b="0"/>
          <a:pathLst>
            <a:path>
              <a:moveTo>
                <a:pt x="0" y="0"/>
              </a:moveTo>
              <a:lnTo>
                <a:pt x="990870" y="0"/>
              </a:lnTo>
            </a:path>
          </a:pathLst>
        </a:custGeom>
        <a:noFill/>
        <a:ln w="9525"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A035F27B-FDD6-B447-848F-99AF1CB2E0CA}">
      <dsp:nvSpPr>
        <dsp:cNvPr id="0" name=""/>
        <dsp:cNvSpPr/>
      </dsp:nvSpPr>
      <dsp:spPr>
        <a:xfrm>
          <a:off x="6195350" y="4026578"/>
          <a:ext cx="2272532" cy="1067633"/>
        </a:xfrm>
        <a:prstGeom prst="roundRect">
          <a:avLst/>
        </a:prstGeom>
        <a:solidFill>
          <a:srgbClr val="92D050"/>
        </a:solidFill>
        <a:ln>
          <a:noFill/>
        </a:ln>
        <a:effectLst>
          <a:outerShdw blurRad="50800" dist="12700" dir="5400000" algn="ctr" rotWithShape="0">
            <a:srgbClr val="000000">
              <a:alpha val="5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8900" tIns="88900" rIns="88900" bIns="88900" numCol="1" spcCol="1270" anchor="ctr" anchorCtr="0">
          <a:noAutofit/>
        </a:bodyPr>
        <a:lstStyle/>
        <a:p>
          <a:pPr lvl="0" algn="ctr" defTabSz="1555750">
            <a:lnSpc>
              <a:spcPct val="90000"/>
            </a:lnSpc>
            <a:spcBef>
              <a:spcPct val="0"/>
            </a:spcBef>
            <a:spcAft>
              <a:spcPct val="35000"/>
            </a:spcAft>
          </a:pPr>
          <a:r>
            <a:rPr lang="en-US" sz="3500" kern="1200" dirty="0" smtClean="0"/>
            <a:t>Ritual</a:t>
          </a:r>
          <a:endParaRPr lang="en-US" sz="3500" kern="1200" dirty="0"/>
        </a:p>
      </dsp:txBody>
      <dsp:txXfrm>
        <a:off x="6247468" y="4078696"/>
        <a:ext cx="2168296" cy="963397"/>
      </dsp:txXfrm>
    </dsp:sp>
    <dsp:sp modelId="{4F40BC53-5E47-2440-A37C-B82BF3574A47}">
      <dsp:nvSpPr>
        <dsp:cNvPr id="0" name=""/>
        <dsp:cNvSpPr/>
      </dsp:nvSpPr>
      <dsp:spPr>
        <a:xfrm rot="6010215">
          <a:off x="4180121" y="3808760"/>
          <a:ext cx="504870" cy="0"/>
        </a:xfrm>
        <a:custGeom>
          <a:avLst/>
          <a:gdLst/>
          <a:ahLst/>
          <a:cxnLst/>
          <a:rect l="0" t="0" r="0" b="0"/>
          <a:pathLst>
            <a:path>
              <a:moveTo>
                <a:pt x="0" y="0"/>
              </a:moveTo>
              <a:lnTo>
                <a:pt x="504870" y="0"/>
              </a:lnTo>
            </a:path>
          </a:pathLst>
        </a:custGeom>
        <a:noFill/>
        <a:ln w="9525"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AAC5899B-BDD6-8F46-9DA8-EDC45A6EABE4}">
      <dsp:nvSpPr>
        <dsp:cNvPr id="0" name=""/>
        <dsp:cNvSpPr/>
      </dsp:nvSpPr>
      <dsp:spPr>
        <a:xfrm>
          <a:off x="3226872" y="4057229"/>
          <a:ext cx="2130697" cy="1067633"/>
        </a:xfrm>
        <a:prstGeom prst="roundRect">
          <a:avLst/>
        </a:prstGeom>
        <a:solidFill>
          <a:srgbClr val="92D050"/>
        </a:solidFill>
        <a:ln>
          <a:noFill/>
        </a:ln>
        <a:effectLst>
          <a:outerShdw blurRad="50800" dist="12700" dir="5400000" algn="ctr" rotWithShape="0">
            <a:srgbClr val="000000">
              <a:alpha val="5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8900" tIns="88900" rIns="88900" bIns="88900" numCol="1" spcCol="1270" anchor="ctr" anchorCtr="0">
          <a:noAutofit/>
        </a:bodyPr>
        <a:lstStyle/>
        <a:p>
          <a:pPr lvl="0" algn="ctr" defTabSz="1555750">
            <a:lnSpc>
              <a:spcPct val="90000"/>
            </a:lnSpc>
            <a:spcBef>
              <a:spcPct val="0"/>
            </a:spcBef>
            <a:spcAft>
              <a:spcPct val="35000"/>
            </a:spcAft>
          </a:pPr>
          <a:r>
            <a:rPr lang="en-US" sz="3500" kern="1200" dirty="0" smtClean="0"/>
            <a:t>Texts</a:t>
          </a:r>
          <a:endParaRPr lang="en-US" sz="3500" kern="1200" dirty="0"/>
        </a:p>
      </dsp:txBody>
      <dsp:txXfrm>
        <a:off x="3278990" y="4109347"/>
        <a:ext cx="2026461" cy="963397"/>
      </dsp:txXfrm>
    </dsp:sp>
    <dsp:sp modelId="{6F6B7244-BF79-6848-B377-8FCD8027BA0A}">
      <dsp:nvSpPr>
        <dsp:cNvPr id="0" name=""/>
        <dsp:cNvSpPr/>
      </dsp:nvSpPr>
      <dsp:spPr>
        <a:xfrm rot="9960053">
          <a:off x="3170069" y="3078234"/>
          <a:ext cx="375552" cy="0"/>
        </a:xfrm>
        <a:custGeom>
          <a:avLst/>
          <a:gdLst/>
          <a:ahLst/>
          <a:cxnLst/>
          <a:rect l="0" t="0" r="0" b="0"/>
          <a:pathLst>
            <a:path>
              <a:moveTo>
                <a:pt x="0" y="0"/>
              </a:moveTo>
              <a:lnTo>
                <a:pt x="375552" y="0"/>
              </a:lnTo>
            </a:path>
          </a:pathLst>
        </a:custGeom>
        <a:noFill/>
        <a:ln w="9525"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10B35E91-5275-C140-9079-53A7948CFD06}">
      <dsp:nvSpPr>
        <dsp:cNvPr id="0" name=""/>
        <dsp:cNvSpPr/>
      </dsp:nvSpPr>
      <dsp:spPr>
        <a:xfrm>
          <a:off x="82883" y="2975373"/>
          <a:ext cx="3092763" cy="1067633"/>
        </a:xfrm>
        <a:prstGeom prst="roundRect">
          <a:avLst/>
        </a:prstGeom>
        <a:solidFill>
          <a:srgbClr val="92D050"/>
        </a:solidFill>
        <a:ln>
          <a:noFill/>
        </a:ln>
        <a:effectLst>
          <a:outerShdw blurRad="50800" dist="12700" dir="5400000" algn="ctr" rotWithShape="0">
            <a:srgbClr val="000000">
              <a:alpha val="5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8900" tIns="88900" rIns="88900" bIns="88900" numCol="1" spcCol="1270" anchor="ctr" anchorCtr="0">
          <a:noAutofit/>
        </a:bodyPr>
        <a:lstStyle/>
        <a:p>
          <a:pPr lvl="0" algn="ctr" defTabSz="1555750">
            <a:lnSpc>
              <a:spcPct val="90000"/>
            </a:lnSpc>
            <a:spcBef>
              <a:spcPct val="0"/>
            </a:spcBef>
            <a:spcAft>
              <a:spcPct val="35000"/>
            </a:spcAft>
          </a:pPr>
          <a:r>
            <a:rPr lang="en-US" sz="3500" kern="1200" dirty="0" smtClean="0"/>
            <a:t>Belief</a:t>
          </a:r>
          <a:endParaRPr lang="en-US" sz="3500" kern="1200" dirty="0"/>
        </a:p>
      </dsp:txBody>
      <dsp:txXfrm>
        <a:off x="135001" y="3027491"/>
        <a:ext cx="2988527" cy="963397"/>
      </dsp:txXfrm>
    </dsp:sp>
    <dsp:sp modelId="{44B05CFB-18DA-2B49-874C-4EC246FAFF9B}">
      <dsp:nvSpPr>
        <dsp:cNvPr id="0" name=""/>
        <dsp:cNvSpPr/>
      </dsp:nvSpPr>
      <dsp:spPr>
        <a:xfrm rot="12709054">
          <a:off x="2682329" y="1848985"/>
          <a:ext cx="927394" cy="0"/>
        </a:xfrm>
        <a:custGeom>
          <a:avLst/>
          <a:gdLst/>
          <a:ahLst/>
          <a:cxnLst/>
          <a:rect l="0" t="0" r="0" b="0"/>
          <a:pathLst>
            <a:path>
              <a:moveTo>
                <a:pt x="0" y="0"/>
              </a:moveTo>
              <a:lnTo>
                <a:pt x="927394" y="0"/>
              </a:lnTo>
            </a:path>
          </a:pathLst>
        </a:custGeom>
        <a:noFill/>
        <a:ln w="9525"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95D825F8-CD52-7041-B362-41FC91D0E7AA}">
      <dsp:nvSpPr>
        <dsp:cNvPr id="0" name=""/>
        <dsp:cNvSpPr/>
      </dsp:nvSpPr>
      <dsp:spPr>
        <a:xfrm>
          <a:off x="852288" y="536882"/>
          <a:ext cx="2078703" cy="1067633"/>
        </a:xfrm>
        <a:prstGeom prst="roundRect">
          <a:avLst/>
        </a:prstGeom>
        <a:solidFill>
          <a:srgbClr val="92D050"/>
        </a:solidFill>
        <a:ln>
          <a:noFill/>
        </a:ln>
        <a:effectLst>
          <a:outerShdw blurRad="50800" dist="12700" dir="5400000" algn="ctr" rotWithShape="0">
            <a:srgbClr val="000000">
              <a:alpha val="5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8900" tIns="88900" rIns="88900" bIns="88900" numCol="1" spcCol="1270" anchor="ctr" anchorCtr="0">
          <a:noAutofit/>
        </a:bodyPr>
        <a:lstStyle/>
        <a:p>
          <a:pPr lvl="0" algn="ctr" defTabSz="1555750">
            <a:lnSpc>
              <a:spcPct val="90000"/>
            </a:lnSpc>
            <a:spcBef>
              <a:spcPct val="0"/>
            </a:spcBef>
            <a:spcAft>
              <a:spcPct val="35000"/>
            </a:spcAft>
          </a:pPr>
          <a:r>
            <a:rPr lang="en-US" sz="3500" kern="1200" dirty="0" smtClean="0"/>
            <a:t>Violence</a:t>
          </a:r>
          <a:endParaRPr lang="en-US" sz="3500" kern="1200" dirty="0"/>
        </a:p>
      </dsp:txBody>
      <dsp:txXfrm>
        <a:off x="904406" y="589000"/>
        <a:ext cx="1974467" cy="963397"/>
      </dsp:txXfrm>
    </dsp:sp>
  </dsp:spTree>
</dsp:drawing>
</file>

<file path=ppt/diagrams/layout1.xml><?xml version="1.0" encoding="utf-8"?>
<dgm:layoutDef xmlns:dgm="http://schemas.openxmlformats.org/drawingml/2006/diagram" xmlns:a="http://schemas.openxmlformats.org/drawingml/2006/main" uniqueId="urn:microsoft.com/office/officeart/2008/layout/RadialCluster">
  <dgm:title val=""/>
  <dgm:desc val=""/>
  <dgm:catLst>
    <dgm:cat type="relationship" pri="19500"/>
    <dgm:cat type="cycle" pri="15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useDef="1">
    <dgm:dataModel>
      <dgm:ptLst/>
      <dgm:bg/>
      <dgm:whole/>
    </dgm:dataModel>
  </dgm:styleData>
  <dgm:clrData useDef="1">
    <dgm:dataModel>
      <dgm:ptLst/>
      <dgm:bg/>
      <dgm:whole/>
    </dgm:dataModel>
  </dgm:clrData>
  <dgm:layoutNode name="Name0">
    <dgm:varLst>
      <dgm:chMax val="1"/>
      <dgm:chPref val="1"/>
      <dgm:dir/>
      <dgm:animOne val="branch"/>
      <dgm:animLvl val="lvl"/>
    </dgm:varLst>
    <dgm:alg type="composite">
      <dgm:param type="ar" val="1.00"/>
    </dgm:alg>
    <dgm:shape xmlns:r="http://schemas.openxmlformats.org/officeDocument/2006/relationships" r:blip="">
      <dgm:adjLst/>
    </dgm:shape>
    <dgm:choose name="Name1">
      <dgm:if name="Name2" func="var" arg="dir" op="equ" val="norm">
        <dgm:choose name="Name3">
          <dgm:if name="Name4" axis="ch ch" ptType="node node" cnt="1 0" func="cnt" op="equ" val="1">
            <dgm:constrLst>
              <dgm:constr type="l" for="ch" forName="textCenter"/>
              <dgm:constr type="ctrY" for="ch" forName="textCenter" refType="h" fact="0.5"/>
              <dgm:constr type="w" for="ch" forName="textCenter" refType="w" fact="0.32"/>
              <dgm:constr type="h" for="ch" forName="textCenter" refType="w" refFor="ch" refForName="textCenter"/>
              <dgm:constr type="r" for="ch" forName="cycle_1" refType="w"/>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5" axis="ch ch" ptType="node node" cnt="1 0"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6" axis="ch ch" ptType="node node" cnt="1 0" func="cnt" op="equ" val="3">
            <dgm:choose name="Name7">
              <dgm:if name="Name8" axis="ch ch ch" ptType="node node node" st="1 2 0" cnt="1 1 0" func="cnt" op="equ" val="1">
                <dgm:choose name="Name9">
                  <dgm:if name="Name10"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12">
                <dgm:choose name="Name13">
                  <dgm:if name="Name14"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5">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16" axis="ch ch" ptType="node node" cnt="1 0"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r" for="ch" forName="cycle_2" refType="w"/>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l" for="ch" forName="cycle_4"/>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17" axis="ch ch" ptType="node node" cnt="1 0"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24"/>
              <dgm:constr type="w" for="ch" forName="cycle_2" refType="w" fact="0.33"/>
              <dgm:constr type="h" for="ch" forName="cycle_2" refType="w" refFor="ch" refForName="cycle_2"/>
              <dgm:constr type="r" for="ch" forName="cycle_3" refType="w" fact="0.89"/>
              <dgm:constr type="b" for="ch" forName="cycle_3" refType="h"/>
              <dgm:constr type="w" for="ch" forName="cycle_3" refType="w" fact="0.33"/>
              <dgm:constr type="h" for="ch" forName="cycle_3" refType="w" refFor="ch" refForName="cycle_3"/>
              <dgm:constr type="l" for="ch" forName="cycle_4" refType="w" fact="0.11"/>
              <dgm:constr type="b" for="ch" forName="cycle_4" refType="h"/>
              <dgm:constr type="w" for="ch" forName="cycle_4" refType="w" fact="0.33"/>
              <dgm:constr type="h" for="ch" forName="cycle_4" refType="w" refFor="ch" refForName="cycle_4"/>
              <dgm:constr type="l" for="ch" forName="cycle_5"/>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18" axis="ch ch" ptType="node node" cnt="1 0"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17"/>
              <dgm:constr type="w" for="ch" forName="cycle_2" refType="w" fact="0.33"/>
              <dgm:constr type="h" for="ch" forName="cycle_2" refType="w" refFor="ch" refForName="cycle_2"/>
              <dgm:constr type="r" for="ch" forName="cycle_3" refType="w"/>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l" for="ch" forName="cycle_5"/>
              <dgm:constr type="b" for="ch" forName="cycle_5" refType="h" fact="0.83"/>
              <dgm:constr type="w" for="ch" forName="cycle_5" refType="w" fact="0.33"/>
              <dgm:constr type="h" for="ch" forName="cycle_5" refType="w" refFor="ch" refForName="cycle_5"/>
              <dgm:constr type="l" for="ch" forName="cycle_6"/>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19">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r" for="ch" forName="cycle_2" refType="w" fact="0.938"/>
              <dgm:constr type="t" for="ch" forName="cycle_2" refType="h" fact="0.141"/>
              <dgm:constr type="w" for="ch" forName="cycle_2" refType="w" fact="0.263"/>
              <dgm:constr type="h" for="ch" forName="cycle_2" refType="w" refFor="ch" refForName="cycle_2"/>
              <dgm:constr type="r" for="ch" forName="cycle_3" refType="w"/>
              <dgm:constr type="b" for="ch" forName="cycle_3" refType="h" fact="0.74"/>
              <dgm:constr type="w" for="ch" forName="cycle_3" refType="w" fact="0.263"/>
              <dgm:constr type="h" for="ch" forName="cycle_3" refType="w" refFor="ch" refForName="cycle_3"/>
              <dgm:constr type="r" for="ch" forName="cycle_4" refType="w" fact="0.8"/>
              <dgm:constr type="b" for="ch" forName="cycle_4" refType="h"/>
              <dgm:constr type="w" for="ch" forName="cycle_4" refType="w" fact="0.263"/>
              <dgm:constr type="h" for="ch" forName="cycle_4" refType="w" refFor="ch" refForName="cycle_4"/>
              <dgm:constr type="l" for="ch" forName="cycle_5" refType="w" fact="0.2"/>
              <dgm:constr type="b" for="ch" forName="cycle_5" refType="h"/>
              <dgm:constr type="w" for="ch" forName="cycle_5" refType="w" fact="0.263"/>
              <dgm:constr type="h" for="ch" forName="cycle_5" refType="w" refFor="ch" refForName="cycle_5"/>
              <dgm:constr type="l" for="ch" forName="cycle_6"/>
              <dgm:constr type="b" for="ch" forName="cycle_6" refType="h" fact="0.74"/>
              <dgm:constr type="w" for="ch" forName="cycle_6" refType="w" fact="0.263"/>
              <dgm:constr type="h" for="ch" forName="cycle_6" refType="w" refFor="ch" refForName="cycle_6"/>
              <dgm:constr type="l" for="ch" forName="cycle_7" refType="w" fact="0.062"/>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if>
      <dgm:else name="Name20">
        <dgm:choose name="Name21">
          <dgm:if name="Name22" axis="ch ch" ptType="node node" func="cnt" op="equ" val="1">
            <dgm:constrLst>
              <dgm:constr type="r" for="ch" forName="textCenter" refType="w"/>
              <dgm:constr type="ctrY" for="ch" forName="textCenter" refType="h" fact="0.5"/>
              <dgm:constr type="w" for="ch" forName="textCenter" refType="w" fact="0.32"/>
              <dgm:constr type="h" for="ch" forName="textCenter" refType="w" refFor="ch" refForName="textCenter"/>
              <dgm:constr type="l" for="ch" forName="cycle_1"/>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23" axis="ch ch" ptType="node node"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24" axis="ch ch" ptType="node node" func="cnt" op="equ" val="3">
            <dgm:choose name="Name25">
              <dgm:if name="Name26" axis="ch ch ch" ptType="node node node" st="1 2 0" cnt="1 1 0" func="cnt" op="equ" val="1">
                <dgm:choose name="Name27">
                  <dgm:if name="Name28"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29">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30">
                <dgm:choose name="Name31">
                  <dgm:if name="Name32"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33">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34" axis="ch ch" ptType="node node"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l" for="ch" forName="cycle_2"/>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r" for="ch" forName="cycle_4" refType="w"/>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35" axis="ch ch" ptType="node node"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24"/>
              <dgm:constr type="w" for="ch" forName="cycle_2" refType="w" fact="0.33"/>
              <dgm:constr type="h" for="ch" forName="cycle_2" refType="w" refFor="ch" refForName="cycle_2"/>
              <dgm:constr type="l" for="ch" forName="cycle_3" refType="w" fact="0.11"/>
              <dgm:constr type="b" for="ch" forName="cycle_3" refType="h"/>
              <dgm:constr type="w" for="ch" forName="cycle_3" refType="w" fact="0.33"/>
              <dgm:constr type="h" for="ch" forName="cycle_3" refType="w" refFor="ch" refForName="cycle_3"/>
              <dgm:constr type="r" for="ch" forName="cycle_4" refType="w" fact="0.89"/>
              <dgm:constr type="b" for="ch" forName="cycle_4" refType="h"/>
              <dgm:constr type="w" for="ch" forName="cycle_4" refType="w" fact="0.33"/>
              <dgm:constr type="h" for="ch" forName="cycle_4" refType="w" refFor="ch" refForName="cycle_4"/>
              <dgm:constr type="r" for="ch" forName="cycle_5" refType="w"/>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36" axis="ch ch" ptType="node node"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17"/>
              <dgm:constr type="w" for="ch" forName="cycle_2" refType="w" fact="0.33"/>
              <dgm:constr type="h" for="ch" forName="cycle_2" refType="w" refFor="ch" refForName="cycle_2"/>
              <dgm:constr type="l" for="ch" forName="cycle_3"/>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r" for="ch" forName="cycle_5" refType="w"/>
              <dgm:constr type="b" for="ch" forName="cycle_5" refType="h" fact="0.83"/>
              <dgm:constr type="w" for="ch" forName="cycle_5" refType="w" fact="0.33"/>
              <dgm:constr type="h" for="ch" forName="cycle_5" refType="w" refFor="ch" refForName="cycle_5"/>
              <dgm:constr type="r" for="ch" forName="cycle_6" refType="w"/>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37">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l" for="ch" forName="cycle_2" refType="w" fact="0.062"/>
              <dgm:constr type="t" for="ch" forName="cycle_2" refType="h" fact="0.141"/>
              <dgm:constr type="w" for="ch" forName="cycle_2" refType="w" fact="0.263"/>
              <dgm:constr type="h" for="ch" forName="cycle_2" refType="w" refFor="ch" refForName="cycle_2"/>
              <dgm:constr type="l" for="ch" forName="cycle_3"/>
              <dgm:constr type="b" for="ch" forName="cycle_3" refType="h" fact="0.74"/>
              <dgm:constr type="w" for="ch" forName="cycle_3" refType="w" fact="0.263"/>
              <dgm:constr type="h" for="ch" forName="cycle_3" refType="w" refFor="ch" refForName="cycle_3"/>
              <dgm:constr type="l" for="ch" forName="cycle_4" refType="w" fact="0.2"/>
              <dgm:constr type="b" for="ch" forName="cycle_4" refType="h"/>
              <dgm:constr type="w" for="ch" forName="cycle_4" refType="w" fact="0.263"/>
              <dgm:constr type="h" for="ch" forName="cycle_4" refType="w" refFor="ch" refForName="cycle_4"/>
              <dgm:constr type="r" for="ch" forName="cycle_5" refType="w" fact="0.8"/>
              <dgm:constr type="b" for="ch" forName="cycle_5" refType="h"/>
              <dgm:constr type="w" for="ch" forName="cycle_5" refType="w" fact="0.263"/>
              <dgm:constr type="h" for="ch" forName="cycle_5" refType="w" refFor="ch" refForName="cycle_5"/>
              <dgm:constr type="r" for="ch" forName="cycle_6" refType="w"/>
              <dgm:constr type="b" for="ch" forName="cycle_6" refType="h" fact="0.74"/>
              <dgm:constr type="w" for="ch" forName="cycle_6" refType="w" fact="0.263"/>
              <dgm:constr type="h" for="ch" forName="cycle_6" refType="w" refFor="ch" refForName="cycle_6"/>
              <dgm:constr type="r" for="ch" forName="cycle_7" refType="w" fact="0.938"/>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else>
    </dgm:choose>
    <dgm:forEach name="Name38" axis="ch" ptType="node" cnt="1">
      <dgm:choose name="Name39">
        <dgm:if name="Name40" axis="des" func="maxDepth" op="lte" val="1">
          <dgm:layoutNode name="singleCycle">
            <dgm:choose name="Name41">
              <dgm:if name="Name42" axis="ch" ptType="node" func="cnt" op="equ" val="1">
                <dgm:choose name="Name43">
                  <dgm:if name="Name44" func="var" arg="dir" op="equ" val="norm">
                    <dgm:alg type="cycle">
                      <dgm:param type="stAng" val="90"/>
                      <dgm:param type="ctrShpMap" val="fNode"/>
                    </dgm:alg>
                  </dgm:if>
                  <dgm:else name="Name45">
                    <dgm:alg type="cycle">
                      <dgm:param type="stAng" val="-90"/>
                      <dgm:param type="spanAng" val="-360"/>
                      <dgm:param type="ctrShpMap" val="fNode"/>
                    </dgm:alg>
                  </dgm:else>
                </dgm:choose>
              </dgm:if>
              <dgm:else name="Name46">
                <dgm:choose name="Name47">
                  <dgm:if name="Name48" func="var" arg="dir" op="equ" val="norm">
                    <dgm:alg type="cycle">
                      <dgm:param type="ctrShpMap" val="fNode"/>
                    </dgm:alg>
                  </dgm:if>
                  <dgm:else name="Name49">
                    <dgm:alg type="cycle">
                      <dgm:param type="spanAng" val="-360"/>
                      <dgm:param type="ctrShpMap" val="fNode"/>
                    </dgm:alg>
                  </dgm:else>
                </dgm:choose>
              </dgm:else>
            </dgm:choose>
            <dgm:shape xmlns:r="http://schemas.openxmlformats.org/officeDocument/2006/relationships" r:blip="">
              <dgm:adjLst/>
            </dgm:shape>
            <dgm:presOf/>
            <dgm:choose name="Name50">
              <dgm:if name="Name51" axis="ch" ptType="node" func="cnt" op="equ" val="0">
                <dgm:constrLst>
                  <dgm:constr type="w" for="ch" forName="singleCenter" refType="w"/>
                  <dgm:constr type="h" for="ch" forName="singleCenter" refType="w" refFor="ch" refForName="singleCenter"/>
                </dgm:constrLst>
              </dgm:if>
              <dgm:if name="Name52" axis="ch" ptType="node" func="cnt" op="equ" val="1">
                <dgm:constrLst>
                  <dgm:constr type="w" for="ch" forName="singleCenter" refType="w" fact="0.5"/>
                  <dgm:constr type="h" for="ch" forName="singleCenter" refType="w" refFor="ch" refForName="singleCenter"/>
                  <dgm:constr type="userS" for="ch" ptType="node" refType="w" refFor="ch" refForName="singleCenter" fact="0.67"/>
                </dgm:constrLst>
              </dgm:if>
              <dgm:else name="Name53">
                <dgm:constrLst>
                  <dgm:constr type="w" for="ch" forName="singleCenter" refType="w" fact="0.3"/>
                  <dgm:constr type="h" for="ch" forName="singleCenter" refType="w" refFor="ch" refForName="singleCenter"/>
                  <dgm:constr type="userS" for="ch" ptType="node" refType="w" refFor="ch" refForName="singleCenter" fact="0.67"/>
                </dgm:constrLst>
              </dgm:else>
            </dgm:choose>
            <dgm:layoutNode name="singleCenter" styleLbl="node1">
              <dgm:varLst>
                <dgm:chMax val="7"/>
                <dgm:chPref val="7"/>
              </dgm:varLst>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54" axis="ch" cnt="21">
              <dgm:forEach name="Name55" axis="self" ptType="parTrans">
                <dgm:layoutNode name="Name5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57" axis="self" ptType="node">
                <dgm:layoutNode name="text0"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layoutNode>
        </dgm:if>
        <dgm:else name="Name58">
          <dgm:layoutNode name="textCenter" styleLbl="node1">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choose name="Name59">
            <dgm:if name="Name60" axis="ch" ptType="node" func="cnt" op="gte" val="1">
              <dgm:layoutNode name="cycle_1">
                <dgm:choose name="Name61">
                  <dgm:if name="Name62" func="var" arg="dir" op="equ" val="norm">
                    <dgm:choose name="Name63">
                      <dgm:if name="Name64" axis="ch" ptType="node" func="cnt" op="equ" val="1">
                        <dgm:choose name="Name65">
                          <dgm:if name="Name66" axis="ch ch" ptType="node node" st="1 1" cnt="1 0" func="cnt" op="equ" val="1">
                            <dgm:alg type="cycle">
                              <dgm:param type="ctrShpMap" val="fNode"/>
                              <dgm:param type="stAng" val="90"/>
                            </dgm:alg>
                          </dgm:if>
                          <dgm:if name="Name67" axis="ch ch" ptType="node node" st="1 1" cnt="1 0" func="cnt" op="equ" val="2">
                            <dgm:alg type="cycle">
                              <dgm:param type="ctrShpMap" val="fNode"/>
                              <dgm:param type="stAng" val="45"/>
                              <dgm:param type="spanAng" val="90"/>
                            </dgm:alg>
                          </dgm:if>
                          <dgm:else name="Name68">
                            <dgm:alg type="cycle">
                              <dgm:param type="ctrShpMap" val="fNode"/>
                              <dgm:param type="stAng" val="0"/>
                              <dgm:param type="spanAng" val="180"/>
                            </dgm:alg>
                          </dgm:else>
                        </dgm:choose>
                      </dgm:if>
                      <dgm:if name="Name69" axis="ch" ptType="node" func="cnt" op="equ" val="2">
                        <dgm:choose name="Name70">
                          <dgm:if name="Name71" axis="ch ch" ptType="node node" st="1 1" cnt="1 0" func="cnt" op="equ" val="1">
                            <dgm:alg type="cycle">
                              <dgm:param type="ctrShpMap" val="fNode"/>
                              <dgm:param type="stAng" val="0"/>
                            </dgm:alg>
                          </dgm:if>
                          <dgm:if name="Name72" axis="ch ch" ptType="node node" st="1 1" cnt="1 0" func="cnt" op="equ" val="2">
                            <dgm:alg type="cycle">
                              <dgm:param type="ctrShpMap" val="fNode"/>
                              <dgm:param type="stAng" val="315"/>
                              <dgm:param type="spanAng" val="90"/>
                            </dgm:alg>
                          </dgm:if>
                          <dgm:else name="Name73">
                            <dgm:alg type="cycle">
                              <dgm:param type="ctrShpMap" val="fNode"/>
                              <dgm:param type="stAng" val="270"/>
                              <dgm:param type="spanAng" val="180"/>
                            </dgm:alg>
                          </dgm:else>
                        </dgm:choose>
                      </dgm:if>
                      <dgm:if name="Name74" axis="ch" ptType="node" func="cnt" op="equ" val="3">
                        <dgm:choose name="Name75">
                          <dgm:if name="Name76" axis="ch ch" ptType="node node" st="1 1" cnt="1 0" func="cnt" op="equ" val="1">
                            <dgm:alg type="cycle">
                              <dgm:param type="ctrShpMap" val="fNode"/>
                              <dgm:param type="stAng" val="0"/>
                            </dgm:alg>
                          </dgm:if>
                          <dgm:if name="Name77" axis="ch ch" ptType="node node" st="1 1" cnt="1 0" func="cnt" op="equ" val="2">
                            <dgm:alg type="cycle">
                              <dgm:param type="ctrShpMap" val="fNode"/>
                              <dgm:param type="stAng" val="315"/>
                              <dgm:param type="spanAng" val="90"/>
                            </dgm:alg>
                          </dgm:if>
                          <dgm:else name="Name78">
                            <dgm:alg type="cycle">
                              <dgm:param type="ctrShpMap" val="fNode"/>
                              <dgm:param type="stAng" val="270"/>
                              <dgm:param type="spanAng" val="180"/>
                            </dgm:alg>
                          </dgm:else>
                        </dgm:choose>
                      </dgm:if>
                      <dgm:if name="Name79" axis="ch" ptType="node" func="cnt" op="equ" val="4">
                        <dgm:choose name="Name80">
                          <dgm:if name="Name81" axis="ch ch" ptType="node node" st="1 1" cnt="1 0" func="cnt" op="equ" val="1">
                            <dgm:alg type="cycle">
                              <dgm:param type="ctrShpMap" val="fNode"/>
                              <dgm:param type="stAng" val="0"/>
                            </dgm:alg>
                          </dgm:if>
                          <dgm:if name="Name82" axis="ch ch" ptType="node node" st="1 1" cnt="1 0" func="cnt" op="equ" val="2">
                            <dgm:alg type="cycle">
                              <dgm:param type="ctrShpMap" val="fNode"/>
                              <dgm:param type="stAng" val="315"/>
                              <dgm:param type="spanAng" val="90"/>
                            </dgm:alg>
                          </dgm:if>
                          <dgm:else name="Name83">
                            <dgm:alg type="cycle">
                              <dgm:param type="ctrShpMap" val="fNode"/>
                              <dgm:param type="stAng" val="292.5"/>
                              <dgm:param type="spanAng" val="135"/>
                            </dgm:alg>
                          </dgm:else>
                        </dgm:choose>
                      </dgm:if>
                      <dgm:if name="Name84" axis="ch" ptType="node" func="cnt" op="equ" val="5">
                        <dgm:choose name="Name85">
                          <dgm:if name="Name86" axis="ch ch" ptType="node node" st="1 1" cnt="1 0" func="cnt" op="equ" val="1">
                            <dgm:alg type="cycle">
                              <dgm:param type="ctrShpMap" val="fNode"/>
                              <dgm:param type="stAng" val="0"/>
                            </dgm:alg>
                          </dgm:if>
                          <dgm:if name="Name87" axis="ch ch" ptType="node node" st="1 1" cnt="1 0" func="cnt" op="equ" val="2">
                            <dgm:alg type="cycle">
                              <dgm:param type="ctrShpMap" val="fNode"/>
                              <dgm:param type="stAng" val="315"/>
                              <dgm:param type="spanAng" val="90"/>
                            </dgm:alg>
                          </dgm:if>
                          <dgm:else name="Name88">
                            <dgm:alg type="cycle">
                              <dgm:param type="ctrShpMap" val="fNode"/>
                              <dgm:param type="stAng" val="0"/>
                              <dgm:param type="spanAng" val="360"/>
                            </dgm:alg>
                          </dgm:else>
                        </dgm:choose>
                      </dgm:if>
                      <dgm:if name="Name89" axis="ch" ptType="node" func="cnt" op="equ" val="6">
                        <dgm:choose name="Name90">
                          <dgm:if name="Name91" axis="ch ch" ptType="node node" st="1 1" cnt="1 0" func="cnt" op="equ" val="1">
                            <dgm:alg type="cycle">
                              <dgm:param type="ctrShpMap" val="fNode"/>
                              <dgm:param type="stAng" val="0"/>
                            </dgm:alg>
                          </dgm:if>
                          <dgm:if name="Name92" axis="ch ch" ptType="node node" st="1 1" cnt="1 0" func="cnt" op="equ" val="2">
                            <dgm:alg type="cycle">
                              <dgm:param type="ctrShpMap" val="fNode"/>
                              <dgm:param type="stAng" val="315"/>
                              <dgm:param type="spanAng" val="90"/>
                            </dgm:alg>
                          </dgm:if>
                          <dgm:else name="Name93">
                            <dgm:alg type="cycle">
                              <dgm:param type="ctrShpMap" val="fNode"/>
                              <dgm:param type="stAng" val="0"/>
                              <dgm:param type="spanAng" val="360"/>
                            </dgm:alg>
                          </dgm:else>
                        </dgm:choose>
                      </dgm:if>
                      <dgm:if name="Name94" axis="ch" ptType="node" func="cnt" op="gte" val="7">
                        <dgm:choose name="Name95">
                          <dgm:if name="Name96" axis="ch ch" ptType="node node" st="1 1" cnt="1 0" func="cnt" op="equ" val="1">
                            <dgm:alg type="cycle">
                              <dgm:param type="ctrShpMap" val="fNode"/>
                              <dgm:param type="stAng" val="0"/>
                            </dgm:alg>
                          </dgm:if>
                          <dgm:if name="Name97" axis="ch ch" ptType="node node" st="1 1" cnt="1 0" func="cnt" op="equ" val="2">
                            <dgm:alg type="cycle">
                              <dgm:param type="ctrShpMap" val="fNode"/>
                              <dgm:param type="stAng" val="315"/>
                              <dgm:param type="spanAng" val="90"/>
                            </dgm:alg>
                          </dgm:if>
                          <dgm:else name="Name98">
                            <dgm:alg type="cycle">
                              <dgm:param type="ctrShpMap" val="fNode"/>
                              <dgm:param type="stAng" val="0"/>
                              <dgm:param type="spanAng" val="360"/>
                            </dgm:alg>
                          </dgm:else>
                        </dgm:choose>
                      </dgm:if>
                      <dgm:else name="Name99"/>
                    </dgm:choose>
                  </dgm:if>
                  <dgm:else name="Name100">
                    <dgm:choose name="Name101">
                      <dgm:if name="Name102" axis="ch" ptType="node" func="cnt" op="equ" val="1">
                        <dgm:choose name="Name103">
                          <dgm:if name="Name104" axis="ch ch" ptType="node node" st="1 1" cnt="1 0" func="cnt" op="equ" val="1">
                            <dgm:alg type="cycle">
                              <dgm:param type="ctrShpMap" val="fNode"/>
                              <dgm:param type="stAng" val="270"/>
                            </dgm:alg>
                          </dgm:if>
                          <dgm:if name="Name105" axis="ch ch" ptType="node node" st="1 1" cnt="1 0" func="cnt" op="equ" val="2">
                            <dgm:alg type="cycle">
                              <dgm:param type="ctrShpMap" val="fNode"/>
                              <dgm:param type="stAng" val="315"/>
                              <dgm:param type="spanAng" val="-90"/>
                            </dgm:alg>
                          </dgm:if>
                          <dgm:else name="Name106">
                            <dgm:alg type="cycle">
                              <dgm:param type="ctrShpMap" val="fNode"/>
                              <dgm:param type="stAng" val="0"/>
                              <dgm:param type="spanAng" val="-180"/>
                            </dgm:alg>
                          </dgm:else>
                        </dgm:choose>
                      </dgm:if>
                      <dgm:if name="Name107" axis="ch" ptType="node" func="cnt" op="equ" val="2">
                        <dgm:choose name="Name108">
                          <dgm:if name="Name109" axis="ch ch" ptType="node node" st="1 1" cnt="1 0" func="cnt" op="equ" val="1">
                            <dgm:alg type="cycle">
                              <dgm:param type="ctrShpMap" val="fNode"/>
                              <dgm:param type="stAng" val="0"/>
                            </dgm:alg>
                          </dgm:if>
                          <dgm:if name="Name110" axis="ch ch" ptType="node node" st="1 1" cnt="1 0" func="cnt" op="equ" val="2">
                            <dgm:alg type="cycle">
                              <dgm:param type="ctrShpMap" val="fNode"/>
                              <dgm:param type="stAng" val="45"/>
                              <dgm:param type="spanAng" val="-90"/>
                            </dgm:alg>
                          </dgm:if>
                          <dgm:else name="Name111">
                            <dgm:alg type="cycle">
                              <dgm:param type="ctrShpMap" val="fNode"/>
                              <dgm:param type="stAng" val="90"/>
                              <dgm:param type="spanAng" val="-180"/>
                            </dgm:alg>
                          </dgm:else>
                        </dgm:choose>
                      </dgm:if>
                      <dgm:if name="Name112" axis="ch" ptType="node" func="cnt" op="equ" val="3">
                        <dgm:choose name="Name113">
                          <dgm:if name="Name114" axis="ch ch" ptType="node node" st="1 1" cnt="1 0" func="cnt" op="equ" val="1">
                            <dgm:alg type="cycle">
                              <dgm:param type="ctrShpMap" val="fNode"/>
                              <dgm:param type="stAng" val="0"/>
                            </dgm:alg>
                          </dgm:if>
                          <dgm:if name="Name115" axis="ch ch" ptType="node node" st="1 1" cnt="1 0" func="cnt" op="equ" val="2">
                            <dgm:alg type="cycle">
                              <dgm:param type="ctrShpMap" val="fNode"/>
                              <dgm:param type="stAng" val="45"/>
                              <dgm:param type="spanAng" val="-90"/>
                            </dgm:alg>
                          </dgm:if>
                          <dgm:else name="Name116">
                            <dgm:alg type="cycle">
                              <dgm:param type="ctrShpMap" val="fNode"/>
                              <dgm:param type="stAng" val="90"/>
                              <dgm:param type="spanAng" val="-180"/>
                            </dgm:alg>
                          </dgm:else>
                        </dgm:choose>
                      </dgm:if>
                      <dgm:if name="Name117" axis="ch" ptType="node" func="cnt" op="equ" val="4">
                        <dgm:choose name="Name118">
                          <dgm:if name="Name119" axis="ch ch" ptType="node node" st="1 1" cnt="1 0" func="cnt" op="equ" val="1">
                            <dgm:alg type="cycle">
                              <dgm:param type="ctrShpMap" val="fNode"/>
                              <dgm:param type="stAng" val="0"/>
                            </dgm:alg>
                          </dgm:if>
                          <dgm:if name="Name120" axis="ch ch" ptType="node node" st="1 1" cnt="1 0" func="cnt" op="equ" val="2">
                            <dgm:alg type="cycle">
                              <dgm:param type="ctrShpMap" val="fNode"/>
                              <dgm:param type="stAng" val="45"/>
                              <dgm:param type="spanAng" val="-90"/>
                            </dgm:alg>
                          </dgm:if>
                          <dgm:else name="Name121">
                            <dgm:alg type="cycle">
                              <dgm:param type="ctrShpMap" val="fNode"/>
                              <dgm:param type="stAng" val="67.5"/>
                              <dgm:param type="spanAng" val="-135"/>
                            </dgm:alg>
                          </dgm:else>
                        </dgm:choose>
                      </dgm:if>
                      <dgm:if name="Name122" axis="ch" ptType="node" func="cnt" op="equ" val="5">
                        <dgm:choose name="Name123">
                          <dgm:if name="Name124" axis="ch ch" ptType="node node" st="1 1" cnt="1 0" func="cnt" op="equ" val="1">
                            <dgm:alg type="cycle">
                              <dgm:param type="ctrShpMap" val="fNode"/>
                              <dgm:param type="stAng" val="0"/>
                            </dgm:alg>
                          </dgm:if>
                          <dgm:if name="Name125" axis="ch ch" ptType="node node" st="1 1" cnt="1 0" func="cnt" op="equ" val="2">
                            <dgm:alg type="cycle">
                              <dgm:param type="ctrShpMap" val="fNode"/>
                              <dgm:param type="stAng" val="45"/>
                              <dgm:param type="spanAng" val="-90"/>
                            </dgm:alg>
                          </dgm:if>
                          <dgm:else name="Name126">
                            <dgm:alg type="cycle">
                              <dgm:param type="ctrShpMap" val="fNode"/>
                              <dgm:param type="stAng" val="0"/>
                              <dgm:param type="spanAng" val="-360"/>
                            </dgm:alg>
                          </dgm:else>
                        </dgm:choose>
                      </dgm:if>
                      <dgm:if name="Name127" axis="ch" ptType="node" func="cnt" op="equ" val="6">
                        <dgm:choose name="Name128">
                          <dgm:if name="Name129" axis="ch ch" ptType="node node" st="1 1" cnt="1 0" func="cnt" op="equ" val="1">
                            <dgm:alg type="cycle">
                              <dgm:param type="ctrShpMap" val="fNode"/>
                              <dgm:param type="stAng" val="0"/>
                            </dgm:alg>
                          </dgm:if>
                          <dgm:if name="Name130" axis="ch ch" ptType="node node" st="1 1" cnt="1 0" func="cnt" op="equ" val="2">
                            <dgm:alg type="cycle">
                              <dgm:param type="ctrShpMap" val="fNode"/>
                              <dgm:param type="stAng" val="45"/>
                              <dgm:param type="spanAng" val="-90"/>
                            </dgm:alg>
                          </dgm:if>
                          <dgm:else name="Name131">
                            <dgm:alg type="cycle">
                              <dgm:param type="ctrShpMap" val="fNode"/>
                              <dgm:param type="stAng" val="0"/>
                              <dgm:param type="spanAng" val="-360"/>
                            </dgm:alg>
                          </dgm:else>
                        </dgm:choose>
                      </dgm:if>
                      <dgm:if name="Name132" axis="ch" ptType="node" func="cnt" op="gte" val="7">
                        <dgm:choose name="Name133">
                          <dgm:if name="Name134" axis="ch ch" ptType="node node" st="1 1" cnt="1 0" func="cnt" op="equ" val="1">
                            <dgm:alg type="cycle">
                              <dgm:param type="ctrShpMap" val="fNode"/>
                              <dgm:param type="stAng" val="0"/>
                            </dgm:alg>
                          </dgm:if>
                          <dgm:if name="Name135" axis="ch ch" ptType="node node" st="1 1" cnt="1 0" func="cnt" op="equ" val="2">
                            <dgm:alg type="cycle">
                              <dgm:param type="ctrShpMap" val="fNode"/>
                              <dgm:param type="stAng" val="45"/>
                              <dgm:param type="spanAng" val="-90"/>
                            </dgm:alg>
                          </dgm:if>
                          <dgm:else name="Name136">
                            <dgm:alg type="cycle">
                              <dgm:param type="ctrShpMap" val="fNode"/>
                              <dgm:param type="stAng" val="0"/>
                              <dgm:param type="spanAng" val="-360"/>
                            </dgm:alg>
                          </dgm:else>
                        </dgm:choose>
                      </dgm:if>
                      <dgm:else name="Name137"/>
                    </dgm:choose>
                  </dgm:else>
                </dgm:choose>
                <dgm:shape xmlns:r="http://schemas.openxmlformats.org/officeDocument/2006/relationships" r:blip="">
                  <dgm:adjLst/>
                </dgm:shape>
                <dgm:presOf/>
                <dgm:constrLst>
                  <dgm:constr type="sp" refType="w" fact="0.1"/>
                  <dgm:constr type="sibSp" refType="w" fact="0.1"/>
                </dgm:constrLst>
                <dgm:forEach name="Name138" axis="ch" ptType="node" cnt="1">
                  <dgm:layoutNode name="childCenter1"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139" axis="ch">
                    <dgm:forEach name="Name140" axis="self" ptType="parTrans">
                      <dgm:layoutNode name="Name141">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142" axis="self" ptType="node">
                      <dgm:layoutNode name="text1"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143" axis="ch" ptType="parTrans" cnt="1">
                <dgm:layoutNode name="Name144">
                  <dgm:alg type="conn">
                    <dgm:param type="dim" val="1D"/>
                    <dgm:param type="begPts" val="auto"/>
                    <dgm:param type="endPts" val="auto"/>
                    <dgm:param type="endSty" val="noArr"/>
                    <dgm:param type="srcNode" val="textCenter"/>
                    <dgm:param type="dstNode" val="childCenter1"/>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145"/>
          </dgm:choose>
          <dgm:choose name="Name146">
            <dgm:if name="Name147" axis="ch" ptType="node" func="cnt" op="gte" val="2">
              <dgm:layoutNode name="cycle_2">
                <dgm:choose name="Name148">
                  <dgm:if name="Name149" func="var" arg="dir" op="equ" val="norm">
                    <dgm:choose name="Name150">
                      <dgm:if name="Name151" axis="ch" ptType="node" func="cnt" op="equ" val="2">
                        <dgm:choose name="Name152">
                          <dgm:if name="Name153" axis="ch ch" ptType="node node" st="2 1" cnt="1 0" func="cnt" op="equ" val="1">
                            <dgm:alg type="cycle">
                              <dgm:param type="ctrShpMap" val="fNode"/>
                              <dgm:param type="stAng" val="180"/>
                            </dgm:alg>
                          </dgm:if>
                          <dgm:if name="Name154" axis="ch ch" ptType="node node" st="2 1" cnt="1 0" func="cnt" op="equ" val="2">
                            <dgm:alg type="cycle">
                              <dgm:param type="ctrShpMap" val="fNode"/>
                              <dgm:param type="stAng" val="135"/>
                              <dgm:param type="spanAng" val="90"/>
                            </dgm:alg>
                          </dgm:if>
                          <dgm:else name="Name155">
                            <dgm:alg type="cycle">
                              <dgm:param type="ctrShpMap" val="fNode"/>
                              <dgm:param type="stAng" val="90"/>
                              <dgm:param type="spanAng" val="180"/>
                            </dgm:alg>
                          </dgm:else>
                        </dgm:choose>
                      </dgm:if>
                      <dgm:if name="Name156" axis="ch" ptType="node" func="cnt" op="equ" val="3">
                        <dgm:choose name="Name157">
                          <dgm:if name="Name158" axis="ch ch" ptType="node node" st="2 1" cnt="1 0" func="cnt" op="equ" val="1">
                            <dgm:alg type="cycle">
                              <dgm:param type="ctrShpMap" val="fNode"/>
                              <dgm:param type="stAng" val="120"/>
                              <dgm:param type="horzAlign" val="r"/>
                              <dgm:param type="vertAlign" val="b"/>
                            </dgm:alg>
                          </dgm:if>
                          <dgm:if name="Name159" axis="ch ch" ptType="node node" st="2 1" cnt="1 0" func="cnt" op="equ" val="2">
                            <dgm:alg type="cycle">
                              <dgm:param type="ctrShpMap" val="fNode"/>
                              <dgm:param type="stAng" val="75"/>
                              <dgm:param type="spanAng" val="90"/>
                              <dgm:param type="horzAlign" val="r"/>
                              <dgm:param type="vertAlign" val="b"/>
                            </dgm:alg>
                          </dgm:if>
                          <dgm:else name="Name160">
                            <dgm:alg type="cycle">
                              <dgm:param type="ctrShpMap" val="fNode"/>
                              <dgm:param type="stAng" val="30"/>
                              <dgm:param type="spanAng" val="180"/>
                            </dgm:alg>
                          </dgm:else>
                        </dgm:choose>
                      </dgm:if>
                      <dgm:if name="Name161" axis="ch" ptType="node" func="cnt" op="equ" val="4">
                        <dgm:choose name="Name162">
                          <dgm:if name="Name163" axis="ch ch" ptType="node node" st="2 1" cnt="1 0" func="cnt" op="equ" val="1">
                            <dgm:alg type="cycle">
                              <dgm:param type="ctrShpMap" val="fNode"/>
                              <dgm:param type="stAng" val="90"/>
                            </dgm:alg>
                          </dgm:if>
                          <dgm:if name="Name164" axis="ch ch" ptType="node node" st="2 1" cnt="1 0" func="cnt" op="equ" val="2">
                            <dgm:alg type="cycle">
                              <dgm:param type="ctrShpMap" val="fNode"/>
                              <dgm:param type="stAng" val="45"/>
                              <dgm:param type="spanAng" val="90"/>
                            </dgm:alg>
                          </dgm:if>
                          <dgm:else name="Name165">
                            <dgm:alg type="cycle">
                              <dgm:param type="ctrShpMap" val="fNode"/>
                              <dgm:param type="stAng" val="22.5"/>
                              <dgm:param type="spanAng" val="135"/>
                            </dgm:alg>
                          </dgm:else>
                        </dgm:choose>
                      </dgm:if>
                      <dgm:if name="Name166" axis="ch" ptType="node" func="cnt" op="equ" val="5">
                        <dgm:choose name="Name167">
                          <dgm:if name="Name168" axis="ch ch" ptType="node node" st="2 1" cnt="1 0" func="cnt" op="equ" val="1">
                            <dgm:alg type="cycle">
                              <dgm:param type="ctrShpMap" val="fNode"/>
                              <dgm:param type="stAng" val="72"/>
                            </dgm:alg>
                          </dgm:if>
                          <dgm:if name="Name169" axis="ch ch" ptType="node node" st="2 1" cnt="1 0" func="cnt" op="equ" val="2">
                            <dgm:alg type="cycle">
                              <dgm:param type="ctrShpMap" val="fNode"/>
                              <dgm:param type="stAng" val="27"/>
                              <dgm:param type="spanAng" val="90"/>
                            </dgm:alg>
                          </dgm:if>
                          <dgm:else name="Name170">
                            <dgm:alg type="cycle">
                              <dgm:param type="ctrShpMap" val="fNode"/>
                              <dgm:param type="stAng" val="0"/>
                              <dgm:param type="spanAng" val="360"/>
                            </dgm:alg>
                          </dgm:else>
                        </dgm:choose>
                      </dgm:if>
                      <dgm:if name="Name171" axis="ch" ptType="node" func="cnt" op="equ" val="6">
                        <dgm:choose name="Name172">
                          <dgm:if name="Name173" axis="ch ch" ptType="node node" st="2 1" cnt="1 0" func="cnt" op="equ" val="1">
                            <dgm:alg type="cycle">
                              <dgm:param type="ctrShpMap" val="fNode"/>
                              <dgm:param type="stAng" val="60"/>
                            </dgm:alg>
                          </dgm:if>
                          <dgm:if name="Name174" axis="ch ch" ptType="node node" st="2 1" cnt="1 0" func="cnt" op="equ" val="2">
                            <dgm:alg type="cycle">
                              <dgm:param type="ctrShpMap" val="fNode"/>
                              <dgm:param type="stAng" val="15"/>
                              <dgm:param type="spanAng" val="90"/>
                            </dgm:alg>
                          </dgm:if>
                          <dgm:else name="Name175">
                            <dgm:alg type="cycle">
                              <dgm:param type="ctrShpMap" val="fNode"/>
                              <dgm:param type="stAng" val="0"/>
                              <dgm:param type="spanAng" val="360"/>
                            </dgm:alg>
                          </dgm:else>
                        </dgm:choose>
                      </dgm:if>
                      <dgm:if name="Name176" axis="ch" ptType="node" func="cnt" op="gte" val="7">
                        <dgm:choose name="Name177">
                          <dgm:if name="Name178" axis="ch ch" ptType="node node" st="2 1" cnt="1 0" func="cnt" op="equ" val="1">
                            <dgm:alg type="cycle">
                              <dgm:param type="ctrShpMap" val="fNode"/>
                              <dgm:param type="stAng" val="51"/>
                            </dgm:alg>
                          </dgm:if>
                          <dgm:if name="Name179" axis="ch ch" ptType="node node" st="2 1" cnt="1 0" func="cnt" op="equ" val="2">
                            <dgm:alg type="cycle">
                              <dgm:param type="ctrShpMap" val="fNode"/>
                              <dgm:param type="stAng" val="6"/>
                              <dgm:param type="spanAng" val="90"/>
                            </dgm:alg>
                          </dgm:if>
                          <dgm:else name="Name180">
                            <dgm:alg type="cycle">
                              <dgm:param type="ctrShpMap" val="fNode"/>
                              <dgm:param type="stAng" val="0"/>
                              <dgm:param type="spanAng" val="360"/>
                            </dgm:alg>
                          </dgm:else>
                        </dgm:choose>
                      </dgm:if>
                      <dgm:else name="Name181"/>
                    </dgm:choose>
                  </dgm:if>
                  <dgm:else name="Name182">
                    <dgm:choose name="Name183">
                      <dgm:if name="Name184" axis="ch" ptType="node" func="cnt" op="equ" val="2">
                        <dgm:choose name="Name185">
                          <dgm:if name="Name186" axis="ch ch" ptType="node node" st="2 1" cnt="1 0" func="cnt" op="equ" val="1">
                            <dgm:alg type="cycle">
                              <dgm:param type="ctrShpMap" val="fNode"/>
                              <dgm:param type="stAng" val="180"/>
                            </dgm:alg>
                          </dgm:if>
                          <dgm:if name="Name187" axis="ch ch" ptType="node node" st="2 1" cnt="1 0" func="cnt" op="equ" val="2">
                            <dgm:alg type="cycle">
                              <dgm:param type="ctrShpMap" val="fNode"/>
                              <dgm:param type="stAng" val="225"/>
                              <dgm:param type="spanAng" val="-90"/>
                            </dgm:alg>
                          </dgm:if>
                          <dgm:else name="Name188">
                            <dgm:alg type="cycle">
                              <dgm:param type="ctrShpMap" val="fNode"/>
                              <dgm:param type="stAng" val="270"/>
                              <dgm:param type="spanAng" val="-180"/>
                            </dgm:alg>
                          </dgm:else>
                        </dgm:choose>
                      </dgm:if>
                      <dgm:if name="Name189" axis="ch" ptType="node" func="cnt" op="equ" val="3">
                        <dgm:choose name="Name190">
                          <dgm:if name="Name191" axis="ch ch" ptType="node node" st="2 1" cnt="1 0" func="cnt" op="equ" val="1">
                            <dgm:alg type="cycle">
                              <dgm:param type="ctrShpMap" val="fNode"/>
                              <dgm:param type="stAng" val="240"/>
                              <dgm:param type="horzAlign" val="l"/>
                              <dgm:param type="vertAlign" val="b"/>
                            </dgm:alg>
                          </dgm:if>
                          <dgm:if name="Name192" axis="ch ch" ptType="node node" st="2 1" cnt="1 0" func="cnt" op="equ" val="2">
                            <dgm:alg type="cycle">
                              <dgm:param type="ctrShpMap" val="fNode"/>
                              <dgm:param type="stAng" val="285"/>
                              <dgm:param type="spanAng" val="-90"/>
                              <dgm:param type="horzAlign" val="l"/>
                              <dgm:param type="vertAlign" val="b"/>
                            </dgm:alg>
                          </dgm:if>
                          <dgm:else name="Name193">
                            <dgm:alg type="cycle">
                              <dgm:param type="ctrShpMap" val="fNode"/>
                              <dgm:param type="stAng" val="330"/>
                              <dgm:param type="spanAng" val="-180"/>
                            </dgm:alg>
                          </dgm:else>
                        </dgm:choose>
                      </dgm:if>
                      <dgm:if name="Name194" axis="ch" ptType="node" func="cnt" op="equ" val="4">
                        <dgm:choose name="Name195">
                          <dgm:if name="Name196" axis="ch ch" ptType="node node" st="2 1" cnt="1 0" func="cnt" op="equ" val="1">
                            <dgm:alg type="cycle">
                              <dgm:param type="ctrShpMap" val="fNode"/>
                              <dgm:param type="stAng" val="270"/>
                            </dgm:alg>
                          </dgm:if>
                          <dgm:if name="Name197" axis="ch ch" ptType="node node" st="2 1" cnt="1 0" func="cnt" op="equ" val="2">
                            <dgm:alg type="cycle">
                              <dgm:param type="ctrShpMap" val="fNode"/>
                              <dgm:param type="stAng" val="315"/>
                              <dgm:param type="spanAng" val="-90"/>
                            </dgm:alg>
                          </dgm:if>
                          <dgm:else name="Name198">
                            <dgm:alg type="cycle">
                              <dgm:param type="ctrShpMap" val="fNode"/>
                              <dgm:param type="stAng" val="337.5"/>
                              <dgm:param type="spanAng" val="-135"/>
                            </dgm:alg>
                          </dgm:else>
                        </dgm:choose>
                      </dgm:if>
                      <dgm:if name="Name199" axis="ch" ptType="node" func="cnt" op="equ" val="5">
                        <dgm:choose name="Name200">
                          <dgm:if name="Name201" axis="ch ch" ptType="node node" st="2 1" cnt="1 0" func="cnt" op="equ" val="1">
                            <dgm:alg type="cycle">
                              <dgm:param type="ctrShpMap" val="fNode"/>
                              <dgm:param type="stAng" val="288"/>
                            </dgm:alg>
                          </dgm:if>
                          <dgm:if name="Name202" axis="ch ch" ptType="node node" st="2 1" cnt="1 0" func="cnt" op="equ" val="2">
                            <dgm:alg type="cycle">
                              <dgm:param type="ctrShpMap" val="fNode"/>
                              <dgm:param type="stAng" val="333"/>
                              <dgm:param type="spanAng" val="-90"/>
                            </dgm:alg>
                          </dgm:if>
                          <dgm:else name="Name203">
                            <dgm:alg type="cycle">
                              <dgm:param type="ctrShpMap" val="fNode"/>
                              <dgm:param type="stAng" val="0"/>
                              <dgm:param type="spanAng" val="-360"/>
                            </dgm:alg>
                          </dgm:else>
                        </dgm:choose>
                      </dgm:if>
                      <dgm:if name="Name204" axis="ch" ptType="node" func="cnt" op="equ" val="6">
                        <dgm:choose name="Name205">
                          <dgm:if name="Name206" axis="ch ch" ptType="node node" st="2 1" cnt="1 0" func="cnt" op="equ" val="1">
                            <dgm:alg type="cycle">
                              <dgm:param type="ctrShpMap" val="fNode"/>
                              <dgm:param type="stAng" val="300"/>
                            </dgm:alg>
                          </dgm:if>
                          <dgm:if name="Name207" axis="ch ch" ptType="node node" st="2 1" cnt="1 0" func="cnt" op="equ" val="2">
                            <dgm:alg type="cycle">
                              <dgm:param type="ctrShpMap" val="fNode"/>
                              <dgm:param type="stAng" val="345"/>
                              <dgm:param type="spanAng" val="-90"/>
                            </dgm:alg>
                          </dgm:if>
                          <dgm:else name="Name208">
                            <dgm:alg type="cycle">
                              <dgm:param type="ctrShpMap" val="fNode"/>
                              <dgm:param type="stAng" val="0"/>
                              <dgm:param type="spanAng" val="-360"/>
                            </dgm:alg>
                          </dgm:else>
                        </dgm:choose>
                      </dgm:if>
                      <dgm:if name="Name209" axis="ch" ptType="node" func="cnt" op="gte" val="7">
                        <dgm:choose name="Name210">
                          <dgm:if name="Name211" axis="ch ch" ptType="node node" st="2 1" cnt="1 0" func="cnt" op="equ" val="1">
                            <dgm:alg type="cycle">
                              <dgm:param type="ctrShpMap" val="fNode"/>
                              <dgm:param type="stAng" val="308"/>
                            </dgm:alg>
                          </dgm:if>
                          <dgm:if name="Name212" axis="ch ch" ptType="node node" st="2 1" cnt="1 0" func="cnt" op="equ" val="2">
                            <dgm:alg type="cycle">
                              <dgm:param type="ctrShpMap" val="fNode"/>
                              <dgm:param type="stAng" val="353"/>
                              <dgm:param type="spanAng" val="-90"/>
                            </dgm:alg>
                          </dgm:if>
                          <dgm:else name="Name213">
                            <dgm:alg type="cycle">
                              <dgm:param type="ctrShpMap" val="fNode"/>
                              <dgm:param type="stAng" val="0"/>
                              <dgm:param type="spanAng" val="-360"/>
                            </dgm:alg>
                          </dgm:else>
                        </dgm:choose>
                      </dgm:if>
                      <dgm:else name="Name214"/>
                    </dgm:choose>
                  </dgm:else>
                </dgm:choose>
                <dgm:shape xmlns:r="http://schemas.openxmlformats.org/officeDocument/2006/relationships" r:blip="">
                  <dgm:adjLst/>
                </dgm:shape>
                <dgm:presOf/>
                <dgm:constrLst>
                  <dgm:constr type="sp" refType="w" fact="0.1"/>
                  <dgm:constr type="sibSp" refType="w" fact="0.1"/>
                </dgm:constrLst>
                <dgm:forEach name="Name215" axis="ch" ptType="node" st="2" cnt="1">
                  <dgm:layoutNode name="childCenter2"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16" axis="ch">
                    <dgm:forEach name="Name217" axis="self" ptType="parTrans">
                      <dgm:layoutNode name="Name218">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19" axis="self" ptType="node">
                      <dgm:layoutNode name="text2"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20" axis="ch" ptType="parTrans" st="2" cnt="1">
                <dgm:layoutNode name="Name221">
                  <dgm:alg type="conn">
                    <dgm:param type="dim" val="1D"/>
                    <dgm:param type="begPts" val="auto"/>
                    <dgm:param type="endPts" val="auto"/>
                    <dgm:param type="endSty" val="noArr"/>
                    <dgm:param type="srcNode" val="textCenter"/>
                    <dgm:param type="dstNode" val="childCenter2"/>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22"/>
          </dgm:choose>
          <dgm:choose name="Name223">
            <dgm:if name="Name224" axis="ch" ptType="node" func="cnt" op="gte" val="3">
              <dgm:layoutNode name="cycle_3">
                <dgm:choose name="Name225">
                  <dgm:if name="Name226" func="var" arg="dir" op="equ" val="norm">
                    <dgm:choose name="Name227">
                      <dgm:if name="Name228" axis="ch" ptType="node" func="cnt" op="equ" val="3">
                        <dgm:choose name="Name229">
                          <dgm:if name="Name230" axis="ch ch" ptType="node node" st="3 1" cnt="1 0" func="cnt" op="equ" val="1">
                            <dgm:alg type="cycle">
                              <dgm:param type="ctrShpMap" val="fNode"/>
                              <dgm:param type="stAng" val="240"/>
                              <dgm:param type="horzAlign" val="l"/>
                              <dgm:param type="vertAlign" val="b"/>
                            </dgm:alg>
                          </dgm:if>
                          <dgm:if name="Name231" axis="ch ch" ptType="node node" st="3 1" cnt="1 0" func="cnt" op="equ" val="2">
                            <dgm:alg type="cycle">
                              <dgm:param type="ctrShpMap" val="fNode"/>
                              <dgm:param type="stAng" val="195"/>
                              <dgm:param type="spanAng" val="90"/>
                              <dgm:param type="horzAlign" val="l"/>
                              <dgm:param type="vertAlign" val="b"/>
                            </dgm:alg>
                          </dgm:if>
                          <dgm:else name="Name232">
                            <dgm:alg type="cycle">
                              <dgm:param type="ctrShpMap" val="fNode"/>
                              <dgm:param type="stAng" val="150"/>
                              <dgm:param type="spanAng" val="180"/>
                            </dgm:alg>
                          </dgm:else>
                        </dgm:choose>
                      </dgm:if>
                      <dgm:if name="Name233" axis="ch" ptType="node" func="cnt" op="equ" val="4">
                        <dgm:choose name="Name234">
                          <dgm:if name="Name235" axis="ch ch" ptType="node node" st="3 1" cnt="1 0" func="cnt" op="equ" val="1">
                            <dgm:alg type="cycle">
                              <dgm:param type="ctrShpMap" val="fNode"/>
                              <dgm:param type="stAng" val="180"/>
                            </dgm:alg>
                          </dgm:if>
                          <dgm:if name="Name236" axis="ch ch" ptType="node node" st="3 1" cnt="1 0" func="cnt" op="equ" val="2">
                            <dgm:alg type="cycle">
                              <dgm:param type="ctrShpMap" val="fNode"/>
                              <dgm:param type="stAng" val="135"/>
                              <dgm:param type="spanAng" val="90"/>
                            </dgm:alg>
                          </dgm:if>
                          <dgm:else name="Name237">
                            <dgm:alg type="cycle">
                              <dgm:param type="ctrShpMap" val="fNode"/>
                              <dgm:param type="stAng" val="112.5"/>
                              <dgm:param type="spanAng" val="135"/>
                            </dgm:alg>
                          </dgm:else>
                        </dgm:choose>
                      </dgm:if>
                      <dgm:if name="Name238" axis="ch" ptType="node" func="cnt" op="equ" val="5">
                        <dgm:choose name="Name239">
                          <dgm:if name="Name240" axis="ch ch" ptType="node node" st="3 1" cnt="1 0" func="cnt" op="equ" val="1">
                            <dgm:alg type="cycle">
                              <dgm:param type="ctrShpMap" val="fNode"/>
                              <dgm:param type="stAng" val="144"/>
                            </dgm:alg>
                          </dgm:if>
                          <dgm:if name="Name241" axis="ch ch" ptType="node node" st="3 1" cnt="1 0" func="cnt" op="equ" val="2">
                            <dgm:alg type="cycle">
                              <dgm:param type="ctrShpMap" val="fNode"/>
                              <dgm:param type="stAng" val="99"/>
                              <dgm:param type="spanAng" val="90"/>
                            </dgm:alg>
                          </dgm:if>
                          <dgm:else name="Name242">
                            <dgm:alg type="cycle">
                              <dgm:param type="ctrShpMap" val="fNode"/>
                              <dgm:param type="stAng" val="0"/>
                              <dgm:param type="spanAng" val="360"/>
                            </dgm:alg>
                          </dgm:else>
                        </dgm:choose>
                      </dgm:if>
                      <dgm:if name="Name243" axis="ch" ptType="node" func="cnt" op="equ" val="6">
                        <dgm:choose name="Name244">
                          <dgm:if name="Name245" axis="ch ch" ptType="node node" st="3 1" cnt="1 0" func="cnt" op="equ" val="1">
                            <dgm:alg type="cycle">
                              <dgm:param type="ctrShpMap" val="fNode"/>
                              <dgm:param type="stAng" val="120"/>
                            </dgm:alg>
                          </dgm:if>
                          <dgm:if name="Name246" axis="ch ch" ptType="node node" st="3 1" cnt="1 0" func="cnt" op="equ" val="2">
                            <dgm:alg type="cycle">
                              <dgm:param type="ctrShpMap" val="fNode"/>
                              <dgm:param type="stAng" val="75"/>
                              <dgm:param type="spanAng" val="90"/>
                            </dgm:alg>
                          </dgm:if>
                          <dgm:else name="Name247">
                            <dgm:alg type="cycle">
                              <dgm:param type="ctrShpMap" val="fNode"/>
                              <dgm:param type="stAng" val="0"/>
                              <dgm:param type="spanAng" val="360"/>
                            </dgm:alg>
                          </dgm:else>
                        </dgm:choose>
                      </dgm:if>
                      <dgm:if name="Name248" axis="ch" ptType="node" func="cnt" op="gte" val="7">
                        <dgm:choose name="Name249">
                          <dgm:if name="Name250" axis="ch ch" ptType="node node" st="3 1" cnt="1 0" func="cnt" op="equ" val="1">
                            <dgm:alg type="cycle">
                              <dgm:param type="ctrShpMap" val="fNode"/>
                              <dgm:param type="stAng" val="102"/>
                            </dgm:alg>
                          </dgm:if>
                          <dgm:if name="Name251" axis="ch ch" ptType="node node" st="3 1" cnt="1 0" func="cnt" op="equ" val="2">
                            <dgm:alg type="cycle">
                              <dgm:param type="ctrShpMap" val="fNode"/>
                              <dgm:param type="stAng" val="57"/>
                              <dgm:param type="spanAng" val="90"/>
                            </dgm:alg>
                          </dgm:if>
                          <dgm:else name="Name252">
                            <dgm:alg type="cycle">
                              <dgm:param type="ctrShpMap" val="fNode"/>
                              <dgm:param type="stAng" val="0"/>
                              <dgm:param type="spanAng" val="360"/>
                            </dgm:alg>
                          </dgm:else>
                        </dgm:choose>
                      </dgm:if>
                      <dgm:else name="Name253"/>
                    </dgm:choose>
                  </dgm:if>
                  <dgm:else name="Name254">
                    <dgm:choose name="Name255">
                      <dgm:if name="Name256" axis="ch" ptType="node" func="cnt" op="equ" val="3">
                        <dgm:choose name="Name257">
                          <dgm:if name="Name258" axis="ch ch" ptType="node node" st="3 1" cnt="1 0" func="cnt" op="equ" val="1">
                            <dgm:alg type="cycle">
                              <dgm:param type="ctrShpMap" val="fNode"/>
                              <dgm:param type="stAng" val="120"/>
                              <dgm:param type="horzAlign" val="r"/>
                              <dgm:param type="vertAlign" val="b"/>
                            </dgm:alg>
                          </dgm:if>
                          <dgm:if name="Name259" axis="ch ch" ptType="node node" st="3 1" cnt="1 0" func="cnt" op="equ" val="2">
                            <dgm:alg type="cycle">
                              <dgm:param type="ctrShpMap" val="fNode"/>
                              <dgm:param type="stAng" val="165"/>
                              <dgm:param type="spanAng" val="-90"/>
                              <dgm:param type="horzAlign" val="r"/>
                              <dgm:param type="vertAlign" val="b"/>
                            </dgm:alg>
                          </dgm:if>
                          <dgm:else name="Name260">
                            <dgm:alg type="cycle">
                              <dgm:param type="ctrShpMap" val="fNode"/>
                              <dgm:param type="stAng" val="210"/>
                              <dgm:param type="spanAng" val="-180"/>
                            </dgm:alg>
                          </dgm:else>
                        </dgm:choose>
                      </dgm:if>
                      <dgm:if name="Name261" axis="ch" ptType="node" func="cnt" op="equ" val="4">
                        <dgm:choose name="Name262">
                          <dgm:if name="Name263" axis="ch ch" ptType="node node" st="3 1" cnt="1 0" func="cnt" op="equ" val="1">
                            <dgm:alg type="cycle">
                              <dgm:param type="ctrShpMap" val="fNode"/>
                              <dgm:param type="stAng" val="180"/>
                            </dgm:alg>
                          </dgm:if>
                          <dgm:if name="Name264" axis="ch ch" ptType="node node" st="3 1" cnt="1 0" func="cnt" op="equ" val="2">
                            <dgm:alg type="cycle">
                              <dgm:param type="ctrShpMap" val="fNode"/>
                              <dgm:param type="stAng" val="225"/>
                              <dgm:param type="spanAng" val="-90"/>
                            </dgm:alg>
                          </dgm:if>
                          <dgm:else name="Name265">
                            <dgm:alg type="cycle">
                              <dgm:param type="ctrShpMap" val="fNode"/>
                              <dgm:param type="stAng" val="247.5"/>
                              <dgm:param type="spanAng" val="-135"/>
                            </dgm:alg>
                          </dgm:else>
                        </dgm:choose>
                      </dgm:if>
                      <dgm:if name="Name266" axis="ch" ptType="node" func="cnt" op="equ" val="5">
                        <dgm:choose name="Name267">
                          <dgm:if name="Name268" axis="ch ch" ptType="node node" st="3 1" cnt="1 0" func="cnt" op="equ" val="1">
                            <dgm:alg type="cycle">
                              <dgm:param type="ctrShpMap" val="fNode"/>
                              <dgm:param type="stAng" val="216"/>
                            </dgm:alg>
                          </dgm:if>
                          <dgm:if name="Name269" axis="ch ch" ptType="node node" st="3 1" cnt="1 0" func="cnt" op="equ" val="2">
                            <dgm:alg type="cycle">
                              <dgm:param type="ctrShpMap" val="fNode"/>
                              <dgm:param type="stAng" val="261"/>
                              <dgm:param type="spanAng" val="-90"/>
                            </dgm:alg>
                          </dgm:if>
                          <dgm:else name="Name270">
                            <dgm:alg type="cycle">
                              <dgm:param type="ctrShpMap" val="fNode"/>
                              <dgm:param type="stAng" val="0"/>
                              <dgm:param type="spanAng" val="-360"/>
                            </dgm:alg>
                          </dgm:else>
                        </dgm:choose>
                      </dgm:if>
                      <dgm:if name="Name271" axis="ch" ptType="node" func="cnt" op="equ" val="6">
                        <dgm:choose name="Name272">
                          <dgm:if name="Name273" axis="ch ch" ptType="node node" st="3 1" cnt="1 0" func="cnt" op="equ" val="1">
                            <dgm:alg type="cycle">
                              <dgm:param type="ctrShpMap" val="fNode"/>
                              <dgm:param type="stAng" val="240"/>
                            </dgm:alg>
                          </dgm:if>
                          <dgm:if name="Name274" axis="ch ch" ptType="node node" st="3 1" cnt="1 0" func="cnt" op="equ" val="2">
                            <dgm:alg type="cycle">
                              <dgm:param type="ctrShpMap" val="fNode"/>
                              <dgm:param type="stAng" val="285"/>
                              <dgm:param type="spanAng" val="-90"/>
                            </dgm:alg>
                          </dgm:if>
                          <dgm:else name="Name275">
                            <dgm:alg type="cycle">
                              <dgm:param type="ctrShpMap" val="fNode"/>
                              <dgm:param type="stAng" val="0"/>
                              <dgm:param type="spanAng" val="-360"/>
                            </dgm:alg>
                          </dgm:else>
                        </dgm:choose>
                      </dgm:if>
                      <dgm:if name="Name276" axis="ch" ptType="node" func="cnt" op="gte" val="7">
                        <dgm:choose name="Name277">
                          <dgm:if name="Name278" axis="ch ch" ptType="node node" st="3 1" cnt="1 0" func="cnt" op="equ" val="1">
                            <dgm:alg type="cycle">
                              <dgm:param type="ctrShpMap" val="fNode"/>
                              <dgm:param type="stAng" val="257"/>
                            </dgm:alg>
                          </dgm:if>
                          <dgm:if name="Name279" axis="ch ch" ptType="node node" st="3 1" cnt="1 0" func="cnt" op="equ" val="2">
                            <dgm:alg type="cycle">
                              <dgm:param type="ctrShpMap" val="fNode"/>
                              <dgm:param type="stAng" val="302"/>
                              <dgm:param type="spanAng" val="-90"/>
                            </dgm:alg>
                          </dgm:if>
                          <dgm:else name="Name280">
                            <dgm:alg type="cycle">
                              <dgm:param type="ctrShpMap" val="fNode"/>
                              <dgm:param type="stAng" val="0"/>
                              <dgm:param type="spanAng" val="-360"/>
                            </dgm:alg>
                          </dgm:else>
                        </dgm:choose>
                      </dgm:if>
                      <dgm:else name="Name281"/>
                    </dgm:choose>
                  </dgm:else>
                </dgm:choose>
                <dgm:shape xmlns:r="http://schemas.openxmlformats.org/officeDocument/2006/relationships" r:blip="">
                  <dgm:adjLst/>
                </dgm:shape>
                <dgm:presOf/>
                <dgm:constrLst>
                  <dgm:constr type="sp" refType="w" fact="0.1"/>
                  <dgm:constr type="sibSp" refType="w" fact="0.1"/>
                </dgm:constrLst>
                <dgm:forEach name="Name282" axis="ch" ptType="node" st="3" cnt="1">
                  <dgm:layoutNode name="childCenter3"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83" axis="ch">
                    <dgm:forEach name="Name284" axis="self" ptType="parTrans">
                      <dgm:layoutNode name="Name285">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86" axis="self" ptType="node">
                      <dgm:layoutNode name="text3"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87" axis="ch" ptType="parTrans" st="3" cnt="1">
                <dgm:layoutNode name="Name288">
                  <dgm:alg type="conn">
                    <dgm:param type="dim" val="1D"/>
                    <dgm:param type="begPts" val="auto"/>
                    <dgm:param type="endPts" val="auto"/>
                    <dgm:param type="endSty" val="noArr"/>
                    <dgm:param type="srcNode" val="textCenter"/>
                    <dgm:param type="dstNode" val="childCenter3"/>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89"/>
          </dgm:choose>
          <dgm:choose name="Name290">
            <dgm:if name="Name291" axis="ch" ptType="node" func="cnt" op="gte" val="4">
              <dgm:layoutNode name="cycle_4">
                <dgm:choose name="Name292">
                  <dgm:if name="Name293" func="var" arg="dir" op="equ" val="norm">
                    <dgm:choose name="Name294">
                      <dgm:if name="Name295" axis="ch" ptType="node" func="cnt" op="equ" val="4">
                        <dgm:choose name="Name296">
                          <dgm:if name="Name297" axis="ch ch" ptType="node node" st="4 1" cnt="1 0" func="cnt" op="equ" val="1">
                            <dgm:alg type="cycle">
                              <dgm:param type="ctrShpMap" val="fNode"/>
                              <dgm:param type="stAng" val="270"/>
                            </dgm:alg>
                          </dgm:if>
                          <dgm:if name="Name298" axis="ch ch" ptType="node node" st="4 1" cnt="1 0" func="cnt" op="equ" val="2">
                            <dgm:alg type="cycle">
                              <dgm:param type="ctrShpMap" val="fNode"/>
                              <dgm:param type="stAng" val="225"/>
                              <dgm:param type="spanAng" val="90"/>
                            </dgm:alg>
                          </dgm:if>
                          <dgm:else name="Name299">
                            <dgm:alg type="cycle">
                              <dgm:param type="ctrShpMap" val="fNode"/>
                              <dgm:param type="stAng" val="202.5"/>
                              <dgm:param type="spanAng" val="135"/>
                            </dgm:alg>
                          </dgm:else>
                        </dgm:choose>
                      </dgm:if>
                      <dgm:if name="Name300" axis="ch" ptType="node" func="cnt" op="equ" val="5">
                        <dgm:choose name="Name301">
                          <dgm:if name="Name302" axis="ch ch" ptType="node node" st="4 1" cnt="1 0" func="cnt" op="equ" val="1">
                            <dgm:alg type="cycle">
                              <dgm:param type="ctrShpMap" val="fNode"/>
                              <dgm:param type="stAng" val="216"/>
                            </dgm:alg>
                          </dgm:if>
                          <dgm:if name="Name303" axis="ch ch" ptType="node node" st="4 1" cnt="1 0" func="cnt" op="equ" val="2">
                            <dgm:alg type="cycle">
                              <dgm:param type="ctrShpMap" val="fNode"/>
                              <dgm:param type="stAng" val="171"/>
                              <dgm:param type="spanAng" val="90"/>
                            </dgm:alg>
                          </dgm:if>
                          <dgm:else name="Name304">
                            <dgm:alg type="cycle">
                              <dgm:param type="ctrShpMap" val="fNode"/>
                              <dgm:param type="stAng" val="0"/>
                              <dgm:param type="spanAng" val="360"/>
                            </dgm:alg>
                          </dgm:else>
                        </dgm:choose>
                      </dgm:if>
                      <dgm:if name="Name305" axis="ch" ptType="node" func="cnt" op="equ" val="6">
                        <dgm:choose name="Name306">
                          <dgm:if name="Name307" axis="ch ch" ptType="node node" st="4 1" cnt="1 0" func="cnt" op="equ" val="1">
                            <dgm:alg type="cycle">
                              <dgm:param type="ctrShpMap" val="fNode"/>
                              <dgm:param type="stAng" val="180"/>
                            </dgm:alg>
                          </dgm:if>
                          <dgm:if name="Name308" axis="ch ch" ptType="node node" st="4 1" cnt="1 0" func="cnt" op="equ" val="2">
                            <dgm:alg type="cycle">
                              <dgm:param type="ctrShpMap" val="fNode"/>
                              <dgm:param type="stAng" val="135"/>
                              <dgm:param type="spanAng" val="90"/>
                            </dgm:alg>
                          </dgm:if>
                          <dgm:else name="Name309">
                            <dgm:alg type="cycle">
                              <dgm:param type="ctrShpMap" val="fNode"/>
                              <dgm:param type="stAng" val="0"/>
                              <dgm:param type="spanAng" val="360"/>
                            </dgm:alg>
                          </dgm:else>
                        </dgm:choose>
                      </dgm:if>
                      <dgm:if name="Name310" axis="ch" ptType="node" func="cnt" op="gte" val="7">
                        <dgm:choose name="Name311">
                          <dgm:if name="Name312" axis="ch ch" ptType="node node" st="4 1" cnt="1 0" func="cnt" op="equ" val="1">
                            <dgm:alg type="cycle">
                              <dgm:param type="ctrShpMap" val="fNode"/>
                              <dgm:param type="stAng" val="154"/>
                            </dgm:alg>
                          </dgm:if>
                          <dgm:if name="Name313" axis="ch ch" ptType="node node" st="4 1" cnt="1 0" func="cnt" op="equ" val="2">
                            <dgm:alg type="cycle">
                              <dgm:param type="ctrShpMap" val="fNode"/>
                              <dgm:param type="stAng" val="109"/>
                              <dgm:param type="spanAng" val="90"/>
                            </dgm:alg>
                          </dgm:if>
                          <dgm:else name="Name314">
                            <dgm:alg type="cycle">
                              <dgm:param type="ctrShpMap" val="fNode"/>
                              <dgm:param type="stAng" val="0"/>
                              <dgm:param type="spanAng" val="360"/>
                            </dgm:alg>
                          </dgm:else>
                        </dgm:choose>
                      </dgm:if>
                      <dgm:else name="Name315"/>
                    </dgm:choose>
                  </dgm:if>
                  <dgm:else name="Name316">
                    <dgm:choose name="Name317">
                      <dgm:if name="Name318" axis="ch" ptType="node" func="cnt" op="equ" val="4">
                        <dgm:choose name="Name319">
                          <dgm:if name="Name320" axis="ch ch" ptType="node node" st="4 1" cnt="1 0" func="cnt" op="equ" val="1">
                            <dgm:alg type="cycle">
                              <dgm:param type="ctrShpMap" val="fNode"/>
                              <dgm:param type="stAng" val="90"/>
                            </dgm:alg>
                          </dgm:if>
                          <dgm:if name="Name321" axis="ch ch" ptType="node node" st="4 1" cnt="1 0" func="cnt" op="equ" val="2">
                            <dgm:alg type="cycle">
                              <dgm:param type="ctrShpMap" val="fNode"/>
                              <dgm:param type="stAng" val="135"/>
                              <dgm:param type="spanAng" val="-90"/>
                            </dgm:alg>
                          </dgm:if>
                          <dgm:else name="Name322">
                            <dgm:alg type="cycle">
                              <dgm:param type="ctrShpMap" val="fNode"/>
                              <dgm:param type="stAng" val="157.5"/>
                              <dgm:param type="spanAng" val="-135"/>
                            </dgm:alg>
                          </dgm:else>
                        </dgm:choose>
                      </dgm:if>
                      <dgm:if name="Name323" axis="ch" ptType="node" func="cnt" op="equ" val="5">
                        <dgm:choose name="Name324">
                          <dgm:if name="Name325" axis="ch ch" ptType="node node" st="4 1" cnt="1 0" func="cnt" op="equ" val="1">
                            <dgm:alg type="cycle">
                              <dgm:param type="ctrShpMap" val="fNode"/>
                              <dgm:param type="stAng" val="144"/>
                            </dgm:alg>
                          </dgm:if>
                          <dgm:if name="Name326" axis="ch ch" ptType="node node" st="4 1" cnt="1 0" func="cnt" op="equ" val="2">
                            <dgm:alg type="cycle">
                              <dgm:param type="ctrShpMap" val="fNode"/>
                              <dgm:param type="stAng" val="189"/>
                              <dgm:param type="spanAng" val="-90"/>
                            </dgm:alg>
                          </dgm:if>
                          <dgm:else name="Name327">
                            <dgm:alg type="cycle">
                              <dgm:param type="ctrShpMap" val="fNode"/>
                              <dgm:param type="stAng" val="0"/>
                              <dgm:param type="spanAng" val="-360"/>
                            </dgm:alg>
                          </dgm:else>
                        </dgm:choose>
                      </dgm:if>
                      <dgm:if name="Name328" axis="ch" ptType="node" func="cnt" op="equ" val="6">
                        <dgm:choose name="Name329">
                          <dgm:if name="Name330" axis="ch ch" ptType="node node" st="4 1" cnt="1 0" func="cnt" op="equ" val="1">
                            <dgm:alg type="cycle">
                              <dgm:param type="ctrShpMap" val="fNode"/>
                              <dgm:param type="stAng" val="180"/>
                            </dgm:alg>
                          </dgm:if>
                          <dgm:if name="Name331" axis="ch ch" ptType="node node" st="4 1" cnt="1 0" func="cnt" op="equ" val="2">
                            <dgm:alg type="cycle">
                              <dgm:param type="ctrShpMap" val="fNode"/>
                              <dgm:param type="stAng" val="225"/>
                              <dgm:param type="spanAng" val="-90"/>
                            </dgm:alg>
                          </dgm:if>
                          <dgm:else name="Name332">
                            <dgm:alg type="cycle">
                              <dgm:param type="ctrShpMap" val="fNode"/>
                              <dgm:param type="stAng" val="0"/>
                              <dgm:param type="spanAng" val="-360"/>
                            </dgm:alg>
                          </dgm:else>
                        </dgm:choose>
                      </dgm:if>
                      <dgm:if name="Name333" axis="ch" ptType="node" func="cnt" op="gte" val="7">
                        <dgm:choose name="Name334">
                          <dgm:if name="Name335" axis="ch ch" ptType="node node" st="4 1" cnt="1 0" func="cnt" op="equ" val="1">
                            <dgm:alg type="cycle">
                              <dgm:param type="ctrShpMap" val="fNode"/>
                              <dgm:param type="stAng" val="205"/>
                            </dgm:alg>
                          </dgm:if>
                          <dgm:if name="Name336" axis="ch ch" ptType="node node" st="4 1" cnt="1 0" func="cnt" op="equ" val="2">
                            <dgm:alg type="cycle">
                              <dgm:param type="ctrShpMap" val="fNode"/>
                              <dgm:param type="stAng" val="250"/>
                              <dgm:param type="spanAng" val="-90"/>
                            </dgm:alg>
                          </dgm:if>
                          <dgm:else name="Name337">
                            <dgm:alg type="cycle">
                              <dgm:param type="ctrShpMap" val="fNode"/>
                              <dgm:param type="stAng" val="0"/>
                              <dgm:param type="spanAng" val="-360"/>
                            </dgm:alg>
                          </dgm:else>
                        </dgm:choose>
                      </dgm:if>
                      <dgm:else name="Name338"/>
                    </dgm:choose>
                  </dgm:else>
                </dgm:choose>
                <dgm:shape xmlns:r="http://schemas.openxmlformats.org/officeDocument/2006/relationships" r:blip="">
                  <dgm:adjLst/>
                </dgm:shape>
                <dgm:presOf/>
                <dgm:constrLst>
                  <dgm:constr type="sp" refType="w" fact="0.1"/>
                  <dgm:constr type="sibSp" refType="w" fact="0.1"/>
                </dgm:constrLst>
                <dgm:forEach name="Name339" axis="ch" ptType="node" st="4" cnt="1">
                  <dgm:layoutNode name="childCenter4"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40" axis="ch">
                    <dgm:forEach name="Name341" axis="self" ptType="parTrans">
                      <dgm:layoutNode name="Name342">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43" axis="self" ptType="node">
                      <dgm:layoutNode name="text4"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44" axis="ch" ptType="parTrans" st="4" cnt="1">
                <dgm:layoutNode name="Name345">
                  <dgm:alg type="conn">
                    <dgm:param type="dim" val="1D"/>
                    <dgm:param type="begPts" val="auto"/>
                    <dgm:param type="endPts" val="auto"/>
                    <dgm:param type="endSty" val="noArr"/>
                    <dgm:param type="srcNode" val="textCenter"/>
                    <dgm:param type="dstNode" val="childCenter4"/>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46"/>
          </dgm:choose>
          <dgm:choose name="Name347">
            <dgm:if name="Name348" axis="ch" ptType="node" func="cnt" op="gte" val="5">
              <dgm:layoutNode name="cycle_5">
                <dgm:choose name="Name349">
                  <dgm:if name="Name350" func="var" arg="dir" op="equ" val="norm">
                    <dgm:choose name="Name351">
                      <dgm:if name="Name352" axis="ch" ptType="node" func="cnt" op="equ" val="5">
                        <dgm:choose name="Name353">
                          <dgm:if name="Name354" axis="ch ch" ptType="node node" st="5 1" cnt="1 0" func="cnt" op="equ" val="1">
                            <dgm:alg type="cycle">
                              <dgm:param type="ctrShpMap" val="fNode"/>
                              <dgm:param type="stAng" val="288"/>
                            </dgm:alg>
                          </dgm:if>
                          <dgm:if name="Name355" axis="ch ch" ptType="node node" st="5 1" cnt="1 0" func="cnt" op="equ" val="2">
                            <dgm:alg type="cycle">
                              <dgm:param type="ctrShpMap" val="fNode"/>
                              <dgm:param type="stAng" val="243"/>
                              <dgm:param type="spanAng" val="90"/>
                            </dgm:alg>
                          </dgm:if>
                          <dgm:else name="Name356">
                            <dgm:alg type="cycle">
                              <dgm:param type="ctrShpMap" val="fNode"/>
                              <dgm:param type="stAng" val="0"/>
                              <dgm:param type="spanAng" val="360"/>
                            </dgm:alg>
                          </dgm:else>
                        </dgm:choose>
                      </dgm:if>
                      <dgm:if name="Name357" axis="ch" ptType="node" func="cnt" op="equ" val="6">
                        <dgm:choose name="Name358">
                          <dgm:if name="Name359" axis="ch ch" ptType="node node" st="5 1" cnt="1 0" func="cnt" op="equ" val="1">
                            <dgm:alg type="cycle">
                              <dgm:param type="ctrShpMap" val="fNode"/>
                              <dgm:param type="stAng" val="240"/>
                            </dgm:alg>
                          </dgm:if>
                          <dgm:if name="Name360" axis="ch ch" ptType="node node" st="5 1" cnt="1 0" func="cnt" op="equ" val="2">
                            <dgm:alg type="cycle">
                              <dgm:param type="ctrShpMap" val="fNode"/>
                              <dgm:param type="stAng" val="195"/>
                              <dgm:param type="spanAng" val="90"/>
                            </dgm:alg>
                          </dgm:if>
                          <dgm:else name="Name361">
                            <dgm:alg type="cycle">
                              <dgm:param type="ctrShpMap" val="fNode"/>
                              <dgm:param type="stAng" val="0"/>
                              <dgm:param type="spanAng" val="360"/>
                            </dgm:alg>
                          </dgm:else>
                        </dgm:choose>
                      </dgm:if>
                      <dgm:if name="Name362" axis="ch" ptType="node" func="cnt" op="gte" val="7">
                        <dgm:choose name="Name363">
                          <dgm:if name="Name364" axis="ch ch" ptType="node node" st="5 1" cnt="1 0" func="cnt" op="equ" val="1">
                            <dgm:alg type="cycle">
                              <dgm:param type="ctrShpMap" val="fNode"/>
                              <dgm:param type="stAng" val="205"/>
                            </dgm:alg>
                          </dgm:if>
                          <dgm:if name="Name365" axis="ch ch" ptType="node node" st="5 1" cnt="1 0" func="cnt" op="equ" val="2">
                            <dgm:alg type="cycle">
                              <dgm:param type="ctrShpMap" val="fNode"/>
                              <dgm:param type="stAng" val="160"/>
                              <dgm:param type="spanAng" val="90"/>
                            </dgm:alg>
                          </dgm:if>
                          <dgm:else name="Name366">
                            <dgm:alg type="cycle">
                              <dgm:param type="ctrShpMap" val="fNode"/>
                              <dgm:param type="stAng" val="0"/>
                              <dgm:param type="spanAng" val="360"/>
                            </dgm:alg>
                          </dgm:else>
                        </dgm:choose>
                      </dgm:if>
                      <dgm:else name="Name367"/>
                    </dgm:choose>
                  </dgm:if>
                  <dgm:else name="Name368">
                    <dgm:choose name="Name369">
                      <dgm:if name="Name370" axis="ch" ptType="node" func="cnt" op="equ" val="5">
                        <dgm:choose name="Name371">
                          <dgm:if name="Name372" axis="ch ch" ptType="node node" st="5 1" cnt="1 0" func="cnt" op="equ" val="1">
                            <dgm:alg type="cycle">
                              <dgm:param type="ctrShpMap" val="fNode"/>
                              <dgm:param type="stAng" val="72"/>
                            </dgm:alg>
                          </dgm:if>
                          <dgm:if name="Name373" axis="ch ch" ptType="node node" st="5 1" cnt="1 0" func="cnt" op="equ" val="2">
                            <dgm:alg type="cycle">
                              <dgm:param type="ctrShpMap" val="fNode"/>
                              <dgm:param type="stAng" val="117"/>
                              <dgm:param type="spanAng" val="-90"/>
                            </dgm:alg>
                          </dgm:if>
                          <dgm:else name="Name374">
                            <dgm:alg type="cycle">
                              <dgm:param type="ctrShpMap" val="fNode"/>
                              <dgm:param type="stAng" val="0"/>
                              <dgm:param type="spanAng" val="-360"/>
                            </dgm:alg>
                          </dgm:else>
                        </dgm:choose>
                      </dgm:if>
                      <dgm:if name="Name375" axis="ch" ptType="node" func="cnt" op="equ" val="6">
                        <dgm:choose name="Name376">
                          <dgm:if name="Name377" axis="ch ch" ptType="node node" st="5 1" cnt="1 0" func="cnt" op="equ" val="1">
                            <dgm:alg type="cycle">
                              <dgm:param type="ctrShpMap" val="fNode"/>
                              <dgm:param type="stAng" val="120"/>
                            </dgm:alg>
                          </dgm:if>
                          <dgm:if name="Name378" axis="ch ch" ptType="node node" st="5 1" cnt="1 0" func="cnt" op="equ" val="2">
                            <dgm:alg type="cycle">
                              <dgm:param type="ctrShpMap" val="fNode"/>
                              <dgm:param type="stAng" val="165"/>
                              <dgm:param type="spanAng" val="-90"/>
                            </dgm:alg>
                          </dgm:if>
                          <dgm:else name="Name379">
                            <dgm:alg type="cycle">
                              <dgm:param type="ctrShpMap" val="fNode"/>
                              <dgm:param type="stAng" val="0"/>
                              <dgm:param type="spanAng" val="-360"/>
                            </dgm:alg>
                          </dgm:else>
                        </dgm:choose>
                      </dgm:if>
                      <dgm:if name="Name380" axis="ch" ptType="node" func="cnt" op="gte" val="7">
                        <dgm:choose name="Name381">
                          <dgm:if name="Name382" axis="ch ch" ptType="node node" st="5 1" cnt="1 0" func="cnt" op="equ" val="1">
                            <dgm:alg type="cycle">
                              <dgm:param type="ctrShpMap" val="fNode"/>
                              <dgm:param type="stAng" val="154"/>
                            </dgm:alg>
                          </dgm:if>
                          <dgm:if name="Name383" axis="ch ch" ptType="node node" st="5 1" cnt="1 0" func="cnt" op="equ" val="2">
                            <dgm:alg type="cycle">
                              <dgm:param type="ctrShpMap" val="fNode"/>
                              <dgm:param type="stAng" val="199"/>
                              <dgm:param type="spanAng" val="-90"/>
                            </dgm:alg>
                          </dgm:if>
                          <dgm:else name="Name384">
                            <dgm:alg type="cycle">
                              <dgm:param type="ctrShpMap" val="fNode"/>
                              <dgm:param type="stAng" val="0"/>
                              <dgm:param type="spanAng" val="-360"/>
                            </dgm:alg>
                          </dgm:else>
                        </dgm:choose>
                      </dgm:if>
                      <dgm:else name="Name385"/>
                    </dgm:choose>
                  </dgm:else>
                </dgm:choose>
                <dgm:shape xmlns:r="http://schemas.openxmlformats.org/officeDocument/2006/relationships" r:blip="">
                  <dgm:adjLst/>
                </dgm:shape>
                <dgm:presOf/>
                <dgm:constrLst>
                  <dgm:constr type="sp" refType="w" fact="0.1"/>
                  <dgm:constr type="sibSp" refType="w" fact="0.1"/>
                </dgm:constrLst>
                <dgm:forEach name="Name386" axis="ch" ptType="node" st="5" cnt="1">
                  <dgm:layoutNode name="childCenter5"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87" axis="ch">
                    <dgm:forEach name="Name388" axis="self" ptType="parTrans">
                      <dgm:layoutNode name="Name38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90" axis="self" ptType="node">
                      <dgm:layoutNode name="text5"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91" axis="ch" ptType="parTrans" st="5" cnt="1">
                <dgm:layoutNode name="Name392">
                  <dgm:alg type="conn">
                    <dgm:param type="dim" val="1D"/>
                    <dgm:param type="begPts" val="auto"/>
                    <dgm:param type="endPts" val="auto"/>
                    <dgm:param type="endSty" val="noArr"/>
                    <dgm:param type="srcNode" val="textCenter"/>
                    <dgm:param type="dstNode" val="childCenter5"/>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93"/>
          </dgm:choose>
          <dgm:choose name="Name394">
            <dgm:if name="Name395" axis="ch" ptType="node" func="cnt" op="gte" val="6">
              <dgm:layoutNode name="cycle_6">
                <dgm:choose name="Name396">
                  <dgm:if name="Name397" func="var" arg="dir" op="equ" val="norm">
                    <dgm:choose name="Name398">
                      <dgm:if name="Name399" axis="ch" ptType="node" func="cnt" op="equ" val="6">
                        <dgm:choose name="Name400">
                          <dgm:if name="Name401" axis="ch ch" ptType="node node" st="6 1" cnt="1 0" func="cnt" op="equ" val="1">
                            <dgm:alg type="cycle">
                              <dgm:param type="ctrShpMap" val="fNode"/>
                              <dgm:param type="stAng" val="300"/>
                            </dgm:alg>
                          </dgm:if>
                          <dgm:if name="Name402" axis="ch ch" ptType="node node" st="6 1" cnt="1 0" func="cnt" op="equ" val="2">
                            <dgm:alg type="cycle">
                              <dgm:param type="ctrShpMap" val="fNode"/>
                              <dgm:param type="stAng" val="255"/>
                              <dgm:param type="spanAng" val="90"/>
                            </dgm:alg>
                          </dgm:if>
                          <dgm:else name="Name403">
                            <dgm:alg type="cycle">
                              <dgm:param type="ctrShpMap" val="fNode"/>
                              <dgm:param type="stAng" val="0"/>
                              <dgm:param type="spanAng" val="360"/>
                            </dgm:alg>
                          </dgm:else>
                        </dgm:choose>
                      </dgm:if>
                      <dgm:if name="Name404" axis="ch" ptType="node" func="cnt" op="gte" val="7">
                        <dgm:choose name="Name405">
                          <dgm:if name="Name406" axis="ch ch" ptType="node node" st="6 1" cnt="1 0" func="cnt" op="equ" val="1">
                            <dgm:alg type="cycle">
                              <dgm:param type="ctrShpMap" val="fNode"/>
                              <dgm:param type="stAng" val="257"/>
                            </dgm:alg>
                          </dgm:if>
                          <dgm:if name="Name407" axis="ch ch" ptType="node node" st="6 1" cnt="1 0" func="cnt" op="equ" val="2">
                            <dgm:alg type="cycle">
                              <dgm:param type="ctrShpMap" val="fNode"/>
                              <dgm:param type="stAng" val="212"/>
                              <dgm:param type="spanAng" val="90"/>
                            </dgm:alg>
                          </dgm:if>
                          <dgm:else name="Name408">
                            <dgm:alg type="cycle">
                              <dgm:param type="ctrShpMap" val="fNode"/>
                              <dgm:param type="stAng" val="0"/>
                              <dgm:param type="spanAng" val="360"/>
                            </dgm:alg>
                          </dgm:else>
                        </dgm:choose>
                      </dgm:if>
                      <dgm:else name="Name409"/>
                    </dgm:choose>
                  </dgm:if>
                  <dgm:else name="Name410">
                    <dgm:choose name="Name411">
                      <dgm:if name="Name412" axis="ch" ptType="node" func="cnt" op="equ" val="6">
                        <dgm:choose name="Name413">
                          <dgm:if name="Name414" axis="ch ch" ptType="node node" st="6 1" cnt="1 0" func="cnt" op="equ" val="1">
                            <dgm:alg type="cycle">
                              <dgm:param type="ctrShpMap" val="fNode"/>
                              <dgm:param type="stAng" val="60"/>
                            </dgm:alg>
                          </dgm:if>
                          <dgm:if name="Name415" axis="ch ch" ptType="node node" st="6 1" cnt="1 0" func="cnt" op="equ" val="2">
                            <dgm:alg type="cycle">
                              <dgm:param type="ctrShpMap" val="fNode"/>
                              <dgm:param type="stAng" val="105"/>
                              <dgm:param type="spanAng" val="-90"/>
                            </dgm:alg>
                          </dgm:if>
                          <dgm:else name="Name416">
                            <dgm:alg type="cycle">
                              <dgm:param type="ctrShpMap" val="fNode"/>
                              <dgm:param type="stAng" val="0"/>
                              <dgm:param type="spanAng" val="-360"/>
                            </dgm:alg>
                          </dgm:else>
                        </dgm:choose>
                      </dgm:if>
                      <dgm:if name="Name417" axis="ch" ptType="node" func="cnt" op="gte" val="7">
                        <dgm:choose name="Name418">
                          <dgm:if name="Name419" axis="ch ch" ptType="node node" st="6 1" cnt="1 0" func="cnt" op="equ" val="1">
                            <dgm:alg type="cycle">
                              <dgm:param type="ctrShpMap" val="fNode"/>
                              <dgm:param type="stAng" val="102"/>
                            </dgm:alg>
                          </dgm:if>
                          <dgm:if name="Name420" axis="ch ch" ptType="node node" st="6 1" cnt="1 0" func="cnt" op="equ" val="2">
                            <dgm:alg type="cycle">
                              <dgm:param type="ctrShpMap" val="fNode"/>
                              <dgm:param type="stAng" val="147"/>
                              <dgm:param type="spanAng" val="-90"/>
                            </dgm:alg>
                          </dgm:if>
                          <dgm:else name="Name421">
                            <dgm:alg type="cycle">
                              <dgm:param type="ctrShpMap" val="fNode"/>
                              <dgm:param type="stAng" val="0"/>
                              <dgm:param type="spanAng" val="-360"/>
                            </dgm:alg>
                          </dgm:else>
                        </dgm:choose>
                      </dgm:if>
                      <dgm:else name="Name422"/>
                    </dgm:choose>
                  </dgm:else>
                </dgm:choose>
                <dgm:shape xmlns:r="http://schemas.openxmlformats.org/officeDocument/2006/relationships" r:blip="">
                  <dgm:adjLst/>
                </dgm:shape>
                <dgm:presOf/>
                <dgm:constrLst>
                  <dgm:constr type="sp" refType="w" fact="0.1"/>
                  <dgm:constr type="sibSp" refType="w" fact="0.1"/>
                </dgm:constrLst>
                <dgm:forEach name="Name423" axis="ch" ptType="node" st="6" cnt="1">
                  <dgm:layoutNode name="childCenter6"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24" axis="ch">
                    <dgm:forEach name="Name425" axis="self" ptType="parTrans">
                      <dgm:layoutNode name="Name42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27" axis="self" ptType="node">
                      <dgm:layoutNode name="text6"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28" axis="ch" ptType="parTrans" st="6" cnt="1">
                <dgm:layoutNode name="Name429">
                  <dgm:alg type="conn">
                    <dgm:param type="dim" val="1D"/>
                    <dgm:param type="begPts" val="auto"/>
                    <dgm:param type="endPts" val="auto"/>
                    <dgm:param type="endSty" val="noArr"/>
                    <dgm:param type="srcNode" val="textCenter"/>
                    <dgm:param type="dstNode" val="childCenter6"/>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30"/>
          </dgm:choose>
          <dgm:choose name="Name431">
            <dgm:if name="Name432" axis="ch" ptType="node" func="cnt" op="gte" val="7">
              <dgm:layoutNode name="cycle_7">
                <dgm:choose name="Name433">
                  <dgm:if name="Name434" func="var" arg="dir" op="equ" val="norm">
                    <dgm:choose name="Name435">
                      <dgm:if name="Name436" axis="ch" ptType="node" func="cnt" op="gte" val="7">
                        <dgm:choose name="Name437">
                          <dgm:if name="Name438" axis="ch ch" ptType="node node" st="7 1" cnt="1 0" func="cnt" op="equ" val="1">
                            <dgm:alg type="cycle">
                              <dgm:param type="ctrShpMap" val="fNode"/>
                              <dgm:param type="stAng" val="308"/>
                            </dgm:alg>
                          </dgm:if>
                          <dgm:if name="Name439" axis="ch ch" ptType="node node" st="7 1" cnt="1 0" func="cnt" op="equ" val="2">
                            <dgm:alg type="cycle">
                              <dgm:param type="ctrShpMap" val="fNode"/>
                              <dgm:param type="stAng" val="263"/>
                              <dgm:param type="spanAng" val="90"/>
                            </dgm:alg>
                          </dgm:if>
                          <dgm:else name="Name440">
                            <dgm:alg type="cycle">
                              <dgm:param type="ctrShpMap" val="fNode"/>
                              <dgm:param type="stAng" val="0"/>
                              <dgm:param type="spanAng" val="360"/>
                            </dgm:alg>
                          </dgm:else>
                        </dgm:choose>
                      </dgm:if>
                      <dgm:else name="Name441"/>
                    </dgm:choose>
                  </dgm:if>
                  <dgm:else name="Name442">
                    <dgm:choose name="Name443">
                      <dgm:if name="Name444" axis="ch" ptType="node" func="cnt" op="gte" val="7">
                        <dgm:choose name="Name445">
                          <dgm:if name="Name446" axis="ch ch" ptType="node node" st="7 1" cnt="1 0" func="cnt" op="equ" val="1">
                            <dgm:alg type="cycle">
                              <dgm:param type="ctrShpMap" val="fNode"/>
                              <dgm:param type="stAng" val="51"/>
                            </dgm:alg>
                          </dgm:if>
                          <dgm:if name="Name447" axis="ch ch" ptType="node node" st="7 1" cnt="1 0" func="cnt" op="equ" val="2">
                            <dgm:alg type="cycle">
                              <dgm:param type="ctrShpMap" val="fNode"/>
                              <dgm:param type="stAng" val="96"/>
                              <dgm:param type="spanAng" val="-90"/>
                            </dgm:alg>
                          </dgm:if>
                          <dgm:else name="Name448">
                            <dgm:alg type="cycle">
                              <dgm:param type="ctrShpMap" val="fNode"/>
                              <dgm:param type="stAng" val="0"/>
                              <dgm:param type="spanAng" val="-360"/>
                            </dgm:alg>
                          </dgm:else>
                        </dgm:choose>
                      </dgm:if>
                      <dgm:else name="Name449"/>
                    </dgm:choose>
                  </dgm:else>
                </dgm:choose>
                <dgm:shape xmlns:r="http://schemas.openxmlformats.org/officeDocument/2006/relationships" r:blip="">
                  <dgm:adjLst/>
                </dgm:shape>
                <dgm:presOf/>
                <dgm:constrLst>
                  <dgm:constr type="sp" refType="w" fact="0.1"/>
                  <dgm:constr type="sibSp" refType="w" fact="0.1"/>
                </dgm:constrLst>
                <dgm:forEach name="Name450" axis="ch" ptType="node" st="7" cnt="1">
                  <dgm:layoutNode name="childCenter7"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51" axis="ch">
                    <dgm:forEach name="Name452" axis="self" ptType="parTrans">
                      <dgm:layoutNode name="Name453">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54" axis="self" ptType="node">
                      <dgm:layoutNode name="text7"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55" axis="ch" ptType="parTrans" st="7" cnt="1">
                <dgm:layoutNode name="Name456">
                  <dgm:alg type="conn">
                    <dgm:param type="dim" val="1D"/>
                    <dgm:param type="begPts" val="auto"/>
                    <dgm:param type="endPts" val="auto"/>
                    <dgm:param type="endSty" val="noArr"/>
                    <dgm:param type="srcNode" val="textCenter"/>
                    <dgm:param type="dstNode" val="childCenter7"/>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5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RadialCluster">
  <dgm:title val=""/>
  <dgm:desc val=""/>
  <dgm:catLst>
    <dgm:cat type="relationship" pri="19500"/>
    <dgm:cat type="cycle" pri="15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useDef="1">
    <dgm:dataModel>
      <dgm:ptLst/>
      <dgm:bg/>
      <dgm:whole/>
    </dgm:dataModel>
  </dgm:styleData>
  <dgm:clrData useDef="1">
    <dgm:dataModel>
      <dgm:ptLst/>
      <dgm:bg/>
      <dgm:whole/>
    </dgm:dataModel>
  </dgm:clrData>
  <dgm:layoutNode name="Name0">
    <dgm:varLst>
      <dgm:chMax val="1"/>
      <dgm:chPref val="1"/>
      <dgm:dir/>
      <dgm:animOne val="branch"/>
      <dgm:animLvl val="lvl"/>
    </dgm:varLst>
    <dgm:alg type="composite">
      <dgm:param type="ar" val="1.00"/>
    </dgm:alg>
    <dgm:shape xmlns:r="http://schemas.openxmlformats.org/officeDocument/2006/relationships" r:blip="">
      <dgm:adjLst/>
    </dgm:shape>
    <dgm:choose name="Name1">
      <dgm:if name="Name2" func="var" arg="dir" op="equ" val="norm">
        <dgm:choose name="Name3">
          <dgm:if name="Name4" axis="ch ch" ptType="node node" cnt="1 0" func="cnt" op="equ" val="1">
            <dgm:constrLst>
              <dgm:constr type="l" for="ch" forName="textCenter"/>
              <dgm:constr type="ctrY" for="ch" forName="textCenter" refType="h" fact="0.5"/>
              <dgm:constr type="w" for="ch" forName="textCenter" refType="w" fact="0.32"/>
              <dgm:constr type="h" for="ch" forName="textCenter" refType="w" refFor="ch" refForName="textCenter"/>
              <dgm:constr type="r" for="ch" forName="cycle_1" refType="w"/>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5" axis="ch ch" ptType="node node" cnt="1 0"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6" axis="ch ch" ptType="node node" cnt="1 0" func="cnt" op="equ" val="3">
            <dgm:choose name="Name7">
              <dgm:if name="Name8" axis="ch ch ch" ptType="node node node" st="1 2 0" cnt="1 1 0" func="cnt" op="equ" val="1">
                <dgm:choose name="Name9">
                  <dgm:if name="Name10"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12">
                <dgm:choose name="Name13">
                  <dgm:if name="Name14"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5">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16" axis="ch ch" ptType="node node" cnt="1 0"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r" for="ch" forName="cycle_2" refType="w"/>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l" for="ch" forName="cycle_4"/>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17" axis="ch ch" ptType="node node" cnt="1 0"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24"/>
              <dgm:constr type="w" for="ch" forName="cycle_2" refType="w" fact="0.33"/>
              <dgm:constr type="h" for="ch" forName="cycle_2" refType="w" refFor="ch" refForName="cycle_2"/>
              <dgm:constr type="r" for="ch" forName="cycle_3" refType="w" fact="0.89"/>
              <dgm:constr type="b" for="ch" forName="cycle_3" refType="h"/>
              <dgm:constr type="w" for="ch" forName="cycle_3" refType="w" fact="0.33"/>
              <dgm:constr type="h" for="ch" forName="cycle_3" refType="w" refFor="ch" refForName="cycle_3"/>
              <dgm:constr type="l" for="ch" forName="cycle_4" refType="w" fact="0.11"/>
              <dgm:constr type="b" for="ch" forName="cycle_4" refType="h"/>
              <dgm:constr type="w" for="ch" forName="cycle_4" refType="w" fact="0.33"/>
              <dgm:constr type="h" for="ch" forName="cycle_4" refType="w" refFor="ch" refForName="cycle_4"/>
              <dgm:constr type="l" for="ch" forName="cycle_5"/>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18" axis="ch ch" ptType="node node" cnt="1 0"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17"/>
              <dgm:constr type="w" for="ch" forName="cycle_2" refType="w" fact="0.33"/>
              <dgm:constr type="h" for="ch" forName="cycle_2" refType="w" refFor="ch" refForName="cycle_2"/>
              <dgm:constr type="r" for="ch" forName="cycle_3" refType="w"/>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l" for="ch" forName="cycle_5"/>
              <dgm:constr type="b" for="ch" forName="cycle_5" refType="h" fact="0.83"/>
              <dgm:constr type="w" for="ch" forName="cycle_5" refType="w" fact="0.33"/>
              <dgm:constr type="h" for="ch" forName="cycle_5" refType="w" refFor="ch" refForName="cycle_5"/>
              <dgm:constr type="l" for="ch" forName="cycle_6"/>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19">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r" for="ch" forName="cycle_2" refType="w" fact="0.938"/>
              <dgm:constr type="t" for="ch" forName="cycle_2" refType="h" fact="0.141"/>
              <dgm:constr type="w" for="ch" forName="cycle_2" refType="w" fact="0.263"/>
              <dgm:constr type="h" for="ch" forName="cycle_2" refType="w" refFor="ch" refForName="cycle_2"/>
              <dgm:constr type="r" for="ch" forName="cycle_3" refType="w"/>
              <dgm:constr type="b" for="ch" forName="cycle_3" refType="h" fact="0.74"/>
              <dgm:constr type="w" for="ch" forName="cycle_3" refType="w" fact="0.263"/>
              <dgm:constr type="h" for="ch" forName="cycle_3" refType="w" refFor="ch" refForName="cycle_3"/>
              <dgm:constr type="r" for="ch" forName="cycle_4" refType="w" fact="0.8"/>
              <dgm:constr type="b" for="ch" forName="cycle_4" refType="h"/>
              <dgm:constr type="w" for="ch" forName="cycle_4" refType="w" fact="0.263"/>
              <dgm:constr type="h" for="ch" forName="cycle_4" refType="w" refFor="ch" refForName="cycle_4"/>
              <dgm:constr type="l" for="ch" forName="cycle_5" refType="w" fact="0.2"/>
              <dgm:constr type="b" for="ch" forName="cycle_5" refType="h"/>
              <dgm:constr type="w" for="ch" forName="cycle_5" refType="w" fact="0.263"/>
              <dgm:constr type="h" for="ch" forName="cycle_5" refType="w" refFor="ch" refForName="cycle_5"/>
              <dgm:constr type="l" for="ch" forName="cycle_6"/>
              <dgm:constr type="b" for="ch" forName="cycle_6" refType="h" fact="0.74"/>
              <dgm:constr type="w" for="ch" forName="cycle_6" refType="w" fact="0.263"/>
              <dgm:constr type="h" for="ch" forName="cycle_6" refType="w" refFor="ch" refForName="cycle_6"/>
              <dgm:constr type="l" for="ch" forName="cycle_7" refType="w" fact="0.062"/>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if>
      <dgm:else name="Name20">
        <dgm:choose name="Name21">
          <dgm:if name="Name22" axis="ch ch" ptType="node node" func="cnt" op="equ" val="1">
            <dgm:constrLst>
              <dgm:constr type="r" for="ch" forName="textCenter" refType="w"/>
              <dgm:constr type="ctrY" for="ch" forName="textCenter" refType="h" fact="0.5"/>
              <dgm:constr type="w" for="ch" forName="textCenter" refType="w" fact="0.32"/>
              <dgm:constr type="h" for="ch" forName="textCenter" refType="w" refFor="ch" refForName="textCenter"/>
              <dgm:constr type="l" for="ch" forName="cycle_1"/>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23" axis="ch ch" ptType="node node"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24" axis="ch ch" ptType="node node" func="cnt" op="equ" val="3">
            <dgm:choose name="Name25">
              <dgm:if name="Name26" axis="ch ch ch" ptType="node node node" st="1 2 0" cnt="1 1 0" func="cnt" op="equ" val="1">
                <dgm:choose name="Name27">
                  <dgm:if name="Name28"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29">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30">
                <dgm:choose name="Name31">
                  <dgm:if name="Name32"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33">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34" axis="ch ch" ptType="node node"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l" for="ch" forName="cycle_2"/>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r" for="ch" forName="cycle_4" refType="w"/>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35" axis="ch ch" ptType="node node"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24"/>
              <dgm:constr type="w" for="ch" forName="cycle_2" refType="w" fact="0.33"/>
              <dgm:constr type="h" for="ch" forName="cycle_2" refType="w" refFor="ch" refForName="cycle_2"/>
              <dgm:constr type="l" for="ch" forName="cycle_3" refType="w" fact="0.11"/>
              <dgm:constr type="b" for="ch" forName="cycle_3" refType="h"/>
              <dgm:constr type="w" for="ch" forName="cycle_3" refType="w" fact="0.33"/>
              <dgm:constr type="h" for="ch" forName="cycle_3" refType="w" refFor="ch" refForName="cycle_3"/>
              <dgm:constr type="r" for="ch" forName="cycle_4" refType="w" fact="0.89"/>
              <dgm:constr type="b" for="ch" forName="cycle_4" refType="h"/>
              <dgm:constr type="w" for="ch" forName="cycle_4" refType="w" fact="0.33"/>
              <dgm:constr type="h" for="ch" forName="cycle_4" refType="w" refFor="ch" refForName="cycle_4"/>
              <dgm:constr type="r" for="ch" forName="cycle_5" refType="w"/>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36" axis="ch ch" ptType="node node"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17"/>
              <dgm:constr type="w" for="ch" forName="cycle_2" refType="w" fact="0.33"/>
              <dgm:constr type="h" for="ch" forName="cycle_2" refType="w" refFor="ch" refForName="cycle_2"/>
              <dgm:constr type="l" for="ch" forName="cycle_3"/>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r" for="ch" forName="cycle_5" refType="w"/>
              <dgm:constr type="b" for="ch" forName="cycle_5" refType="h" fact="0.83"/>
              <dgm:constr type="w" for="ch" forName="cycle_5" refType="w" fact="0.33"/>
              <dgm:constr type="h" for="ch" forName="cycle_5" refType="w" refFor="ch" refForName="cycle_5"/>
              <dgm:constr type="r" for="ch" forName="cycle_6" refType="w"/>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37">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l" for="ch" forName="cycle_2" refType="w" fact="0.062"/>
              <dgm:constr type="t" for="ch" forName="cycle_2" refType="h" fact="0.141"/>
              <dgm:constr type="w" for="ch" forName="cycle_2" refType="w" fact="0.263"/>
              <dgm:constr type="h" for="ch" forName="cycle_2" refType="w" refFor="ch" refForName="cycle_2"/>
              <dgm:constr type="l" for="ch" forName="cycle_3"/>
              <dgm:constr type="b" for="ch" forName="cycle_3" refType="h" fact="0.74"/>
              <dgm:constr type="w" for="ch" forName="cycle_3" refType="w" fact="0.263"/>
              <dgm:constr type="h" for="ch" forName="cycle_3" refType="w" refFor="ch" refForName="cycle_3"/>
              <dgm:constr type="l" for="ch" forName="cycle_4" refType="w" fact="0.2"/>
              <dgm:constr type="b" for="ch" forName="cycle_4" refType="h"/>
              <dgm:constr type="w" for="ch" forName="cycle_4" refType="w" fact="0.263"/>
              <dgm:constr type="h" for="ch" forName="cycle_4" refType="w" refFor="ch" refForName="cycle_4"/>
              <dgm:constr type="r" for="ch" forName="cycle_5" refType="w" fact="0.8"/>
              <dgm:constr type="b" for="ch" forName="cycle_5" refType="h"/>
              <dgm:constr type="w" for="ch" forName="cycle_5" refType="w" fact="0.263"/>
              <dgm:constr type="h" for="ch" forName="cycle_5" refType="w" refFor="ch" refForName="cycle_5"/>
              <dgm:constr type="r" for="ch" forName="cycle_6" refType="w"/>
              <dgm:constr type="b" for="ch" forName="cycle_6" refType="h" fact="0.74"/>
              <dgm:constr type="w" for="ch" forName="cycle_6" refType="w" fact="0.263"/>
              <dgm:constr type="h" for="ch" forName="cycle_6" refType="w" refFor="ch" refForName="cycle_6"/>
              <dgm:constr type="r" for="ch" forName="cycle_7" refType="w" fact="0.938"/>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else>
    </dgm:choose>
    <dgm:forEach name="Name38" axis="ch" ptType="node" cnt="1">
      <dgm:choose name="Name39">
        <dgm:if name="Name40" axis="des" func="maxDepth" op="lte" val="1">
          <dgm:layoutNode name="singleCycle">
            <dgm:choose name="Name41">
              <dgm:if name="Name42" axis="ch" ptType="node" func="cnt" op="equ" val="1">
                <dgm:choose name="Name43">
                  <dgm:if name="Name44" func="var" arg="dir" op="equ" val="norm">
                    <dgm:alg type="cycle">
                      <dgm:param type="stAng" val="90"/>
                      <dgm:param type="ctrShpMap" val="fNode"/>
                    </dgm:alg>
                  </dgm:if>
                  <dgm:else name="Name45">
                    <dgm:alg type="cycle">
                      <dgm:param type="stAng" val="-90"/>
                      <dgm:param type="spanAng" val="-360"/>
                      <dgm:param type="ctrShpMap" val="fNode"/>
                    </dgm:alg>
                  </dgm:else>
                </dgm:choose>
              </dgm:if>
              <dgm:else name="Name46">
                <dgm:choose name="Name47">
                  <dgm:if name="Name48" func="var" arg="dir" op="equ" val="norm">
                    <dgm:alg type="cycle">
                      <dgm:param type="ctrShpMap" val="fNode"/>
                    </dgm:alg>
                  </dgm:if>
                  <dgm:else name="Name49">
                    <dgm:alg type="cycle">
                      <dgm:param type="spanAng" val="-360"/>
                      <dgm:param type="ctrShpMap" val="fNode"/>
                    </dgm:alg>
                  </dgm:else>
                </dgm:choose>
              </dgm:else>
            </dgm:choose>
            <dgm:shape xmlns:r="http://schemas.openxmlformats.org/officeDocument/2006/relationships" r:blip="">
              <dgm:adjLst/>
            </dgm:shape>
            <dgm:presOf/>
            <dgm:choose name="Name50">
              <dgm:if name="Name51" axis="ch" ptType="node" func="cnt" op="equ" val="0">
                <dgm:constrLst>
                  <dgm:constr type="w" for="ch" forName="singleCenter" refType="w"/>
                  <dgm:constr type="h" for="ch" forName="singleCenter" refType="w" refFor="ch" refForName="singleCenter"/>
                </dgm:constrLst>
              </dgm:if>
              <dgm:if name="Name52" axis="ch" ptType="node" func="cnt" op="equ" val="1">
                <dgm:constrLst>
                  <dgm:constr type="w" for="ch" forName="singleCenter" refType="w" fact="0.5"/>
                  <dgm:constr type="h" for="ch" forName="singleCenter" refType="w" refFor="ch" refForName="singleCenter"/>
                  <dgm:constr type="userS" for="ch" ptType="node" refType="w" refFor="ch" refForName="singleCenter" fact="0.67"/>
                </dgm:constrLst>
              </dgm:if>
              <dgm:else name="Name53">
                <dgm:constrLst>
                  <dgm:constr type="w" for="ch" forName="singleCenter" refType="w" fact="0.3"/>
                  <dgm:constr type="h" for="ch" forName="singleCenter" refType="w" refFor="ch" refForName="singleCenter"/>
                  <dgm:constr type="userS" for="ch" ptType="node" refType="w" refFor="ch" refForName="singleCenter" fact="0.67"/>
                </dgm:constrLst>
              </dgm:else>
            </dgm:choose>
            <dgm:layoutNode name="singleCenter" styleLbl="node1">
              <dgm:varLst>
                <dgm:chMax val="7"/>
                <dgm:chPref val="7"/>
              </dgm:varLst>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54" axis="ch" cnt="21">
              <dgm:forEach name="Name55" axis="self" ptType="parTrans">
                <dgm:layoutNode name="Name5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57" axis="self" ptType="node">
                <dgm:layoutNode name="text0"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layoutNode>
        </dgm:if>
        <dgm:else name="Name58">
          <dgm:layoutNode name="textCenter" styleLbl="node1">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choose name="Name59">
            <dgm:if name="Name60" axis="ch" ptType="node" func="cnt" op="gte" val="1">
              <dgm:layoutNode name="cycle_1">
                <dgm:choose name="Name61">
                  <dgm:if name="Name62" func="var" arg="dir" op="equ" val="norm">
                    <dgm:choose name="Name63">
                      <dgm:if name="Name64" axis="ch" ptType="node" func="cnt" op="equ" val="1">
                        <dgm:choose name="Name65">
                          <dgm:if name="Name66" axis="ch ch" ptType="node node" st="1 1" cnt="1 0" func="cnt" op="equ" val="1">
                            <dgm:alg type="cycle">
                              <dgm:param type="ctrShpMap" val="fNode"/>
                              <dgm:param type="stAng" val="90"/>
                            </dgm:alg>
                          </dgm:if>
                          <dgm:if name="Name67" axis="ch ch" ptType="node node" st="1 1" cnt="1 0" func="cnt" op="equ" val="2">
                            <dgm:alg type="cycle">
                              <dgm:param type="ctrShpMap" val="fNode"/>
                              <dgm:param type="stAng" val="45"/>
                              <dgm:param type="spanAng" val="90"/>
                            </dgm:alg>
                          </dgm:if>
                          <dgm:else name="Name68">
                            <dgm:alg type="cycle">
                              <dgm:param type="ctrShpMap" val="fNode"/>
                              <dgm:param type="stAng" val="0"/>
                              <dgm:param type="spanAng" val="180"/>
                            </dgm:alg>
                          </dgm:else>
                        </dgm:choose>
                      </dgm:if>
                      <dgm:if name="Name69" axis="ch" ptType="node" func="cnt" op="equ" val="2">
                        <dgm:choose name="Name70">
                          <dgm:if name="Name71" axis="ch ch" ptType="node node" st="1 1" cnt="1 0" func="cnt" op="equ" val="1">
                            <dgm:alg type="cycle">
                              <dgm:param type="ctrShpMap" val="fNode"/>
                              <dgm:param type="stAng" val="0"/>
                            </dgm:alg>
                          </dgm:if>
                          <dgm:if name="Name72" axis="ch ch" ptType="node node" st="1 1" cnt="1 0" func="cnt" op="equ" val="2">
                            <dgm:alg type="cycle">
                              <dgm:param type="ctrShpMap" val="fNode"/>
                              <dgm:param type="stAng" val="315"/>
                              <dgm:param type="spanAng" val="90"/>
                            </dgm:alg>
                          </dgm:if>
                          <dgm:else name="Name73">
                            <dgm:alg type="cycle">
                              <dgm:param type="ctrShpMap" val="fNode"/>
                              <dgm:param type="stAng" val="270"/>
                              <dgm:param type="spanAng" val="180"/>
                            </dgm:alg>
                          </dgm:else>
                        </dgm:choose>
                      </dgm:if>
                      <dgm:if name="Name74" axis="ch" ptType="node" func="cnt" op="equ" val="3">
                        <dgm:choose name="Name75">
                          <dgm:if name="Name76" axis="ch ch" ptType="node node" st="1 1" cnt="1 0" func="cnt" op="equ" val="1">
                            <dgm:alg type="cycle">
                              <dgm:param type="ctrShpMap" val="fNode"/>
                              <dgm:param type="stAng" val="0"/>
                            </dgm:alg>
                          </dgm:if>
                          <dgm:if name="Name77" axis="ch ch" ptType="node node" st="1 1" cnt="1 0" func="cnt" op="equ" val="2">
                            <dgm:alg type="cycle">
                              <dgm:param type="ctrShpMap" val="fNode"/>
                              <dgm:param type="stAng" val="315"/>
                              <dgm:param type="spanAng" val="90"/>
                            </dgm:alg>
                          </dgm:if>
                          <dgm:else name="Name78">
                            <dgm:alg type="cycle">
                              <dgm:param type="ctrShpMap" val="fNode"/>
                              <dgm:param type="stAng" val="270"/>
                              <dgm:param type="spanAng" val="180"/>
                            </dgm:alg>
                          </dgm:else>
                        </dgm:choose>
                      </dgm:if>
                      <dgm:if name="Name79" axis="ch" ptType="node" func="cnt" op="equ" val="4">
                        <dgm:choose name="Name80">
                          <dgm:if name="Name81" axis="ch ch" ptType="node node" st="1 1" cnt="1 0" func="cnt" op="equ" val="1">
                            <dgm:alg type="cycle">
                              <dgm:param type="ctrShpMap" val="fNode"/>
                              <dgm:param type="stAng" val="0"/>
                            </dgm:alg>
                          </dgm:if>
                          <dgm:if name="Name82" axis="ch ch" ptType="node node" st="1 1" cnt="1 0" func="cnt" op="equ" val="2">
                            <dgm:alg type="cycle">
                              <dgm:param type="ctrShpMap" val="fNode"/>
                              <dgm:param type="stAng" val="315"/>
                              <dgm:param type="spanAng" val="90"/>
                            </dgm:alg>
                          </dgm:if>
                          <dgm:else name="Name83">
                            <dgm:alg type="cycle">
                              <dgm:param type="ctrShpMap" val="fNode"/>
                              <dgm:param type="stAng" val="292.5"/>
                              <dgm:param type="spanAng" val="135"/>
                            </dgm:alg>
                          </dgm:else>
                        </dgm:choose>
                      </dgm:if>
                      <dgm:if name="Name84" axis="ch" ptType="node" func="cnt" op="equ" val="5">
                        <dgm:choose name="Name85">
                          <dgm:if name="Name86" axis="ch ch" ptType="node node" st="1 1" cnt="1 0" func="cnt" op="equ" val="1">
                            <dgm:alg type="cycle">
                              <dgm:param type="ctrShpMap" val="fNode"/>
                              <dgm:param type="stAng" val="0"/>
                            </dgm:alg>
                          </dgm:if>
                          <dgm:if name="Name87" axis="ch ch" ptType="node node" st="1 1" cnt="1 0" func="cnt" op="equ" val="2">
                            <dgm:alg type="cycle">
                              <dgm:param type="ctrShpMap" val="fNode"/>
                              <dgm:param type="stAng" val="315"/>
                              <dgm:param type="spanAng" val="90"/>
                            </dgm:alg>
                          </dgm:if>
                          <dgm:else name="Name88">
                            <dgm:alg type="cycle">
                              <dgm:param type="ctrShpMap" val="fNode"/>
                              <dgm:param type="stAng" val="0"/>
                              <dgm:param type="spanAng" val="360"/>
                            </dgm:alg>
                          </dgm:else>
                        </dgm:choose>
                      </dgm:if>
                      <dgm:if name="Name89" axis="ch" ptType="node" func="cnt" op="equ" val="6">
                        <dgm:choose name="Name90">
                          <dgm:if name="Name91" axis="ch ch" ptType="node node" st="1 1" cnt="1 0" func="cnt" op="equ" val="1">
                            <dgm:alg type="cycle">
                              <dgm:param type="ctrShpMap" val="fNode"/>
                              <dgm:param type="stAng" val="0"/>
                            </dgm:alg>
                          </dgm:if>
                          <dgm:if name="Name92" axis="ch ch" ptType="node node" st="1 1" cnt="1 0" func="cnt" op="equ" val="2">
                            <dgm:alg type="cycle">
                              <dgm:param type="ctrShpMap" val="fNode"/>
                              <dgm:param type="stAng" val="315"/>
                              <dgm:param type="spanAng" val="90"/>
                            </dgm:alg>
                          </dgm:if>
                          <dgm:else name="Name93">
                            <dgm:alg type="cycle">
                              <dgm:param type="ctrShpMap" val="fNode"/>
                              <dgm:param type="stAng" val="0"/>
                              <dgm:param type="spanAng" val="360"/>
                            </dgm:alg>
                          </dgm:else>
                        </dgm:choose>
                      </dgm:if>
                      <dgm:if name="Name94" axis="ch" ptType="node" func="cnt" op="gte" val="7">
                        <dgm:choose name="Name95">
                          <dgm:if name="Name96" axis="ch ch" ptType="node node" st="1 1" cnt="1 0" func="cnt" op="equ" val="1">
                            <dgm:alg type="cycle">
                              <dgm:param type="ctrShpMap" val="fNode"/>
                              <dgm:param type="stAng" val="0"/>
                            </dgm:alg>
                          </dgm:if>
                          <dgm:if name="Name97" axis="ch ch" ptType="node node" st="1 1" cnt="1 0" func="cnt" op="equ" val="2">
                            <dgm:alg type="cycle">
                              <dgm:param type="ctrShpMap" val="fNode"/>
                              <dgm:param type="stAng" val="315"/>
                              <dgm:param type="spanAng" val="90"/>
                            </dgm:alg>
                          </dgm:if>
                          <dgm:else name="Name98">
                            <dgm:alg type="cycle">
                              <dgm:param type="ctrShpMap" val="fNode"/>
                              <dgm:param type="stAng" val="0"/>
                              <dgm:param type="spanAng" val="360"/>
                            </dgm:alg>
                          </dgm:else>
                        </dgm:choose>
                      </dgm:if>
                      <dgm:else name="Name99"/>
                    </dgm:choose>
                  </dgm:if>
                  <dgm:else name="Name100">
                    <dgm:choose name="Name101">
                      <dgm:if name="Name102" axis="ch" ptType="node" func="cnt" op="equ" val="1">
                        <dgm:choose name="Name103">
                          <dgm:if name="Name104" axis="ch ch" ptType="node node" st="1 1" cnt="1 0" func="cnt" op="equ" val="1">
                            <dgm:alg type="cycle">
                              <dgm:param type="ctrShpMap" val="fNode"/>
                              <dgm:param type="stAng" val="270"/>
                            </dgm:alg>
                          </dgm:if>
                          <dgm:if name="Name105" axis="ch ch" ptType="node node" st="1 1" cnt="1 0" func="cnt" op="equ" val="2">
                            <dgm:alg type="cycle">
                              <dgm:param type="ctrShpMap" val="fNode"/>
                              <dgm:param type="stAng" val="315"/>
                              <dgm:param type="spanAng" val="-90"/>
                            </dgm:alg>
                          </dgm:if>
                          <dgm:else name="Name106">
                            <dgm:alg type="cycle">
                              <dgm:param type="ctrShpMap" val="fNode"/>
                              <dgm:param type="stAng" val="0"/>
                              <dgm:param type="spanAng" val="-180"/>
                            </dgm:alg>
                          </dgm:else>
                        </dgm:choose>
                      </dgm:if>
                      <dgm:if name="Name107" axis="ch" ptType="node" func="cnt" op="equ" val="2">
                        <dgm:choose name="Name108">
                          <dgm:if name="Name109" axis="ch ch" ptType="node node" st="1 1" cnt="1 0" func="cnt" op="equ" val="1">
                            <dgm:alg type="cycle">
                              <dgm:param type="ctrShpMap" val="fNode"/>
                              <dgm:param type="stAng" val="0"/>
                            </dgm:alg>
                          </dgm:if>
                          <dgm:if name="Name110" axis="ch ch" ptType="node node" st="1 1" cnt="1 0" func="cnt" op="equ" val="2">
                            <dgm:alg type="cycle">
                              <dgm:param type="ctrShpMap" val="fNode"/>
                              <dgm:param type="stAng" val="45"/>
                              <dgm:param type="spanAng" val="-90"/>
                            </dgm:alg>
                          </dgm:if>
                          <dgm:else name="Name111">
                            <dgm:alg type="cycle">
                              <dgm:param type="ctrShpMap" val="fNode"/>
                              <dgm:param type="stAng" val="90"/>
                              <dgm:param type="spanAng" val="-180"/>
                            </dgm:alg>
                          </dgm:else>
                        </dgm:choose>
                      </dgm:if>
                      <dgm:if name="Name112" axis="ch" ptType="node" func="cnt" op="equ" val="3">
                        <dgm:choose name="Name113">
                          <dgm:if name="Name114" axis="ch ch" ptType="node node" st="1 1" cnt="1 0" func="cnt" op="equ" val="1">
                            <dgm:alg type="cycle">
                              <dgm:param type="ctrShpMap" val="fNode"/>
                              <dgm:param type="stAng" val="0"/>
                            </dgm:alg>
                          </dgm:if>
                          <dgm:if name="Name115" axis="ch ch" ptType="node node" st="1 1" cnt="1 0" func="cnt" op="equ" val="2">
                            <dgm:alg type="cycle">
                              <dgm:param type="ctrShpMap" val="fNode"/>
                              <dgm:param type="stAng" val="45"/>
                              <dgm:param type="spanAng" val="-90"/>
                            </dgm:alg>
                          </dgm:if>
                          <dgm:else name="Name116">
                            <dgm:alg type="cycle">
                              <dgm:param type="ctrShpMap" val="fNode"/>
                              <dgm:param type="stAng" val="90"/>
                              <dgm:param type="spanAng" val="-180"/>
                            </dgm:alg>
                          </dgm:else>
                        </dgm:choose>
                      </dgm:if>
                      <dgm:if name="Name117" axis="ch" ptType="node" func="cnt" op="equ" val="4">
                        <dgm:choose name="Name118">
                          <dgm:if name="Name119" axis="ch ch" ptType="node node" st="1 1" cnt="1 0" func="cnt" op="equ" val="1">
                            <dgm:alg type="cycle">
                              <dgm:param type="ctrShpMap" val="fNode"/>
                              <dgm:param type="stAng" val="0"/>
                            </dgm:alg>
                          </dgm:if>
                          <dgm:if name="Name120" axis="ch ch" ptType="node node" st="1 1" cnt="1 0" func="cnt" op="equ" val="2">
                            <dgm:alg type="cycle">
                              <dgm:param type="ctrShpMap" val="fNode"/>
                              <dgm:param type="stAng" val="45"/>
                              <dgm:param type="spanAng" val="-90"/>
                            </dgm:alg>
                          </dgm:if>
                          <dgm:else name="Name121">
                            <dgm:alg type="cycle">
                              <dgm:param type="ctrShpMap" val="fNode"/>
                              <dgm:param type="stAng" val="67.5"/>
                              <dgm:param type="spanAng" val="-135"/>
                            </dgm:alg>
                          </dgm:else>
                        </dgm:choose>
                      </dgm:if>
                      <dgm:if name="Name122" axis="ch" ptType="node" func="cnt" op="equ" val="5">
                        <dgm:choose name="Name123">
                          <dgm:if name="Name124" axis="ch ch" ptType="node node" st="1 1" cnt="1 0" func="cnt" op="equ" val="1">
                            <dgm:alg type="cycle">
                              <dgm:param type="ctrShpMap" val="fNode"/>
                              <dgm:param type="stAng" val="0"/>
                            </dgm:alg>
                          </dgm:if>
                          <dgm:if name="Name125" axis="ch ch" ptType="node node" st="1 1" cnt="1 0" func="cnt" op="equ" val="2">
                            <dgm:alg type="cycle">
                              <dgm:param type="ctrShpMap" val="fNode"/>
                              <dgm:param type="stAng" val="45"/>
                              <dgm:param type="spanAng" val="-90"/>
                            </dgm:alg>
                          </dgm:if>
                          <dgm:else name="Name126">
                            <dgm:alg type="cycle">
                              <dgm:param type="ctrShpMap" val="fNode"/>
                              <dgm:param type="stAng" val="0"/>
                              <dgm:param type="spanAng" val="-360"/>
                            </dgm:alg>
                          </dgm:else>
                        </dgm:choose>
                      </dgm:if>
                      <dgm:if name="Name127" axis="ch" ptType="node" func="cnt" op="equ" val="6">
                        <dgm:choose name="Name128">
                          <dgm:if name="Name129" axis="ch ch" ptType="node node" st="1 1" cnt="1 0" func="cnt" op="equ" val="1">
                            <dgm:alg type="cycle">
                              <dgm:param type="ctrShpMap" val="fNode"/>
                              <dgm:param type="stAng" val="0"/>
                            </dgm:alg>
                          </dgm:if>
                          <dgm:if name="Name130" axis="ch ch" ptType="node node" st="1 1" cnt="1 0" func="cnt" op="equ" val="2">
                            <dgm:alg type="cycle">
                              <dgm:param type="ctrShpMap" val="fNode"/>
                              <dgm:param type="stAng" val="45"/>
                              <dgm:param type="spanAng" val="-90"/>
                            </dgm:alg>
                          </dgm:if>
                          <dgm:else name="Name131">
                            <dgm:alg type="cycle">
                              <dgm:param type="ctrShpMap" val="fNode"/>
                              <dgm:param type="stAng" val="0"/>
                              <dgm:param type="spanAng" val="-360"/>
                            </dgm:alg>
                          </dgm:else>
                        </dgm:choose>
                      </dgm:if>
                      <dgm:if name="Name132" axis="ch" ptType="node" func="cnt" op="gte" val="7">
                        <dgm:choose name="Name133">
                          <dgm:if name="Name134" axis="ch ch" ptType="node node" st="1 1" cnt="1 0" func="cnt" op="equ" val="1">
                            <dgm:alg type="cycle">
                              <dgm:param type="ctrShpMap" val="fNode"/>
                              <dgm:param type="stAng" val="0"/>
                            </dgm:alg>
                          </dgm:if>
                          <dgm:if name="Name135" axis="ch ch" ptType="node node" st="1 1" cnt="1 0" func="cnt" op="equ" val="2">
                            <dgm:alg type="cycle">
                              <dgm:param type="ctrShpMap" val="fNode"/>
                              <dgm:param type="stAng" val="45"/>
                              <dgm:param type="spanAng" val="-90"/>
                            </dgm:alg>
                          </dgm:if>
                          <dgm:else name="Name136">
                            <dgm:alg type="cycle">
                              <dgm:param type="ctrShpMap" val="fNode"/>
                              <dgm:param type="stAng" val="0"/>
                              <dgm:param type="spanAng" val="-360"/>
                            </dgm:alg>
                          </dgm:else>
                        </dgm:choose>
                      </dgm:if>
                      <dgm:else name="Name137"/>
                    </dgm:choose>
                  </dgm:else>
                </dgm:choose>
                <dgm:shape xmlns:r="http://schemas.openxmlformats.org/officeDocument/2006/relationships" r:blip="">
                  <dgm:adjLst/>
                </dgm:shape>
                <dgm:presOf/>
                <dgm:constrLst>
                  <dgm:constr type="sp" refType="w" fact="0.1"/>
                  <dgm:constr type="sibSp" refType="w" fact="0.1"/>
                </dgm:constrLst>
                <dgm:forEach name="Name138" axis="ch" ptType="node" cnt="1">
                  <dgm:layoutNode name="childCenter1"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139" axis="ch">
                    <dgm:forEach name="Name140" axis="self" ptType="parTrans">
                      <dgm:layoutNode name="Name141">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142" axis="self" ptType="node">
                      <dgm:layoutNode name="text1"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143" axis="ch" ptType="parTrans" cnt="1">
                <dgm:layoutNode name="Name144">
                  <dgm:alg type="conn">
                    <dgm:param type="dim" val="1D"/>
                    <dgm:param type="begPts" val="auto"/>
                    <dgm:param type="endPts" val="auto"/>
                    <dgm:param type="endSty" val="noArr"/>
                    <dgm:param type="srcNode" val="textCenter"/>
                    <dgm:param type="dstNode" val="childCenter1"/>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145"/>
          </dgm:choose>
          <dgm:choose name="Name146">
            <dgm:if name="Name147" axis="ch" ptType="node" func="cnt" op="gte" val="2">
              <dgm:layoutNode name="cycle_2">
                <dgm:choose name="Name148">
                  <dgm:if name="Name149" func="var" arg="dir" op="equ" val="norm">
                    <dgm:choose name="Name150">
                      <dgm:if name="Name151" axis="ch" ptType="node" func="cnt" op="equ" val="2">
                        <dgm:choose name="Name152">
                          <dgm:if name="Name153" axis="ch ch" ptType="node node" st="2 1" cnt="1 0" func="cnt" op="equ" val="1">
                            <dgm:alg type="cycle">
                              <dgm:param type="ctrShpMap" val="fNode"/>
                              <dgm:param type="stAng" val="180"/>
                            </dgm:alg>
                          </dgm:if>
                          <dgm:if name="Name154" axis="ch ch" ptType="node node" st="2 1" cnt="1 0" func="cnt" op="equ" val="2">
                            <dgm:alg type="cycle">
                              <dgm:param type="ctrShpMap" val="fNode"/>
                              <dgm:param type="stAng" val="135"/>
                              <dgm:param type="spanAng" val="90"/>
                            </dgm:alg>
                          </dgm:if>
                          <dgm:else name="Name155">
                            <dgm:alg type="cycle">
                              <dgm:param type="ctrShpMap" val="fNode"/>
                              <dgm:param type="stAng" val="90"/>
                              <dgm:param type="spanAng" val="180"/>
                            </dgm:alg>
                          </dgm:else>
                        </dgm:choose>
                      </dgm:if>
                      <dgm:if name="Name156" axis="ch" ptType="node" func="cnt" op="equ" val="3">
                        <dgm:choose name="Name157">
                          <dgm:if name="Name158" axis="ch ch" ptType="node node" st="2 1" cnt="1 0" func="cnt" op="equ" val="1">
                            <dgm:alg type="cycle">
                              <dgm:param type="ctrShpMap" val="fNode"/>
                              <dgm:param type="stAng" val="120"/>
                              <dgm:param type="horzAlign" val="r"/>
                              <dgm:param type="vertAlign" val="b"/>
                            </dgm:alg>
                          </dgm:if>
                          <dgm:if name="Name159" axis="ch ch" ptType="node node" st="2 1" cnt="1 0" func="cnt" op="equ" val="2">
                            <dgm:alg type="cycle">
                              <dgm:param type="ctrShpMap" val="fNode"/>
                              <dgm:param type="stAng" val="75"/>
                              <dgm:param type="spanAng" val="90"/>
                              <dgm:param type="horzAlign" val="r"/>
                              <dgm:param type="vertAlign" val="b"/>
                            </dgm:alg>
                          </dgm:if>
                          <dgm:else name="Name160">
                            <dgm:alg type="cycle">
                              <dgm:param type="ctrShpMap" val="fNode"/>
                              <dgm:param type="stAng" val="30"/>
                              <dgm:param type="spanAng" val="180"/>
                            </dgm:alg>
                          </dgm:else>
                        </dgm:choose>
                      </dgm:if>
                      <dgm:if name="Name161" axis="ch" ptType="node" func="cnt" op="equ" val="4">
                        <dgm:choose name="Name162">
                          <dgm:if name="Name163" axis="ch ch" ptType="node node" st="2 1" cnt="1 0" func="cnt" op="equ" val="1">
                            <dgm:alg type="cycle">
                              <dgm:param type="ctrShpMap" val="fNode"/>
                              <dgm:param type="stAng" val="90"/>
                            </dgm:alg>
                          </dgm:if>
                          <dgm:if name="Name164" axis="ch ch" ptType="node node" st="2 1" cnt="1 0" func="cnt" op="equ" val="2">
                            <dgm:alg type="cycle">
                              <dgm:param type="ctrShpMap" val="fNode"/>
                              <dgm:param type="stAng" val="45"/>
                              <dgm:param type="spanAng" val="90"/>
                            </dgm:alg>
                          </dgm:if>
                          <dgm:else name="Name165">
                            <dgm:alg type="cycle">
                              <dgm:param type="ctrShpMap" val="fNode"/>
                              <dgm:param type="stAng" val="22.5"/>
                              <dgm:param type="spanAng" val="135"/>
                            </dgm:alg>
                          </dgm:else>
                        </dgm:choose>
                      </dgm:if>
                      <dgm:if name="Name166" axis="ch" ptType="node" func="cnt" op="equ" val="5">
                        <dgm:choose name="Name167">
                          <dgm:if name="Name168" axis="ch ch" ptType="node node" st="2 1" cnt="1 0" func="cnt" op="equ" val="1">
                            <dgm:alg type="cycle">
                              <dgm:param type="ctrShpMap" val="fNode"/>
                              <dgm:param type="stAng" val="72"/>
                            </dgm:alg>
                          </dgm:if>
                          <dgm:if name="Name169" axis="ch ch" ptType="node node" st="2 1" cnt="1 0" func="cnt" op="equ" val="2">
                            <dgm:alg type="cycle">
                              <dgm:param type="ctrShpMap" val="fNode"/>
                              <dgm:param type="stAng" val="27"/>
                              <dgm:param type="spanAng" val="90"/>
                            </dgm:alg>
                          </dgm:if>
                          <dgm:else name="Name170">
                            <dgm:alg type="cycle">
                              <dgm:param type="ctrShpMap" val="fNode"/>
                              <dgm:param type="stAng" val="0"/>
                              <dgm:param type="spanAng" val="360"/>
                            </dgm:alg>
                          </dgm:else>
                        </dgm:choose>
                      </dgm:if>
                      <dgm:if name="Name171" axis="ch" ptType="node" func="cnt" op="equ" val="6">
                        <dgm:choose name="Name172">
                          <dgm:if name="Name173" axis="ch ch" ptType="node node" st="2 1" cnt="1 0" func="cnt" op="equ" val="1">
                            <dgm:alg type="cycle">
                              <dgm:param type="ctrShpMap" val="fNode"/>
                              <dgm:param type="stAng" val="60"/>
                            </dgm:alg>
                          </dgm:if>
                          <dgm:if name="Name174" axis="ch ch" ptType="node node" st="2 1" cnt="1 0" func="cnt" op="equ" val="2">
                            <dgm:alg type="cycle">
                              <dgm:param type="ctrShpMap" val="fNode"/>
                              <dgm:param type="stAng" val="15"/>
                              <dgm:param type="spanAng" val="90"/>
                            </dgm:alg>
                          </dgm:if>
                          <dgm:else name="Name175">
                            <dgm:alg type="cycle">
                              <dgm:param type="ctrShpMap" val="fNode"/>
                              <dgm:param type="stAng" val="0"/>
                              <dgm:param type="spanAng" val="360"/>
                            </dgm:alg>
                          </dgm:else>
                        </dgm:choose>
                      </dgm:if>
                      <dgm:if name="Name176" axis="ch" ptType="node" func="cnt" op="gte" val="7">
                        <dgm:choose name="Name177">
                          <dgm:if name="Name178" axis="ch ch" ptType="node node" st="2 1" cnt="1 0" func="cnt" op="equ" val="1">
                            <dgm:alg type="cycle">
                              <dgm:param type="ctrShpMap" val="fNode"/>
                              <dgm:param type="stAng" val="51"/>
                            </dgm:alg>
                          </dgm:if>
                          <dgm:if name="Name179" axis="ch ch" ptType="node node" st="2 1" cnt="1 0" func="cnt" op="equ" val="2">
                            <dgm:alg type="cycle">
                              <dgm:param type="ctrShpMap" val="fNode"/>
                              <dgm:param type="stAng" val="6"/>
                              <dgm:param type="spanAng" val="90"/>
                            </dgm:alg>
                          </dgm:if>
                          <dgm:else name="Name180">
                            <dgm:alg type="cycle">
                              <dgm:param type="ctrShpMap" val="fNode"/>
                              <dgm:param type="stAng" val="0"/>
                              <dgm:param type="spanAng" val="360"/>
                            </dgm:alg>
                          </dgm:else>
                        </dgm:choose>
                      </dgm:if>
                      <dgm:else name="Name181"/>
                    </dgm:choose>
                  </dgm:if>
                  <dgm:else name="Name182">
                    <dgm:choose name="Name183">
                      <dgm:if name="Name184" axis="ch" ptType="node" func="cnt" op="equ" val="2">
                        <dgm:choose name="Name185">
                          <dgm:if name="Name186" axis="ch ch" ptType="node node" st="2 1" cnt="1 0" func="cnt" op="equ" val="1">
                            <dgm:alg type="cycle">
                              <dgm:param type="ctrShpMap" val="fNode"/>
                              <dgm:param type="stAng" val="180"/>
                            </dgm:alg>
                          </dgm:if>
                          <dgm:if name="Name187" axis="ch ch" ptType="node node" st="2 1" cnt="1 0" func="cnt" op="equ" val="2">
                            <dgm:alg type="cycle">
                              <dgm:param type="ctrShpMap" val="fNode"/>
                              <dgm:param type="stAng" val="225"/>
                              <dgm:param type="spanAng" val="-90"/>
                            </dgm:alg>
                          </dgm:if>
                          <dgm:else name="Name188">
                            <dgm:alg type="cycle">
                              <dgm:param type="ctrShpMap" val="fNode"/>
                              <dgm:param type="stAng" val="270"/>
                              <dgm:param type="spanAng" val="-180"/>
                            </dgm:alg>
                          </dgm:else>
                        </dgm:choose>
                      </dgm:if>
                      <dgm:if name="Name189" axis="ch" ptType="node" func="cnt" op="equ" val="3">
                        <dgm:choose name="Name190">
                          <dgm:if name="Name191" axis="ch ch" ptType="node node" st="2 1" cnt="1 0" func="cnt" op="equ" val="1">
                            <dgm:alg type="cycle">
                              <dgm:param type="ctrShpMap" val="fNode"/>
                              <dgm:param type="stAng" val="240"/>
                              <dgm:param type="horzAlign" val="l"/>
                              <dgm:param type="vertAlign" val="b"/>
                            </dgm:alg>
                          </dgm:if>
                          <dgm:if name="Name192" axis="ch ch" ptType="node node" st="2 1" cnt="1 0" func="cnt" op="equ" val="2">
                            <dgm:alg type="cycle">
                              <dgm:param type="ctrShpMap" val="fNode"/>
                              <dgm:param type="stAng" val="285"/>
                              <dgm:param type="spanAng" val="-90"/>
                              <dgm:param type="horzAlign" val="l"/>
                              <dgm:param type="vertAlign" val="b"/>
                            </dgm:alg>
                          </dgm:if>
                          <dgm:else name="Name193">
                            <dgm:alg type="cycle">
                              <dgm:param type="ctrShpMap" val="fNode"/>
                              <dgm:param type="stAng" val="330"/>
                              <dgm:param type="spanAng" val="-180"/>
                            </dgm:alg>
                          </dgm:else>
                        </dgm:choose>
                      </dgm:if>
                      <dgm:if name="Name194" axis="ch" ptType="node" func="cnt" op="equ" val="4">
                        <dgm:choose name="Name195">
                          <dgm:if name="Name196" axis="ch ch" ptType="node node" st="2 1" cnt="1 0" func="cnt" op="equ" val="1">
                            <dgm:alg type="cycle">
                              <dgm:param type="ctrShpMap" val="fNode"/>
                              <dgm:param type="stAng" val="270"/>
                            </dgm:alg>
                          </dgm:if>
                          <dgm:if name="Name197" axis="ch ch" ptType="node node" st="2 1" cnt="1 0" func="cnt" op="equ" val="2">
                            <dgm:alg type="cycle">
                              <dgm:param type="ctrShpMap" val="fNode"/>
                              <dgm:param type="stAng" val="315"/>
                              <dgm:param type="spanAng" val="-90"/>
                            </dgm:alg>
                          </dgm:if>
                          <dgm:else name="Name198">
                            <dgm:alg type="cycle">
                              <dgm:param type="ctrShpMap" val="fNode"/>
                              <dgm:param type="stAng" val="337.5"/>
                              <dgm:param type="spanAng" val="-135"/>
                            </dgm:alg>
                          </dgm:else>
                        </dgm:choose>
                      </dgm:if>
                      <dgm:if name="Name199" axis="ch" ptType="node" func="cnt" op="equ" val="5">
                        <dgm:choose name="Name200">
                          <dgm:if name="Name201" axis="ch ch" ptType="node node" st="2 1" cnt="1 0" func="cnt" op="equ" val="1">
                            <dgm:alg type="cycle">
                              <dgm:param type="ctrShpMap" val="fNode"/>
                              <dgm:param type="stAng" val="288"/>
                            </dgm:alg>
                          </dgm:if>
                          <dgm:if name="Name202" axis="ch ch" ptType="node node" st="2 1" cnt="1 0" func="cnt" op="equ" val="2">
                            <dgm:alg type="cycle">
                              <dgm:param type="ctrShpMap" val="fNode"/>
                              <dgm:param type="stAng" val="333"/>
                              <dgm:param type="spanAng" val="-90"/>
                            </dgm:alg>
                          </dgm:if>
                          <dgm:else name="Name203">
                            <dgm:alg type="cycle">
                              <dgm:param type="ctrShpMap" val="fNode"/>
                              <dgm:param type="stAng" val="0"/>
                              <dgm:param type="spanAng" val="-360"/>
                            </dgm:alg>
                          </dgm:else>
                        </dgm:choose>
                      </dgm:if>
                      <dgm:if name="Name204" axis="ch" ptType="node" func="cnt" op="equ" val="6">
                        <dgm:choose name="Name205">
                          <dgm:if name="Name206" axis="ch ch" ptType="node node" st="2 1" cnt="1 0" func="cnt" op="equ" val="1">
                            <dgm:alg type="cycle">
                              <dgm:param type="ctrShpMap" val="fNode"/>
                              <dgm:param type="stAng" val="300"/>
                            </dgm:alg>
                          </dgm:if>
                          <dgm:if name="Name207" axis="ch ch" ptType="node node" st="2 1" cnt="1 0" func="cnt" op="equ" val="2">
                            <dgm:alg type="cycle">
                              <dgm:param type="ctrShpMap" val="fNode"/>
                              <dgm:param type="stAng" val="345"/>
                              <dgm:param type="spanAng" val="-90"/>
                            </dgm:alg>
                          </dgm:if>
                          <dgm:else name="Name208">
                            <dgm:alg type="cycle">
                              <dgm:param type="ctrShpMap" val="fNode"/>
                              <dgm:param type="stAng" val="0"/>
                              <dgm:param type="spanAng" val="-360"/>
                            </dgm:alg>
                          </dgm:else>
                        </dgm:choose>
                      </dgm:if>
                      <dgm:if name="Name209" axis="ch" ptType="node" func="cnt" op="gte" val="7">
                        <dgm:choose name="Name210">
                          <dgm:if name="Name211" axis="ch ch" ptType="node node" st="2 1" cnt="1 0" func="cnt" op="equ" val="1">
                            <dgm:alg type="cycle">
                              <dgm:param type="ctrShpMap" val="fNode"/>
                              <dgm:param type="stAng" val="308"/>
                            </dgm:alg>
                          </dgm:if>
                          <dgm:if name="Name212" axis="ch ch" ptType="node node" st="2 1" cnt="1 0" func="cnt" op="equ" val="2">
                            <dgm:alg type="cycle">
                              <dgm:param type="ctrShpMap" val="fNode"/>
                              <dgm:param type="stAng" val="353"/>
                              <dgm:param type="spanAng" val="-90"/>
                            </dgm:alg>
                          </dgm:if>
                          <dgm:else name="Name213">
                            <dgm:alg type="cycle">
                              <dgm:param type="ctrShpMap" val="fNode"/>
                              <dgm:param type="stAng" val="0"/>
                              <dgm:param type="spanAng" val="-360"/>
                            </dgm:alg>
                          </dgm:else>
                        </dgm:choose>
                      </dgm:if>
                      <dgm:else name="Name214"/>
                    </dgm:choose>
                  </dgm:else>
                </dgm:choose>
                <dgm:shape xmlns:r="http://schemas.openxmlformats.org/officeDocument/2006/relationships" r:blip="">
                  <dgm:adjLst/>
                </dgm:shape>
                <dgm:presOf/>
                <dgm:constrLst>
                  <dgm:constr type="sp" refType="w" fact="0.1"/>
                  <dgm:constr type="sibSp" refType="w" fact="0.1"/>
                </dgm:constrLst>
                <dgm:forEach name="Name215" axis="ch" ptType="node" st="2" cnt="1">
                  <dgm:layoutNode name="childCenter2"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16" axis="ch">
                    <dgm:forEach name="Name217" axis="self" ptType="parTrans">
                      <dgm:layoutNode name="Name218">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19" axis="self" ptType="node">
                      <dgm:layoutNode name="text2"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20" axis="ch" ptType="parTrans" st="2" cnt="1">
                <dgm:layoutNode name="Name221">
                  <dgm:alg type="conn">
                    <dgm:param type="dim" val="1D"/>
                    <dgm:param type="begPts" val="auto"/>
                    <dgm:param type="endPts" val="auto"/>
                    <dgm:param type="endSty" val="noArr"/>
                    <dgm:param type="srcNode" val="textCenter"/>
                    <dgm:param type="dstNode" val="childCenter2"/>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22"/>
          </dgm:choose>
          <dgm:choose name="Name223">
            <dgm:if name="Name224" axis="ch" ptType="node" func="cnt" op="gte" val="3">
              <dgm:layoutNode name="cycle_3">
                <dgm:choose name="Name225">
                  <dgm:if name="Name226" func="var" arg="dir" op="equ" val="norm">
                    <dgm:choose name="Name227">
                      <dgm:if name="Name228" axis="ch" ptType="node" func="cnt" op="equ" val="3">
                        <dgm:choose name="Name229">
                          <dgm:if name="Name230" axis="ch ch" ptType="node node" st="3 1" cnt="1 0" func="cnt" op="equ" val="1">
                            <dgm:alg type="cycle">
                              <dgm:param type="ctrShpMap" val="fNode"/>
                              <dgm:param type="stAng" val="240"/>
                              <dgm:param type="horzAlign" val="l"/>
                              <dgm:param type="vertAlign" val="b"/>
                            </dgm:alg>
                          </dgm:if>
                          <dgm:if name="Name231" axis="ch ch" ptType="node node" st="3 1" cnt="1 0" func="cnt" op="equ" val="2">
                            <dgm:alg type="cycle">
                              <dgm:param type="ctrShpMap" val="fNode"/>
                              <dgm:param type="stAng" val="195"/>
                              <dgm:param type="spanAng" val="90"/>
                              <dgm:param type="horzAlign" val="l"/>
                              <dgm:param type="vertAlign" val="b"/>
                            </dgm:alg>
                          </dgm:if>
                          <dgm:else name="Name232">
                            <dgm:alg type="cycle">
                              <dgm:param type="ctrShpMap" val="fNode"/>
                              <dgm:param type="stAng" val="150"/>
                              <dgm:param type="spanAng" val="180"/>
                            </dgm:alg>
                          </dgm:else>
                        </dgm:choose>
                      </dgm:if>
                      <dgm:if name="Name233" axis="ch" ptType="node" func="cnt" op="equ" val="4">
                        <dgm:choose name="Name234">
                          <dgm:if name="Name235" axis="ch ch" ptType="node node" st="3 1" cnt="1 0" func="cnt" op="equ" val="1">
                            <dgm:alg type="cycle">
                              <dgm:param type="ctrShpMap" val="fNode"/>
                              <dgm:param type="stAng" val="180"/>
                            </dgm:alg>
                          </dgm:if>
                          <dgm:if name="Name236" axis="ch ch" ptType="node node" st="3 1" cnt="1 0" func="cnt" op="equ" val="2">
                            <dgm:alg type="cycle">
                              <dgm:param type="ctrShpMap" val="fNode"/>
                              <dgm:param type="stAng" val="135"/>
                              <dgm:param type="spanAng" val="90"/>
                            </dgm:alg>
                          </dgm:if>
                          <dgm:else name="Name237">
                            <dgm:alg type="cycle">
                              <dgm:param type="ctrShpMap" val="fNode"/>
                              <dgm:param type="stAng" val="112.5"/>
                              <dgm:param type="spanAng" val="135"/>
                            </dgm:alg>
                          </dgm:else>
                        </dgm:choose>
                      </dgm:if>
                      <dgm:if name="Name238" axis="ch" ptType="node" func="cnt" op="equ" val="5">
                        <dgm:choose name="Name239">
                          <dgm:if name="Name240" axis="ch ch" ptType="node node" st="3 1" cnt="1 0" func="cnt" op="equ" val="1">
                            <dgm:alg type="cycle">
                              <dgm:param type="ctrShpMap" val="fNode"/>
                              <dgm:param type="stAng" val="144"/>
                            </dgm:alg>
                          </dgm:if>
                          <dgm:if name="Name241" axis="ch ch" ptType="node node" st="3 1" cnt="1 0" func="cnt" op="equ" val="2">
                            <dgm:alg type="cycle">
                              <dgm:param type="ctrShpMap" val="fNode"/>
                              <dgm:param type="stAng" val="99"/>
                              <dgm:param type="spanAng" val="90"/>
                            </dgm:alg>
                          </dgm:if>
                          <dgm:else name="Name242">
                            <dgm:alg type="cycle">
                              <dgm:param type="ctrShpMap" val="fNode"/>
                              <dgm:param type="stAng" val="0"/>
                              <dgm:param type="spanAng" val="360"/>
                            </dgm:alg>
                          </dgm:else>
                        </dgm:choose>
                      </dgm:if>
                      <dgm:if name="Name243" axis="ch" ptType="node" func="cnt" op="equ" val="6">
                        <dgm:choose name="Name244">
                          <dgm:if name="Name245" axis="ch ch" ptType="node node" st="3 1" cnt="1 0" func="cnt" op="equ" val="1">
                            <dgm:alg type="cycle">
                              <dgm:param type="ctrShpMap" val="fNode"/>
                              <dgm:param type="stAng" val="120"/>
                            </dgm:alg>
                          </dgm:if>
                          <dgm:if name="Name246" axis="ch ch" ptType="node node" st="3 1" cnt="1 0" func="cnt" op="equ" val="2">
                            <dgm:alg type="cycle">
                              <dgm:param type="ctrShpMap" val="fNode"/>
                              <dgm:param type="stAng" val="75"/>
                              <dgm:param type="spanAng" val="90"/>
                            </dgm:alg>
                          </dgm:if>
                          <dgm:else name="Name247">
                            <dgm:alg type="cycle">
                              <dgm:param type="ctrShpMap" val="fNode"/>
                              <dgm:param type="stAng" val="0"/>
                              <dgm:param type="spanAng" val="360"/>
                            </dgm:alg>
                          </dgm:else>
                        </dgm:choose>
                      </dgm:if>
                      <dgm:if name="Name248" axis="ch" ptType="node" func="cnt" op="gte" val="7">
                        <dgm:choose name="Name249">
                          <dgm:if name="Name250" axis="ch ch" ptType="node node" st="3 1" cnt="1 0" func="cnt" op="equ" val="1">
                            <dgm:alg type="cycle">
                              <dgm:param type="ctrShpMap" val="fNode"/>
                              <dgm:param type="stAng" val="102"/>
                            </dgm:alg>
                          </dgm:if>
                          <dgm:if name="Name251" axis="ch ch" ptType="node node" st="3 1" cnt="1 0" func="cnt" op="equ" val="2">
                            <dgm:alg type="cycle">
                              <dgm:param type="ctrShpMap" val="fNode"/>
                              <dgm:param type="stAng" val="57"/>
                              <dgm:param type="spanAng" val="90"/>
                            </dgm:alg>
                          </dgm:if>
                          <dgm:else name="Name252">
                            <dgm:alg type="cycle">
                              <dgm:param type="ctrShpMap" val="fNode"/>
                              <dgm:param type="stAng" val="0"/>
                              <dgm:param type="spanAng" val="360"/>
                            </dgm:alg>
                          </dgm:else>
                        </dgm:choose>
                      </dgm:if>
                      <dgm:else name="Name253"/>
                    </dgm:choose>
                  </dgm:if>
                  <dgm:else name="Name254">
                    <dgm:choose name="Name255">
                      <dgm:if name="Name256" axis="ch" ptType="node" func="cnt" op="equ" val="3">
                        <dgm:choose name="Name257">
                          <dgm:if name="Name258" axis="ch ch" ptType="node node" st="3 1" cnt="1 0" func="cnt" op="equ" val="1">
                            <dgm:alg type="cycle">
                              <dgm:param type="ctrShpMap" val="fNode"/>
                              <dgm:param type="stAng" val="120"/>
                              <dgm:param type="horzAlign" val="r"/>
                              <dgm:param type="vertAlign" val="b"/>
                            </dgm:alg>
                          </dgm:if>
                          <dgm:if name="Name259" axis="ch ch" ptType="node node" st="3 1" cnt="1 0" func="cnt" op="equ" val="2">
                            <dgm:alg type="cycle">
                              <dgm:param type="ctrShpMap" val="fNode"/>
                              <dgm:param type="stAng" val="165"/>
                              <dgm:param type="spanAng" val="-90"/>
                              <dgm:param type="horzAlign" val="r"/>
                              <dgm:param type="vertAlign" val="b"/>
                            </dgm:alg>
                          </dgm:if>
                          <dgm:else name="Name260">
                            <dgm:alg type="cycle">
                              <dgm:param type="ctrShpMap" val="fNode"/>
                              <dgm:param type="stAng" val="210"/>
                              <dgm:param type="spanAng" val="-180"/>
                            </dgm:alg>
                          </dgm:else>
                        </dgm:choose>
                      </dgm:if>
                      <dgm:if name="Name261" axis="ch" ptType="node" func="cnt" op="equ" val="4">
                        <dgm:choose name="Name262">
                          <dgm:if name="Name263" axis="ch ch" ptType="node node" st="3 1" cnt="1 0" func="cnt" op="equ" val="1">
                            <dgm:alg type="cycle">
                              <dgm:param type="ctrShpMap" val="fNode"/>
                              <dgm:param type="stAng" val="180"/>
                            </dgm:alg>
                          </dgm:if>
                          <dgm:if name="Name264" axis="ch ch" ptType="node node" st="3 1" cnt="1 0" func="cnt" op="equ" val="2">
                            <dgm:alg type="cycle">
                              <dgm:param type="ctrShpMap" val="fNode"/>
                              <dgm:param type="stAng" val="225"/>
                              <dgm:param type="spanAng" val="-90"/>
                            </dgm:alg>
                          </dgm:if>
                          <dgm:else name="Name265">
                            <dgm:alg type="cycle">
                              <dgm:param type="ctrShpMap" val="fNode"/>
                              <dgm:param type="stAng" val="247.5"/>
                              <dgm:param type="spanAng" val="-135"/>
                            </dgm:alg>
                          </dgm:else>
                        </dgm:choose>
                      </dgm:if>
                      <dgm:if name="Name266" axis="ch" ptType="node" func="cnt" op="equ" val="5">
                        <dgm:choose name="Name267">
                          <dgm:if name="Name268" axis="ch ch" ptType="node node" st="3 1" cnt="1 0" func="cnt" op="equ" val="1">
                            <dgm:alg type="cycle">
                              <dgm:param type="ctrShpMap" val="fNode"/>
                              <dgm:param type="stAng" val="216"/>
                            </dgm:alg>
                          </dgm:if>
                          <dgm:if name="Name269" axis="ch ch" ptType="node node" st="3 1" cnt="1 0" func="cnt" op="equ" val="2">
                            <dgm:alg type="cycle">
                              <dgm:param type="ctrShpMap" val="fNode"/>
                              <dgm:param type="stAng" val="261"/>
                              <dgm:param type="spanAng" val="-90"/>
                            </dgm:alg>
                          </dgm:if>
                          <dgm:else name="Name270">
                            <dgm:alg type="cycle">
                              <dgm:param type="ctrShpMap" val="fNode"/>
                              <dgm:param type="stAng" val="0"/>
                              <dgm:param type="spanAng" val="-360"/>
                            </dgm:alg>
                          </dgm:else>
                        </dgm:choose>
                      </dgm:if>
                      <dgm:if name="Name271" axis="ch" ptType="node" func="cnt" op="equ" val="6">
                        <dgm:choose name="Name272">
                          <dgm:if name="Name273" axis="ch ch" ptType="node node" st="3 1" cnt="1 0" func="cnt" op="equ" val="1">
                            <dgm:alg type="cycle">
                              <dgm:param type="ctrShpMap" val="fNode"/>
                              <dgm:param type="stAng" val="240"/>
                            </dgm:alg>
                          </dgm:if>
                          <dgm:if name="Name274" axis="ch ch" ptType="node node" st="3 1" cnt="1 0" func="cnt" op="equ" val="2">
                            <dgm:alg type="cycle">
                              <dgm:param type="ctrShpMap" val="fNode"/>
                              <dgm:param type="stAng" val="285"/>
                              <dgm:param type="spanAng" val="-90"/>
                            </dgm:alg>
                          </dgm:if>
                          <dgm:else name="Name275">
                            <dgm:alg type="cycle">
                              <dgm:param type="ctrShpMap" val="fNode"/>
                              <dgm:param type="stAng" val="0"/>
                              <dgm:param type="spanAng" val="-360"/>
                            </dgm:alg>
                          </dgm:else>
                        </dgm:choose>
                      </dgm:if>
                      <dgm:if name="Name276" axis="ch" ptType="node" func="cnt" op="gte" val="7">
                        <dgm:choose name="Name277">
                          <dgm:if name="Name278" axis="ch ch" ptType="node node" st="3 1" cnt="1 0" func="cnt" op="equ" val="1">
                            <dgm:alg type="cycle">
                              <dgm:param type="ctrShpMap" val="fNode"/>
                              <dgm:param type="stAng" val="257"/>
                            </dgm:alg>
                          </dgm:if>
                          <dgm:if name="Name279" axis="ch ch" ptType="node node" st="3 1" cnt="1 0" func="cnt" op="equ" val="2">
                            <dgm:alg type="cycle">
                              <dgm:param type="ctrShpMap" val="fNode"/>
                              <dgm:param type="stAng" val="302"/>
                              <dgm:param type="spanAng" val="-90"/>
                            </dgm:alg>
                          </dgm:if>
                          <dgm:else name="Name280">
                            <dgm:alg type="cycle">
                              <dgm:param type="ctrShpMap" val="fNode"/>
                              <dgm:param type="stAng" val="0"/>
                              <dgm:param type="spanAng" val="-360"/>
                            </dgm:alg>
                          </dgm:else>
                        </dgm:choose>
                      </dgm:if>
                      <dgm:else name="Name281"/>
                    </dgm:choose>
                  </dgm:else>
                </dgm:choose>
                <dgm:shape xmlns:r="http://schemas.openxmlformats.org/officeDocument/2006/relationships" r:blip="">
                  <dgm:adjLst/>
                </dgm:shape>
                <dgm:presOf/>
                <dgm:constrLst>
                  <dgm:constr type="sp" refType="w" fact="0.1"/>
                  <dgm:constr type="sibSp" refType="w" fact="0.1"/>
                </dgm:constrLst>
                <dgm:forEach name="Name282" axis="ch" ptType="node" st="3" cnt="1">
                  <dgm:layoutNode name="childCenter3"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83" axis="ch">
                    <dgm:forEach name="Name284" axis="self" ptType="parTrans">
                      <dgm:layoutNode name="Name285">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86" axis="self" ptType="node">
                      <dgm:layoutNode name="text3"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87" axis="ch" ptType="parTrans" st="3" cnt="1">
                <dgm:layoutNode name="Name288">
                  <dgm:alg type="conn">
                    <dgm:param type="dim" val="1D"/>
                    <dgm:param type="begPts" val="auto"/>
                    <dgm:param type="endPts" val="auto"/>
                    <dgm:param type="endSty" val="noArr"/>
                    <dgm:param type="srcNode" val="textCenter"/>
                    <dgm:param type="dstNode" val="childCenter3"/>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89"/>
          </dgm:choose>
          <dgm:choose name="Name290">
            <dgm:if name="Name291" axis="ch" ptType="node" func="cnt" op="gte" val="4">
              <dgm:layoutNode name="cycle_4">
                <dgm:choose name="Name292">
                  <dgm:if name="Name293" func="var" arg="dir" op="equ" val="norm">
                    <dgm:choose name="Name294">
                      <dgm:if name="Name295" axis="ch" ptType="node" func="cnt" op="equ" val="4">
                        <dgm:choose name="Name296">
                          <dgm:if name="Name297" axis="ch ch" ptType="node node" st="4 1" cnt="1 0" func="cnt" op="equ" val="1">
                            <dgm:alg type="cycle">
                              <dgm:param type="ctrShpMap" val="fNode"/>
                              <dgm:param type="stAng" val="270"/>
                            </dgm:alg>
                          </dgm:if>
                          <dgm:if name="Name298" axis="ch ch" ptType="node node" st="4 1" cnt="1 0" func="cnt" op="equ" val="2">
                            <dgm:alg type="cycle">
                              <dgm:param type="ctrShpMap" val="fNode"/>
                              <dgm:param type="stAng" val="225"/>
                              <dgm:param type="spanAng" val="90"/>
                            </dgm:alg>
                          </dgm:if>
                          <dgm:else name="Name299">
                            <dgm:alg type="cycle">
                              <dgm:param type="ctrShpMap" val="fNode"/>
                              <dgm:param type="stAng" val="202.5"/>
                              <dgm:param type="spanAng" val="135"/>
                            </dgm:alg>
                          </dgm:else>
                        </dgm:choose>
                      </dgm:if>
                      <dgm:if name="Name300" axis="ch" ptType="node" func="cnt" op="equ" val="5">
                        <dgm:choose name="Name301">
                          <dgm:if name="Name302" axis="ch ch" ptType="node node" st="4 1" cnt="1 0" func="cnt" op="equ" val="1">
                            <dgm:alg type="cycle">
                              <dgm:param type="ctrShpMap" val="fNode"/>
                              <dgm:param type="stAng" val="216"/>
                            </dgm:alg>
                          </dgm:if>
                          <dgm:if name="Name303" axis="ch ch" ptType="node node" st="4 1" cnt="1 0" func="cnt" op="equ" val="2">
                            <dgm:alg type="cycle">
                              <dgm:param type="ctrShpMap" val="fNode"/>
                              <dgm:param type="stAng" val="171"/>
                              <dgm:param type="spanAng" val="90"/>
                            </dgm:alg>
                          </dgm:if>
                          <dgm:else name="Name304">
                            <dgm:alg type="cycle">
                              <dgm:param type="ctrShpMap" val="fNode"/>
                              <dgm:param type="stAng" val="0"/>
                              <dgm:param type="spanAng" val="360"/>
                            </dgm:alg>
                          </dgm:else>
                        </dgm:choose>
                      </dgm:if>
                      <dgm:if name="Name305" axis="ch" ptType="node" func="cnt" op="equ" val="6">
                        <dgm:choose name="Name306">
                          <dgm:if name="Name307" axis="ch ch" ptType="node node" st="4 1" cnt="1 0" func="cnt" op="equ" val="1">
                            <dgm:alg type="cycle">
                              <dgm:param type="ctrShpMap" val="fNode"/>
                              <dgm:param type="stAng" val="180"/>
                            </dgm:alg>
                          </dgm:if>
                          <dgm:if name="Name308" axis="ch ch" ptType="node node" st="4 1" cnt="1 0" func="cnt" op="equ" val="2">
                            <dgm:alg type="cycle">
                              <dgm:param type="ctrShpMap" val="fNode"/>
                              <dgm:param type="stAng" val="135"/>
                              <dgm:param type="spanAng" val="90"/>
                            </dgm:alg>
                          </dgm:if>
                          <dgm:else name="Name309">
                            <dgm:alg type="cycle">
                              <dgm:param type="ctrShpMap" val="fNode"/>
                              <dgm:param type="stAng" val="0"/>
                              <dgm:param type="spanAng" val="360"/>
                            </dgm:alg>
                          </dgm:else>
                        </dgm:choose>
                      </dgm:if>
                      <dgm:if name="Name310" axis="ch" ptType="node" func="cnt" op="gte" val="7">
                        <dgm:choose name="Name311">
                          <dgm:if name="Name312" axis="ch ch" ptType="node node" st="4 1" cnt="1 0" func="cnt" op="equ" val="1">
                            <dgm:alg type="cycle">
                              <dgm:param type="ctrShpMap" val="fNode"/>
                              <dgm:param type="stAng" val="154"/>
                            </dgm:alg>
                          </dgm:if>
                          <dgm:if name="Name313" axis="ch ch" ptType="node node" st="4 1" cnt="1 0" func="cnt" op="equ" val="2">
                            <dgm:alg type="cycle">
                              <dgm:param type="ctrShpMap" val="fNode"/>
                              <dgm:param type="stAng" val="109"/>
                              <dgm:param type="spanAng" val="90"/>
                            </dgm:alg>
                          </dgm:if>
                          <dgm:else name="Name314">
                            <dgm:alg type="cycle">
                              <dgm:param type="ctrShpMap" val="fNode"/>
                              <dgm:param type="stAng" val="0"/>
                              <dgm:param type="spanAng" val="360"/>
                            </dgm:alg>
                          </dgm:else>
                        </dgm:choose>
                      </dgm:if>
                      <dgm:else name="Name315"/>
                    </dgm:choose>
                  </dgm:if>
                  <dgm:else name="Name316">
                    <dgm:choose name="Name317">
                      <dgm:if name="Name318" axis="ch" ptType="node" func="cnt" op="equ" val="4">
                        <dgm:choose name="Name319">
                          <dgm:if name="Name320" axis="ch ch" ptType="node node" st="4 1" cnt="1 0" func="cnt" op="equ" val="1">
                            <dgm:alg type="cycle">
                              <dgm:param type="ctrShpMap" val="fNode"/>
                              <dgm:param type="stAng" val="90"/>
                            </dgm:alg>
                          </dgm:if>
                          <dgm:if name="Name321" axis="ch ch" ptType="node node" st="4 1" cnt="1 0" func="cnt" op="equ" val="2">
                            <dgm:alg type="cycle">
                              <dgm:param type="ctrShpMap" val="fNode"/>
                              <dgm:param type="stAng" val="135"/>
                              <dgm:param type="spanAng" val="-90"/>
                            </dgm:alg>
                          </dgm:if>
                          <dgm:else name="Name322">
                            <dgm:alg type="cycle">
                              <dgm:param type="ctrShpMap" val="fNode"/>
                              <dgm:param type="stAng" val="157.5"/>
                              <dgm:param type="spanAng" val="-135"/>
                            </dgm:alg>
                          </dgm:else>
                        </dgm:choose>
                      </dgm:if>
                      <dgm:if name="Name323" axis="ch" ptType="node" func="cnt" op="equ" val="5">
                        <dgm:choose name="Name324">
                          <dgm:if name="Name325" axis="ch ch" ptType="node node" st="4 1" cnt="1 0" func="cnt" op="equ" val="1">
                            <dgm:alg type="cycle">
                              <dgm:param type="ctrShpMap" val="fNode"/>
                              <dgm:param type="stAng" val="144"/>
                            </dgm:alg>
                          </dgm:if>
                          <dgm:if name="Name326" axis="ch ch" ptType="node node" st="4 1" cnt="1 0" func="cnt" op="equ" val="2">
                            <dgm:alg type="cycle">
                              <dgm:param type="ctrShpMap" val="fNode"/>
                              <dgm:param type="stAng" val="189"/>
                              <dgm:param type="spanAng" val="-90"/>
                            </dgm:alg>
                          </dgm:if>
                          <dgm:else name="Name327">
                            <dgm:alg type="cycle">
                              <dgm:param type="ctrShpMap" val="fNode"/>
                              <dgm:param type="stAng" val="0"/>
                              <dgm:param type="spanAng" val="-360"/>
                            </dgm:alg>
                          </dgm:else>
                        </dgm:choose>
                      </dgm:if>
                      <dgm:if name="Name328" axis="ch" ptType="node" func="cnt" op="equ" val="6">
                        <dgm:choose name="Name329">
                          <dgm:if name="Name330" axis="ch ch" ptType="node node" st="4 1" cnt="1 0" func="cnt" op="equ" val="1">
                            <dgm:alg type="cycle">
                              <dgm:param type="ctrShpMap" val="fNode"/>
                              <dgm:param type="stAng" val="180"/>
                            </dgm:alg>
                          </dgm:if>
                          <dgm:if name="Name331" axis="ch ch" ptType="node node" st="4 1" cnt="1 0" func="cnt" op="equ" val="2">
                            <dgm:alg type="cycle">
                              <dgm:param type="ctrShpMap" val="fNode"/>
                              <dgm:param type="stAng" val="225"/>
                              <dgm:param type="spanAng" val="-90"/>
                            </dgm:alg>
                          </dgm:if>
                          <dgm:else name="Name332">
                            <dgm:alg type="cycle">
                              <dgm:param type="ctrShpMap" val="fNode"/>
                              <dgm:param type="stAng" val="0"/>
                              <dgm:param type="spanAng" val="-360"/>
                            </dgm:alg>
                          </dgm:else>
                        </dgm:choose>
                      </dgm:if>
                      <dgm:if name="Name333" axis="ch" ptType="node" func="cnt" op="gte" val="7">
                        <dgm:choose name="Name334">
                          <dgm:if name="Name335" axis="ch ch" ptType="node node" st="4 1" cnt="1 0" func="cnt" op="equ" val="1">
                            <dgm:alg type="cycle">
                              <dgm:param type="ctrShpMap" val="fNode"/>
                              <dgm:param type="stAng" val="205"/>
                            </dgm:alg>
                          </dgm:if>
                          <dgm:if name="Name336" axis="ch ch" ptType="node node" st="4 1" cnt="1 0" func="cnt" op="equ" val="2">
                            <dgm:alg type="cycle">
                              <dgm:param type="ctrShpMap" val="fNode"/>
                              <dgm:param type="stAng" val="250"/>
                              <dgm:param type="spanAng" val="-90"/>
                            </dgm:alg>
                          </dgm:if>
                          <dgm:else name="Name337">
                            <dgm:alg type="cycle">
                              <dgm:param type="ctrShpMap" val="fNode"/>
                              <dgm:param type="stAng" val="0"/>
                              <dgm:param type="spanAng" val="-360"/>
                            </dgm:alg>
                          </dgm:else>
                        </dgm:choose>
                      </dgm:if>
                      <dgm:else name="Name338"/>
                    </dgm:choose>
                  </dgm:else>
                </dgm:choose>
                <dgm:shape xmlns:r="http://schemas.openxmlformats.org/officeDocument/2006/relationships" r:blip="">
                  <dgm:adjLst/>
                </dgm:shape>
                <dgm:presOf/>
                <dgm:constrLst>
                  <dgm:constr type="sp" refType="w" fact="0.1"/>
                  <dgm:constr type="sibSp" refType="w" fact="0.1"/>
                </dgm:constrLst>
                <dgm:forEach name="Name339" axis="ch" ptType="node" st="4" cnt="1">
                  <dgm:layoutNode name="childCenter4"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40" axis="ch">
                    <dgm:forEach name="Name341" axis="self" ptType="parTrans">
                      <dgm:layoutNode name="Name342">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43" axis="self" ptType="node">
                      <dgm:layoutNode name="text4"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44" axis="ch" ptType="parTrans" st="4" cnt="1">
                <dgm:layoutNode name="Name345">
                  <dgm:alg type="conn">
                    <dgm:param type="dim" val="1D"/>
                    <dgm:param type="begPts" val="auto"/>
                    <dgm:param type="endPts" val="auto"/>
                    <dgm:param type="endSty" val="noArr"/>
                    <dgm:param type="srcNode" val="textCenter"/>
                    <dgm:param type="dstNode" val="childCenter4"/>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46"/>
          </dgm:choose>
          <dgm:choose name="Name347">
            <dgm:if name="Name348" axis="ch" ptType="node" func="cnt" op="gte" val="5">
              <dgm:layoutNode name="cycle_5">
                <dgm:choose name="Name349">
                  <dgm:if name="Name350" func="var" arg="dir" op="equ" val="norm">
                    <dgm:choose name="Name351">
                      <dgm:if name="Name352" axis="ch" ptType="node" func="cnt" op="equ" val="5">
                        <dgm:choose name="Name353">
                          <dgm:if name="Name354" axis="ch ch" ptType="node node" st="5 1" cnt="1 0" func="cnt" op="equ" val="1">
                            <dgm:alg type="cycle">
                              <dgm:param type="ctrShpMap" val="fNode"/>
                              <dgm:param type="stAng" val="288"/>
                            </dgm:alg>
                          </dgm:if>
                          <dgm:if name="Name355" axis="ch ch" ptType="node node" st="5 1" cnt="1 0" func="cnt" op="equ" val="2">
                            <dgm:alg type="cycle">
                              <dgm:param type="ctrShpMap" val="fNode"/>
                              <dgm:param type="stAng" val="243"/>
                              <dgm:param type="spanAng" val="90"/>
                            </dgm:alg>
                          </dgm:if>
                          <dgm:else name="Name356">
                            <dgm:alg type="cycle">
                              <dgm:param type="ctrShpMap" val="fNode"/>
                              <dgm:param type="stAng" val="0"/>
                              <dgm:param type="spanAng" val="360"/>
                            </dgm:alg>
                          </dgm:else>
                        </dgm:choose>
                      </dgm:if>
                      <dgm:if name="Name357" axis="ch" ptType="node" func="cnt" op="equ" val="6">
                        <dgm:choose name="Name358">
                          <dgm:if name="Name359" axis="ch ch" ptType="node node" st="5 1" cnt="1 0" func="cnt" op="equ" val="1">
                            <dgm:alg type="cycle">
                              <dgm:param type="ctrShpMap" val="fNode"/>
                              <dgm:param type="stAng" val="240"/>
                            </dgm:alg>
                          </dgm:if>
                          <dgm:if name="Name360" axis="ch ch" ptType="node node" st="5 1" cnt="1 0" func="cnt" op="equ" val="2">
                            <dgm:alg type="cycle">
                              <dgm:param type="ctrShpMap" val="fNode"/>
                              <dgm:param type="stAng" val="195"/>
                              <dgm:param type="spanAng" val="90"/>
                            </dgm:alg>
                          </dgm:if>
                          <dgm:else name="Name361">
                            <dgm:alg type="cycle">
                              <dgm:param type="ctrShpMap" val="fNode"/>
                              <dgm:param type="stAng" val="0"/>
                              <dgm:param type="spanAng" val="360"/>
                            </dgm:alg>
                          </dgm:else>
                        </dgm:choose>
                      </dgm:if>
                      <dgm:if name="Name362" axis="ch" ptType="node" func="cnt" op="gte" val="7">
                        <dgm:choose name="Name363">
                          <dgm:if name="Name364" axis="ch ch" ptType="node node" st="5 1" cnt="1 0" func="cnt" op="equ" val="1">
                            <dgm:alg type="cycle">
                              <dgm:param type="ctrShpMap" val="fNode"/>
                              <dgm:param type="stAng" val="205"/>
                            </dgm:alg>
                          </dgm:if>
                          <dgm:if name="Name365" axis="ch ch" ptType="node node" st="5 1" cnt="1 0" func="cnt" op="equ" val="2">
                            <dgm:alg type="cycle">
                              <dgm:param type="ctrShpMap" val="fNode"/>
                              <dgm:param type="stAng" val="160"/>
                              <dgm:param type="spanAng" val="90"/>
                            </dgm:alg>
                          </dgm:if>
                          <dgm:else name="Name366">
                            <dgm:alg type="cycle">
                              <dgm:param type="ctrShpMap" val="fNode"/>
                              <dgm:param type="stAng" val="0"/>
                              <dgm:param type="spanAng" val="360"/>
                            </dgm:alg>
                          </dgm:else>
                        </dgm:choose>
                      </dgm:if>
                      <dgm:else name="Name367"/>
                    </dgm:choose>
                  </dgm:if>
                  <dgm:else name="Name368">
                    <dgm:choose name="Name369">
                      <dgm:if name="Name370" axis="ch" ptType="node" func="cnt" op="equ" val="5">
                        <dgm:choose name="Name371">
                          <dgm:if name="Name372" axis="ch ch" ptType="node node" st="5 1" cnt="1 0" func="cnt" op="equ" val="1">
                            <dgm:alg type="cycle">
                              <dgm:param type="ctrShpMap" val="fNode"/>
                              <dgm:param type="stAng" val="72"/>
                            </dgm:alg>
                          </dgm:if>
                          <dgm:if name="Name373" axis="ch ch" ptType="node node" st="5 1" cnt="1 0" func="cnt" op="equ" val="2">
                            <dgm:alg type="cycle">
                              <dgm:param type="ctrShpMap" val="fNode"/>
                              <dgm:param type="stAng" val="117"/>
                              <dgm:param type="spanAng" val="-90"/>
                            </dgm:alg>
                          </dgm:if>
                          <dgm:else name="Name374">
                            <dgm:alg type="cycle">
                              <dgm:param type="ctrShpMap" val="fNode"/>
                              <dgm:param type="stAng" val="0"/>
                              <dgm:param type="spanAng" val="-360"/>
                            </dgm:alg>
                          </dgm:else>
                        </dgm:choose>
                      </dgm:if>
                      <dgm:if name="Name375" axis="ch" ptType="node" func="cnt" op="equ" val="6">
                        <dgm:choose name="Name376">
                          <dgm:if name="Name377" axis="ch ch" ptType="node node" st="5 1" cnt="1 0" func="cnt" op="equ" val="1">
                            <dgm:alg type="cycle">
                              <dgm:param type="ctrShpMap" val="fNode"/>
                              <dgm:param type="stAng" val="120"/>
                            </dgm:alg>
                          </dgm:if>
                          <dgm:if name="Name378" axis="ch ch" ptType="node node" st="5 1" cnt="1 0" func="cnt" op="equ" val="2">
                            <dgm:alg type="cycle">
                              <dgm:param type="ctrShpMap" val="fNode"/>
                              <dgm:param type="stAng" val="165"/>
                              <dgm:param type="spanAng" val="-90"/>
                            </dgm:alg>
                          </dgm:if>
                          <dgm:else name="Name379">
                            <dgm:alg type="cycle">
                              <dgm:param type="ctrShpMap" val="fNode"/>
                              <dgm:param type="stAng" val="0"/>
                              <dgm:param type="spanAng" val="-360"/>
                            </dgm:alg>
                          </dgm:else>
                        </dgm:choose>
                      </dgm:if>
                      <dgm:if name="Name380" axis="ch" ptType="node" func="cnt" op="gte" val="7">
                        <dgm:choose name="Name381">
                          <dgm:if name="Name382" axis="ch ch" ptType="node node" st="5 1" cnt="1 0" func="cnt" op="equ" val="1">
                            <dgm:alg type="cycle">
                              <dgm:param type="ctrShpMap" val="fNode"/>
                              <dgm:param type="stAng" val="154"/>
                            </dgm:alg>
                          </dgm:if>
                          <dgm:if name="Name383" axis="ch ch" ptType="node node" st="5 1" cnt="1 0" func="cnt" op="equ" val="2">
                            <dgm:alg type="cycle">
                              <dgm:param type="ctrShpMap" val="fNode"/>
                              <dgm:param type="stAng" val="199"/>
                              <dgm:param type="spanAng" val="-90"/>
                            </dgm:alg>
                          </dgm:if>
                          <dgm:else name="Name384">
                            <dgm:alg type="cycle">
                              <dgm:param type="ctrShpMap" val="fNode"/>
                              <dgm:param type="stAng" val="0"/>
                              <dgm:param type="spanAng" val="-360"/>
                            </dgm:alg>
                          </dgm:else>
                        </dgm:choose>
                      </dgm:if>
                      <dgm:else name="Name385"/>
                    </dgm:choose>
                  </dgm:else>
                </dgm:choose>
                <dgm:shape xmlns:r="http://schemas.openxmlformats.org/officeDocument/2006/relationships" r:blip="">
                  <dgm:adjLst/>
                </dgm:shape>
                <dgm:presOf/>
                <dgm:constrLst>
                  <dgm:constr type="sp" refType="w" fact="0.1"/>
                  <dgm:constr type="sibSp" refType="w" fact="0.1"/>
                </dgm:constrLst>
                <dgm:forEach name="Name386" axis="ch" ptType="node" st="5" cnt="1">
                  <dgm:layoutNode name="childCenter5"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87" axis="ch">
                    <dgm:forEach name="Name388" axis="self" ptType="parTrans">
                      <dgm:layoutNode name="Name38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90" axis="self" ptType="node">
                      <dgm:layoutNode name="text5"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91" axis="ch" ptType="parTrans" st="5" cnt="1">
                <dgm:layoutNode name="Name392">
                  <dgm:alg type="conn">
                    <dgm:param type="dim" val="1D"/>
                    <dgm:param type="begPts" val="auto"/>
                    <dgm:param type="endPts" val="auto"/>
                    <dgm:param type="endSty" val="noArr"/>
                    <dgm:param type="srcNode" val="textCenter"/>
                    <dgm:param type="dstNode" val="childCenter5"/>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93"/>
          </dgm:choose>
          <dgm:choose name="Name394">
            <dgm:if name="Name395" axis="ch" ptType="node" func="cnt" op="gte" val="6">
              <dgm:layoutNode name="cycle_6">
                <dgm:choose name="Name396">
                  <dgm:if name="Name397" func="var" arg="dir" op="equ" val="norm">
                    <dgm:choose name="Name398">
                      <dgm:if name="Name399" axis="ch" ptType="node" func="cnt" op="equ" val="6">
                        <dgm:choose name="Name400">
                          <dgm:if name="Name401" axis="ch ch" ptType="node node" st="6 1" cnt="1 0" func="cnt" op="equ" val="1">
                            <dgm:alg type="cycle">
                              <dgm:param type="ctrShpMap" val="fNode"/>
                              <dgm:param type="stAng" val="300"/>
                            </dgm:alg>
                          </dgm:if>
                          <dgm:if name="Name402" axis="ch ch" ptType="node node" st="6 1" cnt="1 0" func="cnt" op="equ" val="2">
                            <dgm:alg type="cycle">
                              <dgm:param type="ctrShpMap" val="fNode"/>
                              <dgm:param type="stAng" val="255"/>
                              <dgm:param type="spanAng" val="90"/>
                            </dgm:alg>
                          </dgm:if>
                          <dgm:else name="Name403">
                            <dgm:alg type="cycle">
                              <dgm:param type="ctrShpMap" val="fNode"/>
                              <dgm:param type="stAng" val="0"/>
                              <dgm:param type="spanAng" val="360"/>
                            </dgm:alg>
                          </dgm:else>
                        </dgm:choose>
                      </dgm:if>
                      <dgm:if name="Name404" axis="ch" ptType="node" func="cnt" op="gte" val="7">
                        <dgm:choose name="Name405">
                          <dgm:if name="Name406" axis="ch ch" ptType="node node" st="6 1" cnt="1 0" func="cnt" op="equ" val="1">
                            <dgm:alg type="cycle">
                              <dgm:param type="ctrShpMap" val="fNode"/>
                              <dgm:param type="stAng" val="257"/>
                            </dgm:alg>
                          </dgm:if>
                          <dgm:if name="Name407" axis="ch ch" ptType="node node" st="6 1" cnt="1 0" func="cnt" op="equ" val="2">
                            <dgm:alg type="cycle">
                              <dgm:param type="ctrShpMap" val="fNode"/>
                              <dgm:param type="stAng" val="212"/>
                              <dgm:param type="spanAng" val="90"/>
                            </dgm:alg>
                          </dgm:if>
                          <dgm:else name="Name408">
                            <dgm:alg type="cycle">
                              <dgm:param type="ctrShpMap" val="fNode"/>
                              <dgm:param type="stAng" val="0"/>
                              <dgm:param type="spanAng" val="360"/>
                            </dgm:alg>
                          </dgm:else>
                        </dgm:choose>
                      </dgm:if>
                      <dgm:else name="Name409"/>
                    </dgm:choose>
                  </dgm:if>
                  <dgm:else name="Name410">
                    <dgm:choose name="Name411">
                      <dgm:if name="Name412" axis="ch" ptType="node" func="cnt" op="equ" val="6">
                        <dgm:choose name="Name413">
                          <dgm:if name="Name414" axis="ch ch" ptType="node node" st="6 1" cnt="1 0" func="cnt" op="equ" val="1">
                            <dgm:alg type="cycle">
                              <dgm:param type="ctrShpMap" val="fNode"/>
                              <dgm:param type="stAng" val="60"/>
                            </dgm:alg>
                          </dgm:if>
                          <dgm:if name="Name415" axis="ch ch" ptType="node node" st="6 1" cnt="1 0" func="cnt" op="equ" val="2">
                            <dgm:alg type="cycle">
                              <dgm:param type="ctrShpMap" val="fNode"/>
                              <dgm:param type="stAng" val="105"/>
                              <dgm:param type="spanAng" val="-90"/>
                            </dgm:alg>
                          </dgm:if>
                          <dgm:else name="Name416">
                            <dgm:alg type="cycle">
                              <dgm:param type="ctrShpMap" val="fNode"/>
                              <dgm:param type="stAng" val="0"/>
                              <dgm:param type="spanAng" val="-360"/>
                            </dgm:alg>
                          </dgm:else>
                        </dgm:choose>
                      </dgm:if>
                      <dgm:if name="Name417" axis="ch" ptType="node" func="cnt" op="gte" val="7">
                        <dgm:choose name="Name418">
                          <dgm:if name="Name419" axis="ch ch" ptType="node node" st="6 1" cnt="1 0" func="cnt" op="equ" val="1">
                            <dgm:alg type="cycle">
                              <dgm:param type="ctrShpMap" val="fNode"/>
                              <dgm:param type="stAng" val="102"/>
                            </dgm:alg>
                          </dgm:if>
                          <dgm:if name="Name420" axis="ch ch" ptType="node node" st="6 1" cnt="1 0" func="cnt" op="equ" val="2">
                            <dgm:alg type="cycle">
                              <dgm:param type="ctrShpMap" val="fNode"/>
                              <dgm:param type="stAng" val="147"/>
                              <dgm:param type="spanAng" val="-90"/>
                            </dgm:alg>
                          </dgm:if>
                          <dgm:else name="Name421">
                            <dgm:alg type="cycle">
                              <dgm:param type="ctrShpMap" val="fNode"/>
                              <dgm:param type="stAng" val="0"/>
                              <dgm:param type="spanAng" val="-360"/>
                            </dgm:alg>
                          </dgm:else>
                        </dgm:choose>
                      </dgm:if>
                      <dgm:else name="Name422"/>
                    </dgm:choose>
                  </dgm:else>
                </dgm:choose>
                <dgm:shape xmlns:r="http://schemas.openxmlformats.org/officeDocument/2006/relationships" r:blip="">
                  <dgm:adjLst/>
                </dgm:shape>
                <dgm:presOf/>
                <dgm:constrLst>
                  <dgm:constr type="sp" refType="w" fact="0.1"/>
                  <dgm:constr type="sibSp" refType="w" fact="0.1"/>
                </dgm:constrLst>
                <dgm:forEach name="Name423" axis="ch" ptType="node" st="6" cnt="1">
                  <dgm:layoutNode name="childCenter6"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24" axis="ch">
                    <dgm:forEach name="Name425" axis="self" ptType="parTrans">
                      <dgm:layoutNode name="Name42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27" axis="self" ptType="node">
                      <dgm:layoutNode name="text6"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28" axis="ch" ptType="parTrans" st="6" cnt="1">
                <dgm:layoutNode name="Name429">
                  <dgm:alg type="conn">
                    <dgm:param type="dim" val="1D"/>
                    <dgm:param type="begPts" val="auto"/>
                    <dgm:param type="endPts" val="auto"/>
                    <dgm:param type="endSty" val="noArr"/>
                    <dgm:param type="srcNode" val="textCenter"/>
                    <dgm:param type="dstNode" val="childCenter6"/>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30"/>
          </dgm:choose>
          <dgm:choose name="Name431">
            <dgm:if name="Name432" axis="ch" ptType="node" func="cnt" op="gte" val="7">
              <dgm:layoutNode name="cycle_7">
                <dgm:choose name="Name433">
                  <dgm:if name="Name434" func="var" arg="dir" op="equ" val="norm">
                    <dgm:choose name="Name435">
                      <dgm:if name="Name436" axis="ch" ptType="node" func="cnt" op="gte" val="7">
                        <dgm:choose name="Name437">
                          <dgm:if name="Name438" axis="ch ch" ptType="node node" st="7 1" cnt="1 0" func="cnt" op="equ" val="1">
                            <dgm:alg type="cycle">
                              <dgm:param type="ctrShpMap" val="fNode"/>
                              <dgm:param type="stAng" val="308"/>
                            </dgm:alg>
                          </dgm:if>
                          <dgm:if name="Name439" axis="ch ch" ptType="node node" st="7 1" cnt="1 0" func="cnt" op="equ" val="2">
                            <dgm:alg type="cycle">
                              <dgm:param type="ctrShpMap" val="fNode"/>
                              <dgm:param type="stAng" val="263"/>
                              <dgm:param type="spanAng" val="90"/>
                            </dgm:alg>
                          </dgm:if>
                          <dgm:else name="Name440">
                            <dgm:alg type="cycle">
                              <dgm:param type="ctrShpMap" val="fNode"/>
                              <dgm:param type="stAng" val="0"/>
                              <dgm:param type="spanAng" val="360"/>
                            </dgm:alg>
                          </dgm:else>
                        </dgm:choose>
                      </dgm:if>
                      <dgm:else name="Name441"/>
                    </dgm:choose>
                  </dgm:if>
                  <dgm:else name="Name442">
                    <dgm:choose name="Name443">
                      <dgm:if name="Name444" axis="ch" ptType="node" func="cnt" op="gte" val="7">
                        <dgm:choose name="Name445">
                          <dgm:if name="Name446" axis="ch ch" ptType="node node" st="7 1" cnt="1 0" func="cnt" op="equ" val="1">
                            <dgm:alg type="cycle">
                              <dgm:param type="ctrShpMap" val="fNode"/>
                              <dgm:param type="stAng" val="51"/>
                            </dgm:alg>
                          </dgm:if>
                          <dgm:if name="Name447" axis="ch ch" ptType="node node" st="7 1" cnt="1 0" func="cnt" op="equ" val="2">
                            <dgm:alg type="cycle">
                              <dgm:param type="ctrShpMap" val="fNode"/>
                              <dgm:param type="stAng" val="96"/>
                              <dgm:param type="spanAng" val="-90"/>
                            </dgm:alg>
                          </dgm:if>
                          <dgm:else name="Name448">
                            <dgm:alg type="cycle">
                              <dgm:param type="ctrShpMap" val="fNode"/>
                              <dgm:param type="stAng" val="0"/>
                              <dgm:param type="spanAng" val="-360"/>
                            </dgm:alg>
                          </dgm:else>
                        </dgm:choose>
                      </dgm:if>
                      <dgm:else name="Name449"/>
                    </dgm:choose>
                  </dgm:else>
                </dgm:choose>
                <dgm:shape xmlns:r="http://schemas.openxmlformats.org/officeDocument/2006/relationships" r:blip="">
                  <dgm:adjLst/>
                </dgm:shape>
                <dgm:presOf/>
                <dgm:constrLst>
                  <dgm:constr type="sp" refType="w" fact="0.1"/>
                  <dgm:constr type="sibSp" refType="w" fact="0.1"/>
                </dgm:constrLst>
                <dgm:forEach name="Name450" axis="ch" ptType="node" st="7" cnt="1">
                  <dgm:layoutNode name="childCenter7"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51" axis="ch">
                    <dgm:forEach name="Name452" axis="self" ptType="parTrans">
                      <dgm:layoutNode name="Name453">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54" axis="self" ptType="node">
                      <dgm:layoutNode name="text7"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55" axis="ch" ptType="parTrans" st="7" cnt="1">
                <dgm:layoutNode name="Name456">
                  <dgm:alg type="conn">
                    <dgm:param type="dim" val="1D"/>
                    <dgm:param type="begPts" val="auto"/>
                    <dgm:param type="endPts" val="auto"/>
                    <dgm:param type="endSty" val="noArr"/>
                    <dgm:param type="srcNode" val="textCenter"/>
                    <dgm:param type="dstNode" val="childCenter7"/>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5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8311928-AB76-4ED6-975C-95CEE3A2537A}" type="datetimeFigureOut">
              <a:rPr lang="en-GB" smtClean="0"/>
              <a:t>07/05/18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B5D2444-3BBB-4198-BCF9-5D8B69B3E0F6}" type="slidenum">
              <a:rPr lang="en-GB" smtClean="0"/>
              <a:t>‹#›</a:t>
            </a:fld>
            <a:endParaRPr lang="en-GB"/>
          </a:p>
        </p:txBody>
      </p:sp>
    </p:spTree>
    <p:extLst>
      <p:ext uri="{BB962C8B-B14F-4D97-AF65-F5344CB8AC3E}">
        <p14:creationId xmlns:p14="http://schemas.microsoft.com/office/powerpoint/2010/main" val="1862049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8.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9.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Philosophy</a:t>
            </a:r>
            <a:endParaRPr lang="en-US" dirty="0"/>
          </a:p>
        </p:txBody>
      </p:sp>
      <p:sp>
        <p:nvSpPr>
          <p:cNvPr id="4" name="Slide Number Placeholder 3"/>
          <p:cNvSpPr>
            <a:spLocks noGrp="1"/>
          </p:cNvSpPr>
          <p:nvPr>
            <p:ph type="sldNum" sz="quarter" idx="10"/>
          </p:nvPr>
        </p:nvSpPr>
        <p:spPr/>
        <p:txBody>
          <a:bodyPr/>
          <a:lstStyle/>
          <a:p>
            <a:fld id="{9DCAD764-6D89-3743-BA46-212B4500A1A9}" type="slidenum">
              <a:rPr lang="en-US" smtClean="0"/>
              <a:t>28</a:t>
            </a:fld>
            <a:endParaRPr lang="en-US"/>
          </a:p>
        </p:txBody>
      </p:sp>
    </p:spTree>
    <p:extLst>
      <p:ext uri="{BB962C8B-B14F-4D97-AF65-F5344CB8AC3E}">
        <p14:creationId xmlns:p14="http://schemas.microsoft.com/office/powerpoint/2010/main" val="31596921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Philosophy</a:t>
            </a:r>
            <a:endParaRPr lang="en-US" dirty="0"/>
          </a:p>
        </p:txBody>
      </p:sp>
      <p:sp>
        <p:nvSpPr>
          <p:cNvPr id="4" name="Slide Number Placeholder 3"/>
          <p:cNvSpPr>
            <a:spLocks noGrp="1"/>
          </p:cNvSpPr>
          <p:nvPr>
            <p:ph type="sldNum" sz="quarter" idx="10"/>
          </p:nvPr>
        </p:nvSpPr>
        <p:spPr/>
        <p:txBody>
          <a:bodyPr/>
          <a:lstStyle/>
          <a:p>
            <a:fld id="{9DCAD764-6D89-3743-BA46-212B4500A1A9}" type="slidenum">
              <a:rPr lang="en-US" smtClean="0"/>
              <a:t>29</a:t>
            </a:fld>
            <a:endParaRPr lang="en-US"/>
          </a:p>
        </p:txBody>
      </p:sp>
    </p:spTree>
    <p:extLst>
      <p:ext uri="{BB962C8B-B14F-4D97-AF65-F5344CB8AC3E}">
        <p14:creationId xmlns:p14="http://schemas.microsoft.com/office/powerpoint/2010/main" val="31596921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9"/>
          <p:cNvSpPr/>
          <p:nvPr/>
        </p:nvSpPr>
        <p:spPr>
          <a:xfrm>
            <a:off x="4762" y="0"/>
            <a:ext cx="9139239" cy="4572001"/>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42900" y="4960137"/>
            <a:ext cx="5829300" cy="1463040"/>
          </a:xfrm>
        </p:spPr>
        <p:txBody>
          <a:bodyPr anchor="ctr">
            <a:normAutofit/>
          </a:bodyPr>
          <a:lstStyle>
            <a:lvl1pPr algn="r">
              <a:defRPr sz="4400" spc="200" baseline="0"/>
            </a:lvl1pPr>
          </a:lstStyle>
          <a:p>
            <a:r>
              <a:rPr lang="en-US" smtClean="0"/>
              <a:t>Click to edit Master title style</a:t>
            </a:r>
            <a:endParaRPr lang="en-US" dirty="0"/>
          </a:p>
        </p:txBody>
      </p:sp>
      <p:sp>
        <p:nvSpPr>
          <p:cNvPr id="3" name="Subtitle 2"/>
          <p:cNvSpPr>
            <a:spLocks noGrp="1"/>
          </p:cNvSpPr>
          <p:nvPr>
            <p:ph type="subTitle" idx="1"/>
          </p:nvPr>
        </p:nvSpPr>
        <p:spPr>
          <a:xfrm>
            <a:off x="6457950" y="4960137"/>
            <a:ext cx="2400300" cy="1463040"/>
          </a:xfrm>
        </p:spPr>
        <p:txBody>
          <a:bodyPr lIns="91440" rIns="91440" anchor="ctr">
            <a:normAutofit/>
          </a:bodyPr>
          <a:lstStyle>
            <a:lvl1pPr marL="0" indent="0" algn="l">
              <a:lnSpc>
                <a:spcPct val="100000"/>
              </a:lnSpc>
              <a:spcBef>
                <a:spcPts val="0"/>
              </a:spcBef>
              <a:buNone/>
              <a:defRPr sz="160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A772474B-A082-4427-8010-19A813430FAB}" type="datetimeFigureOut">
              <a:rPr lang="en-GB" smtClean="0"/>
              <a:t>07/05/18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AB84FE-3051-440B-AFE7-AA4E1C8910AB}" type="slidenum">
              <a:rPr lang="en-GB" smtClean="0"/>
              <a:t>‹#›</a:t>
            </a:fld>
            <a:endParaRPr lang="en-GB"/>
          </a:p>
        </p:txBody>
      </p:sp>
      <p:cxnSp>
        <p:nvCxnSpPr>
          <p:cNvPr id="8" name="Straight Connector 7"/>
          <p:cNvCxnSpPr/>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320575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772474B-A082-4427-8010-19A813430FAB}" type="datetimeFigureOut">
              <a:rPr lang="en-GB" smtClean="0"/>
              <a:t>07/05/18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AB84FE-3051-440B-AFE7-AA4E1C8910AB}" type="slidenum">
              <a:rPr lang="en-GB" smtClean="0"/>
              <a:t>‹#›</a:t>
            </a:fld>
            <a:endParaRPr lang="en-GB"/>
          </a:p>
        </p:txBody>
      </p:sp>
    </p:spTree>
    <p:extLst>
      <p:ext uri="{BB962C8B-B14F-4D97-AF65-F5344CB8AC3E}">
        <p14:creationId xmlns:p14="http://schemas.microsoft.com/office/powerpoint/2010/main" val="7227978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9144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Freeform 10"/>
          <p:cNvSpPr/>
          <p:nvPr/>
        </p:nvSpPr>
        <p:spPr>
          <a:xfrm>
            <a:off x="4762" y="0"/>
            <a:ext cx="9139239" cy="4572001"/>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4960137"/>
            <a:ext cx="5829300" cy="1463040"/>
          </a:xfrm>
        </p:spPr>
        <p:txBody>
          <a:bodyPr anchor="ctr">
            <a:normAutofit/>
          </a:bodyPr>
          <a:lstStyle>
            <a:lvl1pPr algn="r">
              <a:defRPr sz="4400" b="0" spc="200" baseline="0"/>
            </a:lvl1pPr>
          </a:lstStyle>
          <a:p>
            <a:r>
              <a:rPr lang="en-US" smtClean="0"/>
              <a:t>Click to edit Master title style</a:t>
            </a:r>
            <a:endParaRPr lang="en-US" dirty="0"/>
          </a:p>
        </p:txBody>
      </p:sp>
      <p:sp>
        <p:nvSpPr>
          <p:cNvPr id="3" name="Text Placeholder 2"/>
          <p:cNvSpPr>
            <a:spLocks noGrp="1"/>
          </p:cNvSpPr>
          <p:nvPr>
            <p:ph type="body" idx="1"/>
          </p:nvPr>
        </p:nvSpPr>
        <p:spPr>
          <a:xfrm>
            <a:off x="6457950" y="4960137"/>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772474B-A082-4427-8010-19A813430FAB}" type="datetimeFigureOut">
              <a:rPr lang="en-GB" smtClean="0"/>
              <a:t>07/05/18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AB84FE-3051-440B-AFE7-AA4E1C8910AB}" type="slidenum">
              <a:rPr lang="en-GB" smtClean="0"/>
              <a:t>‹#›</a:t>
            </a:fld>
            <a:endParaRPr lang="en-GB"/>
          </a:p>
        </p:txBody>
      </p:sp>
      <p:cxnSp>
        <p:nvCxnSpPr>
          <p:cNvPr id="8" name="Straight Connector 7"/>
          <p:cNvCxnSpPr/>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241053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7290054" cy="1499616"/>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768096" y="2286000"/>
            <a:ext cx="35661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491990" y="2286000"/>
            <a:ext cx="35661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A772474B-A082-4427-8010-19A813430FAB}" type="datetimeFigureOut">
              <a:rPr lang="en-GB" smtClean="0"/>
              <a:t>07/05/18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1AB84FE-3051-440B-AFE7-AA4E1C8910AB}" type="slidenum">
              <a:rPr lang="en-GB" smtClean="0"/>
              <a:t>‹#›</a:t>
            </a:fld>
            <a:endParaRPr lang="en-GB"/>
          </a:p>
        </p:txBody>
      </p:sp>
    </p:spTree>
    <p:extLst>
      <p:ext uri="{BB962C8B-B14F-4D97-AF65-F5344CB8AC3E}">
        <p14:creationId xmlns:p14="http://schemas.microsoft.com/office/powerpoint/2010/main" val="21632630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768096" y="585216"/>
            <a:ext cx="7290054" cy="1499616"/>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768096" y="2179636"/>
            <a:ext cx="3566160" cy="822960"/>
          </a:xfrm>
        </p:spPr>
        <p:txBody>
          <a:bodyPr lIns="137160" rIns="137160" anchor="ctr">
            <a:normAutofit/>
          </a:bodyPr>
          <a:lstStyle>
            <a:lvl1pPr marL="0" indent="0">
              <a:spcBef>
                <a:spcPts val="0"/>
              </a:spcBef>
              <a:spcAft>
                <a:spcPts val="0"/>
              </a:spcAft>
              <a:buNone/>
              <a:defRPr sz="22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768096" y="2967788"/>
            <a:ext cx="3566160" cy="33415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491990" y="2179636"/>
            <a:ext cx="3566160" cy="822960"/>
          </a:xfrm>
        </p:spPr>
        <p:txBody>
          <a:bodyPr lIns="137160" rIns="137160" anchor="ctr">
            <a:normAutofit/>
          </a:bodyPr>
          <a:lstStyle>
            <a:lvl1pPr marL="0" indent="0">
              <a:spcBef>
                <a:spcPts val="0"/>
              </a:spcBef>
              <a:spcAft>
                <a:spcPts val="0"/>
              </a:spcAft>
              <a:buNone/>
              <a:defRPr lang="en-US" sz="22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smtClean="0"/>
              <a:t>Click to edit Master text styles</a:t>
            </a:r>
          </a:p>
        </p:txBody>
      </p:sp>
      <p:sp>
        <p:nvSpPr>
          <p:cNvPr id="6" name="Content Placeholder 5"/>
          <p:cNvSpPr>
            <a:spLocks noGrp="1"/>
          </p:cNvSpPr>
          <p:nvPr>
            <p:ph sz="quarter" idx="4"/>
          </p:nvPr>
        </p:nvSpPr>
        <p:spPr>
          <a:xfrm>
            <a:off x="4491990" y="2967788"/>
            <a:ext cx="3566160" cy="33415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A772474B-A082-4427-8010-19A813430FAB}" type="datetimeFigureOut">
              <a:rPr lang="en-GB" smtClean="0"/>
              <a:t>07/05/18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1AB84FE-3051-440B-AFE7-AA4E1C8910AB}" type="slidenum">
              <a:rPr lang="en-GB" smtClean="0"/>
              <a:t>‹#›</a:t>
            </a:fld>
            <a:endParaRPr lang="en-GB"/>
          </a:p>
        </p:txBody>
      </p:sp>
    </p:spTree>
    <p:extLst>
      <p:ext uri="{BB962C8B-B14F-4D97-AF65-F5344CB8AC3E}">
        <p14:creationId xmlns:p14="http://schemas.microsoft.com/office/powerpoint/2010/main" val="24625994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A772474B-A082-4427-8010-19A813430FAB}" type="datetimeFigureOut">
              <a:rPr lang="en-GB" smtClean="0"/>
              <a:t>07/05/18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1AB84FE-3051-440B-AFE7-AA4E1C8910AB}" type="slidenum">
              <a:rPr lang="en-GB" smtClean="0"/>
              <a:t>‹#›</a:t>
            </a:fld>
            <a:endParaRPr lang="en-GB"/>
          </a:p>
        </p:txBody>
      </p:sp>
    </p:spTree>
    <p:extLst>
      <p:ext uri="{BB962C8B-B14F-4D97-AF65-F5344CB8AC3E}">
        <p14:creationId xmlns:p14="http://schemas.microsoft.com/office/powerpoint/2010/main" val="17202798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772474B-A082-4427-8010-19A813430FAB}" type="datetimeFigureOut">
              <a:rPr lang="en-GB" smtClean="0"/>
              <a:t>07/05/18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1AB84FE-3051-440B-AFE7-AA4E1C8910AB}" type="slidenum">
              <a:rPr lang="en-GB" smtClean="0"/>
              <a:t>‹#›</a:t>
            </a:fld>
            <a:endParaRPr lang="en-GB"/>
          </a:p>
        </p:txBody>
      </p:sp>
    </p:spTree>
    <p:extLst>
      <p:ext uri="{BB962C8B-B14F-4D97-AF65-F5344CB8AC3E}">
        <p14:creationId xmlns:p14="http://schemas.microsoft.com/office/powerpoint/2010/main" val="20427477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768096" y="471509"/>
            <a:ext cx="3291840" cy="1737360"/>
          </a:xfrm>
        </p:spPr>
        <p:txBody>
          <a:bodyPr>
            <a:noAutofit/>
          </a:bodyPr>
          <a:lstStyle>
            <a:lvl1pPr>
              <a:lnSpc>
                <a:spcPct val="80000"/>
              </a:lnSpc>
              <a:defRPr sz="3600"/>
            </a:lvl1pPr>
          </a:lstStyle>
          <a:p>
            <a:r>
              <a:rPr lang="en-US" smtClean="0"/>
              <a:t>Click to edit Master title style</a:t>
            </a:r>
            <a:endParaRPr lang="en-US" dirty="0"/>
          </a:p>
        </p:txBody>
      </p:sp>
      <p:sp>
        <p:nvSpPr>
          <p:cNvPr id="3" name="Content Placeholder 2"/>
          <p:cNvSpPr>
            <a:spLocks noGrp="1"/>
          </p:cNvSpPr>
          <p:nvPr>
            <p:ph idx="1"/>
          </p:nvPr>
        </p:nvSpPr>
        <p:spPr>
          <a:xfrm>
            <a:off x="4286250" y="822960"/>
            <a:ext cx="4258818" cy="5184648"/>
          </a:xfrm>
        </p:spPr>
        <p:txBody>
          <a:bodyPr>
            <a:normAutofit/>
          </a:bodyPr>
          <a:lstStyle>
            <a:lvl1pPr>
              <a:defRPr sz="2000"/>
            </a:lvl1pPr>
            <a:lvl2pPr>
              <a:defRPr sz="1600"/>
            </a:lvl2pPr>
            <a:lvl3pPr>
              <a:defRPr sz="12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768096" y="2257506"/>
            <a:ext cx="329184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772474B-A082-4427-8010-19A813430FAB}" type="datetimeFigureOut">
              <a:rPr lang="en-GB" smtClean="0"/>
              <a:t>07/05/18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1AB84FE-3051-440B-AFE7-AA4E1C8910AB}" type="slidenum">
              <a:rPr lang="en-GB" smtClean="0"/>
              <a:t>‹#›</a:t>
            </a:fld>
            <a:endParaRPr lang="en-GB"/>
          </a:p>
        </p:txBody>
      </p:sp>
    </p:spTree>
    <p:extLst>
      <p:ext uri="{BB962C8B-B14F-4D97-AF65-F5344CB8AC3E}">
        <p14:creationId xmlns:p14="http://schemas.microsoft.com/office/powerpoint/2010/main" val="22379273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42900" y="4960138"/>
            <a:ext cx="5829300" cy="1463040"/>
          </a:xfrm>
        </p:spPr>
        <p:txBody>
          <a:bodyPr anchor="ctr">
            <a:normAutofit/>
          </a:bodyPr>
          <a:lstStyle>
            <a:lvl1pPr algn="r">
              <a:defRPr sz="4400" spc="200" baseline="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0" y="-1"/>
            <a:ext cx="9141714" cy="4572000"/>
          </a:xfrm>
          <a:solidFill>
            <a:schemeClr val="accent1">
              <a:lumMod val="60000"/>
              <a:lumOff val="40000"/>
            </a:schemeClr>
          </a:solidFill>
        </p:spPr>
        <p:txBody>
          <a:bodyPr lIns="457200" tIns="365760"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smtClean="0"/>
              <a:t>Click icon to add picture</a:t>
            </a:r>
            <a:endParaRPr lang="en-US" dirty="0"/>
          </a:p>
        </p:txBody>
      </p:sp>
      <p:sp>
        <p:nvSpPr>
          <p:cNvPr id="4" name="Text Placeholder 3"/>
          <p:cNvSpPr>
            <a:spLocks noGrp="1"/>
          </p:cNvSpPr>
          <p:nvPr>
            <p:ph type="body" sz="half" idx="2"/>
          </p:nvPr>
        </p:nvSpPr>
        <p:spPr>
          <a:xfrm>
            <a:off x="6457950" y="4960138"/>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772474B-A082-4427-8010-19A813430FAB}" type="datetimeFigureOut">
              <a:rPr lang="en-GB" smtClean="0"/>
              <a:t>07/05/18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1AB84FE-3051-440B-AFE7-AA4E1C8910AB}" type="slidenum">
              <a:rPr lang="en-GB" smtClean="0"/>
              <a:t>‹#›</a:t>
            </a:fld>
            <a:endParaRPr lang="en-GB"/>
          </a:p>
        </p:txBody>
      </p:sp>
      <p:cxnSp>
        <p:nvCxnSpPr>
          <p:cNvPr id="8" name="Straight Connector 7"/>
          <p:cNvCxnSpPr/>
          <p:nvPr/>
        </p:nvCxnSpPr>
        <p:spPr>
          <a:xfrm flipV="1">
            <a:off x="6290132"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399483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772474B-A082-4427-8010-19A813430FAB}" type="datetimeFigureOut">
              <a:rPr lang="en-GB" smtClean="0"/>
              <a:t>07/05/18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AB84FE-3051-440B-AFE7-AA4E1C8910AB}" type="slidenum">
              <a:rPr lang="en-GB" smtClean="0"/>
              <a:t>‹#›</a:t>
            </a:fld>
            <a:endParaRPr lang="en-GB"/>
          </a:p>
        </p:txBody>
      </p:sp>
    </p:spTree>
    <p:extLst>
      <p:ext uri="{BB962C8B-B14F-4D97-AF65-F5344CB8AC3E}">
        <p14:creationId xmlns:p14="http://schemas.microsoft.com/office/powerpoint/2010/main" val="21645416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6" y="762000"/>
            <a:ext cx="1971675" cy="5410200"/>
          </a:xfrm>
        </p:spPr>
        <p:txBody>
          <a:bodyPr vert="eaVert" lIns="45720" tIns="91440" rIns="45720" bIns="9144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742951" y="762000"/>
            <a:ext cx="5686425" cy="54102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772474B-A082-4427-8010-19A813430FAB}" type="datetimeFigureOut">
              <a:rPr lang="en-GB" smtClean="0"/>
              <a:t>07/05/18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AB84FE-3051-440B-AFE7-AA4E1C8910AB}" type="slidenum">
              <a:rPr lang="en-GB" smtClean="0"/>
              <a:t>‹#›</a:t>
            </a:fld>
            <a:endParaRPr lang="en-GB"/>
          </a:p>
        </p:txBody>
      </p:sp>
      <p:cxnSp>
        <p:nvCxnSpPr>
          <p:cNvPr id="7" name="Straight Connector 6"/>
          <p:cNvCxnSpPr/>
          <p:nvPr/>
        </p:nvCxnSpPr>
        <p:spPr>
          <a:xfrm rot="5400000" flipV="1">
            <a:off x="7543800" y="173563"/>
            <a:ext cx="0" cy="6858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41195816"/>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68096" y="585216"/>
            <a:ext cx="7290054" cy="1499616"/>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768096" y="2286000"/>
            <a:ext cx="7290055" cy="4023360"/>
          </a:xfrm>
          <a:prstGeom prst="rect">
            <a:avLst/>
          </a:prstGeom>
        </p:spPr>
        <p:txBody>
          <a:bodyPr vert="horz" lIns="45720" tIns="45720" rIns="4572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68097" y="6470704"/>
            <a:ext cx="161560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A772474B-A082-4427-8010-19A813430FAB}" type="datetimeFigureOut">
              <a:rPr lang="en-GB" smtClean="0"/>
              <a:t>07/05/18</a:t>
            </a:fld>
            <a:endParaRPr lang="en-GB"/>
          </a:p>
        </p:txBody>
      </p:sp>
      <p:sp>
        <p:nvSpPr>
          <p:cNvPr id="5" name="Footer Placeholder 4"/>
          <p:cNvSpPr>
            <a:spLocks noGrp="1"/>
          </p:cNvSpPr>
          <p:nvPr>
            <p:ph type="ftr" sz="quarter" idx="3"/>
          </p:nvPr>
        </p:nvSpPr>
        <p:spPr>
          <a:xfrm>
            <a:off x="3632200" y="6470704"/>
            <a:ext cx="4426094"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8128000" y="6470704"/>
            <a:ext cx="730250"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31AB84FE-3051-440B-AFE7-AA4E1C8910AB}" type="slidenum">
              <a:rPr lang="en-GB" smtClean="0"/>
              <a:t>‹#›</a:t>
            </a:fld>
            <a:endParaRPr lang="en-GB"/>
          </a:p>
        </p:txBody>
      </p:sp>
      <p:cxnSp>
        <p:nvCxnSpPr>
          <p:cNvPr id="7" name="Straight Connector 6"/>
          <p:cNvCxnSpPr/>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40818398"/>
      </p:ext>
    </p:extLst>
  </p:cSld>
  <p:clrMap bg1="lt1" tx1="dk1" bg2="lt2" tx2="dk2" accent1="accent1" accent2="accent2" accent3="accent3" accent4="accent4" accent5="accent5" accent6="accent6" hlink="hlink" folHlink="folHlink"/>
  <p:sldLayoutIdLst>
    <p:sldLayoutId id="2147483751" r:id="rId1"/>
    <p:sldLayoutId id="2147483752" r:id="rId2"/>
    <p:sldLayoutId id="2147483753" r:id="rId3"/>
    <p:sldLayoutId id="2147483754" r:id="rId4"/>
    <p:sldLayoutId id="2147483755" r:id="rId5"/>
    <p:sldLayoutId id="2147483756" r:id="rId6"/>
    <p:sldLayoutId id="2147483757" r:id="rId7"/>
    <p:sldLayoutId id="2147483758" r:id="rId8"/>
    <p:sldLayoutId id="2147483759" r:id="rId9"/>
    <p:sldLayoutId id="2147483760" r:id="rId10"/>
    <p:sldLayoutId id="2147483761" r:id="rId11"/>
  </p:sldLayoutIdLst>
  <p:txStyles>
    <p:titleStyle>
      <a:lvl1pPr algn="l" defTabSz="914400" rtl="0" eaLnBrk="1" latinLnBrk="0" hangingPunct="1">
        <a:lnSpc>
          <a:spcPct val="80000"/>
        </a:lnSpc>
        <a:spcBef>
          <a:spcPct val="0"/>
        </a:spcBef>
        <a:buNone/>
        <a:defRPr sz="44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0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6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jp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jp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jp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jp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jp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8.jp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9.jp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0.jp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1.jp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2.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3.jp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4.jpg"/></Relationships>
</file>

<file path=ppt/slides/_rels/slide21.xml.rels><?xml version="1.0" encoding="UTF-8" standalone="yes"?>
<Relationships xmlns="http://schemas.openxmlformats.org/package/2006/relationships"><Relationship Id="rId3" Type="http://schemas.openxmlformats.org/officeDocument/2006/relationships/image" Target="../media/image16.jpg"/><Relationship Id="rId4" Type="http://schemas.openxmlformats.org/officeDocument/2006/relationships/image" Target="../media/image17.jpg"/><Relationship Id="rId1" Type="http://schemas.openxmlformats.org/officeDocument/2006/relationships/slideLayout" Target="../slideLayouts/slideLayout2.xml"/><Relationship Id="rId2" Type="http://schemas.openxmlformats.org/officeDocument/2006/relationships/image" Target="../media/image15.jp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1.xml"/><Relationship Id="rId4" Type="http://schemas.openxmlformats.org/officeDocument/2006/relationships/diagramLayout" Target="../diagrams/layout1.xml"/><Relationship Id="rId5" Type="http://schemas.openxmlformats.org/officeDocument/2006/relationships/diagramQuickStyle" Target="../diagrams/quickStyle1.xml"/><Relationship Id="rId6" Type="http://schemas.openxmlformats.org/officeDocument/2006/relationships/diagramColors" Target="../diagrams/colors1.xml"/><Relationship Id="rId7" Type="http://schemas.microsoft.com/office/2007/relationships/diagramDrawing" Target="../diagrams/drawing1.xml"/><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2.xml"/><Relationship Id="rId4" Type="http://schemas.openxmlformats.org/officeDocument/2006/relationships/diagramLayout" Target="../diagrams/layout2.xml"/><Relationship Id="rId5" Type="http://schemas.openxmlformats.org/officeDocument/2006/relationships/diagramQuickStyle" Target="../diagrams/quickStyle2.xml"/><Relationship Id="rId6" Type="http://schemas.openxmlformats.org/officeDocument/2006/relationships/diagramColors" Target="../diagrams/colors2.xml"/><Relationship Id="rId7" Type="http://schemas.microsoft.com/office/2007/relationships/diagramDrawing" Target="../diagrams/drawing2.xml"/><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solidFill>
                  <a:schemeClr val="accent2"/>
                </a:solidFill>
              </a:rPr>
              <a:t>Gateway to the Humanities</a:t>
            </a:r>
            <a:r>
              <a:rPr lang="en-US" dirty="0" smtClean="0">
                <a:solidFill>
                  <a:schemeClr val="accent3">
                    <a:lumMod val="50000"/>
                  </a:schemeClr>
                </a:solidFill>
              </a:rPr>
              <a:t>	</a:t>
            </a:r>
            <a:endParaRPr lang="en-US" dirty="0">
              <a:solidFill>
                <a:schemeClr val="accent3">
                  <a:lumMod val="50000"/>
                </a:schemeClr>
              </a:solidFill>
            </a:endParaRPr>
          </a:p>
        </p:txBody>
      </p:sp>
      <p:sp>
        <p:nvSpPr>
          <p:cNvPr id="3" name="Subtitle 2"/>
          <p:cNvSpPr>
            <a:spLocks noGrp="1"/>
          </p:cNvSpPr>
          <p:nvPr>
            <p:ph type="subTitle" idx="1"/>
          </p:nvPr>
        </p:nvSpPr>
        <p:spPr/>
        <p:txBody>
          <a:bodyPr/>
          <a:lstStyle/>
          <a:p>
            <a:r>
              <a:rPr lang="en-US" dirty="0" smtClean="0">
                <a:solidFill>
                  <a:srgbClr val="335B74"/>
                </a:solidFill>
              </a:rPr>
              <a:t>Religious Studies</a:t>
            </a:r>
            <a:endParaRPr lang="en-US" dirty="0">
              <a:solidFill>
                <a:srgbClr val="335B74"/>
              </a:solidFill>
            </a:endParaRPr>
          </a:p>
        </p:txBody>
      </p:sp>
    </p:spTree>
    <p:extLst>
      <p:ext uri="{BB962C8B-B14F-4D97-AF65-F5344CB8AC3E}">
        <p14:creationId xmlns:p14="http://schemas.microsoft.com/office/powerpoint/2010/main" val="2405995172"/>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5576" y="260648"/>
            <a:ext cx="7290054" cy="683544"/>
          </a:xfrm>
        </p:spPr>
        <p:txBody>
          <a:bodyPr>
            <a:normAutofit/>
          </a:bodyPr>
          <a:lstStyle/>
          <a:p>
            <a:pPr algn="ctr"/>
            <a:r>
              <a:rPr lang="en-US" sz="2800" b="1" dirty="0" smtClean="0">
                <a:solidFill>
                  <a:schemeClr val="accent1"/>
                </a:solidFill>
              </a:rPr>
              <a:t>Undergraduate Degrees</a:t>
            </a:r>
            <a:endParaRPr lang="en-US" sz="2800" b="1" dirty="0">
              <a:solidFill>
                <a:schemeClr val="accent1"/>
              </a:solidFill>
            </a:endParaRPr>
          </a:p>
        </p:txBody>
      </p:sp>
      <p:sp>
        <p:nvSpPr>
          <p:cNvPr id="5" name="Content Placeholder 4"/>
          <p:cNvSpPr>
            <a:spLocks noGrp="1"/>
          </p:cNvSpPr>
          <p:nvPr>
            <p:ph sz="half" idx="2"/>
          </p:nvPr>
        </p:nvSpPr>
        <p:spPr>
          <a:xfrm>
            <a:off x="899592" y="1340768"/>
            <a:ext cx="7992888" cy="4023360"/>
          </a:xfrm>
        </p:spPr>
        <p:txBody>
          <a:bodyPr>
            <a:noAutofit/>
          </a:bodyPr>
          <a:lstStyle/>
          <a:p>
            <a:r>
              <a:rPr lang="en-GB" sz="2800" dirty="0" smtClean="0">
                <a:solidFill>
                  <a:schemeClr val="tx2"/>
                </a:solidFill>
              </a:rPr>
              <a:t>Religious </a:t>
            </a:r>
            <a:r>
              <a:rPr lang="en-GB" sz="2800" dirty="0">
                <a:solidFill>
                  <a:schemeClr val="tx2"/>
                </a:solidFill>
              </a:rPr>
              <a:t>Studies </a:t>
            </a:r>
            <a:r>
              <a:rPr lang="en-GB" sz="2800" dirty="0" smtClean="0">
                <a:solidFill>
                  <a:schemeClr val="tx2"/>
                </a:solidFill>
              </a:rPr>
              <a:t>/ Astudiaethau </a:t>
            </a:r>
            <a:r>
              <a:rPr lang="en-GB" sz="2800" dirty="0">
                <a:solidFill>
                  <a:schemeClr val="tx2"/>
                </a:solidFill>
              </a:rPr>
              <a:t>Crefyddol </a:t>
            </a:r>
            <a:endParaRPr lang="en-GB" sz="2800" dirty="0" smtClean="0">
              <a:solidFill>
                <a:schemeClr val="tx2"/>
              </a:solidFill>
            </a:endParaRPr>
          </a:p>
          <a:p>
            <a:r>
              <a:rPr lang="en-GB" sz="2800" dirty="0" smtClean="0">
                <a:solidFill>
                  <a:schemeClr val="tx2"/>
                </a:solidFill>
              </a:rPr>
              <a:t>Theology</a:t>
            </a:r>
            <a:endParaRPr lang="en-GB" sz="2800" dirty="0" smtClean="0">
              <a:solidFill>
                <a:schemeClr val="tx2"/>
              </a:solidFill>
            </a:endParaRPr>
          </a:p>
          <a:p>
            <a:pPr marL="777240" lvl="5" indent="0">
              <a:buNone/>
            </a:pPr>
            <a:endParaRPr lang="en-GB" sz="2000" dirty="0" smtClean="0">
              <a:solidFill>
                <a:schemeClr val="tx2"/>
              </a:solidFill>
            </a:endParaRPr>
          </a:p>
          <a:p>
            <a:pPr marL="777240" lvl="5" indent="0">
              <a:buNone/>
            </a:pPr>
            <a:r>
              <a:rPr lang="en-GB" sz="2000" dirty="0" smtClean="0">
                <a:solidFill>
                  <a:schemeClr val="tx2"/>
                </a:solidFill>
              </a:rPr>
              <a:t>with various combinations</a:t>
            </a:r>
          </a:p>
          <a:p>
            <a:endParaRPr lang="en-GB" sz="2800" dirty="0">
              <a:solidFill>
                <a:schemeClr val="tx2"/>
              </a:solidFill>
            </a:endParaRPr>
          </a:p>
        </p:txBody>
      </p:sp>
    </p:spTree>
    <p:extLst>
      <p:ext uri="{BB962C8B-B14F-4D97-AF65-F5344CB8AC3E}">
        <p14:creationId xmlns:p14="http://schemas.microsoft.com/office/powerpoint/2010/main" val="1440310781"/>
      </p:ext>
    </p:extLst>
  </p:cSld>
  <p:clrMapOvr>
    <a:masterClrMapping/>
  </p:clrMapOvr>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8096" y="0"/>
            <a:ext cx="7290054" cy="476672"/>
          </a:xfrm>
        </p:spPr>
        <p:txBody>
          <a:bodyPr>
            <a:normAutofit/>
          </a:bodyPr>
          <a:lstStyle/>
          <a:p>
            <a:pPr algn="ctr"/>
            <a:r>
              <a:rPr lang="en-US" sz="2800" b="1" dirty="0" smtClean="0">
                <a:solidFill>
                  <a:schemeClr val="accent1"/>
                </a:solidFill>
              </a:rPr>
              <a:t>EXAMPLES OF </a:t>
            </a:r>
            <a:r>
              <a:rPr lang="en-US" sz="2800" b="1" dirty="0" smtClean="0">
                <a:solidFill>
                  <a:schemeClr val="accent1"/>
                </a:solidFill>
              </a:rPr>
              <a:t>Modules Level 4</a:t>
            </a:r>
            <a:endParaRPr lang="en-US" sz="2800" b="1" dirty="0">
              <a:solidFill>
                <a:schemeClr val="accent1"/>
              </a:solidFill>
            </a:endParaRPr>
          </a:p>
        </p:txBody>
      </p:sp>
      <p:sp>
        <p:nvSpPr>
          <p:cNvPr id="4" name="Content Placeholder 3"/>
          <p:cNvSpPr>
            <a:spLocks noGrp="1"/>
          </p:cNvSpPr>
          <p:nvPr>
            <p:ph sz="half" idx="1"/>
          </p:nvPr>
        </p:nvSpPr>
        <p:spPr>
          <a:xfrm>
            <a:off x="611560" y="476672"/>
            <a:ext cx="7776864" cy="5832688"/>
          </a:xfrm>
        </p:spPr>
        <p:txBody>
          <a:bodyPr>
            <a:noAutofit/>
          </a:bodyPr>
          <a:lstStyle/>
          <a:p>
            <a:pPr marL="0" indent="0">
              <a:buNone/>
            </a:pPr>
            <a:r>
              <a:rPr lang="en-GB" sz="2800" dirty="0">
                <a:solidFill>
                  <a:srgbClr val="335B74"/>
                </a:solidFill>
              </a:rPr>
              <a:t>Level </a:t>
            </a:r>
            <a:r>
              <a:rPr lang="en-GB" sz="2800" dirty="0" smtClean="0">
                <a:solidFill>
                  <a:srgbClr val="335B74"/>
                </a:solidFill>
              </a:rPr>
              <a:t>4</a:t>
            </a:r>
          </a:p>
          <a:p>
            <a:pPr>
              <a:buFont typeface="Wingdings" panose="05000000000000000000" pitchFamily="2" charset="2"/>
              <a:buChar char="v"/>
            </a:pPr>
            <a:r>
              <a:rPr lang="en-GB" sz="2800" dirty="0">
                <a:solidFill>
                  <a:schemeClr val="tx2"/>
                </a:solidFill>
              </a:rPr>
              <a:t>Asian Religious Traditions: Hinduism, Buddhism and Sikhism</a:t>
            </a:r>
            <a:r>
              <a:rPr lang="en-GB" sz="2800" dirty="0">
                <a:solidFill>
                  <a:schemeClr val="tx2"/>
                </a:solidFill>
              </a:rPr>
              <a:t> </a:t>
            </a:r>
            <a:endParaRPr lang="en-GB" sz="2800" dirty="0" smtClean="0">
              <a:solidFill>
                <a:schemeClr val="tx2"/>
              </a:solidFill>
            </a:endParaRPr>
          </a:p>
          <a:p>
            <a:pPr>
              <a:buFont typeface="Wingdings" panose="05000000000000000000" pitchFamily="2" charset="2"/>
              <a:buChar char="v"/>
            </a:pPr>
            <a:r>
              <a:rPr lang="en-GB" sz="2800" dirty="0">
                <a:solidFill>
                  <a:schemeClr val="tx2"/>
                </a:solidFill>
              </a:rPr>
              <a:t>Introduction to Judaism and </a:t>
            </a:r>
            <a:r>
              <a:rPr lang="en-GB" sz="2800" dirty="0" smtClean="0">
                <a:solidFill>
                  <a:schemeClr val="tx2"/>
                </a:solidFill>
              </a:rPr>
              <a:t>Christianity</a:t>
            </a:r>
          </a:p>
          <a:p>
            <a:pPr>
              <a:buFont typeface="Wingdings" panose="05000000000000000000" pitchFamily="2" charset="2"/>
              <a:buChar char="v"/>
            </a:pPr>
            <a:r>
              <a:rPr lang="en-GB" sz="2800" dirty="0" smtClean="0">
                <a:solidFill>
                  <a:schemeClr val="tx2"/>
                </a:solidFill>
              </a:rPr>
              <a:t> </a:t>
            </a:r>
            <a:r>
              <a:rPr lang="en-GB" sz="2800" dirty="0" smtClean="0">
                <a:solidFill>
                  <a:schemeClr val="tx2"/>
                </a:solidFill>
              </a:rPr>
              <a:t>New </a:t>
            </a:r>
            <a:r>
              <a:rPr lang="en-GB" sz="2800" dirty="0">
                <a:solidFill>
                  <a:schemeClr val="tx2"/>
                </a:solidFill>
              </a:rPr>
              <a:t>Religious </a:t>
            </a:r>
            <a:r>
              <a:rPr lang="en-GB" sz="2800" dirty="0" smtClean="0">
                <a:solidFill>
                  <a:schemeClr val="tx2"/>
                </a:solidFill>
              </a:rPr>
              <a:t>Movements</a:t>
            </a:r>
          </a:p>
          <a:p>
            <a:pPr>
              <a:buFont typeface="Wingdings" panose="05000000000000000000" pitchFamily="2" charset="2"/>
              <a:buChar char="v"/>
            </a:pPr>
            <a:r>
              <a:rPr lang="en-GB" sz="2800" dirty="0">
                <a:solidFill>
                  <a:schemeClr val="tx2"/>
                </a:solidFill>
              </a:rPr>
              <a:t>Interpreting the Bible from Contemporary </a:t>
            </a:r>
            <a:r>
              <a:rPr lang="en-GB" sz="2800" dirty="0" smtClean="0">
                <a:solidFill>
                  <a:schemeClr val="tx2"/>
                </a:solidFill>
              </a:rPr>
              <a:t>Perspectives</a:t>
            </a:r>
          </a:p>
          <a:p>
            <a:pPr>
              <a:buFont typeface="Wingdings" panose="05000000000000000000" pitchFamily="2" charset="2"/>
              <a:buChar char="v"/>
            </a:pPr>
            <a:r>
              <a:rPr lang="en-GB" sz="2800" dirty="0" smtClean="0">
                <a:solidFill>
                  <a:schemeClr val="tx2"/>
                </a:solidFill>
              </a:rPr>
              <a:t>Introduction to </a:t>
            </a:r>
            <a:r>
              <a:rPr lang="en-GB" sz="2800" dirty="0" smtClean="0">
                <a:solidFill>
                  <a:schemeClr val="tx2"/>
                </a:solidFill>
              </a:rPr>
              <a:t>Islam</a:t>
            </a:r>
            <a:endParaRPr lang="en-GB" sz="1100" dirty="0" smtClean="0">
              <a:solidFill>
                <a:schemeClr val="tx2"/>
              </a:solidFill>
            </a:endParaRPr>
          </a:p>
        </p:txBody>
      </p:sp>
    </p:spTree>
    <p:extLst>
      <p:ext uri="{BB962C8B-B14F-4D97-AF65-F5344CB8AC3E}">
        <p14:creationId xmlns:p14="http://schemas.microsoft.com/office/powerpoint/2010/main" val="4098771278"/>
      </p:ext>
    </p:extLst>
  </p:cSld>
  <p:clrMapOvr>
    <a:masterClrMapping/>
  </p:clrMapOvr>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8096" y="0"/>
            <a:ext cx="7290054" cy="476672"/>
          </a:xfrm>
        </p:spPr>
        <p:txBody>
          <a:bodyPr>
            <a:normAutofit fontScale="90000"/>
          </a:bodyPr>
          <a:lstStyle/>
          <a:p>
            <a:pPr algn="ctr"/>
            <a:r>
              <a:rPr lang="en-US" sz="2800" b="1" dirty="0" smtClean="0">
                <a:solidFill>
                  <a:schemeClr val="accent1"/>
                </a:solidFill>
              </a:rPr>
              <a:t>EXAMPLES OF </a:t>
            </a:r>
            <a:r>
              <a:rPr lang="en-US" sz="2800" b="1" dirty="0" smtClean="0">
                <a:solidFill>
                  <a:schemeClr val="accent1"/>
                </a:solidFill>
              </a:rPr>
              <a:t>Modules Levels 5 &amp; 6</a:t>
            </a:r>
            <a:endParaRPr lang="en-US" sz="2800" b="1" dirty="0">
              <a:solidFill>
                <a:schemeClr val="accent1"/>
              </a:solidFill>
            </a:endParaRPr>
          </a:p>
        </p:txBody>
      </p:sp>
      <p:sp>
        <p:nvSpPr>
          <p:cNvPr id="5" name="Content Placeholder 4"/>
          <p:cNvSpPr>
            <a:spLocks noGrp="1"/>
          </p:cNvSpPr>
          <p:nvPr>
            <p:ph sz="half" idx="2"/>
          </p:nvPr>
        </p:nvSpPr>
        <p:spPr>
          <a:xfrm>
            <a:off x="539552" y="476672"/>
            <a:ext cx="8424936" cy="6264696"/>
          </a:xfrm>
        </p:spPr>
        <p:txBody>
          <a:bodyPr>
            <a:normAutofit/>
          </a:bodyPr>
          <a:lstStyle/>
          <a:p>
            <a:pPr>
              <a:buFont typeface="Wingdings" panose="05000000000000000000" pitchFamily="2" charset="2"/>
              <a:buChar char="v"/>
            </a:pPr>
            <a:r>
              <a:rPr lang="en-GB" sz="2400" dirty="0" smtClean="0">
                <a:solidFill>
                  <a:srgbClr val="335B74"/>
                </a:solidFill>
              </a:rPr>
              <a:t>Atheism </a:t>
            </a:r>
            <a:r>
              <a:rPr lang="en-GB" sz="2400" dirty="0">
                <a:solidFill>
                  <a:srgbClr val="335B74"/>
                </a:solidFill>
              </a:rPr>
              <a:t>and non-Belief: from early atheists to the atheist church</a:t>
            </a:r>
            <a:r>
              <a:rPr lang="en-GB" sz="2400" dirty="0">
                <a:solidFill>
                  <a:srgbClr val="335B74"/>
                </a:solidFill>
              </a:rPr>
              <a:t> </a:t>
            </a:r>
            <a:endParaRPr lang="en-GB" sz="2400" dirty="0" smtClean="0">
              <a:solidFill>
                <a:srgbClr val="335B74"/>
              </a:solidFill>
            </a:endParaRPr>
          </a:p>
          <a:p>
            <a:pPr>
              <a:buFont typeface="Wingdings" panose="05000000000000000000" pitchFamily="2" charset="2"/>
              <a:buChar char="v"/>
            </a:pPr>
            <a:r>
              <a:rPr lang="en-GB" sz="2400" dirty="0" smtClean="0">
                <a:solidFill>
                  <a:srgbClr val="335B74"/>
                </a:solidFill>
              </a:rPr>
              <a:t>The </a:t>
            </a:r>
            <a:r>
              <a:rPr lang="en-GB" sz="2400" dirty="0">
                <a:solidFill>
                  <a:srgbClr val="335B74"/>
                </a:solidFill>
              </a:rPr>
              <a:t>Evolution of Satan: From the Hebrew Bible to Hollywood</a:t>
            </a:r>
            <a:r>
              <a:rPr lang="en-GB" sz="2400" dirty="0">
                <a:solidFill>
                  <a:srgbClr val="335B74"/>
                </a:solidFill>
              </a:rPr>
              <a:t> </a:t>
            </a:r>
            <a:endParaRPr lang="en-GB" sz="2400" dirty="0" smtClean="0">
              <a:solidFill>
                <a:srgbClr val="335B74"/>
              </a:solidFill>
            </a:endParaRPr>
          </a:p>
          <a:p>
            <a:pPr>
              <a:buFont typeface="Wingdings" panose="05000000000000000000" pitchFamily="2" charset="2"/>
              <a:buChar char="v"/>
            </a:pPr>
            <a:r>
              <a:rPr lang="en-GB" sz="2400" dirty="0" smtClean="0">
                <a:solidFill>
                  <a:srgbClr val="335B74"/>
                </a:solidFill>
              </a:rPr>
              <a:t>International </a:t>
            </a:r>
            <a:r>
              <a:rPr lang="en-GB" sz="2400" dirty="0">
                <a:solidFill>
                  <a:srgbClr val="335B74"/>
                </a:solidFill>
              </a:rPr>
              <a:t>Study </a:t>
            </a:r>
            <a:r>
              <a:rPr lang="en-GB" sz="2400" dirty="0" smtClean="0">
                <a:solidFill>
                  <a:srgbClr val="335B74"/>
                </a:solidFill>
              </a:rPr>
              <a:t>Tour</a:t>
            </a:r>
          </a:p>
          <a:p>
            <a:pPr>
              <a:buFont typeface="Wingdings" panose="05000000000000000000" pitchFamily="2" charset="2"/>
              <a:buChar char="v"/>
            </a:pPr>
            <a:r>
              <a:rPr lang="en-GB" sz="2400" dirty="0">
                <a:solidFill>
                  <a:srgbClr val="335B74"/>
                </a:solidFill>
              </a:rPr>
              <a:t>God, Death, and Sacrifice</a:t>
            </a:r>
            <a:r>
              <a:rPr lang="en-GB" sz="2400" dirty="0">
                <a:solidFill>
                  <a:srgbClr val="335B74"/>
                </a:solidFill>
              </a:rPr>
              <a:t> </a:t>
            </a:r>
            <a:endParaRPr lang="en-GB" sz="2400" dirty="0" smtClean="0">
              <a:solidFill>
                <a:srgbClr val="335B74"/>
              </a:solidFill>
            </a:endParaRPr>
          </a:p>
          <a:p>
            <a:pPr>
              <a:buFont typeface="Wingdings" panose="05000000000000000000" pitchFamily="2" charset="2"/>
              <a:buChar char="v"/>
            </a:pPr>
            <a:r>
              <a:rPr lang="en-GB" sz="2400" dirty="0">
                <a:solidFill>
                  <a:srgbClr val="335B74"/>
                </a:solidFill>
              </a:rPr>
              <a:t>Religion, Media and Popular Culture: from manuscripts to </a:t>
            </a:r>
            <a:r>
              <a:rPr lang="en-GB" sz="2400" dirty="0" smtClean="0">
                <a:solidFill>
                  <a:srgbClr val="335B74"/>
                </a:solidFill>
              </a:rPr>
              <a:t>Disney</a:t>
            </a:r>
          </a:p>
          <a:p>
            <a:pPr>
              <a:buFont typeface="Wingdings" panose="05000000000000000000" pitchFamily="2" charset="2"/>
              <a:buChar char="v"/>
            </a:pPr>
            <a:r>
              <a:rPr lang="en-GB" sz="2400" dirty="0" smtClean="0">
                <a:solidFill>
                  <a:srgbClr val="335B74"/>
                </a:solidFill>
              </a:rPr>
              <a:t>Exploring </a:t>
            </a:r>
            <a:r>
              <a:rPr lang="en-GB" sz="2400" dirty="0">
                <a:solidFill>
                  <a:srgbClr val="335B74"/>
                </a:solidFill>
              </a:rPr>
              <a:t>Muslim Societies in the Modern </a:t>
            </a:r>
            <a:r>
              <a:rPr lang="en-GB" sz="2400" dirty="0" smtClean="0">
                <a:solidFill>
                  <a:srgbClr val="335B74"/>
                </a:solidFill>
              </a:rPr>
              <a:t>World</a:t>
            </a:r>
          </a:p>
          <a:p>
            <a:pPr>
              <a:buFont typeface="Wingdings" panose="05000000000000000000" pitchFamily="2" charset="2"/>
              <a:buChar char="v"/>
            </a:pPr>
            <a:r>
              <a:rPr lang="en-GB" sz="2400" dirty="0">
                <a:solidFill>
                  <a:srgbClr val="335B74"/>
                </a:solidFill>
              </a:rPr>
              <a:t>Living Ancestors and Talking Tree: Indigenous Religions Today</a:t>
            </a:r>
            <a:r>
              <a:rPr lang="en-GB" sz="2400" dirty="0">
                <a:solidFill>
                  <a:srgbClr val="335B74"/>
                </a:solidFill>
              </a:rPr>
              <a:t> </a:t>
            </a:r>
            <a:endParaRPr lang="en-GB" sz="2400" dirty="0" smtClean="0">
              <a:solidFill>
                <a:srgbClr val="335B74"/>
              </a:solidFill>
            </a:endParaRPr>
          </a:p>
          <a:p>
            <a:pPr>
              <a:buFont typeface="Wingdings" panose="05000000000000000000" pitchFamily="2" charset="2"/>
              <a:buChar char="v"/>
            </a:pPr>
            <a:r>
              <a:rPr lang="en-GB" sz="2400" dirty="0">
                <a:solidFill>
                  <a:srgbClr val="335B74"/>
                </a:solidFill>
              </a:rPr>
              <a:t>Philosophy of Religion</a:t>
            </a:r>
            <a:r>
              <a:rPr lang="en-GB" sz="2400" dirty="0">
                <a:solidFill>
                  <a:srgbClr val="335B74"/>
                </a:solidFill>
              </a:rPr>
              <a:t> </a:t>
            </a:r>
            <a:endParaRPr lang="en-GB" sz="2400" dirty="0" smtClean="0">
              <a:solidFill>
                <a:srgbClr val="335B74"/>
              </a:solidFill>
            </a:endParaRPr>
          </a:p>
          <a:p>
            <a:pPr>
              <a:buFont typeface="Wingdings" panose="05000000000000000000" pitchFamily="2" charset="2"/>
              <a:buChar char="v"/>
            </a:pPr>
            <a:r>
              <a:rPr lang="en-GB" sz="2400" dirty="0">
                <a:solidFill>
                  <a:srgbClr val="335B74"/>
                </a:solidFill>
              </a:rPr>
              <a:t>Reading the New Testament: Galatians and the Book of Revelation</a:t>
            </a:r>
            <a:r>
              <a:rPr lang="en-GB" sz="2400" dirty="0">
                <a:solidFill>
                  <a:srgbClr val="335B74"/>
                </a:solidFill>
              </a:rPr>
              <a:t> </a:t>
            </a:r>
            <a:endParaRPr lang="en-GB" sz="2400" dirty="0" smtClean="0">
              <a:solidFill>
                <a:srgbClr val="335B74"/>
              </a:solidFill>
            </a:endParaRPr>
          </a:p>
          <a:p>
            <a:pPr>
              <a:buFont typeface="Wingdings" panose="05000000000000000000" pitchFamily="2" charset="2"/>
              <a:buChar char="v"/>
            </a:pPr>
            <a:r>
              <a:rPr lang="en-GB" sz="2400" dirty="0">
                <a:solidFill>
                  <a:srgbClr val="335B74"/>
                </a:solidFill>
              </a:rPr>
              <a:t>Religion and Ecology</a:t>
            </a:r>
            <a:r>
              <a:rPr lang="en-GB" sz="2400" dirty="0">
                <a:solidFill>
                  <a:srgbClr val="335B74"/>
                </a:solidFill>
              </a:rPr>
              <a:t> </a:t>
            </a:r>
            <a:endParaRPr lang="en-GB" sz="2400" dirty="0" smtClean="0">
              <a:solidFill>
                <a:srgbClr val="335B74"/>
              </a:solidFill>
            </a:endParaRPr>
          </a:p>
          <a:p>
            <a:pPr>
              <a:buFont typeface="Wingdings" panose="05000000000000000000" pitchFamily="2" charset="2"/>
              <a:buChar char="v"/>
            </a:pPr>
            <a:r>
              <a:rPr lang="en-GB" sz="2400" dirty="0">
                <a:solidFill>
                  <a:srgbClr val="335B74"/>
                </a:solidFill>
              </a:rPr>
              <a:t>Questioning Gender and Theology</a:t>
            </a:r>
            <a:r>
              <a:rPr lang="en-GB" sz="2400" dirty="0">
                <a:solidFill>
                  <a:srgbClr val="335B74"/>
                </a:solidFill>
              </a:rPr>
              <a:t> </a:t>
            </a:r>
            <a:endParaRPr lang="en-GB" sz="2400" dirty="0" smtClean="0">
              <a:solidFill>
                <a:srgbClr val="335B74"/>
              </a:solidFill>
            </a:endParaRPr>
          </a:p>
          <a:p>
            <a:pPr>
              <a:buFont typeface="Wingdings" panose="05000000000000000000" pitchFamily="2" charset="2"/>
              <a:buChar char="v"/>
            </a:pPr>
            <a:r>
              <a:rPr lang="en-GB" sz="2400" dirty="0">
                <a:solidFill>
                  <a:srgbClr val="335B74"/>
                </a:solidFill>
              </a:rPr>
              <a:t>Jesus in Context and New Testament Interpretation</a:t>
            </a:r>
            <a:r>
              <a:rPr lang="en-GB" sz="2400" dirty="0">
                <a:solidFill>
                  <a:srgbClr val="335B74"/>
                </a:solidFill>
              </a:rPr>
              <a:t> </a:t>
            </a:r>
            <a:endParaRPr lang="en-GB" sz="2400" dirty="0">
              <a:solidFill>
                <a:srgbClr val="335B74"/>
              </a:solidFill>
            </a:endParaRPr>
          </a:p>
          <a:p>
            <a:pPr>
              <a:buFont typeface="Wingdings" panose="05000000000000000000" pitchFamily="2" charset="2"/>
              <a:buChar char="v"/>
            </a:pPr>
            <a:endParaRPr lang="en-GB" sz="4000" dirty="0"/>
          </a:p>
          <a:p>
            <a:pPr>
              <a:buFont typeface="Wingdings" panose="05000000000000000000" pitchFamily="2" charset="2"/>
              <a:buChar char="v"/>
            </a:pPr>
            <a:endParaRPr lang="en-US" sz="6600" dirty="0">
              <a:solidFill>
                <a:srgbClr val="335B74"/>
              </a:solidFill>
            </a:endParaRPr>
          </a:p>
          <a:p>
            <a:pPr>
              <a:buFont typeface="Wingdings" panose="05000000000000000000" pitchFamily="2" charset="2"/>
              <a:buChar char="v"/>
            </a:pPr>
            <a:endParaRPr lang="en-GB" sz="6400" dirty="0">
              <a:solidFill>
                <a:schemeClr val="tx2"/>
              </a:solidFill>
            </a:endParaRPr>
          </a:p>
        </p:txBody>
      </p:sp>
    </p:spTree>
    <p:extLst>
      <p:ext uri="{BB962C8B-B14F-4D97-AF65-F5344CB8AC3E}">
        <p14:creationId xmlns:p14="http://schemas.microsoft.com/office/powerpoint/2010/main" val="987771098"/>
      </p:ext>
    </p:extLst>
  </p:cSld>
  <p:clrMapOvr>
    <a:masterClrMapping/>
  </p:clrMapOvr>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sz="half" idx="2"/>
          </p:nvPr>
        </p:nvSpPr>
        <p:spPr>
          <a:xfrm>
            <a:off x="323528" y="332656"/>
            <a:ext cx="7734622" cy="6408712"/>
          </a:xfrm>
        </p:spPr>
        <p:txBody>
          <a:bodyPr>
            <a:normAutofit lnSpcReduction="10000"/>
          </a:bodyPr>
          <a:lstStyle/>
          <a:p>
            <a:pPr>
              <a:buFont typeface="Wingdings" panose="05000000000000000000" pitchFamily="2" charset="2"/>
              <a:buChar char="v"/>
            </a:pPr>
            <a:r>
              <a:rPr lang="en-GB" sz="2400" dirty="0">
                <a:solidFill>
                  <a:srgbClr val="335B74"/>
                </a:solidFill>
              </a:rPr>
              <a:t>Popular </a:t>
            </a:r>
            <a:r>
              <a:rPr lang="en-GB" sz="2400" dirty="0" err="1">
                <a:solidFill>
                  <a:srgbClr val="335B74"/>
                </a:solidFill>
              </a:rPr>
              <a:t>Spiritualities</a:t>
            </a:r>
            <a:endParaRPr lang="en-GB" sz="2400" dirty="0">
              <a:solidFill>
                <a:srgbClr val="335B74"/>
              </a:solidFill>
            </a:endParaRPr>
          </a:p>
          <a:p>
            <a:pPr>
              <a:buFont typeface="Wingdings" panose="05000000000000000000" pitchFamily="2" charset="2"/>
              <a:buChar char="v"/>
            </a:pPr>
            <a:r>
              <a:rPr lang="en-GB" sz="2400" dirty="0">
                <a:solidFill>
                  <a:srgbClr val="335B74"/>
                </a:solidFill>
              </a:rPr>
              <a:t>International Study Tour</a:t>
            </a:r>
          </a:p>
          <a:p>
            <a:pPr>
              <a:buFont typeface="Wingdings" panose="05000000000000000000" pitchFamily="2" charset="2"/>
              <a:buChar char="v"/>
            </a:pPr>
            <a:r>
              <a:rPr lang="en-GB" sz="2400" dirty="0">
                <a:solidFill>
                  <a:srgbClr val="335B74"/>
                </a:solidFill>
              </a:rPr>
              <a:t>Jews and Christians from Conflict to Dialogue</a:t>
            </a:r>
          </a:p>
          <a:p>
            <a:pPr>
              <a:buFont typeface="Wingdings" panose="05000000000000000000" pitchFamily="2" charset="2"/>
              <a:buChar char="v"/>
            </a:pPr>
            <a:r>
              <a:rPr lang="en-GB" sz="2400" dirty="0">
                <a:solidFill>
                  <a:srgbClr val="335B74"/>
                </a:solidFill>
              </a:rPr>
              <a:t>Indigenous Religions Today</a:t>
            </a:r>
          </a:p>
          <a:p>
            <a:pPr>
              <a:buFont typeface="Wingdings" panose="05000000000000000000" pitchFamily="2" charset="2"/>
              <a:buChar char="v"/>
            </a:pPr>
            <a:r>
              <a:rPr lang="en-GB" sz="2400" dirty="0">
                <a:solidFill>
                  <a:srgbClr val="335B74"/>
                </a:solidFill>
              </a:rPr>
              <a:t>Visions, Dreams and Ghosts: Exploring Spiritual and Religious Experiences </a:t>
            </a:r>
          </a:p>
          <a:p>
            <a:pPr>
              <a:buFont typeface="Wingdings" panose="05000000000000000000" pitchFamily="2" charset="2"/>
              <a:buChar char="v"/>
            </a:pPr>
            <a:r>
              <a:rPr lang="en-GB" sz="2400" dirty="0" smtClean="0">
                <a:solidFill>
                  <a:srgbClr val="335B74"/>
                </a:solidFill>
              </a:rPr>
              <a:t>Theology </a:t>
            </a:r>
            <a:r>
              <a:rPr lang="en-GB" sz="2400" dirty="0">
                <a:solidFill>
                  <a:srgbClr val="335B74"/>
                </a:solidFill>
              </a:rPr>
              <a:t>and Interreligious Encounter</a:t>
            </a:r>
            <a:r>
              <a:rPr lang="en-GB" sz="2400" dirty="0">
                <a:solidFill>
                  <a:srgbClr val="335B74"/>
                </a:solidFill>
              </a:rPr>
              <a:t> </a:t>
            </a:r>
            <a:endParaRPr lang="en-GB" sz="2400" dirty="0" smtClean="0">
              <a:solidFill>
                <a:srgbClr val="335B74"/>
              </a:solidFill>
            </a:endParaRPr>
          </a:p>
          <a:p>
            <a:pPr>
              <a:buFont typeface="Wingdings" panose="05000000000000000000" pitchFamily="2" charset="2"/>
              <a:buChar char="v"/>
            </a:pPr>
            <a:r>
              <a:rPr lang="en-GB" sz="2400" dirty="0">
                <a:solidFill>
                  <a:srgbClr val="335B74"/>
                </a:solidFill>
              </a:rPr>
              <a:t>Buddhism</a:t>
            </a:r>
            <a:r>
              <a:rPr lang="en-GB" sz="2400" dirty="0">
                <a:solidFill>
                  <a:srgbClr val="335B74"/>
                </a:solidFill>
              </a:rPr>
              <a:t> </a:t>
            </a:r>
            <a:endParaRPr lang="en-GB" sz="2400" dirty="0" smtClean="0">
              <a:solidFill>
                <a:srgbClr val="335B74"/>
              </a:solidFill>
            </a:endParaRPr>
          </a:p>
          <a:p>
            <a:pPr>
              <a:buFont typeface="Wingdings" panose="05000000000000000000" pitchFamily="2" charset="2"/>
              <a:buChar char="v"/>
            </a:pPr>
            <a:r>
              <a:rPr lang="en-GB" sz="2400" dirty="0">
                <a:solidFill>
                  <a:srgbClr val="335B74"/>
                </a:solidFill>
              </a:rPr>
              <a:t>From Maccabees to Masada: Jews, Christians and Romans (167 BCE – 74 CE)</a:t>
            </a:r>
            <a:r>
              <a:rPr lang="en-GB" sz="2400" dirty="0">
                <a:solidFill>
                  <a:srgbClr val="335B74"/>
                </a:solidFill>
              </a:rPr>
              <a:t> </a:t>
            </a:r>
            <a:endParaRPr lang="en-GB" sz="2400" dirty="0" smtClean="0">
              <a:solidFill>
                <a:srgbClr val="335B74"/>
              </a:solidFill>
            </a:endParaRPr>
          </a:p>
          <a:p>
            <a:pPr>
              <a:buFont typeface="Wingdings" panose="05000000000000000000" pitchFamily="2" charset="2"/>
              <a:buChar char="v"/>
            </a:pPr>
            <a:r>
              <a:rPr lang="en-GB" sz="2400" dirty="0">
                <a:solidFill>
                  <a:srgbClr val="335B74"/>
                </a:solidFill>
              </a:rPr>
              <a:t>Religion and Food: creations, celebrations and taboos</a:t>
            </a:r>
            <a:r>
              <a:rPr lang="en-GB" sz="2400" dirty="0">
                <a:solidFill>
                  <a:srgbClr val="335B74"/>
                </a:solidFill>
              </a:rPr>
              <a:t> </a:t>
            </a:r>
            <a:endParaRPr lang="en-GB" sz="2400" dirty="0" smtClean="0">
              <a:solidFill>
                <a:srgbClr val="335B74"/>
              </a:solidFill>
            </a:endParaRPr>
          </a:p>
          <a:p>
            <a:pPr>
              <a:buFont typeface="Wingdings" panose="05000000000000000000" pitchFamily="2" charset="2"/>
              <a:buChar char="v"/>
            </a:pPr>
            <a:r>
              <a:rPr lang="en-GB" sz="2400" dirty="0">
                <a:solidFill>
                  <a:srgbClr val="335B74"/>
                </a:solidFill>
              </a:rPr>
              <a:t>Islam in the West</a:t>
            </a:r>
            <a:r>
              <a:rPr lang="en-GB" sz="2400" dirty="0">
                <a:solidFill>
                  <a:srgbClr val="335B74"/>
                </a:solidFill>
              </a:rPr>
              <a:t> </a:t>
            </a:r>
            <a:endParaRPr lang="en-GB" sz="2400" dirty="0" smtClean="0">
              <a:solidFill>
                <a:srgbClr val="335B74"/>
              </a:solidFill>
            </a:endParaRPr>
          </a:p>
          <a:p>
            <a:pPr>
              <a:buFont typeface="Wingdings" panose="05000000000000000000" pitchFamily="2" charset="2"/>
              <a:buChar char="v"/>
            </a:pPr>
            <a:r>
              <a:rPr lang="en-GB" sz="2400" dirty="0">
                <a:solidFill>
                  <a:srgbClr val="335B74"/>
                </a:solidFill>
              </a:rPr>
              <a:t>Shamans and Mediums: Exploring Spirituality and Wellbeing in the 21st Century</a:t>
            </a:r>
            <a:r>
              <a:rPr lang="en-GB" sz="2400" dirty="0">
                <a:solidFill>
                  <a:srgbClr val="335B74"/>
                </a:solidFill>
              </a:rPr>
              <a:t> </a:t>
            </a:r>
          </a:p>
          <a:p>
            <a:pPr marL="0" indent="0">
              <a:buNone/>
            </a:pPr>
            <a:endParaRPr lang="en-US" dirty="0" smtClean="0"/>
          </a:p>
        </p:txBody>
      </p:sp>
    </p:spTree>
    <p:extLst>
      <p:ext uri="{BB962C8B-B14F-4D97-AF65-F5344CB8AC3E}">
        <p14:creationId xmlns:p14="http://schemas.microsoft.com/office/powerpoint/2010/main" val="25478534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half" idx="2"/>
          </p:nvPr>
        </p:nvSpPr>
        <p:spPr>
          <a:xfrm>
            <a:off x="539552" y="476672"/>
            <a:ext cx="8424936" cy="5472648"/>
          </a:xfrm>
        </p:spPr>
        <p:txBody>
          <a:bodyPr>
            <a:normAutofit/>
          </a:bodyPr>
          <a:lstStyle/>
          <a:p>
            <a:pPr>
              <a:buFont typeface="Wingdings" panose="05000000000000000000" pitchFamily="2" charset="2"/>
              <a:buChar char="v"/>
            </a:pPr>
            <a:endParaRPr lang="cy-GB" sz="4400" dirty="0" smtClean="0">
              <a:solidFill>
                <a:schemeClr val="tx2"/>
              </a:solidFill>
            </a:endParaRPr>
          </a:p>
          <a:p>
            <a:pPr>
              <a:buFont typeface="Wingdings" panose="05000000000000000000" pitchFamily="2" charset="2"/>
              <a:buChar char="v"/>
            </a:pPr>
            <a:endParaRPr lang="cy-GB" sz="4400" dirty="0">
              <a:solidFill>
                <a:schemeClr val="tx2"/>
              </a:solidFill>
            </a:endParaRPr>
          </a:p>
          <a:p>
            <a:pPr>
              <a:buFont typeface="Wingdings" panose="05000000000000000000" pitchFamily="2" charset="2"/>
              <a:buChar char="v"/>
            </a:pPr>
            <a:r>
              <a:rPr lang="cy-GB" sz="4400" dirty="0" smtClean="0">
                <a:solidFill>
                  <a:schemeClr val="tx2"/>
                </a:solidFill>
              </a:rPr>
              <a:t>Level 5 </a:t>
            </a:r>
            <a:r>
              <a:rPr lang="mr-IN" sz="4400" dirty="0" smtClean="0">
                <a:solidFill>
                  <a:schemeClr val="tx2"/>
                </a:solidFill>
              </a:rPr>
              <a:t>–</a:t>
            </a:r>
            <a:r>
              <a:rPr lang="cy-GB" sz="4400" dirty="0" smtClean="0">
                <a:solidFill>
                  <a:schemeClr val="tx2"/>
                </a:solidFill>
              </a:rPr>
              <a:t> Independent Project</a:t>
            </a:r>
          </a:p>
          <a:p>
            <a:pPr>
              <a:buFont typeface="Wingdings" panose="05000000000000000000" pitchFamily="2" charset="2"/>
              <a:buChar char="v"/>
            </a:pPr>
            <a:r>
              <a:rPr lang="cy-GB" sz="4400" dirty="0" smtClean="0">
                <a:solidFill>
                  <a:schemeClr val="tx2"/>
                </a:solidFill>
              </a:rPr>
              <a:t>Level 6 - Dissertation</a:t>
            </a:r>
            <a:endParaRPr lang="en-US" sz="4400" dirty="0">
              <a:solidFill>
                <a:srgbClr val="335B74"/>
              </a:solidFill>
            </a:endParaRPr>
          </a:p>
          <a:p>
            <a:pPr>
              <a:buFont typeface="Wingdings" panose="05000000000000000000" pitchFamily="2" charset="2"/>
              <a:buChar char="v"/>
            </a:pPr>
            <a:endParaRPr lang="en-GB" sz="6400" dirty="0">
              <a:solidFill>
                <a:schemeClr val="tx2"/>
              </a:solidFill>
            </a:endParaRPr>
          </a:p>
        </p:txBody>
      </p:sp>
    </p:spTree>
    <p:extLst>
      <p:ext uri="{BB962C8B-B14F-4D97-AF65-F5344CB8AC3E}">
        <p14:creationId xmlns:p14="http://schemas.microsoft.com/office/powerpoint/2010/main" val="4158769449"/>
      </p:ext>
    </p:extLst>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7290054" cy="539528"/>
          </a:xfrm>
        </p:spPr>
        <p:txBody>
          <a:bodyPr>
            <a:normAutofit/>
          </a:bodyPr>
          <a:lstStyle/>
          <a:p>
            <a:pPr algn="ctr"/>
            <a:r>
              <a:rPr lang="en-US" sz="2800" b="1" dirty="0" smtClean="0">
                <a:solidFill>
                  <a:schemeClr val="accent1"/>
                </a:solidFill>
              </a:rPr>
              <a:t>Why Study Religion?</a:t>
            </a:r>
            <a:endParaRPr lang="en-US" sz="2800" b="1" dirty="0">
              <a:solidFill>
                <a:schemeClr val="accent1"/>
              </a:solidFill>
            </a:endParaRPr>
          </a:p>
        </p:txBody>
      </p:sp>
      <p:sp>
        <p:nvSpPr>
          <p:cNvPr id="3" name="Content Placeholder 2"/>
          <p:cNvSpPr>
            <a:spLocks noGrp="1"/>
          </p:cNvSpPr>
          <p:nvPr>
            <p:ph idx="1"/>
          </p:nvPr>
        </p:nvSpPr>
        <p:spPr>
          <a:xfrm>
            <a:off x="768096" y="1196752"/>
            <a:ext cx="8124384" cy="5544616"/>
          </a:xfrm>
        </p:spPr>
        <p:txBody>
          <a:bodyPr>
            <a:normAutofit lnSpcReduction="10000"/>
          </a:bodyPr>
          <a:lstStyle/>
          <a:p>
            <a:r>
              <a:rPr lang="en-GB" altLang="en-US" sz="3500" dirty="0">
                <a:solidFill>
                  <a:schemeClr val="accent1"/>
                </a:solidFill>
              </a:rPr>
              <a:t>There are many reasons to study religion</a:t>
            </a:r>
            <a:r>
              <a:rPr lang="en-GB" altLang="en-US" sz="3500" dirty="0" smtClean="0">
                <a:solidFill>
                  <a:schemeClr val="accent1"/>
                </a:solidFill>
              </a:rPr>
              <a:t>:</a:t>
            </a:r>
            <a:endParaRPr lang="en-GB" altLang="en-US" sz="3500" dirty="0">
              <a:solidFill>
                <a:schemeClr val="accent1"/>
              </a:solidFill>
            </a:endParaRPr>
          </a:p>
          <a:p>
            <a:pPr>
              <a:buFont typeface="Wingdings" charset="2"/>
              <a:buChar char="²"/>
            </a:pPr>
            <a:r>
              <a:rPr lang="en-GB" altLang="en-US" dirty="0" smtClean="0">
                <a:solidFill>
                  <a:schemeClr val="tx2"/>
                </a:solidFill>
              </a:rPr>
              <a:t>There are few things that have not influenced by religion.</a:t>
            </a:r>
          </a:p>
          <a:p>
            <a:pPr>
              <a:buFont typeface="Wingdings" charset="2"/>
              <a:buChar char="²"/>
            </a:pPr>
            <a:r>
              <a:rPr lang="en-GB" altLang="en-US" dirty="0" smtClean="0">
                <a:solidFill>
                  <a:schemeClr val="tx2"/>
                </a:solidFill>
              </a:rPr>
              <a:t>Relevant </a:t>
            </a:r>
            <a:r>
              <a:rPr lang="en-GB" altLang="en-US" dirty="0">
                <a:solidFill>
                  <a:schemeClr val="tx2"/>
                </a:solidFill>
              </a:rPr>
              <a:t>for our understanding of the world.  </a:t>
            </a:r>
            <a:endParaRPr lang="en-GB" altLang="en-US" dirty="0" smtClean="0">
              <a:solidFill>
                <a:schemeClr val="tx2"/>
              </a:solidFill>
            </a:endParaRPr>
          </a:p>
          <a:p>
            <a:pPr>
              <a:buFont typeface="Wingdings" charset="2"/>
              <a:buChar char="²"/>
            </a:pPr>
            <a:r>
              <a:rPr lang="en-GB" altLang="en-US" dirty="0" smtClean="0">
                <a:solidFill>
                  <a:schemeClr val="tx2"/>
                </a:solidFill>
              </a:rPr>
              <a:t>Whether </a:t>
            </a:r>
            <a:r>
              <a:rPr lang="en-GB" altLang="en-US" dirty="0">
                <a:solidFill>
                  <a:schemeClr val="tx2"/>
                </a:solidFill>
              </a:rPr>
              <a:t>we are religious or not, it is important in understanding politics, practices and </a:t>
            </a:r>
            <a:r>
              <a:rPr lang="en-GB" altLang="en-US" dirty="0" smtClean="0">
                <a:solidFill>
                  <a:schemeClr val="tx2"/>
                </a:solidFill>
              </a:rPr>
              <a:t>cultures.</a:t>
            </a:r>
          </a:p>
          <a:p>
            <a:pPr>
              <a:buFont typeface="Wingdings" charset="2"/>
              <a:buChar char="²"/>
            </a:pPr>
            <a:r>
              <a:rPr lang="en-GB" altLang="en-US" dirty="0" smtClean="0">
                <a:solidFill>
                  <a:schemeClr val="tx2"/>
                </a:solidFill>
              </a:rPr>
              <a:t>Religion </a:t>
            </a:r>
            <a:r>
              <a:rPr lang="en-GB" altLang="en-US" dirty="0">
                <a:solidFill>
                  <a:schemeClr val="tx2"/>
                </a:solidFill>
              </a:rPr>
              <a:t>is not just what people believe, it is so much more than that. For example, it involves their preferred food and dress; the celebration of festivals; beliefs about life after death; how they educate their children; the jobs they do in society and the relationships between the genders. </a:t>
            </a:r>
            <a:endParaRPr lang="en-GB" altLang="en-US" dirty="0" smtClean="0">
              <a:solidFill>
                <a:schemeClr val="tx2"/>
              </a:solidFill>
            </a:endParaRPr>
          </a:p>
          <a:p>
            <a:pPr>
              <a:buFont typeface="Wingdings" charset="2"/>
              <a:buChar char="²"/>
            </a:pPr>
            <a:r>
              <a:rPr lang="en-GB" altLang="en-US" dirty="0" smtClean="0">
                <a:solidFill>
                  <a:schemeClr val="tx2"/>
                </a:solidFill>
              </a:rPr>
              <a:t>Religion </a:t>
            </a:r>
            <a:r>
              <a:rPr lang="en-GB" altLang="en-US" dirty="0">
                <a:solidFill>
                  <a:schemeClr val="tx2"/>
                </a:solidFill>
              </a:rPr>
              <a:t>has shown itself, both throughout history and in recent times, as able to unite people and to divide </a:t>
            </a:r>
            <a:r>
              <a:rPr lang="en-GB" altLang="en-US" dirty="0" smtClean="0">
                <a:solidFill>
                  <a:schemeClr val="tx2"/>
                </a:solidFill>
              </a:rPr>
              <a:t>them.</a:t>
            </a:r>
          </a:p>
          <a:p>
            <a:pPr>
              <a:buFont typeface="Wingdings" charset="2"/>
              <a:buChar char="²"/>
            </a:pPr>
            <a:r>
              <a:rPr lang="en-GB" altLang="en-US" dirty="0" smtClean="0">
                <a:solidFill>
                  <a:schemeClr val="tx2"/>
                </a:solidFill>
              </a:rPr>
              <a:t>In </a:t>
            </a:r>
            <a:r>
              <a:rPr lang="en-GB" altLang="en-US" dirty="0">
                <a:solidFill>
                  <a:schemeClr val="tx2"/>
                </a:solidFill>
              </a:rPr>
              <a:t>contemporary  society, we can see that </a:t>
            </a:r>
            <a:r>
              <a:rPr lang="en-GB" altLang="en-US" dirty="0" smtClean="0">
                <a:solidFill>
                  <a:schemeClr val="tx2"/>
                </a:solidFill>
              </a:rPr>
              <a:t>religion/spirituality </a:t>
            </a:r>
            <a:r>
              <a:rPr lang="en-GB" altLang="en-US" dirty="0">
                <a:solidFill>
                  <a:schemeClr val="tx2"/>
                </a:solidFill>
              </a:rPr>
              <a:t>is very much </a:t>
            </a:r>
            <a:r>
              <a:rPr lang="en-GB" altLang="en-US" dirty="0" smtClean="0">
                <a:solidFill>
                  <a:schemeClr val="tx2"/>
                </a:solidFill>
              </a:rPr>
              <a:t>alive.</a:t>
            </a:r>
          </a:p>
          <a:p>
            <a:pPr>
              <a:buFont typeface="Wingdings" charset="2"/>
              <a:buChar char="²"/>
            </a:pPr>
            <a:r>
              <a:rPr lang="en-GB" altLang="en-US" dirty="0" smtClean="0">
                <a:solidFill>
                  <a:schemeClr val="tx2"/>
                </a:solidFill>
              </a:rPr>
              <a:t>At </a:t>
            </a:r>
            <a:r>
              <a:rPr lang="en-GB" altLang="en-US" dirty="0">
                <a:solidFill>
                  <a:schemeClr val="tx2"/>
                </a:solidFill>
              </a:rPr>
              <a:t>university, we focus on religious traditions, contemporary issues and different ways in which we can study </a:t>
            </a:r>
            <a:r>
              <a:rPr lang="en-GB" altLang="en-US" dirty="0" smtClean="0">
                <a:solidFill>
                  <a:schemeClr val="tx2"/>
                </a:solidFill>
              </a:rPr>
              <a:t>religion.</a:t>
            </a:r>
            <a:endParaRPr lang="en-US" altLang="en-US" dirty="0">
              <a:solidFill>
                <a:schemeClr val="tx2"/>
              </a:solidFill>
            </a:endParaRPr>
          </a:p>
          <a:p>
            <a:endParaRPr lang="en-US" dirty="0"/>
          </a:p>
        </p:txBody>
      </p:sp>
    </p:spTree>
    <p:extLst>
      <p:ext uri="{BB962C8B-B14F-4D97-AF65-F5344CB8AC3E}">
        <p14:creationId xmlns:p14="http://schemas.microsoft.com/office/powerpoint/2010/main" val="1080426617"/>
      </p:ext>
    </p:extLst>
  </p:cSld>
  <p:clrMapOvr>
    <a:masterClrMapping/>
  </p:clrMapOvr>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7290054" cy="467520"/>
          </a:xfrm>
        </p:spPr>
        <p:txBody>
          <a:bodyPr>
            <a:normAutofit/>
          </a:bodyPr>
          <a:lstStyle/>
          <a:p>
            <a:pPr algn="ctr"/>
            <a:r>
              <a:rPr lang="en-GB" sz="2800" b="1" dirty="0" smtClean="0">
                <a:solidFill>
                  <a:srgbClr val="1CADE4"/>
                </a:solidFill>
              </a:rPr>
              <a:t>Benchmark </a:t>
            </a:r>
            <a:r>
              <a:rPr lang="en-GB" sz="2800" b="1" dirty="0">
                <a:solidFill>
                  <a:srgbClr val="1CADE4"/>
                </a:solidFill>
              </a:rPr>
              <a:t>Statement</a:t>
            </a:r>
            <a:r>
              <a:rPr lang="en-GB" sz="2800" b="1" dirty="0" smtClean="0">
                <a:solidFill>
                  <a:srgbClr val="1CADE4"/>
                </a:solidFill>
                <a:effectLst/>
              </a:rPr>
              <a:t> </a:t>
            </a:r>
            <a:endParaRPr lang="en-US" sz="2800" b="1" dirty="0">
              <a:solidFill>
                <a:srgbClr val="1CADE4"/>
              </a:solidFill>
            </a:endParaRPr>
          </a:p>
        </p:txBody>
      </p:sp>
      <p:sp>
        <p:nvSpPr>
          <p:cNvPr id="3" name="Content Placeholder 2"/>
          <p:cNvSpPr>
            <a:spLocks noGrp="1"/>
          </p:cNvSpPr>
          <p:nvPr>
            <p:ph idx="1"/>
          </p:nvPr>
        </p:nvSpPr>
        <p:spPr>
          <a:xfrm>
            <a:off x="2992082" y="2276872"/>
            <a:ext cx="6096836" cy="4254080"/>
          </a:xfrm>
        </p:spPr>
        <p:txBody>
          <a:bodyPr>
            <a:normAutofit fontScale="92500"/>
          </a:bodyPr>
          <a:lstStyle/>
          <a:p>
            <a:r>
              <a:rPr lang="en-GB" dirty="0">
                <a:solidFill>
                  <a:schemeClr val="tx2"/>
                </a:solidFill>
              </a:rPr>
              <a:t>“1.1 Theology and religious studies is a dynamic subject area in the higher education sector marked by both expansion and diversification…Aspects of the subject are…found integrated into other provision across the humanities and the social sciences. The vitality and richness of the subject reflects its significance in the context of a world constantly (re)negotiating cultural and religious diversity”. </a:t>
            </a:r>
            <a:endParaRPr lang="en-US" dirty="0">
              <a:solidFill>
                <a:schemeClr val="tx2"/>
              </a:solidFill>
            </a:endParaRPr>
          </a:p>
          <a:p>
            <a:endParaRPr lang="en-US" dirty="0" smtClean="0">
              <a:solidFill>
                <a:schemeClr val="tx2"/>
              </a:solidFill>
            </a:endParaRPr>
          </a:p>
          <a:p>
            <a:endParaRPr lang="en-US" dirty="0" smtClean="0">
              <a:solidFill>
                <a:schemeClr val="tx2"/>
              </a:solidFill>
            </a:endParaRPr>
          </a:p>
          <a:p>
            <a:endParaRPr lang="en-US" dirty="0">
              <a:solidFill>
                <a:schemeClr val="tx2"/>
              </a:solidFill>
            </a:endParaRPr>
          </a:p>
          <a:p>
            <a:endParaRPr lang="en-US" dirty="0" smtClean="0">
              <a:solidFill>
                <a:schemeClr val="tx2"/>
              </a:solidFill>
            </a:endParaRPr>
          </a:p>
          <a:p>
            <a:r>
              <a:rPr lang="en-US" sz="1500" dirty="0">
                <a:solidFill>
                  <a:schemeClr val="tx2"/>
                </a:solidFill>
              </a:rPr>
              <a:t>http://www.qaa.ac.uk/en/Publications/Documents/SBS-theology-religious-studies.pdf</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145" y="1412776"/>
            <a:ext cx="2692400" cy="3810000"/>
          </a:xfrm>
          <a:prstGeom prst="rect">
            <a:avLst/>
          </a:prstGeom>
        </p:spPr>
      </p:pic>
    </p:spTree>
    <p:extLst>
      <p:ext uri="{BB962C8B-B14F-4D97-AF65-F5344CB8AC3E}">
        <p14:creationId xmlns:p14="http://schemas.microsoft.com/office/powerpoint/2010/main" val="3501844287"/>
      </p:ext>
    </p:extLst>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religious-symbols-and-meanings.jpg"/>
          <p:cNvPicPr>
            <a:picLocks noGrp="1" noChangeAspect="1"/>
          </p:cNvPicPr>
          <p:nvPr>
            <p:ph idx="1"/>
          </p:nvPr>
        </p:nvPicPr>
        <p:blipFill>
          <a:blip r:embed="rId2">
            <a:extLst>
              <a:ext uri="{28A0092B-C50C-407E-A947-70E740481C1C}">
                <a14:useLocalDpi xmlns:a14="http://schemas.microsoft.com/office/drawing/2010/main" val="0"/>
              </a:ext>
            </a:extLst>
          </a:blip>
          <a:srcRect l="-40608" r="-40608"/>
          <a:stretch>
            <a:fillRect/>
          </a:stretch>
        </p:blipFill>
        <p:spPr>
          <a:xfrm>
            <a:off x="768350" y="2286000"/>
            <a:ext cx="7289800" cy="4022725"/>
          </a:xfrm>
        </p:spPr>
      </p:pic>
    </p:spTree>
    <p:extLst>
      <p:ext uri="{BB962C8B-B14F-4D97-AF65-F5344CB8AC3E}">
        <p14:creationId xmlns:p14="http://schemas.microsoft.com/office/powerpoint/2010/main" val="3106288948"/>
      </p:ext>
    </p:extLst>
  </p:cSld>
  <p:clrMapOvr>
    <a:masterClrMapping/>
  </p:clrMapOvr>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buddha.jpg"/>
          <p:cNvPicPr>
            <a:picLocks noGrp="1" noChangeAspect="1"/>
          </p:cNvPicPr>
          <p:nvPr>
            <p:ph idx="1"/>
          </p:nvPr>
        </p:nvPicPr>
        <p:blipFill>
          <a:blip r:embed="rId2">
            <a:extLst>
              <a:ext uri="{28A0092B-C50C-407E-A947-70E740481C1C}">
                <a14:useLocalDpi xmlns:a14="http://schemas.microsoft.com/office/drawing/2010/main" val="0"/>
              </a:ext>
            </a:extLst>
          </a:blip>
          <a:srcRect l="-8655" r="-8655"/>
          <a:stretch>
            <a:fillRect/>
          </a:stretch>
        </p:blipFill>
        <p:spPr/>
      </p:pic>
    </p:spTree>
    <p:extLst>
      <p:ext uri="{BB962C8B-B14F-4D97-AF65-F5344CB8AC3E}">
        <p14:creationId xmlns:p14="http://schemas.microsoft.com/office/powerpoint/2010/main" val="2601149248"/>
      </p:ext>
    </p:extLst>
  </p:cSld>
  <p:clrMapOvr>
    <a:masterClrMapping/>
  </p:clrMapOvr>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ganesh.jpg"/>
          <p:cNvPicPr>
            <a:picLocks noGrp="1" noChangeAspect="1"/>
          </p:cNvPicPr>
          <p:nvPr>
            <p:ph idx="1"/>
          </p:nvPr>
        </p:nvPicPr>
        <p:blipFill>
          <a:blip r:embed="rId2">
            <a:extLst>
              <a:ext uri="{28A0092B-C50C-407E-A947-70E740481C1C}">
                <a14:useLocalDpi xmlns:a14="http://schemas.microsoft.com/office/drawing/2010/main" val="0"/>
              </a:ext>
            </a:extLst>
          </a:blip>
          <a:srcRect l="-40915" r="-40915"/>
          <a:stretch>
            <a:fillRect/>
          </a:stretch>
        </p:blipFill>
        <p:spPr/>
      </p:pic>
    </p:spTree>
    <p:extLst>
      <p:ext uri="{BB962C8B-B14F-4D97-AF65-F5344CB8AC3E}">
        <p14:creationId xmlns:p14="http://schemas.microsoft.com/office/powerpoint/2010/main" val="1953293409"/>
      </p:ext>
    </p:extLst>
  </p:cSld>
  <p:clrMapOvr>
    <a:masterClrMapping/>
  </p:clrMapOvr>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prabhupada.jpg"/>
          <p:cNvPicPr>
            <a:picLocks noGrp="1" noChangeAspect="1"/>
          </p:cNvPicPr>
          <p:nvPr>
            <p:ph idx="1"/>
          </p:nvPr>
        </p:nvPicPr>
        <p:blipFill>
          <a:blip r:embed="rId2">
            <a:extLst>
              <a:ext uri="{28A0092B-C50C-407E-A947-70E740481C1C}">
                <a14:useLocalDpi xmlns:a14="http://schemas.microsoft.com/office/drawing/2010/main" val="0"/>
              </a:ext>
            </a:extLst>
          </a:blip>
          <a:srcRect l="-18187" r="-18187"/>
          <a:stretch>
            <a:fillRect/>
          </a:stretch>
        </p:blipFill>
        <p:spPr/>
      </p:pic>
    </p:spTree>
    <p:extLst>
      <p:ext uri="{BB962C8B-B14F-4D97-AF65-F5344CB8AC3E}">
        <p14:creationId xmlns:p14="http://schemas.microsoft.com/office/powerpoint/2010/main" val="670190385"/>
      </p:ext>
    </p:extLst>
  </p:cSld>
  <p:clrMapOvr>
    <a:masterClrMapping/>
  </p:clrMapOvr>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ron.jpg"/>
          <p:cNvPicPr>
            <a:picLocks noGrp="1" noChangeAspect="1"/>
          </p:cNvPicPr>
          <p:nvPr>
            <p:ph idx="1"/>
          </p:nvPr>
        </p:nvPicPr>
        <p:blipFill>
          <a:blip r:embed="rId2">
            <a:extLst>
              <a:ext uri="{28A0092B-C50C-407E-A947-70E740481C1C}">
                <a14:useLocalDpi xmlns:a14="http://schemas.microsoft.com/office/drawing/2010/main" val="0"/>
              </a:ext>
            </a:extLst>
          </a:blip>
          <a:srcRect l="-86373" r="-86373"/>
          <a:stretch>
            <a:fillRect/>
          </a:stretch>
        </p:blipFill>
        <p:spPr/>
      </p:pic>
    </p:spTree>
    <p:extLst>
      <p:ext uri="{BB962C8B-B14F-4D97-AF65-F5344CB8AC3E}">
        <p14:creationId xmlns:p14="http://schemas.microsoft.com/office/powerpoint/2010/main" val="1245157532"/>
      </p:ext>
    </p:extLst>
  </p:cSld>
  <p:clrMapOvr>
    <a:masterClrMapping/>
  </p:clrMapOvr>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goddess.jpg"/>
          <p:cNvPicPr>
            <a:picLocks noGrp="1" noChangeAspect="1"/>
          </p:cNvPicPr>
          <p:nvPr>
            <p:ph idx="1"/>
          </p:nvPr>
        </p:nvPicPr>
        <p:blipFill>
          <a:blip r:embed="rId2">
            <a:extLst>
              <a:ext uri="{28A0092B-C50C-407E-A947-70E740481C1C}">
                <a14:useLocalDpi xmlns:a14="http://schemas.microsoft.com/office/drawing/2010/main" val="0"/>
              </a:ext>
            </a:extLst>
          </a:blip>
          <a:srcRect l="-26868" r="-26868"/>
          <a:stretch>
            <a:fillRect/>
          </a:stretch>
        </p:blipFill>
        <p:spPr>
          <a:xfrm>
            <a:off x="768350" y="2286000"/>
            <a:ext cx="7289800" cy="4022725"/>
          </a:xfrm>
        </p:spPr>
      </p:pic>
    </p:spTree>
    <p:extLst>
      <p:ext uri="{BB962C8B-B14F-4D97-AF65-F5344CB8AC3E}">
        <p14:creationId xmlns:p14="http://schemas.microsoft.com/office/powerpoint/2010/main" val="14757389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cross.jpg"/>
          <p:cNvPicPr>
            <a:picLocks noGrp="1" noChangeAspect="1"/>
          </p:cNvPicPr>
          <p:nvPr>
            <p:ph idx="1"/>
          </p:nvPr>
        </p:nvPicPr>
        <p:blipFill>
          <a:blip r:embed="rId2">
            <a:extLst>
              <a:ext uri="{28A0092B-C50C-407E-A947-70E740481C1C}">
                <a14:useLocalDpi xmlns:a14="http://schemas.microsoft.com/office/drawing/2010/main" val="0"/>
              </a:ext>
            </a:extLst>
          </a:blip>
          <a:srcRect l="-18187" r="-18187"/>
          <a:stretch>
            <a:fillRect/>
          </a:stretch>
        </p:blipFill>
        <p:spPr/>
      </p:pic>
    </p:spTree>
    <p:extLst>
      <p:ext uri="{BB962C8B-B14F-4D97-AF65-F5344CB8AC3E}">
        <p14:creationId xmlns:p14="http://schemas.microsoft.com/office/powerpoint/2010/main" val="1212546515"/>
      </p:ext>
    </p:extLst>
  </p:cSld>
  <p:clrMapOvr>
    <a:masterClrMapping/>
  </p:clrMapOvr>
  <p:timing>
    <p:tnLst>
      <p:par>
        <p:cTn xmlns:p14="http://schemas.microsoft.com/office/powerpoint/2010/mai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rcRect l="-64997" r="-64997"/>
          <a:stretch>
            <a:fillRect/>
          </a:stretch>
        </p:blipFill>
        <p:spPr>
          <a:prstGeom prst="rect">
            <a:avLst/>
          </a:prstGeom>
        </p:spPr>
      </p:pic>
    </p:spTree>
    <p:extLst>
      <p:ext uri="{BB962C8B-B14F-4D97-AF65-F5344CB8AC3E}">
        <p14:creationId xmlns:p14="http://schemas.microsoft.com/office/powerpoint/2010/main" val="21136656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blessing.jpg"/>
          <p:cNvPicPr>
            <a:picLocks noGrp="1" noChangeAspect="1"/>
          </p:cNvPicPr>
          <p:nvPr>
            <p:ph idx="1"/>
          </p:nvPr>
        </p:nvPicPr>
        <p:blipFill>
          <a:blip r:embed="rId2">
            <a:extLst>
              <a:ext uri="{28A0092B-C50C-407E-A947-70E740481C1C}">
                <a14:useLocalDpi xmlns:a14="http://schemas.microsoft.com/office/drawing/2010/main" val="0"/>
              </a:ext>
            </a:extLst>
          </a:blip>
          <a:srcRect l="-9982" r="-9982"/>
          <a:stretch>
            <a:fillRect/>
          </a:stretch>
        </p:blipFill>
        <p:spPr/>
      </p:pic>
    </p:spTree>
    <p:extLst>
      <p:ext uri="{BB962C8B-B14F-4D97-AF65-F5344CB8AC3E}">
        <p14:creationId xmlns:p14="http://schemas.microsoft.com/office/powerpoint/2010/main" val="22434829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l="-17985" r="-17985"/>
          <a:stretch>
            <a:fillRect/>
          </a:stretch>
        </p:blipFill>
        <p:spPr>
          <a:prstGeom prst="rect">
            <a:avLst/>
          </a:prstGeom>
          <a:ln>
            <a:noFill/>
          </a:ln>
          <a:effectLst>
            <a:softEdge rad="112500"/>
          </a:effectLst>
        </p:spPr>
      </p:pic>
    </p:spTree>
    <p:extLst>
      <p:ext uri="{BB962C8B-B14F-4D97-AF65-F5344CB8AC3E}">
        <p14:creationId xmlns:p14="http://schemas.microsoft.com/office/powerpoint/2010/main" val="30187202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l="-18086" r="-18086"/>
          <a:stretch>
            <a:fillRect/>
          </a:stretch>
        </p:blipFill>
        <p:spPr>
          <a:prstGeom prst="rect">
            <a:avLst/>
          </a:prstGeom>
          <a:ln>
            <a:noFill/>
          </a:ln>
          <a:effectLst>
            <a:softEdge rad="112500"/>
          </a:effectLst>
        </p:spPr>
      </p:pic>
    </p:spTree>
    <p:extLst>
      <p:ext uri="{BB962C8B-B14F-4D97-AF65-F5344CB8AC3E}">
        <p14:creationId xmlns:p14="http://schemas.microsoft.com/office/powerpoint/2010/main" val="20588202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ramen.jpg"/>
          <p:cNvPicPr>
            <a:picLocks noGrp="1" noChangeAspect="1"/>
          </p:cNvPicPr>
          <p:nvPr>
            <p:ph idx="1"/>
          </p:nvPr>
        </p:nvPicPr>
        <p:blipFill>
          <a:blip r:embed="rId2">
            <a:extLst>
              <a:ext uri="{28A0092B-C50C-407E-A947-70E740481C1C}">
                <a14:useLocalDpi xmlns:a14="http://schemas.microsoft.com/office/drawing/2010/main" val="0"/>
              </a:ext>
            </a:extLst>
          </a:blip>
          <a:srcRect l="-40597" r="-40597"/>
          <a:stretch>
            <a:fillRect/>
          </a:stretch>
        </p:blipFill>
        <p:spPr/>
      </p:pic>
    </p:spTree>
    <p:extLst>
      <p:ext uri="{BB962C8B-B14F-4D97-AF65-F5344CB8AC3E}">
        <p14:creationId xmlns:p14="http://schemas.microsoft.com/office/powerpoint/2010/main" val="34853961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7290054" cy="683544"/>
          </a:xfrm>
        </p:spPr>
        <p:txBody>
          <a:bodyPr>
            <a:normAutofit/>
          </a:bodyPr>
          <a:lstStyle/>
          <a:p>
            <a:pPr algn="ctr"/>
            <a:r>
              <a:rPr lang="en-US" sz="2800" b="1" dirty="0" smtClean="0">
                <a:solidFill>
                  <a:schemeClr val="accent1"/>
                </a:solidFill>
              </a:rPr>
              <a:t>Introductions</a:t>
            </a:r>
            <a:endParaRPr lang="en-US" sz="2800" b="1" dirty="0">
              <a:solidFill>
                <a:schemeClr val="accent1"/>
              </a:solidFill>
            </a:endParaRPr>
          </a:p>
        </p:txBody>
      </p:sp>
      <p:pic>
        <p:nvPicPr>
          <p:cNvPr id="4" name="Content Placeholder 3" descr="ford.jpg"/>
          <p:cNvPicPr>
            <a:picLocks noGrp="1" noChangeAspect="1"/>
          </p:cNvPicPr>
          <p:nvPr>
            <p:ph idx="1"/>
          </p:nvPr>
        </p:nvPicPr>
        <p:blipFill>
          <a:blip r:embed="rId2">
            <a:extLst>
              <a:ext uri="{28A0092B-C50C-407E-A947-70E740481C1C}">
                <a14:useLocalDpi xmlns:a14="http://schemas.microsoft.com/office/drawing/2010/main" val="0"/>
              </a:ext>
            </a:extLst>
          </a:blip>
          <a:srcRect l="-87968" r="-87968"/>
          <a:stretch>
            <a:fillRect/>
          </a:stretch>
        </p:blipFill>
        <p:spPr>
          <a:xfrm>
            <a:off x="1691680" y="1772816"/>
            <a:ext cx="5714059" cy="3142512"/>
          </a:xfrm>
        </p:spPr>
      </p:pic>
      <p:pic>
        <p:nvPicPr>
          <p:cNvPr id="5" name="Picture 4" descr="nye.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72200" y="2852936"/>
            <a:ext cx="2375588" cy="3161359"/>
          </a:xfrm>
          <a:prstGeom prst="rect">
            <a:avLst/>
          </a:prstGeom>
        </p:spPr>
      </p:pic>
      <p:pic>
        <p:nvPicPr>
          <p:cNvPr id="6" name="Picture 5" descr="dominic.jp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39552" y="2780928"/>
            <a:ext cx="2157432" cy="3236148"/>
          </a:xfrm>
          <a:prstGeom prst="rect">
            <a:avLst/>
          </a:prstGeom>
        </p:spPr>
      </p:pic>
    </p:spTree>
    <p:extLst>
      <p:ext uri="{BB962C8B-B14F-4D97-AF65-F5344CB8AC3E}">
        <p14:creationId xmlns:p14="http://schemas.microsoft.com/office/powerpoint/2010/main" val="117353540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768096" y="585216"/>
            <a:ext cx="7290054" cy="971576"/>
          </a:xfrm>
        </p:spPr>
        <p:txBody>
          <a:bodyPr>
            <a:noAutofit/>
          </a:bodyPr>
          <a:lstStyle/>
          <a:p>
            <a:pPr algn="ctr" eaLnBrk="1" fontAlgn="auto" hangingPunct="1">
              <a:spcAft>
                <a:spcPts val="0"/>
              </a:spcAft>
              <a:defRPr/>
            </a:pPr>
            <a:r>
              <a:rPr lang="en-GB" sz="2800" b="1" dirty="0" smtClean="0">
                <a:solidFill>
                  <a:srgbClr val="1CADE4"/>
                </a:solidFill>
              </a:rPr>
              <a:t>Differences between Religious Studies and Theology </a:t>
            </a:r>
            <a:endParaRPr lang="en-US" sz="2800" b="1" dirty="0">
              <a:solidFill>
                <a:srgbClr val="1CADE4"/>
              </a:solidFill>
            </a:endParaRPr>
          </a:p>
        </p:txBody>
      </p:sp>
      <p:sp>
        <p:nvSpPr>
          <p:cNvPr id="12293" name="Content Placeholder 8"/>
          <p:cNvSpPr>
            <a:spLocks noGrp="1"/>
          </p:cNvSpPr>
          <p:nvPr>
            <p:ph sz="quarter" idx="2"/>
          </p:nvPr>
        </p:nvSpPr>
        <p:spPr>
          <a:xfrm>
            <a:off x="457200" y="1700808"/>
            <a:ext cx="3830327" cy="3685580"/>
          </a:xfrm>
          <a:ln>
            <a:prstDash val="solid"/>
          </a:ln>
          <a:extLst>
            <a:ext uri="{91240B29-F687-4f45-9708-019B960494DF}">
              <a14:hiddenLine xmlns:a14="http://schemas.microsoft.com/office/drawing/2010/main" w="9525">
                <a:solidFill>
                  <a:srgbClr val="000000"/>
                </a:solidFill>
                <a:prstDash val="sysDash"/>
                <a:miter lim="800000"/>
                <a:headEnd/>
                <a:tailEnd/>
              </a14:hiddenLine>
            </a:ext>
          </a:extLst>
        </p:spPr>
        <p:txBody>
          <a:bodyPr/>
          <a:lstStyle/>
          <a:p>
            <a:pPr eaLnBrk="1" hangingPunct="1"/>
            <a:r>
              <a:rPr lang="en-GB" altLang="en-US" sz="1600" dirty="0" smtClean="0">
                <a:solidFill>
                  <a:srgbClr val="335B74"/>
                </a:solidFill>
              </a:rPr>
              <a:t>Religion Studies - The exploration of the expression of religion in human culture. It includes human ideas about the divine, the way religious concepts are expressed in texts, rituals and belief systems.</a:t>
            </a:r>
          </a:p>
          <a:p>
            <a:pPr eaLnBrk="1" hangingPunct="1"/>
            <a:r>
              <a:rPr lang="en-GB" altLang="en-US" sz="1600" dirty="0" smtClean="0">
                <a:solidFill>
                  <a:srgbClr val="335B74"/>
                </a:solidFill>
              </a:rPr>
              <a:t>Studies many religions.</a:t>
            </a:r>
          </a:p>
          <a:p>
            <a:pPr eaLnBrk="1" hangingPunct="1"/>
            <a:r>
              <a:rPr lang="en-GB" altLang="en-US" sz="1600" dirty="0" smtClean="0">
                <a:solidFill>
                  <a:srgbClr val="335B74"/>
                </a:solidFill>
              </a:rPr>
              <a:t>Personal beliefs and opinions are not considered.</a:t>
            </a:r>
          </a:p>
          <a:p>
            <a:pPr eaLnBrk="1" hangingPunct="1"/>
            <a:r>
              <a:rPr lang="en-US" altLang="en-US" sz="1600" dirty="0" smtClean="0">
                <a:solidFill>
                  <a:srgbClr val="335B74"/>
                </a:solidFill>
              </a:rPr>
              <a:t>Attempts to deepen the understanding of humanity</a:t>
            </a:r>
            <a:r>
              <a:rPr lang="en-US" altLang="en-US" sz="1400" dirty="0" smtClean="0"/>
              <a:t>.</a:t>
            </a:r>
          </a:p>
        </p:txBody>
      </p:sp>
      <p:sp>
        <p:nvSpPr>
          <p:cNvPr id="12294" name="Content Placeholder 10"/>
          <p:cNvSpPr>
            <a:spLocks noGrp="1"/>
          </p:cNvSpPr>
          <p:nvPr>
            <p:ph sz="quarter" idx="4"/>
          </p:nvPr>
        </p:nvSpPr>
        <p:spPr>
          <a:xfrm>
            <a:off x="4645025" y="1628800"/>
            <a:ext cx="4041775" cy="3757588"/>
          </a:xfrm>
          <a:ln>
            <a:prstDash val="solid"/>
          </a:ln>
          <a:extLst>
            <a:ext uri="{91240B29-F687-4f45-9708-019B960494DF}">
              <a14:hiddenLine xmlns:a14="http://schemas.microsoft.com/office/drawing/2010/main" w="9525">
                <a:solidFill>
                  <a:srgbClr val="000000"/>
                </a:solidFill>
                <a:prstDash val="sysDash"/>
                <a:miter lim="800000"/>
                <a:headEnd/>
                <a:tailEnd/>
              </a14:hiddenLine>
            </a:ext>
          </a:extLst>
        </p:spPr>
        <p:txBody>
          <a:bodyPr>
            <a:normAutofit/>
          </a:bodyPr>
          <a:lstStyle/>
          <a:p>
            <a:pPr eaLnBrk="1" hangingPunct="1">
              <a:spcBef>
                <a:spcPct val="0"/>
              </a:spcBef>
            </a:pPr>
            <a:r>
              <a:rPr lang="en-GB" altLang="en-US" sz="1600" dirty="0" smtClean="0">
                <a:solidFill>
                  <a:schemeClr val="tx2"/>
                </a:solidFill>
              </a:rPr>
              <a:t>Theology - ‘Reflection on the being and nature of God, gods or the Divine’.</a:t>
            </a:r>
          </a:p>
          <a:p>
            <a:pPr eaLnBrk="1" hangingPunct="1">
              <a:spcBef>
                <a:spcPct val="0"/>
              </a:spcBef>
            </a:pPr>
            <a:endParaRPr lang="en-GB" altLang="en-US" sz="1600" dirty="0" smtClean="0">
              <a:solidFill>
                <a:schemeClr val="tx2"/>
              </a:solidFill>
            </a:endParaRPr>
          </a:p>
          <a:p>
            <a:pPr eaLnBrk="1" hangingPunct="1">
              <a:spcBef>
                <a:spcPct val="0"/>
              </a:spcBef>
            </a:pPr>
            <a:r>
              <a:rPr lang="en-GB" altLang="en-US" sz="1600" dirty="0" smtClean="0">
                <a:solidFill>
                  <a:schemeClr val="tx2"/>
                </a:solidFill>
              </a:rPr>
              <a:t>Studies personal religious belief.</a:t>
            </a:r>
          </a:p>
          <a:p>
            <a:pPr eaLnBrk="1" hangingPunct="1">
              <a:spcBef>
                <a:spcPct val="0"/>
              </a:spcBef>
            </a:pPr>
            <a:endParaRPr lang="en-US" altLang="en-US" sz="1600" dirty="0" smtClean="0">
              <a:solidFill>
                <a:schemeClr val="tx2"/>
              </a:solidFill>
            </a:endParaRPr>
          </a:p>
          <a:p>
            <a:pPr eaLnBrk="1" hangingPunct="1">
              <a:spcBef>
                <a:spcPct val="0"/>
              </a:spcBef>
            </a:pPr>
            <a:r>
              <a:rPr lang="en-US" altLang="en-US" sz="1600" dirty="0" smtClean="0">
                <a:solidFill>
                  <a:schemeClr val="tx2"/>
                </a:solidFill>
              </a:rPr>
              <a:t>Religious viewpoints are considered to be right.</a:t>
            </a:r>
          </a:p>
          <a:p>
            <a:pPr eaLnBrk="1" hangingPunct="1">
              <a:spcBef>
                <a:spcPct val="0"/>
              </a:spcBef>
            </a:pPr>
            <a:endParaRPr lang="en-US" altLang="en-US" sz="1600" dirty="0" smtClean="0">
              <a:solidFill>
                <a:schemeClr val="tx2"/>
              </a:solidFill>
            </a:endParaRPr>
          </a:p>
          <a:p>
            <a:pPr eaLnBrk="1" hangingPunct="1">
              <a:spcBef>
                <a:spcPct val="0"/>
              </a:spcBef>
            </a:pPr>
            <a:r>
              <a:rPr lang="en-US" altLang="en-US" sz="1600" dirty="0" smtClean="0">
                <a:solidFill>
                  <a:schemeClr val="tx2"/>
                </a:solidFill>
              </a:rPr>
              <a:t>Attempts to deepen religious belief and </a:t>
            </a:r>
            <a:r>
              <a:rPr lang="en-US" altLang="en-US" sz="1600" dirty="0" err="1" smtClean="0">
                <a:solidFill>
                  <a:schemeClr val="tx2"/>
                </a:solidFill>
              </a:rPr>
              <a:t>behaviour</a:t>
            </a:r>
            <a:r>
              <a:rPr lang="en-US" altLang="en-US" sz="1600" dirty="0" smtClean="0">
                <a:solidFill>
                  <a:schemeClr val="tx2"/>
                </a:solidFill>
              </a:rPr>
              <a:t>. </a:t>
            </a:r>
          </a:p>
        </p:txBody>
      </p:sp>
    </p:spTree>
    <p:extLst>
      <p:ext uri="{BB962C8B-B14F-4D97-AF65-F5344CB8AC3E}">
        <p14:creationId xmlns:p14="http://schemas.microsoft.com/office/powerpoint/2010/main" val="1438549901"/>
      </p:ext>
    </p:extLst>
  </p:cSld>
  <p:clrMapOvr>
    <a:masterClrMapping/>
  </p:clrMapOvr>
  <p:transition xmlns:p14="http://schemas.microsoft.com/office/powerpoint/2010/main">
    <p:wheel spokes="1"/>
  </p:transition>
  <p:timing>
    <p:tnLst>
      <p:par>
        <p:cTn xmlns:p14="http://schemas.microsoft.com/office/powerpoint/2010/mai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Rot="1" noChangeArrowheads="1"/>
          </p:cNvSpPr>
          <p:nvPr>
            <p:ph type="title"/>
          </p:nvPr>
        </p:nvSpPr>
        <p:spPr/>
        <p:txBody>
          <a:bodyPr>
            <a:normAutofit fontScale="90000"/>
          </a:bodyPr>
          <a:lstStyle/>
          <a:p>
            <a:pPr algn="ctr"/>
            <a:r>
              <a:rPr lang="en-GB" dirty="0" smtClean="0"/>
              <a:t/>
            </a:r>
            <a:br>
              <a:rPr lang="en-GB" dirty="0" smtClean="0"/>
            </a:br>
            <a:r>
              <a:rPr lang="en-GB" sz="3100" b="1" dirty="0" smtClean="0">
                <a:solidFill>
                  <a:schemeClr val="accent1"/>
                </a:solidFill>
              </a:rPr>
              <a:t>The </a:t>
            </a:r>
            <a:r>
              <a:rPr lang="en-GB" sz="3100" b="1" dirty="0">
                <a:solidFill>
                  <a:schemeClr val="accent1"/>
                </a:solidFill>
              </a:rPr>
              <a:t>History of Theology and </a:t>
            </a:r>
            <a:br>
              <a:rPr lang="en-GB" sz="3100" b="1" dirty="0">
                <a:solidFill>
                  <a:schemeClr val="accent1"/>
                </a:solidFill>
              </a:rPr>
            </a:br>
            <a:r>
              <a:rPr lang="en-GB" sz="3100" b="1" dirty="0">
                <a:solidFill>
                  <a:schemeClr val="accent1"/>
                </a:solidFill>
              </a:rPr>
              <a:t>Religious Studies</a:t>
            </a:r>
            <a:br>
              <a:rPr lang="en-GB" sz="3100" b="1" dirty="0">
                <a:solidFill>
                  <a:schemeClr val="accent1"/>
                </a:solidFill>
              </a:rPr>
            </a:br>
            <a:endParaRPr lang="en-US" sz="3100" b="1" dirty="0">
              <a:solidFill>
                <a:schemeClr val="accent1"/>
              </a:solidFill>
            </a:endParaRPr>
          </a:p>
        </p:txBody>
      </p:sp>
      <p:sp>
        <p:nvSpPr>
          <p:cNvPr id="23555" name="Rectangle 3"/>
          <p:cNvSpPr>
            <a:spLocks noGrp="1" noRot="1" noChangeArrowheads="1"/>
          </p:cNvSpPr>
          <p:nvPr>
            <p:ph type="body" idx="1"/>
          </p:nvPr>
        </p:nvSpPr>
        <p:spPr/>
        <p:txBody>
          <a:bodyPr/>
          <a:lstStyle/>
          <a:p>
            <a:r>
              <a:rPr lang="en-GB" dirty="0">
                <a:solidFill>
                  <a:schemeClr val="tx2"/>
                </a:solidFill>
              </a:rPr>
              <a:t>Pre the thirteenth century – theology was done in monasteries and cathedral schools</a:t>
            </a:r>
            <a:r>
              <a:rPr lang="en-GB" dirty="0" smtClean="0">
                <a:solidFill>
                  <a:schemeClr val="tx2"/>
                </a:solidFill>
              </a:rPr>
              <a:t>.</a:t>
            </a:r>
          </a:p>
          <a:p>
            <a:r>
              <a:rPr lang="en-GB" dirty="0" smtClean="0">
                <a:solidFill>
                  <a:schemeClr val="tx2"/>
                </a:solidFill>
              </a:rPr>
              <a:t>Thirteenth century – Theology in universities – Franciscans and Dominicans, Paris.</a:t>
            </a:r>
          </a:p>
          <a:p>
            <a:pPr marL="609600" indent="-609600"/>
            <a:r>
              <a:rPr lang="en-GB" dirty="0" smtClean="0">
                <a:solidFill>
                  <a:schemeClr val="tx2"/>
                </a:solidFill>
              </a:rPr>
              <a:t>Later Middle Ages 2 distinct threads of theology</a:t>
            </a:r>
          </a:p>
          <a:p>
            <a:pPr marL="990600" lvl="1" indent="-533400"/>
            <a:r>
              <a:rPr lang="en-GB" dirty="0" smtClean="0">
                <a:solidFill>
                  <a:schemeClr val="tx2"/>
                </a:solidFill>
              </a:rPr>
              <a:t>Catholic and Protestant</a:t>
            </a:r>
          </a:p>
          <a:p>
            <a:endParaRPr lang="en-GB" dirty="0" smtClean="0"/>
          </a:p>
          <a:p>
            <a:endParaRPr lang="en-GB" dirty="0"/>
          </a:p>
        </p:txBody>
      </p:sp>
    </p:spTree>
    <p:extLst>
      <p:ext uri="{BB962C8B-B14F-4D97-AF65-F5344CB8AC3E}">
        <p14:creationId xmlns:p14="http://schemas.microsoft.com/office/powerpoint/2010/main" val="1682415345"/>
      </p:ext>
    </p:extLst>
  </p:cSld>
  <p:clrMapOvr>
    <a:masterClrMapping/>
  </p:clrMapOvr>
  <p:timing>
    <p:tnLst>
      <p:par>
        <p:cTn xmlns:p14="http://schemas.microsoft.com/office/powerpoint/2010/mai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1" name="Rectangle 3"/>
          <p:cNvSpPr>
            <a:spLocks noGrp="1" noRot="1" noChangeArrowheads="1"/>
          </p:cNvSpPr>
          <p:nvPr>
            <p:ph type="body" idx="1"/>
          </p:nvPr>
        </p:nvSpPr>
        <p:spPr/>
        <p:txBody>
          <a:bodyPr/>
          <a:lstStyle/>
          <a:p>
            <a:r>
              <a:rPr lang="en-GB" dirty="0">
                <a:solidFill>
                  <a:srgbClr val="335B74"/>
                </a:solidFill>
              </a:rPr>
              <a:t>Through the 18th century, theology started to be replaced as the </a:t>
            </a:r>
            <a:r>
              <a:rPr lang="ja-JP" altLang="en-GB" dirty="0">
                <a:solidFill>
                  <a:srgbClr val="335B74"/>
                </a:solidFill>
                <a:latin typeface="Arial"/>
              </a:rPr>
              <a:t>‘</a:t>
            </a:r>
            <a:r>
              <a:rPr lang="en-GB" dirty="0">
                <a:solidFill>
                  <a:srgbClr val="335B74"/>
                </a:solidFill>
              </a:rPr>
              <a:t>leading science</a:t>
            </a:r>
            <a:r>
              <a:rPr lang="ja-JP" altLang="en-GB" dirty="0">
                <a:solidFill>
                  <a:srgbClr val="335B74"/>
                </a:solidFill>
                <a:latin typeface="Arial"/>
              </a:rPr>
              <a:t>’</a:t>
            </a:r>
            <a:r>
              <a:rPr lang="en-GB" dirty="0">
                <a:solidFill>
                  <a:srgbClr val="335B74"/>
                </a:solidFill>
              </a:rPr>
              <a:t> (Ford, </a:t>
            </a:r>
            <a:r>
              <a:rPr lang="en-GB" dirty="0" smtClean="0">
                <a:solidFill>
                  <a:srgbClr val="335B74"/>
                </a:solidFill>
              </a:rPr>
              <a:t>2006, 64</a:t>
            </a:r>
            <a:r>
              <a:rPr lang="en-GB" dirty="0">
                <a:solidFill>
                  <a:srgbClr val="335B74"/>
                </a:solidFill>
              </a:rPr>
              <a:t>) and Law developed as a discipline and also the new sciences. </a:t>
            </a:r>
          </a:p>
          <a:p>
            <a:r>
              <a:rPr lang="en-GB" dirty="0">
                <a:solidFill>
                  <a:srgbClr val="335B74"/>
                </a:solidFill>
              </a:rPr>
              <a:t>Enlightenment/Age of Reason.  Move away form religion as the source of knowledge to science and reason.  </a:t>
            </a:r>
            <a:endParaRPr lang="en-GB" dirty="0" smtClean="0">
              <a:solidFill>
                <a:srgbClr val="335B74"/>
              </a:solidFill>
            </a:endParaRPr>
          </a:p>
          <a:p>
            <a:r>
              <a:rPr lang="en-GB" dirty="0" smtClean="0">
                <a:solidFill>
                  <a:srgbClr val="335B74"/>
                </a:solidFill>
              </a:rPr>
              <a:t>Biblical criticism – nineteenth century</a:t>
            </a:r>
            <a:endParaRPr lang="en-GB" dirty="0">
              <a:solidFill>
                <a:srgbClr val="335B74"/>
              </a:solidFill>
            </a:endParaRPr>
          </a:p>
        </p:txBody>
      </p:sp>
    </p:spTree>
    <p:extLst>
      <p:ext uri="{BB962C8B-B14F-4D97-AF65-F5344CB8AC3E}">
        <p14:creationId xmlns:p14="http://schemas.microsoft.com/office/powerpoint/2010/main" val="1148521011"/>
      </p:ext>
    </p:extLst>
  </p:cSld>
  <p:clrMapOvr>
    <a:masterClrMapping/>
  </p:clrMapOvr>
  <p:timing>
    <p:tnLst>
      <p:par>
        <p:cTn xmlns:p14="http://schemas.microsoft.com/office/powerpoint/2010/mai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Rot="1" noChangeArrowheads="1"/>
          </p:cNvSpPr>
          <p:nvPr>
            <p:ph type="title"/>
          </p:nvPr>
        </p:nvSpPr>
        <p:spPr/>
        <p:txBody>
          <a:bodyPr/>
          <a:lstStyle/>
          <a:p>
            <a:endParaRPr lang="en-US"/>
          </a:p>
        </p:txBody>
      </p:sp>
      <p:sp>
        <p:nvSpPr>
          <p:cNvPr id="29699" name="Rectangle 3"/>
          <p:cNvSpPr>
            <a:spLocks noGrp="1" noRot="1" noChangeArrowheads="1"/>
          </p:cNvSpPr>
          <p:nvPr>
            <p:ph type="body" idx="1"/>
          </p:nvPr>
        </p:nvSpPr>
        <p:spPr/>
        <p:txBody>
          <a:bodyPr/>
          <a:lstStyle/>
          <a:p>
            <a:r>
              <a:rPr lang="en-GB" dirty="0">
                <a:solidFill>
                  <a:srgbClr val="335B74"/>
                </a:solidFill>
              </a:rPr>
              <a:t>In modern departments, theology is the study of various Christians</a:t>
            </a:r>
            <a:r>
              <a:rPr lang="ja-JP" altLang="en-GB" dirty="0">
                <a:solidFill>
                  <a:srgbClr val="335B74"/>
                </a:solidFill>
                <a:latin typeface="Arial"/>
              </a:rPr>
              <a:t>’</a:t>
            </a:r>
            <a:r>
              <a:rPr lang="en-GB" dirty="0">
                <a:solidFill>
                  <a:srgbClr val="335B74"/>
                </a:solidFill>
              </a:rPr>
              <a:t> interpretations and the history of Christian theologies (</a:t>
            </a:r>
            <a:r>
              <a:rPr lang="en-GB" dirty="0" smtClean="0">
                <a:solidFill>
                  <a:srgbClr val="335B74"/>
                </a:solidFill>
              </a:rPr>
              <a:t>Corrywright and Morgan, 2006, 47</a:t>
            </a:r>
            <a:r>
              <a:rPr lang="en-GB" dirty="0">
                <a:solidFill>
                  <a:srgbClr val="335B74"/>
                </a:solidFill>
              </a:rPr>
              <a:t>).  This may still include Christians exploring their own faith, but this is secondary.  No one has to be a Christian to teach or study theology at a UK university. </a:t>
            </a:r>
          </a:p>
        </p:txBody>
      </p:sp>
    </p:spTree>
    <p:extLst>
      <p:ext uri="{BB962C8B-B14F-4D97-AF65-F5344CB8AC3E}">
        <p14:creationId xmlns:p14="http://schemas.microsoft.com/office/powerpoint/2010/main" val="2210059808"/>
      </p:ext>
    </p:extLst>
  </p:cSld>
  <p:clrMapOvr>
    <a:masterClrMapping/>
  </p:clrMapOvr>
  <p:timing>
    <p:tnLst>
      <p:par>
        <p:cTn xmlns:p14="http://schemas.microsoft.com/office/powerpoint/2010/mai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Rot="1" noChangeArrowheads="1"/>
          </p:cNvSpPr>
          <p:nvPr>
            <p:ph type="title"/>
          </p:nvPr>
        </p:nvSpPr>
        <p:spPr/>
        <p:txBody>
          <a:bodyPr/>
          <a:lstStyle/>
          <a:p>
            <a:endParaRPr lang="en-US"/>
          </a:p>
        </p:txBody>
      </p:sp>
      <p:sp>
        <p:nvSpPr>
          <p:cNvPr id="44035" name="Rectangle 3"/>
          <p:cNvSpPr>
            <a:spLocks noGrp="1" noRot="1" noChangeArrowheads="1"/>
          </p:cNvSpPr>
          <p:nvPr>
            <p:ph type="body" idx="1"/>
          </p:nvPr>
        </p:nvSpPr>
        <p:spPr/>
        <p:txBody>
          <a:bodyPr/>
          <a:lstStyle/>
          <a:p>
            <a:pPr>
              <a:lnSpc>
                <a:spcPct val="90000"/>
              </a:lnSpc>
            </a:pPr>
            <a:r>
              <a:rPr lang="en-GB" dirty="0">
                <a:solidFill>
                  <a:srgbClr val="335B74"/>
                </a:solidFill>
              </a:rPr>
              <a:t>The first </a:t>
            </a:r>
            <a:r>
              <a:rPr lang="en-GB" dirty="0" smtClean="0">
                <a:solidFill>
                  <a:srgbClr val="335B74"/>
                </a:solidFill>
              </a:rPr>
              <a:t>Department </a:t>
            </a:r>
            <a:r>
              <a:rPr lang="en-GB" dirty="0">
                <a:solidFill>
                  <a:srgbClr val="335B74"/>
                </a:solidFill>
              </a:rPr>
              <a:t>of Religious Studies,  Lancaster University, 1967 by </a:t>
            </a:r>
            <a:r>
              <a:rPr lang="en-GB" dirty="0" err="1">
                <a:solidFill>
                  <a:srgbClr val="335B74"/>
                </a:solidFill>
              </a:rPr>
              <a:t>Ninian</a:t>
            </a:r>
            <a:r>
              <a:rPr lang="en-GB" dirty="0">
                <a:solidFill>
                  <a:srgbClr val="335B74"/>
                </a:solidFill>
              </a:rPr>
              <a:t> Smart. </a:t>
            </a:r>
          </a:p>
          <a:p>
            <a:pPr>
              <a:lnSpc>
                <a:spcPct val="90000"/>
              </a:lnSpc>
            </a:pPr>
            <a:r>
              <a:rPr lang="ja-JP" altLang="en-GB" dirty="0">
                <a:solidFill>
                  <a:srgbClr val="335B74"/>
                </a:solidFill>
                <a:latin typeface="Arial"/>
              </a:rPr>
              <a:t>“</a:t>
            </a:r>
            <a:r>
              <a:rPr lang="en-GB" dirty="0">
                <a:solidFill>
                  <a:srgbClr val="335B74"/>
                </a:solidFill>
              </a:rPr>
              <a:t>He saw religious studies as a multi-disciplinary field with a breadth and detachment from confessional bias which made it appropriate, interesting and relevant for the student in contemporary secular and plural societies and as a world citizen</a:t>
            </a:r>
            <a:r>
              <a:rPr lang="ja-JP" altLang="en-GB" dirty="0">
                <a:solidFill>
                  <a:srgbClr val="335B74"/>
                </a:solidFill>
                <a:latin typeface="Arial"/>
              </a:rPr>
              <a:t>”</a:t>
            </a:r>
            <a:r>
              <a:rPr lang="en-GB" dirty="0">
                <a:solidFill>
                  <a:srgbClr val="335B74"/>
                </a:solidFill>
              </a:rPr>
              <a:t> (Corrywright and Morgan, </a:t>
            </a:r>
            <a:r>
              <a:rPr lang="en-GB" dirty="0" smtClean="0">
                <a:solidFill>
                  <a:srgbClr val="335B74"/>
                </a:solidFill>
              </a:rPr>
              <a:t>2006, 52</a:t>
            </a:r>
            <a:r>
              <a:rPr lang="en-GB" dirty="0">
                <a:solidFill>
                  <a:srgbClr val="335B74"/>
                </a:solidFill>
              </a:rPr>
              <a:t>). </a:t>
            </a:r>
          </a:p>
        </p:txBody>
      </p:sp>
    </p:spTree>
    <p:extLst>
      <p:ext uri="{BB962C8B-B14F-4D97-AF65-F5344CB8AC3E}">
        <p14:creationId xmlns:p14="http://schemas.microsoft.com/office/powerpoint/2010/main" val="1763516034"/>
      </p:ext>
    </p:extLst>
  </p:cSld>
  <p:clrMapOvr>
    <a:masterClrMapping/>
  </p:clrMapOvr>
  <p:timing>
    <p:tnLst>
      <p:par>
        <p:cTn xmlns:p14="http://schemas.microsoft.com/office/powerpoint/2010/mai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Rot="1" noChangeArrowheads="1"/>
          </p:cNvSpPr>
          <p:nvPr>
            <p:ph type="title"/>
          </p:nvPr>
        </p:nvSpPr>
        <p:spPr/>
        <p:txBody>
          <a:bodyPr/>
          <a:lstStyle/>
          <a:p>
            <a:endParaRPr lang="en-US"/>
          </a:p>
        </p:txBody>
      </p:sp>
      <p:sp>
        <p:nvSpPr>
          <p:cNvPr id="28675" name="Rectangle 3"/>
          <p:cNvSpPr>
            <a:spLocks noGrp="1" noRot="1" noChangeArrowheads="1"/>
          </p:cNvSpPr>
          <p:nvPr>
            <p:ph type="body" idx="1"/>
          </p:nvPr>
        </p:nvSpPr>
        <p:spPr/>
        <p:txBody>
          <a:bodyPr/>
          <a:lstStyle/>
          <a:p>
            <a:r>
              <a:rPr lang="en-GB" dirty="0">
                <a:solidFill>
                  <a:srgbClr val="335B74"/>
                </a:solidFill>
              </a:rPr>
              <a:t>By the twentieth century, theology has developed into different branches: </a:t>
            </a:r>
            <a:r>
              <a:rPr lang="ja-JP" altLang="en-GB" dirty="0">
                <a:solidFill>
                  <a:srgbClr val="335B74"/>
                </a:solidFill>
                <a:latin typeface="Arial"/>
              </a:rPr>
              <a:t>“</a:t>
            </a:r>
            <a:r>
              <a:rPr lang="en-GB" dirty="0">
                <a:solidFill>
                  <a:srgbClr val="335B74"/>
                </a:solidFill>
              </a:rPr>
              <a:t>Systematic (or dogmatic or doctrinal or constructive) theology; historical theology; biblical theology; moral theology (or theological ethics); philosophical theology; practical (or pastoral) theology and mystical theology (or spirituality)</a:t>
            </a:r>
            <a:r>
              <a:rPr lang="ja-JP" altLang="en-GB" dirty="0">
                <a:solidFill>
                  <a:srgbClr val="335B74"/>
                </a:solidFill>
                <a:latin typeface="Arial"/>
              </a:rPr>
              <a:t>”</a:t>
            </a:r>
            <a:r>
              <a:rPr lang="en-GB" dirty="0">
                <a:solidFill>
                  <a:srgbClr val="335B74"/>
                </a:solidFill>
              </a:rPr>
              <a:t> (Ford, 65). </a:t>
            </a:r>
          </a:p>
        </p:txBody>
      </p:sp>
    </p:spTree>
    <p:extLst>
      <p:ext uri="{BB962C8B-B14F-4D97-AF65-F5344CB8AC3E}">
        <p14:creationId xmlns:p14="http://schemas.microsoft.com/office/powerpoint/2010/main" val="4011942095"/>
      </p:ext>
    </p:extLst>
  </p:cSld>
  <p:clrMapOvr>
    <a:masterClrMapping/>
  </p:clrMapOvr>
  <p:timing>
    <p:tnLst>
      <p:par>
        <p:cTn xmlns:p14="http://schemas.microsoft.com/office/powerpoint/2010/mai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8196392" cy="1499616"/>
          </a:xfrm>
        </p:spPr>
        <p:txBody>
          <a:bodyPr>
            <a:normAutofit/>
          </a:bodyPr>
          <a:lstStyle/>
          <a:p>
            <a:pPr algn="ctr"/>
            <a:r>
              <a:rPr lang="en-US" sz="3200" dirty="0" smtClean="0">
                <a:solidFill>
                  <a:srgbClr val="92D050"/>
                </a:solidFill>
              </a:rPr>
              <a:t>Methods and approaches</a:t>
            </a:r>
            <a:endParaRPr lang="en-US" sz="3200" dirty="0">
              <a:solidFill>
                <a:srgbClr val="92D050"/>
              </a:solidFill>
            </a:endParaRPr>
          </a:p>
        </p:txBody>
      </p:sp>
      <p:graphicFrame>
        <p:nvGraphicFramePr>
          <p:cNvPr id="4" name="Diagram 3"/>
          <p:cNvGraphicFramePr/>
          <p:nvPr>
            <p:extLst>
              <p:ext uri="{D42A27DB-BD31-4B8C-83A1-F6EECF244321}">
                <p14:modId xmlns:p14="http://schemas.microsoft.com/office/powerpoint/2010/main" val="1187498030"/>
              </p:ext>
            </p:extLst>
          </p:nvPr>
        </p:nvGraphicFramePr>
        <p:xfrm>
          <a:off x="205431" y="1988840"/>
          <a:ext cx="8255001" cy="48691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44930818"/>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dissolv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8268400" cy="971576"/>
          </a:xfrm>
        </p:spPr>
        <p:txBody>
          <a:bodyPr>
            <a:normAutofit/>
          </a:bodyPr>
          <a:lstStyle/>
          <a:p>
            <a:r>
              <a:rPr lang="en-US" sz="3200" dirty="0" smtClean="0">
                <a:solidFill>
                  <a:srgbClr val="92D050"/>
                </a:solidFill>
              </a:rPr>
              <a:t>Focuses</a:t>
            </a:r>
            <a:endParaRPr lang="en-US" sz="3200" dirty="0">
              <a:solidFill>
                <a:srgbClr val="92D050"/>
              </a:solidFill>
            </a:endParaRPr>
          </a:p>
        </p:txBody>
      </p:sp>
      <p:graphicFrame>
        <p:nvGraphicFramePr>
          <p:cNvPr id="4" name="Diagram 3"/>
          <p:cNvGraphicFramePr/>
          <p:nvPr>
            <p:extLst>
              <p:ext uri="{D42A27DB-BD31-4B8C-83A1-F6EECF244321}">
                <p14:modId xmlns:p14="http://schemas.microsoft.com/office/powerpoint/2010/main" val="264288675"/>
              </p:ext>
            </p:extLst>
          </p:nvPr>
        </p:nvGraphicFramePr>
        <p:xfrm>
          <a:off x="205431" y="1546390"/>
          <a:ext cx="8777493" cy="53116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66145140"/>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dissolv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800" b="1" dirty="0" smtClean="0">
                <a:solidFill>
                  <a:schemeClr val="accent1"/>
                </a:solidFill>
              </a:rPr>
              <a:t>Some Questions</a:t>
            </a:r>
            <a:endParaRPr lang="en-GB" sz="2800" b="1" dirty="0">
              <a:solidFill>
                <a:schemeClr val="accent1"/>
              </a:solidFill>
            </a:endParaRPr>
          </a:p>
        </p:txBody>
      </p:sp>
      <p:sp>
        <p:nvSpPr>
          <p:cNvPr id="3" name="Content Placeholder 2"/>
          <p:cNvSpPr>
            <a:spLocks noGrp="1"/>
          </p:cNvSpPr>
          <p:nvPr>
            <p:ph idx="1"/>
          </p:nvPr>
        </p:nvSpPr>
        <p:spPr>
          <a:xfrm>
            <a:off x="768096" y="1772816"/>
            <a:ext cx="7290055" cy="4536544"/>
          </a:xfrm>
        </p:spPr>
        <p:txBody>
          <a:bodyPr>
            <a:normAutofit/>
          </a:bodyPr>
          <a:lstStyle/>
          <a:p>
            <a:pPr>
              <a:buFont typeface="Wingdings" charset="2"/>
              <a:buChar char="v"/>
            </a:pPr>
            <a:r>
              <a:rPr lang="en-GB" dirty="0">
                <a:solidFill>
                  <a:schemeClr val="tx2"/>
                </a:solidFill>
              </a:rPr>
              <a:t>What is religion</a:t>
            </a:r>
            <a:r>
              <a:rPr lang="en-GB" dirty="0" smtClean="0">
                <a:solidFill>
                  <a:schemeClr val="tx2"/>
                </a:solidFill>
              </a:rPr>
              <a:t>?</a:t>
            </a:r>
          </a:p>
          <a:p>
            <a:pPr>
              <a:buFont typeface="Wingdings" charset="2"/>
              <a:buChar char="v"/>
            </a:pPr>
            <a:r>
              <a:rPr lang="en-GB" dirty="0" smtClean="0">
                <a:solidFill>
                  <a:schemeClr val="tx2"/>
                </a:solidFill>
              </a:rPr>
              <a:t>What </a:t>
            </a:r>
            <a:r>
              <a:rPr lang="en-GB" dirty="0">
                <a:solidFill>
                  <a:schemeClr val="tx2"/>
                </a:solidFill>
              </a:rPr>
              <a:t>do we mean by religious</a:t>
            </a:r>
            <a:r>
              <a:rPr lang="en-GB" dirty="0" smtClean="0">
                <a:solidFill>
                  <a:schemeClr val="tx2"/>
                </a:solidFill>
              </a:rPr>
              <a:t>? </a:t>
            </a:r>
          </a:p>
          <a:p>
            <a:pPr>
              <a:buFont typeface="Wingdings" charset="2"/>
              <a:buChar char="v"/>
            </a:pPr>
            <a:r>
              <a:rPr lang="en-GB" dirty="0" smtClean="0">
                <a:solidFill>
                  <a:schemeClr val="tx2"/>
                </a:solidFill>
              </a:rPr>
              <a:t>Religion </a:t>
            </a:r>
            <a:r>
              <a:rPr lang="en-GB" dirty="0">
                <a:solidFill>
                  <a:schemeClr val="tx2"/>
                </a:solidFill>
              </a:rPr>
              <a:t>is seen by some people as positive and some as negative.  WHY</a:t>
            </a:r>
            <a:r>
              <a:rPr lang="en-GB" dirty="0" smtClean="0">
                <a:solidFill>
                  <a:schemeClr val="tx2"/>
                </a:solidFill>
              </a:rPr>
              <a:t>?</a:t>
            </a:r>
          </a:p>
          <a:p>
            <a:pPr>
              <a:buFont typeface="Wingdings" charset="2"/>
              <a:buChar char="v"/>
            </a:pPr>
            <a:r>
              <a:rPr lang="en-GB" dirty="0" smtClean="0">
                <a:solidFill>
                  <a:schemeClr val="tx2"/>
                </a:solidFill>
              </a:rPr>
              <a:t>Good things are done in the name of religion and bad things are done in the name of religion.  WHY?</a:t>
            </a:r>
          </a:p>
          <a:p>
            <a:pPr>
              <a:buFont typeface="Wingdings" charset="2"/>
              <a:buChar char="v"/>
            </a:pPr>
            <a:r>
              <a:rPr lang="en-GB" dirty="0" smtClean="0">
                <a:solidFill>
                  <a:schemeClr val="tx2"/>
                </a:solidFill>
              </a:rPr>
              <a:t>How </a:t>
            </a:r>
            <a:r>
              <a:rPr lang="en-GB" dirty="0">
                <a:solidFill>
                  <a:schemeClr val="tx2"/>
                </a:solidFill>
              </a:rPr>
              <a:t>would a religious person’s definition of religion differ from that of a non-religious person</a:t>
            </a:r>
            <a:r>
              <a:rPr lang="en-GB" dirty="0" smtClean="0">
                <a:solidFill>
                  <a:schemeClr val="tx2"/>
                </a:solidFill>
              </a:rPr>
              <a:t>?</a:t>
            </a:r>
          </a:p>
          <a:p>
            <a:pPr>
              <a:buFont typeface="Wingdings" charset="2"/>
              <a:buChar char="v"/>
            </a:pPr>
            <a:r>
              <a:rPr lang="en-GB" dirty="0" smtClean="0">
                <a:solidFill>
                  <a:schemeClr val="tx2"/>
                </a:solidFill>
              </a:rPr>
              <a:t>How does religious belief affect individuals and society?</a:t>
            </a:r>
          </a:p>
          <a:p>
            <a:pPr>
              <a:buFont typeface="Wingdings" charset="2"/>
              <a:buChar char="v"/>
            </a:pPr>
            <a:r>
              <a:rPr lang="en-GB" dirty="0" smtClean="0">
                <a:solidFill>
                  <a:schemeClr val="tx2"/>
                </a:solidFill>
              </a:rPr>
              <a:t>Who is better equipped to study religion </a:t>
            </a:r>
            <a:r>
              <a:rPr lang="mr-IN" dirty="0" smtClean="0">
                <a:solidFill>
                  <a:schemeClr val="tx2"/>
                </a:solidFill>
              </a:rPr>
              <a:t>–</a:t>
            </a:r>
            <a:r>
              <a:rPr lang="en-GB" dirty="0" smtClean="0">
                <a:solidFill>
                  <a:schemeClr val="tx2"/>
                </a:solidFill>
              </a:rPr>
              <a:t> a believer or a non-believer?</a:t>
            </a:r>
            <a:endParaRPr lang="en-GB" dirty="0">
              <a:solidFill>
                <a:schemeClr val="tx2"/>
              </a:solidFill>
            </a:endParaRPr>
          </a:p>
          <a:p>
            <a:endParaRPr lang="en-GB" dirty="0"/>
          </a:p>
        </p:txBody>
      </p:sp>
    </p:spTree>
    <p:extLst>
      <p:ext uri="{BB962C8B-B14F-4D97-AF65-F5344CB8AC3E}">
        <p14:creationId xmlns:p14="http://schemas.microsoft.com/office/powerpoint/2010/main" val="3049470110"/>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solidFill>
                <a:schemeClr val="accent3">
                  <a:lumMod val="50000"/>
                </a:schemeClr>
              </a:solidFill>
            </a:endParaRPr>
          </a:p>
        </p:txBody>
      </p:sp>
      <p:sp>
        <p:nvSpPr>
          <p:cNvPr id="3" name="Content Placeholder 2"/>
          <p:cNvSpPr>
            <a:spLocks noGrp="1"/>
          </p:cNvSpPr>
          <p:nvPr>
            <p:ph idx="1"/>
          </p:nvPr>
        </p:nvSpPr>
        <p:spPr/>
        <p:txBody>
          <a:bodyPr>
            <a:normAutofit/>
          </a:bodyPr>
          <a:lstStyle/>
          <a:p>
            <a:r>
              <a:rPr lang="en-GB" dirty="0" smtClean="0">
                <a:solidFill>
                  <a:schemeClr val="tx2"/>
                </a:solidFill>
              </a:rPr>
              <a:t>Malory Nye (2008, 1) ‘…religion is not something abstract and set aside (nor necessarily </a:t>
            </a:r>
            <a:r>
              <a:rPr lang="en-GB" dirty="0" err="1" smtClean="0">
                <a:solidFill>
                  <a:schemeClr val="tx2"/>
                </a:solidFill>
              </a:rPr>
              <a:t>god-given</a:t>
            </a:r>
            <a:r>
              <a:rPr lang="en-GB" dirty="0" smtClean="0">
                <a:solidFill>
                  <a:schemeClr val="tx2"/>
                </a:solidFill>
              </a:rPr>
              <a:t>), but it is integral to other aspects of cultural activity”.   </a:t>
            </a:r>
          </a:p>
          <a:p>
            <a:r>
              <a:rPr lang="en-GB" dirty="0" smtClean="0">
                <a:solidFill>
                  <a:schemeClr val="tx2"/>
                </a:solidFill>
              </a:rPr>
              <a:t>“What the study of religion and culture is </a:t>
            </a:r>
            <a:r>
              <a:rPr lang="en-GB" i="1" dirty="0" smtClean="0">
                <a:solidFill>
                  <a:schemeClr val="tx2"/>
                </a:solidFill>
              </a:rPr>
              <a:t>not</a:t>
            </a:r>
            <a:r>
              <a:rPr lang="en-GB" dirty="0" smtClean="0">
                <a:solidFill>
                  <a:schemeClr val="tx2"/>
                </a:solidFill>
              </a:rPr>
              <a:t> about, however, is finding ‘ultimate’ truths or answers.  We can certainly look at belief, </a:t>
            </a:r>
            <a:r>
              <a:rPr lang="en-GB" dirty="0" err="1" smtClean="0">
                <a:solidFill>
                  <a:schemeClr val="tx2"/>
                </a:solidFill>
              </a:rPr>
              <a:t>etc</a:t>
            </a:r>
            <a:r>
              <a:rPr lang="en-GB" dirty="0" smtClean="0">
                <a:solidFill>
                  <a:schemeClr val="tx2"/>
                </a:solidFill>
              </a:rPr>
              <a:t>, but can infinitely debate the truth of it.  </a:t>
            </a:r>
          </a:p>
          <a:p>
            <a:r>
              <a:rPr lang="en-GB" dirty="0" smtClean="0">
                <a:solidFill>
                  <a:schemeClr val="tx2"/>
                </a:solidFill>
              </a:rPr>
              <a:t>“… the study of religion as a human practice, a type of activity that appears to be integral to humans” (Nye, 2008, 3).  </a:t>
            </a:r>
          </a:p>
          <a:p>
            <a:endParaRPr lang="en-GB" dirty="0"/>
          </a:p>
        </p:txBody>
      </p:sp>
    </p:spTree>
    <p:extLst>
      <p:ext uri="{BB962C8B-B14F-4D97-AF65-F5344CB8AC3E}">
        <p14:creationId xmlns:p14="http://schemas.microsoft.com/office/powerpoint/2010/main" val="303876492"/>
      </p:ext>
    </p:extLst>
  </p:cSld>
  <p:clrMapOvr>
    <a:masterClrMapping/>
  </p:clrMapOvr>
  <p:timing>
    <p:tnLst>
      <p:par>
        <p:cTn xmlns:p14="http://schemas.microsoft.com/office/powerpoint/2010/mai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7290054" cy="755552"/>
          </a:xfrm>
        </p:spPr>
        <p:txBody>
          <a:bodyPr>
            <a:normAutofit/>
          </a:bodyPr>
          <a:lstStyle/>
          <a:p>
            <a:pPr algn="ctr"/>
            <a:r>
              <a:rPr lang="en-GB" sz="2800" b="1" dirty="0">
                <a:solidFill>
                  <a:schemeClr val="accent1"/>
                </a:solidFill>
              </a:rPr>
              <a:t>Grouping </a:t>
            </a:r>
            <a:r>
              <a:rPr lang="en-GB" sz="2800" b="1" dirty="0" err="1" smtClean="0">
                <a:solidFill>
                  <a:schemeClr val="accent1"/>
                </a:solidFill>
              </a:rPr>
              <a:t>ReligionS</a:t>
            </a:r>
            <a:r>
              <a:rPr lang="en-GB" sz="2800" b="1" dirty="0" smtClean="0">
                <a:solidFill>
                  <a:schemeClr val="accent1"/>
                </a:solidFill>
              </a:rPr>
              <a:t> </a:t>
            </a:r>
            <a:endParaRPr lang="en-US" sz="2800" b="1" dirty="0">
              <a:solidFill>
                <a:schemeClr val="accent1"/>
              </a:solidFill>
            </a:endParaRPr>
          </a:p>
        </p:txBody>
      </p:sp>
      <p:sp>
        <p:nvSpPr>
          <p:cNvPr id="3" name="Content Placeholder 2"/>
          <p:cNvSpPr>
            <a:spLocks noGrp="1"/>
          </p:cNvSpPr>
          <p:nvPr>
            <p:ph idx="1"/>
          </p:nvPr>
        </p:nvSpPr>
        <p:spPr/>
        <p:txBody>
          <a:bodyPr/>
          <a:lstStyle/>
          <a:p>
            <a:r>
              <a:rPr lang="en-GB" dirty="0" smtClean="0">
                <a:solidFill>
                  <a:schemeClr val="tx2"/>
                </a:solidFill>
              </a:rPr>
              <a:t>Historical religions</a:t>
            </a:r>
          </a:p>
          <a:p>
            <a:r>
              <a:rPr lang="en-GB" dirty="0" smtClean="0">
                <a:solidFill>
                  <a:schemeClr val="tx2"/>
                </a:solidFill>
              </a:rPr>
              <a:t>Indigenous religions</a:t>
            </a:r>
          </a:p>
          <a:p>
            <a:r>
              <a:rPr lang="en-GB" dirty="0" smtClean="0">
                <a:solidFill>
                  <a:schemeClr val="tx2"/>
                </a:solidFill>
              </a:rPr>
              <a:t>World religions</a:t>
            </a:r>
          </a:p>
          <a:p>
            <a:r>
              <a:rPr lang="en-GB" dirty="0" smtClean="0">
                <a:solidFill>
                  <a:schemeClr val="tx2"/>
                </a:solidFill>
              </a:rPr>
              <a:t>New </a:t>
            </a:r>
            <a:r>
              <a:rPr lang="en-GB" dirty="0">
                <a:solidFill>
                  <a:schemeClr val="tx2"/>
                </a:solidFill>
              </a:rPr>
              <a:t>religious movements </a:t>
            </a:r>
            <a:endParaRPr lang="en-GB" dirty="0" smtClean="0">
              <a:solidFill>
                <a:schemeClr val="tx2"/>
              </a:solidFill>
            </a:endParaRPr>
          </a:p>
          <a:p>
            <a:endParaRPr lang="en-GB" dirty="0">
              <a:solidFill>
                <a:schemeClr val="tx2"/>
              </a:solidFill>
            </a:endParaRPr>
          </a:p>
          <a:p>
            <a:pPr marL="0" indent="0">
              <a:buNone/>
            </a:pPr>
            <a:r>
              <a:rPr lang="en-GB" dirty="0">
                <a:solidFill>
                  <a:schemeClr val="tx2"/>
                </a:solidFill>
              </a:rPr>
              <a:t>“All of these terms can be and should be challenged” (Corrywright and Morgan, </a:t>
            </a:r>
            <a:r>
              <a:rPr lang="en-GB" dirty="0" smtClean="0">
                <a:solidFill>
                  <a:schemeClr val="tx2"/>
                </a:solidFill>
              </a:rPr>
              <a:t>2006, 19</a:t>
            </a:r>
            <a:r>
              <a:rPr lang="en-GB" dirty="0">
                <a:solidFill>
                  <a:schemeClr val="tx2"/>
                </a:solidFill>
              </a:rPr>
              <a:t>)</a:t>
            </a:r>
          </a:p>
          <a:p>
            <a:endParaRPr lang="en-US" dirty="0"/>
          </a:p>
        </p:txBody>
      </p:sp>
    </p:spTree>
    <p:extLst>
      <p:ext uri="{BB962C8B-B14F-4D97-AF65-F5344CB8AC3E}">
        <p14:creationId xmlns:p14="http://schemas.microsoft.com/office/powerpoint/2010/main" val="238342586"/>
      </p:ext>
    </p:extLst>
  </p:cSld>
  <p:clrMapOvr>
    <a:masterClrMapping/>
  </p:clrMapOvr>
  <p:timing>
    <p:tnLst>
      <p:par>
        <p:cTn xmlns:p14="http://schemas.microsoft.com/office/powerpoint/2010/mai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68096" y="620688"/>
            <a:ext cx="7290055" cy="5688672"/>
          </a:xfrm>
        </p:spPr>
        <p:txBody>
          <a:bodyPr>
            <a:normAutofit/>
          </a:bodyPr>
          <a:lstStyle/>
          <a:p>
            <a:pPr marL="114300" indent="0">
              <a:buNone/>
            </a:pPr>
            <a:r>
              <a:rPr lang="en-GB" sz="6700" b="1" dirty="0">
                <a:solidFill>
                  <a:schemeClr val="accent1"/>
                </a:solidFill>
              </a:rPr>
              <a:t>World Religions</a:t>
            </a:r>
            <a:r>
              <a:rPr lang="en-GB" sz="6700" dirty="0">
                <a:solidFill>
                  <a:schemeClr val="accent1"/>
                </a:solidFill>
              </a:rPr>
              <a:t> </a:t>
            </a:r>
            <a:endParaRPr lang="en-GB" sz="6700" dirty="0" smtClean="0">
              <a:solidFill>
                <a:schemeClr val="accent1"/>
              </a:solidFill>
            </a:endParaRPr>
          </a:p>
          <a:p>
            <a:pPr marL="114300" indent="0">
              <a:buNone/>
            </a:pPr>
            <a:r>
              <a:rPr lang="en-GB" dirty="0" smtClean="0">
                <a:solidFill>
                  <a:srgbClr val="335B74"/>
                </a:solidFill>
              </a:rPr>
              <a:t>(“</a:t>
            </a:r>
            <a:r>
              <a:rPr lang="en-GB" dirty="0">
                <a:solidFill>
                  <a:srgbClr val="335B74"/>
                </a:solidFill>
              </a:rPr>
              <a:t>Great” religions</a:t>
            </a:r>
            <a:r>
              <a:rPr lang="en-GB" dirty="0" smtClean="0">
                <a:solidFill>
                  <a:srgbClr val="335B74"/>
                </a:solidFill>
              </a:rPr>
              <a:t>)</a:t>
            </a:r>
            <a:br>
              <a:rPr lang="en-GB" dirty="0" smtClean="0">
                <a:solidFill>
                  <a:srgbClr val="335B74"/>
                </a:solidFill>
              </a:rPr>
            </a:br>
            <a:r>
              <a:rPr lang="en-GB" dirty="0">
                <a:solidFill>
                  <a:srgbClr val="335B74"/>
                </a:solidFill>
              </a:rPr>
              <a:t/>
            </a:r>
            <a:br>
              <a:rPr lang="en-GB" dirty="0">
                <a:solidFill>
                  <a:srgbClr val="335B74"/>
                </a:solidFill>
              </a:rPr>
            </a:br>
            <a:r>
              <a:rPr lang="en-GB" dirty="0">
                <a:solidFill>
                  <a:srgbClr val="335B74"/>
                </a:solidFill>
              </a:rPr>
              <a:t>Been around a long </a:t>
            </a:r>
            <a:r>
              <a:rPr lang="en-GB" dirty="0" smtClean="0">
                <a:solidFill>
                  <a:srgbClr val="335B74"/>
                </a:solidFill>
              </a:rPr>
              <a:t>time</a:t>
            </a:r>
            <a:r>
              <a:rPr lang="en-GB" dirty="0">
                <a:solidFill>
                  <a:srgbClr val="335B74"/>
                </a:solidFill>
              </a:rPr>
              <a:t/>
            </a:r>
            <a:br>
              <a:rPr lang="en-GB" dirty="0">
                <a:solidFill>
                  <a:srgbClr val="335B74"/>
                </a:solidFill>
              </a:rPr>
            </a:br>
            <a:r>
              <a:rPr lang="en-GB" dirty="0">
                <a:solidFill>
                  <a:srgbClr val="335B74"/>
                </a:solidFill>
              </a:rPr>
              <a:t>Spread over the world (not just through missionary work)</a:t>
            </a:r>
            <a:br>
              <a:rPr lang="en-GB" dirty="0">
                <a:solidFill>
                  <a:srgbClr val="335B74"/>
                </a:solidFill>
              </a:rPr>
            </a:br>
            <a:r>
              <a:rPr lang="en-GB" dirty="0">
                <a:solidFill>
                  <a:srgbClr val="335B74"/>
                </a:solidFill>
              </a:rPr>
              <a:t>Have Scriptures</a:t>
            </a:r>
            <a:br>
              <a:rPr lang="en-GB" dirty="0">
                <a:solidFill>
                  <a:srgbClr val="335B74"/>
                </a:solidFill>
              </a:rPr>
            </a:br>
            <a:endParaRPr lang="en-GB" dirty="0">
              <a:solidFill>
                <a:srgbClr val="335B74"/>
              </a:solidFill>
            </a:endParaRPr>
          </a:p>
          <a:p>
            <a:r>
              <a:rPr lang="en-GB" dirty="0" smtClean="0">
                <a:solidFill>
                  <a:srgbClr val="335B74"/>
                </a:solidFill>
              </a:rPr>
              <a:t>All </a:t>
            </a:r>
            <a:r>
              <a:rPr lang="en-GB" dirty="0">
                <a:solidFill>
                  <a:srgbClr val="335B74"/>
                </a:solidFill>
              </a:rPr>
              <a:t>the Great Religions began with oral traditions</a:t>
            </a:r>
            <a:r>
              <a:rPr lang="en-GB" dirty="0" smtClean="0">
                <a:solidFill>
                  <a:srgbClr val="335B74"/>
                </a:solidFill>
              </a:rPr>
              <a:t>.</a:t>
            </a:r>
          </a:p>
          <a:p>
            <a:r>
              <a:rPr lang="en-GB" dirty="0" smtClean="0">
                <a:solidFill>
                  <a:srgbClr val="335B74"/>
                </a:solidFill>
              </a:rPr>
              <a:t>Hinduism’s </a:t>
            </a:r>
            <a:r>
              <a:rPr lang="en-GB" dirty="0">
                <a:solidFill>
                  <a:srgbClr val="335B74"/>
                </a:solidFill>
              </a:rPr>
              <a:t>roots are in indigenous traditions in </a:t>
            </a:r>
            <a:r>
              <a:rPr lang="en-GB" dirty="0" smtClean="0">
                <a:solidFill>
                  <a:srgbClr val="335B74"/>
                </a:solidFill>
              </a:rPr>
              <a:t>India</a:t>
            </a:r>
          </a:p>
          <a:p>
            <a:r>
              <a:rPr lang="en-GB" dirty="0" smtClean="0">
                <a:solidFill>
                  <a:srgbClr val="335B74"/>
                </a:solidFill>
              </a:rPr>
              <a:t>Judaism </a:t>
            </a:r>
            <a:r>
              <a:rPr lang="en-GB" dirty="0">
                <a:solidFill>
                  <a:srgbClr val="335B74"/>
                </a:solidFill>
              </a:rPr>
              <a:t>is tribal in </a:t>
            </a:r>
            <a:r>
              <a:rPr lang="en-GB" dirty="0" smtClean="0">
                <a:solidFill>
                  <a:srgbClr val="335B74"/>
                </a:solidFill>
              </a:rPr>
              <a:t>origin</a:t>
            </a:r>
          </a:p>
          <a:p>
            <a:r>
              <a:rPr lang="en-GB" dirty="0" smtClean="0">
                <a:solidFill>
                  <a:srgbClr val="335B74"/>
                </a:solidFill>
              </a:rPr>
              <a:t>Christianity </a:t>
            </a:r>
            <a:r>
              <a:rPr lang="en-GB" dirty="0">
                <a:solidFill>
                  <a:srgbClr val="335B74"/>
                </a:solidFill>
              </a:rPr>
              <a:t>was a new religious movement out of Judaism</a:t>
            </a:r>
            <a:br>
              <a:rPr lang="en-GB" dirty="0">
                <a:solidFill>
                  <a:srgbClr val="335B74"/>
                </a:solidFill>
              </a:rPr>
            </a:br>
            <a:r>
              <a:rPr lang="en-GB" dirty="0"/>
              <a:t/>
            </a:r>
            <a:br>
              <a:rPr lang="en-GB" dirty="0"/>
            </a:br>
            <a:endParaRPr lang="en-GB" dirty="0"/>
          </a:p>
          <a:p>
            <a:endParaRPr lang="en-GB" dirty="0"/>
          </a:p>
        </p:txBody>
      </p:sp>
    </p:spTree>
    <p:extLst>
      <p:ext uri="{BB962C8B-B14F-4D97-AF65-F5344CB8AC3E}">
        <p14:creationId xmlns:p14="http://schemas.microsoft.com/office/powerpoint/2010/main" val="3675180440"/>
      </p:ext>
    </p:extLst>
  </p:cSld>
  <p:clrMapOvr>
    <a:masterClrMapping/>
  </p:clrMapOvr>
  <p:timing>
    <p:tnLst>
      <p:par>
        <p:cTn xmlns:p14="http://schemas.microsoft.com/office/powerpoint/2010/mai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buNone/>
            </a:pPr>
            <a:r>
              <a:rPr lang="en-GB" sz="4000" b="1" dirty="0">
                <a:solidFill>
                  <a:schemeClr val="accent1"/>
                </a:solidFill>
              </a:rPr>
              <a:t>Religions of Historical </a:t>
            </a:r>
            <a:r>
              <a:rPr lang="en-GB" sz="4000" b="1" dirty="0" smtClean="0">
                <a:solidFill>
                  <a:schemeClr val="accent1"/>
                </a:solidFill>
              </a:rPr>
              <a:t>Interest</a:t>
            </a:r>
          </a:p>
          <a:p>
            <a:r>
              <a:rPr lang="en-GB" dirty="0" smtClean="0">
                <a:solidFill>
                  <a:schemeClr val="tx2"/>
                </a:solidFill>
              </a:rPr>
              <a:t>“</a:t>
            </a:r>
            <a:r>
              <a:rPr lang="en-GB" dirty="0">
                <a:solidFill>
                  <a:schemeClr val="tx2"/>
                </a:solidFill>
              </a:rPr>
              <a:t>Classical” or “ancient” religions.  “Dead” versus “living” religions</a:t>
            </a:r>
            <a:r>
              <a:rPr lang="en-GB" dirty="0" smtClean="0">
                <a:solidFill>
                  <a:schemeClr val="tx2"/>
                </a:solidFill>
              </a:rPr>
              <a:t>.</a:t>
            </a:r>
          </a:p>
          <a:p>
            <a:r>
              <a:rPr lang="en-GB" dirty="0" smtClean="0">
                <a:solidFill>
                  <a:schemeClr val="tx2"/>
                </a:solidFill>
              </a:rPr>
              <a:t>But few </a:t>
            </a:r>
            <a:r>
              <a:rPr lang="en-GB" dirty="0">
                <a:solidFill>
                  <a:schemeClr val="tx2"/>
                </a:solidFill>
              </a:rPr>
              <a:t>religions have died out.  </a:t>
            </a:r>
            <a:endParaRPr lang="en-GB" dirty="0" smtClean="0">
              <a:solidFill>
                <a:schemeClr val="tx2"/>
              </a:solidFill>
            </a:endParaRPr>
          </a:p>
          <a:p>
            <a:endParaRPr lang="en-GB" dirty="0"/>
          </a:p>
          <a:p>
            <a:endParaRPr lang="en-GB" dirty="0"/>
          </a:p>
          <a:p>
            <a:endParaRPr lang="en-GB" dirty="0"/>
          </a:p>
        </p:txBody>
      </p:sp>
    </p:spTree>
    <p:extLst>
      <p:ext uri="{BB962C8B-B14F-4D97-AF65-F5344CB8AC3E}">
        <p14:creationId xmlns:p14="http://schemas.microsoft.com/office/powerpoint/2010/main" val="1953203901"/>
      </p:ext>
    </p:extLst>
  </p:cSld>
  <p:clrMapOvr>
    <a:masterClrMapping/>
  </p:clrMapOvr>
  <p:timing>
    <p:tnLst>
      <p:par>
        <p:cTn xmlns:p14="http://schemas.microsoft.com/office/powerpoint/2010/mai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114300" indent="0">
              <a:buNone/>
            </a:pPr>
            <a:r>
              <a:rPr lang="en-GB" sz="4000" b="1" dirty="0">
                <a:solidFill>
                  <a:srgbClr val="1CADE4"/>
                </a:solidFill>
              </a:rPr>
              <a:t>Indigenous traditions</a:t>
            </a:r>
            <a:r>
              <a:rPr lang="en-GB" b="1" dirty="0">
                <a:solidFill>
                  <a:srgbClr val="1CADE4"/>
                </a:solidFill>
              </a:rPr>
              <a:t/>
            </a:r>
            <a:br>
              <a:rPr lang="en-GB" b="1" dirty="0">
                <a:solidFill>
                  <a:srgbClr val="1CADE4"/>
                </a:solidFill>
              </a:rPr>
            </a:br>
            <a:endParaRPr lang="en-GB" b="1" dirty="0">
              <a:solidFill>
                <a:srgbClr val="1CADE4"/>
              </a:solidFill>
            </a:endParaRPr>
          </a:p>
          <a:p>
            <a:r>
              <a:rPr lang="en-GB" dirty="0" smtClean="0">
                <a:solidFill>
                  <a:schemeClr val="tx2"/>
                </a:solidFill>
              </a:rPr>
              <a:t>Used </a:t>
            </a:r>
            <a:r>
              <a:rPr lang="en-GB" dirty="0">
                <a:solidFill>
                  <a:schemeClr val="tx2"/>
                </a:solidFill>
              </a:rPr>
              <a:t>to be </a:t>
            </a:r>
            <a:r>
              <a:rPr lang="en-GB" dirty="0" smtClean="0">
                <a:solidFill>
                  <a:schemeClr val="tx2"/>
                </a:solidFill>
              </a:rPr>
              <a:t>called “</a:t>
            </a:r>
            <a:r>
              <a:rPr lang="en-GB" dirty="0">
                <a:solidFill>
                  <a:schemeClr val="tx2"/>
                </a:solidFill>
              </a:rPr>
              <a:t>primitive</a:t>
            </a:r>
            <a:r>
              <a:rPr lang="en-GB" dirty="0" smtClean="0">
                <a:solidFill>
                  <a:schemeClr val="tx2"/>
                </a:solidFill>
              </a:rPr>
              <a:t>” - Against </a:t>
            </a:r>
            <a:r>
              <a:rPr lang="en-GB" dirty="0">
                <a:solidFill>
                  <a:schemeClr val="tx2"/>
                </a:solidFill>
              </a:rPr>
              <a:t>what are these religions being measured? </a:t>
            </a:r>
            <a:endParaRPr lang="en-GB" dirty="0" smtClean="0">
              <a:solidFill>
                <a:schemeClr val="tx2"/>
              </a:solidFill>
            </a:endParaRPr>
          </a:p>
          <a:p>
            <a:r>
              <a:rPr lang="en-GB" dirty="0" smtClean="0">
                <a:solidFill>
                  <a:schemeClr val="tx2"/>
                </a:solidFill>
              </a:rPr>
              <a:t>Indigenous</a:t>
            </a:r>
            <a:r>
              <a:rPr lang="en-GB" dirty="0">
                <a:solidFill>
                  <a:schemeClr val="tx2"/>
                </a:solidFill>
              </a:rPr>
              <a:t>, ie local beliefs of small </a:t>
            </a:r>
            <a:r>
              <a:rPr lang="en-GB" dirty="0" smtClean="0">
                <a:solidFill>
                  <a:schemeClr val="tx2"/>
                </a:solidFill>
              </a:rPr>
              <a:t>communities. Local to a certain area.  </a:t>
            </a:r>
            <a:endParaRPr lang="en-GB" dirty="0">
              <a:solidFill>
                <a:schemeClr val="tx2"/>
              </a:solidFill>
            </a:endParaRPr>
          </a:p>
        </p:txBody>
      </p:sp>
    </p:spTree>
    <p:extLst>
      <p:ext uri="{BB962C8B-B14F-4D97-AF65-F5344CB8AC3E}">
        <p14:creationId xmlns:p14="http://schemas.microsoft.com/office/powerpoint/2010/main" val="3511380311"/>
      </p:ext>
    </p:extLst>
  </p:cSld>
  <p:clrMapOvr>
    <a:masterClrMapping/>
  </p:clrMapOvr>
  <p:timing>
    <p:tnLst>
      <p:par>
        <p:cTn xmlns:p14="http://schemas.microsoft.com/office/powerpoint/2010/mai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114300" indent="0">
              <a:buNone/>
            </a:pPr>
            <a:r>
              <a:rPr lang="en-GB" sz="4000" b="1" dirty="0">
                <a:solidFill>
                  <a:schemeClr val="accent1"/>
                </a:solidFill>
              </a:rPr>
              <a:t>New Religious Movements</a:t>
            </a:r>
            <a:r>
              <a:rPr lang="en-GB" b="1" dirty="0">
                <a:solidFill>
                  <a:schemeClr val="accent1"/>
                </a:solidFill>
              </a:rPr>
              <a:t/>
            </a:r>
            <a:br>
              <a:rPr lang="en-GB" b="1" dirty="0">
                <a:solidFill>
                  <a:schemeClr val="accent1"/>
                </a:solidFill>
              </a:rPr>
            </a:br>
            <a:endParaRPr lang="en-GB" b="1" dirty="0" smtClean="0">
              <a:solidFill>
                <a:schemeClr val="accent1"/>
              </a:solidFill>
            </a:endParaRPr>
          </a:p>
          <a:p>
            <a:r>
              <a:rPr lang="en-GB" dirty="0" smtClean="0">
                <a:solidFill>
                  <a:srgbClr val="335B74"/>
                </a:solidFill>
              </a:rPr>
              <a:t>Term </a:t>
            </a:r>
            <a:r>
              <a:rPr lang="en-GB" dirty="0">
                <a:solidFill>
                  <a:srgbClr val="335B74"/>
                </a:solidFill>
              </a:rPr>
              <a:t>devised by sociologists to replace “cult” – </a:t>
            </a:r>
            <a:r>
              <a:rPr lang="en-GB" dirty="0" smtClean="0">
                <a:solidFill>
                  <a:srgbClr val="335B74"/>
                </a:solidFill>
              </a:rPr>
              <a:t>pejorative.  </a:t>
            </a:r>
          </a:p>
          <a:p>
            <a:r>
              <a:rPr lang="en-GB" dirty="0" smtClean="0">
                <a:solidFill>
                  <a:srgbClr val="335B74"/>
                </a:solidFill>
              </a:rPr>
              <a:t>Specific characteristics</a:t>
            </a:r>
          </a:p>
          <a:p>
            <a:r>
              <a:rPr lang="en-GB" dirty="0" smtClean="0">
                <a:solidFill>
                  <a:srgbClr val="335B74"/>
                </a:solidFill>
              </a:rPr>
              <a:t>Often </a:t>
            </a:r>
            <a:r>
              <a:rPr lang="en-GB" dirty="0">
                <a:solidFill>
                  <a:srgbClr val="335B74"/>
                </a:solidFill>
              </a:rPr>
              <a:t>but not always emerge from existing world religions.  </a:t>
            </a:r>
            <a:endParaRPr lang="en-GB" dirty="0" smtClean="0">
              <a:solidFill>
                <a:srgbClr val="335B74"/>
              </a:solidFill>
            </a:endParaRPr>
          </a:p>
          <a:p>
            <a:r>
              <a:rPr lang="en-GB" dirty="0" smtClean="0">
                <a:solidFill>
                  <a:srgbClr val="335B74"/>
                </a:solidFill>
              </a:rPr>
              <a:t>Term </a:t>
            </a:r>
            <a:r>
              <a:rPr lang="en-GB" dirty="0">
                <a:solidFill>
                  <a:srgbClr val="335B74"/>
                </a:solidFill>
              </a:rPr>
              <a:t>can be applied historically.  </a:t>
            </a:r>
          </a:p>
          <a:p>
            <a:endParaRPr lang="en-GB" dirty="0"/>
          </a:p>
        </p:txBody>
      </p:sp>
    </p:spTree>
    <p:extLst>
      <p:ext uri="{BB962C8B-B14F-4D97-AF65-F5344CB8AC3E}">
        <p14:creationId xmlns:p14="http://schemas.microsoft.com/office/powerpoint/2010/main" val="2976513965"/>
      </p:ext>
    </p:extLst>
  </p:cSld>
  <p:clrMapOvr>
    <a:masterClrMapping/>
  </p:clrMapOvr>
  <p:timing>
    <p:tnLst>
      <p:par>
        <p:cTn xmlns:p14="http://schemas.microsoft.com/office/powerpoint/2010/mai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indent="-342900"/>
            <a:r>
              <a:rPr lang="en-GB" dirty="0" smtClean="0">
                <a:solidFill>
                  <a:schemeClr val="tx2"/>
                </a:solidFill>
              </a:rPr>
              <a:t>“</a:t>
            </a:r>
            <a:r>
              <a:rPr lang="en-GB" dirty="0">
                <a:solidFill>
                  <a:schemeClr val="tx2"/>
                </a:solidFill>
              </a:rPr>
              <a:t>Eastern religion” and “western religion”.  </a:t>
            </a:r>
            <a:endParaRPr lang="en-GB" dirty="0" smtClean="0">
              <a:solidFill>
                <a:schemeClr val="tx2"/>
              </a:solidFill>
            </a:endParaRPr>
          </a:p>
          <a:p>
            <a:pPr indent="-342900"/>
            <a:r>
              <a:rPr lang="en-GB" dirty="0" smtClean="0">
                <a:solidFill>
                  <a:schemeClr val="tx2"/>
                </a:solidFill>
              </a:rPr>
              <a:t>But </a:t>
            </a:r>
            <a:r>
              <a:rPr lang="en-GB" dirty="0">
                <a:solidFill>
                  <a:schemeClr val="tx2"/>
                </a:solidFill>
              </a:rPr>
              <a:t>depends on where we are! </a:t>
            </a:r>
            <a:endParaRPr lang="en-GB" dirty="0" smtClean="0">
              <a:solidFill>
                <a:schemeClr val="tx2"/>
              </a:solidFill>
            </a:endParaRPr>
          </a:p>
          <a:p>
            <a:pPr indent="-342900"/>
            <a:r>
              <a:rPr lang="en-US" dirty="0">
                <a:solidFill>
                  <a:schemeClr val="tx2"/>
                </a:solidFill>
              </a:rPr>
              <a:t>Limitations: the ‘West’. Where we are determines what we know: the ‘western experience’</a:t>
            </a:r>
          </a:p>
          <a:p>
            <a:pPr indent="-342900"/>
            <a:r>
              <a:rPr lang="en-GB" dirty="0" smtClean="0">
                <a:solidFill>
                  <a:schemeClr val="tx2"/>
                </a:solidFill>
              </a:rPr>
              <a:t>European </a:t>
            </a:r>
            <a:r>
              <a:rPr lang="en-GB" dirty="0">
                <a:solidFill>
                  <a:schemeClr val="tx2"/>
                </a:solidFill>
              </a:rPr>
              <a:t>perspective </a:t>
            </a:r>
            <a:r>
              <a:rPr lang="en-GB" dirty="0" smtClean="0">
                <a:solidFill>
                  <a:schemeClr val="tx2"/>
                </a:solidFill>
              </a:rPr>
              <a:t>(</a:t>
            </a:r>
            <a:r>
              <a:rPr lang="en-GB" dirty="0" err="1" smtClean="0">
                <a:solidFill>
                  <a:schemeClr val="tx2"/>
                </a:solidFill>
              </a:rPr>
              <a:t>Corrywright</a:t>
            </a:r>
            <a:r>
              <a:rPr lang="en-GB" dirty="0" smtClean="0">
                <a:solidFill>
                  <a:schemeClr val="tx2"/>
                </a:solidFill>
              </a:rPr>
              <a:t> and Morgan, 22</a:t>
            </a:r>
            <a:r>
              <a:rPr lang="en-GB" dirty="0">
                <a:solidFill>
                  <a:schemeClr val="tx2"/>
                </a:solidFill>
              </a:rPr>
              <a:t>).  Merging of traditions.  </a:t>
            </a:r>
            <a:endParaRPr lang="en-GB" dirty="0" smtClean="0">
              <a:solidFill>
                <a:schemeClr val="tx2"/>
              </a:solidFill>
            </a:endParaRPr>
          </a:p>
          <a:p>
            <a:pPr indent="-342900"/>
            <a:r>
              <a:rPr lang="en-GB" dirty="0" smtClean="0">
                <a:solidFill>
                  <a:schemeClr val="tx2"/>
                </a:solidFill>
              </a:rPr>
              <a:t>Changes </a:t>
            </a:r>
            <a:r>
              <a:rPr lang="en-GB" dirty="0">
                <a:solidFill>
                  <a:schemeClr val="tx2"/>
                </a:solidFill>
              </a:rPr>
              <a:t>– Buddhism may have began in India, but it largely died out there.  </a:t>
            </a:r>
            <a:endParaRPr lang="en-GB" dirty="0" smtClean="0">
              <a:solidFill>
                <a:schemeClr val="tx2"/>
              </a:solidFill>
            </a:endParaRPr>
          </a:p>
          <a:p>
            <a:pPr indent="-342900"/>
            <a:r>
              <a:rPr lang="en-US" dirty="0">
                <a:solidFill>
                  <a:schemeClr val="tx2"/>
                </a:solidFill>
              </a:rPr>
              <a:t>Our orientation to religion is a “western” orientation</a:t>
            </a:r>
            <a:r>
              <a:rPr lang="en-US" dirty="0" smtClean="0">
                <a:solidFill>
                  <a:schemeClr val="tx2"/>
                </a:solidFill>
              </a:rPr>
              <a:t>…</a:t>
            </a:r>
          </a:p>
          <a:p>
            <a:pPr indent="-342900"/>
            <a:endParaRPr lang="en-US" dirty="0"/>
          </a:p>
          <a:p>
            <a:pPr indent="-342900"/>
            <a:endParaRPr lang="en-GB" dirty="0"/>
          </a:p>
          <a:p>
            <a:endParaRPr lang="en-GB" dirty="0"/>
          </a:p>
        </p:txBody>
      </p:sp>
    </p:spTree>
    <p:extLst>
      <p:ext uri="{BB962C8B-B14F-4D97-AF65-F5344CB8AC3E}">
        <p14:creationId xmlns:p14="http://schemas.microsoft.com/office/powerpoint/2010/main" val="2390487673"/>
      </p:ext>
    </p:extLst>
  </p:cSld>
  <p:clrMapOvr>
    <a:masterClrMapping/>
  </p:clrMapOvr>
  <p:timing>
    <p:tnLst>
      <p:par>
        <p:cTn xmlns:p14="http://schemas.microsoft.com/office/powerpoint/2010/mai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7290054" cy="827560"/>
          </a:xfrm>
        </p:spPr>
        <p:txBody>
          <a:bodyPr>
            <a:normAutofit/>
          </a:bodyPr>
          <a:lstStyle/>
          <a:p>
            <a:pPr algn="ctr"/>
            <a:r>
              <a:rPr lang="en-GB" sz="2800" b="1" dirty="0" smtClean="0">
                <a:solidFill>
                  <a:schemeClr val="accent1"/>
                </a:solidFill>
              </a:rPr>
              <a:t>GROUPING RELIGION – SPECIFIC WORLD RELIGIONS</a:t>
            </a:r>
            <a:endParaRPr lang="en-GB" sz="2800" b="1" dirty="0">
              <a:solidFill>
                <a:schemeClr val="accent1"/>
              </a:solidFill>
            </a:endParaRPr>
          </a:p>
        </p:txBody>
      </p:sp>
      <p:sp>
        <p:nvSpPr>
          <p:cNvPr id="3" name="Content Placeholder 2"/>
          <p:cNvSpPr>
            <a:spLocks noGrp="1"/>
          </p:cNvSpPr>
          <p:nvPr>
            <p:ph idx="1"/>
          </p:nvPr>
        </p:nvSpPr>
        <p:spPr/>
        <p:txBody>
          <a:bodyPr/>
          <a:lstStyle/>
          <a:p>
            <a:pPr marL="0" indent="0">
              <a:buNone/>
            </a:pPr>
            <a:r>
              <a:rPr lang="en-GB" dirty="0" smtClean="0">
                <a:solidFill>
                  <a:schemeClr val="tx2"/>
                </a:solidFill>
              </a:rPr>
              <a:t>Gone </a:t>
            </a:r>
            <a:r>
              <a:rPr lang="en-GB" dirty="0">
                <a:solidFill>
                  <a:schemeClr val="tx2"/>
                </a:solidFill>
              </a:rPr>
              <a:t>are the days, in many ways unfortunately, when we can talk of “Christianity”, “Buddhism”, “Hinduism”, “Islam”, </a:t>
            </a:r>
            <a:r>
              <a:rPr lang="en-GB" dirty="0" err="1">
                <a:solidFill>
                  <a:schemeClr val="tx2"/>
                </a:solidFill>
              </a:rPr>
              <a:t>etc</a:t>
            </a:r>
            <a:r>
              <a:rPr lang="en-GB" dirty="0">
                <a:solidFill>
                  <a:schemeClr val="tx2"/>
                </a:solidFill>
              </a:rPr>
              <a:t>, as single entities.  </a:t>
            </a:r>
            <a:endParaRPr lang="en-GB" dirty="0" smtClean="0">
              <a:solidFill>
                <a:schemeClr val="tx2"/>
              </a:solidFill>
            </a:endParaRPr>
          </a:p>
          <a:p>
            <a:pPr marL="0" indent="0">
              <a:buNone/>
            </a:pPr>
            <a:r>
              <a:rPr lang="en-GB" dirty="0" smtClean="0">
                <a:solidFill>
                  <a:schemeClr val="tx2"/>
                </a:solidFill>
              </a:rPr>
              <a:t>Now </a:t>
            </a:r>
            <a:r>
              <a:rPr lang="en-GB" dirty="0">
                <a:solidFill>
                  <a:schemeClr val="tx2"/>
                </a:solidFill>
              </a:rPr>
              <a:t>were read of “</a:t>
            </a:r>
            <a:r>
              <a:rPr lang="en-GB" dirty="0" err="1">
                <a:solidFill>
                  <a:schemeClr val="tx2"/>
                </a:solidFill>
              </a:rPr>
              <a:t>Christianities</a:t>
            </a:r>
            <a:r>
              <a:rPr lang="en-GB" dirty="0">
                <a:solidFill>
                  <a:schemeClr val="tx2"/>
                </a:solidFill>
              </a:rPr>
              <a:t>”, “</a:t>
            </a:r>
            <a:r>
              <a:rPr lang="en-GB" dirty="0" err="1">
                <a:solidFill>
                  <a:schemeClr val="tx2"/>
                </a:solidFill>
              </a:rPr>
              <a:t>Buddhisms</a:t>
            </a:r>
            <a:r>
              <a:rPr lang="en-GB" dirty="0">
                <a:solidFill>
                  <a:schemeClr val="tx2"/>
                </a:solidFill>
              </a:rPr>
              <a:t>”, “Hinduisms” and “</a:t>
            </a:r>
            <a:r>
              <a:rPr lang="en-GB" dirty="0" err="1">
                <a:solidFill>
                  <a:schemeClr val="tx2"/>
                </a:solidFill>
              </a:rPr>
              <a:t>Islams</a:t>
            </a:r>
            <a:r>
              <a:rPr lang="en-GB" dirty="0">
                <a:solidFill>
                  <a:schemeClr val="tx2"/>
                </a:solidFill>
              </a:rPr>
              <a:t>” (emphasis on different figures, different scriptures, </a:t>
            </a:r>
            <a:r>
              <a:rPr lang="en-GB" dirty="0" err="1">
                <a:solidFill>
                  <a:schemeClr val="tx2"/>
                </a:solidFill>
              </a:rPr>
              <a:t>etc</a:t>
            </a:r>
            <a:r>
              <a:rPr lang="en-GB" dirty="0">
                <a:solidFill>
                  <a:schemeClr val="tx2"/>
                </a:solidFill>
              </a:rPr>
              <a:t>).  </a:t>
            </a:r>
            <a:endParaRPr lang="en-GB" dirty="0" smtClean="0">
              <a:solidFill>
                <a:schemeClr val="tx2"/>
              </a:solidFill>
            </a:endParaRPr>
          </a:p>
          <a:p>
            <a:pPr marL="0" indent="0">
              <a:buNone/>
            </a:pPr>
            <a:r>
              <a:rPr lang="en-GB" dirty="0" smtClean="0">
                <a:solidFill>
                  <a:schemeClr val="tx2"/>
                </a:solidFill>
              </a:rPr>
              <a:t>We even look at ATHEISMS!</a:t>
            </a:r>
            <a:endParaRPr lang="en-GB" dirty="0">
              <a:solidFill>
                <a:schemeClr val="tx2"/>
              </a:solidFill>
            </a:endParaRPr>
          </a:p>
          <a:p>
            <a:endParaRPr lang="en-GB" dirty="0"/>
          </a:p>
        </p:txBody>
      </p:sp>
    </p:spTree>
    <p:extLst>
      <p:ext uri="{BB962C8B-B14F-4D97-AF65-F5344CB8AC3E}">
        <p14:creationId xmlns:p14="http://schemas.microsoft.com/office/powerpoint/2010/main" val="433116628"/>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800" b="1" dirty="0" smtClean="0">
                <a:solidFill>
                  <a:schemeClr val="accent1"/>
                </a:solidFill>
              </a:rPr>
              <a:t>What about Spirituality?</a:t>
            </a:r>
            <a:endParaRPr lang="en-GB" sz="2800" b="1" dirty="0">
              <a:solidFill>
                <a:schemeClr val="accent1"/>
              </a:solidFill>
            </a:endParaRPr>
          </a:p>
        </p:txBody>
      </p:sp>
      <p:sp>
        <p:nvSpPr>
          <p:cNvPr id="3" name="Content Placeholder 2"/>
          <p:cNvSpPr>
            <a:spLocks noGrp="1"/>
          </p:cNvSpPr>
          <p:nvPr>
            <p:ph idx="1"/>
          </p:nvPr>
        </p:nvSpPr>
        <p:spPr/>
        <p:txBody>
          <a:bodyPr/>
          <a:lstStyle/>
          <a:p>
            <a:r>
              <a:rPr lang="en-GB" dirty="0" smtClean="0">
                <a:solidFill>
                  <a:schemeClr val="tx2"/>
                </a:solidFill>
              </a:rPr>
              <a:t>Not </a:t>
            </a:r>
            <a:r>
              <a:rPr lang="en-GB" dirty="0">
                <a:solidFill>
                  <a:schemeClr val="tx2"/>
                </a:solidFill>
              </a:rPr>
              <a:t>about institutions and dogma and rules and </a:t>
            </a:r>
            <a:r>
              <a:rPr lang="en-GB" dirty="0" smtClean="0">
                <a:solidFill>
                  <a:schemeClr val="tx2"/>
                </a:solidFill>
              </a:rPr>
              <a:t>collective </a:t>
            </a:r>
            <a:r>
              <a:rPr lang="en-GB" dirty="0">
                <a:solidFill>
                  <a:schemeClr val="tx2"/>
                </a:solidFill>
              </a:rPr>
              <a:t>ritual, but about a person’s own relationship with “the divine” and how they themselves experience their faith. </a:t>
            </a:r>
            <a:endParaRPr lang="en-GB" dirty="0" smtClean="0">
              <a:solidFill>
                <a:schemeClr val="tx2"/>
              </a:solidFill>
            </a:endParaRPr>
          </a:p>
          <a:p>
            <a:endParaRPr lang="en-GB" dirty="0">
              <a:solidFill>
                <a:schemeClr val="tx2"/>
              </a:solidFill>
            </a:endParaRPr>
          </a:p>
          <a:p>
            <a:r>
              <a:rPr lang="en-GB" dirty="0" smtClean="0">
                <a:solidFill>
                  <a:schemeClr val="tx2"/>
                </a:solidFill>
              </a:rPr>
              <a:t>“SBNR”</a:t>
            </a:r>
          </a:p>
          <a:p>
            <a:r>
              <a:rPr lang="en-GB" dirty="0" smtClean="0">
                <a:solidFill>
                  <a:schemeClr val="tx2"/>
                </a:solidFill>
              </a:rPr>
              <a:t>“RBNS” </a:t>
            </a:r>
            <a:endParaRPr lang="en-GB" dirty="0">
              <a:solidFill>
                <a:schemeClr val="tx2"/>
              </a:solidFill>
            </a:endParaRPr>
          </a:p>
        </p:txBody>
      </p:sp>
    </p:spTree>
    <p:extLst>
      <p:ext uri="{BB962C8B-B14F-4D97-AF65-F5344CB8AC3E}">
        <p14:creationId xmlns:p14="http://schemas.microsoft.com/office/powerpoint/2010/main" val="2813827490"/>
      </p:ext>
    </p:extLst>
  </p:cSld>
  <p:clrMapOvr>
    <a:masterClrMapping/>
  </p:clrMapOvr>
  <p:timing>
    <p:tnLst>
      <p:par>
        <p:cTn xmlns:p14="http://schemas.microsoft.com/office/powerpoint/2010/mai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Rot="1" noChangeArrowheads="1"/>
          </p:cNvSpPr>
          <p:nvPr>
            <p:ph type="title"/>
          </p:nvPr>
        </p:nvSpPr>
        <p:spPr>
          <a:xfrm>
            <a:off x="768096" y="585216"/>
            <a:ext cx="7290054" cy="611536"/>
          </a:xfrm>
        </p:spPr>
        <p:txBody>
          <a:bodyPr/>
          <a:lstStyle/>
          <a:p>
            <a:pPr algn="ctr"/>
            <a:r>
              <a:rPr lang="en-GB" sz="2800" b="1" dirty="0">
                <a:solidFill>
                  <a:srgbClr val="1CADE4"/>
                </a:solidFill>
              </a:rPr>
              <a:t>Bibliography</a:t>
            </a:r>
          </a:p>
        </p:txBody>
      </p:sp>
      <p:sp>
        <p:nvSpPr>
          <p:cNvPr id="34819" name="Rectangle 3"/>
          <p:cNvSpPr>
            <a:spLocks noGrp="1" noRot="1" noChangeArrowheads="1"/>
          </p:cNvSpPr>
          <p:nvPr>
            <p:ph type="body" idx="1"/>
          </p:nvPr>
        </p:nvSpPr>
        <p:spPr/>
        <p:txBody>
          <a:bodyPr>
            <a:normAutofit fontScale="85000" lnSpcReduction="20000"/>
          </a:bodyPr>
          <a:lstStyle/>
          <a:p>
            <a:pPr>
              <a:lnSpc>
                <a:spcPct val="90000"/>
              </a:lnSpc>
            </a:pPr>
            <a:r>
              <a:rPr lang="en-GB" sz="2800" dirty="0" err="1">
                <a:solidFill>
                  <a:schemeClr val="tx2"/>
                </a:solidFill>
              </a:rPr>
              <a:t>Chryssides</a:t>
            </a:r>
            <a:r>
              <a:rPr lang="en-GB" sz="2800" dirty="0">
                <a:solidFill>
                  <a:schemeClr val="tx2"/>
                </a:solidFill>
              </a:rPr>
              <a:t>, George and Ron </a:t>
            </a:r>
            <a:r>
              <a:rPr lang="en-GB" sz="2800" dirty="0" err="1">
                <a:solidFill>
                  <a:schemeClr val="tx2"/>
                </a:solidFill>
              </a:rPr>
              <a:t>Geaves</a:t>
            </a:r>
            <a:r>
              <a:rPr lang="en-GB" sz="2800" dirty="0">
                <a:solidFill>
                  <a:schemeClr val="tx2"/>
                </a:solidFill>
              </a:rPr>
              <a:t> (2007) </a:t>
            </a:r>
            <a:r>
              <a:rPr lang="en-GB" sz="2800" i="1" dirty="0">
                <a:solidFill>
                  <a:schemeClr val="tx2"/>
                </a:solidFill>
              </a:rPr>
              <a:t>The Study of Religion.  An Introduction to Key Ideas and Methods</a:t>
            </a:r>
            <a:r>
              <a:rPr lang="en-GB" sz="2800" dirty="0">
                <a:solidFill>
                  <a:schemeClr val="tx2"/>
                </a:solidFill>
              </a:rPr>
              <a:t>, London: Continuum.</a:t>
            </a:r>
            <a:br>
              <a:rPr lang="en-GB" sz="2800" dirty="0">
                <a:solidFill>
                  <a:schemeClr val="tx2"/>
                </a:solidFill>
              </a:rPr>
            </a:br>
            <a:endParaRPr lang="en-GB" sz="2800" dirty="0" smtClean="0">
              <a:solidFill>
                <a:schemeClr val="tx2"/>
              </a:solidFill>
            </a:endParaRPr>
          </a:p>
          <a:p>
            <a:pPr>
              <a:lnSpc>
                <a:spcPct val="90000"/>
              </a:lnSpc>
            </a:pPr>
            <a:r>
              <a:rPr lang="en-GB" sz="2800" dirty="0" err="1">
                <a:solidFill>
                  <a:schemeClr val="tx2"/>
                </a:solidFill>
              </a:rPr>
              <a:t>Corrywright</a:t>
            </a:r>
            <a:r>
              <a:rPr lang="en-GB" sz="2800" dirty="0">
                <a:solidFill>
                  <a:schemeClr val="tx2"/>
                </a:solidFill>
              </a:rPr>
              <a:t>, Dominic and Peggy Morgan (2006) </a:t>
            </a:r>
            <a:r>
              <a:rPr lang="en-GB" sz="2800" i="1" dirty="0">
                <a:solidFill>
                  <a:schemeClr val="tx2"/>
                </a:solidFill>
              </a:rPr>
              <a:t>Get Set for Religious Studies, </a:t>
            </a:r>
            <a:r>
              <a:rPr lang="en-GB" sz="2800" dirty="0">
                <a:solidFill>
                  <a:schemeClr val="tx2"/>
                </a:solidFill>
              </a:rPr>
              <a:t>Edinburgh: Edinburgh University </a:t>
            </a:r>
          </a:p>
          <a:p>
            <a:pPr marL="0" indent="0">
              <a:lnSpc>
                <a:spcPct val="90000"/>
              </a:lnSpc>
              <a:buNone/>
            </a:pPr>
            <a:endParaRPr lang="en-GB" sz="2800" dirty="0">
              <a:solidFill>
                <a:schemeClr val="tx2"/>
              </a:solidFill>
            </a:endParaRPr>
          </a:p>
          <a:p>
            <a:pPr>
              <a:lnSpc>
                <a:spcPct val="90000"/>
              </a:lnSpc>
            </a:pPr>
            <a:r>
              <a:rPr lang="en-GB" sz="2800" dirty="0">
                <a:solidFill>
                  <a:schemeClr val="tx2"/>
                </a:solidFill>
              </a:rPr>
              <a:t>Ford, David F (2006) </a:t>
            </a:r>
            <a:r>
              <a:rPr lang="ja-JP" altLang="en-GB" sz="2800" dirty="0">
                <a:solidFill>
                  <a:schemeClr val="tx2"/>
                </a:solidFill>
                <a:latin typeface="Arial"/>
              </a:rPr>
              <a:t>“</a:t>
            </a:r>
            <a:r>
              <a:rPr lang="en-GB" sz="2800" dirty="0">
                <a:solidFill>
                  <a:schemeClr val="tx2"/>
                </a:solidFill>
              </a:rPr>
              <a:t>Theology</a:t>
            </a:r>
            <a:r>
              <a:rPr lang="ja-JP" altLang="en-GB" sz="2800" dirty="0">
                <a:solidFill>
                  <a:schemeClr val="tx2"/>
                </a:solidFill>
                <a:latin typeface="Arial"/>
              </a:rPr>
              <a:t>”</a:t>
            </a:r>
            <a:r>
              <a:rPr lang="en-GB" sz="2800" dirty="0">
                <a:solidFill>
                  <a:schemeClr val="tx2"/>
                </a:solidFill>
              </a:rPr>
              <a:t> in </a:t>
            </a:r>
            <a:r>
              <a:rPr lang="en-GB" sz="2800" dirty="0" err="1">
                <a:solidFill>
                  <a:schemeClr val="tx2"/>
                </a:solidFill>
              </a:rPr>
              <a:t>Hinnells</a:t>
            </a:r>
            <a:r>
              <a:rPr lang="en-GB" sz="2800" dirty="0">
                <a:solidFill>
                  <a:schemeClr val="tx2"/>
                </a:solidFill>
              </a:rPr>
              <a:t>, John R </a:t>
            </a:r>
            <a:r>
              <a:rPr lang="en-GB" sz="2800" dirty="0" err="1">
                <a:solidFill>
                  <a:schemeClr val="tx2"/>
                </a:solidFill>
              </a:rPr>
              <a:t>ed</a:t>
            </a:r>
            <a:r>
              <a:rPr lang="en-GB" sz="2800" dirty="0">
                <a:solidFill>
                  <a:schemeClr val="tx2"/>
                </a:solidFill>
              </a:rPr>
              <a:t> (2005) </a:t>
            </a:r>
            <a:r>
              <a:rPr lang="en-GB" sz="2800" i="1" dirty="0">
                <a:solidFill>
                  <a:schemeClr val="tx2"/>
                </a:solidFill>
              </a:rPr>
              <a:t>The </a:t>
            </a:r>
            <a:r>
              <a:rPr lang="en-GB" sz="2800" i="1" dirty="0" err="1">
                <a:solidFill>
                  <a:schemeClr val="tx2"/>
                </a:solidFill>
              </a:rPr>
              <a:t>Routledge</a:t>
            </a:r>
            <a:r>
              <a:rPr lang="en-GB" sz="2800" i="1" dirty="0">
                <a:solidFill>
                  <a:schemeClr val="tx2"/>
                </a:solidFill>
              </a:rPr>
              <a:t> Companion to the Study of </a:t>
            </a:r>
            <a:r>
              <a:rPr lang="en-GB" sz="2800" dirty="0">
                <a:solidFill>
                  <a:schemeClr val="tx2"/>
                </a:solidFill>
              </a:rPr>
              <a:t>Religion, London: </a:t>
            </a:r>
            <a:r>
              <a:rPr lang="en-GB" sz="2800" dirty="0" err="1">
                <a:solidFill>
                  <a:schemeClr val="tx2"/>
                </a:solidFill>
              </a:rPr>
              <a:t>Routledge</a:t>
            </a:r>
            <a:r>
              <a:rPr lang="en-GB" sz="2800" dirty="0">
                <a:solidFill>
                  <a:schemeClr val="tx2"/>
                </a:solidFill>
              </a:rPr>
              <a:t>. </a:t>
            </a:r>
            <a:br>
              <a:rPr lang="en-GB" sz="2800" dirty="0">
                <a:solidFill>
                  <a:schemeClr val="tx2"/>
                </a:solidFill>
              </a:rPr>
            </a:br>
            <a:endParaRPr lang="en-GB" sz="2800" dirty="0">
              <a:solidFill>
                <a:schemeClr val="tx2"/>
              </a:solidFill>
            </a:endParaRPr>
          </a:p>
          <a:p>
            <a:pPr>
              <a:lnSpc>
                <a:spcPct val="90000"/>
              </a:lnSpc>
            </a:pPr>
            <a:r>
              <a:rPr lang="en-GB" sz="2800" dirty="0">
                <a:solidFill>
                  <a:schemeClr val="tx2"/>
                </a:solidFill>
              </a:rPr>
              <a:t>Nye, Malory (2003) </a:t>
            </a:r>
            <a:r>
              <a:rPr lang="en-GB" sz="2800" i="1" dirty="0">
                <a:solidFill>
                  <a:schemeClr val="tx2"/>
                </a:solidFill>
              </a:rPr>
              <a:t>Religion the Basics</a:t>
            </a:r>
            <a:r>
              <a:rPr lang="en-GB" sz="2800" dirty="0">
                <a:solidFill>
                  <a:schemeClr val="tx2"/>
                </a:solidFill>
              </a:rPr>
              <a:t>, London: </a:t>
            </a:r>
            <a:r>
              <a:rPr lang="en-GB" sz="2800" dirty="0" err="1">
                <a:solidFill>
                  <a:schemeClr val="tx2"/>
                </a:solidFill>
              </a:rPr>
              <a:t>Routledge</a:t>
            </a:r>
            <a:r>
              <a:rPr lang="en-GB" sz="2800" dirty="0">
                <a:solidFill>
                  <a:schemeClr val="tx2"/>
                </a:solidFill>
              </a:rPr>
              <a:t>. </a:t>
            </a:r>
          </a:p>
        </p:txBody>
      </p:sp>
    </p:spTree>
    <p:extLst>
      <p:ext uri="{BB962C8B-B14F-4D97-AF65-F5344CB8AC3E}">
        <p14:creationId xmlns:p14="http://schemas.microsoft.com/office/powerpoint/2010/main" val="1161886969"/>
      </p:ext>
    </p:extLst>
  </p:cSld>
  <p:clrMapOvr>
    <a:masterClrMapping/>
  </p:clrMapOvr>
  <p:timing>
    <p:tnLst>
      <p:par>
        <p:cTn xmlns:p14="http://schemas.microsoft.com/office/powerpoint/2010/mai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2193</TotalTime>
  <Words>1401</Words>
  <Application>Microsoft Macintosh PowerPoint</Application>
  <PresentationFormat>On-screen Show (4:3)</PresentationFormat>
  <Paragraphs>164</Paragraphs>
  <Slides>40</Slides>
  <Notes>2</Notes>
  <HiddenSlides>0</HiddenSlides>
  <MMClips>0</MMClips>
  <ScaleCrop>false</ScaleCrop>
  <HeadingPairs>
    <vt:vector size="4" baseType="variant">
      <vt:variant>
        <vt:lpstr>Theme</vt:lpstr>
      </vt:variant>
      <vt:variant>
        <vt:i4>1</vt:i4>
      </vt:variant>
      <vt:variant>
        <vt:lpstr>Slide Titles</vt:lpstr>
      </vt:variant>
      <vt:variant>
        <vt:i4>40</vt:i4>
      </vt:variant>
    </vt:vector>
  </HeadingPairs>
  <TitlesOfParts>
    <vt:vector size="41" baseType="lpstr">
      <vt:lpstr>Integral</vt:lpstr>
      <vt:lpstr>Gateway to the Humanities </vt:lpstr>
      <vt:lpstr>Undergraduate Degrees</vt:lpstr>
      <vt:lpstr>EXAMPLES OF Modules Level 4</vt:lpstr>
      <vt:lpstr>EXAMPLES OF Modules Levels 5 &amp; 6</vt:lpstr>
      <vt:lpstr>PowerPoint Presentation</vt:lpstr>
      <vt:lpstr>PowerPoint Presentation</vt:lpstr>
      <vt:lpstr>Why Study Religion?</vt:lpstr>
      <vt:lpstr>Benchmark Statement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Introductions</vt:lpstr>
      <vt:lpstr>Differences between Religious Studies and Theology </vt:lpstr>
      <vt:lpstr> The History of Theology and  Religious Studies </vt:lpstr>
      <vt:lpstr>PowerPoint Presentation</vt:lpstr>
      <vt:lpstr>PowerPoint Presentation</vt:lpstr>
      <vt:lpstr>PowerPoint Presentation</vt:lpstr>
      <vt:lpstr>PowerPoint Presentation</vt:lpstr>
      <vt:lpstr>Methods and approaches</vt:lpstr>
      <vt:lpstr>Focuses</vt:lpstr>
      <vt:lpstr>Some Questions</vt:lpstr>
      <vt:lpstr>PowerPoint Presentation</vt:lpstr>
      <vt:lpstr>Grouping ReligionS </vt:lpstr>
      <vt:lpstr>PowerPoint Presentation</vt:lpstr>
      <vt:lpstr>PowerPoint Presentation</vt:lpstr>
      <vt:lpstr>PowerPoint Presentation</vt:lpstr>
      <vt:lpstr>PowerPoint Presentation</vt:lpstr>
      <vt:lpstr>PowerPoint Presentation</vt:lpstr>
      <vt:lpstr>GROUPING RELIGION – SPECIFIC WORLD RELIGIONS</vt:lpstr>
      <vt:lpstr>What about Spirituality?</vt:lpstr>
      <vt:lpstr>Bibliography</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Self Religions</dc:title>
  <dc:creator>Sarah</dc:creator>
  <cp:lastModifiedBy>Sarah</cp:lastModifiedBy>
  <cp:revision>53</cp:revision>
  <dcterms:created xsi:type="dcterms:W3CDTF">2012-12-03T19:35:23Z</dcterms:created>
  <dcterms:modified xsi:type="dcterms:W3CDTF">2018-05-07T21:37:40Z</dcterms:modified>
</cp:coreProperties>
</file>