
<file path=[Content_Types].xml><?xml version="1.0" encoding="utf-8"?>
<Types xmlns="http://schemas.openxmlformats.org/package/2006/content-types">
  <Default Extension="jpeg" ContentType="image/jpeg"/>
  <Default Extension="png" ContentType="image/png"/>
  <Default Extension="wmv" ContentType="video/x-ms-wmv"/>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fonts/font1.fntdata" ContentType="application/x-fontdata"/>
  <Override PartName="/ppt/fonts/font2.fntdata" ContentType="application/x-fontdata"/>
  <Override PartName="/ppt/fonts/font3.fntdata" ContentType="application/x-fontdata"/>
  <Override PartName="/ppt/fonts/font4.fntdata" ContentType="application/x-fontdata"/>
  <Override PartName="/ppt/fonts/font5.fntdata" ContentType="application/x-fontdata"/>
  <Override PartName="/ppt/fonts/font6.fntdata" ContentType="application/x-fontdata"/>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4"/>
  </p:notesMasterIdLst>
  <p:sldIdLst>
    <p:sldId id="317" r:id="rId3"/>
    <p:sldId id="258" r:id="rId5"/>
    <p:sldId id="259" r:id="rId6"/>
    <p:sldId id="260" r:id="rId7"/>
    <p:sldId id="261" r:id="rId8"/>
    <p:sldId id="262" r:id="rId9"/>
    <p:sldId id="263" r:id="rId10"/>
    <p:sldId id="269" r:id="rId11"/>
    <p:sldId id="273" r:id="rId12"/>
  </p:sldIdLst>
  <p:sldSz cx="12190095" cy="6858000"/>
  <p:notesSz cx="6858000" cy="9144000"/>
  <p:embeddedFontLst>
    <p:embeddedFont>
      <p:font typeface="微软雅黑" panose="020B0503020204020204" pitchFamily="34" charset="-122"/>
      <p:regular r:id="rId16"/>
    </p:embeddedFont>
    <p:embeddedFont>
      <p:font typeface="华文黑体" panose="02010600040101010101" pitchFamily="2" charset="-122"/>
      <p:regular r:id="rId17"/>
    </p:embeddedFont>
    <p:embeddedFont>
      <p:font typeface="Calibri" panose="020F0502020204030204" charset="0"/>
      <p:regular r:id="rId18"/>
      <p:bold r:id="rId19"/>
      <p:italic r:id="rId20"/>
      <p:boldItalic r:id="rId21"/>
    </p:embeddedFont>
  </p:embeddedFontLst>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66CC"/>
    <a:srgbClr val="53D2FF"/>
    <a:srgbClr val="00458A"/>
    <a:srgbClr val="2FC9FF"/>
    <a:srgbClr val="41A0DA"/>
    <a:srgbClr val="000000"/>
    <a:srgbClr val="63BBD7"/>
    <a:srgbClr val="FFB829"/>
    <a:srgbClr val="D28C00"/>
    <a:srgbClr val="F2A1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0809" autoAdjust="0"/>
    <p:restoredTop sz="94595" autoAdjust="0"/>
  </p:normalViewPr>
  <p:slideViewPr>
    <p:cSldViewPr>
      <p:cViewPr>
        <p:scale>
          <a:sx n="116" d="100"/>
          <a:sy n="116" d="100"/>
        </p:scale>
        <p:origin x="-630" y="-54"/>
      </p:cViewPr>
      <p:guideLst>
        <p:guide orient="horz" pos="2160"/>
        <p:guide pos="3867"/>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2563"/>
    </p:cViewPr>
  </p:sorter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6.xml"/><Relationship Id="rId8" Type="http://schemas.openxmlformats.org/officeDocument/2006/relationships/slide" Target="slides/slide5.xml"/><Relationship Id="rId7" Type="http://schemas.openxmlformats.org/officeDocument/2006/relationships/slide" Target="slides/slide4.xml"/><Relationship Id="rId6" Type="http://schemas.openxmlformats.org/officeDocument/2006/relationships/slide" Target="slides/slide3.xml"/><Relationship Id="rId5" Type="http://schemas.openxmlformats.org/officeDocument/2006/relationships/slide" Target="slides/slide2.xml"/><Relationship Id="rId4" Type="http://schemas.openxmlformats.org/officeDocument/2006/relationships/notesMaster" Target="notesMasters/notesMaster1.xml"/><Relationship Id="rId3" Type="http://schemas.openxmlformats.org/officeDocument/2006/relationships/slide" Target="slides/slide1.xml"/><Relationship Id="rId21" Type="http://schemas.openxmlformats.org/officeDocument/2006/relationships/font" Target="fonts/font6.fntdata"/><Relationship Id="rId20" Type="http://schemas.openxmlformats.org/officeDocument/2006/relationships/font" Target="fonts/font5.fntdata"/><Relationship Id="rId2" Type="http://schemas.openxmlformats.org/officeDocument/2006/relationships/theme" Target="theme/theme1.xml"/><Relationship Id="rId19" Type="http://schemas.openxmlformats.org/officeDocument/2006/relationships/font" Target="fonts/font4.fntdata"/><Relationship Id="rId18" Type="http://schemas.openxmlformats.org/officeDocument/2006/relationships/font" Target="fonts/font3.fntdata"/><Relationship Id="rId17" Type="http://schemas.openxmlformats.org/officeDocument/2006/relationships/font" Target="fonts/font2.fntdata"/><Relationship Id="rId16" Type="http://schemas.openxmlformats.org/officeDocument/2006/relationships/font" Target="fonts/font1.fntdata"/><Relationship Id="rId15" Type="http://schemas.openxmlformats.org/officeDocument/2006/relationships/tableStyles" Target="tableStyles.xml"/><Relationship Id="rId14" Type="http://schemas.openxmlformats.org/officeDocument/2006/relationships/viewProps" Target="viewProps.xml"/><Relationship Id="rId13" Type="http://schemas.openxmlformats.org/officeDocument/2006/relationships/presProps" Target="presProps.xml"/><Relationship Id="rId12" Type="http://schemas.openxmlformats.org/officeDocument/2006/relationships/slide" Target="slides/slide9.xml"/><Relationship Id="rId11" Type="http://schemas.openxmlformats.org/officeDocument/2006/relationships/slide" Target="slides/slide8.xml"/><Relationship Id="rId10" Type="http://schemas.openxmlformats.org/officeDocument/2006/relationships/slide" Target="slides/slide7.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470E5BC-B417-466E-A76A-1359E7C5B0BB}" type="datetimeFigureOut">
              <a:rPr lang="zh-CN" altLang="en-US" smtClean="0"/>
            </a:fld>
            <a:endParaRPr lang="zh-CN" altLang="en-US"/>
          </a:p>
        </p:txBody>
      </p:sp>
      <p:sp>
        <p:nvSpPr>
          <p:cNvPr id="4" name="幻灯片图像占位符 3"/>
          <p:cNvSpPr>
            <a:spLocks noGrp="1" noRot="1" noChangeAspect="1"/>
          </p:cNvSpPr>
          <p:nvPr>
            <p:ph type="sldImg" idx="2"/>
          </p:nvPr>
        </p:nvSpPr>
        <p:spPr>
          <a:xfrm>
            <a:off x="382588" y="685800"/>
            <a:ext cx="6092825" cy="34290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41E0E0E2-7263-44C4-AAA9-733DBA7BD205}" type="slidenum">
              <a:rPr lang="zh-CN" altLang="en-US" smtClean="0"/>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9.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41E0E0E2-7263-44C4-AAA9-733DBA7BD205}" type="slidenum">
              <a:rPr lang="zh-CN" altLang="en-US" smtClean="0"/>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41E0E0E2-7263-44C4-AAA9-733DBA7BD205}" type="slidenum">
              <a:rPr lang="zh-CN" altLang="en-US" smtClean="0"/>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41E0E0E2-7263-44C4-AAA9-733DBA7BD205}" type="slidenum">
              <a:rPr lang="zh-CN" altLang="en-US" smtClean="0"/>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41E0E0E2-7263-44C4-AAA9-733DBA7BD205}" type="slidenum">
              <a:rPr lang="zh-CN" altLang="en-US" smtClean="0"/>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41E0E0E2-7263-44C4-AAA9-733DBA7BD205}" type="slidenum">
              <a:rPr lang="zh-CN" altLang="en-US" smtClean="0"/>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41E0E0E2-7263-44C4-AAA9-733DBA7BD205}" type="slidenum">
              <a:rPr lang="zh-CN" altLang="en-US" smtClean="0"/>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41E0E0E2-7263-44C4-AAA9-733DBA7BD205}" type="slidenum">
              <a:rPr lang="zh-CN" altLang="en-US" smtClean="0"/>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41E0E0E2-7263-44C4-AAA9-733DBA7BD205}" type="slidenum">
              <a:rPr lang="zh-CN" altLang="en-US" smtClean="0"/>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41E0E0E2-7263-44C4-AAA9-733DBA7BD205}" type="slidenum">
              <a:rPr lang="zh-CN" altLang="en-US" smtClean="0"/>
            </a:fld>
            <a:endParaRPr lang="zh-CN"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4" Type="http://schemas.openxmlformats.org/officeDocument/2006/relationships/image" Target="../media/image2.png"/><Relationship Id="rId3" Type="http://schemas.microsoft.com/office/2007/relationships/media" Target="../media/media1.wmv"/><Relationship Id="rId2" Type="http://schemas.openxmlformats.org/officeDocument/2006/relationships/video" Target="../media/media1.wmv"/><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节标题">
    <p:spTree>
      <p:nvGrpSpPr>
        <p:cNvPr id="1" name=""/>
        <p:cNvGrpSpPr/>
        <p:nvPr/>
      </p:nvGrpSpPr>
      <p:grpSpPr>
        <a:xfrm>
          <a:off x="0" y="0"/>
          <a:ext cx="0" cy="0"/>
          <a:chOff x="0" y="0"/>
          <a:chExt cx="0" cy="0"/>
        </a:xfrm>
      </p:grpSpPr>
      <p:pic>
        <p:nvPicPr>
          <p:cNvPr id="2050" name="Picture 2" descr="D:\360data\重要数据\桌面\Hi-Tech Logo Re[00_00_10][20140808-141553-1].JPG"/>
          <p:cNvPicPr>
            <a:picLocks noChangeAspect="1" noChangeArrowheads="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spd="slow">
    <p:push dir="r"/>
  </p:transition>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两栏内容">
    <p:spTree>
      <p:nvGrpSpPr>
        <p:cNvPr id="1" name=""/>
        <p:cNvGrpSpPr/>
        <p:nvPr/>
      </p:nvGrpSpPr>
      <p:grpSpPr>
        <a:xfrm>
          <a:off x="0" y="0"/>
          <a:ext cx="0" cy="0"/>
          <a:chOff x="0" y="0"/>
          <a:chExt cx="0" cy="0"/>
        </a:xfrm>
      </p:grpSpPr>
      <p:pic>
        <p:nvPicPr>
          <p:cNvPr id="3" name="Hi-Tech Logo Reveal 02_1.wmv">
            <a:hlinkClick r:id="" action="ppaction://media"/>
          </p:cNvPr>
          <p:cNvPicPr>
            <a:picLocks noChangeAspect="1"/>
          </p:cNvPicPr>
          <p:nvPr>
            <a:videoFile r:link="rId2"/>
            <p:extLst>
              <p:ext uri="{DAA4B4D4-6D71-4841-9C94-3DE7FCFB9230}">
                <p14:media xmlns:p14="http://schemas.microsoft.com/office/powerpoint/2010/main" r:embed="rId3"/>
              </p:ext>
            </p:extLst>
          </p:nvPr>
        </p:nvPicPr>
        <p:blipFill>
          <a:blip r:embed="rId4" cstate="print"/>
          <a:stretch>
            <a:fillRect/>
          </a:stretch>
        </p:blipFill>
        <p:spPr>
          <a:xfrm>
            <a:off x="0" y="0"/>
            <a:ext cx="12190413" cy="6856413"/>
          </a:xfrm>
          <a:prstGeom prst="rect">
            <a:avLst/>
          </a:prstGeom>
        </p:spPr>
      </p:pic>
    </p:spTree>
  </p:cSld>
  <p:clrMapOvr>
    <a:masterClrMapping/>
  </p:clrMapOvr>
  <p:transition spd="slow">
    <p:push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mediacall" presetSubtype="0" fill="hold" nodeType="afterEffect">
                                  <p:stCondLst>
                                    <p:cond delay="0"/>
                                  </p:stCondLst>
                                  <p:childTnLst>
                                    <p:cmd type="call" cmd="togglePause">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childTnLst>
        </p:cTn>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lvl1pPr>
              <a:defRPr/>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609521" y="1535113"/>
            <a:ext cx="5386216"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endParaRPr lang="zh-CN" altLang="en-US" smtClean="0"/>
          </a:p>
        </p:txBody>
      </p:sp>
      <p:sp>
        <p:nvSpPr>
          <p:cNvPr id="4" name="内容占位符 3"/>
          <p:cNvSpPr>
            <a:spLocks noGrp="1"/>
          </p:cNvSpPr>
          <p:nvPr>
            <p:ph sz="half" idx="2"/>
          </p:nvPr>
        </p:nvSpPr>
        <p:spPr>
          <a:xfrm>
            <a:off x="609521" y="2174875"/>
            <a:ext cx="5386216"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p:nvPr>
        </p:nvSpPr>
        <p:spPr>
          <a:xfrm>
            <a:off x="6192561" y="1535113"/>
            <a:ext cx="5388332"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endParaRPr lang="zh-CN" altLang="en-US" smtClean="0"/>
          </a:p>
        </p:txBody>
      </p:sp>
      <p:sp>
        <p:nvSpPr>
          <p:cNvPr id="6" name="内容占位符 5"/>
          <p:cNvSpPr>
            <a:spLocks noGrp="1"/>
          </p:cNvSpPr>
          <p:nvPr>
            <p:ph sz="quarter" idx="4"/>
          </p:nvPr>
        </p:nvSpPr>
        <p:spPr>
          <a:xfrm>
            <a:off x="6192561" y="2174875"/>
            <a:ext cx="5388332"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日期占位符 6"/>
          <p:cNvSpPr>
            <a:spLocks noGrp="1"/>
          </p:cNvSpPr>
          <p:nvPr>
            <p:ph type="dt" sz="half" idx="10"/>
          </p:nvPr>
        </p:nvSpPr>
        <p:spPr/>
        <p:txBody>
          <a:bodyPr/>
          <a:lstStyle/>
          <a:p>
            <a:fld id="{530820CF-B880-4189-942D-D702A7CBA730}" type="datetimeFigureOut">
              <a:rPr lang="zh-CN" altLang="en-US" smtClean="0"/>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0C913308-F349-4B6D-A68A-DD1791B4A57B}" type="slidenum">
              <a:rPr lang="zh-CN" altLang="en-US" smtClean="0"/>
            </a:fld>
            <a:endParaRPr lang="zh-CN" altLang="en-US"/>
          </a:p>
        </p:txBody>
      </p:sp>
    </p:spTree>
  </p:cSld>
  <p:clrMapOvr>
    <a:masterClrMapping/>
  </p:clrMapOvr>
  <p:transition spd="slow">
    <p:push dir="r"/>
  </p:transition>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fld id="{530820CF-B880-4189-942D-D702A7CBA730}" type="datetimeFigureOut">
              <a:rPr lang="zh-CN" altLang="en-US" smtClean="0"/>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0C913308-F349-4B6D-A68A-DD1791B4A57B}" type="slidenum">
              <a:rPr lang="zh-CN" altLang="en-US" smtClean="0"/>
            </a:fld>
            <a:endParaRPr lang="zh-CN" altLang="en-US"/>
          </a:p>
        </p:txBody>
      </p:sp>
    </p:spTree>
  </p:cSld>
  <p:clrMapOvr>
    <a:masterClrMapping/>
  </p:clrMapOvr>
  <p:transition spd="slow">
    <p:push dir="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530820CF-B880-4189-942D-D702A7CBA730}" type="datetimeFigureOut">
              <a:rPr lang="zh-CN" altLang="en-US" smtClean="0"/>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0C913308-F349-4B6D-A68A-DD1791B4A57B}" type="slidenum">
              <a:rPr lang="zh-CN" altLang="en-US" smtClean="0"/>
            </a:fld>
            <a:endParaRPr lang="zh-CN" altLang="en-US"/>
          </a:p>
        </p:txBody>
      </p:sp>
    </p:spTree>
  </p:cSld>
  <p:clrMapOvr>
    <a:masterClrMapping/>
  </p:clrMapOvr>
  <p:transition spd="slow">
    <p:push dir="r"/>
  </p:transition>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609521" y="273050"/>
            <a:ext cx="4010562" cy="1162050"/>
          </a:xfrm>
        </p:spPr>
        <p:txBody>
          <a:bodyPr anchor="b"/>
          <a:lstStyle>
            <a:lvl1pPr algn="l">
              <a:defRPr sz="2000" b="1"/>
            </a:lvl1pPr>
          </a:lstStyle>
          <a:p>
            <a:r>
              <a:rPr lang="zh-CN" altLang="en-US" smtClean="0"/>
              <a:t>单击此处编辑母版标题样式</a:t>
            </a:r>
            <a:endParaRPr lang="zh-CN" altLang="en-US"/>
          </a:p>
        </p:txBody>
      </p:sp>
      <p:sp>
        <p:nvSpPr>
          <p:cNvPr id="3" name="内容占位符 2"/>
          <p:cNvSpPr>
            <a:spLocks noGrp="1"/>
          </p:cNvSpPr>
          <p:nvPr>
            <p:ph idx="1"/>
          </p:nvPr>
        </p:nvSpPr>
        <p:spPr>
          <a:xfrm>
            <a:off x="4766113" y="273051"/>
            <a:ext cx="6814779"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文本占位符 3"/>
          <p:cNvSpPr>
            <a:spLocks noGrp="1"/>
          </p:cNvSpPr>
          <p:nvPr>
            <p:ph type="body" sz="half" idx="2"/>
          </p:nvPr>
        </p:nvSpPr>
        <p:spPr>
          <a:xfrm>
            <a:off x="609521" y="1435101"/>
            <a:ext cx="4010562"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nvPr>
        </p:nvSpPr>
        <p:spPr/>
        <p:txBody>
          <a:bodyPr/>
          <a:lstStyle/>
          <a:p>
            <a:fld id="{530820CF-B880-4189-942D-D702A7CBA730}"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0C913308-F349-4B6D-A68A-DD1791B4A57B}" type="slidenum">
              <a:rPr lang="zh-CN" altLang="en-US" smtClean="0"/>
            </a:fld>
            <a:endParaRPr lang="zh-CN" altLang="en-US"/>
          </a:p>
        </p:txBody>
      </p:sp>
    </p:spTree>
  </p:cSld>
  <p:clrMapOvr>
    <a:masterClrMapping/>
  </p:clrMapOvr>
  <p:transition spd="slow">
    <p:push dir="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2389406" y="4800600"/>
            <a:ext cx="7314248" cy="566738"/>
          </a:xfrm>
        </p:spPr>
        <p:txBody>
          <a:bodyPr anchor="b"/>
          <a:lstStyle>
            <a:lvl1pPr algn="l">
              <a:defRPr sz="2000" b="1"/>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2389406" y="612775"/>
            <a:ext cx="7314248"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2389406" y="5367338"/>
            <a:ext cx="7314248"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nvPr>
        </p:nvSpPr>
        <p:spPr/>
        <p:txBody>
          <a:bodyPr/>
          <a:lstStyle/>
          <a:p>
            <a:fld id="{530820CF-B880-4189-942D-D702A7CBA730}"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0C913308-F349-4B6D-A68A-DD1791B4A57B}" type="slidenum">
              <a:rPr lang="zh-CN" altLang="en-US" smtClean="0"/>
            </a:fld>
            <a:endParaRPr lang="zh-CN" altLang="en-US"/>
          </a:p>
        </p:txBody>
      </p:sp>
    </p:spTree>
  </p:cSld>
  <p:clrMapOvr>
    <a:masterClrMapping/>
  </p:clrMapOvr>
  <p:transition spd="slow">
    <p:push dir="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530820CF-B880-4189-942D-D702A7CBA730}"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0C913308-F349-4B6D-A68A-DD1791B4A57B}" type="slidenum">
              <a:rPr lang="zh-CN" altLang="en-US" smtClean="0"/>
            </a:fld>
            <a:endParaRPr lang="zh-CN" altLang="en-US"/>
          </a:p>
        </p:txBody>
      </p:sp>
    </p:spTree>
  </p:cSld>
  <p:clrMapOvr>
    <a:masterClrMapping/>
  </p:clrMapOvr>
  <p:transition spd="slow">
    <p:push dir="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vertTitleAndTx" preserve="1">
  <p:cSld name="垂直排列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838049" y="274639"/>
            <a:ext cx="2742843" cy="5851525"/>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609521" y="274639"/>
            <a:ext cx="8025355" cy="5851525"/>
          </a:xfrm>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530820CF-B880-4189-942D-D702A7CBA730}"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0C913308-F349-4B6D-A68A-DD1791B4A57B}" type="slidenum">
              <a:rPr lang="zh-CN" altLang="en-US" smtClean="0"/>
            </a:fld>
            <a:endParaRPr lang="zh-CN" altLang="en-US"/>
          </a:p>
        </p:txBody>
      </p:sp>
    </p:spTree>
  </p:cSld>
  <p:clrMapOvr>
    <a:masterClrMapping/>
  </p:clrMapOvr>
  <p:transition spd="slow">
    <p:push dir="r"/>
  </p:transition>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0"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609521" y="274638"/>
            <a:ext cx="10971372" cy="1143000"/>
          </a:xfrm>
          <a:prstGeom prst="rect">
            <a:avLst/>
          </a:prstGeom>
        </p:spPr>
        <p:txBody>
          <a:bodyPr vert="horz" lIns="91440" tIns="45720" rIns="91440" bIns="45720" rtlCol="0" anchor="ctr">
            <a:normAutofit/>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609521" y="1600201"/>
            <a:ext cx="10971372" cy="4525963"/>
          </a:xfrm>
          <a:prstGeom prst="rect">
            <a:avLst/>
          </a:prstGeom>
        </p:spPr>
        <p:txBody>
          <a:bodyPr vert="horz" lIns="91440" tIns="45720" rIns="91440" bIns="4572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2"/>
          </p:nvPr>
        </p:nvSpPr>
        <p:spPr>
          <a:xfrm>
            <a:off x="609520" y="6356351"/>
            <a:ext cx="284443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30820CF-B880-4189-942D-D702A7CBA730}" type="datetimeFigureOut">
              <a:rPr lang="zh-CN" altLang="en-US" smtClean="0"/>
            </a:fld>
            <a:endParaRPr lang="zh-CN" altLang="en-US"/>
          </a:p>
        </p:txBody>
      </p:sp>
      <p:sp>
        <p:nvSpPr>
          <p:cNvPr id="5" name="页脚占位符 4"/>
          <p:cNvSpPr>
            <a:spLocks noGrp="1"/>
          </p:cNvSpPr>
          <p:nvPr>
            <p:ph type="ftr" sz="quarter" idx="3"/>
          </p:nvPr>
        </p:nvSpPr>
        <p:spPr>
          <a:xfrm>
            <a:off x="4165058" y="6356351"/>
            <a:ext cx="3860297"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灯片编号占位符 5"/>
          <p:cNvSpPr>
            <a:spLocks noGrp="1"/>
          </p:cNvSpPr>
          <p:nvPr>
            <p:ph type="sldNum" sz="quarter" idx="4"/>
          </p:nvPr>
        </p:nvSpPr>
        <p:spPr>
          <a:xfrm>
            <a:off x="8736463" y="6356351"/>
            <a:ext cx="284443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C913308-F349-4B6D-A68A-DD1791B4A57B}" type="slidenum">
              <a:rPr lang="zh-CN" altLang="en-US" smtClean="0"/>
            </a:fld>
            <a:endParaRPr lang="zh-CN"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Lst>
  <p:transition spd="slow">
    <p:push dir="r"/>
  </p:transition>
  <p:timing>
    <p:tnLst>
      <p:par>
        <p:cTn id="1" dur="indefinite" restart="never" nodeType="tmRoot"/>
      </p:par>
    </p:tnLst>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9" Type="http://schemas.openxmlformats.org/officeDocument/2006/relationships/slideLayout" Target="../slideLayouts/slideLayout1.xml"/><Relationship Id="rId8" Type="http://schemas.openxmlformats.org/officeDocument/2006/relationships/image" Target="../media/image10.jpeg"/><Relationship Id="rId7" Type="http://schemas.openxmlformats.org/officeDocument/2006/relationships/image" Target="../media/image9.jpeg"/><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 Id="rId3" Type="http://schemas.openxmlformats.org/officeDocument/2006/relationships/image" Target="../media/image5.png"/><Relationship Id="rId2" Type="http://schemas.openxmlformats.org/officeDocument/2006/relationships/image" Target="../media/image4.png"/><Relationship Id="rId10" Type="http://schemas.openxmlformats.org/officeDocument/2006/relationships/notesSlide" Target="../notesSlides/notesSlide1.xml"/><Relationship Id="rId1" Type="http://schemas.openxmlformats.org/officeDocument/2006/relationships/image" Target="../media/image3.png"/></Relationships>
</file>

<file path=ppt/slides/_rels/slide2.xml.rels><?xml version="1.0" encoding="UTF-8" standalone="yes"?>
<Relationships xmlns="http://schemas.openxmlformats.org/package/2006/relationships"><Relationship Id="rId8" Type="http://schemas.openxmlformats.org/officeDocument/2006/relationships/notesSlide" Target="../notesSlides/notesSlide2.xml"/><Relationship Id="rId7" Type="http://schemas.openxmlformats.org/officeDocument/2006/relationships/slideLayout" Target="../slideLayouts/slideLayout1.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image" Target="../media/image3.png"/></Relationships>
</file>

<file path=ppt/slides/_rels/slide3.xml.rels><?xml version="1.0" encoding="UTF-8" standalone="yes"?>
<Relationships xmlns="http://schemas.openxmlformats.org/package/2006/relationships"><Relationship Id="rId4" Type="http://schemas.openxmlformats.org/officeDocument/2006/relationships/notesSlide" Target="../notesSlides/notesSlide3.xml"/><Relationship Id="rId3" Type="http://schemas.openxmlformats.org/officeDocument/2006/relationships/slideLayout" Target="../slideLayouts/slideLayout1.xml"/><Relationship Id="rId2" Type="http://schemas.openxmlformats.org/officeDocument/2006/relationships/tags" Target="../tags/tag1.xml"/><Relationship Id="rId1" Type="http://schemas.openxmlformats.org/officeDocument/2006/relationships/image" Target="../media/image11.jpeg"/></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1.xml"/><Relationship Id="rId1" Type="http://schemas.openxmlformats.org/officeDocument/2006/relationships/tags" Target="../tags/tag2.xml"/></Relationships>
</file>

<file path=ppt/slides/_rels/slide5.xml.rels><?xml version="1.0" encoding="UTF-8" standalone="yes"?>
<Relationships xmlns="http://schemas.openxmlformats.org/package/2006/relationships"><Relationship Id="rId4" Type="http://schemas.openxmlformats.org/officeDocument/2006/relationships/notesSlide" Target="../notesSlides/notesSlide5.xml"/><Relationship Id="rId3" Type="http://schemas.openxmlformats.org/officeDocument/2006/relationships/slideLayout" Target="../slideLayouts/slideLayout1.xml"/><Relationship Id="rId2" Type="http://schemas.openxmlformats.org/officeDocument/2006/relationships/tags" Target="../tags/tag3.xml"/><Relationship Id="rId1" Type="http://schemas.openxmlformats.org/officeDocument/2006/relationships/image" Target="../media/image12.jpeg"/></Relationships>
</file>

<file path=ppt/slides/_rels/slide6.xml.rels><?xml version="1.0" encoding="UTF-8" standalone="yes"?>
<Relationships xmlns="http://schemas.openxmlformats.org/package/2006/relationships"><Relationship Id="rId5" Type="http://schemas.openxmlformats.org/officeDocument/2006/relationships/notesSlide" Target="../notesSlides/notesSlide6.xml"/><Relationship Id="rId4" Type="http://schemas.openxmlformats.org/officeDocument/2006/relationships/slideLayout" Target="../slideLayouts/slideLayout1.xml"/><Relationship Id="rId3" Type="http://schemas.openxmlformats.org/officeDocument/2006/relationships/tags" Target="../tags/tag4.xml"/><Relationship Id="rId2" Type="http://schemas.openxmlformats.org/officeDocument/2006/relationships/image" Target="../media/image14.jpeg"/><Relationship Id="rId1" Type="http://schemas.openxmlformats.org/officeDocument/2006/relationships/image" Target="../media/image13.jpeg"/></Relationships>
</file>

<file path=ppt/slides/_rels/slide7.xml.rels><?xml version="1.0" encoding="UTF-8" standalone="yes"?>
<Relationships xmlns="http://schemas.openxmlformats.org/package/2006/relationships"><Relationship Id="rId4" Type="http://schemas.openxmlformats.org/officeDocument/2006/relationships/notesSlide" Target="../notesSlides/notesSlide7.xml"/><Relationship Id="rId3" Type="http://schemas.openxmlformats.org/officeDocument/2006/relationships/slideLayout" Target="../slideLayouts/slideLayout1.xml"/><Relationship Id="rId2" Type="http://schemas.openxmlformats.org/officeDocument/2006/relationships/tags" Target="../tags/tag5.xml"/><Relationship Id="rId1" Type="http://schemas.openxmlformats.org/officeDocument/2006/relationships/image" Target="../media/image15.jpeg"/></Relationships>
</file>

<file path=ppt/slides/_rels/slide8.xml.rels><?xml version="1.0" encoding="UTF-8" standalone="yes"?>
<Relationships xmlns="http://schemas.openxmlformats.org/package/2006/relationships"><Relationship Id="rId7" Type="http://schemas.openxmlformats.org/officeDocument/2006/relationships/notesSlide" Target="../notesSlides/notesSlide8.xml"/><Relationship Id="rId6" Type="http://schemas.openxmlformats.org/officeDocument/2006/relationships/slideLayout" Target="../slideLayouts/slideLayout1.xml"/><Relationship Id="rId5" Type="http://schemas.openxmlformats.org/officeDocument/2006/relationships/tags" Target="../tags/tag6.xml"/><Relationship Id="rId4" Type="http://schemas.openxmlformats.org/officeDocument/2006/relationships/image" Target="../media/image19.jpeg"/><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image" Target="../media/image16.jpeg"/></Relationships>
</file>

<file path=ppt/slides/_rels/slide9.xml.rels><?xml version="1.0" encoding="UTF-8" standalone="yes"?>
<Relationships xmlns="http://schemas.openxmlformats.org/package/2006/relationships"><Relationship Id="rId5" Type="http://schemas.openxmlformats.org/officeDocument/2006/relationships/notesSlide" Target="../notesSlides/notesSlide9.xml"/><Relationship Id="rId4" Type="http://schemas.openxmlformats.org/officeDocument/2006/relationships/slideLayout" Target="../slideLayouts/slideLayout1.xml"/><Relationship Id="rId3" Type="http://schemas.openxmlformats.org/officeDocument/2006/relationships/tags" Target="../tags/tag7.xml"/><Relationship Id="rId2" Type="http://schemas.openxmlformats.org/officeDocument/2006/relationships/image" Target="../media/image21.png"/><Relationship Id="rId1" Type="http://schemas.openxmlformats.org/officeDocument/2006/relationships/image" Target="../media/image20.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 name="文本框 17"/>
          <p:cNvSpPr txBox="1"/>
          <p:nvPr/>
        </p:nvSpPr>
        <p:spPr>
          <a:xfrm>
            <a:off x="5789660" y="1052566"/>
            <a:ext cx="5542684" cy="706755"/>
          </a:xfrm>
          <a:prstGeom prst="rect">
            <a:avLst/>
          </a:prstGeom>
          <a:noFill/>
        </p:spPr>
        <p:txBody>
          <a:bodyPr wrap="square" rtlCol="0">
            <a:spAutoFit/>
          </a:bodyPr>
          <a:lstStyle/>
          <a:p>
            <a:pPr algn="ctr"/>
            <a:r>
              <a:rPr lang="en-US" altLang="zh-CN" sz="4000">
                <a:solidFill>
                  <a:srgbClr val="00B0F0"/>
                </a:solidFill>
                <a:sym typeface="+mn-ea"/>
              </a:rPr>
              <a:t>Why it failed in USA?</a:t>
            </a:r>
            <a:endParaRPr lang="en-US" altLang="zh-CN" sz="4000">
              <a:solidFill>
                <a:srgbClr val="00B0F0"/>
              </a:solidFill>
            </a:endParaRPr>
          </a:p>
        </p:txBody>
      </p:sp>
      <p:cxnSp>
        <p:nvCxnSpPr>
          <p:cNvPr id="15" name="直接连接符 14"/>
          <p:cNvCxnSpPr/>
          <p:nvPr/>
        </p:nvCxnSpPr>
        <p:spPr>
          <a:xfrm>
            <a:off x="3898003" y="4273401"/>
            <a:ext cx="757467" cy="379544"/>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17" name="直接连接符 16"/>
          <p:cNvCxnSpPr/>
          <p:nvPr/>
        </p:nvCxnSpPr>
        <p:spPr>
          <a:xfrm>
            <a:off x="4655469" y="4652945"/>
            <a:ext cx="1008351"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14" name="1" descr="D:\360data\重要数据\桌面\666666666.png"/>
          <p:cNvPicPr>
            <a:picLocks noChangeAspect="1" noChangeArrowheads="1"/>
          </p:cNvPicPr>
          <p:nvPr/>
        </p:nvPicPr>
        <p:blipFill>
          <a:blip r:embed="rId1" cstate="print">
            <a:extLst>
              <a:ext uri="{28A0092B-C50C-407E-A947-70E740481C1C}">
                <a14:useLocalDpi xmlns:a14="http://schemas.microsoft.com/office/drawing/2010/main" val="0"/>
              </a:ext>
            </a:extLst>
          </a:blip>
          <a:srcRect/>
          <a:stretch>
            <a:fillRect/>
          </a:stretch>
        </p:blipFill>
        <p:spPr bwMode="auto">
          <a:xfrm>
            <a:off x="1125861" y="982696"/>
            <a:ext cx="3454258" cy="3454258"/>
          </a:xfrm>
          <a:prstGeom prst="rect">
            <a:avLst/>
          </a:prstGeom>
          <a:noFill/>
          <a:effectLst>
            <a:outerShdw blurRad="190500" algn="tl" rotWithShape="0">
              <a:schemeClr val="tx2">
                <a:lumMod val="60000"/>
                <a:lumOff val="40000"/>
                <a:alpha val="52000"/>
              </a:schemeClr>
            </a:outerShdw>
          </a:effectLst>
          <a:extLst>
            <a:ext uri="{909E8E84-426E-40DD-AFC4-6F175D3DCCD1}">
              <a14:hiddenFill xmlns:a14="http://schemas.microsoft.com/office/drawing/2010/main">
                <a:solidFill>
                  <a:srgbClr val="FFFFFF"/>
                </a:solidFill>
              </a14:hiddenFill>
            </a:ext>
          </a:extLst>
        </p:spPr>
      </p:pic>
      <p:pic>
        <p:nvPicPr>
          <p:cNvPr id="16" name="2" descr="D:\360data\重要数据\桌面\555555555.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25861" y="982696"/>
            <a:ext cx="3454258" cy="3454258"/>
          </a:xfrm>
          <a:prstGeom prst="rect">
            <a:avLst/>
          </a:prstGeom>
          <a:noFill/>
          <a:effectLst>
            <a:outerShdw blurRad="190500" algn="tl" rotWithShape="0">
              <a:schemeClr val="tx2">
                <a:lumMod val="60000"/>
                <a:lumOff val="40000"/>
                <a:alpha val="52000"/>
              </a:schemeClr>
            </a:outerShdw>
          </a:effectLst>
          <a:extLst>
            <a:ext uri="{909E8E84-426E-40DD-AFC4-6F175D3DCCD1}">
              <a14:hiddenFill xmlns:a14="http://schemas.microsoft.com/office/drawing/2010/main">
                <a:solidFill>
                  <a:srgbClr val="FFFFFF"/>
                </a:solidFill>
              </a14:hiddenFill>
            </a:ext>
          </a:extLst>
        </p:spPr>
      </p:pic>
      <p:pic>
        <p:nvPicPr>
          <p:cNvPr id="18" name="3" descr="D:\360data\重要数据\桌面\4444444444.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25861" y="982696"/>
            <a:ext cx="3454258" cy="3454258"/>
          </a:xfrm>
          <a:prstGeom prst="rect">
            <a:avLst/>
          </a:prstGeom>
          <a:noFill/>
          <a:effectLst>
            <a:outerShdw blurRad="190500" algn="tl" rotWithShape="0">
              <a:schemeClr val="tx2">
                <a:lumMod val="60000"/>
                <a:lumOff val="40000"/>
                <a:alpha val="52000"/>
              </a:schemeClr>
            </a:outerShdw>
          </a:effectLst>
          <a:extLst>
            <a:ext uri="{909E8E84-426E-40DD-AFC4-6F175D3DCCD1}">
              <a14:hiddenFill xmlns:a14="http://schemas.microsoft.com/office/drawing/2010/main">
                <a:solidFill>
                  <a:srgbClr val="FFFFFF"/>
                </a:solidFill>
              </a14:hiddenFill>
            </a:ext>
          </a:extLst>
        </p:spPr>
      </p:pic>
      <p:pic>
        <p:nvPicPr>
          <p:cNvPr id="19" name="4" descr="D:\360data\重要数据\桌面\333333333333.pn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125861" y="982696"/>
            <a:ext cx="3454258" cy="3454258"/>
          </a:xfrm>
          <a:prstGeom prst="rect">
            <a:avLst/>
          </a:prstGeom>
          <a:noFill/>
          <a:effectLst>
            <a:outerShdw blurRad="190500" algn="tl" rotWithShape="0">
              <a:schemeClr val="tx2">
                <a:lumMod val="60000"/>
                <a:lumOff val="40000"/>
                <a:alpha val="52000"/>
              </a:schemeClr>
            </a:outerShdw>
          </a:effectLst>
          <a:extLst>
            <a:ext uri="{909E8E84-426E-40DD-AFC4-6F175D3DCCD1}">
              <a14:hiddenFill xmlns:a14="http://schemas.microsoft.com/office/drawing/2010/main">
                <a:solidFill>
                  <a:srgbClr val="FFFFFF"/>
                </a:solidFill>
              </a14:hiddenFill>
            </a:ext>
          </a:extLst>
        </p:spPr>
      </p:pic>
      <p:pic>
        <p:nvPicPr>
          <p:cNvPr id="20" name="5" descr="D:\360data\重要数据\桌面\222222.pn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125861" y="982696"/>
            <a:ext cx="3454258" cy="3454258"/>
          </a:xfrm>
          <a:prstGeom prst="rect">
            <a:avLst/>
          </a:prstGeom>
          <a:noFill/>
          <a:effectLst>
            <a:outerShdw blurRad="190500" algn="tl" rotWithShape="0">
              <a:schemeClr val="tx2">
                <a:lumMod val="60000"/>
                <a:lumOff val="40000"/>
                <a:alpha val="52000"/>
              </a:schemeClr>
            </a:outerShdw>
          </a:effectLst>
          <a:extLst>
            <a:ext uri="{909E8E84-426E-40DD-AFC4-6F175D3DCCD1}">
              <a14:hiddenFill xmlns:a14="http://schemas.microsoft.com/office/drawing/2010/main">
                <a:solidFill>
                  <a:srgbClr val="FFFFFF"/>
                </a:solidFill>
              </a14:hiddenFill>
            </a:ext>
          </a:extLst>
        </p:spPr>
      </p:pic>
      <p:pic>
        <p:nvPicPr>
          <p:cNvPr id="21" name="6" descr="D:\360data\重要数据\桌面\11111111.pn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1125861" y="982696"/>
            <a:ext cx="3454258" cy="3454258"/>
          </a:xfrm>
          <a:prstGeom prst="rect">
            <a:avLst/>
          </a:prstGeom>
          <a:noFill/>
          <a:effectLst>
            <a:outerShdw blurRad="190500" algn="tl" rotWithShape="0">
              <a:schemeClr val="tx2">
                <a:lumMod val="60000"/>
                <a:lumOff val="40000"/>
                <a:alpha val="52000"/>
              </a:schemeClr>
            </a:outerShdw>
          </a:effectLst>
          <a:extLst>
            <a:ext uri="{909E8E84-426E-40DD-AFC4-6F175D3DCCD1}">
              <a14:hiddenFill xmlns:a14="http://schemas.microsoft.com/office/drawing/2010/main">
                <a:solidFill>
                  <a:srgbClr val="FFFFFF"/>
                </a:solidFill>
              </a14:hiddenFill>
            </a:ext>
          </a:extLst>
        </p:spPr>
      </p:pic>
      <p:pic>
        <p:nvPicPr>
          <p:cNvPr id="4" name="Picture 3"/>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664065" y="3217117"/>
            <a:ext cx="3590364" cy="2872291"/>
          </a:xfrm>
          <a:prstGeom prst="rect">
            <a:avLst/>
          </a:prstGeom>
        </p:spPr>
      </p:pic>
      <p:pic>
        <p:nvPicPr>
          <p:cNvPr id="5" name="Picture 4"/>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9254430" y="3217117"/>
            <a:ext cx="2961812" cy="2872291"/>
          </a:xfrm>
          <a:prstGeom prst="rect">
            <a:avLst/>
          </a:prstGeom>
        </p:spPr>
      </p:pic>
      <p:sp>
        <p:nvSpPr>
          <p:cNvPr id="3" name="文本框 2"/>
          <p:cNvSpPr txBox="1"/>
          <p:nvPr/>
        </p:nvSpPr>
        <p:spPr>
          <a:xfrm>
            <a:off x="2413893" y="2525536"/>
            <a:ext cx="878703" cy="368300"/>
          </a:xfrm>
          <a:prstGeom prst="rect">
            <a:avLst/>
          </a:prstGeom>
          <a:noFill/>
        </p:spPr>
        <p:txBody>
          <a:bodyPr wrap="square" rtlCol="0">
            <a:spAutoFit/>
          </a:bodyPr>
          <a:p>
            <a:r>
              <a:rPr lang="en-US" altLang="zh-CN">
                <a:solidFill>
                  <a:srgbClr val="00B0F0"/>
                </a:solidFill>
              </a:rPr>
              <a:t>Tesco</a:t>
            </a:r>
            <a:endParaRPr lang="en-US" altLang="zh-CN">
              <a:solidFill>
                <a:srgbClr val="00B0F0"/>
              </a:solidFill>
            </a:endParaRPr>
          </a:p>
        </p:txBody>
      </p:sp>
    </p:spTree>
  </p:cSld>
  <p:clrMapOvr>
    <a:masterClrMapping/>
  </p:clrMapOvr>
  <mc:AlternateContent xmlns:mc="http://schemas.openxmlformats.org/markup-compatibility/2006">
    <mc:Choice xmlns:p14="http://schemas.microsoft.com/office/powerpoint/2010/main" Requires="p14">
      <p:transition p14:dur="10" advTm="8093"/>
    </mc:Choice>
    <mc:Fallback>
      <p:transition advTm="80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2" decel="100000" fill="hold"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1+#ppt_h/2"/>
                                          </p:val>
                                        </p:tav>
                                        <p:tav tm="100000">
                                          <p:val>
                                            <p:strVal val="#ppt_y"/>
                                          </p:val>
                                        </p:tav>
                                      </p:tavLst>
                                    </p:anim>
                                  </p:childTnLst>
                                </p:cTn>
                              </p:par>
                              <p:par>
                                <p:cTn id="9" presetID="2" presetClass="entr" presetSubtype="12" decel="100000"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anim calcmode="lin" valueType="num">
                                      <p:cBhvr additive="base">
                                        <p:cTn id="11" dur="500" fill="hold"/>
                                        <p:tgtEl>
                                          <p:spTgt spid="16"/>
                                        </p:tgtEl>
                                        <p:attrNameLst>
                                          <p:attrName>ppt_x</p:attrName>
                                        </p:attrNameLst>
                                      </p:cBhvr>
                                      <p:tavLst>
                                        <p:tav tm="0">
                                          <p:val>
                                            <p:strVal val="0-#ppt_w/2"/>
                                          </p:val>
                                        </p:tav>
                                        <p:tav tm="100000">
                                          <p:val>
                                            <p:strVal val="#ppt_x"/>
                                          </p:val>
                                        </p:tav>
                                      </p:tavLst>
                                    </p:anim>
                                    <p:anim calcmode="lin" valueType="num">
                                      <p:cBhvr additive="base">
                                        <p:cTn id="12" dur="500" fill="hold"/>
                                        <p:tgtEl>
                                          <p:spTgt spid="16"/>
                                        </p:tgtEl>
                                        <p:attrNameLst>
                                          <p:attrName>ppt_y</p:attrName>
                                        </p:attrNameLst>
                                      </p:cBhvr>
                                      <p:tavLst>
                                        <p:tav tm="0">
                                          <p:val>
                                            <p:strVal val="1+#ppt_h/2"/>
                                          </p:val>
                                        </p:tav>
                                        <p:tav tm="100000">
                                          <p:val>
                                            <p:strVal val="#ppt_y"/>
                                          </p:val>
                                        </p:tav>
                                      </p:tavLst>
                                    </p:anim>
                                  </p:childTnLst>
                                </p:cTn>
                              </p:par>
                              <p:par>
                                <p:cTn id="13" presetID="2" presetClass="entr" presetSubtype="12" decel="100000" fill="hold" nodeType="withEffect">
                                  <p:stCondLst>
                                    <p:cond delay="0"/>
                                  </p:stCondLst>
                                  <p:childTnLst>
                                    <p:set>
                                      <p:cBhvr>
                                        <p:cTn id="14" dur="1" fill="hold">
                                          <p:stCondLst>
                                            <p:cond delay="0"/>
                                          </p:stCondLst>
                                        </p:cTn>
                                        <p:tgtEl>
                                          <p:spTgt spid="18"/>
                                        </p:tgtEl>
                                        <p:attrNameLst>
                                          <p:attrName>style.visibility</p:attrName>
                                        </p:attrNameLst>
                                      </p:cBhvr>
                                      <p:to>
                                        <p:strVal val="visible"/>
                                      </p:to>
                                    </p:set>
                                    <p:anim calcmode="lin" valueType="num">
                                      <p:cBhvr additive="base">
                                        <p:cTn id="15" dur="500" fill="hold"/>
                                        <p:tgtEl>
                                          <p:spTgt spid="18"/>
                                        </p:tgtEl>
                                        <p:attrNameLst>
                                          <p:attrName>ppt_x</p:attrName>
                                        </p:attrNameLst>
                                      </p:cBhvr>
                                      <p:tavLst>
                                        <p:tav tm="0">
                                          <p:val>
                                            <p:strVal val="0-#ppt_w/2"/>
                                          </p:val>
                                        </p:tav>
                                        <p:tav tm="100000">
                                          <p:val>
                                            <p:strVal val="#ppt_x"/>
                                          </p:val>
                                        </p:tav>
                                      </p:tavLst>
                                    </p:anim>
                                    <p:anim calcmode="lin" valueType="num">
                                      <p:cBhvr additive="base">
                                        <p:cTn id="16" dur="500" fill="hold"/>
                                        <p:tgtEl>
                                          <p:spTgt spid="18"/>
                                        </p:tgtEl>
                                        <p:attrNameLst>
                                          <p:attrName>ppt_y</p:attrName>
                                        </p:attrNameLst>
                                      </p:cBhvr>
                                      <p:tavLst>
                                        <p:tav tm="0">
                                          <p:val>
                                            <p:strVal val="1+#ppt_h/2"/>
                                          </p:val>
                                        </p:tav>
                                        <p:tav tm="100000">
                                          <p:val>
                                            <p:strVal val="#ppt_y"/>
                                          </p:val>
                                        </p:tav>
                                      </p:tavLst>
                                    </p:anim>
                                  </p:childTnLst>
                                </p:cTn>
                              </p:par>
                              <p:par>
                                <p:cTn id="17" presetID="2" presetClass="entr" presetSubtype="12" decel="100000" fill="hold" nodeType="withEffect">
                                  <p:stCondLst>
                                    <p:cond delay="0"/>
                                  </p:stCondLst>
                                  <p:childTnLst>
                                    <p:set>
                                      <p:cBhvr>
                                        <p:cTn id="18" dur="1" fill="hold">
                                          <p:stCondLst>
                                            <p:cond delay="0"/>
                                          </p:stCondLst>
                                        </p:cTn>
                                        <p:tgtEl>
                                          <p:spTgt spid="19"/>
                                        </p:tgtEl>
                                        <p:attrNameLst>
                                          <p:attrName>style.visibility</p:attrName>
                                        </p:attrNameLst>
                                      </p:cBhvr>
                                      <p:to>
                                        <p:strVal val="visible"/>
                                      </p:to>
                                    </p:set>
                                    <p:anim calcmode="lin" valueType="num">
                                      <p:cBhvr additive="base">
                                        <p:cTn id="19" dur="500" fill="hold"/>
                                        <p:tgtEl>
                                          <p:spTgt spid="19"/>
                                        </p:tgtEl>
                                        <p:attrNameLst>
                                          <p:attrName>ppt_x</p:attrName>
                                        </p:attrNameLst>
                                      </p:cBhvr>
                                      <p:tavLst>
                                        <p:tav tm="0">
                                          <p:val>
                                            <p:strVal val="0-#ppt_w/2"/>
                                          </p:val>
                                        </p:tav>
                                        <p:tav tm="100000">
                                          <p:val>
                                            <p:strVal val="#ppt_x"/>
                                          </p:val>
                                        </p:tav>
                                      </p:tavLst>
                                    </p:anim>
                                    <p:anim calcmode="lin" valueType="num">
                                      <p:cBhvr additive="base">
                                        <p:cTn id="20" dur="500" fill="hold"/>
                                        <p:tgtEl>
                                          <p:spTgt spid="19"/>
                                        </p:tgtEl>
                                        <p:attrNameLst>
                                          <p:attrName>ppt_y</p:attrName>
                                        </p:attrNameLst>
                                      </p:cBhvr>
                                      <p:tavLst>
                                        <p:tav tm="0">
                                          <p:val>
                                            <p:strVal val="1+#ppt_h/2"/>
                                          </p:val>
                                        </p:tav>
                                        <p:tav tm="100000">
                                          <p:val>
                                            <p:strVal val="#ppt_y"/>
                                          </p:val>
                                        </p:tav>
                                      </p:tavLst>
                                    </p:anim>
                                  </p:childTnLst>
                                </p:cTn>
                              </p:par>
                              <p:par>
                                <p:cTn id="21" presetID="2" presetClass="entr" presetSubtype="12" decel="100000" fill="hold" nodeType="withEffect">
                                  <p:stCondLst>
                                    <p:cond delay="0"/>
                                  </p:stCondLst>
                                  <p:childTnLst>
                                    <p:set>
                                      <p:cBhvr>
                                        <p:cTn id="22" dur="1" fill="hold">
                                          <p:stCondLst>
                                            <p:cond delay="0"/>
                                          </p:stCondLst>
                                        </p:cTn>
                                        <p:tgtEl>
                                          <p:spTgt spid="20"/>
                                        </p:tgtEl>
                                        <p:attrNameLst>
                                          <p:attrName>style.visibility</p:attrName>
                                        </p:attrNameLst>
                                      </p:cBhvr>
                                      <p:to>
                                        <p:strVal val="visible"/>
                                      </p:to>
                                    </p:set>
                                    <p:anim calcmode="lin" valueType="num">
                                      <p:cBhvr additive="base">
                                        <p:cTn id="23" dur="500" fill="hold"/>
                                        <p:tgtEl>
                                          <p:spTgt spid="20"/>
                                        </p:tgtEl>
                                        <p:attrNameLst>
                                          <p:attrName>ppt_x</p:attrName>
                                        </p:attrNameLst>
                                      </p:cBhvr>
                                      <p:tavLst>
                                        <p:tav tm="0">
                                          <p:val>
                                            <p:strVal val="0-#ppt_w/2"/>
                                          </p:val>
                                        </p:tav>
                                        <p:tav tm="100000">
                                          <p:val>
                                            <p:strVal val="#ppt_x"/>
                                          </p:val>
                                        </p:tav>
                                      </p:tavLst>
                                    </p:anim>
                                    <p:anim calcmode="lin" valueType="num">
                                      <p:cBhvr additive="base">
                                        <p:cTn id="24" dur="500" fill="hold"/>
                                        <p:tgtEl>
                                          <p:spTgt spid="20"/>
                                        </p:tgtEl>
                                        <p:attrNameLst>
                                          <p:attrName>ppt_y</p:attrName>
                                        </p:attrNameLst>
                                      </p:cBhvr>
                                      <p:tavLst>
                                        <p:tav tm="0">
                                          <p:val>
                                            <p:strVal val="1+#ppt_h/2"/>
                                          </p:val>
                                        </p:tav>
                                        <p:tav tm="100000">
                                          <p:val>
                                            <p:strVal val="#ppt_y"/>
                                          </p:val>
                                        </p:tav>
                                      </p:tavLst>
                                    </p:anim>
                                  </p:childTnLst>
                                </p:cTn>
                              </p:par>
                              <p:par>
                                <p:cTn id="25" presetID="2" presetClass="entr" presetSubtype="12" decel="100000" fill="hold" nodeType="withEffect">
                                  <p:stCondLst>
                                    <p:cond delay="0"/>
                                  </p:stCondLst>
                                  <p:childTnLst>
                                    <p:set>
                                      <p:cBhvr>
                                        <p:cTn id="26" dur="1" fill="hold">
                                          <p:stCondLst>
                                            <p:cond delay="0"/>
                                          </p:stCondLst>
                                        </p:cTn>
                                        <p:tgtEl>
                                          <p:spTgt spid="21"/>
                                        </p:tgtEl>
                                        <p:attrNameLst>
                                          <p:attrName>style.visibility</p:attrName>
                                        </p:attrNameLst>
                                      </p:cBhvr>
                                      <p:to>
                                        <p:strVal val="visible"/>
                                      </p:to>
                                    </p:set>
                                    <p:anim calcmode="lin" valueType="num">
                                      <p:cBhvr additive="base">
                                        <p:cTn id="27" dur="500" fill="hold"/>
                                        <p:tgtEl>
                                          <p:spTgt spid="21"/>
                                        </p:tgtEl>
                                        <p:attrNameLst>
                                          <p:attrName>ppt_x</p:attrName>
                                        </p:attrNameLst>
                                      </p:cBhvr>
                                      <p:tavLst>
                                        <p:tav tm="0">
                                          <p:val>
                                            <p:strVal val="0-#ppt_w/2"/>
                                          </p:val>
                                        </p:tav>
                                        <p:tav tm="100000">
                                          <p:val>
                                            <p:strVal val="#ppt_x"/>
                                          </p:val>
                                        </p:tav>
                                      </p:tavLst>
                                    </p:anim>
                                    <p:anim calcmode="lin" valueType="num">
                                      <p:cBhvr additive="base">
                                        <p:cTn id="28" dur="500" fill="hold"/>
                                        <p:tgtEl>
                                          <p:spTgt spid="21"/>
                                        </p:tgtEl>
                                        <p:attrNameLst>
                                          <p:attrName>ppt_y</p:attrName>
                                        </p:attrNameLst>
                                      </p:cBhvr>
                                      <p:tavLst>
                                        <p:tav tm="0">
                                          <p:val>
                                            <p:strVal val="1+#ppt_h/2"/>
                                          </p:val>
                                        </p:tav>
                                        <p:tav tm="100000">
                                          <p:val>
                                            <p:strVal val="#ppt_y"/>
                                          </p:val>
                                        </p:tav>
                                      </p:tavLst>
                                    </p:anim>
                                  </p:childTnLst>
                                </p:cTn>
                              </p:par>
                              <p:par>
                                <p:cTn id="29" presetID="8" presetClass="emph" presetSubtype="0" repeatCount="3000" fill="hold" nodeType="withEffect">
                                  <p:stCondLst>
                                    <p:cond delay="0"/>
                                  </p:stCondLst>
                                  <p:childTnLst>
                                    <p:animRot by="21600000">
                                      <p:cBhvr>
                                        <p:cTn id="30" dur="3000" fill="hold"/>
                                        <p:tgtEl>
                                          <p:spTgt spid="14"/>
                                        </p:tgtEl>
                                        <p:attrNameLst>
                                          <p:attrName>r</p:attrName>
                                        </p:attrNameLst>
                                      </p:cBhvr>
                                    </p:animRot>
                                  </p:childTnLst>
                                </p:cTn>
                              </p:par>
                              <p:par>
                                <p:cTn id="31" presetID="8" presetClass="emph" presetSubtype="0" repeatCount="3000" fill="hold" nodeType="withEffect">
                                  <p:stCondLst>
                                    <p:cond delay="0"/>
                                  </p:stCondLst>
                                  <p:childTnLst>
                                    <p:animRot by="-64800000">
                                      <p:cBhvr>
                                        <p:cTn id="32" dur="3000" fill="hold"/>
                                        <p:tgtEl>
                                          <p:spTgt spid="16"/>
                                        </p:tgtEl>
                                        <p:attrNameLst>
                                          <p:attrName>r</p:attrName>
                                        </p:attrNameLst>
                                      </p:cBhvr>
                                    </p:animRot>
                                  </p:childTnLst>
                                </p:cTn>
                              </p:par>
                              <p:par>
                                <p:cTn id="33" presetID="8" presetClass="emph" presetSubtype="0" repeatCount="3000" fill="hold" nodeType="withEffect">
                                  <p:stCondLst>
                                    <p:cond delay="0"/>
                                  </p:stCondLst>
                                  <p:childTnLst>
                                    <p:animRot by="43200000">
                                      <p:cBhvr>
                                        <p:cTn id="34" dur="3000" fill="hold"/>
                                        <p:tgtEl>
                                          <p:spTgt spid="18"/>
                                        </p:tgtEl>
                                        <p:attrNameLst>
                                          <p:attrName>r</p:attrName>
                                        </p:attrNameLst>
                                      </p:cBhvr>
                                    </p:animRot>
                                  </p:childTnLst>
                                </p:cTn>
                              </p:par>
                              <p:par>
                                <p:cTn id="35" presetID="8" presetClass="emph" presetSubtype="0" repeatCount="3000" fill="hold" nodeType="withEffect">
                                  <p:stCondLst>
                                    <p:cond delay="0"/>
                                  </p:stCondLst>
                                  <p:childTnLst>
                                    <p:animRot by="-43200000">
                                      <p:cBhvr>
                                        <p:cTn id="36" dur="3000" fill="hold"/>
                                        <p:tgtEl>
                                          <p:spTgt spid="19"/>
                                        </p:tgtEl>
                                        <p:attrNameLst>
                                          <p:attrName>r</p:attrName>
                                        </p:attrNameLst>
                                      </p:cBhvr>
                                    </p:animRot>
                                  </p:childTnLst>
                                </p:cTn>
                              </p:par>
                              <p:par>
                                <p:cTn id="37" presetID="8" presetClass="emph" presetSubtype="0" repeatCount="3000" fill="hold" nodeType="withEffect">
                                  <p:stCondLst>
                                    <p:cond delay="0"/>
                                  </p:stCondLst>
                                  <p:childTnLst>
                                    <p:animRot by="21600000">
                                      <p:cBhvr>
                                        <p:cTn id="38" dur="3000" fill="hold"/>
                                        <p:tgtEl>
                                          <p:spTgt spid="20"/>
                                        </p:tgtEl>
                                        <p:attrNameLst>
                                          <p:attrName>r</p:attrName>
                                        </p:attrNameLst>
                                      </p:cBhvr>
                                    </p:animRot>
                                  </p:childTnLst>
                                </p:cTn>
                              </p:par>
                              <p:par>
                                <p:cTn id="39" presetID="8" presetClass="emph" presetSubtype="0" repeatCount="3000" fill="hold" nodeType="withEffect">
                                  <p:stCondLst>
                                    <p:cond delay="0"/>
                                  </p:stCondLst>
                                  <p:childTnLst>
                                    <p:animRot by="-21600000">
                                      <p:cBhvr>
                                        <p:cTn id="40" dur="3000" fill="hold"/>
                                        <p:tgtEl>
                                          <p:spTgt spid="21"/>
                                        </p:tgtEl>
                                        <p:attrNameLst>
                                          <p:attrName>r</p:attrName>
                                        </p:attrNameLst>
                                      </p:cBhvr>
                                    </p:animRot>
                                  </p:childTnLst>
                                </p:cTn>
                              </p:par>
                              <p:par>
                                <p:cTn id="41" presetID="2" presetClass="entr" presetSubtype="4" fill="hold" grpId="0" nodeType="withEffect">
                                  <p:stCondLst>
                                    <p:cond delay="0"/>
                                  </p:stCondLst>
                                  <p:childTnLst>
                                    <p:set>
                                      <p:cBhvr>
                                        <p:cTn id="42" dur="1" fill="hold">
                                          <p:stCondLst>
                                            <p:cond delay="0"/>
                                          </p:stCondLst>
                                        </p:cTn>
                                        <p:tgtEl>
                                          <p:spTgt spid="3"/>
                                        </p:tgtEl>
                                        <p:attrNameLst>
                                          <p:attrName>style.visibility</p:attrName>
                                        </p:attrNameLst>
                                      </p:cBhvr>
                                      <p:to>
                                        <p:strVal val="visible"/>
                                      </p:to>
                                    </p:set>
                                    <p:anim calcmode="lin" valueType="num">
                                      <p:cBhvr additive="base">
                                        <p:cTn id="43" dur="500" fill="hold"/>
                                        <p:tgtEl>
                                          <p:spTgt spid="3"/>
                                        </p:tgtEl>
                                        <p:attrNameLst>
                                          <p:attrName>ppt_x</p:attrName>
                                        </p:attrNameLst>
                                      </p:cBhvr>
                                      <p:tavLst>
                                        <p:tav tm="0">
                                          <p:val>
                                            <p:strVal val="#ppt_x"/>
                                          </p:val>
                                        </p:tav>
                                        <p:tav tm="100000">
                                          <p:val>
                                            <p:strVal val="#ppt_x"/>
                                          </p:val>
                                        </p:tav>
                                      </p:tavLst>
                                    </p:anim>
                                    <p:anim calcmode="lin" valueType="num">
                                      <p:cBhvr additive="base">
                                        <p:cTn id="44" dur="500" fill="hold"/>
                                        <p:tgtEl>
                                          <p:spTgt spid="3"/>
                                        </p:tgtEl>
                                        <p:attrNameLst>
                                          <p:attrName>ppt_y</p:attrName>
                                        </p:attrNameLst>
                                      </p:cBhvr>
                                      <p:tavLst>
                                        <p:tav tm="0">
                                          <p:val>
                                            <p:strVal val="1+#ppt_h/2"/>
                                          </p:val>
                                        </p:tav>
                                        <p:tav tm="100000">
                                          <p:val>
                                            <p:strVal val="#ppt_y"/>
                                          </p:val>
                                        </p:tav>
                                      </p:tavLst>
                                    </p:anim>
                                  </p:childTnLst>
                                </p:cTn>
                              </p:par>
                              <p:par>
                                <p:cTn id="45" presetID="22" presetClass="entr" presetSubtype="1" fill="hold" nodeType="withEffect">
                                  <p:stCondLst>
                                    <p:cond delay="600"/>
                                  </p:stCondLst>
                                  <p:childTnLst>
                                    <p:set>
                                      <p:cBhvr>
                                        <p:cTn id="46" dur="1" fill="hold">
                                          <p:stCondLst>
                                            <p:cond delay="0"/>
                                          </p:stCondLst>
                                        </p:cTn>
                                        <p:tgtEl>
                                          <p:spTgt spid="15"/>
                                        </p:tgtEl>
                                        <p:attrNameLst>
                                          <p:attrName>style.visibility</p:attrName>
                                        </p:attrNameLst>
                                      </p:cBhvr>
                                      <p:to>
                                        <p:strVal val="visible"/>
                                      </p:to>
                                    </p:set>
                                    <p:animEffect transition="in" filter="wipe(up)">
                                      <p:cBhvr>
                                        <p:cTn id="47" dur="200"/>
                                        <p:tgtEl>
                                          <p:spTgt spid="15"/>
                                        </p:tgtEl>
                                      </p:cBhvr>
                                    </p:animEffect>
                                  </p:childTnLst>
                                </p:cTn>
                              </p:par>
                              <p:par>
                                <p:cTn id="48" presetID="22" presetClass="entr" presetSubtype="8" fill="hold" nodeType="withEffect">
                                  <p:stCondLst>
                                    <p:cond delay="800"/>
                                  </p:stCondLst>
                                  <p:childTnLst>
                                    <p:set>
                                      <p:cBhvr>
                                        <p:cTn id="49" dur="1" fill="hold">
                                          <p:stCondLst>
                                            <p:cond delay="0"/>
                                          </p:stCondLst>
                                        </p:cTn>
                                        <p:tgtEl>
                                          <p:spTgt spid="17"/>
                                        </p:tgtEl>
                                        <p:attrNameLst>
                                          <p:attrName>style.visibility</p:attrName>
                                        </p:attrNameLst>
                                      </p:cBhvr>
                                      <p:to>
                                        <p:strVal val="visible"/>
                                      </p:to>
                                    </p:set>
                                    <p:animEffect transition="in" filter="wipe(left)">
                                      <p:cBhvr>
                                        <p:cTn id="50" dur="200"/>
                                        <p:tgtEl>
                                          <p:spTgt spid="17"/>
                                        </p:tgtEl>
                                      </p:cBhvr>
                                    </p:animEffect>
                                  </p:childTnLst>
                                </p:cTn>
                              </p:par>
                              <p:par>
                                <p:cTn id="51" presetID="10" presetClass="entr" presetSubtype="0" fill="hold" grpId="0" nodeType="withEffect">
                                  <p:stCondLst>
                                    <p:cond delay="1000"/>
                                  </p:stCondLst>
                                  <p:iterate type="lt">
                                    <p:tmPct val="70000"/>
                                  </p:iterate>
                                  <p:childTnLst>
                                    <p:set>
                                      <p:cBhvr>
                                        <p:cTn id="52" dur="1" fill="hold">
                                          <p:stCondLst>
                                            <p:cond delay="0"/>
                                          </p:stCondLst>
                                        </p:cTn>
                                        <p:tgtEl>
                                          <p:spTgt spid="39"/>
                                        </p:tgtEl>
                                        <p:attrNameLst>
                                          <p:attrName>style.visibility</p:attrName>
                                        </p:attrNameLst>
                                      </p:cBhvr>
                                      <p:to>
                                        <p:strVal val="visible"/>
                                      </p:to>
                                    </p:set>
                                    <p:animEffect transition="in" filter="fade">
                                      <p:cBhvr>
                                        <p:cTn id="53" dur="100"/>
                                        <p:tgtEl>
                                          <p:spTgt spid="39"/>
                                        </p:tgtEl>
                                      </p:cBhvr>
                                    </p:animEffect>
                                  </p:childTnLst>
                                </p:cTn>
                              </p:par>
                              <p:par>
                                <p:cTn id="54" presetID="2" presetClass="exit" presetSubtype="8" accel="100000" fill="hold" nodeType="withEffect">
                                  <p:stCondLst>
                                    <p:cond delay="6200"/>
                                  </p:stCondLst>
                                  <p:childTnLst>
                                    <p:anim calcmode="lin" valueType="num">
                                      <p:cBhvr additive="base">
                                        <p:cTn id="55" dur="500"/>
                                        <p:tgtEl>
                                          <p:spTgt spid="14"/>
                                        </p:tgtEl>
                                        <p:attrNameLst>
                                          <p:attrName>ppt_x</p:attrName>
                                        </p:attrNameLst>
                                      </p:cBhvr>
                                      <p:tavLst>
                                        <p:tav tm="0">
                                          <p:val>
                                            <p:strVal val="ppt_x"/>
                                          </p:val>
                                        </p:tav>
                                        <p:tav tm="100000">
                                          <p:val>
                                            <p:strVal val="0-ppt_w/2"/>
                                          </p:val>
                                        </p:tav>
                                      </p:tavLst>
                                    </p:anim>
                                    <p:anim calcmode="lin" valueType="num">
                                      <p:cBhvr additive="base">
                                        <p:cTn id="56" dur="500"/>
                                        <p:tgtEl>
                                          <p:spTgt spid="14"/>
                                        </p:tgtEl>
                                        <p:attrNameLst>
                                          <p:attrName>ppt_y</p:attrName>
                                        </p:attrNameLst>
                                      </p:cBhvr>
                                      <p:tavLst>
                                        <p:tav tm="0">
                                          <p:val>
                                            <p:strVal val="ppt_y"/>
                                          </p:val>
                                        </p:tav>
                                        <p:tav tm="100000">
                                          <p:val>
                                            <p:strVal val="ppt_y"/>
                                          </p:val>
                                        </p:tav>
                                      </p:tavLst>
                                    </p:anim>
                                    <p:set>
                                      <p:cBhvr>
                                        <p:cTn id="57" dur="1" fill="hold">
                                          <p:stCondLst>
                                            <p:cond delay="499"/>
                                          </p:stCondLst>
                                        </p:cTn>
                                        <p:tgtEl>
                                          <p:spTgt spid="14"/>
                                        </p:tgtEl>
                                        <p:attrNameLst>
                                          <p:attrName>style.visibility</p:attrName>
                                        </p:attrNameLst>
                                      </p:cBhvr>
                                      <p:to>
                                        <p:strVal val="hidden"/>
                                      </p:to>
                                    </p:set>
                                  </p:childTnLst>
                                </p:cTn>
                              </p:par>
                              <p:par>
                                <p:cTn id="58" presetID="2" presetClass="exit" presetSubtype="8" accel="100000" fill="hold" nodeType="withEffect">
                                  <p:stCondLst>
                                    <p:cond delay="6200"/>
                                  </p:stCondLst>
                                  <p:childTnLst>
                                    <p:anim calcmode="lin" valueType="num">
                                      <p:cBhvr additive="base">
                                        <p:cTn id="59" dur="500"/>
                                        <p:tgtEl>
                                          <p:spTgt spid="16"/>
                                        </p:tgtEl>
                                        <p:attrNameLst>
                                          <p:attrName>ppt_x</p:attrName>
                                        </p:attrNameLst>
                                      </p:cBhvr>
                                      <p:tavLst>
                                        <p:tav tm="0">
                                          <p:val>
                                            <p:strVal val="ppt_x"/>
                                          </p:val>
                                        </p:tav>
                                        <p:tav tm="100000">
                                          <p:val>
                                            <p:strVal val="0-ppt_w/2"/>
                                          </p:val>
                                        </p:tav>
                                      </p:tavLst>
                                    </p:anim>
                                    <p:anim calcmode="lin" valueType="num">
                                      <p:cBhvr additive="base">
                                        <p:cTn id="60" dur="500"/>
                                        <p:tgtEl>
                                          <p:spTgt spid="16"/>
                                        </p:tgtEl>
                                        <p:attrNameLst>
                                          <p:attrName>ppt_y</p:attrName>
                                        </p:attrNameLst>
                                      </p:cBhvr>
                                      <p:tavLst>
                                        <p:tav tm="0">
                                          <p:val>
                                            <p:strVal val="ppt_y"/>
                                          </p:val>
                                        </p:tav>
                                        <p:tav tm="100000">
                                          <p:val>
                                            <p:strVal val="ppt_y"/>
                                          </p:val>
                                        </p:tav>
                                      </p:tavLst>
                                    </p:anim>
                                    <p:set>
                                      <p:cBhvr>
                                        <p:cTn id="61" dur="1" fill="hold">
                                          <p:stCondLst>
                                            <p:cond delay="499"/>
                                          </p:stCondLst>
                                        </p:cTn>
                                        <p:tgtEl>
                                          <p:spTgt spid="16"/>
                                        </p:tgtEl>
                                        <p:attrNameLst>
                                          <p:attrName>style.visibility</p:attrName>
                                        </p:attrNameLst>
                                      </p:cBhvr>
                                      <p:to>
                                        <p:strVal val="hidden"/>
                                      </p:to>
                                    </p:set>
                                  </p:childTnLst>
                                </p:cTn>
                              </p:par>
                              <p:par>
                                <p:cTn id="62" presetID="2" presetClass="exit" presetSubtype="8" accel="100000" fill="hold" nodeType="withEffect">
                                  <p:stCondLst>
                                    <p:cond delay="6200"/>
                                  </p:stCondLst>
                                  <p:childTnLst>
                                    <p:anim calcmode="lin" valueType="num">
                                      <p:cBhvr additive="base">
                                        <p:cTn id="63" dur="500"/>
                                        <p:tgtEl>
                                          <p:spTgt spid="18"/>
                                        </p:tgtEl>
                                        <p:attrNameLst>
                                          <p:attrName>ppt_x</p:attrName>
                                        </p:attrNameLst>
                                      </p:cBhvr>
                                      <p:tavLst>
                                        <p:tav tm="0">
                                          <p:val>
                                            <p:strVal val="ppt_x"/>
                                          </p:val>
                                        </p:tav>
                                        <p:tav tm="100000">
                                          <p:val>
                                            <p:strVal val="0-ppt_w/2"/>
                                          </p:val>
                                        </p:tav>
                                      </p:tavLst>
                                    </p:anim>
                                    <p:anim calcmode="lin" valueType="num">
                                      <p:cBhvr additive="base">
                                        <p:cTn id="64" dur="500"/>
                                        <p:tgtEl>
                                          <p:spTgt spid="18"/>
                                        </p:tgtEl>
                                        <p:attrNameLst>
                                          <p:attrName>ppt_y</p:attrName>
                                        </p:attrNameLst>
                                      </p:cBhvr>
                                      <p:tavLst>
                                        <p:tav tm="0">
                                          <p:val>
                                            <p:strVal val="ppt_y"/>
                                          </p:val>
                                        </p:tav>
                                        <p:tav tm="100000">
                                          <p:val>
                                            <p:strVal val="ppt_y"/>
                                          </p:val>
                                        </p:tav>
                                      </p:tavLst>
                                    </p:anim>
                                    <p:set>
                                      <p:cBhvr>
                                        <p:cTn id="65" dur="1" fill="hold">
                                          <p:stCondLst>
                                            <p:cond delay="499"/>
                                          </p:stCondLst>
                                        </p:cTn>
                                        <p:tgtEl>
                                          <p:spTgt spid="18"/>
                                        </p:tgtEl>
                                        <p:attrNameLst>
                                          <p:attrName>style.visibility</p:attrName>
                                        </p:attrNameLst>
                                      </p:cBhvr>
                                      <p:to>
                                        <p:strVal val="hidden"/>
                                      </p:to>
                                    </p:set>
                                  </p:childTnLst>
                                </p:cTn>
                              </p:par>
                              <p:par>
                                <p:cTn id="66" presetID="2" presetClass="exit" presetSubtype="8" accel="100000" fill="hold" nodeType="withEffect">
                                  <p:stCondLst>
                                    <p:cond delay="6200"/>
                                  </p:stCondLst>
                                  <p:childTnLst>
                                    <p:anim calcmode="lin" valueType="num">
                                      <p:cBhvr additive="base">
                                        <p:cTn id="67" dur="500"/>
                                        <p:tgtEl>
                                          <p:spTgt spid="19"/>
                                        </p:tgtEl>
                                        <p:attrNameLst>
                                          <p:attrName>ppt_x</p:attrName>
                                        </p:attrNameLst>
                                      </p:cBhvr>
                                      <p:tavLst>
                                        <p:tav tm="0">
                                          <p:val>
                                            <p:strVal val="ppt_x"/>
                                          </p:val>
                                        </p:tav>
                                        <p:tav tm="100000">
                                          <p:val>
                                            <p:strVal val="0-ppt_w/2"/>
                                          </p:val>
                                        </p:tav>
                                      </p:tavLst>
                                    </p:anim>
                                    <p:anim calcmode="lin" valueType="num">
                                      <p:cBhvr additive="base">
                                        <p:cTn id="68" dur="500"/>
                                        <p:tgtEl>
                                          <p:spTgt spid="19"/>
                                        </p:tgtEl>
                                        <p:attrNameLst>
                                          <p:attrName>ppt_y</p:attrName>
                                        </p:attrNameLst>
                                      </p:cBhvr>
                                      <p:tavLst>
                                        <p:tav tm="0">
                                          <p:val>
                                            <p:strVal val="ppt_y"/>
                                          </p:val>
                                        </p:tav>
                                        <p:tav tm="100000">
                                          <p:val>
                                            <p:strVal val="ppt_y"/>
                                          </p:val>
                                        </p:tav>
                                      </p:tavLst>
                                    </p:anim>
                                    <p:set>
                                      <p:cBhvr>
                                        <p:cTn id="69" dur="1" fill="hold">
                                          <p:stCondLst>
                                            <p:cond delay="499"/>
                                          </p:stCondLst>
                                        </p:cTn>
                                        <p:tgtEl>
                                          <p:spTgt spid="19"/>
                                        </p:tgtEl>
                                        <p:attrNameLst>
                                          <p:attrName>style.visibility</p:attrName>
                                        </p:attrNameLst>
                                      </p:cBhvr>
                                      <p:to>
                                        <p:strVal val="hidden"/>
                                      </p:to>
                                    </p:set>
                                  </p:childTnLst>
                                </p:cTn>
                              </p:par>
                              <p:par>
                                <p:cTn id="70" presetID="2" presetClass="exit" presetSubtype="8" accel="100000" fill="hold" nodeType="withEffect">
                                  <p:stCondLst>
                                    <p:cond delay="6200"/>
                                  </p:stCondLst>
                                  <p:childTnLst>
                                    <p:anim calcmode="lin" valueType="num">
                                      <p:cBhvr additive="base">
                                        <p:cTn id="71" dur="500"/>
                                        <p:tgtEl>
                                          <p:spTgt spid="20"/>
                                        </p:tgtEl>
                                        <p:attrNameLst>
                                          <p:attrName>ppt_x</p:attrName>
                                        </p:attrNameLst>
                                      </p:cBhvr>
                                      <p:tavLst>
                                        <p:tav tm="0">
                                          <p:val>
                                            <p:strVal val="ppt_x"/>
                                          </p:val>
                                        </p:tav>
                                        <p:tav tm="100000">
                                          <p:val>
                                            <p:strVal val="0-ppt_w/2"/>
                                          </p:val>
                                        </p:tav>
                                      </p:tavLst>
                                    </p:anim>
                                    <p:anim calcmode="lin" valueType="num">
                                      <p:cBhvr additive="base">
                                        <p:cTn id="72" dur="500"/>
                                        <p:tgtEl>
                                          <p:spTgt spid="20"/>
                                        </p:tgtEl>
                                        <p:attrNameLst>
                                          <p:attrName>ppt_y</p:attrName>
                                        </p:attrNameLst>
                                      </p:cBhvr>
                                      <p:tavLst>
                                        <p:tav tm="0">
                                          <p:val>
                                            <p:strVal val="ppt_y"/>
                                          </p:val>
                                        </p:tav>
                                        <p:tav tm="100000">
                                          <p:val>
                                            <p:strVal val="ppt_y"/>
                                          </p:val>
                                        </p:tav>
                                      </p:tavLst>
                                    </p:anim>
                                    <p:set>
                                      <p:cBhvr>
                                        <p:cTn id="73" dur="1" fill="hold">
                                          <p:stCondLst>
                                            <p:cond delay="499"/>
                                          </p:stCondLst>
                                        </p:cTn>
                                        <p:tgtEl>
                                          <p:spTgt spid="20"/>
                                        </p:tgtEl>
                                        <p:attrNameLst>
                                          <p:attrName>style.visibility</p:attrName>
                                        </p:attrNameLst>
                                      </p:cBhvr>
                                      <p:to>
                                        <p:strVal val="hidden"/>
                                      </p:to>
                                    </p:set>
                                  </p:childTnLst>
                                </p:cTn>
                              </p:par>
                              <p:par>
                                <p:cTn id="74" presetID="2" presetClass="exit" presetSubtype="8" accel="100000" fill="hold" nodeType="withEffect">
                                  <p:stCondLst>
                                    <p:cond delay="6200"/>
                                  </p:stCondLst>
                                  <p:childTnLst>
                                    <p:anim calcmode="lin" valueType="num">
                                      <p:cBhvr additive="base">
                                        <p:cTn id="75" dur="500"/>
                                        <p:tgtEl>
                                          <p:spTgt spid="21"/>
                                        </p:tgtEl>
                                        <p:attrNameLst>
                                          <p:attrName>ppt_x</p:attrName>
                                        </p:attrNameLst>
                                      </p:cBhvr>
                                      <p:tavLst>
                                        <p:tav tm="0">
                                          <p:val>
                                            <p:strVal val="ppt_x"/>
                                          </p:val>
                                        </p:tav>
                                        <p:tav tm="100000">
                                          <p:val>
                                            <p:strVal val="0-ppt_w/2"/>
                                          </p:val>
                                        </p:tav>
                                      </p:tavLst>
                                    </p:anim>
                                    <p:anim calcmode="lin" valueType="num">
                                      <p:cBhvr additive="base">
                                        <p:cTn id="76" dur="500"/>
                                        <p:tgtEl>
                                          <p:spTgt spid="21"/>
                                        </p:tgtEl>
                                        <p:attrNameLst>
                                          <p:attrName>ppt_y</p:attrName>
                                        </p:attrNameLst>
                                      </p:cBhvr>
                                      <p:tavLst>
                                        <p:tav tm="0">
                                          <p:val>
                                            <p:strVal val="ppt_y"/>
                                          </p:val>
                                        </p:tav>
                                        <p:tav tm="100000">
                                          <p:val>
                                            <p:strVal val="ppt_y"/>
                                          </p:val>
                                        </p:tav>
                                      </p:tavLst>
                                    </p:anim>
                                    <p:set>
                                      <p:cBhvr>
                                        <p:cTn id="77" dur="1" fill="hold">
                                          <p:stCondLst>
                                            <p:cond delay="499"/>
                                          </p:stCondLst>
                                        </p:cTn>
                                        <p:tgtEl>
                                          <p:spTgt spid="21"/>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 grpId="0"/>
      <p:bldP spid="3"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AutoShape 24"/>
          <p:cNvSpPr>
            <a:spLocks noChangeArrowheads="1"/>
          </p:cNvSpPr>
          <p:nvPr/>
        </p:nvSpPr>
        <p:spPr bwMode="auto">
          <a:xfrm>
            <a:off x="3689836" y="1740541"/>
            <a:ext cx="1685869" cy="2121956"/>
          </a:xfrm>
          <a:prstGeom prst="flowChartPunchedCard">
            <a:avLst/>
          </a:prstGeom>
          <a:solidFill>
            <a:srgbClr val="41A0DA">
              <a:alpha val="60000"/>
            </a:srgbClr>
          </a:solidFill>
          <a:ln>
            <a:noFill/>
          </a:ln>
          <a:effectLst>
            <a:outerShdw blurRad="254000" algn="tl" rotWithShape="0">
              <a:srgbClr val="53D2FF">
                <a:alpha val="80000"/>
              </a:srgbClr>
            </a:outerShdw>
          </a:effectLst>
        </p:spPr>
        <p:txBody>
          <a:bodyPr wrap="none" tIns="0" bIns="684000" anchor="ctr"/>
          <a:lstStyle/>
          <a:p>
            <a:pPr lvl="0" algn="ctr"/>
            <a:r>
              <a:rPr lang="en-GB" sz="2800" dirty="0">
                <a:solidFill>
                  <a:schemeClr val="bg1"/>
                </a:solidFill>
                <a:latin typeface="Times New Roman" panose="02020603050405020304" pitchFamily="18" charset="0"/>
                <a:sym typeface="+mn-ea"/>
              </a:rPr>
              <a:t>Background</a:t>
            </a:r>
            <a:endParaRPr lang="en-GB" sz="2800" dirty="0">
              <a:solidFill>
                <a:schemeClr val="bg1"/>
              </a:solidFill>
              <a:latin typeface="Times New Roman" panose="02020603050405020304" pitchFamily="18" charset="0"/>
              <a:sym typeface="+mn-ea"/>
            </a:endParaRPr>
          </a:p>
          <a:p>
            <a:pPr lvl="0" algn="ctr"/>
            <a:endParaRPr lang="en-GB" altLang="en-US" sz="2800" dirty="0">
              <a:solidFill>
                <a:schemeClr val="bg1"/>
              </a:solidFill>
              <a:latin typeface="Times New Roman" panose="02020603050405020304" pitchFamily="18" charset="0"/>
              <a:sym typeface="+mn-ea"/>
            </a:endParaRPr>
          </a:p>
        </p:txBody>
      </p:sp>
      <p:sp>
        <p:nvSpPr>
          <p:cNvPr id="25" name="AutoShape 24"/>
          <p:cNvSpPr>
            <a:spLocks noChangeArrowheads="1"/>
          </p:cNvSpPr>
          <p:nvPr/>
        </p:nvSpPr>
        <p:spPr bwMode="auto">
          <a:xfrm>
            <a:off x="3825830" y="1911547"/>
            <a:ext cx="1685869" cy="2121956"/>
          </a:xfrm>
          <a:prstGeom prst="flowChartPunchedCard">
            <a:avLst/>
          </a:prstGeom>
          <a:solidFill>
            <a:srgbClr val="41A0DA">
              <a:alpha val="60000"/>
            </a:srgbClr>
          </a:solidFill>
          <a:ln>
            <a:noFill/>
          </a:ln>
          <a:effectLst>
            <a:outerShdw blurRad="254000" algn="tl" rotWithShape="0">
              <a:srgbClr val="53D2FF">
                <a:alpha val="80000"/>
              </a:srgbClr>
            </a:outerShdw>
          </a:effectLst>
        </p:spPr>
        <p:txBody>
          <a:bodyPr wrap="none" tIns="0" bIns="684000" anchor="ctr"/>
          <a:lstStyle/>
          <a:p>
            <a:pPr lvl="0" algn="ctr"/>
            <a:r>
              <a:rPr lang="en-US" altLang="zh-CN" sz="2800">
                <a:solidFill>
                  <a:prstClr val="white"/>
                </a:solidFill>
                <a:latin typeface="Times New Roman" panose="02020603050405020304" pitchFamily="18" charset="0"/>
              </a:rPr>
              <a:t>Problem</a:t>
            </a:r>
            <a:endParaRPr lang="en-US" altLang="zh-CN" sz="2800">
              <a:solidFill>
                <a:prstClr val="white"/>
              </a:solidFill>
              <a:latin typeface="Times New Roman" panose="02020603050405020304" pitchFamily="18" charset="0"/>
            </a:endParaRPr>
          </a:p>
        </p:txBody>
      </p:sp>
      <p:sp>
        <p:nvSpPr>
          <p:cNvPr id="26" name="AutoShape 24"/>
          <p:cNvSpPr>
            <a:spLocks noChangeArrowheads="1"/>
          </p:cNvSpPr>
          <p:nvPr/>
        </p:nvSpPr>
        <p:spPr bwMode="auto">
          <a:xfrm>
            <a:off x="3961824" y="2082552"/>
            <a:ext cx="1685869" cy="2121956"/>
          </a:xfrm>
          <a:prstGeom prst="flowChartPunchedCard">
            <a:avLst/>
          </a:prstGeom>
          <a:solidFill>
            <a:srgbClr val="41A0DA">
              <a:alpha val="60000"/>
            </a:srgbClr>
          </a:solidFill>
          <a:ln>
            <a:noFill/>
          </a:ln>
          <a:effectLst>
            <a:outerShdw blurRad="254000" algn="tl" rotWithShape="0">
              <a:srgbClr val="53D2FF">
                <a:alpha val="80000"/>
              </a:srgbClr>
            </a:outerShdw>
          </a:effectLst>
        </p:spPr>
        <p:txBody>
          <a:bodyPr wrap="none" tIns="0" bIns="684000" anchor="ctr"/>
          <a:lstStyle/>
          <a:p>
            <a:pPr lvl="0" algn="ctr"/>
            <a:r>
              <a:rPr lang="en-US" altLang="zh-CN" sz="2800" dirty="0">
                <a:solidFill>
                  <a:schemeClr val="bg1"/>
                </a:solidFill>
                <a:effectLst/>
                <a:latin typeface="Times New Roman" panose="02020603050405020304" pitchFamily="18" charset="0"/>
                <a:sym typeface="+mn-ea"/>
              </a:rPr>
              <a:t>Conclusion</a:t>
            </a:r>
            <a:endParaRPr lang="en-US" altLang="zh-CN" sz="2800" dirty="0">
              <a:solidFill>
                <a:schemeClr val="bg1"/>
              </a:solidFill>
              <a:effectLst/>
              <a:latin typeface="Times New Roman" panose="02020603050405020304" pitchFamily="18" charset="0"/>
              <a:sym typeface="+mn-ea"/>
            </a:endParaRPr>
          </a:p>
        </p:txBody>
      </p:sp>
      <p:sp>
        <p:nvSpPr>
          <p:cNvPr id="27" name="AutoShape 24"/>
          <p:cNvSpPr>
            <a:spLocks noChangeArrowheads="1"/>
          </p:cNvSpPr>
          <p:nvPr/>
        </p:nvSpPr>
        <p:spPr bwMode="auto">
          <a:xfrm>
            <a:off x="4097819" y="2253558"/>
            <a:ext cx="1685869" cy="2121956"/>
          </a:xfrm>
          <a:prstGeom prst="flowChartPunchedCard">
            <a:avLst/>
          </a:prstGeom>
          <a:solidFill>
            <a:srgbClr val="41A0DA">
              <a:alpha val="60000"/>
            </a:srgbClr>
          </a:solidFill>
          <a:ln>
            <a:noFill/>
          </a:ln>
          <a:effectLst>
            <a:outerShdw blurRad="254000" algn="tl" rotWithShape="0">
              <a:srgbClr val="53D2FF">
                <a:alpha val="80000"/>
              </a:srgbClr>
            </a:outerShdw>
          </a:effectLst>
        </p:spPr>
        <p:txBody>
          <a:bodyPr wrap="none" tIns="0" bIns="684000" anchor="ctr"/>
          <a:lstStyle/>
          <a:p>
            <a:pPr lvl="0" algn="ctr"/>
            <a:r>
              <a:rPr lang="en-GB" sz="2800" dirty="0">
                <a:solidFill>
                  <a:schemeClr val="bg1"/>
                </a:solidFill>
                <a:latin typeface="Times New Roman" panose="02020603050405020304" pitchFamily="18" charset="0"/>
                <a:sym typeface="+mn-ea"/>
              </a:rPr>
              <a:t>Reference</a:t>
            </a:r>
            <a:endParaRPr lang="zh-CN" altLang="en-US" sz="2800">
              <a:solidFill>
                <a:prstClr val="black"/>
              </a:solidFill>
            </a:endParaRPr>
          </a:p>
        </p:txBody>
      </p:sp>
      <p:pic>
        <p:nvPicPr>
          <p:cNvPr id="12" name="1" descr="D:\360data\重要数据\桌面\666666666.png"/>
          <p:cNvPicPr>
            <a:picLocks noChangeAspect="1" noChangeArrowheads="1"/>
          </p:cNvPicPr>
          <p:nvPr/>
        </p:nvPicPr>
        <p:blipFill>
          <a:blip r:embed="rId1" cstate="print">
            <a:extLst>
              <a:ext uri="{28A0092B-C50C-407E-A947-70E740481C1C}">
                <a14:useLocalDpi xmlns:a14="http://schemas.microsoft.com/office/drawing/2010/main" val="0"/>
              </a:ext>
            </a:extLst>
          </a:blip>
          <a:srcRect/>
          <a:stretch>
            <a:fillRect/>
          </a:stretch>
        </p:blipFill>
        <p:spPr bwMode="auto">
          <a:xfrm>
            <a:off x="186803" y="982314"/>
            <a:ext cx="3454798" cy="3454798"/>
          </a:xfrm>
          <a:prstGeom prst="rect">
            <a:avLst/>
          </a:prstGeom>
          <a:noFill/>
          <a:effectLst>
            <a:outerShdw blurRad="190500" algn="tl" rotWithShape="0">
              <a:schemeClr val="tx2">
                <a:lumMod val="60000"/>
                <a:lumOff val="40000"/>
                <a:alpha val="52000"/>
              </a:schemeClr>
            </a:outerShdw>
          </a:effectLst>
          <a:extLst>
            <a:ext uri="{909E8E84-426E-40DD-AFC4-6F175D3DCCD1}">
              <a14:hiddenFill xmlns:a14="http://schemas.microsoft.com/office/drawing/2010/main">
                <a:solidFill>
                  <a:srgbClr val="FFFFFF"/>
                </a:solidFill>
              </a14:hiddenFill>
            </a:ext>
          </a:extLst>
        </p:spPr>
      </p:pic>
      <p:pic>
        <p:nvPicPr>
          <p:cNvPr id="13" name="2" descr="D:\360data\重要数据\桌面\555555555.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86803" y="982314"/>
            <a:ext cx="3454798" cy="3454798"/>
          </a:xfrm>
          <a:prstGeom prst="rect">
            <a:avLst/>
          </a:prstGeom>
          <a:noFill/>
          <a:effectLst>
            <a:outerShdw blurRad="190500" algn="tl" rotWithShape="0">
              <a:schemeClr val="tx2">
                <a:lumMod val="60000"/>
                <a:lumOff val="40000"/>
                <a:alpha val="52000"/>
              </a:schemeClr>
            </a:outerShdw>
          </a:effectLst>
          <a:extLst>
            <a:ext uri="{909E8E84-426E-40DD-AFC4-6F175D3DCCD1}">
              <a14:hiddenFill xmlns:a14="http://schemas.microsoft.com/office/drawing/2010/main">
                <a:solidFill>
                  <a:srgbClr val="FFFFFF"/>
                </a:solidFill>
              </a14:hiddenFill>
            </a:ext>
          </a:extLst>
        </p:spPr>
      </p:pic>
      <p:pic>
        <p:nvPicPr>
          <p:cNvPr id="15" name="3" descr="D:\360data\重要数据\桌面\4444444444.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86803" y="982314"/>
            <a:ext cx="3454798" cy="3454798"/>
          </a:xfrm>
          <a:prstGeom prst="rect">
            <a:avLst/>
          </a:prstGeom>
          <a:noFill/>
          <a:effectLst>
            <a:outerShdw blurRad="190500" algn="tl" rotWithShape="0">
              <a:schemeClr val="tx2">
                <a:lumMod val="60000"/>
                <a:lumOff val="40000"/>
                <a:alpha val="52000"/>
              </a:schemeClr>
            </a:outerShdw>
          </a:effectLst>
          <a:extLst>
            <a:ext uri="{909E8E84-426E-40DD-AFC4-6F175D3DCCD1}">
              <a14:hiddenFill xmlns:a14="http://schemas.microsoft.com/office/drawing/2010/main">
                <a:solidFill>
                  <a:srgbClr val="FFFFFF"/>
                </a:solidFill>
              </a14:hiddenFill>
            </a:ext>
          </a:extLst>
        </p:spPr>
      </p:pic>
      <p:pic>
        <p:nvPicPr>
          <p:cNvPr id="16" name="4" descr="D:\360data\重要数据\桌面\333333333333.pn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86803" y="982314"/>
            <a:ext cx="3454798" cy="3454798"/>
          </a:xfrm>
          <a:prstGeom prst="rect">
            <a:avLst/>
          </a:prstGeom>
          <a:noFill/>
          <a:effectLst>
            <a:outerShdw blurRad="190500" algn="tl" rotWithShape="0">
              <a:schemeClr val="tx2">
                <a:lumMod val="60000"/>
                <a:lumOff val="40000"/>
                <a:alpha val="52000"/>
              </a:schemeClr>
            </a:outerShdw>
          </a:effectLst>
          <a:extLst>
            <a:ext uri="{909E8E84-426E-40DD-AFC4-6F175D3DCCD1}">
              <a14:hiddenFill xmlns:a14="http://schemas.microsoft.com/office/drawing/2010/main">
                <a:solidFill>
                  <a:srgbClr val="FFFFFF"/>
                </a:solidFill>
              </a14:hiddenFill>
            </a:ext>
          </a:extLst>
        </p:spPr>
      </p:pic>
      <p:pic>
        <p:nvPicPr>
          <p:cNvPr id="17" name="5" descr="D:\360data\重要数据\桌面\222222.pn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86803" y="982314"/>
            <a:ext cx="3454798" cy="3454798"/>
          </a:xfrm>
          <a:prstGeom prst="rect">
            <a:avLst/>
          </a:prstGeom>
          <a:noFill/>
          <a:effectLst>
            <a:outerShdw blurRad="190500" algn="tl" rotWithShape="0">
              <a:schemeClr val="tx2">
                <a:lumMod val="60000"/>
                <a:lumOff val="40000"/>
                <a:alpha val="52000"/>
              </a:schemeClr>
            </a:outerShdw>
          </a:effectLst>
          <a:extLst>
            <a:ext uri="{909E8E84-426E-40DD-AFC4-6F175D3DCCD1}">
              <a14:hiddenFill xmlns:a14="http://schemas.microsoft.com/office/drawing/2010/main">
                <a:solidFill>
                  <a:srgbClr val="FFFFFF"/>
                </a:solidFill>
              </a14:hiddenFill>
            </a:ext>
          </a:extLst>
        </p:spPr>
      </p:pic>
      <p:pic>
        <p:nvPicPr>
          <p:cNvPr id="18" name="6" descr="D:\360data\重要数据\桌面\11111111.pn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186803" y="982314"/>
            <a:ext cx="3454798" cy="3454798"/>
          </a:xfrm>
          <a:prstGeom prst="rect">
            <a:avLst/>
          </a:prstGeom>
          <a:noFill/>
          <a:effectLst>
            <a:outerShdw blurRad="190500" algn="tl" rotWithShape="0">
              <a:schemeClr val="tx2">
                <a:lumMod val="60000"/>
                <a:lumOff val="40000"/>
                <a:alpha val="52000"/>
              </a:schemeClr>
            </a:outerShdw>
          </a:effectLst>
          <a:extLst>
            <a:ext uri="{909E8E84-426E-40DD-AFC4-6F175D3DCCD1}">
              <a14:hiddenFill xmlns:a14="http://schemas.microsoft.com/office/drawing/2010/main">
                <a:solidFill>
                  <a:srgbClr val="FFFFFF"/>
                </a:solidFill>
              </a14:hiddenFill>
            </a:ext>
          </a:extLst>
        </p:spPr>
      </p:pic>
      <p:sp>
        <p:nvSpPr>
          <p:cNvPr id="19" name="TextBox 18"/>
          <p:cNvSpPr txBox="1"/>
          <p:nvPr/>
        </p:nvSpPr>
        <p:spPr>
          <a:xfrm>
            <a:off x="1494656" y="2571512"/>
            <a:ext cx="838835" cy="275590"/>
          </a:xfrm>
          <a:prstGeom prst="rect">
            <a:avLst/>
          </a:prstGeom>
          <a:noFill/>
        </p:spPr>
        <p:txBody>
          <a:bodyPr wrap="none" rtlCol="0">
            <a:spAutoFit/>
          </a:bodyPr>
          <a:lstStyle/>
          <a:p>
            <a:pPr algn="ctr"/>
            <a:r>
              <a:rPr lang="en-US" altLang="zh-CN" sz="1200" smtClean="0">
                <a:solidFill>
                  <a:srgbClr val="53D2FF"/>
                </a:solidFill>
                <a:effectLst>
                  <a:outerShdw blurRad="266700" algn="tl" rotWithShape="0">
                    <a:schemeClr val="tx2">
                      <a:lumMod val="40000"/>
                      <a:lumOff val="60000"/>
                      <a:alpha val="55000"/>
                    </a:schemeClr>
                  </a:outerShdw>
                </a:effectLst>
                <a:latin typeface="微软雅黑" panose="020B0503020204020204" pitchFamily="34" charset="-122"/>
                <a:ea typeface="微软雅黑" panose="020B0503020204020204" pitchFamily="34" charset="-122"/>
              </a:rPr>
              <a:t>Contents</a:t>
            </a:r>
            <a:endParaRPr lang="zh-CN" altLang="en-US" sz="1200">
              <a:solidFill>
                <a:srgbClr val="53D2FF"/>
              </a:solidFill>
              <a:effectLst>
                <a:outerShdw blurRad="266700" algn="tl" rotWithShape="0">
                  <a:schemeClr val="tx2">
                    <a:lumMod val="40000"/>
                    <a:lumOff val="60000"/>
                    <a:alpha val="55000"/>
                  </a:schemeClr>
                </a:outerShdw>
              </a:effectLst>
              <a:latin typeface="微软雅黑" panose="020B0503020204020204" pitchFamily="34" charset="-122"/>
              <a:ea typeface="微软雅黑" panose="020B0503020204020204" pitchFamily="34" charset="-122"/>
            </a:endParaRPr>
          </a:p>
        </p:txBody>
      </p:sp>
      <p:cxnSp>
        <p:nvCxnSpPr>
          <p:cNvPr id="14" name="直接连接符 13"/>
          <p:cNvCxnSpPr/>
          <p:nvPr/>
        </p:nvCxnSpPr>
        <p:spPr>
          <a:xfrm>
            <a:off x="5375705" y="5229200"/>
            <a:ext cx="6814708"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mc:AlternateContent xmlns:mc="http://schemas.openxmlformats.org/markup-compatibility/2006">
    <mc:Choice xmlns:p14="http://schemas.microsoft.com/office/powerpoint/2010/main" Requires="p14">
      <p:transition p14:dur="10" advClick="0" advTm="3178"/>
    </mc:Choice>
    <mc:Fallback>
      <p:transition advClick="0" advTm="31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8" presetClass="emph" presetSubtype="0" fill="hold" nodeType="withEffect">
                                  <p:stCondLst>
                                    <p:cond delay="0"/>
                                  </p:stCondLst>
                                  <p:childTnLst>
                                    <p:animRot by="21600000">
                                      <p:cBhvr>
                                        <p:cTn id="6" dur="3000" fill="hold"/>
                                        <p:tgtEl>
                                          <p:spTgt spid="12"/>
                                        </p:tgtEl>
                                        <p:attrNameLst>
                                          <p:attrName>r</p:attrName>
                                        </p:attrNameLst>
                                      </p:cBhvr>
                                    </p:animRot>
                                  </p:childTnLst>
                                </p:cTn>
                              </p:par>
                              <p:par>
                                <p:cTn id="7" presetID="8" presetClass="emph" presetSubtype="0" fill="hold" nodeType="withEffect">
                                  <p:stCondLst>
                                    <p:cond delay="0"/>
                                  </p:stCondLst>
                                  <p:childTnLst>
                                    <p:animRot by="-64800000">
                                      <p:cBhvr>
                                        <p:cTn id="8" dur="3000" fill="hold"/>
                                        <p:tgtEl>
                                          <p:spTgt spid="13"/>
                                        </p:tgtEl>
                                        <p:attrNameLst>
                                          <p:attrName>r</p:attrName>
                                        </p:attrNameLst>
                                      </p:cBhvr>
                                    </p:animRot>
                                  </p:childTnLst>
                                </p:cTn>
                              </p:par>
                              <p:par>
                                <p:cTn id="9" presetID="8" presetClass="emph" presetSubtype="0" fill="hold" nodeType="withEffect">
                                  <p:stCondLst>
                                    <p:cond delay="0"/>
                                  </p:stCondLst>
                                  <p:childTnLst>
                                    <p:animRot by="43200000">
                                      <p:cBhvr>
                                        <p:cTn id="10" dur="3000" fill="hold"/>
                                        <p:tgtEl>
                                          <p:spTgt spid="15"/>
                                        </p:tgtEl>
                                        <p:attrNameLst>
                                          <p:attrName>r</p:attrName>
                                        </p:attrNameLst>
                                      </p:cBhvr>
                                    </p:animRot>
                                  </p:childTnLst>
                                </p:cTn>
                              </p:par>
                              <p:par>
                                <p:cTn id="11" presetID="8" presetClass="emph" presetSubtype="0" fill="hold" nodeType="withEffect">
                                  <p:stCondLst>
                                    <p:cond delay="0"/>
                                  </p:stCondLst>
                                  <p:childTnLst>
                                    <p:animRot by="-43200000">
                                      <p:cBhvr>
                                        <p:cTn id="12" dur="3000" fill="hold"/>
                                        <p:tgtEl>
                                          <p:spTgt spid="16"/>
                                        </p:tgtEl>
                                        <p:attrNameLst>
                                          <p:attrName>r</p:attrName>
                                        </p:attrNameLst>
                                      </p:cBhvr>
                                    </p:animRot>
                                  </p:childTnLst>
                                </p:cTn>
                              </p:par>
                              <p:par>
                                <p:cTn id="13" presetID="8" presetClass="emph" presetSubtype="0" fill="hold" nodeType="withEffect">
                                  <p:stCondLst>
                                    <p:cond delay="0"/>
                                  </p:stCondLst>
                                  <p:childTnLst>
                                    <p:animRot by="21600000">
                                      <p:cBhvr>
                                        <p:cTn id="14" dur="3000" fill="hold"/>
                                        <p:tgtEl>
                                          <p:spTgt spid="17"/>
                                        </p:tgtEl>
                                        <p:attrNameLst>
                                          <p:attrName>r</p:attrName>
                                        </p:attrNameLst>
                                      </p:cBhvr>
                                    </p:animRot>
                                  </p:childTnLst>
                                </p:cTn>
                              </p:par>
                              <p:par>
                                <p:cTn id="15" presetID="8" presetClass="emph" presetSubtype="0" fill="hold" nodeType="withEffect">
                                  <p:stCondLst>
                                    <p:cond delay="0"/>
                                  </p:stCondLst>
                                  <p:childTnLst>
                                    <p:animRot by="-21600000">
                                      <p:cBhvr>
                                        <p:cTn id="16" dur="3000" fill="hold"/>
                                        <p:tgtEl>
                                          <p:spTgt spid="18"/>
                                        </p:tgtEl>
                                        <p:attrNameLst>
                                          <p:attrName>r</p:attrName>
                                        </p:attrNameLst>
                                      </p:cBhvr>
                                    </p:animRot>
                                  </p:childTnLst>
                                </p:cTn>
                              </p:par>
                              <p:par>
                                <p:cTn id="17" presetID="42" presetClass="path" presetSubtype="0" accel="50000" decel="50000" fill="hold" grpId="0" nodeType="withEffect">
                                  <p:stCondLst>
                                    <p:cond delay="600"/>
                                  </p:stCondLst>
                                  <p:childTnLst>
                                    <p:animMotion origin="layout" path="M 1.66667E-6 -3.33333E-6 L 0.47278 0.12176 " pathEditMode="relative" rAng="0" ptsTypes="AA">
                                      <p:cBhvr>
                                        <p:cTn id="18" dur="1000" fill="hold"/>
                                        <p:tgtEl>
                                          <p:spTgt spid="27"/>
                                        </p:tgtEl>
                                        <p:attrNameLst>
                                          <p:attrName>ppt_x</p:attrName>
                                          <p:attrName>ppt_y</p:attrName>
                                        </p:attrNameLst>
                                      </p:cBhvr>
                                      <p:rCtr x="23633" y="6088"/>
                                    </p:animMotion>
                                  </p:childTnLst>
                                </p:cTn>
                              </p:par>
                              <p:par>
                                <p:cTn id="19" presetID="42" presetClass="path" presetSubtype="0" accel="50000" decel="50000" fill="hold" grpId="0" nodeType="withEffect">
                                  <p:stCondLst>
                                    <p:cond delay="600"/>
                                  </p:stCondLst>
                                  <p:childTnLst>
                                    <p:animMotion origin="layout" path="M -6.25E-7 -3.33333E-6 L 0.31836 0.14676 " pathEditMode="relative" rAng="0" ptsTypes="AA">
                                      <p:cBhvr>
                                        <p:cTn id="20" dur="1000" fill="hold"/>
                                        <p:tgtEl>
                                          <p:spTgt spid="26"/>
                                        </p:tgtEl>
                                        <p:attrNameLst>
                                          <p:attrName>ppt_x</p:attrName>
                                          <p:attrName>ppt_y</p:attrName>
                                        </p:attrNameLst>
                                      </p:cBhvr>
                                      <p:rCtr x="15911" y="7338"/>
                                    </p:animMotion>
                                  </p:childTnLst>
                                </p:cTn>
                              </p:par>
                              <p:par>
                                <p:cTn id="21" presetID="42" presetClass="path" presetSubtype="0" accel="50000" decel="50000" fill="hold" grpId="0" nodeType="withEffect">
                                  <p:stCondLst>
                                    <p:cond delay="600"/>
                                  </p:stCondLst>
                                  <p:childTnLst>
                                    <p:animMotion origin="layout" path="M -2.70833E-6 -3.33333E-6 L 0.15834 0.17176 " pathEditMode="relative" rAng="0" ptsTypes="AA">
                                      <p:cBhvr>
                                        <p:cTn id="22" dur="1000" fill="hold"/>
                                        <p:tgtEl>
                                          <p:spTgt spid="25"/>
                                        </p:tgtEl>
                                        <p:attrNameLst>
                                          <p:attrName>ppt_x</p:attrName>
                                          <p:attrName>ppt_y</p:attrName>
                                        </p:attrNameLst>
                                      </p:cBhvr>
                                      <p:rCtr x="7917" y="8588"/>
                                    </p:animMotion>
                                  </p:childTnLst>
                                </p:cTn>
                              </p:par>
                              <p:par>
                                <p:cTn id="23" presetID="42" presetClass="path" presetSubtype="0" accel="50000" decel="50000" fill="hold" grpId="0" nodeType="withEffect">
                                  <p:stCondLst>
                                    <p:cond delay="600"/>
                                  </p:stCondLst>
                                  <p:childTnLst>
                                    <p:animMotion origin="layout" path="M -4.79167E-6 -3.33333E-6 L -0.00169 0.19676 " pathEditMode="relative" rAng="0" ptsTypes="AA">
                                      <p:cBhvr>
                                        <p:cTn id="24" dur="1000" fill="hold"/>
                                        <p:tgtEl>
                                          <p:spTgt spid="24"/>
                                        </p:tgtEl>
                                        <p:attrNameLst>
                                          <p:attrName>ppt_x</p:attrName>
                                          <p:attrName>ppt_y</p:attrName>
                                        </p:attrNameLst>
                                      </p:cBhvr>
                                      <p:rCtr x="-91" y="9838"/>
                                    </p:animMotion>
                                  </p:childTnLst>
                                </p:cTn>
                              </p:par>
                              <p:par>
                                <p:cTn id="25" presetID="26" presetClass="emph" presetSubtype="0" fill="hold" grpId="1" nodeType="withEffect">
                                  <p:stCondLst>
                                    <p:cond delay="2200"/>
                                  </p:stCondLst>
                                  <p:childTnLst>
                                    <p:animEffect transition="out" filter="fade">
                                      <p:cBhvr>
                                        <p:cTn id="26" dur="500" tmFilter="0, 0; .2, .5; .8, .5; 1, 0"/>
                                        <p:tgtEl>
                                          <p:spTgt spid="24"/>
                                        </p:tgtEl>
                                      </p:cBhvr>
                                    </p:animEffect>
                                    <p:animScale>
                                      <p:cBhvr>
                                        <p:cTn id="27" dur="250" autoRev="1" fill="hold"/>
                                        <p:tgtEl>
                                          <p:spTgt spid="24"/>
                                        </p:tgtEl>
                                      </p:cBhvr>
                                      <p:by x="105000" y="105000"/>
                                    </p:animScale>
                                  </p:childTnLst>
                                </p:cTn>
                              </p:par>
                              <p:par>
                                <p:cTn id="28" presetID="10" presetClass="exit" presetSubtype="0" fill="hold" grpId="1" nodeType="withEffect">
                                  <p:stCondLst>
                                    <p:cond delay="2200"/>
                                  </p:stCondLst>
                                  <p:childTnLst>
                                    <p:animEffect transition="out" filter="fade">
                                      <p:cBhvr>
                                        <p:cTn id="29" dur="500"/>
                                        <p:tgtEl>
                                          <p:spTgt spid="27"/>
                                        </p:tgtEl>
                                      </p:cBhvr>
                                    </p:animEffect>
                                    <p:set>
                                      <p:cBhvr>
                                        <p:cTn id="30" dur="1" fill="hold">
                                          <p:stCondLst>
                                            <p:cond delay="499"/>
                                          </p:stCondLst>
                                        </p:cTn>
                                        <p:tgtEl>
                                          <p:spTgt spid="27"/>
                                        </p:tgtEl>
                                        <p:attrNameLst>
                                          <p:attrName>style.visibility</p:attrName>
                                        </p:attrNameLst>
                                      </p:cBhvr>
                                      <p:to>
                                        <p:strVal val="hidden"/>
                                      </p:to>
                                    </p:set>
                                  </p:childTnLst>
                                </p:cTn>
                              </p:par>
                              <p:par>
                                <p:cTn id="31" presetID="10" presetClass="exit" presetSubtype="0" fill="hold" grpId="1" nodeType="withEffect">
                                  <p:stCondLst>
                                    <p:cond delay="2200"/>
                                  </p:stCondLst>
                                  <p:childTnLst>
                                    <p:animEffect transition="out" filter="fade">
                                      <p:cBhvr>
                                        <p:cTn id="32" dur="500"/>
                                        <p:tgtEl>
                                          <p:spTgt spid="26"/>
                                        </p:tgtEl>
                                      </p:cBhvr>
                                    </p:animEffect>
                                    <p:set>
                                      <p:cBhvr>
                                        <p:cTn id="33" dur="1" fill="hold">
                                          <p:stCondLst>
                                            <p:cond delay="499"/>
                                          </p:stCondLst>
                                        </p:cTn>
                                        <p:tgtEl>
                                          <p:spTgt spid="26"/>
                                        </p:tgtEl>
                                        <p:attrNameLst>
                                          <p:attrName>style.visibility</p:attrName>
                                        </p:attrNameLst>
                                      </p:cBhvr>
                                      <p:to>
                                        <p:strVal val="hidden"/>
                                      </p:to>
                                    </p:set>
                                  </p:childTnLst>
                                </p:cTn>
                              </p:par>
                              <p:par>
                                <p:cTn id="34" presetID="10" presetClass="exit" presetSubtype="0" fill="hold" grpId="1" nodeType="withEffect">
                                  <p:stCondLst>
                                    <p:cond delay="2200"/>
                                  </p:stCondLst>
                                  <p:childTnLst>
                                    <p:animEffect transition="out" filter="fade">
                                      <p:cBhvr>
                                        <p:cTn id="35" dur="500"/>
                                        <p:tgtEl>
                                          <p:spTgt spid="25"/>
                                        </p:tgtEl>
                                      </p:cBhvr>
                                    </p:animEffect>
                                    <p:set>
                                      <p:cBhvr>
                                        <p:cTn id="36" dur="1" fill="hold">
                                          <p:stCondLst>
                                            <p:cond delay="499"/>
                                          </p:stCondLst>
                                        </p:cTn>
                                        <p:tgtEl>
                                          <p:spTgt spid="25"/>
                                        </p:tgtEl>
                                        <p:attrNameLst>
                                          <p:attrName>style.visibility</p:attrName>
                                        </p:attrNameLst>
                                      </p:cBhvr>
                                      <p:to>
                                        <p:strVal val="hidden"/>
                                      </p:to>
                                    </p:set>
                                  </p:childTnLst>
                                </p:cTn>
                              </p:par>
                              <p:par>
                                <p:cTn id="37" presetID="22" presetClass="entr" presetSubtype="8" fill="hold" nodeType="withEffect">
                                  <p:stCondLst>
                                    <p:cond delay="2200"/>
                                  </p:stCondLst>
                                  <p:childTnLst>
                                    <p:set>
                                      <p:cBhvr>
                                        <p:cTn id="38" dur="1" fill="hold">
                                          <p:stCondLst>
                                            <p:cond delay="0"/>
                                          </p:stCondLst>
                                        </p:cTn>
                                        <p:tgtEl>
                                          <p:spTgt spid="14"/>
                                        </p:tgtEl>
                                        <p:attrNameLst>
                                          <p:attrName>style.visibility</p:attrName>
                                        </p:attrNameLst>
                                      </p:cBhvr>
                                      <p:to>
                                        <p:strVal val="visible"/>
                                      </p:to>
                                    </p:set>
                                    <p:animEffect transition="in" filter="wipe(left)">
                                      <p:cBhvr>
                                        <p:cTn id="39"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bldLvl="0" animBg="1"/>
      <p:bldP spid="24" grpId="1" bldLvl="0" animBg="1"/>
      <p:bldP spid="25" grpId="0" animBg="1"/>
      <p:bldP spid="25" grpId="1" animBg="1"/>
      <p:bldP spid="26" grpId="0" bldLvl="0" animBg="1"/>
      <p:bldP spid="26" grpId="1" bldLvl="0" animBg="1"/>
      <p:bldP spid="27" grpId="0" animBg="1"/>
      <p:bldP spid="27" grpId="1"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130" name="直接连接符 129"/>
          <p:cNvCxnSpPr/>
          <p:nvPr/>
        </p:nvCxnSpPr>
        <p:spPr>
          <a:xfrm>
            <a:off x="0" y="5229200"/>
            <a:ext cx="9551590" cy="0"/>
          </a:xfrm>
          <a:prstGeom prst="line">
            <a:avLst/>
          </a:prstGeom>
          <a:ln>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32" name="TextBox 31"/>
          <p:cNvSpPr txBox="1"/>
          <p:nvPr/>
        </p:nvSpPr>
        <p:spPr>
          <a:xfrm flipH="1">
            <a:off x="5087094" y="2325937"/>
            <a:ext cx="2786907" cy="386080"/>
          </a:xfrm>
          <a:prstGeom prst="rect">
            <a:avLst/>
          </a:prstGeom>
          <a:noFill/>
        </p:spPr>
        <p:txBody>
          <a:bodyPr wrap="square" rtlCol="0">
            <a:spAutoFit/>
          </a:bodyPr>
          <a:lstStyle>
            <a:defPPr>
              <a:defRPr lang="en-US"/>
            </a:defPPr>
            <a:lvl1pPr lvl="0">
              <a:lnSpc>
                <a:spcPct val="80000"/>
              </a:lnSpc>
              <a:defRPr sz="4400" b="1" kern="0">
                <a:ln w="18415" cmpd="sng">
                  <a:noFill/>
                  <a:prstDash val="solid"/>
                </a:ln>
                <a:solidFill>
                  <a:srgbClr val="FFC000"/>
                </a:solidFill>
                <a:latin typeface="Agency FB" panose="020B0503020202020204" pitchFamily="34" charset="0"/>
                <a:ea typeface="微软雅黑" panose="020B0503020204020204" pitchFamily="34" charset="-122"/>
              </a:defRPr>
            </a:lvl1pPr>
          </a:lstStyle>
          <a:p>
            <a:pPr marL="0" marR="0" lvl="0" indent="0" defTabSz="914400" eaLnBrk="1" fontAlgn="auto" latinLnBrk="0" hangingPunct="1">
              <a:lnSpc>
                <a:spcPct val="80000"/>
              </a:lnSpc>
              <a:spcBef>
                <a:spcPts val="0"/>
              </a:spcBef>
              <a:spcAft>
                <a:spcPts val="0"/>
              </a:spcAft>
              <a:buClrTx/>
              <a:buSzTx/>
              <a:buFontTx/>
              <a:buNone/>
              <a:defRPr/>
            </a:pPr>
            <a:r>
              <a:rPr lang="zh-CN" altLang="en-US" sz="2400" b="0" kern="1200">
                <a:solidFill>
                  <a:srgbClr val="00B0F0"/>
                </a:solidFill>
                <a:latin typeface="微软雅黑" panose="020B0503020204020204" pitchFamily="34" charset="-122"/>
                <a:cs typeface="华文黑体" panose="02010600040101010101" pitchFamily="2" charset="-122"/>
                <a:sym typeface="+mn-ea"/>
              </a:rPr>
              <a:t>Background</a:t>
            </a:r>
            <a:endParaRPr kumimoji="0" lang="zh-CN" altLang="en-US" sz="2400" b="0" i="0" u="none" strike="noStrike" kern="1200" cap="none" spc="0" normalizeH="0" baseline="0" noProof="0" dirty="0">
              <a:ln w="18415" cmpd="sng">
                <a:noFill/>
                <a:prstDash val="solid"/>
              </a:ln>
              <a:solidFill>
                <a:srgbClr val="00B0F0"/>
              </a:solidFill>
              <a:effectLst>
                <a:outerShdw blurRad="266700" algn="tl" rotWithShape="0">
                  <a:schemeClr val="tx2">
                    <a:lumMod val="40000"/>
                    <a:lumOff val="60000"/>
                    <a:alpha val="55000"/>
                  </a:schemeClr>
                </a:outerShdw>
              </a:effectLst>
              <a:uLnTx/>
              <a:uFillTx/>
              <a:latin typeface="微软雅黑" panose="020B0503020204020204" pitchFamily="34" charset="-122"/>
              <a:ea typeface="微软雅黑" panose="020B0503020204020204" pitchFamily="34" charset="-122"/>
              <a:cs typeface="华文黑体" panose="02010600040101010101" pitchFamily="2" charset="-122"/>
              <a:sym typeface="+mn-ea"/>
            </a:endParaRPr>
          </a:p>
        </p:txBody>
      </p:sp>
      <p:sp>
        <p:nvSpPr>
          <p:cNvPr id="33" name="TextBox 32"/>
          <p:cNvSpPr txBox="1"/>
          <p:nvPr/>
        </p:nvSpPr>
        <p:spPr>
          <a:xfrm>
            <a:off x="5087094" y="2880343"/>
            <a:ext cx="5760640" cy="2061210"/>
          </a:xfrm>
          <a:prstGeom prst="rect">
            <a:avLst/>
          </a:prstGeom>
          <a:noFill/>
        </p:spPr>
        <p:txBody>
          <a:bodyPr wrap="square" rtlCol="0">
            <a:spAutoFit/>
          </a:bodyPr>
          <a:lstStyle/>
          <a:p>
            <a:pPr marL="0" indent="0" algn="just">
              <a:buNone/>
            </a:pPr>
            <a:r>
              <a:rPr lang="zh-CN" altLang="en-US" sz="1600" b="1">
                <a:solidFill>
                  <a:srgbClr val="00B0F0"/>
                </a:solidFill>
                <a:latin typeface="微软雅黑" panose="020B0503020204020204" pitchFamily="34" charset="-122"/>
                <a:ea typeface="微软雅黑" panose="020B0503020204020204" pitchFamily="34" charset="-122"/>
                <a:cs typeface="华文黑体" panose="02010600040101010101" pitchFamily="2" charset="-122"/>
                <a:sym typeface="+mn-ea"/>
              </a:rPr>
              <a:t>Fresh &amp; Easy, the American experiment from Tesco has failedIn September 12 2013. Fortunately, they have been hand over more than 150 stores to billionaire Ron Burkle's Yucaipa Cos but Tesco still have to transfer tens of millions of dollars to take the business to Burkle, the extra cost include fire hundreds of permanent staff, and close the dozens of stores, it's a very huge and expensive failure.</a:t>
            </a:r>
            <a:endParaRPr lang="zh-CN" altLang="en-US" sz="1600" b="1">
              <a:solidFill>
                <a:srgbClr val="00B0F0"/>
              </a:solidFill>
              <a:latin typeface="微软雅黑" panose="020B0503020204020204" pitchFamily="34" charset="-122"/>
              <a:ea typeface="微软雅黑" panose="020B0503020204020204" pitchFamily="34" charset="-122"/>
              <a:cs typeface="华文黑体" panose="02010600040101010101" pitchFamily="2" charset="-122"/>
              <a:sym typeface="+mn-ea"/>
            </a:endParaRPr>
          </a:p>
        </p:txBody>
      </p:sp>
      <p:cxnSp>
        <p:nvCxnSpPr>
          <p:cNvPr id="35" name="直接连接符 34"/>
          <p:cNvCxnSpPr/>
          <p:nvPr/>
        </p:nvCxnSpPr>
        <p:spPr>
          <a:xfrm>
            <a:off x="5087094" y="2775849"/>
            <a:ext cx="5760640" cy="0"/>
          </a:xfrm>
          <a:prstGeom prst="line">
            <a:avLst/>
          </a:prstGeom>
          <a:ln>
            <a:solidFill>
              <a:srgbClr val="00B0F0"/>
            </a:solidFill>
          </a:ln>
        </p:spPr>
        <p:style>
          <a:lnRef idx="1">
            <a:schemeClr val="accent1"/>
          </a:lnRef>
          <a:fillRef idx="0">
            <a:schemeClr val="accent1"/>
          </a:fillRef>
          <a:effectRef idx="0">
            <a:schemeClr val="accent1"/>
          </a:effectRef>
          <a:fontRef idx="minor">
            <a:schemeClr val="tx1"/>
          </a:fontRef>
        </p:style>
      </p:cxnSp>
      <p:pic>
        <p:nvPicPr>
          <p:cNvPr id="4" name="Picture 3" descr="C:\Users\10161\Pictures\Saved Pictures\article-2416832-1BBDBA32000005DC-359_634x341.jpgarticle-2416832-1BBDBA32000005DC-359_634x341"/>
          <p:cNvPicPr>
            <a:picLocks noChangeAspect="1"/>
          </p:cNvPicPr>
          <p:nvPr/>
        </p:nvPicPr>
        <p:blipFill>
          <a:blip r:embed="rId1"/>
          <a:srcRect/>
          <a:stretch>
            <a:fillRect/>
          </a:stretch>
        </p:blipFill>
        <p:spPr>
          <a:xfrm>
            <a:off x="883285" y="2569210"/>
            <a:ext cx="4135120" cy="2223770"/>
          </a:xfrm>
          <a:prstGeom prst="rect">
            <a:avLst/>
          </a:prstGeom>
        </p:spPr>
      </p:pic>
    </p:spTree>
    <p:custDataLst>
      <p:tags r:id="rId2"/>
    </p:custDataLst>
  </p:cSld>
  <p:clrMapOvr>
    <a:masterClrMapping/>
  </p:clrMapOvr>
  <mc:AlternateContent xmlns:mc="http://schemas.openxmlformats.org/markup-compatibility/2006">
    <mc:Choice xmlns:p14="http://schemas.microsoft.com/office/powerpoint/2010/main" Requires="p14">
      <p:transition spd="slow" p14:dur="1300">
        <p14:pan/>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nodeType="withEffect">
                                  <p:stCondLst>
                                    <p:cond delay="0"/>
                                  </p:stCondLst>
                                  <p:childTnLst>
                                    <p:set>
                                      <p:cBhvr>
                                        <p:cTn id="6" dur="1" fill="hold">
                                          <p:stCondLst>
                                            <p:cond delay="0"/>
                                          </p:stCondLst>
                                        </p:cTn>
                                        <p:tgtEl>
                                          <p:spTgt spid="130"/>
                                        </p:tgtEl>
                                        <p:attrNameLst>
                                          <p:attrName>style.visibility</p:attrName>
                                        </p:attrNameLst>
                                      </p:cBhvr>
                                      <p:to>
                                        <p:strVal val="visible"/>
                                      </p:to>
                                    </p:set>
                                    <p:animEffect transition="in" filter="wipe(left)">
                                      <p:cBhvr>
                                        <p:cTn id="7" dur="500"/>
                                        <p:tgtEl>
                                          <p:spTgt spid="130"/>
                                        </p:tgtEl>
                                      </p:cBhvr>
                                    </p:animEffect>
                                  </p:childTnLst>
                                </p:cTn>
                              </p:par>
                            </p:childTnLst>
                          </p:cTn>
                        </p:par>
                        <p:par>
                          <p:cTn id="8" fill="hold">
                            <p:stCondLst>
                              <p:cond delay="500"/>
                            </p:stCondLst>
                            <p:childTnLst>
                              <p:par>
                                <p:cTn id="9" presetID="2" presetClass="entr" presetSubtype="4" fill="hold" nodeType="afterEffect">
                                  <p:stCondLst>
                                    <p:cond delay="0"/>
                                  </p:stCondLst>
                                  <p:childTnLst>
                                    <p:set>
                                      <p:cBhvr>
                                        <p:cTn id="10" dur="1" fill="hold">
                                          <p:stCondLst>
                                            <p:cond delay="0"/>
                                          </p:stCondLst>
                                        </p:cTn>
                                        <p:tgtEl>
                                          <p:spTgt spid="4"/>
                                        </p:tgtEl>
                                        <p:attrNameLst>
                                          <p:attrName>style.visibility</p:attrName>
                                        </p:attrNameLst>
                                      </p:cBhvr>
                                      <p:to>
                                        <p:strVal val="visible"/>
                                      </p:to>
                                    </p:set>
                                    <p:anim calcmode="lin" valueType="num">
                                      <p:cBhvr additive="base">
                                        <p:cTn id="11" dur="500" fill="hold"/>
                                        <p:tgtEl>
                                          <p:spTgt spid="4"/>
                                        </p:tgtEl>
                                        <p:attrNameLst>
                                          <p:attrName>ppt_x</p:attrName>
                                        </p:attrNameLst>
                                      </p:cBhvr>
                                      <p:tavLst>
                                        <p:tav tm="0">
                                          <p:val>
                                            <p:strVal val="#ppt_x"/>
                                          </p:val>
                                        </p:tav>
                                        <p:tav tm="100000">
                                          <p:val>
                                            <p:strVal val="#ppt_x"/>
                                          </p:val>
                                        </p:tav>
                                      </p:tavLst>
                                    </p:anim>
                                    <p:anim calcmode="lin" valueType="num">
                                      <p:cBhvr additive="base">
                                        <p:cTn id="12" dur="500" fill="hold"/>
                                        <p:tgtEl>
                                          <p:spTgt spid="4"/>
                                        </p:tgtEl>
                                        <p:attrNameLst>
                                          <p:attrName>ppt_y</p:attrName>
                                        </p:attrNameLst>
                                      </p:cBhvr>
                                      <p:tavLst>
                                        <p:tav tm="0">
                                          <p:val>
                                            <p:strVal val="1+#ppt_h/2"/>
                                          </p:val>
                                        </p:tav>
                                        <p:tav tm="100000">
                                          <p:val>
                                            <p:strVal val="#ppt_y"/>
                                          </p:val>
                                        </p:tav>
                                      </p:tavLst>
                                    </p:anim>
                                  </p:childTnLst>
                                </p:cTn>
                              </p:par>
                            </p:childTnLst>
                          </p:cTn>
                        </p:par>
                        <p:par>
                          <p:cTn id="13" fill="hold">
                            <p:stCondLst>
                              <p:cond delay="1000"/>
                            </p:stCondLst>
                            <p:childTnLst>
                              <p:par>
                                <p:cTn id="14" presetID="2" presetClass="entr" presetSubtype="1" decel="100000" fill="hold" grpId="0" nodeType="afterEffect">
                                  <p:stCondLst>
                                    <p:cond delay="0"/>
                                  </p:stCondLst>
                                  <p:childTnLst>
                                    <p:set>
                                      <p:cBhvr>
                                        <p:cTn id="15" dur="1" fill="hold">
                                          <p:stCondLst>
                                            <p:cond delay="0"/>
                                          </p:stCondLst>
                                        </p:cTn>
                                        <p:tgtEl>
                                          <p:spTgt spid="32"/>
                                        </p:tgtEl>
                                        <p:attrNameLst>
                                          <p:attrName>style.visibility</p:attrName>
                                        </p:attrNameLst>
                                      </p:cBhvr>
                                      <p:to>
                                        <p:strVal val="visible"/>
                                      </p:to>
                                    </p:set>
                                    <p:anim calcmode="lin" valueType="num">
                                      <p:cBhvr additive="base">
                                        <p:cTn id="16" dur="500" fill="hold"/>
                                        <p:tgtEl>
                                          <p:spTgt spid="32"/>
                                        </p:tgtEl>
                                        <p:attrNameLst>
                                          <p:attrName>ppt_x</p:attrName>
                                        </p:attrNameLst>
                                      </p:cBhvr>
                                      <p:tavLst>
                                        <p:tav tm="0">
                                          <p:val>
                                            <p:strVal val="#ppt_x"/>
                                          </p:val>
                                        </p:tav>
                                        <p:tav tm="100000">
                                          <p:val>
                                            <p:strVal val="#ppt_x"/>
                                          </p:val>
                                        </p:tav>
                                      </p:tavLst>
                                    </p:anim>
                                    <p:anim calcmode="lin" valueType="num">
                                      <p:cBhvr additive="base">
                                        <p:cTn id="17" dur="500" fill="hold"/>
                                        <p:tgtEl>
                                          <p:spTgt spid="32"/>
                                        </p:tgtEl>
                                        <p:attrNameLst>
                                          <p:attrName>ppt_y</p:attrName>
                                        </p:attrNameLst>
                                      </p:cBhvr>
                                      <p:tavLst>
                                        <p:tav tm="0">
                                          <p:val>
                                            <p:strVal val="0-#ppt_h/2"/>
                                          </p:val>
                                        </p:tav>
                                        <p:tav tm="100000">
                                          <p:val>
                                            <p:strVal val="#ppt_y"/>
                                          </p:val>
                                        </p:tav>
                                      </p:tavLst>
                                    </p:anim>
                                  </p:childTnLst>
                                </p:cTn>
                              </p:par>
                            </p:childTnLst>
                          </p:cTn>
                        </p:par>
                        <p:par>
                          <p:cTn id="18" fill="hold">
                            <p:stCondLst>
                              <p:cond delay="1500"/>
                            </p:stCondLst>
                            <p:childTnLst>
                              <p:par>
                                <p:cTn id="19" presetID="10" presetClass="entr" presetSubtype="0" fill="hold" grpId="0" nodeType="afterEffect">
                                  <p:stCondLst>
                                    <p:cond delay="0"/>
                                  </p:stCondLst>
                                  <p:iterate type="lt">
                                    <p:tmPct val="10000"/>
                                  </p:iterate>
                                  <p:childTnLst>
                                    <p:set>
                                      <p:cBhvr>
                                        <p:cTn id="20" dur="1" fill="hold">
                                          <p:stCondLst>
                                            <p:cond delay="0"/>
                                          </p:stCondLst>
                                        </p:cTn>
                                        <p:tgtEl>
                                          <p:spTgt spid="33"/>
                                        </p:tgtEl>
                                        <p:attrNameLst>
                                          <p:attrName>style.visibility</p:attrName>
                                        </p:attrNameLst>
                                      </p:cBhvr>
                                      <p:to>
                                        <p:strVal val="visible"/>
                                      </p:to>
                                    </p:set>
                                    <p:animEffect transition="in" filter="fade">
                                      <p:cBhvr>
                                        <p:cTn id="21" dur="20"/>
                                        <p:tgtEl>
                                          <p:spTgt spid="33"/>
                                        </p:tgtEl>
                                      </p:cBhvr>
                                    </p:animEffect>
                                  </p:childTnLst>
                                </p:cTn>
                              </p:par>
                              <p:par>
                                <p:cTn id="22" presetID="22" presetClass="entr" presetSubtype="8" fill="hold" nodeType="withEffect">
                                  <p:stCondLst>
                                    <p:cond delay="0"/>
                                  </p:stCondLst>
                                  <p:childTnLst>
                                    <p:set>
                                      <p:cBhvr>
                                        <p:cTn id="23" dur="1" fill="hold">
                                          <p:stCondLst>
                                            <p:cond delay="0"/>
                                          </p:stCondLst>
                                        </p:cTn>
                                        <p:tgtEl>
                                          <p:spTgt spid="35"/>
                                        </p:tgtEl>
                                        <p:attrNameLst>
                                          <p:attrName>style.visibility</p:attrName>
                                        </p:attrNameLst>
                                      </p:cBhvr>
                                      <p:to>
                                        <p:strVal val="visible"/>
                                      </p:to>
                                    </p:set>
                                    <p:animEffect transition="in" filter="wipe(left)">
                                      <p:cBhvr>
                                        <p:cTn id="24" dur="500"/>
                                        <p:tgtEl>
                                          <p:spTgt spid="3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 grpId="0"/>
      <p:bldP spid="33"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0" name="组合 39"/>
          <p:cNvGrpSpPr/>
          <p:nvPr/>
        </p:nvGrpSpPr>
        <p:grpSpPr>
          <a:xfrm>
            <a:off x="2684083" y="1813521"/>
            <a:ext cx="2014518" cy="2012493"/>
            <a:chOff x="5305425" y="2638424"/>
            <a:chExt cx="1579563" cy="1577975"/>
          </a:xfrm>
          <a:solidFill>
            <a:srgbClr val="000000">
              <a:alpha val="60000"/>
            </a:srgbClr>
          </a:solidFill>
        </p:grpSpPr>
        <p:sp>
          <p:nvSpPr>
            <p:cNvPr id="41" name="Freeform 6"/>
            <p:cNvSpPr>
              <a:spLocks noEditPoints="1"/>
            </p:cNvSpPr>
            <p:nvPr/>
          </p:nvSpPr>
          <p:spPr bwMode="auto">
            <a:xfrm>
              <a:off x="5305425" y="2638424"/>
              <a:ext cx="1579563" cy="1577975"/>
            </a:xfrm>
            <a:custGeom>
              <a:avLst/>
              <a:gdLst>
                <a:gd name="T0" fmla="*/ 421 w 421"/>
                <a:gd name="T1" fmla="*/ 229 h 421"/>
                <a:gd name="T2" fmla="*/ 398 w 421"/>
                <a:gd name="T3" fmla="*/ 188 h 421"/>
                <a:gd name="T4" fmla="*/ 367 w 421"/>
                <a:gd name="T5" fmla="*/ 146 h 421"/>
                <a:gd name="T6" fmla="*/ 402 w 421"/>
                <a:gd name="T7" fmla="*/ 122 h 421"/>
                <a:gd name="T8" fmla="*/ 361 w 421"/>
                <a:gd name="T9" fmla="*/ 97 h 421"/>
                <a:gd name="T10" fmla="*/ 314 w 421"/>
                <a:gd name="T11" fmla="*/ 77 h 421"/>
                <a:gd name="T12" fmla="*/ 332 w 421"/>
                <a:gd name="T13" fmla="*/ 38 h 421"/>
                <a:gd name="T14" fmla="*/ 285 w 421"/>
                <a:gd name="T15" fmla="*/ 37 h 421"/>
                <a:gd name="T16" fmla="*/ 233 w 421"/>
                <a:gd name="T17" fmla="*/ 43 h 421"/>
                <a:gd name="T18" fmla="*/ 229 w 421"/>
                <a:gd name="T19" fmla="*/ 0 h 421"/>
                <a:gd name="T20" fmla="*/ 188 w 421"/>
                <a:gd name="T21" fmla="*/ 23 h 421"/>
                <a:gd name="T22" fmla="*/ 146 w 421"/>
                <a:gd name="T23" fmla="*/ 54 h 421"/>
                <a:gd name="T24" fmla="*/ 122 w 421"/>
                <a:gd name="T25" fmla="*/ 19 h 421"/>
                <a:gd name="T26" fmla="*/ 98 w 421"/>
                <a:gd name="T27" fmla="*/ 60 h 421"/>
                <a:gd name="T28" fmla="*/ 77 w 421"/>
                <a:gd name="T29" fmla="*/ 107 h 421"/>
                <a:gd name="T30" fmla="*/ 38 w 421"/>
                <a:gd name="T31" fmla="*/ 89 h 421"/>
                <a:gd name="T32" fmla="*/ 37 w 421"/>
                <a:gd name="T33" fmla="*/ 136 h 421"/>
                <a:gd name="T34" fmla="*/ 43 w 421"/>
                <a:gd name="T35" fmla="*/ 188 h 421"/>
                <a:gd name="T36" fmla="*/ 0 w 421"/>
                <a:gd name="T37" fmla="*/ 192 h 421"/>
                <a:gd name="T38" fmla="*/ 24 w 421"/>
                <a:gd name="T39" fmla="*/ 233 h 421"/>
                <a:gd name="T40" fmla="*/ 54 w 421"/>
                <a:gd name="T41" fmla="*/ 274 h 421"/>
                <a:gd name="T42" fmla="*/ 19 w 421"/>
                <a:gd name="T43" fmla="*/ 299 h 421"/>
                <a:gd name="T44" fmla="*/ 60 w 421"/>
                <a:gd name="T45" fmla="*/ 323 h 421"/>
                <a:gd name="T46" fmla="*/ 107 w 421"/>
                <a:gd name="T47" fmla="*/ 344 h 421"/>
                <a:gd name="T48" fmla="*/ 89 w 421"/>
                <a:gd name="T49" fmla="*/ 383 h 421"/>
                <a:gd name="T50" fmla="*/ 137 w 421"/>
                <a:gd name="T51" fmla="*/ 384 h 421"/>
                <a:gd name="T52" fmla="*/ 188 w 421"/>
                <a:gd name="T53" fmla="*/ 378 h 421"/>
                <a:gd name="T54" fmla="*/ 192 w 421"/>
                <a:gd name="T55" fmla="*/ 421 h 421"/>
                <a:gd name="T56" fmla="*/ 233 w 421"/>
                <a:gd name="T57" fmla="*/ 397 h 421"/>
                <a:gd name="T58" fmla="*/ 275 w 421"/>
                <a:gd name="T59" fmla="*/ 367 h 421"/>
                <a:gd name="T60" fmla="*/ 299 w 421"/>
                <a:gd name="T61" fmla="*/ 402 h 421"/>
                <a:gd name="T62" fmla="*/ 324 w 421"/>
                <a:gd name="T63" fmla="*/ 361 h 421"/>
                <a:gd name="T64" fmla="*/ 344 w 421"/>
                <a:gd name="T65" fmla="*/ 314 h 421"/>
                <a:gd name="T66" fmla="*/ 383 w 421"/>
                <a:gd name="T67" fmla="*/ 332 h 421"/>
                <a:gd name="T68" fmla="*/ 384 w 421"/>
                <a:gd name="T69" fmla="*/ 284 h 421"/>
                <a:gd name="T70" fmla="*/ 378 w 421"/>
                <a:gd name="T71" fmla="*/ 233 h 421"/>
                <a:gd name="T72" fmla="*/ 211 w 421"/>
                <a:gd name="T73" fmla="*/ 236 h 421"/>
                <a:gd name="T74" fmla="*/ 211 w 421"/>
                <a:gd name="T75" fmla="*/ 185 h 421"/>
                <a:gd name="T76" fmla="*/ 211 w 421"/>
                <a:gd name="T77" fmla="*/ 236 h 4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421" h="421">
                  <a:moveTo>
                    <a:pt x="398" y="233"/>
                  </a:moveTo>
                  <a:cubicBezTo>
                    <a:pt x="421" y="229"/>
                    <a:pt x="421" y="229"/>
                    <a:pt x="421" y="229"/>
                  </a:cubicBezTo>
                  <a:cubicBezTo>
                    <a:pt x="421" y="192"/>
                    <a:pt x="421" y="192"/>
                    <a:pt x="421" y="192"/>
                  </a:cubicBezTo>
                  <a:cubicBezTo>
                    <a:pt x="398" y="188"/>
                    <a:pt x="398" y="188"/>
                    <a:pt x="398" y="188"/>
                  </a:cubicBezTo>
                  <a:cubicBezTo>
                    <a:pt x="378" y="188"/>
                    <a:pt x="378" y="188"/>
                    <a:pt x="378" y="188"/>
                  </a:cubicBezTo>
                  <a:cubicBezTo>
                    <a:pt x="376" y="173"/>
                    <a:pt x="372" y="159"/>
                    <a:pt x="367" y="146"/>
                  </a:cubicBezTo>
                  <a:cubicBezTo>
                    <a:pt x="384" y="136"/>
                    <a:pt x="384" y="136"/>
                    <a:pt x="384" y="136"/>
                  </a:cubicBezTo>
                  <a:cubicBezTo>
                    <a:pt x="402" y="122"/>
                    <a:pt x="402" y="122"/>
                    <a:pt x="402" y="122"/>
                  </a:cubicBezTo>
                  <a:cubicBezTo>
                    <a:pt x="383" y="89"/>
                    <a:pt x="383" y="89"/>
                    <a:pt x="383" y="89"/>
                  </a:cubicBezTo>
                  <a:cubicBezTo>
                    <a:pt x="361" y="97"/>
                    <a:pt x="361" y="97"/>
                    <a:pt x="361" y="97"/>
                  </a:cubicBezTo>
                  <a:cubicBezTo>
                    <a:pt x="344" y="107"/>
                    <a:pt x="344" y="107"/>
                    <a:pt x="344" y="107"/>
                  </a:cubicBezTo>
                  <a:cubicBezTo>
                    <a:pt x="336" y="96"/>
                    <a:pt x="325" y="85"/>
                    <a:pt x="314" y="77"/>
                  </a:cubicBezTo>
                  <a:cubicBezTo>
                    <a:pt x="324" y="60"/>
                    <a:pt x="324" y="60"/>
                    <a:pt x="324" y="60"/>
                  </a:cubicBezTo>
                  <a:cubicBezTo>
                    <a:pt x="332" y="38"/>
                    <a:pt x="332" y="38"/>
                    <a:pt x="332" y="38"/>
                  </a:cubicBezTo>
                  <a:cubicBezTo>
                    <a:pt x="299" y="19"/>
                    <a:pt x="299" y="19"/>
                    <a:pt x="299" y="19"/>
                  </a:cubicBezTo>
                  <a:cubicBezTo>
                    <a:pt x="285" y="37"/>
                    <a:pt x="285" y="37"/>
                    <a:pt x="285" y="37"/>
                  </a:cubicBezTo>
                  <a:cubicBezTo>
                    <a:pt x="275" y="54"/>
                    <a:pt x="275" y="54"/>
                    <a:pt x="275" y="54"/>
                  </a:cubicBezTo>
                  <a:cubicBezTo>
                    <a:pt x="262" y="49"/>
                    <a:pt x="248" y="45"/>
                    <a:pt x="233" y="43"/>
                  </a:cubicBezTo>
                  <a:cubicBezTo>
                    <a:pt x="233" y="23"/>
                    <a:pt x="233" y="23"/>
                    <a:pt x="233" y="23"/>
                  </a:cubicBezTo>
                  <a:cubicBezTo>
                    <a:pt x="229" y="0"/>
                    <a:pt x="229" y="0"/>
                    <a:pt x="229" y="0"/>
                  </a:cubicBezTo>
                  <a:cubicBezTo>
                    <a:pt x="192" y="0"/>
                    <a:pt x="192" y="0"/>
                    <a:pt x="192" y="0"/>
                  </a:cubicBezTo>
                  <a:cubicBezTo>
                    <a:pt x="188" y="23"/>
                    <a:pt x="188" y="23"/>
                    <a:pt x="188" y="23"/>
                  </a:cubicBezTo>
                  <a:cubicBezTo>
                    <a:pt x="188" y="43"/>
                    <a:pt x="188" y="43"/>
                    <a:pt x="188" y="43"/>
                  </a:cubicBezTo>
                  <a:cubicBezTo>
                    <a:pt x="173" y="45"/>
                    <a:pt x="160" y="49"/>
                    <a:pt x="146" y="54"/>
                  </a:cubicBezTo>
                  <a:cubicBezTo>
                    <a:pt x="137" y="37"/>
                    <a:pt x="137" y="37"/>
                    <a:pt x="137" y="37"/>
                  </a:cubicBezTo>
                  <a:cubicBezTo>
                    <a:pt x="122" y="19"/>
                    <a:pt x="122" y="19"/>
                    <a:pt x="122" y="19"/>
                  </a:cubicBezTo>
                  <a:cubicBezTo>
                    <a:pt x="89" y="38"/>
                    <a:pt x="89" y="38"/>
                    <a:pt x="89" y="38"/>
                  </a:cubicBezTo>
                  <a:cubicBezTo>
                    <a:pt x="98" y="60"/>
                    <a:pt x="98" y="60"/>
                    <a:pt x="98" y="60"/>
                  </a:cubicBezTo>
                  <a:cubicBezTo>
                    <a:pt x="107" y="77"/>
                    <a:pt x="107" y="77"/>
                    <a:pt x="107" y="77"/>
                  </a:cubicBezTo>
                  <a:cubicBezTo>
                    <a:pt x="96" y="85"/>
                    <a:pt x="86" y="96"/>
                    <a:pt x="77" y="107"/>
                  </a:cubicBezTo>
                  <a:cubicBezTo>
                    <a:pt x="60" y="97"/>
                    <a:pt x="60" y="97"/>
                    <a:pt x="60" y="97"/>
                  </a:cubicBezTo>
                  <a:cubicBezTo>
                    <a:pt x="38" y="89"/>
                    <a:pt x="38" y="89"/>
                    <a:pt x="38" y="89"/>
                  </a:cubicBezTo>
                  <a:cubicBezTo>
                    <a:pt x="19" y="122"/>
                    <a:pt x="19" y="122"/>
                    <a:pt x="19" y="122"/>
                  </a:cubicBezTo>
                  <a:cubicBezTo>
                    <a:pt x="37" y="136"/>
                    <a:pt x="37" y="136"/>
                    <a:pt x="37" y="136"/>
                  </a:cubicBezTo>
                  <a:cubicBezTo>
                    <a:pt x="54" y="146"/>
                    <a:pt x="54" y="146"/>
                    <a:pt x="54" y="146"/>
                  </a:cubicBezTo>
                  <a:cubicBezTo>
                    <a:pt x="49" y="159"/>
                    <a:pt x="45" y="173"/>
                    <a:pt x="43" y="188"/>
                  </a:cubicBezTo>
                  <a:cubicBezTo>
                    <a:pt x="24" y="188"/>
                    <a:pt x="24" y="188"/>
                    <a:pt x="24" y="188"/>
                  </a:cubicBezTo>
                  <a:cubicBezTo>
                    <a:pt x="0" y="192"/>
                    <a:pt x="0" y="192"/>
                    <a:pt x="0" y="192"/>
                  </a:cubicBezTo>
                  <a:cubicBezTo>
                    <a:pt x="0" y="229"/>
                    <a:pt x="0" y="229"/>
                    <a:pt x="0" y="229"/>
                  </a:cubicBezTo>
                  <a:cubicBezTo>
                    <a:pt x="24" y="233"/>
                    <a:pt x="24" y="233"/>
                    <a:pt x="24" y="233"/>
                  </a:cubicBezTo>
                  <a:cubicBezTo>
                    <a:pt x="43" y="233"/>
                    <a:pt x="43" y="233"/>
                    <a:pt x="43" y="233"/>
                  </a:cubicBezTo>
                  <a:cubicBezTo>
                    <a:pt x="45" y="247"/>
                    <a:pt x="49" y="261"/>
                    <a:pt x="54" y="274"/>
                  </a:cubicBezTo>
                  <a:cubicBezTo>
                    <a:pt x="37" y="284"/>
                    <a:pt x="37" y="284"/>
                    <a:pt x="37" y="284"/>
                  </a:cubicBezTo>
                  <a:cubicBezTo>
                    <a:pt x="19" y="299"/>
                    <a:pt x="19" y="299"/>
                    <a:pt x="19" y="299"/>
                  </a:cubicBezTo>
                  <a:cubicBezTo>
                    <a:pt x="38" y="332"/>
                    <a:pt x="38" y="332"/>
                    <a:pt x="38" y="332"/>
                  </a:cubicBezTo>
                  <a:cubicBezTo>
                    <a:pt x="60" y="323"/>
                    <a:pt x="60" y="323"/>
                    <a:pt x="60" y="323"/>
                  </a:cubicBezTo>
                  <a:cubicBezTo>
                    <a:pt x="77" y="314"/>
                    <a:pt x="77" y="314"/>
                    <a:pt x="77" y="314"/>
                  </a:cubicBezTo>
                  <a:cubicBezTo>
                    <a:pt x="86" y="325"/>
                    <a:pt x="96" y="335"/>
                    <a:pt x="107" y="344"/>
                  </a:cubicBezTo>
                  <a:cubicBezTo>
                    <a:pt x="98" y="361"/>
                    <a:pt x="98" y="361"/>
                    <a:pt x="98" y="361"/>
                  </a:cubicBezTo>
                  <a:cubicBezTo>
                    <a:pt x="89" y="383"/>
                    <a:pt x="89" y="383"/>
                    <a:pt x="89" y="383"/>
                  </a:cubicBezTo>
                  <a:cubicBezTo>
                    <a:pt x="122" y="402"/>
                    <a:pt x="122" y="402"/>
                    <a:pt x="122" y="402"/>
                  </a:cubicBezTo>
                  <a:cubicBezTo>
                    <a:pt x="137" y="384"/>
                    <a:pt x="137" y="384"/>
                    <a:pt x="137" y="384"/>
                  </a:cubicBezTo>
                  <a:cubicBezTo>
                    <a:pt x="146" y="367"/>
                    <a:pt x="146" y="367"/>
                    <a:pt x="146" y="367"/>
                  </a:cubicBezTo>
                  <a:cubicBezTo>
                    <a:pt x="160" y="372"/>
                    <a:pt x="173" y="376"/>
                    <a:pt x="188" y="378"/>
                  </a:cubicBezTo>
                  <a:cubicBezTo>
                    <a:pt x="188" y="397"/>
                    <a:pt x="188" y="397"/>
                    <a:pt x="188" y="397"/>
                  </a:cubicBezTo>
                  <a:cubicBezTo>
                    <a:pt x="192" y="421"/>
                    <a:pt x="192" y="421"/>
                    <a:pt x="192" y="421"/>
                  </a:cubicBezTo>
                  <a:cubicBezTo>
                    <a:pt x="229" y="421"/>
                    <a:pt x="229" y="421"/>
                    <a:pt x="229" y="421"/>
                  </a:cubicBezTo>
                  <a:cubicBezTo>
                    <a:pt x="233" y="397"/>
                    <a:pt x="233" y="397"/>
                    <a:pt x="233" y="397"/>
                  </a:cubicBezTo>
                  <a:cubicBezTo>
                    <a:pt x="233" y="378"/>
                    <a:pt x="233" y="378"/>
                    <a:pt x="233" y="378"/>
                  </a:cubicBezTo>
                  <a:cubicBezTo>
                    <a:pt x="248" y="376"/>
                    <a:pt x="262" y="372"/>
                    <a:pt x="275" y="367"/>
                  </a:cubicBezTo>
                  <a:cubicBezTo>
                    <a:pt x="285" y="384"/>
                    <a:pt x="285" y="384"/>
                    <a:pt x="285" y="384"/>
                  </a:cubicBezTo>
                  <a:cubicBezTo>
                    <a:pt x="299" y="402"/>
                    <a:pt x="299" y="402"/>
                    <a:pt x="299" y="402"/>
                  </a:cubicBezTo>
                  <a:cubicBezTo>
                    <a:pt x="332" y="383"/>
                    <a:pt x="332" y="383"/>
                    <a:pt x="332" y="383"/>
                  </a:cubicBezTo>
                  <a:cubicBezTo>
                    <a:pt x="324" y="361"/>
                    <a:pt x="324" y="361"/>
                    <a:pt x="324" y="361"/>
                  </a:cubicBezTo>
                  <a:cubicBezTo>
                    <a:pt x="314" y="344"/>
                    <a:pt x="314" y="344"/>
                    <a:pt x="314" y="344"/>
                  </a:cubicBezTo>
                  <a:cubicBezTo>
                    <a:pt x="325" y="335"/>
                    <a:pt x="336" y="325"/>
                    <a:pt x="344" y="314"/>
                  </a:cubicBezTo>
                  <a:cubicBezTo>
                    <a:pt x="361" y="323"/>
                    <a:pt x="361" y="323"/>
                    <a:pt x="361" y="323"/>
                  </a:cubicBezTo>
                  <a:cubicBezTo>
                    <a:pt x="383" y="332"/>
                    <a:pt x="383" y="332"/>
                    <a:pt x="383" y="332"/>
                  </a:cubicBezTo>
                  <a:cubicBezTo>
                    <a:pt x="402" y="299"/>
                    <a:pt x="402" y="299"/>
                    <a:pt x="402" y="299"/>
                  </a:cubicBezTo>
                  <a:cubicBezTo>
                    <a:pt x="384" y="284"/>
                    <a:pt x="384" y="284"/>
                    <a:pt x="384" y="284"/>
                  </a:cubicBezTo>
                  <a:cubicBezTo>
                    <a:pt x="367" y="274"/>
                    <a:pt x="367" y="274"/>
                    <a:pt x="367" y="274"/>
                  </a:cubicBezTo>
                  <a:cubicBezTo>
                    <a:pt x="372" y="261"/>
                    <a:pt x="376" y="247"/>
                    <a:pt x="378" y="233"/>
                  </a:cubicBezTo>
                  <a:lnTo>
                    <a:pt x="398" y="233"/>
                  </a:lnTo>
                  <a:close/>
                  <a:moveTo>
                    <a:pt x="211" y="236"/>
                  </a:moveTo>
                  <a:cubicBezTo>
                    <a:pt x="197" y="236"/>
                    <a:pt x="185" y="224"/>
                    <a:pt x="185" y="210"/>
                  </a:cubicBezTo>
                  <a:cubicBezTo>
                    <a:pt x="185" y="196"/>
                    <a:pt x="197" y="185"/>
                    <a:pt x="211" y="185"/>
                  </a:cubicBezTo>
                  <a:cubicBezTo>
                    <a:pt x="225" y="185"/>
                    <a:pt x="236" y="196"/>
                    <a:pt x="236" y="210"/>
                  </a:cubicBezTo>
                  <a:cubicBezTo>
                    <a:pt x="236" y="224"/>
                    <a:pt x="225" y="236"/>
                    <a:pt x="211" y="236"/>
                  </a:cubicBezTo>
                  <a:close/>
                </a:path>
              </a:pathLst>
            </a:custGeom>
            <a:solidFill>
              <a:srgbClr val="53D2FF"/>
            </a:solidFill>
            <a:ln>
              <a:noFill/>
            </a:ln>
            <a:effectLst>
              <a:outerShdw blurRad="254000" algn="tl" rotWithShape="0">
                <a:srgbClr val="53D2FF">
                  <a:alpha val="80000"/>
                </a:srgbClr>
              </a:outerShdw>
            </a:effectLst>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42" name="Freeform 7"/>
            <p:cNvSpPr>
              <a:spLocks noEditPoints="1"/>
            </p:cNvSpPr>
            <p:nvPr/>
          </p:nvSpPr>
          <p:spPr bwMode="auto">
            <a:xfrm>
              <a:off x="5602288" y="2933700"/>
              <a:ext cx="985838" cy="985838"/>
            </a:xfrm>
            <a:custGeom>
              <a:avLst/>
              <a:gdLst>
                <a:gd name="T0" fmla="*/ 132 w 263"/>
                <a:gd name="T1" fmla="*/ 0 h 263"/>
                <a:gd name="T2" fmla="*/ 0 w 263"/>
                <a:gd name="T3" fmla="*/ 131 h 263"/>
                <a:gd name="T4" fmla="*/ 132 w 263"/>
                <a:gd name="T5" fmla="*/ 263 h 263"/>
                <a:gd name="T6" fmla="*/ 263 w 263"/>
                <a:gd name="T7" fmla="*/ 131 h 263"/>
                <a:gd name="T8" fmla="*/ 132 w 263"/>
                <a:gd name="T9" fmla="*/ 0 h 263"/>
                <a:gd name="T10" fmla="*/ 132 w 263"/>
                <a:gd name="T11" fmla="*/ 190 h 263"/>
                <a:gd name="T12" fmla="*/ 73 w 263"/>
                <a:gd name="T13" fmla="*/ 131 h 263"/>
                <a:gd name="T14" fmla="*/ 132 w 263"/>
                <a:gd name="T15" fmla="*/ 73 h 263"/>
                <a:gd name="T16" fmla="*/ 190 w 263"/>
                <a:gd name="T17" fmla="*/ 131 h 263"/>
                <a:gd name="T18" fmla="*/ 132 w 263"/>
                <a:gd name="T19" fmla="*/ 190 h 2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3" h="263">
                  <a:moveTo>
                    <a:pt x="132" y="0"/>
                  </a:moveTo>
                  <a:cubicBezTo>
                    <a:pt x="59" y="0"/>
                    <a:pt x="0" y="59"/>
                    <a:pt x="0" y="131"/>
                  </a:cubicBezTo>
                  <a:cubicBezTo>
                    <a:pt x="0" y="204"/>
                    <a:pt x="59" y="263"/>
                    <a:pt x="132" y="263"/>
                  </a:cubicBezTo>
                  <a:cubicBezTo>
                    <a:pt x="204" y="263"/>
                    <a:pt x="263" y="204"/>
                    <a:pt x="263" y="131"/>
                  </a:cubicBezTo>
                  <a:cubicBezTo>
                    <a:pt x="263" y="59"/>
                    <a:pt x="204" y="0"/>
                    <a:pt x="132" y="0"/>
                  </a:cubicBezTo>
                  <a:close/>
                  <a:moveTo>
                    <a:pt x="132" y="190"/>
                  </a:moveTo>
                  <a:cubicBezTo>
                    <a:pt x="99" y="190"/>
                    <a:pt x="73" y="164"/>
                    <a:pt x="73" y="131"/>
                  </a:cubicBezTo>
                  <a:cubicBezTo>
                    <a:pt x="73" y="99"/>
                    <a:pt x="99" y="73"/>
                    <a:pt x="132" y="73"/>
                  </a:cubicBezTo>
                  <a:cubicBezTo>
                    <a:pt x="164" y="73"/>
                    <a:pt x="190" y="99"/>
                    <a:pt x="190" y="131"/>
                  </a:cubicBezTo>
                  <a:cubicBezTo>
                    <a:pt x="190" y="164"/>
                    <a:pt x="164" y="190"/>
                    <a:pt x="132" y="190"/>
                  </a:cubicBezTo>
                  <a:close/>
                </a:path>
              </a:pathLst>
            </a:custGeom>
            <a:solidFill>
              <a:srgbClr val="41A0DA"/>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grpSp>
      <p:grpSp>
        <p:nvGrpSpPr>
          <p:cNvPr id="43" name="组合 42"/>
          <p:cNvGrpSpPr/>
          <p:nvPr/>
        </p:nvGrpSpPr>
        <p:grpSpPr>
          <a:xfrm>
            <a:off x="3906142" y="3033779"/>
            <a:ext cx="2528776" cy="2524727"/>
            <a:chOff x="5102225" y="2441575"/>
            <a:chExt cx="1982788" cy="1979613"/>
          </a:xfrm>
          <a:solidFill>
            <a:srgbClr val="000000">
              <a:alpha val="60000"/>
            </a:srgbClr>
          </a:solidFill>
        </p:grpSpPr>
        <p:sp>
          <p:nvSpPr>
            <p:cNvPr id="44" name="Freeform 12"/>
            <p:cNvSpPr>
              <a:spLocks noEditPoints="1"/>
            </p:cNvSpPr>
            <p:nvPr/>
          </p:nvSpPr>
          <p:spPr bwMode="auto">
            <a:xfrm>
              <a:off x="5102225" y="2441575"/>
              <a:ext cx="1982788" cy="1979613"/>
            </a:xfrm>
            <a:custGeom>
              <a:avLst/>
              <a:gdLst>
                <a:gd name="T0" fmla="*/ 529 w 529"/>
                <a:gd name="T1" fmla="*/ 283 h 528"/>
                <a:gd name="T2" fmla="*/ 506 w 529"/>
                <a:gd name="T3" fmla="*/ 241 h 528"/>
                <a:gd name="T4" fmla="*/ 479 w 529"/>
                <a:gd name="T5" fmla="*/ 200 h 528"/>
                <a:gd name="T6" fmla="*/ 516 w 529"/>
                <a:gd name="T7" fmla="*/ 180 h 528"/>
                <a:gd name="T8" fmla="*/ 479 w 529"/>
                <a:gd name="T9" fmla="*/ 151 h 528"/>
                <a:gd name="T10" fmla="*/ 438 w 529"/>
                <a:gd name="T11" fmla="*/ 123 h 528"/>
                <a:gd name="T12" fmla="*/ 465 w 529"/>
                <a:gd name="T13" fmla="*/ 90 h 528"/>
                <a:gd name="T14" fmla="*/ 420 w 529"/>
                <a:gd name="T15" fmla="*/ 77 h 528"/>
                <a:gd name="T16" fmla="*/ 371 w 529"/>
                <a:gd name="T17" fmla="*/ 67 h 528"/>
                <a:gd name="T18" fmla="*/ 383 w 529"/>
                <a:gd name="T19" fmla="*/ 27 h 528"/>
                <a:gd name="T20" fmla="*/ 336 w 529"/>
                <a:gd name="T21" fmla="*/ 32 h 528"/>
                <a:gd name="T22" fmla="*/ 288 w 529"/>
                <a:gd name="T23" fmla="*/ 42 h 528"/>
                <a:gd name="T24" fmla="*/ 284 w 529"/>
                <a:gd name="T25" fmla="*/ 0 h 528"/>
                <a:gd name="T26" fmla="*/ 242 w 529"/>
                <a:gd name="T27" fmla="*/ 23 h 528"/>
                <a:gd name="T28" fmla="*/ 201 w 529"/>
                <a:gd name="T29" fmla="*/ 50 h 528"/>
                <a:gd name="T30" fmla="*/ 181 w 529"/>
                <a:gd name="T31" fmla="*/ 13 h 528"/>
                <a:gd name="T32" fmla="*/ 152 w 529"/>
                <a:gd name="T33" fmla="*/ 50 h 528"/>
                <a:gd name="T34" fmla="*/ 124 w 529"/>
                <a:gd name="T35" fmla="*/ 91 h 528"/>
                <a:gd name="T36" fmla="*/ 91 w 529"/>
                <a:gd name="T37" fmla="*/ 64 h 528"/>
                <a:gd name="T38" fmla="*/ 78 w 529"/>
                <a:gd name="T39" fmla="*/ 109 h 528"/>
                <a:gd name="T40" fmla="*/ 68 w 529"/>
                <a:gd name="T41" fmla="*/ 158 h 528"/>
                <a:gd name="T42" fmla="*/ 28 w 529"/>
                <a:gd name="T43" fmla="*/ 145 h 528"/>
                <a:gd name="T44" fmla="*/ 33 w 529"/>
                <a:gd name="T45" fmla="*/ 193 h 528"/>
                <a:gd name="T46" fmla="*/ 42 w 529"/>
                <a:gd name="T47" fmla="*/ 241 h 528"/>
                <a:gd name="T48" fmla="*/ 0 w 529"/>
                <a:gd name="T49" fmla="*/ 245 h 528"/>
                <a:gd name="T50" fmla="*/ 24 w 529"/>
                <a:gd name="T51" fmla="*/ 287 h 528"/>
                <a:gd name="T52" fmla="*/ 51 w 529"/>
                <a:gd name="T53" fmla="*/ 328 h 528"/>
                <a:gd name="T54" fmla="*/ 13 w 529"/>
                <a:gd name="T55" fmla="*/ 348 h 528"/>
                <a:gd name="T56" fmla="*/ 51 w 529"/>
                <a:gd name="T57" fmla="*/ 377 h 528"/>
                <a:gd name="T58" fmla="*/ 92 w 529"/>
                <a:gd name="T59" fmla="*/ 405 h 528"/>
                <a:gd name="T60" fmla="*/ 65 w 529"/>
                <a:gd name="T61" fmla="*/ 438 h 528"/>
                <a:gd name="T62" fmla="*/ 110 w 529"/>
                <a:gd name="T63" fmla="*/ 451 h 528"/>
                <a:gd name="T64" fmla="*/ 159 w 529"/>
                <a:gd name="T65" fmla="*/ 461 h 528"/>
                <a:gd name="T66" fmla="*/ 146 w 529"/>
                <a:gd name="T67" fmla="*/ 501 h 528"/>
                <a:gd name="T68" fmla="*/ 193 w 529"/>
                <a:gd name="T69" fmla="*/ 496 h 528"/>
                <a:gd name="T70" fmla="*/ 242 w 529"/>
                <a:gd name="T71" fmla="*/ 486 h 528"/>
                <a:gd name="T72" fmla="*/ 246 w 529"/>
                <a:gd name="T73" fmla="*/ 528 h 528"/>
                <a:gd name="T74" fmla="*/ 288 w 529"/>
                <a:gd name="T75" fmla="*/ 505 h 528"/>
                <a:gd name="T76" fmla="*/ 329 w 529"/>
                <a:gd name="T77" fmla="*/ 478 h 528"/>
                <a:gd name="T78" fmla="*/ 349 w 529"/>
                <a:gd name="T79" fmla="*/ 516 h 528"/>
                <a:gd name="T80" fmla="*/ 378 w 529"/>
                <a:gd name="T81" fmla="*/ 478 h 528"/>
                <a:gd name="T82" fmla="*/ 406 w 529"/>
                <a:gd name="T83" fmla="*/ 437 h 528"/>
                <a:gd name="T84" fmla="*/ 439 w 529"/>
                <a:gd name="T85" fmla="*/ 464 h 528"/>
                <a:gd name="T86" fmla="*/ 452 w 529"/>
                <a:gd name="T87" fmla="*/ 419 h 528"/>
                <a:gd name="T88" fmla="*/ 462 w 529"/>
                <a:gd name="T89" fmla="*/ 370 h 528"/>
                <a:gd name="T90" fmla="*/ 502 w 529"/>
                <a:gd name="T91" fmla="*/ 383 h 528"/>
                <a:gd name="T92" fmla="*/ 496 w 529"/>
                <a:gd name="T93" fmla="*/ 335 h 528"/>
                <a:gd name="T94" fmla="*/ 487 w 529"/>
                <a:gd name="T95" fmla="*/ 287 h 528"/>
                <a:gd name="T96" fmla="*/ 265 w 529"/>
                <a:gd name="T97" fmla="*/ 290 h 528"/>
                <a:gd name="T98" fmla="*/ 265 w 529"/>
                <a:gd name="T99" fmla="*/ 238 h 528"/>
                <a:gd name="T100" fmla="*/ 265 w 529"/>
                <a:gd name="T101" fmla="*/ 290 h 5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29" h="528">
                  <a:moveTo>
                    <a:pt x="506" y="287"/>
                  </a:moveTo>
                  <a:cubicBezTo>
                    <a:pt x="529" y="283"/>
                    <a:pt x="529" y="283"/>
                    <a:pt x="529" y="283"/>
                  </a:cubicBezTo>
                  <a:cubicBezTo>
                    <a:pt x="529" y="245"/>
                    <a:pt x="529" y="245"/>
                    <a:pt x="529" y="245"/>
                  </a:cubicBezTo>
                  <a:cubicBezTo>
                    <a:pt x="506" y="241"/>
                    <a:pt x="506" y="241"/>
                    <a:pt x="506" y="241"/>
                  </a:cubicBezTo>
                  <a:cubicBezTo>
                    <a:pt x="487" y="241"/>
                    <a:pt x="487" y="241"/>
                    <a:pt x="487" y="241"/>
                  </a:cubicBezTo>
                  <a:cubicBezTo>
                    <a:pt x="486" y="227"/>
                    <a:pt x="483" y="213"/>
                    <a:pt x="479" y="200"/>
                  </a:cubicBezTo>
                  <a:cubicBezTo>
                    <a:pt x="496" y="193"/>
                    <a:pt x="496" y="193"/>
                    <a:pt x="496" y="193"/>
                  </a:cubicBezTo>
                  <a:cubicBezTo>
                    <a:pt x="516" y="180"/>
                    <a:pt x="516" y="180"/>
                    <a:pt x="516" y="180"/>
                  </a:cubicBezTo>
                  <a:cubicBezTo>
                    <a:pt x="502" y="145"/>
                    <a:pt x="502" y="145"/>
                    <a:pt x="502" y="145"/>
                  </a:cubicBezTo>
                  <a:cubicBezTo>
                    <a:pt x="479" y="151"/>
                    <a:pt x="479" y="151"/>
                    <a:pt x="479" y="151"/>
                  </a:cubicBezTo>
                  <a:cubicBezTo>
                    <a:pt x="462" y="158"/>
                    <a:pt x="462" y="158"/>
                    <a:pt x="462" y="158"/>
                  </a:cubicBezTo>
                  <a:cubicBezTo>
                    <a:pt x="455" y="145"/>
                    <a:pt x="447" y="134"/>
                    <a:pt x="438" y="123"/>
                  </a:cubicBezTo>
                  <a:cubicBezTo>
                    <a:pt x="452" y="109"/>
                    <a:pt x="452" y="109"/>
                    <a:pt x="452" y="109"/>
                  </a:cubicBezTo>
                  <a:cubicBezTo>
                    <a:pt x="465" y="90"/>
                    <a:pt x="465" y="90"/>
                    <a:pt x="465" y="90"/>
                  </a:cubicBezTo>
                  <a:cubicBezTo>
                    <a:pt x="439" y="64"/>
                    <a:pt x="439" y="64"/>
                    <a:pt x="439" y="64"/>
                  </a:cubicBezTo>
                  <a:cubicBezTo>
                    <a:pt x="420" y="77"/>
                    <a:pt x="420" y="77"/>
                    <a:pt x="420" y="77"/>
                  </a:cubicBezTo>
                  <a:cubicBezTo>
                    <a:pt x="406" y="91"/>
                    <a:pt x="406" y="91"/>
                    <a:pt x="406" y="91"/>
                  </a:cubicBezTo>
                  <a:cubicBezTo>
                    <a:pt x="395" y="82"/>
                    <a:pt x="383" y="74"/>
                    <a:pt x="371" y="67"/>
                  </a:cubicBezTo>
                  <a:cubicBezTo>
                    <a:pt x="378" y="50"/>
                    <a:pt x="378" y="50"/>
                    <a:pt x="378" y="50"/>
                  </a:cubicBezTo>
                  <a:cubicBezTo>
                    <a:pt x="383" y="27"/>
                    <a:pt x="383" y="27"/>
                    <a:pt x="383" y="27"/>
                  </a:cubicBezTo>
                  <a:cubicBezTo>
                    <a:pt x="349" y="13"/>
                    <a:pt x="349" y="13"/>
                    <a:pt x="349" y="13"/>
                  </a:cubicBezTo>
                  <a:cubicBezTo>
                    <a:pt x="336" y="32"/>
                    <a:pt x="336" y="32"/>
                    <a:pt x="336" y="32"/>
                  </a:cubicBezTo>
                  <a:cubicBezTo>
                    <a:pt x="329" y="50"/>
                    <a:pt x="329" y="50"/>
                    <a:pt x="329" y="50"/>
                  </a:cubicBezTo>
                  <a:cubicBezTo>
                    <a:pt x="316" y="46"/>
                    <a:pt x="302" y="43"/>
                    <a:pt x="288" y="42"/>
                  </a:cubicBezTo>
                  <a:cubicBezTo>
                    <a:pt x="288" y="23"/>
                    <a:pt x="288" y="23"/>
                    <a:pt x="288" y="23"/>
                  </a:cubicBezTo>
                  <a:cubicBezTo>
                    <a:pt x="284" y="0"/>
                    <a:pt x="284" y="0"/>
                    <a:pt x="284" y="0"/>
                  </a:cubicBezTo>
                  <a:cubicBezTo>
                    <a:pt x="246" y="0"/>
                    <a:pt x="246" y="0"/>
                    <a:pt x="246" y="0"/>
                  </a:cubicBezTo>
                  <a:cubicBezTo>
                    <a:pt x="242" y="23"/>
                    <a:pt x="242" y="23"/>
                    <a:pt x="242" y="23"/>
                  </a:cubicBezTo>
                  <a:cubicBezTo>
                    <a:pt x="242" y="42"/>
                    <a:pt x="242" y="42"/>
                    <a:pt x="242" y="42"/>
                  </a:cubicBezTo>
                  <a:cubicBezTo>
                    <a:pt x="228" y="43"/>
                    <a:pt x="214" y="46"/>
                    <a:pt x="201" y="50"/>
                  </a:cubicBezTo>
                  <a:cubicBezTo>
                    <a:pt x="193" y="32"/>
                    <a:pt x="193" y="32"/>
                    <a:pt x="193" y="32"/>
                  </a:cubicBezTo>
                  <a:cubicBezTo>
                    <a:pt x="181" y="13"/>
                    <a:pt x="181" y="13"/>
                    <a:pt x="181" y="13"/>
                  </a:cubicBezTo>
                  <a:cubicBezTo>
                    <a:pt x="146" y="27"/>
                    <a:pt x="146" y="27"/>
                    <a:pt x="146" y="27"/>
                  </a:cubicBezTo>
                  <a:cubicBezTo>
                    <a:pt x="152" y="50"/>
                    <a:pt x="152" y="50"/>
                    <a:pt x="152" y="50"/>
                  </a:cubicBezTo>
                  <a:cubicBezTo>
                    <a:pt x="159" y="67"/>
                    <a:pt x="159" y="67"/>
                    <a:pt x="159" y="67"/>
                  </a:cubicBezTo>
                  <a:cubicBezTo>
                    <a:pt x="146" y="74"/>
                    <a:pt x="135" y="82"/>
                    <a:pt x="124" y="91"/>
                  </a:cubicBezTo>
                  <a:cubicBezTo>
                    <a:pt x="110" y="77"/>
                    <a:pt x="110" y="77"/>
                    <a:pt x="110" y="77"/>
                  </a:cubicBezTo>
                  <a:cubicBezTo>
                    <a:pt x="91" y="64"/>
                    <a:pt x="91" y="64"/>
                    <a:pt x="91" y="64"/>
                  </a:cubicBezTo>
                  <a:cubicBezTo>
                    <a:pt x="65" y="90"/>
                    <a:pt x="65" y="90"/>
                    <a:pt x="65" y="90"/>
                  </a:cubicBezTo>
                  <a:cubicBezTo>
                    <a:pt x="78" y="109"/>
                    <a:pt x="78" y="109"/>
                    <a:pt x="78" y="109"/>
                  </a:cubicBezTo>
                  <a:cubicBezTo>
                    <a:pt x="92" y="123"/>
                    <a:pt x="92" y="123"/>
                    <a:pt x="92" y="123"/>
                  </a:cubicBezTo>
                  <a:cubicBezTo>
                    <a:pt x="83" y="134"/>
                    <a:pt x="75" y="145"/>
                    <a:pt x="68" y="158"/>
                  </a:cubicBezTo>
                  <a:cubicBezTo>
                    <a:pt x="51" y="151"/>
                    <a:pt x="51" y="151"/>
                    <a:pt x="51" y="151"/>
                  </a:cubicBezTo>
                  <a:cubicBezTo>
                    <a:pt x="28" y="145"/>
                    <a:pt x="28" y="145"/>
                    <a:pt x="28" y="145"/>
                  </a:cubicBezTo>
                  <a:cubicBezTo>
                    <a:pt x="13" y="180"/>
                    <a:pt x="13" y="180"/>
                    <a:pt x="13" y="180"/>
                  </a:cubicBezTo>
                  <a:cubicBezTo>
                    <a:pt x="33" y="193"/>
                    <a:pt x="33" y="193"/>
                    <a:pt x="33" y="193"/>
                  </a:cubicBezTo>
                  <a:cubicBezTo>
                    <a:pt x="51" y="200"/>
                    <a:pt x="51" y="200"/>
                    <a:pt x="51" y="200"/>
                  </a:cubicBezTo>
                  <a:cubicBezTo>
                    <a:pt x="47" y="213"/>
                    <a:pt x="44" y="227"/>
                    <a:pt x="42" y="241"/>
                  </a:cubicBezTo>
                  <a:cubicBezTo>
                    <a:pt x="24" y="241"/>
                    <a:pt x="24" y="241"/>
                    <a:pt x="24" y="241"/>
                  </a:cubicBezTo>
                  <a:cubicBezTo>
                    <a:pt x="0" y="245"/>
                    <a:pt x="0" y="245"/>
                    <a:pt x="0" y="245"/>
                  </a:cubicBezTo>
                  <a:cubicBezTo>
                    <a:pt x="0" y="283"/>
                    <a:pt x="0" y="283"/>
                    <a:pt x="0" y="283"/>
                  </a:cubicBezTo>
                  <a:cubicBezTo>
                    <a:pt x="24" y="287"/>
                    <a:pt x="24" y="287"/>
                    <a:pt x="24" y="287"/>
                  </a:cubicBezTo>
                  <a:cubicBezTo>
                    <a:pt x="42" y="287"/>
                    <a:pt x="42" y="287"/>
                    <a:pt x="42" y="287"/>
                  </a:cubicBezTo>
                  <a:cubicBezTo>
                    <a:pt x="44" y="301"/>
                    <a:pt x="47" y="315"/>
                    <a:pt x="51" y="328"/>
                  </a:cubicBezTo>
                  <a:cubicBezTo>
                    <a:pt x="33" y="335"/>
                    <a:pt x="33" y="335"/>
                    <a:pt x="33" y="335"/>
                  </a:cubicBezTo>
                  <a:cubicBezTo>
                    <a:pt x="13" y="348"/>
                    <a:pt x="13" y="348"/>
                    <a:pt x="13" y="348"/>
                  </a:cubicBezTo>
                  <a:cubicBezTo>
                    <a:pt x="28" y="383"/>
                    <a:pt x="28" y="383"/>
                    <a:pt x="28" y="383"/>
                  </a:cubicBezTo>
                  <a:cubicBezTo>
                    <a:pt x="51" y="377"/>
                    <a:pt x="51" y="377"/>
                    <a:pt x="51" y="377"/>
                  </a:cubicBezTo>
                  <a:cubicBezTo>
                    <a:pt x="68" y="370"/>
                    <a:pt x="68" y="370"/>
                    <a:pt x="68" y="370"/>
                  </a:cubicBezTo>
                  <a:cubicBezTo>
                    <a:pt x="75" y="383"/>
                    <a:pt x="83" y="394"/>
                    <a:pt x="92" y="405"/>
                  </a:cubicBezTo>
                  <a:cubicBezTo>
                    <a:pt x="78" y="419"/>
                    <a:pt x="78" y="419"/>
                    <a:pt x="78" y="419"/>
                  </a:cubicBezTo>
                  <a:cubicBezTo>
                    <a:pt x="65" y="438"/>
                    <a:pt x="65" y="438"/>
                    <a:pt x="65" y="438"/>
                  </a:cubicBezTo>
                  <a:cubicBezTo>
                    <a:pt x="91" y="464"/>
                    <a:pt x="91" y="464"/>
                    <a:pt x="91" y="464"/>
                  </a:cubicBezTo>
                  <a:cubicBezTo>
                    <a:pt x="110" y="451"/>
                    <a:pt x="110" y="451"/>
                    <a:pt x="110" y="451"/>
                  </a:cubicBezTo>
                  <a:cubicBezTo>
                    <a:pt x="124" y="437"/>
                    <a:pt x="124" y="437"/>
                    <a:pt x="124" y="437"/>
                  </a:cubicBezTo>
                  <a:cubicBezTo>
                    <a:pt x="135" y="446"/>
                    <a:pt x="146" y="454"/>
                    <a:pt x="159" y="461"/>
                  </a:cubicBezTo>
                  <a:cubicBezTo>
                    <a:pt x="152" y="478"/>
                    <a:pt x="152" y="478"/>
                    <a:pt x="152" y="478"/>
                  </a:cubicBezTo>
                  <a:cubicBezTo>
                    <a:pt x="146" y="501"/>
                    <a:pt x="146" y="501"/>
                    <a:pt x="146" y="501"/>
                  </a:cubicBezTo>
                  <a:cubicBezTo>
                    <a:pt x="181" y="516"/>
                    <a:pt x="181" y="516"/>
                    <a:pt x="181" y="516"/>
                  </a:cubicBezTo>
                  <a:cubicBezTo>
                    <a:pt x="193" y="496"/>
                    <a:pt x="193" y="496"/>
                    <a:pt x="193" y="496"/>
                  </a:cubicBezTo>
                  <a:cubicBezTo>
                    <a:pt x="201" y="478"/>
                    <a:pt x="201" y="478"/>
                    <a:pt x="201" y="478"/>
                  </a:cubicBezTo>
                  <a:cubicBezTo>
                    <a:pt x="214" y="482"/>
                    <a:pt x="228" y="485"/>
                    <a:pt x="242" y="486"/>
                  </a:cubicBezTo>
                  <a:cubicBezTo>
                    <a:pt x="242" y="505"/>
                    <a:pt x="242" y="505"/>
                    <a:pt x="242" y="505"/>
                  </a:cubicBezTo>
                  <a:cubicBezTo>
                    <a:pt x="246" y="528"/>
                    <a:pt x="246" y="528"/>
                    <a:pt x="246" y="528"/>
                  </a:cubicBezTo>
                  <a:cubicBezTo>
                    <a:pt x="284" y="528"/>
                    <a:pt x="284" y="528"/>
                    <a:pt x="284" y="528"/>
                  </a:cubicBezTo>
                  <a:cubicBezTo>
                    <a:pt x="288" y="505"/>
                    <a:pt x="288" y="505"/>
                    <a:pt x="288" y="505"/>
                  </a:cubicBezTo>
                  <a:cubicBezTo>
                    <a:pt x="288" y="486"/>
                    <a:pt x="288" y="486"/>
                    <a:pt x="288" y="486"/>
                  </a:cubicBezTo>
                  <a:cubicBezTo>
                    <a:pt x="302" y="485"/>
                    <a:pt x="316" y="482"/>
                    <a:pt x="329" y="478"/>
                  </a:cubicBezTo>
                  <a:cubicBezTo>
                    <a:pt x="336" y="496"/>
                    <a:pt x="336" y="496"/>
                    <a:pt x="336" y="496"/>
                  </a:cubicBezTo>
                  <a:cubicBezTo>
                    <a:pt x="349" y="516"/>
                    <a:pt x="349" y="516"/>
                    <a:pt x="349" y="516"/>
                  </a:cubicBezTo>
                  <a:cubicBezTo>
                    <a:pt x="383" y="501"/>
                    <a:pt x="383" y="501"/>
                    <a:pt x="383" y="501"/>
                  </a:cubicBezTo>
                  <a:cubicBezTo>
                    <a:pt x="378" y="478"/>
                    <a:pt x="378" y="478"/>
                    <a:pt x="378" y="478"/>
                  </a:cubicBezTo>
                  <a:cubicBezTo>
                    <a:pt x="371" y="461"/>
                    <a:pt x="371" y="461"/>
                    <a:pt x="371" y="461"/>
                  </a:cubicBezTo>
                  <a:cubicBezTo>
                    <a:pt x="383" y="454"/>
                    <a:pt x="395" y="446"/>
                    <a:pt x="406" y="437"/>
                  </a:cubicBezTo>
                  <a:cubicBezTo>
                    <a:pt x="420" y="451"/>
                    <a:pt x="420" y="451"/>
                    <a:pt x="420" y="451"/>
                  </a:cubicBezTo>
                  <a:cubicBezTo>
                    <a:pt x="439" y="464"/>
                    <a:pt x="439" y="464"/>
                    <a:pt x="439" y="464"/>
                  </a:cubicBezTo>
                  <a:cubicBezTo>
                    <a:pt x="465" y="438"/>
                    <a:pt x="465" y="438"/>
                    <a:pt x="465" y="438"/>
                  </a:cubicBezTo>
                  <a:cubicBezTo>
                    <a:pt x="452" y="419"/>
                    <a:pt x="452" y="419"/>
                    <a:pt x="452" y="419"/>
                  </a:cubicBezTo>
                  <a:cubicBezTo>
                    <a:pt x="438" y="405"/>
                    <a:pt x="438" y="405"/>
                    <a:pt x="438" y="405"/>
                  </a:cubicBezTo>
                  <a:cubicBezTo>
                    <a:pt x="447" y="394"/>
                    <a:pt x="455" y="383"/>
                    <a:pt x="462" y="370"/>
                  </a:cubicBezTo>
                  <a:cubicBezTo>
                    <a:pt x="479" y="377"/>
                    <a:pt x="479" y="377"/>
                    <a:pt x="479" y="377"/>
                  </a:cubicBezTo>
                  <a:cubicBezTo>
                    <a:pt x="502" y="383"/>
                    <a:pt x="502" y="383"/>
                    <a:pt x="502" y="383"/>
                  </a:cubicBezTo>
                  <a:cubicBezTo>
                    <a:pt x="516" y="348"/>
                    <a:pt x="516" y="348"/>
                    <a:pt x="516" y="348"/>
                  </a:cubicBezTo>
                  <a:cubicBezTo>
                    <a:pt x="496" y="335"/>
                    <a:pt x="496" y="335"/>
                    <a:pt x="496" y="335"/>
                  </a:cubicBezTo>
                  <a:cubicBezTo>
                    <a:pt x="479" y="328"/>
                    <a:pt x="479" y="328"/>
                    <a:pt x="479" y="328"/>
                  </a:cubicBezTo>
                  <a:cubicBezTo>
                    <a:pt x="483" y="315"/>
                    <a:pt x="486" y="301"/>
                    <a:pt x="487" y="287"/>
                  </a:cubicBezTo>
                  <a:lnTo>
                    <a:pt x="506" y="287"/>
                  </a:lnTo>
                  <a:close/>
                  <a:moveTo>
                    <a:pt x="265" y="290"/>
                  </a:moveTo>
                  <a:cubicBezTo>
                    <a:pt x="251" y="290"/>
                    <a:pt x="239" y="278"/>
                    <a:pt x="239" y="264"/>
                  </a:cubicBezTo>
                  <a:cubicBezTo>
                    <a:pt x="239" y="250"/>
                    <a:pt x="251" y="238"/>
                    <a:pt x="265" y="238"/>
                  </a:cubicBezTo>
                  <a:cubicBezTo>
                    <a:pt x="279" y="238"/>
                    <a:pt x="291" y="250"/>
                    <a:pt x="291" y="264"/>
                  </a:cubicBezTo>
                  <a:cubicBezTo>
                    <a:pt x="291" y="278"/>
                    <a:pt x="279" y="290"/>
                    <a:pt x="265" y="290"/>
                  </a:cubicBezTo>
                  <a:close/>
                </a:path>
              </a:pathLst>
            </a:custGeom>
            <a:solidFill>
              <a:srgbClr val="53D2FF"/>
            </a:solidFill>
            <a:ln>
              <a:noFill/>
            </a:ln>
            <a:effectLst>
              <a:outerShdw blurRad="254000" algn="tl" rotWithShape="0">
                <a:srgbClr val="53D2FF">
                  <a:alpha val="80000"/>
                </a:srgbClr>
              </a:outerShdw>
            </a:effectLst>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45" name="Freeform 13"/>
            <p:cNvSpPr>
              <a:spLocks noEditPoints="1"/>
            </p:cNvSpPr>
            <p:nvPr/>
          </p:nvSpPr>
          <p:spPr bwMode="auto">
            <a:xfrm>
              <a:off x="5405438" y="2741613"/>
              <a:ext cx="1376363" cy="1381125"/>
            </a:xfrm>
            <a:custGeom>
              <a:avLst/>
              <a:gdLst>
                <a:gd name="T0" fmla="*/ 184 w 367"/>
                <a:gd name="T1" fmla="*/ 0 h 368"/>
                <a:gd name="T2" fmla="*/ 0 w 367"/>
                <a:gd name="T3" fmla="*/ 184 h 368"/>
                <a:gd name="T4" fmla="*/ 184 w 367"/>
                <a:gd name="T5" fmla="*/ 368 h 368"/>
                <a:gd name="T6" fmla="*/ 367 w 367"/>
                <a:gd name="T7" fmla="*/ 184 h 368"/>
                <a:gd name="T8" fmla="*/ 184 w 367"/>
                <a:gd name="T9" fmla="*/ 0 h 368"/>
                <a:gd name="T10" fmla="*/ 184 w 367"/>
                <a:gd name="T11" fmla="*/ 250 h 368"/>
                <a:gd name="T12" fmla="*/ 118 w 367"/>
                <a:gd name="T13" fmla="*/ 184 h 368"/>
                <a:gd name="T14" fmla="*/ 184 w 367"/>
                <a:gd name="T15" fmla="*/ 118 h 368"/>
                <a:gd name="T16" fmla="*/ 250 w 367"/>
                <a:gd name="T17" fmla="*/ 184 h 368"/>
                <a:gd name="T18" fmla="*/ 184 w 367"/>
                <a:gd name="T19" fmla="*/ 250 h 3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367" h="368">
                  <a:moveTo>
                    <a:pt x="184" y="0"/>
                  </a:moveTo>
                  <a:cubicBezTo>
                    <a:pt x="83" y="0"/>
                    <a:pt x="0" y="83"/>
                    <a:pt x="0" y="184"/>
                  </a:cubicBezTo>
                  <a:cubicBezTo>
                    <a:pt x="0" y="285"/>
                    <a:pt x="83" y="368"/>
                    <a:pt x="184" y="368"/>
                  </a:cubicBezTo>
                  <a:cubicBezTo>
                    <a:pt x="285" y="368"/>
                    <a:pt x="367" y="285"/>
                    <a:pt x="367" y="184"/>
                  </a:cubicBezTo>
                  <a:cubicBezTo>
                    <a:pt x="367" y="83"/>
                    <a:pt x="285" y="0"/>
                    <a:pt x="184" y="0"/>
                  </a:cubicBezTo>
                  <a:close/>
                  <a:moveTo>
                    <a:pt x="184" y="250"/>
                  </a:moveTo>
                  <a:cubicBezTo>
                    <a:pt x="148" y="250"/>
                    <a:pt x="118" y="220"/>
                    <a:pt x="118" y="184"/>
                  </a:cubicBezTo>
                  <a:cubicBezTo>
                    <a:pt x="118" y="148"/>
                    <a:pt x="148" y="118"/>
                    <a:pt x="184" y="118"/>
                  </a:cubicBezTo>
                  <a:cubicBezTo>
                    <a:pt x="220" y="118"/>
                    <a:pt x="250" y="148"/>
                    <a:pt x="250" y="184"/>
                  </a:cubicBezTo>
                  <a:cubicBezTo>
                    <a:pt x="250" y="220"/>
                    <a:pt x="220" y="250"/>
                    <a:pt x="184" y="250"/>
                  </a:cubicBezTo>
                  <a:close/>
                </a:path>
              </a:pathLst>
            </a:custGeom>
            <a:solidFill>
              <a:srgbClr val="41A0DA"/>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grpSp>
      <p:grpSp>
        <p:nvGrpSpPr>
          <p:cNvPr id="46" name="组合 45"/>
          <p:cNvGrpSpPr/>
          <p:nvPr/>
        </p:nvGrpSpPr>
        <p:grpSpPr>
          <a:xfrm>
            <a:off x="6064410" y="2559002"/>
            <a:ext cx="1658181" cy="1682476"/>
            <a:chOff x="5803900" y="2852738"/>
            <a:chExt cx="1300163" cy="1319212"/>
          </a:xfrm>
          <a:solidFill>
            <a:srgbClr val="000000">
              <a:alpha val="60000"/>
            </a:srgbClr>
          </a:solidFill>
        </p:grpSpPr>
        <p:sp>
          <p:nvSpPr>
            <p:cNvPr id="47" name="Freeform 18"/>
            <p:cNvSpPr>
              <a:spLocks noEditPoints="1"/>
            </p:cNvSpPr>
            <p:nvPr/>
          </p:nvSpPr>
          <p:spPr bwMode="auto">
            <a:xfrm>
              <a:off x="5803900" y="2852738"/>
              <a:ext cx="1300163" cy="1319212"/>
            </a:xfrm>
            <a:custGeom>
              <a:avLst/>
              <a:gdLst>
                <a:gd name="T0" fmla="*/ 309 w 347"/>
                <a:gd name="T1" fmla="*/ 176 h 352"/>
                <a:gd name="T2" fmla="*/ 326 w 347"/>
                <a:gd name="T3" fmla="*/ 150 h 352"/>
                <a:gd name="T4" fmla="*/ 335 w 347"/>
                <a:gd name="T5" fmla="*/ 103 h 352"/>
                <a:gd name="T6" fmla="*/ 294 w 347"/>
                <a:gd name="T7" fmla="*/ 113 h 352"/>
                <a:gd name="T8" fmla="*/ 282 w 347"/>
                <a:gd name="T9" fmla="*/ 65 h 352"/>
                <a:gd name="T10" fmla="*/ 262 w 347"/>
                <a:gd name="T11" fmla="*/ 22 h 352"/>
                <a:gd name="T12" fmla="*/ 234 w 347"/>
                <a:gd name="T13" fmla="*/ 54 h 352"/>
                <a:gd name="T14" fmla="*/ 196 w 347"/>
                <a:gd name="T15" fmla="*/ 23 h 352"/>
                <a:gd name="T16" fmla="*/ 155 w 347"/>
                <a:gd name="T17" fmla="*/ 0 h 352"/>
                <a:gd name="T18" fmla="*/ 151 w 347"/>
                <a:gd name="T19" fmla="*/ 42 h 352"/>
                <a:gd name="T20" fmla="*/ 102 w 347"/>
                <a:gd name="T21" fmla="*/ 39 h 352"/>
                <a:gd name="T22" fmla="*/ 55 w 347"/>
                <a:gd name="T23" fmla="*/ 44 h 352"/>
                <a:gd name="T24" fmla="*/ 77 w 347"/>
                <a:gd name="T25" fmla="*/ 81 h 352"/>
                <a:gd name="T26" fmla="*/ 35 w 347"/>
                <a:gd name="T27" fmla="*/ 107 h 352"/>
                <a:gd name="T28" fmla="*/ 0 w 347"/>
                <a:gd name="T29" fmla="*/ 139 h 352"/>
                <a:gd name="T30" fmla="*/ 39 w 347"/>
                <a:gd name="T31" fmla="*/ 156 h 352"/>
                <a:gd name="T32" fmla="*/ 39 w 347"/>
                <a:gd name="T33" fmla="*/ 195 h 352"/>
                <a:gd name="T34" fmla="*/ 0 w 347"/>
                <a:gd name="T35" fmla="*/ 212 h 352"/>
                <a:gd name="T36" fmla="*/ 35 w 347"/>
                <a:gd name="T37" fmla="*/ 244 h 352"/>
                <a:gd name="T38" fmla="*/ 77 w 347"/>
                <a:gd name="T39" fmla="*/ 271 h 352"/>
                <a:gd name="T40" fmla="*/ 55 w 347"/>
                <a:gd name="T41" fmla="*/ 307 h 352"/>
                <a:gd name="T42" fmla="*/ 102 w 347"/>
                <a:gd name="T43" fmla="*/ 313 h 352"/>
                <a:gd name="T44" fmla="*/ 151 w 347"/>
                <a:gd name="T45" fmla="*/ 309 h 352"/>
                <a:gd name="T46" fmla="*/ 155 w 347"/>
                <a:gd name="T47" fmla="*/ 352 h 352"/>
                <a:gd name="T48" fmla="*/ 196 w 347"/>
                <a:gd name="T49" fmla="*/ 329 h 352"/>
                <a:gd name="T50" fmla="*/ 234 w 347"/>
                <a:gd name="T51" fmla="*/ 297 h 352"/>
                <a:gd name="T52" fmla="*/ 262 w 347"/>
                <a:gd name="T53" fmla="*/ 329 h 352"/>
                <a:gd name="T54" fmla="*/ 282 w 347"/>
                <a:gd name="T55" fmla="*/ 286 h 352"/>
                <a:gd name="T56" fmla="*/ 294 w 347"/>
                <a:gd name="T57" fmla="*/ 239 h 352"/>
                <a:gd name="T58" fmla="*/ 335 w 347"/>
                <a:gd name="T59" fmla="*/ 248 h 352"/>
                <a:gd name="T60" fmla="*/ 326 w 347"/>
                <a:gd name="T61" fmla="*/ 201 h 352"/>
                <a:gd name="T62" fmla="*/ 174 w 347"/>
                <a:gd name="T63" fmla="*/ 201 h 352"/>
                <a:gd name="T64" fmla="*/ 174 w 347"/>
                <a:gd name="T65" fmla="*/ 150 h 352"/>
                <a:gd name="T66" fmla="*/ 174 w 347"/>
                <a:gd name="T67" fmla="*/ 201 h 3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47" h="352">
                  <a:moveTo>
                    <a:pt x="308" y="195"/>
                  </a:moveTo>
                  <a:cubicBezTo>
                    <a:pt x="309" y="189"/>
                    <a:pt x="309" y="182"/>
                    <a:pt x="309" y="176"/>
                  </a:cubicBezTo>
                  <a:cubicBezTo>
                    <a:pt x="309" y="169"/>
                    <a:pt x="309" y="162"/>
                    <a:pt x="308" y="156"/>
                  </a:cubicBezTo>
                  <a:cubicBezTo>
                    <a:pt x="326" y="150"/>
                    <a:pt x="326" y="150"/>
                    <a:pt x="326" y="150"/>
                  </a:cubicBezTo>
                  <a:cubicBezTo>
                    <a:pt x="347" y="139"/>
                    <a:pt x="347" y="139"/>
                    <a:pt x="347" y="139"/>
                  </a:cubicBezTo>
                  <a:cubicBezTo>
                    <a:pt x="335" y="103"/>
                    <a:pt x="335" y="103"/>
                    <a:pt x="335" y="103"/>
                  </a:cubicBezTo>
                  <a:cubicBezTo>
                    <a:pt x="312" y="107"/>
                    <a:pt x="312" y="107"/>
                    <a:pt x="312" y="107"/>
                  </a:cubicBezTo>
                  <a:cubicBezTo>
                    <a:pt x="294" y="113"/>
                    <a:pt x="294" y="113"/>
                    <a:pt x="294" y="113"/>
                  </a:cubicBezTo>
                  <a:cubicBezTo>
                    <a:pt x="288" y="101"/>
                    <a:pt x="280" y="90"/>
                    <a:pt x="271" y="81"/>
                  </a:cubicBezTo>
                  <a:cubicBezTo>
                    <a:pt x="282" y="65"/>
                    <a:pt x="282" y="65"/>
                    <a:pt x="282" y="65"/>
                  </a:cubicBezTo>
                  <a:cubicBezTo>
                    <a:pt x="292" y="44"/>
                    <a:pt x="292" y="44"/>
                    <a:pt x="292" y="44"/>
                  </a:cubicBezTo>
                  <a:cubicBezTo>
                    <a:pt x="262" y="22"/>
                    <a:pt x="262" y="22"/>
                    <a:pt x="262" y="22"/>
                  </a:cubicBezTo>
                  <a:cubicBezTo>
                    <a:pt x="245" y="39"/>
                    <a:pt x="245" y="39"/>
                    <a:pt x="245" y="39"/>
                  </a:cubicBezTo>
                  <a:cubicBezTo>
                    <a:pt x="234" y="54"/>
                    <a:pt x="234" y="54"/>
                    <a:pt x="234" y="54"/>
                  </a:cubicBezTo>
                  <a:cubicBezTo>
                    <a:pt x="222" y="48"/>
                    <a:pt x="210" y="44"/>
                    <a:pt x="196" y="42"/>
                  </a:cubicBezTo>
                  <a:cubicBezTo>
                    <a:pt x="196" y="23"/>
                    <a:pt x="196" y="23"/>
                    <a:pt x="196" y="23"/>
                  </a:cubicBezTo>
                  <a:cubicBezTo>
                    <a:pt x="192" y="0"/>
                    <a:pt x="192" y="0"/>
                    <a:pt x="192" y="0"/>
                  </a:cubicBezTo>
                  <a:cubicBezTo>
                    <a:pt x="155" y="0"/>
                    <a:pt x="155" y="0"/>
                    <a:pt x="155" y="0"/>
                  </a:cubicBezTo>
                  <a:cubicBezTo>
                    <a:pt x="151" y="23"/>
                    <a:pt x="151" y="23"/>
                    <a:pt x="151" y="23"/>
                  </a:cubicBezTo>
                  <a:cubicBezTo>
                    <a:pt x="151" y="42"/>
                    <a:pt x="151" y="42"/>
                    <a:pt x="151" y="42"/>
                  </a:cubicBezTo>
                  <a:cubicBezTo>
                    <a:pt x="138" y="44"/>
                    <a:pt x="125" y="48"/>
                    <a:pt x="113" y="54"/>
                  </a:cubicBezTo>
                  <a:cubicBezTo>
                    <a:pt x="102" y="39"/>
                    <a:pt x="102" y="39"/>
                    <a:pt x="102" y="39"/>
                  </a:cubicBezTo>
                  <a:cubicBezTo>
                    <a:pt x="85" y="22"/>
                    <a:pt x="85" y="22"/>
                    <a:pt x="85" y="22"/>
                  </a:cubicBezTo>
                  <a:cubicBezTo>
                    <a:pt x="55" y="44"/>
                    <a:pt x="55" y="44"/>
                    <a:pt x="55" y="44"/>
                  </a:cubicBezTo>
                  <a:cubicBezTo>
                    <a:pt x="65" y="65"/>
                    <a:pt x="65" y="65"/>
                    <a:pt x="65" y="65"/>
                  </a:cubicBezTo>
                  <a:cubicBezTo>
                    <a:pt x="77" y="81"/>
                    <a:pt x="77" y="81"/>
                    <a:pt x="77" y="81"/>
                  </a:cubicBezTo>
                  <a:cubicBezTo>
                    <a:pt x="67" y="90"/>
                    <a:pt x="60" y="101"/>
                    <a:pt x="53" y="113"/>
                  </a:cubicBezTo>
                  <a:cubicBezTo>
                    <a:pt x="35" y="107"/>
                    <a:pt x="35" y="107"/>
                    <a:pt x="35" y="107"/>
                  </a:cubicBezTo>
                  <a:cubicBezTo>
                    <a:pt x="12" y="103"/>
                    <a:pt x="12" y="103"/>
                    <a:pt x="12" y="103"/>
                  </a:cubicBezTo>
                  <a:cubicBezTo>
                    <a:pt x="0" y="139"/>
                    <a:pt x="0" y="139"/>
                    <a:pt x="0" y="139"/>
                  </a:cubicBezTo>
                  <a:cubicBezTo>
                    <a:pt x="21" y="150"/>
                    <a:pt x="21" y="150"/>
                    <a:pt x="21" y="150"/>
                  </a:cubicBezTo>
                  <a:cubicBezTo>
                    <a:pt x="39" y="156"/>
                    <a:pt x="39" y="156"/>
                    <a:pt x="39" y="156"/>
                  </a:cubicBezTo>
                  <a:cubicBezTo>
                    <a:pt x="38" y="162"/>
                    <a:pt x="38" y="169"/>
                    <a:pt x="38" y="176"/>
                  </a:cubicBezTo>
                  <a:cubicBezTo>
                    <a:pt x="38" y="182"/>
                    <a:pt x="38" y="189"/>
                    <a:pt x="39" y="195"/>
                  </a:cubicBezTo>
                  <a:cubicBezTo>
                    <a:pt x="21" y="201"/>
                    <a:pt x="21" y="201"/>
                    <a:pt x="21" y="201"/>
                  </a:cubicBezTo>
                  <a:cubicBezTo>
                    <a:pt x="0" y="212"/>
                    <a:pt x="0" y="212"/>
                    <a:pt x="0" y="212"/>
                  </a:cubicBezTo>
                  <a:cubicBezTo>
                    <a:pt x="12" y="248"/>
                    <a:pt x="12" y="248"/>
                    <a:pt x="12" y="248"/>
                  </a:cubicBezTo>
                  <a:cubicBezTo>
                    <a:pt x="35" y="244"/>
                    <a:pt x="35" y="244"/>
                    <a:pt x="35" y="244"/>
                  </a:cubicBezTo>
                  <a:cubicBezTo>
                    <a:pt x="53" y="239"/>
                    <a:pt x="53" y="239"/>
                    <a:pt x="53" y="239"/>
                  </a:cubicBezTo>
                  <a:cubicBezTo>
                    <a:pt x="60" y="250"/>
                    <a:pt x="67" y="261"/>
                    <a:pt x="77" y="271"/>
                  </a:cubicBezTo>
                  <a:cubicBezTo>
                    <a:pt x="65" y="286"/>
                    <a:pt x="65" y="286"/>
                    <a:pt x="65" y="286"/>
                  </a:cubicBezTo>
                  <a:cubicBezTo>
                    <a:pt x="55" y="307"/>
                    <a:pt x="55" y="307"/>
                    <a:pt x="55" y="307"/>
                  </a:cubicBezTo>
                  <a:cubicBezTo>
                    <a:pt x="85" y="329"/>
                    <a:pt x="85" y="329"/>
                    <a:pt x="85" y="329"/>
                  </a:cubicBezTo>
                  <a:cubicBezTo>
                    <a:pt x="102" y="313"/>
                    <a:pt x="102" y="313"/>
                    <a:pt x="102" y="313"/>
                  </a:cubicBezTo>
                  <a:cubicBezTo>
                    <a:pt x="113" y="297"/>
                    <a:pt x="113" y="297"/>
                    <a:pt x="113" y="297"/>
                  </a:cubicBezTo>
                  <a:cubicBezTo>
                    <a:pt x="125" y="303"/>
                    <a:pt x="138" y="307"/>
                    <a:pt x="151" y="309"/>
                  </a:cubicBezTo>
                  <a:cubicBezTo>
                    <a:pt x="151" y="329"/>
                    <a:pt x="151" y="329"/>
                    <a:pt x="151" y="329"/>
                  </a:cubicBezTo>
                  <a:cubicBezTo>
                    <a:pt x="155" y="352"/>
                    <a:pt x="155" y="352"/>
                    <a:pt x="155" y="352"/>
                  </a:cubicBezTo>
                  <a:cubicBezTo>
                    <a:pt x="192" y="352"/>
                    <a:pt x="192" y="352"/>
                    <a:pt x="192" y="352"/>
                  </a:cubicBezTo>
                  <a:cubicBezTo>
                    <a:pt x="196" y="329"/>
                    <a:pt x="196" y="329"/>
                    <a:pt x="196" y="329"/>
                  </a:cubicBezTo>
                  <a:cubicBezTo>
                    <a:pt x="196" y="309"/>
                    <a:pt x="196" y="309"/>
                    <a:pt x="196" y="309"/>
                  </a:cubicBezTo>
                  <a:cubicBezTo>
                    <a:pt x="210" y="307"/>
                    <a:pt x="222" y="303"/>
                    <a:pt x="234" y="297"/>
                  </a:cubicBezTo>
                  <a:cubicBezTo>
                    <a:pt x="245" y="313"/>
                    <a:pt x="245" y="313"/>
                    <a:pt x="245" y="313"/>
                  </a:cubicBezTo>
                  <a:cubicBezTo>
                    <a:pt x="262" y="329"/>
                    <a:pt x="262" y="329"/>
                    <a:pt x="262" y="329"/>
                  </a:cubicBezTo>
                  <a:cubicBezTo>
                    <a:pt x="292" y="307"/>
                    <a:pt x="292" y="307"/>
                    <a:pt x="292" y="307"/>
                  </a:cubicBezTo>
                  <a:cubicBezTo>
                    <a:pt x="282" y="286"/>
                    <a:pt x="282" y="286"/>
                    <a:pt x="282" y="286"/>
                  </a:cubicBezTo>
                  <a:cubicBezTo>
                    <a:pt x="271" y="271"/>
                    <a:pt x="271" y="271"/>
                    <a:pt x="271" y="271"/>
                  </a:cubicBezTo>
                  <a:cubicBezTo>
                    <a:pt x="280" y="261"/>
                    <a:pt x="288" y="250"/>
                    <a:pt x="294" y="239"/>
                  </a:cubicBezTo>
                  <a:cubicBezTo>
                    <a:pt x="312" y="244"/>
                    <a:pt x="312" y="244"/>
                    <a:pt x="312" y="244"/>
                  </a:cubicBezTo>
                  <a:cubicBezTo>
                    <a:pt x="335" y="248"/>
                    <a:pt x="335" y="248"/>
                    <a:pt x="335" y="248"/>
                  </a:cubicBezTo>
                  <a:cubicBezTo>
                    <a:pt x="347" y="212"/>
                    <a:pt x="347" y="212"/>
                    <a:pt x="347" y="212"/>
                  </a:cubicBezTo>
                  <a:cubicBezTo>
                    <a:pt x="326" y="201"/>
                    <a:pt x="326" y="201"/>
                    <a:pt x="326" y="201"/>
                  </a:cubicBezTo>
                  <a:lnTo>
                    <a:pt x="308" y="195"/>
                  </a:lnTo>
                  <a:close/>
                  <a:moveTo>
                    <a:pt x="174" y="201"/>
                  </a:moveTo>
                  <a:cubicBezTo>
                    <a:pt x="159" y="201"/>
                    <a:pt x="148" y="190"/>
                    <a:pt x="148" y="176"/>
                  </a:cubicBezTo>
                  <a:cubicBezTo>
                    <a:pt x="148" y="162"/>
                    <a:pt x="159" y="150"/>
                    <a:pt x="174" y="150"/>
                  </a:cubicBezTo>
                  <a:cubicBezTo>
                    <a:pt x="188" y="150"/>
                    <a:pt x="199" y="162"/>
                    <a:pt x="199" y="176"/>
                  </a:cubicBezTo>
                  <a:cubicBezTo>
                    <a:pt x="199" y="190"/>
                    <a:pt x="188" y="201"/>
                    <a:pt x="174" y="201"/>
                  </a:cubicBezTo>
                  <a:close/>
                </a:path>
              </a:pathLst>
            </a:custGeom>
            <a:solidFill>
              <a:srgbClr val="53D2FF"/>
            </a:solidFill>
            <a:ln>
              <a:noFill/>
            </a:ln>
            <a:effectLst>
              <a:outerShdw blurRad="254000" algn="tl" rotWithShape="0">
                <a:srgbClr val="53D2FF">
                  <a:alpha val="80000"/>
                </a:srgbClr>
              </a:outerShdw>
            </a:effectLst>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48" name="Freeform 19"/>
            <p:cNvSpPr>
              <a:spLocks noEditPoints="1"/>
            </p:cNvSpPr>
            <p:nvPr/>
          </p:nvSpPr>
          <p:spPr bwMode="auto">
            <a:xfrm>
              <a:off x="6080125" y="3136900"/>
              <a:ext cx="747713" cy="746125"/>
            </a:xfrm>
            <a:custGeom>
              <a:avLst/>
              <a:gdLst>
                <a:gd name="T0" fmla="*/ 100 w 199"/>
                <a:gd name="T1" fmla="*/ 0 h 199"/>
                <a:gd name="T2" fmla="*/ 0 w 199"/>
                <a:gd name="T3" fmla="*/ 100 h 199"/>
                <a:gd name="T4" fmla="*/ 100 w 199"/>
                <a:gd name="T5" fmla="*/ 199 h 199"/>
                <a:gd name="T6" fmla="*/ 199 w 199"/>
                <a:gd name="T7" fmla="*/ 100 h 199"/>
                <a:gd name="T8" fmla="*/ 100 w 199"/>
                <a:gd name="T9" fmla="*/ 0 h 199"/>
                <a:gd name="T10" fmla="*/ 100 w 199"/>
                <a:gd name="T11" fmla="*/ 150 h 199"/>
                <a:gd name="T12" fmla="*/ 49 w 199"/>
                <a:gd name="T13" fmla="*/ 100 h 199"/>
                <a:gd name="T14" fmla="*/ 100 w 199"/>
                <a:gd name="T15" fmla="*/ 49 h 199"/>
                <a:gd name="T16" fmla="*/ 150 w 199"/>
                <a:gd name="T17" fmla="*/ 100 h 199"/>
                <a:gd name="T18" fmla="*/ 100 w 199"/>
                <a:gd name="T19" fmla="*/ 150 h 19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9" h="199">
                  <a:moveTo>
                    <a:pt x="100" y="0"/>
                  </a:moveTo>
                  <a:cubicBezTo>
                    <a:pt x="45" y="0"/>
                    <a:pt x="0" y="45"/>
                    <a:pt x="0" y="100"/>
                  </a:cubicBezTo>
                  <a:cubicBezTo>
                    <a:pt x="0" y="155"/>
                    <a:pt x="45" y="199"/>
                    <a:pt x="100" y="199"/>
                  </a:cubicBezTo>
                  <a:cubicBezTo>
                    <a:pt x="155" y="199"/>
                    <a:pt x="199" y="155"/>
                    <a:pt x="199" y="100"/>
                  </a:cubicBezTo>
                  <a:cubicBezTo>
                    <a:pt x="199" y="45"/>
                    <a:pt x="155" y="0"/>
                    <a:pt x="100" y="0"/>
                  </a:cubicBezTo>
                  <a:close/>
                  <a:moveTo>
                    <a:pt x="100" y="150"/>
                  </a:moveTo>
                  <a:cubicBezTo>
                    <a:pt x="72" y="150"/>
                    <a:pt x="49" y="128"/>
                    <a:pt x="49" y="100"/>
                  </a:cubicBezTo>
                  <a:cubicBezTo>
                    <a:pt x="49" y="72"/>
                    <a:pt x="72" y="49"/>
                    <a:pt x="100" y="49"/>
                  </a:cubicBezTo>
                  <a:cubicBezTo>
                    <a:pt x="127" y="49"/>
                    <a:pt x="150" y="72"/>
                    <a:pt x="150" y="100"/>
                  </a:cubicBezTo>
                  <a:cubicBezTo>
                    <a:pt x="150" y="128"/>
                    <a:pt x="127" y="150"/>
                    <a:pt x="100" y="150"/>
                  </a:cubicBezTo>
                  <a:close/>
                </a:path>
              </a:pathLst>
            </a:custGeom>
            <a:solidFill>
              <a:srgbClr val="41A0DA"/>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grpSp>
      <p:grpSp>
        <p:nvGrpSpPr>
          <p:cNvPr id="49" name="组合 48"/>
          <p:cNvGrpSpPr/>
          <p:nvPr/>
        </p:nvGrpSpPr>
        <p:grpSpPr>
          <a:xfrm>
            <a:off x="7491811" y="2866746"/>
            <a:ext cx="2014518" cy="2012493"/>
            <a:chOff x="5305425" y="2638425"/>
            <a:chExt cx="1579563" cy="1577975"/>
          </a:xfrm>
          <a:solidFill>
            <a:srgbClr val="000000">
              <a:alpha val="60000"/>
            </a:srgbClr>
          </a:solidFill>
        </p:grpSpPr>
        <p:sp>
          <p:nvSpPr>
            <p:cNvPr id="50" name="Freeform 6"/>
            <p:cNvSpPr>
              <a:spLocks noEditPoints="1"/>
            </p:cNvSpPr>
            <p:nvPr/>
          </p:nvSpPr>
          <p:spPr bwMode="auto">
            <a:xfrm>
              <a:off x="5305425" y="2638425"/>
              <a:ext cx="1579563" cy="1577975"/>
            </a:xfrm>
            <a:custGeom>
              <a:avLst/>
              <a:gdLst>
                <a:gd name="T0" fmla="*/ 421 w 421"/>
                <a:gd name="T1" fmla="*/ 229 h 421"/>
                <a:gd name="T2" fmla="*/ 398 w 421"/>
                <a:gd name="T3" fmla="*/ 188 h 421"/>
                <a:gd name="T4" fmla="*/ 367 w 421"/>
                <a:gd name="T5" fmla="*/ 146 h 421"/>
                <a:gd name="T6" fmla="*/ 402 w 421"/>
                <a:gd name="T7" fmla="*/ 122 h 421"/>
                <a:gd name="T8" fmla="*/ 361 w 421"/>
                <a:gd name="T9" fmla="*/ 97 h 421"/>
                <a:gd name="T10" fmla="*/ 314 w 421"/>
                <a:gd name="T11" fmla="*/ 77 h 421"/>
                <a:gd name="T12" fmla="*/ 332 w 421"/>
                <a:gd name="T13" fmla="*/ 38 h 421"/>
                <a:gd name="T14" fmla="*/ 285 w 421"/>
                <a:gd name="T15" fmla="*/ 37 h 421"/>
                <a:gd name="T16" fmla="*/ 233 w 421"/>
                <a:gd name="T17" fmla="*/ 43 h 421"/>
                <a:gd name="T18" fmla="*/ 229 w 421"/>
                <a:gd name="T19" fmla="*/ 0 h 421"/>
                <a:gd name="T20" fmla="*/ 188 w 421"/>
                <a:gd name="T21" fmla="*/ 23 h 421"/>
                <a:gd name="T22" fmla="*/ 146 w 421"/>
                <a:gd name="T23" fmla="*/ 54 h 421"/>
                <a:gd name="T24" fmla="*/ 122 w 421"/>
                <a:gd name="T25" fmla="*/ 19 h 421"/>
                <a:gd name="T26" fmla="*/ 98 w 421"/>
                <a:gd name="T27" fmla="*/ 60 h 421"/>
                <a:gd name="T28" fmla="*/ 77 w 421"/>
                <a:gd name="T29" fmla="*/ 107 h 421"/>
                <a:gd name="T30" fmla="*/ 38 w 421"/>
                <a:gd name="T31" fmla="*/ 89 h 421"/>
                <a:gd name="T32" fmla="*/ 37 w 421"/>
                <a:gd name="T33" fmla="*/ 136 h 421"/>
                <a:gd name="T34" fmla="*/ 43 w 421"/>
                <a:gd name="T35" fmla="*/ 188 h 421"/>
                <a:gd name="T36" fmla="*/ 0 w 421"/>
                <a:gd name="T37" fmla="*/ 192 h 421"/>
                <a:gd name="T38" fmla="*/ 24 w 421"/>
                <a:gd name="T39" fmla="*/ 233 h 421"/>
                <a:gd name="T40" fmla="*/ 54 w 421"/>
                <a:gd name="T41" fmla="*/ 274 h 421"/>
                <a:gd name="T42" fmla="*/ 19 w 421"/>
                <a:gd name="T43" fmla="*/ 299 h 421"/>
                <a:gd name="T44" fmla="*/ 60 w 421"/>
                <a:gd name="T45" fmla="*/ 323 h 421"/>
                <a:gd name="T46" fmla="*/ 107 w 421"/>
                <a:gd name="T47" fmla="*/ 344 h 421"/>
                <a:gd name="T48" fmla="*/ 89 w 421"/>
                <a:gd name="T49" fmla="*/ 383 h 421"/>
                <a:gd name="T50" fmla="*/ 137 w 421"/>
                <a:gd name="T51" fmla="*/ 384 h 421"/>
                <a:gd name="T52" fmla="*/ 188 w 421"/>
                <a:gd name="T53" fmla="*/ 378 h 421"/>
                <a:gd name="T54" fmla="*/ 192 w 421"/>
                <a:gd name="T55" fmla="*/ 421 h 421"/>
                <a:gd name="T56" fmla="*/ 233 w 421"/>
                <a:gd name="T57" fmla="*/ 397 h 421"/>
                <a:gd name="T58" fmla="*/ 275 w 421"/>
                <a:gd name="T59" fmla="*/ 367 h 421"/>
                <a:gd name="T60" fmla="*/ 299 w 421"/>
                <a:gd name="T61" fmla="*/ 402 h 421"/>
                <a:gd name="T62" fmla="*/ 324 w 421"/>
                <a:gd name="T63" fmla="*/ 361 h 421"/>
                <a:gd name="T64" fmla="*/ 344 w 421"/>
                <a:gd name="T65" fmla="*/ 314 h 421"/>
                <a:gd name="T66" fmla="*/ 383 w 421"/>
                <a:gd name="T67" fmla="*/ 332 h 421"/>
                <a:gd name="T68" fmla="*/ 384 w 421"/>
                <a:gd name="T69" fmla="*/ 284 h 421"/>
                <a:gd name="T70" fmla="*/ 378 w 421"/>
                <a:gd name="T71" fmla="*/ 233 h 421"/>
                <a:gd name="T72" fmla="*/ 211 w 421"/>
                <a:gd name="T73" fmla="*/ 236 h 421"/>
                <a:gd name="T74" fmla="*/ 211 w 421"/>
                <a:gd name="T75" fmla="*/ 185 h 421"/>
                <a:gd name="T76" fmla="*/ 211 w 421"/>
                <a:gd name="T77" fmla="*/ 236 h 4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421" h="421">
                  <a:moveTo>
                    <a:pt x="398" y="233"/>
                  </a:moveTo>
                  <a:cubicBezTo>
                    <a:pt x="421" y="229"/>
                    <a:pt x="421" y="229"/>
                    <a:pt x="421" y="229"/>
                  </a:cubicBezTo>
                  <a:cubicBezTo>
                    <a:pt x="421" y="192"/>
                    <a:pt x="421" y="192"/>
                    <a:pt x="421" y="192"/>
                  </a:cubicBezTo>
                  <a:cubicBezTo>
                    <a:pt x="398" y="188"/>
                    <a:pt x="398" y="188"/>
                    <a:pt x="398" y="188"/>
                  </a:cubicBezTo>
                  <a:cubicBezTo>
                    <a:pt x="378" y="188"/>
                    <a:pt x="378" y="188"/>
                    <a:pt x="378" y="188"/>
                  </a:cubicBezTo>
                  <a:cubicBezTo>
                    <a:pt x="376" y="173"/>
                    <a:pt x="372" y="159"/>
                    <a:pt x="367" y="146"/>
                  </a:cubicBezTo>
                  <a:cubicBezTo>
                    <a:pt x="384" y="136"/>
                    <a:pt x="384" y="136"/>
                    <a:pt x="384" y="136"/>
                  </a:cubicBezTo>
                  <a:cubicBezTo>
                    <a:pt x="402" y="122"/>
                    <a:pt x="402" y="122"/>
                    <a:pt x="402" y="122"/>
                  </a:cubicBezTo>
                  <a:cubicBezTo>
                    <a:pt x="383" y="89"/>
                    <a:pt x="383" y="89"/>
                    <a:pt x="383" y="89"/>
                  </a:cubicBezTo>
                  <a:cubicBezTo>
                    <a:pt x="361" y="97"/>
                    <a:pt x="361" y="97"/>
                    <a:pt x="361" y="97"/>
                  </a:cubicBezTo>
                  <a:cubicBezTo>
                    <a:pt x="344" y="107"/>
                    <a:pt x="344" y="107"/>
                    <a:pt x="344" y="107"/>
                  </a:cubicBezTo>
                  <a:cubicBezTo>
                    <a:pt x="336" y="96"/>
                    <a:pt x="325" y="85"/>
                    <a:pt x="314" y="77"/>
                  </a:cubicBezTo>
                  <a:cubicBezTo>
                    <a:pt x="324" y="60"/>
                    <a:pt x="324" y="60"/>
                    <a:pt x="324" y="60"/>
                  </a:cubicBezTo>
                  <a:cubicBezTo>
                    <a:pt x="332" y="38"/>
                    <a:pt x="332" y="38"/>
                    <a:pt x="332" y="38"/>
                  </a:cubicBezTo>
                  <a:cubicBezTo>
                    <a:pt x="299" y="19"/>
                    <a:pt x="299" y="19"/>
                    <a:pt x="299" y="19"/>
                  </a:cubicBezTo>
                  <a:cubicBezTo>
                    <a:pt x="285" y="37"/>
                    <a:pt x="285" y="37"/>
                    <a:pt x="285" y="37"/>
                  </a:cubicBezTo>
                  <a:cubicBezTo>
                    <a:pt x="275" y="54"/>
                    <a:pt x="275" y="54"/>
                    <a:pt x="275" y="54"/>
                  </a:cubicBezTo>
                  <a:cubicBezTo>
                    <a:pt x="262" y="49"/>
                    <a:pt x="248" y="45"/>
                    <a:pt x="233" y="43"/>
                  </a:cubicBezTo>
                  <a:cubicBezTo>
                    <a:pt x="233" y="23"/>
                    <a:pt x="233" y="23"/>
                    <a:pt x="233" y="23"/>
                  </a:cubicBezTo>
                  <a:cubicBezTo>
                    <a:pt x="229" y="0"/>
                    <a:pt x="229" y="0"/>
                    <a:pt x="229" y="0"/>
                  </a:cubicBezTo>
                  <a:cubicBezTo>
                    <a:pt x="192" y="0"/>
                    <a:pt x="192" y="0"/>
                    <a:pt x="192" y="0"/>
                  </a:cubicBezTo>
                  <a:cubicBezTo>
                    <a:pt x="188" y="23"/>
                    <a:pt x="188" y="23"/>
                    <a:pt x="188" y="23"/>
                  </a:cubicBezTo>
                  <a:cubicBezTo>
                    <a:pt x="188" y="43"/>
                    <a:pt x="188" y="43"/>
                    <a:pt x="188" y="43"/>
                  </a:cubicBezTo>
                  <a:cubicBezTo>
                    <a:pt x="173" y="45"/>
                    <a:pt x="160" y="49"/>
                    <a:pt x="146" y="54"/>
                  </a:cubicBezTo>
                  <a:cubicBezTo>
                    <a:pt x="137" y="37"/>
                    <a:pt x="137" y="37"/>
                    <a:pt x="137" y="37"/>
                  </a:cubicBezTo>
                  <a:cubicBezTo>
                    <a:pt x="122" y="19"/>
                    <a:pt x="122" y="19"/>
                    <a:pt x="122" y="19"/>
                  </a:cubicBezTo>
                  <a:cubicBezTo>
                    <a:pt x="89" y="38"/>
                    <a:pt x="89" y="38"/>
                    <a:pt x="89" y="38"/>
                  </a:cubicBezTo>
                  <a:cubicBezTo>
                    <a:pt x="98" y="60"/>
                    <a:pt x="98" y="60"/>
                    <a:pt x="98" y="60"/>
                  </a:cubicBezTo>
                  <a:cubicBezTo>
                    <a:pt x="107" y="77"/>
                    <a:pt x="107" y="77"/>
                    <a:pt x="107" y="77"/>
                  </a:cubicBezTo>
                  <a:cubicBezTo>
                    <a:pt x="96" y="85"/>
                    <a:pt x="86" y="96"/>
                    <a:pt x="77" y="107"/>
                  </a:cubicBezTo>
                  <a:cubicBezTo>
                    <a:pt x="60" y="97"/>
                    <a:pt x="60" y="97"/>
                    <a:pt x="60" y="97"/>
                  </a:cubicBezTo>
                  <a:cubicBezTo>
                    <a:pt x="38" y="89"/>
                    <a:pt x="38" y="89"/>
                    <a:pt x="38" y="89"/>
                  </a:cubicBezTo>
                  <a:cubicBezTo>
                    <a:pt x="19" y="122"/>
                    <a:pt x="19" y="122"/>
                    <a:pt x="19" y="122"/>
                  </a:cubicBezTo>
                  <a:cubicBezTo>
                    <a:pt x="37" y="136"/>
                    <a:pt x="37" y="136"/>
                    <a:pt x="37" y="136"/>
                  </a:cubicBezTo>
                  <a:cubicBezTo>
                    <a:pt x="54" y="146"/>
                    <a:pt x="54" y="146"/>
                    <a:pt x="54" y="146"/>
                  </a:cubicBezTo>
                  <a:cubicBezTo>
                    <a:pt x="49" y="159"/>
                    <a:pt x="45" y="173"/>
                    <a:pt x="43" y="188"/>
                  </a:cubicBezTo>
                  <a:cubicBezTo>
                    <a:pt x="24" y="188"/>
                    <a:pt x="24" y="188"/>
                    <a:pt x="24" y="188"/>
                  </a:cubicBezTo>
                  <a:cubicBezTo>
                    <a:pt x="0" y="192"/>
                    <a:pt x="0" y="192"/>
                    <a:pt x="0" y="192"/>
                  </a:cubicBezTo>
                  <a:cubicBezTo>
                    <a:pt x="0" y="229"/>
                    <a:pt x="0" y="229"/>
                    <a:pt x="0" y="229"/>
                  </a:cubicBezTo>
                  <a:cubicBezTo>
                    <a:pt x="24" y="233"/>
                    <a:pt x="24" y="233"/>
                    <a:pt x="24" y="233"/>
                  </a:cubicBezTo>
                  <a:cubicBezTo>
                    <a:pt x="43" y="233"/>
                    <a:pt x="43" y="233"/>
                    <a:pt x="43" y="233"/>
                  </a:cubicBezTo>
                  <a:cubicBezTo>
                    <a:pt x="45" y="247"/>
                    <a:pt x="49" y="261"/>
                    <a:pt x="54" y="274"/>
                  </a:cubicBezTo>
                  <a:cubicBezTo>
                    <a:pt x="37" y="284"/>
                    <a:pt x="37" y="284"/>
                    <a:pt x="37" y="284"/>
                  </a:cubicBezTo>
                  <a:cubicBezTo>
                    <a:pt x="19" y="299"/>
                    <a:pt x="19" y="299"/>
                    <a:pt x="19" y="299"/>
                  </a:cubicBezTo>
                  <a:cubicBezTo>
                    <a:pt x="38" y="332"/>
                    <a:pt x="38" y="332"/>
                    <a:pt x="38" y="332"/>
                  </a:cubicBezTo>
                  <a:cubicBezTo>
                    <a:pt x="60" y="323"/>
                    <a:pt x="60" y="323"/>
                    <a:pt x="60" y="323"/>
                  </a:cubicBezTo>
                  <a:cubicBezTo>
                    <a:pt x="77" y="314"/>
                    <a:pt x="77" y="314"/>
                    <a:pt x="77" y="314"/>
                  </a:cubicBezTo>
                  <a:cubicBezTo>
                    <a:pt x="86" y="325"/>
                    <a:pt x="96" y="335"/>
                    <a:pt x="107" y="344"/>
                  </a:cubicBezTo>
                  <a:cubicBezTo>
                    <a:pt x="98" y="361"/>
                    <a:pt x="98" y="361"/>
                    <a:pt x="98" y="361"/>
                  </a:cubicBezTo>
                  <a:cubicBezTo>
                    <a:pt x="89" y="383"/>
                    <a:pt x="89" y="383"/>
                    <a:pt x="89" y="383"/>
                  </a:cubicBezTo>
                  <a:cubicBezTo>
                    <a:pt x="122" y="402"/>
                    <a:pt x="122" y="402"/>
                    <a:pt x="122" y="402"/>
                  </a:cubicBezTo>
                  <a:cubicBezTo>
                    <a:pt x="137" y="384"/>
                    <a:pt x="137" y="384"/>
                    <a:pt x="137" y="384"/>
                  </a:cubicBezTo>
                  <a:cubicBezTo>
                    <a:pt x="146" y="367"/>
                    <a:pt x="146" y="367"/>
                    <a:pt x="146" y="367"/>
                  </a:cubicBezTo>
                  <a:cubicBezTo>
                    <a:pt x="160" y="372"/>
                    <a:pt x="173" y="376"/>
                    <a:pt x="188" y="378"/>
                  </a:cubicBezTo>
                  <a:cubicBezTo>
                    <a:pt x="188" y="397"/>
                    <a:pt x="188" y="397"/>
                    <a:pt x="188" y="397"/>
                  </a:cubicBezTo>
                  <a:cubicBezTo>
                    <a:pt x="192" y="421"/>
                    <a:pt x="192" y="421"/>
                    <a:pt x="192" y="421"/>
                  </a:cubicBezTo>
                  <a:cubicBezTo>
                    <a:pt x="229" y="421"/>
                    <a:pt x="229" y="421"/>
                    <a:pt x="229" y="421"/>
                  </a:cubicBezTo>
                  <a:cubicBezTo>
                    <a:pt x="233" y="397"/>
                    <a:pt x="233" y="397"/>
                    <a:pt x="233" y="397"/>
                  </a:cubicBezTo>
                  <a:cubicBezTo>
                    <a:pt x="233" y="378"/>
                    <a:pt x="233" y="378"/>
                    <a:pt x="233" y="378"/>
                  </a:cubicBezTo>
                  <a:cubicBezTo>
                    <a:pt x="248" y="376"/>
                    <a:pt x="262" y="372"/>
                    <a:pt x="275" y="367"/>
                  </a:cubicBezTo>
                  <a:cubicBezTo>
                    <a:pt x="285" y="384"/>
                    <a:pt x="285" y="384"/>
                    <a:pt x="285" y="384"/>
                  </a:cubicBezTo>
                  <a:cubicBezTo>
                    <a:pt x="299" y="402"/>
                    <a:pt x="299" y="402"/>
                    <a:pt x="299" y="402"/>
                  </a:cubicBezTo>
                  <a:cubicBezTo>
                    <a:pt x="332" y="383"/>
                    <a:pt x="332" y="383"/>
                    <a:pt x="332" y="383"/>
                  </a:cubicBezTo>
                  <a:cubicBezTo>
                    <a:pt x="324" y="361"/>
                    <a:pt x="324" y="361"/>
                    <a:pt x="324" y="361"/>
                  </a:cubicBezTo>
                  <a:cubicBezTo>
                    <a:pt x="314" y="344"/>
                    <a:pt x="314" y="344"/>
                    <a:pt x="314" y="344"/>
                  </a:cubicBezTo>
                  <a:cubicBezTo>
                    <a:pt x="325" y="335"/>
                    <a:pt x="336" y="325"/>
                    <a:pt x="344" y="314"/>
                  </a:cubicBezTo>
                  <a:cubicBezTo>
                    <a:pt x="361" y="323"/>
                    <a:pt x="361" y="323"/>
                    <a:pt x="361" y="323"/>
                  </a:cubicBezTo>
                  <a:cubicBezTo>
                    <a:pt x="383" y="332"/>
                    <a:pt x="383" y="332"/>
                    <a:pt x="383" y="332"/>
                  </a:cubicBezTo>
                  <a:cubicBezTo>
                    <a:pt x="402" y="299"/>
                    <a:pt x="402" y="299"/>
                    <a:pt x="402" y="299"/>
                  </a:cubicBezTo>
                  <a:cubicBezTo>
                    <a:pt x="384" y="284"/>
                    <a:pt x="384" y="284"/>
                    <a:pt x="384" y="284"/>
                  </a:cubicBezTo>
                  <a:cubicBezTo>
                    <a:pt x="367" y="274"/>
                    <a:pt x="367" y="274"/>
                    <a:pt x="367" y="274"/>
                  </a:cubicBezTo>
                  <a:cubicBezTo>
                    <a:pt x="372" y="261"/>
                    <a:pt x="376" y="247"/>
                    <a:pt x="378" y="233"/>
                  </a:cubicBezTo>
                  <a:lnTo>
                    <a:pt x="398" y="233"/>
                  </a:lnTo>
                  <a:close/>
                  <a:moveTo>
                    <a:pt x="211" y="236"/>
                  </a:moveTo>
                  <a:cubicBezTo>
                    <a:pt x="197" y="236"/>
                    <a:pt x="185" y="224"/>
                    <a:pt x="185" y="210"/>
                  </a:cubicBezTo>
                  <a:cubicBezTo>
                    <a:pt x="185" y="196"/>
                    <a:pt x="197" y="185"/>
                    <a:pt x="211" y="185"/>
                  </a:cubicBezTo>
                  <a:cubicBezTo>
                    <a:pt x="225" y="185"/>
                    <a:pt x="236" y="196"/>
                    <a:pt x="236" y="210"/>
                  </a:cubicBezTo>
                  <a:cubicBezTo>
                    <a:pt x="236" y="224"/>
                    <a:pt x="225" y="236"/>
                    <a:pt x="211" y="236"/>
                  </a:cubicBezTo>
                  <a:close/>
                </a:path>
              </a:pathLst>
            </a:custGeom>
            <a:solidFill>
              <a:srgbClr val="53D2FF"/>
            </a:solidFill>
            <a:ln>
              <a:noFill/>
            </a:ln>
            <a:effectLst>
              <a:outerShdw blurRad="254000" algn="tl" rotWithShape="0">
                <a:srgbClr val="53D2FF">
                  <a:alpha val="80000"/>
                </a:srgbClr>
              </a:outerShdw>
            </a:effectLst>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51" name="Freeform 7"/>
            <p:cNvSpPr>
              <a:spLocks noEditPoints="1"/>
            </p:cNvSpPr>
            <p:nvPr/>
          </p:nvSpPr>
          <p:spPr bwMode="auto">
            <a:xfrm>
              <a:off x="5602288" y="2933700"/>
              <a:ext cx="985838" cy="985838"/>
            </a:xfrm>
            <a:custGeom>
              <a:avLst/>
              <a:gdLst>
                <a:gd name="T0" fmla="*/ 132 w 263"/>
                <a:gd name="T1" fmla="*/ 0 h 263"/>
                <a:gd name="T2" fmla="*/ 0 w 263"/>
                <a:gd name="T3" fmla="*/ 131 h 263"/>
                <a:gd name="T4" fmla="*/ 132 w 263"/>
                <a:gd name="T5" fmla="*/ 263 h 263"/>
                <a:gd name="T6" fmla="*/ 263 w 263"/>
                <a:gd name="T7" fmla="*/ 131 h 263"/>
                <a:gd name="T8" fmla="*/ 132 w 263"/>
                <a:gd name="T9" fmla="*/ 0 h 263"/>
                <a:gd name="T10" fmla="*/ 132 w 263"/>
                <a:gd name="T11" fmla="*/ 190 h 263"/>
                <a:gd name="T12" fmla="*/ 73 w 263"/>
                <a:gd name="T13" fmla="*/ 131 h 263"/>
                <a:gd name="T14" fmla="*/ 132 w 263"/>
                <a:gd name="T15" fmla="*/ 73 h 263"/>
                <a:gd name="T16" fmla="*/ 190 w 263"/>
                <a:gd name="T17" fmla="*/ 131 h 263"/>
                <a:gd name="T18" fmla="*/ 132 w 263"/>
                <a:gd name="T19" fmla="*/ 190 h 2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3" h="263">
                  <a:moveTo>
                    <a:pt x="132" y="0"/>
                  </a:moveTo>
                  <a:cubicBezTo>
                    <a:pt x="59" y="0"/>
                    <a:pt x="0" y="59"/>
                    <a:pt x="0" y="131"/>
                  </a:cubicBezTo>
                  <a:cubicBezTo>
                    <a:pt x="0" y="204"/>
                    <a:pt x="59" y="263"/>
                    <a:pt x="132" y="263"/>
                  </a:cubicBezTo>
                  <a:cubicBezTo>
                    <a:pt x="204" y="263"/>
                    <a:pt x="263" y="204"/>
                    <a:pt x="263" y="131"/>
                  </a:cubicBezTo>
                  <a:cubicBezTo>
                    <a:pt x="263" y="59"/>
                    <a:pt x="204" y="0"/>
                    <a:pt x="132" y="0"/>
                  </a:cubicBezTo>
                  <a:close/>
                  <a:moveTo>
                    <a:pt x="132" y="190"/>
                  </a:moveTo>
                  <a:cubicBezTo>
                    <a:pt x="99" y="190"/>
                    <a:pt x="73" y="164"/>
                    <a:pt x="73" y="131"/>
                  </a:cubicBezTo>
                  <a:cubicBezTo>
                    <a:pt x="73" y="99"/>
                    <a:pt x="99" y="73"/>
                    <a:pt x="132" y="73"/>
                  </a:cubicBezTo>
                  <a:cubicBezTo>
                    <a:pt x="164" y="73"/>
                    <a:pt x="190" y="99"/>
                    <a:pt x="190" y="131"/>
                  </a:cubicBezTo>
                  <a:cubicBezTo>
                    <a:pt x="190" y="164"/>
                    <a:pt x="164" y="190"/>
                    <a:pt x="132" y="190"/>
                  </a:cubicBezTo>
                  <a:close/>
                </a:path>
              </a:pathLst>
            </a:custGeom>
            <a:solidFill>
              <a:srgbClr val="41A0DA"/>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grpSp>
      <p:sp>
        <p:nvSpPr>
          <p:cNvPr id="52" name="TextBox 51"/>
          <p:cNvSpPr txBox="1"/>
          <p:nvPr/>
        </p:nvSpPr>
        <p:spPr>
          <a:xfrm>
            <a:off x="524656" y="3153031"/>
            <a:ext cx="1519638" cy="553085"/>
          </a:xfrm>
          <a:prstGeom prst="rect">
            <a:avLst/>
          </a:prstGeom>
          <a:noFill/>
        </p:spPr>
        <p:txBody>
          <a:bodyPr wrap="square" rtlCol="0" anchor="ctr">
            <a:spAutoFit/>
          </a:bodyPr>
          <a:lstStyle/>
          <a:p>
            <a:pPr lvl="0"/>
            <a:endParaRPr lang="en-US" altLang="zh-CN" sz="600">
              <a:solidFill>
                <a:srgbClr val="00B0F0"/>
              </a:solidFill>
              <a:latin typeface="微软雅黑" panose="020B0503020204020204" pitchFamily="34" charset="-122"/>
              <a:ea typeface="微软雅黑" panose="020B0503020204020204" pitchFamily="34" charset="-122"/>
              <a:cs typeface="华文黑体" panose="02010600040101010101" pitchFamily="2" charset="-122"/>
            </a:endParaRPr>
          </a:p>
          <a:p>
            <a:pPr lvl="0"/>
            <a:r>
              <a:rPr lang="en-US" altLang="zh-CN" sz="2400" smtClean="0">
                <a:solidFill>
                  <a:srgbClr val="53D2FF"/>
                </a:solidFill>
                <a:effectLst>
                  <a:outerShdw blurRad="266700" algn="tl" rotWithShape="0">
                    <a:schemeClr val="tx2">
                      <a:lumMod val="40000"/>
                      <a:lumOff val="60000"/>
                      <a:alpha val="55000"/>
                    </a:schemeClr>
                  </a:outerShdw>
                </a:effectLst>
                <a:latin typeface="微软雅黑" panose="020B0503020204020204" pitchFamily="34" charset="-122"/>
                <a:ea typeface="微软雅黑" panose="020B0503020204020204" pitchFamily="34" charset="-122"/>
                <a:sym typeface="+mn-ea"/>
              </a:rPr>
              <a:t>Habits</a:t>
            </a:r>
            <a:endParaRPr lang="en-US" altLang="zh-CN" sz="2400" smtClean="0">
              <a:solidFill>
                <a:srgbClr val="53D2FF"/>
              </a:solidFill>
              <a:effectLst>
                <a:outerShdw blurRad="266700" algn="tl" rotWithShape="0">
                  <a:schemeClr val="tx2">
                    <a:lumMod val="40000"/>
                    <a:lumOff val="60000"/>
                    <a:alpha val="55000"/>
                  </a:schemeClr>
                </a:outerShdw>
              </a:effectLst>
              <a:latin typeface="微软雅黑" panose="020B0503020204020204" pitchFamily="34" charset="-122"/>
              <a:ea typeface="微软雅黑" panose="020B0503020204020204" pitchFamily="34" charset="-122"/>
            </a:endParaRPr>
          </a:p>
        </p:txBody>
      </p:sp>
      <p:sp>
        <p:nvSpPr>
          <p:cNvPr id="54" name="TextBox 53"/>
          <p:cNvSpPr txBox="1"/>
          <p:nvPr/>
        </p:nvSpPr>
        <p:spPr>
          <a:xfrm>
            <a:off x="1479550" y="4218940"/>
            <a:ext cx="1918335" cy="460375"/>
          </a:xfrm>
          <a:prstGeom prst="rect">
            <a:avLst/>
          </a:prstGeom>
          <a:noFill/>
        </p:spPr>
        <p:txBody>
          <a:bodyPr wrap="square" rtlCol="0" anchor="ctr">
            <a:spAutoFit/>
          </a:bodyPr>
          <a:lstStyle/>
          <a:p>
            <a:pPr lvl="0"/>
            <a:r>
              <a:rPr lang="en-US" altLang="zh-CN" sz="2400" smtClean="0">
                <a:solidFill>
                  <a:srgbClr val="53D2FF"/>
                </a:solidFill>
                <a:effectLst>
                  <a:outerShdw blurRad="266700" algn="tl" rotWithShape="0">
                    <a:schemeClr val="tx2">
                      <a:lumMod val="40000"/>
                      <a:lumOff val="60000"/>
                      <a:alpha val="55000"/>
                    </a:schemeClr>
                  </a:outerShdw>
                </a:effectLst>
                <a:latin typeface="微软雅黑" panose="020B0503020204020204" pitchFamily="34" charset="-122"/>
                <a:ea typeface="微软雅黑" panose="020B0503020204020204" pitchFamily="34" charset="-122"/>
                <a:sym typeface="+mn-ea"/>
              </a:rPr>
              <a:t>Competitor</a:t>
            </a:r>
            <a:endParaRPr lang="en-US" altLang="zh-CN" sz="2400" smtClean="0">
              <a:solidFill>
                <a:srgbClr val="53D2FF"/>
              </a:solidFill>
              <a:effectLst>
                <a:outerShdw blurRad="266700" algn="tl" rotWithShape="0">
                  <a:schemeClr val="tx2">
                    <a:lumMod val="40000"/>
                    <a:lumOff val="60000"/>
                    <a:alpha val="55000"/>
                  </a:schemeClr>
                </a:outerShdw>
              </a:effectLst>
              <a:latin typeface="微软雅黑" panose="020B0503020204020204" pitchFamily="34" charset="-122"/>
              <a:ea typeface="微软雅黑" panose="020B0503020204020204" pitchFamily="34" charset="-122"/>
            </a:endParaRPr>
          </a:p>
        </p:txBody>
      </p:sp>
      <p:sp>
        <p:nvSpPr>
          <p:cNvPr id="56" name="TextBox 55"/>
          <p:cNvSpPr txBox="1"/>
          <p:nvPr/>
        </p:nvSpPr>
        <p:spPr>
          <a:xfrm>
            <a:off x="8357235" y="2202180"/>
            <a:ext cx="2866390" cy="460375"/>
          </a:xfrm>
          <a:prstGeom prst="rect">
            <a:avLst/>
          </a:prstGeom>
          <a:noFill/>
        </p:spPr>
        <p:txBody>
          <a:bodyPr wrap="square" rtlCol="0" anchor="ctr">
            <a:spAutoFit/>
          </a:bodyPr>
          <a:lstStyle/>
          <a:p>
            <a:pPr lvl="0"/>
            <a:r>
              <a:rPr lang="en-US" altLang="zh-CN" sz="2400" smtClean="0">
                <a:solidFill>
                  <a:srgbClr val="53D2FF"/>
                </a:solidFill>
                <a:effectLst>
                  <a:outerShdw blurRad="266700" algn="tl" rotWithShape="0">
                    <a:schemeClr val="tx2">
                      <a:lumMod val="40000"/>
                      <a:lumOff val="60000"/>
                      <a:alpha val="55000"/>
                    </a:schemeClr>
                  </a:outerShdw>
                </a:effectLst>
                <a:latin typeface="微软雅黑" panose="020B0503020204020204" pitchFamily="34" charset="-122"/>
                <a:ea typeface="微软雅黑" panose="020B0503020204020204" pitchFamily="34" charset="-122"/>
                <a:sym typeface="+mn-ea"/>
              </a:rPr>
              <a:t>Timing </a:t>
            </a:r>
            <a:endParaRPr lang="en-US" altLang="zh-CN" sz="2400" smtClean="0">
              <a:solidFill>
                <a:srgbClr val="53D2FF"/>
              </a:solidFill>
              <a:effectLst>
                <a:outerShdw blurRad="266700" algn="tl" rotWithShape="0">
                  <a:schemeClr val="tx2">
                    <a:lumMod val="40000"/>
                    <a:lumOff val="60000"/>
                    <a:alpha val="55000"/>
                  </a:schemeClr>
                </a:outerShdw>
              </a:effectLst>
              <a:latin typeface="微软雅黑" panose="020B0503020204020204" pitchFamily="34" charset="-122"/>
              <a:ea typeface="微软雅黑" panose="020B0503020204020204" pitchFamily="34" charset="-122"/>
            </a:endParaRPr>
          </a:p>
        </p:txBody>
      </p:sp>
      <p:sp>
        <p:nvSpPr>
          <p:cNvPr id="58" name="TextBox 57"/>
          <p:cNvSpPr txBox="1"/>
          <p:nvPr/>
        </p:nvSpPr>
        <p:spPr>
          <a:xfrm>
            <a:off x="9838352" y="4272768"/>
            <a:ext cx="2020608" cy="460375"/>
          </a:xfrm>
          <a:prstGeom prst="rect">
            <a:avLst/>
          </a:prstGeom>
          <a:noFill/>
        </p:spPr>
        <p:txBody>
          <a:bodyPr wrap="square" rtlCol="0" anchor="ctr">
            <a:spAutoFit/>
          </a:bodyPr>
          <a:lstStyle/>
          <a:p>
            <a:pPr lvl="0"/>
            <a:r>
              <a:rPr lang="en-US" altLang="zh-CN" sz="2400" smtClean="0">
                <a:solidFill>
                  <a:srgbClr val="53D2FF"/>
                </a:solidFill>
                <a:effectLst>
                  <a:outerShdw blurRad="266700" algn="tl" rotWithShape="0">
                    <a:schemeClr val="tx2">
                      <a:lumMod val="40000"/>
                      <a:lumOff val="60000"/>
                      <a:alpha val="55000"/>
                    </a:schemeClr>
                  </a:outerShdw>
                </a:effectLst>
                <a:latin typeface="微软雅黑" panose="020B0503020204020204" pitchFamily="34" charset="-122"/>
                <a:ea typeface="微软雅黑" panose="020B0503020204020204" pitchFamily="34" charset="-122"/>
                <a:sym typeface="+mn-ea"/>
              </a:rPr>
              <a:t>Location</a:t>
            </a:r>
            <a:endParaRPr lang="en-US" altLang="zh-CN" sz="2400" smtClean="0">
              <a:solidFill>
                <a:srgbClr val="53D2FF"/>
              </a:solidFill>
              <a:effectLst>
                <a:outerShdw blurRad="266700" algn="tl" rotWithShape="0">
                  <a:schemeClr val="tx2">
                    <a:lumMod val="40000"/>
                    <a:lumOff val="60000"/>
                    <a:alpha val="55000"/>
                  </a:schemeClr>
                </a:outerShdw>
              </a:effectLst>
              <a:latin typeface="微软雅黑" panose="020B0503020204020204" pitchFamily="34" charset="-122"/>
              <a:ea typeface="微软雅黑" panose="020B0503020204020204" pitchFamily="34" charset="-122"/>
            </a:endParaRPr>
          </a:p>
        </p:txBody>
      </p:sp>
      <p:cxnSp>
        <p:nvCxnSpPr>
          <p:cNvPr id="60" name="肘形连接符 59"/>
          <p:cNvCxnSpPr/>
          <p:nvPr/>
        </p:nvCxnSpPr>
        <p:spPr>
          <a:xfrm rot="10800000" flipV="1">
            <a:off x="564209" y="3148254"/>
            <a:ext cx="2119879" cy="723726"/>
          </a:xfrm>
          <a:prstGeom prst="bentConnector3">
            <a:avLst>
              <a:gd name="adj1" fmla="val 32626"/>
            </a:avLst>
          </a:prstGeom>
          <a:ln>
            <a:solidFill>
              <a:schemeClr val="tx2">
                <a:lumMod val="60000"/>
                <a:lumOff val="40000"/>
              </a:schemeClr>
            </a:solidFill>
            <a:prstDash val="sysDash"/>
          </a:ln>
        </p:spPr>
        <p:style>
          <a:lnRef idx="1">
            <a:schemeClr val="accent1"/>
          </a:lnRef>
          <a:fillRef idx="0">
            <a:schemeClr val="accent1"/>
          </a:fillRef>
          <a:effectRef idx="0">
            <a:schemeClr val="accent1"/>
          </a:effectRef>
          <a:fontRef idx="minor">
            <a:schemeClr val="tx1"/>
          </a:fontRef>
        </p:style>
      </p:cxnSp>
      <p:cxnSp>
        <p:nvCxnSpPr>
          <p:cNvPr id="61" name="肘形连接符 60"/>
          <p:cNvCxnSpPr/>
          <p:nvPr/>
        </p:nvCxnSpPr>
        <p:spPr>
          <a:xfrm rot="10800000">
            <a:off x="1624149" y="4198581"/>
            <a:ext cx="2281997" cy="501116"/>
          </a:xfrm>
          <a:prstGeom prst="bentConnector3">
            <a:avLst>
              <a:gd name="adj1" fmla="val 29965"/>
            </a:avLst>
          </a:prstGeom>
          <a:ln>
            <a:solidFill>
              <a:schemeClr val="tx2">
                <a:lumMod val="60000"/>
                <a:lumOff val="40000"/>
              </a:schemeClr>
            </a:solidFill>
            <a:prstDash val="sysDash"/>
          </a:ln>
        </p:spPr>
        <p:style>
          <a:lnRef idx="1">
            <a:schemeClr val="accent1"/>
          </a:lnRef>
          <a:fillRef idx="0">
            <a:schemeClr val="accent1"/>
          </a:fillRef>
          <a:effectRef idx="0">
            <a:schemeClr val="accent1"/>
          </a:effectRef>
          <a:fontRef idx="minor">
            <a:schemeClr val="tx1"/>
          </a:fontRef>
        </p:style>
      </p:cxnSp>
      <p:cxnSp>
        <p:nvCxnSpPr>
          <p:cNvPr id="62" name="肘形连接符 61"/>
          <p:cNvCxnSpPr/>
          <p:nvPr/>
        </p:nvCxnSpPr>
        <p:spPr>
          <a:xfrm rot="10800000" flipV="1">
            <a:off x="9287504" y="4241478"/>
            <a:ext cx="2424326" cy="491982"/>
          </a:xfrm>
          <a:prstGeom prst="bentConnector3">
            <a:avLst>
              <a:gd name="adj1" fmla="val 77764"/>
            </a:avLst>
          </a:prstGeom>
          <a:ln>
            <a:solidFill>
              <a:schemeClr val="tx2">
                <a:lumMod val="60000"/>
                <a:lumOff val="40000"/>
              </a:schemeClr>
            </a:solidFill>
            <a:prstDash val="sysDash"/>
          </a:ln>
        </p:spPr>
        <p:style>
          <a:lnRef idx="1">
            <a:schemeClr val="accent1"/>
          </a:lnRef>
          <a:fillRef idx="0">
            <a:schemeClr val="accent1"/>
          </a:fillRef>
          <a:effectRef idx="0">
            <a:schemeClr val="accent1"/>
          </a:effectRef>
          <a:fontRef idx="minor">
            <a:schemeClr val="tx1"/>
          </a:fontRef>
        </p:style>
      </p:cxnSp>
      <p:cxnSp>
        <p:nvCxnSpPr>
          <p:cNvPr id="63" name="肘形连接符 62"/>
          <p:cNvCxnSpPr/>
          <p:nvPr/>
        </p:nvCxnSpPr>
        <p:spPr>
          <a:xfrm rot="10800000" flipV="1">
            <a:off x="7692950" y="2017446"/>
            <a:ext cx="2866753" cy="692036"/>
          </a:xfrm>
          <a:prstGeom prst="bentConnector3">
            <a:avLst>
              <a:gd name="adj1" fmla="val 77024"/>
            </a:avLst>
          </a:prstGeom>
          <a:ln>
            <a:solidFill>
              <a:schemeClr val="tx2">
                <a:lumMod val="60000"/>
                <a:lumOff val="40000"/>
              </a:schemeClr>
            </a:solidFill>
            <a:prstDash val="sysDash"/>
          </a:ln>
        </p:spPr>
        <p:style>
          <a:lnRef idx="1">
            <a:schemeClr val="accent1"/>
          </a:lnRef>
          <a:fillRef idx="0">
            <a:schemeClr val="accent1"/>
          </a:fillRef>
          <a:effectRef idx="0">
            <a:schemeClr val="accent1"/>
          </a:effectRef>
          <a:fontRef idx="minor">
            <a:schemeClr val="tx1"/>
          </a:fontRef>
        </p:style>
      </p:cxnSp>
      <p:sp>
        <p:nvSpPr>
          <p:cNvPr id="66" name="TextBox 65"/>
          <p:cNvSpPr txBox="1"/>
          <p:nvPr/>
        </p:nvSpPr>
        <p:spPr>
          <a:xfrm>
            <a:off x="4292779" y="519411"/>
            <a:ext cx="3694430" cy="460375"/>
          </a:xfrm>
          <a:prstGeom prst="rect">
            <a:avLst/>
          </a:prstGeom>
          <a:noFill/>
        </p:spPr>
        <p:txBody>
          <a:bodyPr wrap="none" rtlCol="0" anchor="ctr">
            <a:spAutoFit/>
          </a:bodyPr>
          <a:lstStyle/>
          <a:p>
            <a:pPr algn="l"/>
            <a:r>
              <a:rPr lang="en-US" altLang="zh-CN" sz="2400" smtClean="0">
                <a:solidFill>
                  <a:srgbClr val="53D2FF"/>
                </a:solidFill>
                <a:effectLst>
                  <a:outerShdw blurRad="266700" algn="tl" rotWithShape="0">
                    <a:schemeClr val="tx2">
                      <a:lumMod val="40000"/>
                      <a:lumOff val="60000"/>
                      <a:alpha val="55000"/>
                    </a:schemeClr>
                  </a:outerShdw>
                </a:effectLst>
                <a:latin typeface="微软雅黑" panose="020B0503020204020204" pitchFamily="34" charset="-122"/>
                <a:ea typeface="微软雅黑" panose="020B0503020204020204" pitchFamily="34" charset="-122"/>
                <a:sym typeface="+mn-ea"/>
              </a:rPr>
              <a:t>Why Tesco failed in USA</a:t>
            </a:r>
            <a:endParaRPr lang="en-US" altLang="zh-CN" sz="2400" smtClean="0">
              <a:solidFill>
                <a:srgbClr val="53D2FF"/>
              </a:solidFill>
              <a:effectLst>
                <a:outerShdw blurRad="266700" algn="tl" rotWithShape="0">
                  <a:schemeClr val="tx2">
                    <a:lumMod val="40000"/>
                    <a:lumOff val="60000"/>
                    <a:alpha val="55000"/>
                  </a:schemeClr>
                </a:outerShdw>
              </a:effectLst>
              <a:latin typeface="微软雅黑" panose="020B0503020204020204" pitchFamily="34" charset="-122"/>
              <a:ea typeface="微软雅黑" panose="020B0503020204020204" pitchFamily="34" charset="-122"/>
            </a:endParaRPr>
          </a:p>
        </p:txBody>
      </p:sp>
    </p:spTree>
    <p:custDataLst>
      <p:tags r:id="rId1"/>
    </p:custDataLst>
  </p:cSld>
  <p:clrMapOvr>
    <a:masterClrMapping/>
  </p:clrMapOvr>
  <mc:AlternateContent xmlns:mc="http://schemas.openxmlformats.org/markup-compatibility/2006">
    <mc:Choice xmlns:p14="http://schemas.microsoft.com/office/powerpoint/2010/main" Requires="p14">
      <p:transition spd="slow" p14:dur="800" advTm="5269">
        <p:circle/>
      </p:transition>
    </mc:Choice>
    <mc:Fallback>
      <p:transition spd="slow" advTm="5269">
        <p:circl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7" presetClass="entr" presetSubtype="0" fill="hold" grpId="0" nodeType="withEffect">
                                  <p:stCondLst>
                                    <p:cond delay="500"/>
                                  </p:stCondLst>
                                  <p:childTnLst>
                                    <p:set>
                                      <p:cBhvr>
                                        <p:cTn id="6" dur="1" fill="hold">
                                          <p:stCondLst>
                                            <p:cond delay="0"/>
                                          </p:stCondLst>
                                        </p:cTn>
                                        <p:tgtEl>
                                          <p:spTgt spid="66"/>
                                        </p:tgtEl>
                                        <p:attrNameLst>
                                          <p:attrName>style.visibility</p:attrName>
                                        </p:attrNameLst>
                                      </p:cBhvr>
                                      <p:to>
                                        <p:strVal val="visible"/>
                                      </p:to>
                                    </p:set>
                                    <p:animEffect transition="in" filter="fade">
                                      <p:cBhvr>
                                        <p:cTn id="7" dur="1000"/>
                                        <p:tgtEl>
                                          <p:spTgt spid="66"/>
                                        </p:tgtEl>
                                      </p:cBhvr>
                                    </p:animEffect>
                                    <p:anim calcmode="lin" valueType="num">
                                      <p:cBhvr>
                                        <p:cTn id="8" dur="1000" fill="hold"/>
                                        <p:tgtEl>
                                          <p:spTgt spid="66"/>
                                        </p:tgtEl>
                                        <p:attrNameLst>
                                          <p:attrName>ppt_x</p:attrName>
                                        </p:attrNameLst>
                                      </p:cBhvr>
                                      <p:tavLst>
                                        <p:tav tm="0">
                                          <p:val>
                                            <p:strVal val="#ppt_x"/>
                                          </p:val>
                                        </p:tav>
                                        <p:tav tm="100000">
                                          <p:val>
                                            <p:strVal val="#ppt_x"/>
                                          </p:val>
                                        </p:tav>
                                      </p:tavLst>
                                    </p:anim>
                                    <p:anim calcmode="lin" valueType="num">
                                      <p:cBhvr>
                                        <p:cTn id="9" dur="1000" fill="hold"/>
                                        <p:tgtEl>
                                          <p:spTgt spid="66"/>
                                        </p:tgtEl>
                                        <p:attrNameLst>
                                          <p:attrName>ppt_y</p:attrName>
                                        </p:attrNameLst>
                                      </p:cBhvr>
                                      <p:tavLst>
                                        <p:tav tm="0">
                                          <p:val>
                                            <p:strVal val="#ppt_y-.1"/>
                                          </p:val>
                                        </p:tav>
                                        <p:tav tm="100000">
                                          <p:val>
                                            <p:strVal val="#ppt_y"/>
                                          </p:val>
                                        </p:tav>
                                      </p:tavLst>
                                    </p:anim>
                                  </p:childTnLst>
                                </p:cTn>
                              </p:par>
                            </p:childTnLst>
                          </p:cTn>
                        </p:par>
                        <p:par>
                          <p:cTn id="10" fill="hold">
                            <p:stCondLst>
                              <p:cond delay="1500"/>
                            </p:stCondLst>
                            <p:childTnLst>
                              <p:par>
                                <p:cTn id="11" presetID="2" presetClass="entr" presetSubtype="1" decel="100000" fill="hold" nodeType="afterEffect">
                                  <p:stCondLst>
                                    <p:cond delay="0"/>
                                  </p:stCondLst>
                                  <p:childTnLst>
                                    <p:set>
                                      <p:cBhvr>
                                        <p:cTn id="12" dur="1" fill="hold">
                                          <p:stCondLst>
                                            <p:cond delay="0"/>
                                          </p:stCondLst>
                                        </p:cTn>
                                        <p:tgtEl>
                                          <p:spTgt spid="40"/>
                                        </p:tgtEl>
                                        <p:attrNameLst>
                                          <p:attrName>style.visibility</p:attrName>
                                        </p:attrNameLst>
                                      </p:cBhvr>
                                      <p:to>
                                        <p:strVal val="visible"/>
                                      </p:to>
                                    </p:set>
                                    <p:anim calcmode="lin" valueType="num">
                                      <p:cBhvr additive="base">
                                        <p:cTn id="13" dur="500" fill="hold"/>
                                        <p:tgtEl>
                                          <p:spTgt spid="40"/>
                                        </p:tgtEl>
                                        <p:attrNameLst>
                                          <p:attrName>ppt_x</p:attrName>
                                        </p:attrNameLst>
                                      </p:cBhvr>
                                      <p:tavLst>
                                        <p:tav tm="0">
                                          <p:val>
                                            <p:strVal val="#ppt_x"/>
                                          </p:val>
                                        </p:tav>
                                        <p:tav tm="100000">
                                          <p:val>
                                            <p:strVal val="#ppt_x"/>
                                          </p:val>
                                        </p:tav>
                                      </p:tavLst>
                                    </p:anim>
                                    <p:anim calcmode="lin" valueType="num">
                                      <p:cBhvr additive="base">
                                        <p:cTn id="14" dur="500" fill="hold"/>
                                        <p:tgtEl>
                                          <p:spTgt spid="40"/>
                                        </p:tgtEl>
                                        <p:attrNameLst>
                                          <p:attrName>ppt_y</p:attrName>
                                        </p:attrNameLst>
                                      </p:cBhvr>
                                      <p:tavLst>
                                        <p:tav tm="0">
                                          <p:val>
                                            <p:strVal val="0-#ppt_h/2"/>
                                          </p:val>
                                        </p:tav>
                                        <p:tav tm="100000">
                                          <p:val>
                                            <p:strVal val="#ppt_y"/>
                                          </p:val>
                                        </p:tav>
                                      </p:tavLst>
                                    </p:anim>
                                  </p:childTnLst>
                                </p:cTn>
                              </p:par>
                              <p:par>
                                <p:cTn id="15" presetID="8" presetClass="emph" presetSubtype="0" repeatCount="indefinite" fill="hold" nodeType="withEffect">
                                  <p:stCondLst>
                                    <p:cond delay="0"/>
                                  </p:stCondLst>
                                  <p:childTnLst>
                                    <p:animRot by="-86400000">
                                      <p:cBhvr>
                                        <p:cTn id="16" dur="8000" fill="hold"/>
                                        <p:tgtEl>
                                          <p:spTgt spid="40"/>
                                        </p:tgtEl>
                                        <p:attrNameLst>
                                          <p:attrName>r</p:attrName>
                                        </p:attrNameLst>
                                      </p:cBhvr>
                                    </p:animRot>
                                  </p:childTnLst>
                                </p:cTn>
                              </p:par>
                              <p:par>
                                <p:cTn id="17" presetID="22" presetClass="entr" presetSubtype="2" fill="hold" nodeType="withEffect">
                                  <p:stCondLst>
                                    <p:cond delay="500"/>
                                  </p:stCondLst>
                                  <p:childTnLst>
                                    <p:set>
                                      <p:cBhvr>
                                        <p:cTn id="18" dur="1" fill="hold">
                                          <p:stCondLst>
                                            <p:cond delay="0"/>
                                          </p:stCondLst>
                                        </p:cTn>
                                        <p:tgtEl>
                                          <p:spTgt spid="60"/>
                                        </p:tgtEl>
                                        <p:attrNameLst>
                                          <p:attrName>style.visibility</p:attrName>
                                        </p:attrNameLst>
                                      </p:cBhvr>
                                      <p:to>
                                        <p:strVal val="visible"/>
                                      </p:to>
                                    </p:set>
                                    <p:animEffect transition="in" filter="wipe(right)">
                                      <p:cBhvr>
                                        <p:cTn id="19" dur="500"/>
                                        <p:tgtEl>
                                          <p:spTgt spid="60"/>
                                        </p:tgtEl>
                                      </p:cBhvr>
                                    </p:animEffect>
                                  </p:childTnLst>
                                </p:cTn>
                              </p:par>
                              <p:par>
                                <p:cTn id="20" presetID="53" presetClass="entr" presetSubtype="16" fill="hold" grpId="0" nodeType="withEffect">
                                  <p:stCondLst>
                                    <p:cond delay="500"/>
                                  </p:stCondLst>
                                  <p:childTnLst>
                                    <p:set>
                                      <p:cBhvr>
                                        <p:cTn id="21" dur="1" fill="hold">
                                          <p:stCondLst>
                                            <p:cond delay="0"/>
                                          </p:stCondLst>
                                        </p:cTn>
                                        <p:tgtEl>
                                          <p:spTgt spid="52"/>
                                        </p:tgtEl>
                                        <p:attrNameLst>
                                          <p:attrName>style.visibility</p:attrName>
                                        </p:attrNameLst>
                                      </p:cBhvr>
                                      <p:to>
                                        <p:strVal val="visible"/>
                                      </p:to>
                                    </p:set>
                                    <p:anim calcmode="lin" valueType="num">
                                      <p:cBhvr>
                                        <p:cTn id="22" dur="500" fill="hold"/>
                                        <p:tgtEl>
                                          <p:spTgt spid="52"/>
                                        </p:tgtEl>
                                        <p:attrNameLst>
                                          <p:attrName>ppt_w</p:attrName>
                                        </p:attrNameLst>
                                      </p:cBhvr>
                                      <p:tavLst>
                                        <p:tav tm="0">
                                          <p:val>
                                            <p:fltVal val="0"/>
                                          </p:val>
                                        </p:tav>
                                        <p:tav tm="100000">
                                          <p:val>
                                            <p:strVal val="#ppt_w"/>
                                          </p:val>
                                        </p:tav>
                                      </p:tavLst>
                                    </p:anim>
                                    <p:anim calcmode="lin" valueType="num">
                                      <p:cBhvr>
                                        <p:cTn id="23" dur="500" fill="hold"/>
                                        <p:tgtEl>
                                          <p:spTgt spid="52"/>
                                        </p:tgtEl>
                                        <p:attrNameLst>
                                          <p:attrName>ppt_h</p:attrName>
                                        </p:attrNameLst>
                                      </p:cBhvr>
                                      <p:tavLst>
                                        <p:tav tm="0">
                                          <p:val>
                                            <p:fltVal val="0"/>
                                          </p:val>
                                        </p:tav>
                                        <p:tav tm="100000">
                                          <p:val>
                                            <p:strVal val="#ppt_h"/>
                                          </p:val>
                                        </p:tav>
                                      </p:tavLst>
                                    </p:anim>
                                    <p:animEffect transition="in" filter="fade">
                                      <p:cBhvr>
                                        <p:cTn id="24" dur="500"/>
                                        <p:tgtEl>
                                          <p:spTgt spid="52"/>
                                        </p:tgtEl>
                                      </p:cBhvr>
                                    </p:animEffect>
                                  </p:childTnLst>
                                </p:cTn>
                              </p:par>
                              <p:par>
                                <p:cTn id="25" presetID="2" presetClass="entr" presetSubtype="1" decel="100000" fill="hold" nodeType="withEffect">
                                  <p:stCondLst>
                                    <p:cond delay="500"/>
                                  </p:stCondLst>
                                  <p:childTnLst>
                                    <p:set>
                                      <p:cBhvr>
                                        <p:cTn id="26" dur="1" fill="hold">
                                          <p:stCondLst>
                                            <p:cond delay="0"/>
                                          </p:stCondLst>
                                        </p:cTn>
                                        <p:tgtEl>
                                          <p:spTgt spid="43"/>
                                        </p:tgtEl>
                                        <p:attrNameLst>
                                          <p:attrName>style.visibility</p:attrName>
                                        </p:attrNameLst>
                                      </p:cBhvr>
                                      <p:to>
                                        <p:strVal val="visible"/>
                                      </p:to>
                                    </p:set>
                                    <p:anim calcmode="lin" valueType="num">
                                      <p:cBhvr additive="base">
                                        <p:cTn id="27" dur="500" fill="hold"/>
                                        <p:tgtEl>
                                          <p:spTgt spid="43"/>
                                        </p:tgtEl>
                                        <p:attrNameLst>
                                          <p:attrName>ppt_x</p:attrName>
                                        </p:attrNameLst>
                                      </p:cBhvr>
                                      <p:tavLst>
                                        <p:tav tm="0">
                                          <p:val>
                                            <p:strVal val="#ppt_x"/>
                                          </p:val>
                                        </p:tav>
                                        <p:tav tm="100000">
                                          <p:val>
                                            <p:strVal val="#ppt_x"/>
                                          </p:val>
                                        </p:tav>
                                      </p:tavLst>
                                    </p:anim>
                                    <p:anim calcmode="lin" valueType="num">
                                      <p:cBhvr additive="base">
                                        <p:cTn id="28" dur="500" fill="hold"/>
                                        <p:tgtEl>
                                          <p:spTgt spid="43"/>
                                        </p:tgtEl>
                                        <p:attrNameLst>
                                          <p:attrName>ppt_y</p:attrName>
                                        </p:attrNameLst>
                                      </p:cBhvr>
                                      <p:tavLst>
                                        <p:tav tm="0">
                                          <p:val>
                                            <p:strVal val="0-#ppt_h/2"/>
                                          </p:val>
                                        </p:tav>
                                        <p:tav tm="100000">
                                          <p:val>
                                            <p:strVal val="#ppt_y"/>
                                          </p:val>
                                        </p:tav>
                                      </p:tavLst>
                                    </p:anim>
                                  </p:childTnLst>
                                </p:cTn>
                              </p:par>
                              <p:par>
                                <p:cTn id="29" presetID="8" presetClass="emph" presetSubtype="0" repeatCount="indefinite" fill="hold" nodeType="withEffect">
                                  <p:stCondLst>
                                    <p:cond delay="500"/>
                                  </p:stCondLst>
                                  <p:childTnLst>
                                    <p:animRot by="76680000">
                                      <p:cBhvr>
                                        <p:cTn id="30" dur="7500" fill="hold"/>
                                        <p:tgtEl>
                                          <p:spTgt spid="43"/>
                                        </p:tgtEl>
                                        <p:attrNameLst>
                                          <p:attrName>r</p:attrName>
                                        </p:attrNameLst>
                                      </p:cBhvr>
                                    </p:animRot>
                                  </p:childTnLst>
                                </p:cTn>
                              </p:par>
                              <p:par>
                                <p:cTn id="31" presetID="22" presetClass="entr" presetSubtype="2" fill="hold" nodeType="withEffect">
                                  <p:stCondLst>
                                    <p:cond delay="1000"/>
                                  </p:stCondLst>
                                  <p:childTnLst>
                                    <p:set>
                                      <p:cBhvr>
                                        <p:cTn id="32" dur="1" fill="hold">
                                          <p:stCondLst>
                                            <p:cond delay="0"/>
                                          </p:stCondLst>
                                        </p:cTn>
                                        <p:tgtEl>
                                          <p:spTgt spid="61"/>
                                        </p:tgtEl>
                                        <p:attrNameLst>
                                          <p:attrName>style.visibility</p:attrName>
                                        </p:attrNameLst>
                                      </p:cBhvr>
                                      <p:to>
                                        <p:strVal val="visible"/>
                                      </p:to>
                                    </p:set>
                                    <p:animEffect transition="in" filter="wipe(right)">
                                      <p:cBhvr>
                                        <p:cTn id="33" dur="500"/>
                                        <p:tgtEl>
                                          <p:spTgt spid="61"/>
                                        </p:tgtEl>
                                      </p:cBhvr>
                                    </p:animEffect>
                                  </p:childTnLst>
                                </p:cTn>
                              </p:par>
                              <p:par>
                                <p:cTn id="34" presetID="53" presetClass="entr" presetSubtype="16" fill="hold" grpId="0" nodeType="withEffect">
                                  <p:stCondLst>
                                    <p:cond delay="1000"/>
                                  </p:stCondLst>
                                  <p:childTnLst>
                                    <p:set>
                                      <p:cBhvr>
                                        <p:cTn id="35" dur="1" fill="hold">
                                          <p:stCondLst>
                                            <p:cond delay="0"/>
                                          </p:stCondLst>
                                        </p:cTn>
                                        <p:tgtEl>
                                          <p:spTgt spid="54"/>
                                        </p:tgtEl>
                                        <p:attrNameLst>
                                          <p:attrName>style.visibility</p:attrName>
                                        </p:attrNameLst>
                                      </p:cBhvr>
                                      <p:to>
                                        <p:strVal val="visible"/>
                                      </p:to>
                                    </p:set>
                                    <p:anim calcmode="lin" valueType="num">
                                      <p:cBhvr>
                                        <p:cTn id="36" dur="500" fill="hold"/>
                                        <p:tgtEl>
                                          <p:spTgt spid="54"/>
                                        </p:tgtEl>
                                        <p:attrNameLst>
                                          <p:attrName>ppt_w</p:attrName>
                                        </p:attrNameLst>
                                      </p:cBhvr>
                                      <p:tavLst>
                                        <p:tav tm="0">
                                          <p:val>
                                            <p:fltVal val="0"/>
                                          </p:val>
                                        </p:tav>
                                        <p:tav tm="100000">
                                          <p:val>
                                            <p:strVal val="#ppt_w"/>
                                          </p:val>
                                        </p:tav>
                                      </p:tavLst>
                                    </p:anim>
                                    <p:anim calcmode="lin" valueType="num">
                                      <p:cBhvr>
                                        <p:cTn id="37" dur="500" fill="hold"/>
                                        <p:tgtEl>
                                          <p:spTgt spid="54"/>
                                        </p:tgtEl>
                                        <p:attrNameLst>
                                          <p:attrName>ppt_h</p:attrName>
                                        </p:attrNameLst>
                                      </p:cBhvr>
                                      <p:tavLst>
                                        <p:tav tm="0">
                                          <p:val>
                                            <p:fltVal val="0"/>
                                          </p:val>
                                        </p:tav>
                                        <p:tav tm="100000">
                                          <p:val>
                                            <p:strVal val="#ppt_h"/>
                                          </p:val>
                                        </p:tav>
                                      </p:tavLst>
                                    </p:anim>
                                    <p:animEffect transition="in" filter="fade">
                                      <p:cBhvr>
                                        <p:cTn id="38" dur="500"/>
                                        <p:tgtEl>
                                          <p:spTgt spid="54"/>
                                        </p:tgtEl>
                                      </p:cBhvr>
                                    </p:animEffect>
                                  </p:childTnLst>
                                </p:cTn>
                              </p:par>
                              <p:par>
                                <p:cTn id="39" presetID="2" presetClass="entr" presetSubtype="1" decel="100000" fill="hold" nodeType="withEffect">
                                  <p:stCondLst>
                                    <p:cond delay="1000"/>
                                  </p:stCondLst>
                                  <p:childTnLst>
                                    <p:set>
                                      <p:cBhvr>
                                        <p:cTn id="40" dur="1" fill="hold">
                                          <p:stCondLst>
                                            <p:cond delay="0"/>
                                          </p:stCondLst>
                                        </p:cTn>
                                        <p:tgtEl>
                                          <p:spTgt spid="46"/>
                                        </p:tgtEl>
                                        <p:attrNameLst>
                                          <p:attrName>style.visibility</p:attrName>
                                        </p:attrNameLst>
                                      </p:cBhvr>
                                      <p:to>
                                        <p:strVal val="visible"/>
                                      </p:to>
                                    </p:set>
                                    <p:anim calcmode="lin" valueType="num">
                                      <p:cBhvr additive="base">
                                        <p:cTn id="41" dur="500" fill="hold"/>
                                        <p:tgtEl>
                                          <p:spTgt spid="46"/>
                                        </p:tgtEl>
                                        <p:attrNameLst>
                                          <p:attrName>ppt_x</p:attrName>
                                        </p:attrNameLst>
                                      </p:cBhvr>
                                      <p:tavLst>
                                        <p:tav tm="0">
                                          <p:val>
                                            <p:strVal val="#ppt_x"/>
                                          </p:val>
                                        </p:tav>
                                        <p:tav tm="100000">
                                          <p:val>
                                            <p:strVal val="#ppt_x"/>
                                          </p:val>
                                        </p:tav>
                                      </p:tavLst>
                                    </p:anim>
                                    <p:anim calcmode="lin" valueType="num">
                                      <p:cBhvr additive="base">
                                        <p:cTn id="42" dur="500" fill="hold"/>
                                        <p:tgtEl>
                                          <p:spTgt spid="46"/>
                                        </p:tgtEl>
                                        <p:attrNameLst>
                                          <p:attrName>ppt_y</p:attrName>
                                        </p:attrNameLst>
                                      </p:cBhvr>
                                      <p:tavLst>
                                        <p:tav tm="0">
                                          <p:val>
                                            <p:strVal val="0-#ppt_h/2"/>
                                          </p:val>
                                        </p:tav>
                                        <p:tav tm="100000">
                                          <p:val>
                                            <p:strVal val="#ppt_y"/>
                                          </p:val>
                                        </p:tav>
                                      </p:tavLst>
                                    </p:anim>
                                  </p:childTnLst>
                                </p:cTn>
                              </p:par>
                              <p:par>
                                <p:cTn id="43" presetID="8" presetClass="emph" presetSubtype="0" repeatCount="indefinite" fill="hold" nodeType="withEffect">
                                  <p:stCondLst>
                                    <p:cond delay="1000"/>
                                  </p:stCondLst>
                                  <p:childTnLst>
                                    <p:animRot by="-108000000">
                                      <p:cBhvr>
                                        <p:cTn id="44" dur="7000" fill="hold"/>
                                        <p:tgtEl>
                                          <p:spTgt spid="46"/>
                                        </p:tgtEl>
                                        <p:attrNameLst>
                                          <p:attrName>r</p:attrName>
                                        </p:attrNameLst>
                                      </p:cBhvr>
                                    </p:animRot>
                                  </p:childTnLst>
                                </p:cTn>
                              </p:par>
                              <p:par>
                                <p:cTn id="45" presetID="22" presetClass="entr" presetSubtype="8" fill="hold" nodeType="withEffect">
                                  <p:stCondLst>
                                    <p:cond delay="1500"/>
                                  </p:stCondLst>
                                  <p:childTnLst>
                                    <p:set>
                                      <p:cBhvr>
                                        <p:cTn id="46" dur="1" fill="hold">
                                          <p:stCondLst>
                                            <p:cond delay="0"/>
                                          </p:stCondLst>
                                        </p:cTn>
                                        <p:tgtEl>
                                          <p:spTgt spid="63"/>
                                        </p:tgtEl>
                                        <p:attrNameLst>
                                          <p:attrName>style.visibility</p:attrName>
                                        </p:attrNameLst>
                                      </p:cBhvr>
                                      <p:to>
                                        <p:strVal val="visible"/>
                                      </p:to>
                                    </p:set>
                                    <p:animEffect transition="in" filter="wipe(left)">
                                      <p:cBhvr>
                                        <p:cTn id="47" dur="500"/>
                                        <p:tgtEl>
                                          <p:spTgt spid="63"/>
                                        </p:tgtEl>
                                      </p:cBhvr>
                                    </p:animEffect>
                                  </p:childTnLst>
                                </p:cTn>
                              </p:par>
                              <p:par>
                                <p:cTn id="48" presetID="53" presetClass="entr" presetSubtype="16" fill="hold" grpId="0" nodeType="withEffect">
                                  <p:stCondLst>
                                    <p:cond delay="1500"/>
                                  </p:stCondLst>
                                  <p:childTnLst>
                                    <p:set>
                                      <p:cBhvr>
                                        <p:cTn id="49" dur="1" fill="hold">
                                          <p:stCondLst>
                                            <p:cond delay="0"/>
                                          </p:stCondLst>
                                        </p:cTn>
                                        <p:tgtEl>
                                          <p:spTgt spid="56"/>
                                        </p:tgtEl>
                                        <p:attrNameLst>
                                          <p:attrName>style.visibility</p:attrName>
                                        </p:attrNameLst>
                                      </p:cBhvr>
                                      <p:to>
                                        <p:strVal val="visible"/>
                                      </p:to>
                                    </p:set>
                                    <p:anim calcmode="lin" valueType="num">
                                      <p:cBhvr>
                                        <p:cTn id="50" dur="500" fill="hold"/>
                                        <p:tgtEl>
                                          <p:spTgt spid="56"/>
                                        </p:tgtEl>
                                        <p:attrNameLst>
                                          <p:attrName>ppt_w</p:attrName>
                                        </p:attrNameLst>
                                      </p:cBhvr>
                                      <p:tavLst>
                                        <p:tav tm="0">
                                          <p:val>
                                            <p:fltVal val="0"/>
                                          </p:val>
                                        </p:tav>
                                        <p:tav tm="100000">
                                          <p:val>
                                            <p:strVal val="#ppt_w"/>
                                          </p:val>
                                        </p:tav>
                                      </p:tavLst>
                                    </p:anim>
                                    <p:anim calcmode="lin" valueType="num">
                                      <p:cBhvr>
                                        <p:cTn id="51" dur="500" fill="hold"/>
                                        <p:tgtEl>
                                          <p:spTgt spid="56"/>
                                        </p:tgtEl>
                                        <p:attrNameLst>
                                          <p:attrName>ppt_h</p:attrName>
                                        </p:attrNameLst>
                                      </p:cBhvr>
                                      <p:tavLst>
                                        <p:tav tm="0">
                                          <p:val>
                                            <p:fltVal val="0"/>
                                          </p:val>
                                        </p:tav>
                                        <p:tav tm="100000">
                                          <p:val>
                                            <p:strVal val="#ppt_h"/>
                                          </p:val>
                                        </p:tav>
                                      </p:tavLst>
                                    </p:anim>
                                    <p:animEffect transition="in" filter="fade">
                                      <p:cBhvr>
                                        <p:cTn id="52" dur="500"/>
                                        <p:tgtEl>
                                          <p:spTgt spid="56"/>
                                        </p:tgtEl>
                                      </p:cBhvr>
                                    </p:animEffect>
                                  </p:childTnLst>
                                </p:cTn>
                              </p:par>
                              <p:par>
                                <p:cTn id="53" presetID="2" presetClass="entr" presetSubtype="1" decel="100000" fill="hold" nodeType="withEffect">
                                  <p:stCondLst>
                                    <p:cond delay="1500"/>
                                  </p:stCondLst>
                                  <p:childTnLst>
                                    <p:set>
                                      <p:cBhvr>
                                        <p:cTn id="54" dur="1" fill="hold">
                                          <p:stCondLst>
                                            <p:cond delay="0"/>
                                          </p:stCondLst>
                                        </p:cTn>
                                        <p:tgtEl>
                                          <p:spTgt spid="49"/>
                                        </p:tgtEl>
                                        <p:attrNameLst>
                                          <p:attrName>style.visibility</p:attrName>
                                        </p:attrNameLst>
                                      </p:cBhvr>
                                      <p:to>
                                        <p:strVal val="visible"/>
                                      </p:to>
                                    </p:set>
                                    <p:anim calcmode="lin" valueType="num">
                                      <p:cBhvr additive="base">
                                        <p:cTn id="55" dur="500" fill="hold"/>
                                        <p:tgtEl>
                                          <p:spTgt spid="49"/>
                                        </p:tgtEl>
                                        <p:attrNameLst>
                                          <p:attrName>ppt_x</p:attrName>
                                        </p:attrNameLst>
                                      </p:cBhvr>
                                      <p:tavLst>
                                        <p:tav tm="0">
                                          <p:val>
                                            <p:strVal val="#ppt_x"/>
                                          </p:val>
                                        </p:tav>
                                        <p:tav tm="100000">
                                          <p:val>
                                            <p:strVal val="#ppt_x"/>
                                          </p:val>
                                        </p:tav>
                                      </p:tavLst>
                                    </p:anim>
                                    <p:anim calcmode="lin" valueType="num">
                                      <p:cBhvr additive="base">
                                        <p:cTn id="56" dur="500" fill="hold"/>
                                        <p:tgtEl>
                                          <p:spTgt spid="49"/>
                                        </p:tgtEl>
                                        <p:attrNameLst>
                                          <p:attrName>ppt_y</p:attrName>
                                        </p:attrNameLst>
                                      </p:cBhvr>
                                      <p:tavLst>
                                        <p:tav tm="0">
                                          <p:val>
                                            <p:strVal val="0-#ppt_h/2"/>
                                          </p:val>
                                        </p:tav>
                                        <p:tav tm="100000">
                                          <p:val>
                                            <p:strVal val="#ppt_y"/>
                                          </p:val>
                                        </p:tav>
                                      </p:tavLst>
                                    </p:anim>
                                  </p:childTnLst>
                                </p:cTn>
                              </p:par>
                              <p:par>
                                <p:cTn id="57" presetID="8" presetClass="emph" presetSubtype="0" repeatCount="indefinite" fill="hold" nodeType="withEffect">
                                  <p:stCondLst>
                                    <p:cond delay="1500"/>
                                  </p:stCondLst>
                                  <p:childTnLst>
                                    <p:animRot by="86400000">
                                      <p:cBhvr>
                                        <p:cTn id="58" dur="6500" fill="hold"/>
                                        <p:tgtEl>
                                          <p:spTgt spid="49"/>
                                        </p:tgtEl>
                                        <p:attrNameLst>
                                          <p:attrName>r</p:attrName>
                                        </p:attrNameLst>
                                      </p:cBhvr>
                                    </p:animRot>
                                  </p:childTnLst>
                                </p:cTn>
                              </p:par>
                              <p:par>
                                <p:cTn id="59" presetID="22" presetClass="entr" presetSubtype="8" fill="hold" nodeType="withEffect">
                                  <p:stCondLst>
                                    <p:cond delay="2000"/>
                                  </p:stCondLst>
                                  <p:childTnLst>
                                    <p:set>
                                      <p:cBhvr>
                                        <p:cTn id="60" dur="1" fill="hold">
                                          <p:stCondLst>
                                            <p:cond delay="0"/>
                                          </p:stCondLst>
                                        </p:cTn>
                                        <p:tgtEl>
                                          <p:spTgt spid="62"/>
                                        </p:tgtEl>
                                        <p:attrNameLst>
                                          <p:attrName>style.visibility</p:attrName>
                                        </p:attrNameLst>
                                      </p:cBhvr>
                                      <p:to>
                                        <p:strVal val="visible"/>
                                      </p:to>
                                    </p:set>
                                    <p:animEffect transition="in" filter="wipe(left)">
                                      <p:cBhvr>
                                        <p:cTn id="61" dur="500"/>
                                        <p:tgtEl>
                                          <p:spTgt spid="62"/>
                                        </p:tgtEl>
                                      </p:cBhvr>
                                    </p:animEffect>
                                  </p:childTnLst>
                                </p:cTn>
                              </p:par>
                              <p:par>
                                <p:cTn id="62" presetID="53" presetClass="entr" presetSubtype="16" fill="hold" grpId="0" nodeType="withEffect">
                                  <p:stCondLst>
                                    <p:cond delay="2000"/>
                                  </p:stCondLst>
                                  <p:childTnLst>
                                    <p:set>
                                      <p:cBhvr>
                                        <p:cTn id="63" dur="1" fill="hold">
                                          <p:stCondLst>
                                            <p:cond delay="0"/>
                                          </p:stCondLst>
                                        </p:cTn>
                                        <p:tgtEl>
                                          <p:spTgt spid="58"/>
                                        </p:tgtEl>
                                        <p:attrNameLst>
                                          <p:attrName>style.visibility</p:attrName>
                                        </p:attrNameLst>
                                      </p:cBhvr>
                                      <p:to>
                                        <p:strVal val="visible"/>
                                      </p:to>
                                    </p:set>
                                    <p:anim calcmode="lin" valueType="num">
                                      <p:cBhvr>
                                        <p:cTn id="64" dur="500" fill="hold"/>
                                        <p:tgtEl>
                                          <p:spTgt spid="58"/>
                                        </p:tgtEl>
                                        <p:attrNameLst>
                                          <p:attrName>ppt_w</p:attrName>
                                        </p:attrNameLst>
                                      </p:cBhvr>
                                      <p:tavLst>
                                        <p:tav tm="0">
                                          <p:val>
                                            <p:fltVal val="0"/>
                                          </p:val>
                                        </p:tav>
                                        <p:tav tm="100000">
                                          <p:val>
                                            <p:strVal val="#ppt_w"/>
                                          </p:val>
                                        </p:tav>
                                      </p:tavLst>
                                    </p:anim>
                                    <p:anim calcmode="lin" valueType="num">
                                      <p:cBhvr>
                                        <p:cTn id="65" dur="500" fill="hold"/>
                                        <p:tgtEl>
                                          <p:spTgt spid="58"/>
                                        </p:tgtEl>
                                        <p:attrNameLst>
                                          <p:attrName>ppt_h</p:attrName>
                                        </p:attrNameLst>
                                      </p:cBhvr>
                                      <p:tavLst>
                                        <p:tav tm="0">
                                          <p:val>
                                            <p:fltVal val="0"/>
                                          </p:val>
                                        </p:tav>
                                        <p:tav tm="100000">
                                          <p:val>
                                            <p:strVal val="#ppt_h"/>
                                          </p:val>
                                        </p:tav>
                                      </p:tavLst>
                                    </p:anim>
                                    <p:animEffect transition="in" filter="fade">
                                      <p:cBhvr>
                                        <p:cTn id="66" dur="500"/>
                                        <p:tgtEl>
                                          <p:spTgt spid="5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2" grpId="0"/>
      <p:bldP spid="54" grpId="0"/>
      <p:bldP spid="56" grpId="0"/>
      <p:bldP spid="58" grpId="0"/>
      <p:bldP spid="66"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TextBox 34"/>
          <p:cNvSpPr txBox="1"/>
          <p:nvPr/>
        </p:nvSpPr>
        <p:spPr>
          <a:xfrm>
            <a:off x="919480" y="2159635"/>
            <a:ext cx="6010275" cy="4615815"/>
          </a:xfrm>
          <a:prstGeom prst="rect">
            <a:avLst/>
          </a:prstGeom>
          <a:noFill/>
        </p:spPr>
        <p:txBody>
          <a:bodyPr wrap="square" rtlCol="0">
            <a:spAutoFit/>
          </a:bodyPr>
          <a:lstStyle/>
          <a:p>
            <a:pPr marL="0" indent="0" algn="l">
              <a:buNone/>
            </a:pPr>
            <a:r>
              <a:rPr lang="en-US" altLang="zh-CN" sz="2000" smtClean="0">
                <a:solidFill>
                  <a:srgbClr val="53D2FF"/>
                </a:solidFill>
                <a:effectLst>
                  <a:outerShdw blurRad="266700" algn="tl" rotWithShape="0">
                    <a:schemeClr val="tx2">
                      <a:lumMod val="40000"/>
                      <a:lumOff val="60000"/>
                      <a:alpha val="55000"/>
                    </a:schemeClr>
                  </a:outerShdw>
                </a:effectLst>
                <a:latin typeface="微软雅黑" panose="020B0503020204020204" pitchFamily="34" charset="-122"/>
                <a:ea typeface="微软雅黑" panose="020B0503020204020204" pitchFamily="34" charset="-122"/>
                <a:sym typeface="+mn-ea"/>
              </a:rPr>
              <a:t>Universalism vs. Particularism</a:t>
            </a:r>
            <a:endParaRPr lang="en-US" altLang="zh-CN" sz="2000" smtClean="0">
              <a:solidFill>
                <a:srgbClr val="53D2FF"/>
              </a:solidFill>
              <a:effectLst>
                <a:outerShdw blurRad="266700" algn="tl" rotWithShape="0">
                  <a:schemeClr val="tx2">
                    <a:lumMod val="40000"/>
                    <a:lumOff val="60000"/>
                    <a:alpha val="55000"/>
                  </a:schemeClr>
                </a:outerShdw>
              </a:effectLst>
              <a:latin typeface="微软雅黑" panose="020B0503020204020204" pitchFamily="34" charset="-122"/>
              <a:ea typeface="微软雅黑" panose="020B0503020204020204" pitchFamily="34" charset="-122"/>
            </a:endParaRPr>
          </a:p>
          <a:p>
            <a:pPr marL="0" indent="0" algn="just">
              <a:buNone/>
            </a:pPr>
            <a:endParaRPr lang="en-US" altLang="zh-CN" sz="2000" smtClean="0">
              <a:solidFill>
                <a:srgbClr val="53D2FF"/>
              </a:solidFill>
              <a:effectLst>
                <a:outerShdw blurRad="266700" algn="tl" rotWithShape="0">
                  <a:schemeClr val="tx2">
                    <a:lumMod val="40000"/>
                    <a:lumOff val="60000"/>
                    <a:alpha val="55000"/>
                  </a:schemeClr>
                </a:outerShdw>
              </a:effectLst>
              <a:latin typeface="微软雅黑" panose="020B0503020204020204" pitchFamily="34" charset="-122"/>
              <a:ea typeface="微软雅黑" panose="020B0503020204020204" pitchFamily="34" charset="-122"/>
            </a:endParaRPr>
          </a:p>
          <a:p>
            <a:pPr marL="0" indent="0" algn="just">
              <a:buNone/>
            </a:pPr>
            <a:r>
              <a:rPr lang="en-US" altLang="zh-CN" sz="2000" smtClean="0">
                <a:solidFill>
                  <a:srgbClr val="53D2FF"/>
                </a:solidFill>
                <a:effectLst>
                  <a:outerShdw blurRad="266700" algn="tl" rotWithShape="0">
                    <a:schemeClr val="tx2">
                      <a:lumMod val="40000"/>
                      <a:lumOff val="60000"/>
                      <a:alpha val="55000"/>
                    </a:schemeClr>
                  </a:outerShdw>
                </a:effectLst>
                <a:latin typeface="微软雅黑" panose="020B0503020204020204" pitchFamily="34" charset="-122"/>
                <a:ea typeface="微软雅黑" panose="020B0503020204020204" pitchFamily="34" charset="-122"/>
                <a:sym typeface="+mn-ea"/>
              </a:rPr>
              <a:t>Cheaper vs. convenience:</a:t>
            </a:r>
            <a:endParaRPr lang="en-US" altLang="zh-CN" sz="2000" smtClean="0">
              <a:solidFill>
                <a:srgbClr val="53D2FF"/>
              </a:solidFill>
              <a:effectLst>
                <a:outerShdw blurRad="266700" algn="tl" rotWithShape="0">
                  <a:schemeClr val="tx2">
                    <a:lumMod val="40000"/>
                    <a:lumOff val="60000"/>
                    <a:alpha val="55000"/>
                  </a:schemeClr>
                </a:outerShdw>
              </a:effectLst>
              <a:latin typeface="微软雅黑" panose="020B0503020204020204" pitchFamily="34" charset="-122"/>
              <a:ea typeface="微软雅黑" panose="020B0503020204020204" pitchFamily="34" charset="-122"/>
            </a:endParaRPr>
          </a:p>
          <a:p>
            <a:pPr marL="0" indent="0" algn="just">
              <a:buNone/>
            </a:pPr>
            <a:r>
              <a:rPr lang="en-US" altLang="zh-CN" sz="2000" smtClean="0">
                <a:solidFill>
                  <a:srgbClr val="53D2FF"/>
                </a:solidFill>
                <a:effectLst>
                  <a:outerShdw blurRad="266700" algn="tl" rotWithShape="0">
                    <a:schemeClr val="tx2">
                      <a:lumMod val="40000"/>
                      <a:lumOff val="60000"/>
                      <a:alpha val="55000"/>
                    </a:schemeClr>
                  </a:outerShdw>
                </a:effectLst>
                <a:latin typeface="微软雅黑" panose="020B0503020204020204" pitchFamily="34" charset="-122"/>
                <a:ea typeface="微软雅黑" panose="020B0503020204020204" pitchFamily="34" charset="-122"/>
                <a:sym typeface="+mn-ea"/>
              </a:rPr>
              <a:t>Tesco select sell fast food to</a:t>
            </a:r>
            <a:r>
              <a:rPr lang="en-US" altLang="en-GB" sz="2000" dirty="0">
                <a:sym typeface="+mn-ea"/>
              </a:rPr>
              <a:t> </a:t>
            </a:r>
            <a:r>
              <a:rPr lang="en-US" altLang="zh-CN" sz="2000" smtClean="0">
                <a:solidFill>
                  <a:srgbClr val="53D2FF"/>
                </a:solidFill>
                <a:effectLst>
                  <a:outerShdw blurRad="266700" algn="tl" rotWithShape="0">
                    <a:schemeClr val="tx2">
                      <a:lumMod val="40000"/>
                      <a:lumOff val="60000"/>
                      <a:alpha val="55000"/>
                    </a:schemeClr>
                  </a:outerShdw>
                </a:effectLst>
                <a:latin typeface="微软雅黑" panose="020B0503020204020204" pitchFamily="34" charset="-122"/>
                <a:ea typeface="微软雅黑" panose="020B0503020204020204" pitchFamily="34" charset="-122"/>
                <a:sym typeface="+mn-ea"/>
              </a:rPr>
              <a:t>offer convenience to US people. But US people choose cook food in their own home for a cheaper price.</a:t>
            </a:r>
            <a:endParaRPr lang="en-US" altLang="zh-CN" sz="2000" smtClean="0">
              <a:solidFill>
                <a:srgbClr val="53D2FF"/>
              </a:solidFill>
              <a:effectLst>
                <a:outerShdw blurRad="266700" algn="tl" rotWithShape="0">
                  <a:schemeClr val="tx2">
                    <a:lumMod val="40000"/>
                    <a:lumOff val="60000"/>
                    <a:alpha val="55000"/>
                  </a:schemeClr>
                </a:outerShdw>
              </a:effectLst>
              <a:latin typeface="微软雅黑" panose="020B0503020204020204" pitchFamily="34" charset="-122"/>
              <a:ea typeface="微软雅黑" panose="020B0503020204020204" pitchFamily="34" charset="-122"/>
            </a:endParaRPr>
          </a:p>
          <a:p>
            <a:pPr marL="0" algn="l">
              <a:buNone/>
            </a:pPr>
            <a:endParaRPr lang="en-US" altLang="zh-CN" sz="2000" smtClean="0">
              <a:solidFill>
                <a:srgbClr val="53D2FF"/>
              </a:solidFill>
              <a:effectLst>
                <a:outerShdw blurRad="266700" algn="tl" rotWithShape="0">
                  <a:schemeClr val="tx2">
                    <a:lumMod val="40000"/>
                    <a:lumOff val="60000"/>
                    <a:alpha val="55000"/>
                  </a:schemeClr>
                </a:outerShdw>
              </a:effectLst>
              <a:latin typeface="微软雅黑" panose="020B0503020204020204" pitchFamily="34" charset="-122"/>
              <a:ea typeface="微软雅黑" panose="020B0503020204020204" pitchFamily="34" charset="-122"/>
            </a:endParaRPr>
          </a:p>
          <a:p>
            <a:pPr marL="0" algn="l">
              <a:buNone/>
            </a:pPr>
            <a:endParaRPr lang="en-US" altLang="zh-CN" sz="2000" smtClean="0">
              <a:solidFill>
                <a:srgbClr val="53D2FF"/>
              </a:solidFill>
              <a:effectLst>
                <a:outerShdw blurRad="266700" algn="tl" rotWithShape="0">
                  <a:schemeClr val="tx2">
                    <a:lumMod val="40000"/>
                    <a:lumOff val="60000"/>
                    <a:alpha val="55000"/>
                  </a:schemeClr>
                </a:outerShdw>
              </a:effectLst>
              <a:latin typeface="微软雅黑" panose="020B0503020204020204" pitchFamily="34" charset="-122"/>
              <a:ea typeface="微软雅黑" panose="020B0503020204020204" pitchFamily="34" charset="-122"/>
            </a:endParaRPr>
          </a:p>
          <a:p>
            <a:pPr marL="0" algn="l">
              <a:buNone/>
            </a:pPr>
            <a:endParaRPr lang="en-US" altLang="zh-CN" sz="2000" smtClean="0">
              <a:solidFill>
                <a:srgbClr val="53D2FF"/>
              </a:solidFill>
              <a:effectLst>
                <a:outerShdw blurRad="266700" algn="tl" rotWithShape="0">
                  <a:schemeClr val="tx2">
                    <a:lumMod val="40000"/>
                    <a:lumOff val="60000"/>
                    <a:alpha val="55000"/>
                  </a:schemeClr>
                </a:outerShdw>
              </a:effectLst>
              <a:latin typeface="微软雅黑" panose="020B0503020204020204" pitchFamily="34" charset="-122"/>
              <a:ea typeface="微软雅黑" panose="020B0503020204020204" pitchFamily="34" charset="-122"/>
            </a:endParaRPr>
          </a:p>
          <a:p>
            <a:pPr marL="0" indent="0" algn="l">
              <a:buNone/>
            </a:pPr>
            <a:endParaRPr lang="en-GB" sz="2000" dirty="0"/>
          </a:p>
          <a:p>
            <a:pPr marL="0" indent="0" algn="l">
              <a:buNone/>
            </a:pPr>
            <a:endParaRPr lang="en-GB" sz="2000" dirty="0"/>
          </a:p>
          <a:p>
            <a:pPr marL="0" indent="0" algn="l">
              <a:buNone/>
            </a:pPr>
            <a:endParaRPr lang="en-GB" sz="2000" dirty="0"/>
          </a:p>
          <a:p>
            <a:pPr marL="0" indent="0" algn="l">
              <a:buNone/>
            </a:pPr>
            <a:endParaRPr lang="en-GB" sz="2000" dirty="0"/>
          </a:p>
          <a:p>
            <a:pPr marL="0" indent="0" algn="l">
              <a:buNone/>
            </a:pPr>
            <a:endParaRPr lang="en-GB" sz="2000" dirty="0"/>
          </a:p>
          <a:p>
            <a:pPr marL="0" indent="0">
              <a:buNone/>
            </a:pPr>
            <a:endParaRPr lang="zh-CN" altLang="en-US" sz="1400">
              <a:solidFill>
                <a:srgbClr val="53D2FF"/>
              </a:solidFill>
              <a:latin typeface="微软雅黑" panose="020B0503020204020204" pitchFamily="34" charset="-122"/>
              <a:ea typeface="微软雅黑" panose="020B0503020204020204" pitchFamily="34" charset="-122"/>
              <a:cs typeface="华文黑体" panose="02010600040101010101" pitchFamily="2" charset="-122"/>
            </a:endParaRPr>
          </a:p>
        </p:txBody>
      </p:sp>
      <p:sp>
        <p:nvSpPr>
          <p:cNvPr id="15" name="TextBox 14"/>
          <p:cNvSpPr txBox="1"/>
          <p:nvPr/>
        </p:nvSpPr>
        <p:spPr>
          <a:xfrm>
            <a:off x="5541645" y="48260"/>
            <a:ext cx="1858010" cy="1322070"/>
          </a:xfrm>
          <a:prstGeom prst="rect">
            <a:avLst/>
          </a:prstGeom>
          <a:noFill/>
        </p:spPr>
        <p:txBody>
          <a:bodyPr wrap="square" rtlCol="0" anchor="ctr">
            <a:spAutoFit/>
          </a:bodyPr>
          <a:lstStyle/>
          <a:p>
            <a:pPr lvl="0"/>
            <a:endParaRPr lang="en-US" altLang="zh-CN" sz="4000">
              <a:solidFill>
                <a:srgbClr val="00B0F0"/>
              </a:solidFill>
              <a:latin typeface="微软雅黑" panose="020B0503020204020204" pitchFamily="34" charset="-122"/>
              <a:ea typeface="微软雅黑" panose="020B0503020204020204" pitchFamily="34" charset="-122"/>
              <a:cs typeface="华文黑体" panose="02010600040101010101" pitchFamily="2" charset="-122"/>
            </a:endParaRPr>
          </a:p>
          <a:p>
            <a:pPr lvl="0"/>
            <a:r>
              <a:rPr lang="en-US" altLang="zh-CN" sz="4000" smtClean="0">
                <a:solidFill>
                  <a:srgbClr val="53D2FF"/>
                </a:solidFill>
                <a:effectLst>
                  <a:outerShdw blurRad="266700" algn="tl" rotWithShape="0">
                    <a:schemeClr val="tx2">
                      <a:lumMod val="40000"/>
                      <a:lumOff val="60000"/>
                      <a:alpha val="55000"/>
                    </a:schemeClr>
                  </a:outerShdw>
                </a:effectLst>
                <a:latin typeface="微软雅黑" panose="020B0503020204020204" pitchFamily="34" charset="-122"/>
                <a:ea typeface="微软雅黑" panose="020B0503020204020204" pitchFamily="34" charset="-122"/>
                <a:sym typeface="+mn-ea"/>
              </a:rPr>
              <a:t>Habits</a:t>
            </a:r>
            <a:endParaRPr lang="zh-CN" altLang="en-US" sz="4000" b="1" smtClean="0">
              <a:solidFill>
                <a:srgbClr val="53D2FF"/>
              </a:solidFill>
              <a:latin typeface="微软雅黑" panose="020B0503020204020204" pitchFamily="34" charset="-122"/>
              <a:ea typeface="微软雅黑" panose="020B0503020204020204" pitchFamily="34" charset="-122"/>
              <a:cs typeface="华文黑体" panose="02010600040101010101" pitchFamily="2" charset="-122"/>
            </a:endParaRPr>
          </a:p>
        </p:txBody>
      </p:sp>
      <p:pic>
        <p:nvPicPr>
          <p:cNvPr id="4" name="Picture 3"/>
          <p:cNvPicPr>
            <a:picLocks noChangeAspect="1"/>
          </p:cNvPicPr>
          <p:nvPr/>
        </p:nvPicPr>
        <p:blipFill>
          <a:blip r:embed="rId1">
            <a:extLst>
              <a:ext uri="{28A0092B-C50C-407E-A947-70E740481C1C}">
                <a14:useLocalDpi xmlns:a14="http://schemas.microsoft.com/office/drawing/2010/main" val="0"/>
              </a:ext>
            </a:extLst>
          </a:blip>
          <a:stretch>
            <a:fillRect/>
          </a:stretch>
        </p:blipFill>
        <p:spPr>
          <a:xfrm>
            <a:off x="7725410" y="1798955"/>
            <a:ext cx="3782695" cy="3260725"/>
          </a:xfrm>
          <a:prstGeom prst="rect">
            <a:avLst/>
          </a:prstGeom>
        </p:spPr>
      </p:pic>
    </p:spTree>
    <p:custDataLst>
      <p:tags r:id="rId2"/>
    </p:custData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fade">
                                      <p:cBhvr>
                                        <p:cTn id="7" dur="500"/>
                                        <p:tgtEl>
                                          <p:spTgt spid="15"/>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35"/>
                                        </p:tgtEl>
                                        <p:attrNameLst>
                                          <p:attrName>style.visibility</p:attrName>
                                        </p:attrNameLst>
                                      </p:cBhvr>
                                      <p:to>
                                        <p:strVal val="visible"/>
                                      </p:to>
                                    </p:set>
                                    <p:animEffect transition="in" filter="fade">
                                      <p:cBhvr>
                                        <p:cTn id="11" dur="500"/>
                                        <p:tgtEl>
                                          <p:spTgt spid="3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p:bldP spid="15"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1" name="TextBox 160"/>
          <p:cNvSpPr txBox="1"/>
          <p:nvPr/>
        </p:nvSpPr>
        <p:spPr>
          <a:xfrm>
            <a:off x="1045845" y="2159635"/>
            <a:ext cx="6210935" cy="2676525"/>
          </a:xfrm>
          <a:prstGeom prst="rect">
            <a:avLst/>
          </a:prstGeom>
          <a:noFill/>
        </p:spPr>
        <p:txBody>
          <a:bodyPr wrap="square" rtlCol="0">
            <a:spAutoFit/>
          </a:bodyPr>
          <a:lstStyle/>
          <a:p>
            <a:pPr marL="0" indent="0" algn="l">
              <a:buNone/>
            </a:pPr>
            <a:r>
              <a:rPr lang="zh-CN" altLang="en-US" sz="2800" smtClean="0">
                <a:solidFill>
                  <a:srgbClr val="00B0F0"/>
                </a:solidFill>
                <a:latin typeface="微软雅黑" panose="020B0503020204020204" pitchFamily="34" charset="-122"/>
                <a:ea typeface="微软雅黑" panose="020B0503020204020204" pitchFamily="34" charset="-122"/>
                <a:sym typeface="+mn-ea"/>
              </a:rPr>
              <a:t>M&amp;S: Predict country</a:t>
            </a:r>
            <a:r>
              <a:rPr lang="en-US" altLang="zh-CN" sz="2800" smtClean="0">
                <a:solidFill>
                  <a:srgbClr val="00B0F0"/>
                </a:solidFill>
                <a:latin typeface="微软雅黑" panose="020B0503020204020204" pitchFamily="34" charset="-122"/>
                <a:ea typeface="微软雅黑" panose="020B0503020204020204" pitchFamily="34" charset="-122"/>
                <a:sym typeface="+mn-ea"/>
              </a:rPr>
              <a:t>'</a:t>
            </a:r>
            <a:r>
              <a:rPr lang="zh-CN" altLang="en-US" sz="2800" smtClean="0">
                <a:solidFill>
                  <a:srgbClr val="00B0F0"/>
                </a:solidFill>
                <a:latin typeface="微软雅黑" panose="020B0503020204020204" pitchFamily="34" charset="-122"/>
                <a:ea typeface="微软雅黑" panose="020B0503020204020204" pitchFamily="34" charset="-122"/>
                <a:sym typeface="+mn-ea"/>
              </a:rPr>
              <a:t>s shopping habit and fit it</a:t>
            </a:r>
            <a:endParaRPr lang="zh-CN" altLang="en-US" sz="2800" smtClean="0">
              <a:solidFill>
                <a:srgbClr val="00B0F0"/>
              </a:solidFill>
              <a:latin typeface="微软雅黑" panose="020B0503020204020204" pitchFamily="34" charset="-122"/>
              <a:ea typeface="微软雅黑" panose="020B0503020204020204" pitchFamily="34" charset="-122"/>
            </a:endParaRPr>
          </a:p>
          <a:p>
            <a:pPr marL="0" indent="0" algn="l">
              <a:buNone/>
            </a:pPr>
            <a:endParaRPr lang="zh-CN" altLang="en-US" sz="2800" smtClean="0">
              <a:solidFill>
                <a:srgbClr val="00B0F0"/>
              </a:solidFill>
              <a:latin typeface="微软雅黑" panose="020B0503020204020204" pitchFamily="34" charset="-122"/>
              <a:ea typeface="微软雅黑" panose="020B0503020204020204" pitchFamily="34" charset="-122"/>
            </a:endParaRPr>
          </a:p>
          <a:p>
            <a:pPr marL="0" indent="0" algn="l">
              <a:buNone/>
            </a:pPr>
            <a:endParaRPr lang="zh-CN" altLang="en-US" sz="2800" smtClean="0">
              <a:solidFill>
                <a:srgbClr val="00B0F0"/>
              </a:solidFill>
              <a:latin typeface="微软雅黑" panose="020B0503020204020204" pitchFamily="34" charset="-122"/>
              <a:ea typeface="微软雅黑" panose="020B0503020204020204" pitchFamily="34" charset="-122"/>
            </a:endParaRPr>
          </a:p>
          <a:p>
            <a:pPr marL="0" indent="0" algn="l">
              <a:buNone/>
            </a:pPr>
            <a:r>
              <a:rPr lang="zh-CN" altLang="en-US" sz="2800" smtClean="0">
                <a:solidFill>
                  <a:srgbClr val="00B0F0"/>
                </a:solidFill>
                <a:latin typeface="微软雅黑" panose="020B0503020204020204" pitchFamily="34" charset="-122"/>
                <a:ea typeface="微软雅黑" panose="020B0503020204020204" pitchFamily="34" charset="-122"/>
                <a:sym typeface="+mn-ea"/>
              </a:rPr>
              <a:t>TESCO: try to change consumer’s lifestyle</a:t>
            </a:r>
            <a:endParaRPr lang="zh-CN" altLang="en-US" sz="2800" smtClean="0">
              <a:solidFill>
                <a:srgbClr val="00B0F0"/>
              </a:solidFill>
              <a:latin typeface="微软雅黑" panose="020B0503020204020204" pitchFamily="34" charset="-122"/>
              <a:ea typeface="微软雅黑" panose="020B0503020204020204" pitchFamily="34" charset="-122"/>
            </a:endParaRPr>
          </a:p>
        </p:txBody>
      </p:sp>
      <p:sp>
        <p:nvSpPr>
          <p:cNvPr id="87" name="TextBox 86"/>
          <p:cNvSpPr txBox="1"/>
          <p:nvPr/>
        </p:nvSpPr>
        <p:spPr>
          <a:xfrm>
            <a:off x="5079544" y="427336"/>
            <a:ext cx="2404110" cy="583565"/>
          </a:xfrm>
          <a:prstGeom prst="rect">
            <a:avLst/>
          </a:prstGeom>
          <a:noFill/>
        </p:spPr>
        <p:txBody>
          <a:bodyPr wrap="none" rtlCol="0" anchor="ctr">
            <a:spAutoFit/>
          </a:bodyPr>
          <a:lstStyle/>
          <a:p>
            <a:pPr algn="l"/>
            <a:r>
              <a:rPr lang="en-US" altLang="zh-CN" sz="3200" smtClean="0">
                <a:solidFill>
                  <a:srgbClr val="00B0F0"/>
                </a:solidFill>
                <a:latin typeface="微软雅黑" panose="020B0503020204020204" pitchFamily="34" charset="-122"/>
                <a:ea typeface="微软雅黑" panose="020B0503020204020204" pitchFamily="34" charset="-122"/>
                <a:sym typeface="+mn-ea"/>
              </a:rPr>
              <a:t>C</a:t>
            </a:r>
            <a:r>
              <a:rPr lang="zh-CN" altLang="en-US" sz="3200" smtClean="0">
                <a:solidFill>
                  <a:srgbClr val="00B0F0"/>
                </a:solidFill>
                <a:latin typeface="微软雅黑" panose="020B0503020204020204" pitchFamily="34" charset="-122"/>
                <a:ea typeface="微软雅黑" panose="020B0503020204020204" pitchFamily="34" charset="-122"/>
                <a:sym typeface="+mn-ea"/>
              </a:rPr>
              <a:t>ompetitor</a:t>
            </a:r>
            <a:endParaRPr lang="zh-CN" altLang="en-US" sz="3200" smtClean="0">
              <a:solidFill>
                <a:srgbClr val="00B0F0"/>
              </a:solidFill>
              <a:effectLst>
                <a:outerShdw blurRad="266700" algn="tl" rotWithShape="0">
                  <a:schemeClr val="tx2">
                    <a:lumMod val="40000"/>
                    <a:lumOff val="60000"/>
                    <a:alpha val="55000"/>
                  </a:schemeClr>
                </a:outerShdw>
              </a:effectLst>
              <a:latin typeface="微软雅黑" panose="020B0503020204020204" pitchFamily="34" charset="-122"/>
              <a:ea typeface="微软雅黑" panose="020B0503020204020204" pitchFamily="34" charset="-122"/>
              <a:sym typeface="+mn-ea"/>
            </a:endParaRPr>
          </a:p>
        </p:txBody>
      </p:sp>
      <p:pic>
        <p:nvPicPr>
          <p:cNvPr id="5" name="Picture 4"/>
          <p:cNvPicPr>
            <a:picLocks noChangeAspect="1"/>
          </p:cNvPicPr>
          <p:nvPr/>
        </p:nvPicPr>
        <p:blipFill>
          <a:blip r:embed="rId1" cstate="print">
            <a:extLst>
              <a:ext uri="{28A0092B-C50C-407E-A947-70E740481C1C}">
                <a14:useLocalDpi xmlns:a14="http://schemas.microsoft.com/office/drawing/2010/main" val="0"/>
              </a:ext>
            </a:extLst>
          </a:blip>
          <a:stretch>
            <a:fillRect/>
          </a:stretch>
        </p:blipFill>
        <p:spPr>
          <a:xfrm>
            <a:off x="7996844" y="4253824"/>
            <a:ext cx="2651760" cy="1832190"/>
          </a:xfrm>
          <a:prstGeom prst="rect">
            <a:avLst/>
          </a:prstGeom>
        </p:spPr>
      </p:pic>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996844" y="2159422"/>
            <a:ext cx="2651760" cy="1743211"/>
          </a:xfrm>
          <a:prstGeom prst="rect">
            <a:avLst/>
          </a:prstGeom>
        </p:spPr>
      </p:pic>
    </p:spTree>
    <p:custDataLst>
      <p:tags r:id="rId3"/>
    </p:custData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87"/>
                                        </p:tgtEl>
                                        <p:attrNameLst>
                                          <p:attrName>style.visibility</p:attrName>
                                        </p:attrNameLst>
                                      </p:cBhvr>
                                      <p:to>
                                        <p:strVal val="visible"/>
                                      </p:to>
                                    </p:set>
                                    <p:animEffect transition="in" filter="fade">
                                      <p:cBhvr>
                                        <p:cTn id="7" dur="500"/>
                                        <p:tgtEl>
                                          <p:spTgt spid="87"/>
                                        </p:tgtEl>
                                      </p:cBhvr>
                                    </p:animEffect>
                                  </p:childTnLst>
                                </p:cTn>
                              </p:par>
                              <p:par>
                                <p:cTn id="8" presetID="22" presetClass="entr" presetSubtype="2" fill="hold" grpId="0" nodeType="withEffect">
                                  <p:stCondLst>
                                    <p:cond delay="0"/>
                                  </p:stCondLst>
                                  <p:childTnLst>
                                    <p:set>
                                      <p:cBhvr>
                                        <p:cTn id="9" dur="1" fill="hold">
                                          <p:stCondLst>
                                            <p:cond delay="0"/>
                                          </p:stCondLst>
                                        </p:cTn>
                                        <p:tgtEl>
                                          <p:spTgt spid="161"/>
                                        </p:tgtEl>
                                        <p:attrNameLst>
                                          <p:attrName>style.visibility</p:attrName>
                                        </p:attrNameLst>
                                      </p:cBhvr>
                                      <p:to>
                                        <p:strVal val="visible"/>
                                      </p:to>
                                    </p:set>
                                    <p:animEffect transition="in" filter="wipe(right)">
                                      <p:cBhvr>
                                        <p:cTn id="10" dur="500"/>
                                        <p:tgtEl>
                                          <p:spTgt spid="161"/>
                                        </p:tgtEl>
                                      </p:cBhvr>
                                    </p:animEffect>
                                  </p:childTnLst>
                                </p:cTn>
                              </p:par>
                              <p:par>
                                <p:cTn id="11" presetID="2" presetClass="entr" presetSubtype="8" fill="hold" nodeType="with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1000" fill="hold"/>
                                        <p:tgtEl>
                                          <p:spTgt spid="4"/>
                                        </p:tgtEl>
                                        <p:attrNameLst>
                                          <p:attrName>ppt_x</p:attrName>
                                        </p:attrNameLst>
                                      </p:cBhvr>
                                      <p:tavLst>
                                        <p:tav tm="0">
                                          <p:val>
                                            <p:strVal val="0-#ppt_w/2"/>
                                          </p:val>
                                        </p:tav>
                                        <p:tav tm="100000">
                                          <p:val>
                                            <p:strVal val="#ppt_x"/>
                                          </p:val>
                                        </p:tav>
                                      </p:tavLst>
                                    </p:anim>
                                    <p:anim calcmode="lin" valueType="num">
                                      <p:cBhvr additive="base">
                                        <p:cTn id="14" dur="1000" fill="hold"/>
                                        <p:tgtEl>
                                          <p:spTgt spid="4"/>
                                        </p:tgtEl>
                                        <p:attrNameLst>
                                          <p:attrName>ppt_y</p:attrName>
                                        </p:attrNameLst>
                                      </p:cBhvr>
                                      <p:tavLst>
                                        <p:tav tm="0">
                                          <p:val>
                                            <p:strVal val="#ppt_y"/>
                                          </p:val>
                                        </p:tav>
                                        <p:tav tm="100000">
                                          <p:val>
                                            <p:strVal val="#ppt_y"/>
                                          </p:val>
                                        </p:tav>
                                      </p:tavLst>
                                    </p:anim>
                                  </p:childTnLst>
                                </p:cTn>
                              </p:par>
                              <p:par>
                                <p:cTn id="15" presetID="2" presetClass="entr" presetSubtype="8" fill="hold" nodeType="withEffect">
                                  <p:stCondLst>
                                    <p:cond delay="0"/>
                                  </p:stCondLst>
                                  <p:childTnLst>
                                    <p:set>
                                      <p:cBhvr>
                                        <p:cTn id="16" dur="1" fill="hold">
                                          <p:stCondLst>
                                            <p:cond delay="0"/>
                                          </p:stCondLst>
                                        </p:cTn>
                                        <p:tgtEl>
                                          <p:spTgt spid="5"/>
                                        </p:tgtEl>
                                        <p:attrNameLst>
                                          <p:attrName>style.visibility</p:attrName>
                                        </p:attrNameLst>
                                      </p:cBhvr>
                                      <p:to>
                                        <p:strVal val="visible"/>
                                      </p:to>
                                    </p:set>
                                    <p:anim calcmode="lin" valueType="num">
                                      <p:cBhvr additive="base">
                                        <p:cTn id="17" dur="1000" fill="hold"/>
                                        <p:tgtEl>
                                          <p:spTgt spid="5"/>
                                        </p:tgtEl>
                                        <p:attrNameLst>
                                          <p:attrName>ppt_x</p:attrName>
                                        </p:attrNameLst>
                                      </p:cBhvr>
                                      <p:tavLst>
                                        <p:tav tm="0">
                                          <p:val>
                                            <p:strVal val="0-#ppt_w/2"/>
                                          </p:val>
                                        </p:tav>
                                        <p:tav tm="100000">
                                          <p:val>
                                            <p:strVal val="#ppt_x"/>
                                          </p:val>
                                        </p:tav>
                                      </p:tavLst>
                                    </p:anim>
                                    <p:anim calcmode="lin" valueType="num">
                                      <p:cBhvr additive="base">
                                        <p:cTn id="18" dur="1000" fill="hold"/>
                                        <p:tgtEl>
                                          <p:spTgt spid="5"/>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1" grpId="0"/>
      <p:bldP spid="87"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Freeform 19"/>
          <p:cNvSpPr/>
          <p:nvPr/>
        </p:nvSpPr>
        <p:spPr bwMode="auto">
          <a:xfrm>
            <a:off x="3564136" y="4915342"/>
            <a:ext cx="2566154" cy="1942659"/>
          </a:xfrm>
          <a:custGeom>
            <a:avLst/>
            <a:gdLst>
              <a:gd name="T0" fmla="*/ 476 w 542"/>
              <a:gd name="T1" fmla="*/ 410 h 410"/>
              <a:gd name="T2" fmla="*/ 476 w 542"/>
              <a:gd name="T3" fmla="*/ 121 h 410"/>
              <a:gd name="T4" fmla="*/ 422 w 542"/>
              <a:gd name="T5" fmla="*/ 67 h 410"/>
              <a:gd name="T6" fmla="*/ 0 w 542"/>
              <a:gd name="T7" fmla="*/ 67 h 410"/>
              <a:gd name="T8" fmla="*/ 0 w 542"/>
              <a:gd name="T9" fmla="*/ 0 h 410"/>
              <a:gd name="T10" fmla="*/ 422 w 542"/>
              <a:gd name="T11" fmla="*/ 0 h 410"/>
              <a:gd name="T12" fmla="*/ 542 w 542"/>
              <a:gd name="T13" fmla="*/ 121 h 410"/>
              <a:gd name="T14" fmla="*/ 542 w 542"/>
              <a:gd name="T15" fmla="*/ 410 h 410"/>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542" h="410">
                <a:moveTo>
                  <a:pt x="476" y="410"/>
                </a:moveTo>
                <a:cubicBezTo>
                  <a:pt x="476" y="121"/>
                  <a:pt x="476" y="121"/>
                  <a:pt x="476" y="121"/>
                </a:cubicBezTo>
                <a:cubicBezTo>
                  <a:pt x="476" y="91"/>
                  <a:pt x="451" y="67"/>
                  <a:pt x="422" y="67"/>
                </a:cubicBezTo>
                <a:cubicBezTo>
                  <a:pt x="0" y="67"/>
                  <a:pt x="0" y="67"/>
                  <a:pt x="0" y="67"/>
                </a:cubicBezTo>
                <a:cubicBezTo>
                  <a:pt x="0" y="0"/>
                  <a:pt x="0" y="0"/>
                  <a:pt x="0" y="0"/>
                </a:cubicBezTo>
                <a:cubicBezTo>
                  <a:pt x="422" y="0"/>
                  <a:pt x="422" y="0"/>
                  <a:pt x="422" y="0"/>
                </a:cubicBezTo>
                <a:cubicBezTo>
                  <a:pt x="488" y="0"/>
                  <a:pt x="542" y="54"/>
                  <a:pt x="542" y="121"/>
                </a:cubicBezTo>
                <a:cubicBezTo>
                  <a:pt x="542" y="410"/>
                  <a:pt x="542" y="410"/>
                  <a:pt x="542" y="410"/>
                </a:cubicBezTo>
              </a:path>
            </a:pathLst>
          </a:custGeom>
          <a:solidFill>
            <a:srgbClr val="41A0DA"/>
          </a:solidFill>
          <a:ln>
            <a:noFill/>
          </a:ln>
        </p:spPr>
        <p:txBody>
          <a:bodyPr vert="horz" wrap="square" lIns="91440" tIns="45720" rIns="91440" bIns="45720" numCol="1" anchor="t" anchorCtr="0" compatLnSpc="1"/>
          <a:lstStyle/>
          <a:p>
            <a:endParaRPr lang="zh-CN" altLang="en-US"/>
          </a:p>
        </p:txBody>
      </p:sp>
      <p:sp>
        <p:nvSpPr>
          <p:cNvPr id="17" name="Freeform 20"/>
          <p:cNvSpPr/>
          <p:nvPr/>
        </p:nvSpPr>
        <p:spPr bwMode="auto">
          <a:xfrm>
            <a:off x="5973915" y="4977490"/>
            <a:ext cx="1866477" cy="733760"/>
          </a:xfrm>
          <a:custGeom>
            <a:avLst/>
            <a:gdLst>
              <a:gd name="T0" fmla="*/ 275 w 394"/>
              <a:gd name="T1" fmla="*/ 155 h 155"/>
              <a:gd name="T2" fmla="*/ 0 w 394"/>
              <a:gd name="T3" fmla="*/ 155 h 155"/>
              <a:gd name="T4" fmla="*/ 0 w 394"/>
              <a:gd name="T5" fmla="*/ 94 h 155"/>
              <a:gd name="T6" fmla="*/ 275 w 394"/>
              <a:gd name="T7" fmla="*/ 94 h 155"/>
              <a:gd name="T8" fmla="*/ 332 w 394"/>
              <a:gd name="T9" fmla="*/ 37 h 155"/>
              <a:gd name="T10" fmla="*/ 332 w 394"/>
              <a:gd name="T11" fmla="*/ 0 h 155"/>
              <a:gd name="T12" fmla="*/ 394 w 394"/>
              <a:gd name="T13" fmla="*/ 0 h 155"/>
              <a:gd name="T14" fmla="*/ 394 w 394"/>
              <a:gd name="T15" fmla="*/ 37 h 155"/>
              <a:gd name="T16" fmla="*/ 275 w 394"/>
              <a:gd name="T17" fmla="*/ 155 h 1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94" h="155">
                <a:moveTo>
                  <a:pt x="275" y="155"/>
                </a:moveTo>
                <a:cubicBezTo>
                  <a:pt x="0" y="155"/>
                  <a:pt x="0" y="155"/>
                  <a:pt x="0" y="155"/>
                </a:cubicBezTo>
                <a:cubicBezTo>
                  <a:pt x="0" y="94"/>
                  <a:pt x="0" y="94"/>
                  <a:pt x="0" y="94"/>
                </a:cubicBezTo>
                <a:cubicBezTo>
                  <a:pt x="275" y="94"/>
                  <a:pt x="275" y="94"/>
                  <a:pt x="275" y="94"/>
                </a:cubicBezTo>
                <a:cubicBezTo>
                  <a:pt x="307" y="94"/>
                  <a:pt x="332" y="68"/>
                  <a:pt x="332" y="37"/>
                </a:cubicBezTo>
                <a:cubicBezTo>
                  <a:pt x="332" y="0"/>
                  <a:pt x="332" y="0"/>
                  <a:pt x="332" y="0"/>
                </a:cubicBezTo>
                <a:cubicBezTo>
                  <a:pt x="394" y="0"/>
                  <a:pt x="394" y="0"/>
                  <a:pt x="394" y="0"/>
                </a:cubicBezTo>
                <a:cubicBezTo>
                  <a:pt x="394" y="37"/>
                  <a:pt x="394" y="37"/>
                  <a:pt x="394" y="37"/>
                </a:cubicBezTo>
                <a:cubicBezTo>
                  <a:pt x="394" y="102"/>
                  <a:pt x="341" y="155"/>
                  <a:pt x="275" y="155"/>
                </a:cubicBezTo>
                <a:close/>
              </a:path>
            </a:pathLst>
          </a:custGeom>
          <a:solidFill>
            <a:srgbClr val="41A0DA"/>
          </a:solidFill>
          <a:ln>
            <a:noFill/>
          </a:ln>
        </p:spPr>
        <p:txBody>
          <a:bodyPr vert="horz" wrap="square" lIns="91440" tIns="45720" rIns="91440" bIns="45720" numCol="1" anchor="t" anchorCtr="0" compatLnSpc="1"/>
          <a:lstStyle/>
          <a:p>
            <a:endParaRPr lang="zh-CN" altLang="en-US"/>
          </a:p>
        </p:txBody>
      </p:sp>
      <p:sp>
        <p:nvSpPr>
          <p:cNvPr id="18" name="Freeform 21"/>
          <p:cNvSpPr/>
          <p:nvPr/>
        </p:nvSpPr>
        <p:spPr bwMode="auto">
          <a:xfrm>
            <a:off x="6216497" y="2519596"/>
            <a:ext cx="1704087" cy="695669"/>
          </a:xfrm>
          <a:custGeom>
            <a:avLst/>
            <a:gdLst>
              <a:gd name="T0" fmla="*/ 250 w 360"/>
              <a:gd name="T1" fmla="*/ 147 h 147"/>
              <a:gd name="T2" fmla="*/ 0 w 360"/>
              <a:gd name="T3" fmla="*/ 147 h 147"/>
              <a:gd name="T4" fmla="*/ 0 w 360"/>
              <a:gd name="T5" fmla="*/ 102 h 147"/>
              <a:gd name="T6" fmla="*/ 250 w 360"/>
              <a:gd name="T7" fmla="*/ 102 h 147"/>
              <a:gd name="T8" fmla="*/ 315 w 360"/>
              <a:gd name="T9" fmla="*/ 37 h 147"/>
              <a:gd name="T10" fmla="*/ 315 w 360"/>
              <a:gd name="T11" fmla="*/ 0 h 147"/>
              <a:gd name="T12" fmla="*/ 360 w 360"/>
              <a:gd name="T13" fmla="*/ 0 h 147"/>
              <a:gd name="T14" fmla="*/ 360 w 360"/>
              <a:gd name="T15" fmla="*/ 37 h 147"/>
              <a:gd name="T16" fmla="*/ 250 w 360"/>
              <a:gd name="T17" fmla="*/ 147 h 1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60" h="147">
                <a:moveTo>
                  <a:pt x="250" y="147"/>
                </a:moveTo>
                <a:cubicBezTo>
                  <a:pt x="0" y="147"/>
                  <a:pt x="0" y="147"/>
                  <a:pt x="0" y="147"/>
                </a:cubicBezTo>
                <a:cubicBezTo>
                  <a:pt x="0" y="102"/>
                  <a:pt x="0" y="102"/>
                  <a:pt x="0" y="102"/>
                </a:cubicBezTo>
                <a:cubicBezTo>
                  <a:pt x="250" y="102"/>
                  <a:pt x="250" y="102"/>
                  <a:pt x="250" y="102"/>
                </a:cubicBezTo>
                <a:cubicBezTo>
                  <a:pt x="286" y="102"/>
                  <a:pt x="315" y="73"/>
                  <a:pt x="315" y="37"/>
                </a:cubicBezTo>
                <a:cubicBezTo>
                  <a:pt x="315" y="0"/>
                  <a:pt x="315" y="0"/>
                  <a:pt x="315" y="0"/>
                </a:cubicBezTo>
                <a:cubicBezTo>
                  <a:pt x="360" y="0"/>
                  <a:pt x="360" y="0"/>
                  <a:pt x="360" y="0"/>
                </a:cubicBezTo>
                <a:cubicBezTo>
                  <a:pt x="360" y="37"/>
                  <a:pt x="360" y="37"/>
                  <a:pt x="360" y="37"/>
                </a:cubicBezTo>
                <a:cubicBezTo>
                  <a:pt x="360" y="98"/>
                  <a:pt x="311" y="147"/>
                  <a:pt x="250" y="147"/>
                </a:cubicBezTo>
                <a:close/>
              </a:path>
            </a:pathLst>
          </a:custGeom>
          <a:solidFill>
            <a:srgbClr val="41A0DA"/>
          </a:solidFill>
          <a:ln>
            <a:noFill/>
          </a:ln>
        </p:spPr>
        <p:txBody>
          <a:bodyPr vert="horz" wrap="square" lIns="91440" tIns="45720" rIns="91440" bIns="45720" numCol="1" anchor="t" anchorCtr="0" compatLnSpc="1"/>
          <a:lstStyle/>
          <a:p>
            <a:endParaRPr lang="zh-CN" altLang="en-US"/>
          </a:p>
        </p:txBody>
      </p:sp>
      <p:sp>
        <p:nvSpPr>
          <p:cNvPr id="19" name="Freeform 22"/>
          <p:cNvSpPr/>
          <p:nvPr/>
        </p:nvSpPr>
        <p:spPr bwMode="auto">
          <a:xfrm>
            <a:off x="4993565" y="3371640"/>
            <a:ext cx="739775" cy="1710102"/>
          </a:xfrm>
          <a:custGeom>
            <a:avLst/>
            <a:gdLst>
              <a:gd name="T0" fmla="*/ 156 w 156"/>
              <a:gd name="T1" fmla="*/ 361 h 361"/>
              <a:gd name="T2" fmla="*/ 95 w 156"/>
              <a:gd name="T3" fmla="*/ 361 h 361"/>
              <a:gd name="T4" fmla="*/ 95 w 156"/>
              <a:gd name="T5" fmla="*/ 118 h 361"/>
              <a:gd name="T6" fmla="*/ 38 w 156"/>
              <a:gd name="T7" fmla="*/ 61 h 361"/>
              <a:gd name="T8" fmla="*/ 0 w 156"/>
              <a:gd name="T9" fmla="*/ 61 h 361"/>
              <a:gd name="T10" fmla="*/ 0 w 156"/>
              <a:gd name="T11" fmla="*/ 0 h 361"/>
              <a:gd name="T12" fmla="*/ 38 w 156"/>
              <a:gd name="T13" fmla="*/ 0 h 361"/>
              <a:gd name="T14" fmla="*/ 156 w 156"/>
              <a:gd name="T15" fmla="*/ 118 h 361"/>
              <a:gd name="T16" fmla="*/ 156 w 156"/>
              <a:gd name="T17" fmla="*/ 361 h 3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56" h="361">
                <a:moveTo>
                  <a:pt x="156" y="361"/>
                </a:moveTo>
                <a:cubicBezTo>
                  <a:pt x="95" y="361"/>
                  <a:pt x="95" y="361"/>
                  <a:pt x="95" y="361"/>
                </a:cubicBezTo>
                <a:cubicBezTo>
                  <a:pt x="95" y="118"/>
                  <a:pt x="95" y="118"/>
                  <a:pt x="95" y="118"/>
                </a:cubicBezTo>
                <a:cubicBezTo>
                  <a:pt x="95" y="87"/>
                  <a:pt x="69" y="61"/>
                  <a:pt x="38" y="61"/>
                </a:cubicBezTo>
                <a:cubicBezTo>
                  <a:pt x="0" y="61"/>
                  <a:pt x="0" y="61"/>
                  <a:pt x="0" y="61"/>
                </a:cubicBezTo>
                <a:cubicBezTo>
                  <a:pt x="0" y="0"/>
                  <a:pt x="0" y="0"/>
                  <a:pt x="0" y="0"/>
                </a:cubicBezTo>
                <a:cubicBezTo>
                  <a:pt x="38" y="0"/>
                  <a:pt x="38" y="0"/>
                  <a:pt x="38" y="0"/>
                </a:cubicBezTo>
                <a:cubicBezTo>
                  <a:pt x="103" y="0"/>
                  <a:pt x="156" y="53"/>
                  <a:pt x="156" y="118"/>
                </a:cubicBezTo>
                <a:lnTo>
                  <a:pt x="156" y="361"/>
                </a:lnTo>
                <a:close/>
              </a:path>
            </a:pathLst>
          </a:custGeom>
          <a:solidFill>
            <a:srgbClr val="41A0DA"/>
          </a:solidFill>
          <a:ln>
            <a:noFill/>
          </a:ln>
        </p:spPr>
        <p:txBody>
          <a:bodyPr vert="horz" wrap="square" lIns="91440" tIns="45720" rIns="91440" bIns="45720" numCol="1" anchor="t" anchorCtr="0" compatLnSpc="1"/>
          <a:lstStyle/>
          <a:p>
            <a:endParaRPr lang="zh-CN" altLang="en-US"/>
          </a:p>
        </p:txBody>
      </p:sp>
      <p:sp>
        <p:nvSpPr>
          <p:cNvPr id="20" name="Freeform 23"/>
          <p:cNvSpPr/>
          <p:nvPr/>
        </p:nvSpPr>
        <p:spPr bwMode="auto">
          <a:xfrm>
            <a:off x="6553305" y="3959048"/>
            <a:ext cx="2072971" cy="1657977"/>
          </a:xfrm>
          <a:custGeom>
            <a:avLst/>
            <a:gdLst>
              <a:gd name="T0" fmla="*/ 54 w 438"/>
              <a:gd name="T1" fmla="*/ 350 h 350"/>
              <a:gd name="T2" fmla="*/ 0 w 438"/>
              <a:gd name="T3" fmla="*/ 350 h 350"/>
              <a:gd name="T4" fmla="*/ 0 w 438"/>
              <a:gd name="T5" fmla="*/ 114 h 350"/>
              <a:gd name="T6" fmla="*/ 115 w 438"/>
              <a:gd name="T7" fmla="*/ 0 h 350"/>
              <a:gd name="T8" fmla="*/ 438 w 438"/>
              <a:gd name="T9" fmla="*/ 0 h 350"/>
              <a:gd name="T10" fmla="*/ 438 w 438"/>
              <a:gd name="T11" fmla="*/ 53 h 350"/>
              <a:gd name="T12" fmla="*/ 115 w 438"/>
              <a:gd name="T13" fmla="*/ 53 h 350"/>
              <a:gd name="T14" fmla="*/ 54 w 438"/>
              <a:gd name="T15" fmla="*/ 114 h 350"/>
              <a:gd name="T16" fmla="*/ 54 w 438"/>
              <a:gd name="T17" fmla="*/ 350 h 3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38" h="350">
                <a:moveTo>
                  <a:pt x="54" y="350"/>
                </a:moveTo>
                <a:cubicBezTo>
                  <a:pt x="0" y="350"/>
                  <a:pt x="0" y="350"/>
                  <a:pt x="0" y="350"/>
                </a:cubicBezTo>
                <a:cubicBezTo>
                  <a:pt x="0" y="114"/>
                  <a:pt x="0" y="114"/>
                  <a:pt x="0" y="114"/>
                </a:cubicBezTo>
                <a:cubicBezTo>
                  <a:pt x="0" y="51"/>
                  <a:pt x="52" y="0"/>
                  <a:pt x="115" y="0"/>
                </a:cubicBezTo>
                <a:cubicBezTo>
                  <a:pt x="438" y="0"/>
                  <a:pt x="438" y="0"/>
                  <a:pt x="438" y="0"/>
                </a:cubicBezTo>
                <a:cubicBezTo>
                  <a:pt x="438" y="53"/>
                  <a:pt x="438" y="53"/>
                  <a:pt x="438" y="53"/>
                </a:cubicBezTo>
                <a:cubicBezTo>
                  <a:pt x="115" y="53"/>
                  <a:pt x="115" y="53"/>
                  <a:pt x="115" y="53"/>
                </a:cubicBezTo>
                <a:cubicBezTo>
                  <a:pt x="81" y="53"/>
                  <a:pt x="54" y="80"/>
                  <a:pt x="54" y="114"/>
                </a:cubicBezTo>
                <a:lnTo>
                  <a:pt x="54" y="350"/>
                </a:lnTo>
                <a:close/>
              </a:path>
            </a:pathLst>
          </a:custGeom>
          <a:solidFill>
            <a:srgbClr val="41A0DA"/>
          </a:solidFill>
          <a:ln>
            <a:noFill/>
          </a:ln>
        </p:spPr>
        <p:txBody>
          <a:bodyPr vert="horz" wrap="square" lIns="91440" tIns="45720" rIns="91440" bIns="45720" numCol="1" anchor="t" anchorCtr="0" compatLnSpc="1"/>
          <a:lstStyle/>
          <a:p>
            <a:endParaRPr lang="zh-CN" altLang="en-US"/>
          </a:p>
        </p:txBody>
      </p:sp>
      <p:sp>
        <p:nvSpPr>
          <p:cNvPr id="21" name="Freeform 24"/>
          <p:cNvSpPr/>
          <p:nvPr/>
        </p:nvSpPr>
        <p:spPr bwMode="auto">
          <a:xfrm>
            <a:off x="4335988" y="1956246"/>
            <a:ext cx="1794303" cy="695669"/>
          </a:xfrm>
          <a:custGeom>
            <a:avLst/>
            <a:gdLst>
              <a:gd name="T0" fmla="*/ 379 w 379"/>
              <a:gd name="T1" fmla="*/ 147 h 147"/>
              <a:gd name="T2" fmla="*/ 110 w 379"/>
              <a:gd name="T3" fmla="*/ 147 h 147"/>
              <a:gd name="T4" fmla="*/ 0 w 379"/>
              <a:gd name="T5" fmla="*/ 37 h 147"/>
              <a:gd name="T6" fmla="*/ 0 w 379"/>
              <a:gd name="T7" fmla="*/ 0 h 147"/>
              <a:gd name="T8" fmla="*/ 45 w 379"/>
              <a:gd name="T9" fmla="*/ 0 h 147"/>
              <a:gd name="T10" fmla="*/ 45 w 379"/>
              <a:gd name="T11" fmla="*/ 37 h 147"/>
              <a:gd name="T12" fmla="*/ 110 w 379"/>
              <a:gd name="T13" fmla="*/ 102 h 147"/>
              <a:gd name="T14" fmla="*/ 379 w 379"/>
              <a:gd name="T15" fmla="*/ 102 h 147"/>
              <a:gd name="T16" fmla="*/ 379 w 379"/>
              <a:gd name="T17" fmla="*/ 147 h 1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79" h="147">
                <a:moveTo>
                  <a:pt x="379" y="147"/>
                </a:moveTo>
                <a:cubicBezTo>
                  <a:pt x="110" y="147"/>
                  <a:pt x="110" y="147"/>
                  <a:pt x="110" y="147"/>
                </a:cubicBezTo>
                <a:cubicBezTo>
                  <a:pt x="49" y="147"/>
                  <a:pt x="0" y="98"/>
                  <a:pt x="0" y="37"/>
                </a:cubicBezTo>
                <a:cubicBezTo>
                  <a:pt x="0" y="0"/>
                  <a:pt x="0" y="0"/>
                  <a:pt x="0" y="0"/>
                </a:cubicBezTo>
                <a:cubicBezTo>
                  <a:pt x="45" y="0"/>
                  <a:pt x="45" y="0"/>
                  <a:pt x="45" y="0"/>
                </a:cubicBezTo>
                <a:cubicBezTo>
                  <a:pt x="45" y="37"/>
                  <a:pt x="45" y="37"/>
                  <a:pt x="45" y="37"/>
                </a:cubicBezTo>
                <a:cubicBezTo>
                  <a:pt x="45" y="73"/>
                  <a:pt x="74" y="102"/>
                  <a:pt x="110" y="102"/>
                </a:cubicBezTo>
                <a:cubicBezTo>
                  <a:pt x="379" y="102"/>
                  <a:pt x="379" y="102"/>
                  <a:pt x="379" y="102"/>
                </a:cubicBezTo>
                <a:lnTo>
                  <a:pt x="379" y="147"/>
                </a:lnTo>
                <a:close/>
              </a:path>
            </a:pathLst>
          </a:custGeom>
          <a:solidFill>
            <a:srgbClr val="41A0DA"/>
          </a:solidFill>
          <a:ln>
            <a:noFill/>
          </a:ln>
        </p:spPr>
        <p:txBody>
          <a:bodyPr vert="horz" wrap="square" lIns="91440" tIns="45720" rIns="91440" bIns="45720" numCol="1" anchor="t" anchorCtr="0" compatLnSpc="1"/>
          <a:lstStyle/>
          <a:p>
            <a:endParaRPr lang="zh-CN" altLang="en-US"/>
          </a:p>
        </p:txBody>
      </p:sp>
      <p:sp>
        <p:nvSpPr>
          <p:cNvPr id="22" name="Freeform 25"/>
          <p:cNvSpPr/>
          <p:nvPr/>
        </p:nvSpPr>
        <p:spPr bwMode="auto">
          <a:xfrm>
            <a:off x="4175603" y="3750548"/>
            <a:ext cx="1405371" cy="715717"/>
          </a:xfrm>
          <a:custGeom>
            <a:avLst/>
            <a:gdLst>
              <a:gd name="T0" fmla="*/ 297 w 297"/>
              <a:gd name="T1" fmla="*/ 151 h 151"/>
              <a:gd name="T2" fmla="*/ 114 w 297"/>
              <a:gd name="T3" fmla="*/ 151 h 151"/>
              <a:gd name="T4" fmla="*/ 0 w 297"/>
              <a:gd name="T5" fmla="*/ 37 h 151"/>
              <a:gd name="T6" fmla="*/ 0 w 297"/>
              <a:gd name="T7" fmla="*/ 0 h 151"/>
              <a:gd name="T8" fmla="*/ 53 w 297"/>
              <a:gd name="T9" fmla="*/ 0 h 151"/>
              <a:gd name="T10" fmla="*/ 53 w 297"/>
              <a:gd name="T11" fmla="*/ 37 h 151"/>
              <a:gd name="T12" fmla="*/ 114 w 297"/>
              <a:gd name="T13" fmla="*/ 98 h 151"/>
              <a:gd name="T14" fmla="*/ 297 w 297"/>
              <a:gd name="T15" fmla="*/ 98 h 151"/>
              <a:gd name="T16" fmla="*/ 297 w 297"/>
              <a:gd name="T17" fmla="*/ 151 h 1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97" h="151">
                <a:moveTo>
                  <a:pt x="297" y="151"/>
                </a:moveTo>
                <a:cubicBezTo>
                  <a:pt x="114" y="151"/>
                  <a:pt x="114" y="151"/>
                  <a:pt x="114" y="151"/>
                </a:cubicBezTo>
                <a:cubicBezTo>
                  <a:pt x="51" y="151"/>
                  <a:pt x="0" y="100"/>
                  <a:pt x="0" y="37"/>
                </a:cubicBezTo>
                <a:cubicBezTo>
                  <a:pt x="0" y="0"/>
                  <a:pt x="0" y="0"/>
                  <a:pt x="0" y="0"/>
                </a:cubicBezTo>
                <a:cubicBezTo>
                  <a:pt x="53" y="0"/>
                  <a:pt x="53" y="0"/>
                  <a:pt x="53" y="0"/>
                </a:cubicBezTo>
                <a:cubicBezTo>
                  <a:pt x="53" y="37"/>
                  <a:pt x="53" y="37"/>
                  <a:pt x="53" y="37"/>
                </a:cubicBezTo>
                <a:cubicBezTo>
                  <a:pt x="53" y="71"/>
                  <a:pt x="81" y="98"/>
                  <a:pt x="114" y="98"/>
                </a:cubicBezTo>
                <a:cubicBezTo>
                  <a:pt x="297" y="98"/>
                  <a:pt x="297" y="98"/>
                  <a:pt x="297" y="98"/>
                </a:cubicBezTo>
                <a:lnTo>
                  <a:pt x="297" y="151"/>
                </a:lnTo>
                <a:close/>
              </a:path>
            </a:pathLst>
          </a:custGeom>
          <a:solidFill>
            <a:srgbClr val="41A0DA"/>
          </a:solidFill>
          <a:ln>
            <a:noFill/>
          </a:ln>
        </p:spPr>
        <p:txBody>
          <a:bodyPr vert="horz" wrap="square" lIns="91440" tIns="45720" rIns="91440" bIns="45720" numCol="1" anchor="t" anchorCtr="0" compatLnSpc="1"/>
          <a:lstStyle/>
          <a:p>
            <a:endParaRPr lang="zh-CN" altLang="en-US"/>
          </a:p>
        </p:txBody>
      </p:sp>
      <p:sp>
        <p:nvSpPr>
          <p:cNvPr id="23" name="Freeform 26"/>
          <p:cNvSpPr/>
          <p:nvPr/>
        </p:nvSpPr>
        <p:spPr bwMode="auto">
          <a:xfrm>
            <a:off x="5580973" y="2685996"/>
            <a:ext cx="715717" cy="1405371"/>
          </a:xfrm>
          <a:custGeom>
            <a:avLst/>
            <a:gdLst>
              <a:gd name="T0" fmla="*/ 37 w 151"/>
              <a:gd name="T1" fmla="*/ 297 h 297"/>
              <a:gd name="T2" fmla="*/ 0 w 151"/>
              <a:gd name="T3" fmla="*/ 297 h 297"/>
              <a:gd name="T4" fmla="*/ 0 w 151"/>
              <a:gd name="T5" fmla="*/ 244 h 297"/>
              <a:gd name="T6" fmla="*/ 37 w 151"/>
              <a:gd name="T7" fmla="*/ 244 h 297"/>
              <a:gd name="T8" fmla="*/ 98 w 151"/>
              <a:gd name="T9" fmla="*/ 183 h 297"/>
              <a:gd name="T10" fmla="*/ 98 w 151"/>
              <a:gd name="T11" fmla="*/ 0 h 297"/>
              <a:gd name="T12" fmla="*/ 151 w 151"/>
              <a:gd name="T13" fmla="*/ 0 h 297"/>
              <a:gd name="T14" fmla="*/ 151 w 151"/>
              <a:gd name="T15" fmla="*/ 183 h 297"/>
              <a:gd name="T16" fmla="*/ 37 w 151"/>
              <a:gd name="T17" fmla="*/ 297 h 2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51" h="297">
                <a:moveTo>
                  <a:pt x="37" y="297"/>
                </a:moveTo>
                <a:cubicBezTo>
                  <a:pt x="0" y="297"/>
                  <a:pt x="0" y="297"/>
                  <a:pt x="0" y="297"/>
                </a:cubicBezTo>
                <a:cubicBezTo>
                  <a:pt x="0" y="244"/>
                  <a:pt x="0" y="244"/>
                  <a:pt x="0" y="244"/>
                </a:cubicBezTo>
                <a:cubicBezTo>
                  <a:pt x="37" y="244"/>
                  <a:pt x="37" y="244"/>
                  <a:pt x="37" y="244"/>
                </a:cubicBezTo>
                <a:cubicBezTo>
                  <a:pt x="71" y="244"/>
                  <a:pt x="98" y="216"/>
                  <a:pt x="98" y="183"/>
                </a:cubicBezTo>
                <a:cubicBezTo>
                  <a:pt x="98" y="0"/>
                  <a:pt x="98" y="0"/>
                  <a:pt x="98" y="0"/>
                </a:cubicBezTo>
                <a:cubicBezTo>
                  <a:pt x="151" y="0"/>
                  <a:pt x="151" y="0"/>
                  <a:pt x="151" y="0"/>
                </a:cubicBezTo>
                <a:cubicBezTo>
                  <a:pt x="151" y="183"/>
                  <a:pt x="151" y="183"/>
                  <a:pt x="151" y="183"/>
                </a:cubicBezTo>
                <a:cubicBezTo>
                  <a:pt x="151" y="246"/>
                  <a:pt x="100" y="297"/>
                  <a:pt x="37" y="297"/>
                </a:cubicBezTo>
                <a:close/>
              </a:path>
            </a:pathLst>
          </a:custGeom>
          <a:solidFill>
            <a:srgbClr val="41A0DA"/>
          </a:solidFill>
          <a:ln>
            <a:noFill/>
          </a:ln>
        </p:spPr>
        <p:txBody>
          <a:bodyPr vert="horz" wrap="square" lIns="91440" tIns="45720" rIns="91440" bIns="45720" numCol="1" anchor="t" anchorCtr="0" compatLnSpc="1"/>
          <a:lstStyle/>
          <a:p>
            <a:endParaRPr lang="zh-CN" altLang="en-US"/>
          </a:p>
        </p:txBody>
      </p:sp>
      <p:sp>
        <p:nvSpPr>
          <p:cNvPr id="24" name="Freeform 27"/>
          <p:cNvSpPr/>
          <p:nvPr/>
        </p:nvSpPr>
        <p:spPr bwMode="auto">
          <a:xfrm>
            <a:off x="6046088" y="1340769"/>
            <a:ext cx="719727" cy="1405371"/>
          </a:xfrm>
          <a:custGeom>
            <a:avLst/>
            <a:gdLst>
              <a:gd name="T0" fmla="*/ 53 w 152"/>
              <a:gd name="T1" fmla="*/ 297 h 297"/>
              <a:gd name="T2" fmla="*/ 0 w 152"/>
              <a:gd name="T3" fmla="*/ 297 h 297"/>
              <a:gd name="T4" fmla="*/ 0 w 152"/>
              <a:gd name="T5" fmla="*/ 114 h 297"/>
              <a:gd name="T6" fmla="*/ 114 w 152"/>
              <a:gd name="T7" fmla="*/ 0 h 297"/>
              <a:gd name="T8" fmla="*/ 152 w 152"/>
              <a:gd name="T9" fmla="*/ 0 h 297"/>
              <a:gd name="T10" fmla="*/ 152 w 152"/>
              <a:gd name="T11" fmla="*/ 53 h 297"/>
              <a:gd name="T12" fmla="*/ 114 w 152"/>
              <a:gd name="T13" fmla="*/ 53 h 297"/>
              <a:gd name="T14" fmla="*/ 53 w 152"/>
              <a:gd name="T15" fmla="*/ 114 h 297"/>
              <a:gd name="T16" fmla="*/ 53 w 152"/>
              <a:gd name="T17" fmla="*/ 297 h 2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52" h="297">
                <a:moveTo>
                  <a:pt x="53" y="297"/>
                </a:moveTo>
                <a:cubicBezTo>
                  <a:pt x="0" y="297"/>
                  <a:pt x="0" y="297"/>
                  <a:pt x="0" y="297"/>
                </a:cubicBezTo>
                <a:cubicBezTo>
                  <a:pt x="0" y="114"/>
                  <a:pt x="0" y="114"/>
                  <a:pt x="0" y="114"/>
                </a:cubicBezTo>
                <a:cubicBezTo>
                  <a:pt x="0" y="51"/>
                  <a:pt x="51" y="0"/>
                  <a:pt x="114" y="0"/>
                </a:cubicBezTo>
                <a:cubicBezTo>
                  <a:pt x="152" y="0"/>
                  <a:pt x="152" y="0"/>
                  <a:pt x="152" y="0"/>
                </a:cubicBezTo>
                <a:cubicBezTo>
                  <a:pt x="152" y="53"/>
                  <a:pt x="152" y="53"/>
                  <a:pt x="152" y="53"/>
                </a:cubicBezTo>
                <a:cubicBezTo>
                  <a:pt x="114" y="53"/>
                  <a:pt x="114" y="53"/>
                  <a:pt x="114" y="53"/>
                </a:cubicBezTo>
                <a:cubicBezTo>
                  <a:pt x="81" y="53"/>
                  <a:pt x="53" y="80"/>
                  <a:pt x="53" y="114"/>
                </a:cubicBezTo>
                <a:lnTo>
                  <a:pt x="53" y="297"/>
                </a:lnTo>
                <a:close/>
              </a:path>
            </a:pathLst>
          </a:custGeom>
          <a:solidFill>
            <a:srgbClr val="41A0DA"/>
          </a:solidFill>
          <a:ln>
            <a:noFill/>
          </a:ln>
        </p:spPr>
        <p:txBody>
          <a:bodyPr vert="horz" wrap="square" lIns="91440" tIns="45720" rIns="91440" bIns="45720" numCol="1" anchor="t" anchorCtr="0" compatLnSpc="1"/>
          <a:lstStyle/>
          <a:p>
            <a:endParaRPr lang="zh-CN" altLang="en-US"/>
          </a:p>
        </p:txBody>
      </p:sp>
      <p:sp>
        <p:nvSpPr>
          <p:cNvPr id="191" name="TextBox 190"/>
          <p:cNvSpPr txBox="1"/>
          <p:nvPr/>
        </p:nvSpPr>
        <p:spPr>
          <a:xfrm>
            <a:off x="5079544" y="488931"/>
            <a:ext cx="3093085" cy="460375"/>
          </a:xfrm>
          <a:prstGeom prst="rect">
            <a:avLst/>
          </a:prstGeom>
          <a:noFill/>
        </p:spPr>
        <p:txBody>
          <a:bodyPr wrap="none" rtlCol="0" anchor="ctr">
            <a:spAutoFit/>
          </a:bodyPr>
          <a:lstStyle/>
          <a:p>
            <a:pPr algn="l"/>
            <a:r>
              <a:rPr lang="zh-CN" altLang="en-US" sz="2400" smtClean="0">
                <a:solidFill>
                  <a:srgbClr val="53D2FF"/>
                </a:solidFill>
                <a:effectLst>
                  <a:outerShdw blurRad="266700" algn="tl" rotWithShape="0">
                    <a:schemeClr val="tx2">
                      <a:lumMod val="40000"/>
                      <a:lumOff val="60000"/>
                      <a:alpha val="55000"/>
                    </a:schemeClr>
                  </a:outerShdw>
                </a:effectLst>
                <a:latin typeface="微软雅黑" panose="020B0503020204020204" pitchFamily="34" charset="-122"/>
                <a:ea typeface="微软雅黑" panose="020B0503020204020204" pitchFamily="34" charset="-122"/>
                <a:sym typeface="+mn-ea"/>
              </a:rPr>
              <a:t>Timing and location</a:t>
            </a:r>
            <a:endParaRPr lang="zh-CN" altLang="en-US" sz="2400" smtClean="0">
              <a:solidFill>
                <a:srgbClr val="53D2FF"/>
              </a:solidFill>
              <a:effectLst>
                <a:outerShdw blurRad="266700" algn="tl" rotWithShape="0">
                  <a:schemeClr val="tx2">
                    <a:lumMod val="40000"/>
                    <a:lumOff val="60000"/>
                    <a:alpha val="55000"/>
                  </a:schemeClr>
                </a:outerShdw>
              </a:effectLst>
              <a:latin typeface="微软雅黑" panose="020B0503020204020204" pitchFamily="34" charset="-122"/>
              <a:ea typeface="微软雅黑" panose="020B0503020204020204" pitchFamily="34" charset="-122"/>
            </a:endParaRPr>
          </a:p>
        </p:txBody>
      </p:sp>
      <p:sp>
        <p:nvSpPr>
          <p:cNvPr id="26" name="椭圆 25"/>
          <p:cNvSpPr/>
          <p:nvPr/>
        </p:nvSpPr>
        <p:spPr>
          <a:xfrm>
            <a:off x="3361922" y="4867228"/>
            <a:ext cx="429028" cy="429028"/>
          </a:xfrm>
          <a:prstGeom prst="ellipse">
            <a:avLst/>
          </a:prstGeom>
          <a:solidFill>
            <a:srgbClr val="53D2FF"/>
          </a:solidFill>
          <a:ln w="76200">
            <a:noFill/>
          </a:ln>
          <a:effectLst>
            <a:outerShdw blurRad="254000" algn="ctr" rotWithShape="0">
              <a:srgbClr val="53D2FF">
                <a:alpha val="8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93" name="椭圆 192"/>
          <p:cNvSpPr/>
          <p:nvPr/>
        </p:nvSpPr>
        <p:spPr>
          <a:xfrm>
            <a:off x="4084046" y="3432020"/>
            <a:ext cx="429028" cy="429028"/>
          </a:xfrm>
          <a:prstGeom prst="ellipse">
            <a:avLst/>
          </a:prstGeom>
          <a:solidFill>
            <a:srgbClr val="53D2FF"/>
          </a:solidFill>
          <a:ln w="76200">
            <a:noFill/>
          </a:ln>
          <a:effectLst>
            <a:outerShdw blurRad="254000" algn="ctr" rotWithShape="0">
              <a:srgbClr val="53D2FF">
                <a:alpha val="8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94" name="椭圆 193"/>
          <p:cNvSpPr/>
          <p:nvPr/>
        </p:nvSpPr>
        <p:spPr>
          <a:xfrm>
            <a:off x="8399462" y="3876853"/>
            <a:ext cx="429028" cy="429028"/>
          </a:xfrm>
          <a:prstGeom prst="ellipse">
            <a:avLst/>
          </a:prstGeom>
          <a:solidFill>
            <a:srgbClr val="53D2FF"/>
          </a:solidFill>
          <a:ln w="76200">
            <a:noFill/>
          </a:ln>
          <a:effectLst>
            <a:outerShdw blurRad="254000" algn="ctr" rotWithShape="0">
              <a:srgbClr val="53D2FF">
                <a:alpha val="8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95" name="椭圆 194"/>
          <p:cNvSpPr/>
          <p:nvPr/>
        </p:nvSpPr>
        <p:spPr>
          <a:xfrm>
            <a:off x="7600478" y="2233284"/>
            <a:ext cx="429028" cy="429028"/>
          </a:xfrm>
          <a:prstGeom prst="ellipse">
            <a:avLst/>
          </a:prstGeom>
          <a:solidFill>
            <a:srgbClr val="53D2FF"/>
          </a:solidFill>
          <a:ln w="76200">
            <a:noFill/>
          </a:ln>
          <a:effectLst>
            <a:outerShdw blurRad="254000" algn="ctr" rotWithShape="0">
              <a:srgbClr val="53D2FF">
                <a:alpha val="8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96" name="椭圆 195"/>
          <p:cNvSpPr/>
          <p:nvPr/>
        </p:nvSpPr>
        <p:spPr>
          <a:xfrm>
            <a:off x="4223997" y="1623886"/>
            <a:ext cx="429028" cy="429028"/>
          </a:xfrm>
          <a:prstGeom prst="ellipse">
            <a:avLst/>
          </a:prstGeom>
          <a:solidFill>
            <a:srgbClr val="53D2FF"/>
          </a:solidFill>
          <a:ln w="76200">
            <a:noFill/>
          </a:ln>
          <a:effectLst>
            <a:outerShdw blurRad="254000" algn="ctr" rotWithShape="0">
              <a:srgbClr val="53D2FF">
                <a:alpha val="8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98" name="TextBox 22"/>
          <p:cNvSpPr txBox="1"/>
          <p:nvPr/>
        </p:nvSpPr>
        <p:spPr>
          <a:xfrm>
            <a:off x="906410" y="3432409"/>
            <a:ext cx="2783634" cy="737235"/>
          </a:xfrm>
          <a:prstGeom prst="rect">
            <a:avLst/>
          </a:prstGeom>
          <a:noFill/>
        </p:spPr>
        <p:txBody>
          <a:bodyPr wrap="square" rtlCol="0">
            <a:spAutoFit/>
          </a:bodyPr>
          <a:lstStyle/>
          <a:p>
            <a:pPr lvl="0">
              <a:lnSpc>
                <a:spcPct val="150000"/>
              </a:lnSpc>
              <a:spcAft>
                <a:spcPct val="40000"/>
              </a:spcAft>
              <a:buClr>
                <a:srgbClr val="292929"/>
              </a:buClr>
            </a:pPr>
            <a:r>
              <a:rPr lang="zh-CN" altLang="en-US" sz="1400">
                <a:solidFill>
                  <a:srgbClr val="00B0F0"/>
                </a:solidFill>
                <a:latin typeface="微软雅黑" panose="020B0503020204020204" pitchFamily="34" charset="-122"/>
                <a:ea typeface="微软雅黑" panose="020B0503020204020204" pitchFamily="34" charset="-122"/>
                <a:sym typeface="+mn-ea"/>
              </a:rPr>
              <a:t>Wrong location: the worker class area</a:t>
            </a:r>
            <a:endParaRPr lang="zh-CN" altLang="en-US" sz="1400" noProof="1">
              <a:solidFill>
                <a:srgbClr val="00B0F0"/>
              </a:solidFill>
              <a:latin typeface="微软雅黑" panose="020B0503020204020204" pitchFamily="34" charset="-122"/>
              <a:ea typeface="微软雅黑" panose="020B0503020204020204" pitchFamily="34" charset="-122"/>
              <a:sym typeface="+mn-ea"/>
            </a:endParaRPr>
          </a:p>
        </p:txBody>
      </p:sp>
      <p:sp>
        <p:nvSpPr>
          <p:cNvPr id="201" name="TextBox 22"/>
          <p:cNvSpPr txBox="1"/>
          <p:nvPr/>
        </p:nvSpPr>
        <p:spPr>
          <a:xfrm>
            <a:off x="906145" y="1638935"/>
            <a:ext cx="2938780" cy="414020"/>
          </a:xfrm>
          <a:prstGeom prst="rect">
            <a:avLst/>
          </a:prstGeom>
          <a:noFill/>
        </p:spPr>
        <p:txBody>
          <a:bodyPr wrap="square" rtlCol="0">
            <a:spAutoFit/>
          </a:bodyPr>
          <a:lstStyle/>
          <a:p>
            <a:pPr lvl="0">
              <a:lnSpc>
                <a:spcPct val="150000"/>
              </a:lnSpc>
              <a:spcAft>
                <a:spcPct val="40000"/>
              </a:spcAft>
              <a:buClr>
                <a:srgbClr val="292929"/>
              </a:buClr>
            </a:pPr>
            <a:r>
              <a:rPr lang="zh-CN" altLang="en-US" sz="1400">
                <a:solidFill>
                  <a:srgbClr val="00B0F0"/>
                </a:solidFill>
                <a:latin typeface="微软雅黑" panose="020B0503020204020204" pitchFamily="34" charset="-122"/>
                <a:ea typeface="微软雅黑" panose="020B0503020204020204" pitchFamily="34" charset="-122"/>
                <a:sym typeface="+mn-ea"/>
              </a:rPr>
              <a:t>Wrong timing: subprime crisis</a:t>
            </a:r>
            <a:endParaRPr lang="zh-CN" altLang="en-US" sz="1400" noProof="1">
              <a:solidFill>
                <a:srgbClr val="00B0F0"/>
              </a:solidFill>
              <a:latin typeface="微软雅黑" panose="020B0503020204020204" pitchFamily="34" charset="-122"/>
              <a:ea typeface="微软雅黑" panose="020B0503020204020204" pitchFamily="34" charset="-122"/>
            </a:endParaRPr>
          </a:p>
        </p:txBody>
      </p:sp>
      <p:pic>
        <p:nvPicPr>
          <p:cNvPr id="2" name="Picture 2"/>
          <p:cNvPicPr>
            <a:picLocks noChangeAspect="1"/>
          </p:cNvPicPr>
          <p:nvPr/>
        </p:nvPicPr>
        <p:blipFill>
          <a:blip r:embed="rId1" cstate="print">
            <a:extLst>
              <a:ext uri="{28A0092B-C50C-407E-A947-70E740481C1C}">
                <a14:useLocalDpi xmlns:a14="http://schemas.microsoft.com/office/drawing/2010/main" val="0"/>
              </a:ext>
            </a:extLst>
          </a:blip>
          <a:stretch>
            <a:fillRect/>
          </a:stretch>
        </p:blipFill>
        <p:spPr>
          <a:xfrm>
            <a:off x="8300374" y="1178651"/>
            <a:ext cx="3619666" cy="2538291"/>
          </a:xfrm>
          <a:prstGeom prst="rect">
            <a:avLst/>
          </a:prstGeom>
        </p:spPr>
      </p:pic>
    </p:spTree>
    <p:custDataLst>
      <p:tags r:id="rId2"/>
    </p:custData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childTnLst>
                                    <p:set>
                                      <p:cBhvr>
                                        <p:cTn id="6" dur="1" fill="hold">
                                          <p:stCondLst>
                                            <p:cond delay="0"/>
                                          </p:stCondLst>
                                        </p:cTn>
                                        <p:tgtEl>
                                          <p:spTgt spid="191"/>
                                        </p:tgtEl>
                                        <p:attrNameLst>
                                          <p:attrName>style.visibility</p:attrName>
                                        </p:attrNameLst>
                                      </p:cBhvr>
                                      <p:to>
                                        <p:strVal val="visible"/>
                                      </p:to>
                                    </p:set>
                                    <p:animEffect transition="in" filter="fade">
                                      <p:cBhvr>
                                        <p:cTn id="7" dur="500"/>
                                        <p:tgtEl>
                                          <p:spTgt spid="191"/>
                                        </p:tgtEl>
                                      </p:cBhvr>
                                    </p:animEffect>
                                  </p:childTnLst>
                                </p:cTn>
                              </p:par>
                              <p:par>
                                <p:cTn id="8" presetID="22" presetClass="entr" presetSubtype="2" fill="hold" grpId="0" nodeType="withEffect">
                                  <p:stCondLst>
                                    <p:cond delay="800"/>
                                  </p:stCondLst>
                                  <p:childTnLst>
                                    <p:set>
                                      <p:cBhvr>
                                        <p:cTn id="9" dur="1" fill="hold">
                                          <p:stCondLst>
                                            <p:cond delay="0"/>
                                          </p:stCondLst>
                                        </p:cTn>
                                        <p:tgtEl>
                                          <p:spTgt spid="16"/>
                                        </p:tgtEl>
                                        <p:attrNameLst>
                                          <p:attrName>style.visibility</p:attrName>
                                        </p:attrNameLst>
                                      </p:cBhvr>
                                      <p:to>
                                        <p:strVal val="visible"/>
                                      </p:to>
                                    </p:set>
                                    <p:animEffect transition="in" filter="wipe(right)">
                                      <p:cBhvr>
                                        <p:cTn id="10" dur="500"/>
                                        <p:tgtEl>
                                          <p:spTgt spid="16"/>
                                        </p:tgtEl>
                                      </p:cBhvr>
                                    </p:animEffect>
                                  </p:childTnLst>
                                </p:cTn>
                              </p:par>
                              <p:par>
                                <p:cTn id="11" presetID="22" presetClass="entr" presetSubtype="8" fill="hold" grpId="0" nodeType="withEffect">
                                  <p:stCondLst>
                                    <p:cond delay="900"/>
                                  </p:stCondLst>
                                  <p:childTnLst>
                                    <p:set>
                                      <p:cBhvr>
                                        <p:cTn id="12" dur="1" fill="hold">
                                          <p:stCondLst>
                                            <p:cond delay="0"/>
                                          </p:stCondLst>
                                        </p:cTn>
                                        <p:tgtEl>
                                          <p:spTgt spid="17"/>
                                        </p:tgtEl>
                                        <p:attrNameLst>
                                          <p:attrName>style.visibility</p:attrName>
                                        </p:attrNameLst>
                                      </p:cBhvr>
                                      <p:to>
                                        <p:strVal val="visible"/>
                                      </p:to>
                                    </p:set>
                                    <p:animEffect transition="in" filter="wipe(left)">
                                      <p:cBhvr>
                                        <p:cTn id="13" dur="500"/>
                                        <p:tgtEl>
                                          <p:spTgt spid="17"/>
                                        </p:tgtEl>
                                      </p:cBhvr>
                                    </p:animEffect>
                                  </p:childTnLst>
                                </p:cTn>
                              </p:par>
                              <p:par>
                                <p:cTn id="14" presetID="22" presetClass="entr" presetSubtype="8" fill="hold" grpId="0" nodeType="withEffect">
                                  <p:stCondLst>
                                    <p:cond delay="1300"/>
                                  </p:stCondLst>
                                  <p:childTnLst>
                                    <p:set>
                                      <p:cBhvr>
                                        <p:cTn id="15" dur="1" fill="hold">
                                          <p:stCondLst>
                                            <p:cond delay="0"/>
                                          </p:stCondLst>
                                        </p:cTn>
                                        <p:tgtEl>
                                          <p:spTgt spid="20"/>
                                        </p:tgtEl>
                                        <p:attrNameLst>
                                          <p:attrName>style.visibility</p:attrName>
                                        </p:attrNameLst>
                                      </p:cBhvr>
                                      <p:to>
                                        <p:strVal val="visible"/>
                                      </p:to>
                                    </p:set>
                                    <p:animEffect transition="in" filter="wipe(left)">
                                      <p:cBhvr>
                                        <p:cTn id="16" dur="500"/>
                                        <p:tgtEl>
                                          <p:spTgt spid="20"/>
                                        </p:tgtEl>
                                      </p:cBhvr>
                                    </p:animEffect>
                                  </p:childTnLst>
                                </p:cTn>
                              </p:par>
                              <p:par>
                                <p:cTn id="17" presetID="22" presetClass="entr" presetSubtype="4" fill="hold" grpId="0" nodeType="withEffect">
                                  <p:stCondLst>
                                    <p:cond delay="1000"/>
                                  </p:stCondLst>
                                  <p:childTnLst>
                                    <p:set>
                                      <p:cBhvr>
                                        <p:cTn id="18" dur="1" fill="hold">
                                          <p:stCondLst>
                                            <p:cond delay="0"/>
                                          </p:stCondLst>
                                        </p:cTn>
                                        <p:tgtEl>
                                          <p:spTgt spid="19"/>
                                        </p:tgtEl>
                                        <p:attrNameLst>
                                          <p:attrName>style.visibility</p:attrName>
                                        </p:attrNameLst>
                                      </p:cBhvr>
                                      <p:to>
                                        <p:strVal val="visible"/>
                                      </p:to>
                                    </p:set>
                                    <p:animEffect transition="in" filter="wipe(down)">
                                      <p:cBhvr>
                                        <p:cTn id="19" dur="500"/>
                                        <p:tgtEl>
                                          <p:spTgt spid="19"/>
                                        </p:tgtEl>
                                      </p:cBhvr>
                                    </p:animEffect>
                                  </p:childTnLst>
                                </p:cTn>
                              </p:par>
                              <p:par>
                                <p:cTn id="20" presetID="22" presetClass="entr" presetSubtype="2" fill="hold" grpId="0" nodeType="withEffect">
                                  <p:stCondLst>
                                    <p:cond delay="1200"/>
                                  </p:stCondLst>
                                  <p:childTnLst>
                                    <p:set>
                                      <p:cBhvr>
                                        <p:cTn id="21" dur="1" fill="hold">
                                          <p:stCondLst>
                                            <p:cond delay="0"/>
                                          </p:stCondLst>
                                        </p:cTn>
                                        <p:tgtEl>
                                          <p:spTgt spid="22"/>
                                        </p:tgtEl>
                                        <p:attrNameLst>
                                          <p:attrName>style.visibility</p:attrName>
                                        </p:attrNameLst>
                                      </p:cBhvr>
                                      <p:to>
                                        <p:strVal val="visible"/>
                                      </p:to>
                                    </p:set>
                                    <p:animEffect transition="in" filter="wipe(right)">
                                      <p:cBhvr>
                                        <p:cTn id="22" dur="500"/>
                                        <p:tgtEl>
                                          <p:spTgt spid="22"/>
                                        </p:tgtEl>
                                      </p:cBhvr>
                                    </p:animEffect>
                                  </p:childTnLst>
                                </p:cTn>
                              </p:par>
                              <p:par>
                                <p:cTn id="23" presetID="22" presetClass="entr" presetSubtype="4" fill="hold" grpId="0" nodeType="withEffect">
                                  <p:stCondLst>
                                    <p:cond delay="1400"/>
                                  </p:stCondLst>
                                  <p:childTnLst>
                                    <p:set>
                                      <p:cBhvr>
                                        <p:cTn id="24" dur="1" fill="hold">
                                          <p:stCondLst>
                                            <p:cond delay="0"/>
                                          </p:stCondLst>
                                        </p:cTn>
                                        <p:tgtEl>
                                          <p:spTgt spid="23"/>
                                        </p:tgtEl>
                                        <p:attrNameLst>
                                          <p:attrName>style.visibility</p:attrName>
                                        </p:attrNameLst>
                                      </p:cBhvr>
                                      <p:to>
                                        <p:strVal val="visible"/>
                                      </p:to>
                                    </p:set>
                                    <p:animEffect transition="in" filter="wipe(down)">
                                      <p:cBhvr>
                                        <p:cTn id="25" dur="500"/>
                                        <p:tgtEl>
                                          <p:spTgt spid="23"/>
                                        </p:tgtEl>
                                      </p:cBhvr>
                                    </p:animEffect>
                                  </p:childTnLst>
                                </p:cTn>
                              </p:par>
                              <p:par>
                                <p:cTn id="26" presetID="22" presetClass="entr" presetSubtype="8" fill="hold" grpId="0" nodeType="withEffect">
                                  <p:stCondLst>
                                    <p:cond delay="1700"/>
                                  </p:stCondLst>
                                  <p:childTnLst>
                                    <p:set>
                                      <p:cBhvr>
                                        <p:cTn id="27" dur="1" fill="hold">
                                          <p:stCondLst>
                                            <p:cond delay="0"/>
                                          </p:stCondLst>
                                        </p:cTn>
                                        <p:tgtEl>
                                          <p:spTgt spid="18"/>
                                        </p:tgtEl>
                                        <p:attrNameLst>
                                          <p:attrName>style.visibility</p:attrName>
                                        </p:attrNameLst>
                                      </p:cBhvr>
                                      <p:to>
                                        <p:strVal val="visible"/>
                                      </p:to>
                                    </p:set>
                                    <p:animEffect transition="in" filter="wipe(left)">
                                      <p:cBhvr>
                                        <p:cTn id="28" dur="500"/>
                                        <p:tgtEl>
                                          <p:spTgt spid="18"/>
                                        </p:tgtEl>
                                      </p:cBhvr>
                                    </p:animEffect>
                                  </p:childTnLst>
                                </p:cTn>
                              </p:par>
                              <p:par>
                                <p:cTn id="29" presetID="22" presetClass="entr" presetSubtype="4" fill="hold" grpId="0" nodeType="withEffect">
                                  <p:stCondLst>
                                    <p:cond delay="1800"/>
                                  </p:stCondLst>
                                  <p:childTnLst>
                                    <p:set>
                                      <p:cBhvr>
                                        <p:cTn id="30" dur="1" fill="hold">
                                          <p:stCondLst>
                                            <p:cond delay="0"/>
                                          </p:stCondLst>
                                        </p:cTn>
                                        <p:tgtEl>
                                          <p:spTgt spid="24"/>
                                        </p:tgtEl>
                                        <p:attrNameLst>
                                          <p:attrName>style.visibility</p:attrName>
                                        </p:attrNameLst>
                                      </p:cBhvr>
                                      <p:to>
                                        <p:strVal val="visible"/>
                                      </p:to>
                                    </p:set>
                                    <p:animEffect transition="in" filter="wipe(down)">
                                      <p:cBhvr>
                                        <p:cTn id="31" dur="500"/>
                                        <p:tgtEl>
                                          <p:spTgt spid="24"/>
                                        </p:tgtEl>
                                      </p:cBhvr>
                                    </p:animEffect>
                                  </p:childTnLst>
                                </p:cTn>
                              </p:par>
                              <p:par>
                                <p:cTn id="32" presetID="22" presetClass="entr" presetSubtype="2" fill="hold" grpId="0" nodeType="withEffect">
                                  <p:stCondLst>
                                    <p:cond delay="2000"/>
                                  </p:stCondLst>
                                  <p:childTnLst>
                                    <p:set>
                                      <p:cBhvr>
                                        <p:cTn id="33" dur="1" fill="hold">
                                          <p:stCondLst>
                                            <p:cond delay="0"/>
                                          </p:stCondLst>
                                        </p:cTn>
                                        <p:tgtEl>
                                          <p:spTgt spid="21"/>
                                        </p:tgtEl>
                                        <p:attrNameLst>
                                          <p:attrName>style.visibility</p:attrName>
                                        </p:attrNameLst>
                                      </p:cBhvr>
                                      <p:to>
                                        <p:strVal val="visible"/>
                                      </p:to>
                                    </p:set>
                                    <p:animEffect transition="in" filter="wipe(right)">
                                      <p:cBhvr>
                                        <p:cTn id="34" dur="500"/>
                                        <p:tgtEl>
                                          <p:spTgt spid="21"/>
                                        </p:tgtEl>
                                      </p:cBhvr>
                                    </p:animEffect>
                                  </p:childTnLst>
                                </p:cTn>
                              </p:par>
                              <p:par>
                                <p:cTn id="35" presetID="53" presetClass="entr" presetSubtype="16" fill="hold" grpId="0" nodeType="withEffect">
                                  <p:stCondLst>
                                    <p:cond delay="1000"/>
                                  </p:stCondLst>
                                  <p:childTnLst>
                                    <p:set>
                                      <p:cBhvr>
                                        <p:cTn id="36" dur="1" fill="hold">
                                          <p:stCondLst>
                                            <p:cond delay="0"/>
                                          </p:stCondLst>
                                        </p:cTn>
                                        <p:tgtEl>
                                          <p:spTgt spid="26"/>
                                        </p:tgtEl>
                                        <p:attrNameLst>
                                          <p:attrName>style.visibility</p:attrName>
                                        </p:attrNameLst>
                                      </p:cBhvr>
                                      <p:to>
                                        <p:strVal val="visible"/>
                                      </p:to>
                                    </p:set>
                                    <p:anim calcmode="lin" valueType="num">
                                      <p:cBhvr>
                                        <p:cTn id="37" dur="500" fill="hold"/>
                                        <p:tgtEl>
                                          <p:spTgt spid="26"/>
                                        </p:tgtEl>
                                        <p:attrNameLst>
                                          <p:attrName>ppt_w</p:attrName>
                                        </p:attrNameLst>
                                      </p:cBhvr>
                                      <p:tavLst>
                                        <p:tav tm="0">
                                          <p:val>
                                            <p:fltVal val="0"/>
                                          </p:val>
                                        </p:tav>
                                        <p:tav tm="100000">
                                          <p:val>
                                            <p:strVal val="#ppt_w"/>
                                          </p:val>
                                        </p:tav>
                                      </p:tavLst>
                                    </p:anim>
                                    <p:anim calcmode="lin" valueType="num">
                                      <p:cBhvr>
                                        <p:cTn id="38" dur="500" fill="hold"/>
                                        <p:tgtEl>
                                          <p:spTgt spid="26"/>
                                        </p:tgtEl>
                                        <p:attrNameLst>
                                          <p:attrName>ppt_h</p:attrName>
                                        </p:attrNameLst>
                                      </p:cBhvr>
                                      <p:tavLst>
                                        <p:tav tm="0">
                                          <p:val>
                                            <p:fltVal val="0"/>
                                          </p:val>
                                        </p:tav>
                                        <p:tav tm="100000">
                                          <p:val>
                                            <p:strVal val="#ppt_h"/>
                                          </p:val>
                                        </p:tav>
                                      </p:tavLst>
                                    </p:anim>
                                    <p:animEffect transition="in" filter="fade">
                                      <p:cBhvr>
                                        <p:cTn id="39" dur="500"/>
                                        <p:tgtEl>
                                          <p:spTgt spid="26"/>
                                        </p:tgtEl>
                                      </p:cBhvr>
                                    </p:animEffect>
                                  </p:childTnLst>
                                </p:cTn>
                              </p:par>
                              <p:par>
                                <p:cTn id="40" presetID="53" presetClass="entr" presetSubtype="16" fill="hold" grpId="0" nodeType="withEffect">
                                  <p:stCondLst>
                                    <p:cond delay="1500"/>
                                  </p:stCondLst>
                                  <p:childTnLst>
                                    <p:set>
                                      <p:cBhvr>
                                        <p:cTn id="41" dur="1" fill="hold">
                                          <p:stCondLst>
                                            <p:cond delay="0"/>
                                          </p:stCondLst>
                                        </p:cTn>
                                        <p:tgtEl>
                                          <p:spTgt spid="194"/>
                                        </p:tgtEl>
                                        <p:attrNameLst>
                                          <p:attrName>style.visibility</p:attrName>
                                        </p:attrNameLst>
                                      </p:cBhvr>
                                      <p:to>
                                        <p:strVal val="visible"/>
                                      </p:to>
                                    </p:set>
                                    <p:anim calcmode="lin" valueType="num">
                                      <p:cBhvr>
                                        <p:cTn id="42" dur="500" fill="hold"/>
                                        <p:tgtEl>
                                          <p:spTgt spid="194"/>
                                        </p:tgtEl>
                                        <p:attrNameLst>
                                          <p:attrName>ppt_w</p:attrName>
                                        </p:attrNameLst>
                                      </p:cBhvr>
                                      <p:tavLst>
                                        <p:tav tm="0">
                                          <p:val>
                                            <p:fltVal val="0"/>
                                          </p:val>
                                        </p:tav>
                                        <p:tav tm="100000">
                                          <p:val>
                                            <p:strVal val="#ppt_w"/>
                                          </p:val>
                                        </p:tav>
                                      </p:tavLst>
                                    </p:anim>
                                    <p:anim calcmode="lin" valueType="num">
                                      <p:cBhvr>
                                        <p:cTn id="43" dur="500" fill="hold"/>
                                        <p:tgtEl>
                                          <p:spTgt spid="194"/>
                                        </p:tgtEl>
                                        <p:attrNameLst>
                                          <p:attrName>ppt_h</p:attrName>
                                        </p:attrNameLst>
                                      </p:cBhvr>
                                      <p:tavLst>
                                        <p:tav tm="0">
                                          <p:val>
                                            <p:fltVal val="0"/>
                                          </p:val>
                                        </p:tav>
                                        <p:tav tm="100000">
                                          <p:val>
                                            <p:strVal val="#ppt_h"/>
                                          </p:val>
                                        </p:tav>
                                      </p:tavLst>
                                    </p:anim>
                                    <p:animEffect transition="in" filter="fade">
                                      <p:cBhvr>
                                        <p:cTn id="44" dur="500"/>
                                        <p:tgtEl>
                                          <p:spTgt spid="194"/>
                                        </p:tgtEl>
                                      </p:cBhvr>
                                    </p:animEffect>
                                  </p:childTnLst>
                                </p:cTn>
                              </p:par>
                              <p:par>
                                <p:cTn id="45" presetID="53" presetClass="entr" presetSubtype="16" fill="hold" grpId="0" nodeType="withEffect">
                                  <p:stCondLst>
                                    <p:cond delay="1900"/>
                                  </p:stCondLst>
                                  <p:childTnLst>
                                    <p:set>
                                      <p:cBhvr>
                                        <p:cTn id="46" dur="1" fill="hold">
                                          <p:stCondLst>
                                            <p:cond delay="0"/>
                                          </p:stCondLst>
                                        </p:cTn>
                                        <p:tgtEl>
                                          <p:spTgt spid="195"/>
                                        </p:tgtEl>
                                        <p:attrNameLst>
                                          <p:attrName>style.visibility</p:attrName>
                                        </p:attrNameLst>
                                      </p:cBhvr>
                                      <p:to>
                                        <p:strVal val="visible"/>
                                      </p:to>
                                    </p:set>
                                    <p:anim calcmode="lin" valueType="num">
                                      <p:cBhvr>
                                        <p:cTn id="47" dur="500" fill="hold"/>
                                        <p:tgtEl>
                                          <p:spTgt spid="195"/>
                                        </p:tgtEl>
                                        <p:attrNameLst>
                                          <p:attrName>ppt_w</p:attrName>
                                        </p:attrNameLst>
                                      </p:cBhvr>
                                      <p:tavLst>
                                        <p:tav tm="0">
                                          <p:val>
                                            <p:fltVal val="0"/>
                                          </p:val>
                                        </p:tav>
                                        <p:tav tm="100000">
                                          <p:val>
                                            <p:strVal val="#ppt_w"/>
                                          </p:val>
                                        </p:tav>
                                      </p:tavLst>
                                    </p:anim>
                                    <p:anim calcmode="lin" valueType="num">
                                      <p:cBhvr>
                                        <p:cTn id="48" dur="500" fill="hold"/>
                                        <p:tgtEl>
                                          <p:spTgt spid="195"/>
                                        </p:tgtEl>
                                        <p:attrNameLst>
                                          <p:attrName>ppt_h</p:attrName>
                                        </p:attrNameLst>
                                      </p:cBhvr>
                                      <p:tavLst>
                                        <p:tav tm="0">
                                          <p:val>
                                            <p:fltVal val="0"/>
                                          </p:val>
                                        </p:tav>
                                        <p:tav tm="100000">
                                          <p:val>
                                            <p:strVal val="#ppt_h"/>
                                          </p:val>
                                        </p:tav>
                                      </p:tavLst>
                                    </p:anim>
                                    <p:animEffect transition="in" filter="fade">
                                      <p:cBhvr>
                                        <p:cTn id="49" dur="500"/>
                                        <p:tgtEl>
                                          <p:spTgt spid="195"/>
                                        </p:tgtEl>
                                      </p:cBhvr>
                                    </p:animEffect>
                                  </p:childTnLst>
                                </p:cTn>
                              </p:par>
                              <p:par>
                                <p:cTn id="50" presetID="53" presetClass="entr" presetSubtype="16" fill="hold" grpId="0" nodeType="withEffect">
                                  <p:stCondLst>
                                    <p:cond delay="1400"/>
                                  </p:stCondLst>
                                  <p:childTnLst>
                                    <p:set>
                                      <p:cBhvr>
                                        <p:cTn id="51" dur="1" fill="hold">
                                          <p:stCondLst>
                                            <p:cond delay="0"/>
                                          </p:stCondLst>
                                        </p:cTn>
                                        <p:tgtEl>
                                          <p:spTgt spid="193"/>
                                        </p:tgtEl>
                                        <p:attrNameLst>
                                          <p:attrName>style.visibility</p:attrName>
                                        </p:attrNameLst>
                                      </p:cBhvr>
                                      <p:to>
                                        <p:strVal val="visible"/>
                                      </p:to>
                                    </p:set>
                                    <p:anim calcmode="lin" valueType="num">
                                      <p:cBhvr>
                                        <p:cTn id="52" dur="500" fill="hold"/>
                                        <p:tgtEl>
                                          <p:spTgt spid="193"/>
                                        </p:tgtEl>
                                        <p:attrNameLst>
                                          <p:attrName>ppt_w</p:attrName>
                                        </p:attrNameLst>
                                      </p:cBhvr>
                                      <p:tavLst>
                                        <p:tav tm="0">
                                          <p:val>
                                            <p:fltVal val="0"/>
                                          </p:val>
                                        </p:tav>
                                        <p:tav tm="100000">
                                          <p:val>
                                            <p:strVal val="#ppt_w"/>
                                          </p:val>
                                        </p:tav>
                                      </p:tavLst>
                                    </p:anim>
                                    <p:anim calcmode="lin" valueType="num">
                                      <p:cBhvr>
                                        <p:cTn id="53" dur="500" fill="hold"/>
                                        <p:tgtEl>
                                          <p:spTgt spid="193"/>
                                        </p:tgtEl>
                                        <p:attrNameLst>
                                          <p:attrName>ppt_h</p:attrName>
                                        </p:attrNameLst>
                                      </p:cBhvr>
                                      <p:tavLst>
                                        <p:tav tm="0">
                                          <p:val>
                                            <p:fltVal val="0"/>
                                          </p:val>
                                        </p:tav>
                                        <p:tav tm="100000">
                                          <p:val>
                                            <p:strVal val="#ppt_h"/>
                                          </p:val>
                                        </p:tav>
                                      </p:tavLst>
                                    </p:anim>
                                    <p:animEffect transition="in" filter="fade">
                                      <p:cBhvr>
                                        <p:cTn id="54" dur="500"/>
                                        <p:tgtEl>
                                          <p:spTgt spid="193"/>
                                        </p:tgtEl>
                                      </p:cBhvr>
                                    </p:animEffect>
                                  </p:childTnLst>
                                </p:cTn>
                              </p:par>
                              <p:par>
                                <p:cTn id="55" presetID="53" presetClass="entr" presetSubtype="16" fill="hold" grpId="0" nodeType="withEffect">
                                  <p:stCondLst>
                                    <p:cond delay="2200"/>
                                  </p:stCondLst>
                                  <p:childTnLst>
                                    <p:set>
                                      <p:cBhvr>
                                        <p:cTn id="56" dur="1" fill="hold">
                                          <p:stCondLst>
                                            <p:cond delay="0"/>
                                          </p:stCondLst>
                                        </p:cTn>
                                        <p:tgtEl>
                                          <p:spTgt spid="196"/>
                                        </p:tgtEl>
                                        <p:attrNameLst>
                                          <p:attrName>style.visibility</p:attrName>
                                        </p:attrNameLst>
                                      </p:cBhvr>
                                      <p:to>
                                        <p:strVal val="visible"/>
                                      </p:to>
                                    </p:set>
                                    <p:anim calcmode="lin" valueType="num">
                                      <p:cBhvr>
                                        <p:cTn id="57" dur="500" fill="hold"/>
                                        <p:tgtEl>
                                          <p:spTgt spid="196"/>
                                        </p:tgtEl>
                                        <p:attrNameLst>
                                          <p:attrName>ppt_w</p:attrName>
                                        </p:attrNameLst>
                                      </p:cBhvr>
                                      <p:tavLst>
                                        <p:tav tm="0">
                                          <p:val>
                                            <p:fltVal val="0"/>
                                          </p:val>
                                        </p:tav>
                                        <p:tav tm="100000">
                                          <p:val>
                                            <p:strVal val="#ppt_w"/>
                                          </p:val>
                                        </p:tav>
                                      </p:tavLst>
                                    </p:anim>
                                    <p:anim calcmode="lin" valueType="num">
                                      <p:cBhvr>
                                        <p:cTn id="58" dur="500" fill="hold"/>
                                        <p:tgtEl>
                                          <p:spTgt spid="196"/>
                                        </p:tgtEl>
                                        <p:attrNameLst>
                                          <p:attrName>ppt_h</p:attrName>
                                        </p:attrNameLst>
                                      </p:cBhvr>
                                      <p:tavLst>
                                        <p:tav tm="0">
                                          <p:val>
                                            <p:fltVal val="0"/>
                                          </p:val>
                                        </p:tav>
                                        <p:tav tm="100000">
                                          <p:val>
                                            <p:strVal val="#ppt_h"/>
                                          </p:val>
                                        </p:tav>
                                      </p:tavLst>
                                    </p:anim>
                                    <p:animEffect transition="in" filter="fade">
                                      <p:cBhvr>
                                        <p:cTn id="59" dur="500"/>
                                        <p:tgtEl>
                                          <p:spTgt spid="196"/>
                                        </p:tgtEl>
                                      </p:cBhvr>
                                    </p:animEffect>
                                  </p:childTnLst>
                                </p:cTn>
                              </p:par>
                              <p:par>
                                <p:cTn id="60" presetID="2" presetClass="entr" presetSubtype="8" decel="100000" fill="hold" grpId="0" nodeType="withEffect">
                                  <p:stCondLst>
                                    <p:cond delay="100"/>
                                  </p:stCondLst>
                                  <p:childTnLst>
                                    <p:set>
                                      <p:cBhvr>
                                        <p:cTn id="61" dur="1" fill="hold">
                                          <p:stCondLst>
                                            <p:cond delay="0"/>
                                          </p:stCondLst>
                                        </p:cTn>
                                        <p:tgtEl>
                                          <p:spTgt spid="198"/>
                                        </p:tgtEl>
                                        <p:attrNameLst>
                                          <p:attrName>style.visibility</p:attrName>
                                        </p:attrNameLst>
                                      </p:cBhvr>
                                      <p:to>
                                        <p:strVal val="visible"/>
                                      </p:to>
                                    </p:set>
                                    <p:anim calcmode="lin" valueType="num">
                                      <p:cBhvr additive="base">
                                        <p:cTn id="62" dur="500" fill="hold"/>
                                        <p:tgtEl>
                                          <p:spTgt spid="198"/>
                                        </p:tgtEl>
                                        <p:attrNameLst>
                                          <p:attrName>ppt_x</p:attrName>
                                        </p:attrNameLst>
                                      </p:cBhvr>
                                      <p:tavLst>
                                        <p:tav tm="0">
                                          <p:val>
                                            <p:strVal val="0-#ppt_w/2"/>
                                          </p:val>
                                        </p:tav>
                                        <p:tav tm="100000">
                                          <p:val>
                                            <p:strVal val="#ppt_x"/>
                                          </p:val>
                                        </p:tav>
                                      </p:tavLst>
                                    </p:anim>
                                    <p:anim calcmode="lin" valueType="num">
                                      <p:cBhvr additive="base">
                                        <p:cTn id="63" dur="500" fill="hold"/>
                                        <p:tgtEl>
                                          <p:spTgt spid="198"/>
                                        </p:tgtEl>
                                        <p:attrNameLst>
                                          <p:attrName>ppt_y</p:attrName>
                                        </p:attrNameLst>
                                      </p:cBhvr>
                                      <p:tavLst>
                                        <p:tav tm="0">
                                          <p:val>
                                            <p:strVal val="#ppt_y"/>
                                          </p:val>
                                        </p:tav>
                                        <p:tav tm="100000">
                                          <p:val>
                                            <p:strVal val="#ppt_y"/>
                                          </p:val>
                                        </p:tav>
                                      </p:tavLst>
                                    </p:anim>
                                  </p:childTnLst>
                                </p:cTn>
                              </p:par>
                              <p:par>
                                <p:cTn id="64" presetID="2" presetClass="entr" presetSubtype="8" decel="100000" fill="hold" grpId="0" nodeType="withEffect">
                                  <p:stCondLst>
                                    <p:cond delay="400"/>
                                  </p:stCondLst>
                                  <p:childTnLst>
                                    <p:set>
                                      <p:cBhvr>
                                        <p:cTn id="65" dur="1" fill="hold">
                                          <p:stCondLst>
                                            <p:cond delay="0"/>
                                          </p:stCondLst>
                                        </p:cTn>
                                        <p:tgtEl>
                                          <p:spTgt spid="201"/>
                                        </p:tgtEl>
                                        <p:attrNameLst>
                                          <p:attrName>style.visibility</p:attrName>
                                        </p:attrNameLst>
                                      </p:cBhvr>
                                      <p:to>
                                        <p:strVal val="visible"/>
                                      </p:to>
                                    </p:set>
                                    <p:anim calcmode="lin" valueType="num">
                                      <p:cBhvr additive="base">
                                        <p:cTn id="66" dur="500" fill="hold"/>
                                        <p:tgtEl>
                                          <p:spTgt spid="201"/>
                                        </p:tgtEl>
                                        <p:attrNameLst>
                                          <p:attrName>ppt_x</p:attrName>
                                        </p:attrNameLst>
                                      </p:cBhvr>
                                      <p:tavLst>
                                        <p:tav tm="0">
                                          <p:val>
                                            <p:strVal val="0-#ppt_w/2"/>
                                          </p:val>
                                        </p:tav>
                                        <p:tav tm="100000">
                                          <p:val>
                                            <p:strVal val="#ppt_x"/>
                                          </p:val>
                                        </p:tav>
                                      </p:tavLst>
                                    </p:anim>
                                    <p:anim calcmode="lin" valueType="num">
                                      <p:cBhvr additive="base">
                                        <p:cTn id="67" dur="500" fill="hold"/>
                                        <p:tgtEl>
                                          <p:spTgt spid="201"/>
                                        </p:tgtEl>
                                        <p:attrNameLst>
                                          <p:attrName>ppt_y</p:attrName>
                                        </p:attrNameLst>
                                      </p:cBhvr>
                                      <p:tavLst>
                                        <p:tav tm="0">
                                          <p:val>
                                            <p:strVal val="#ppt_y"/>
                                          </p:val>
                                        </p:tav>
                                        <p:tav tm="100000">
                                          <p:val>
                                            <p:strVal val="#ppt_y"/>
                                          </p:val>
                                        </p:tav>
                                      </p:tavLst>
                                    </p:anim>
                                  </p:childTnLst>
                                </p:cTn>
                              </p:par>
                              <p:par>
                                <p:cTn id="68" presetID="5" presetClass="entr" presetSubtype="10" fill="hold" nodeType="withEffect">
                                  <p:stCondLst>
                                    <p:cond delay="0"/>
                                  </p:stCondLst>
                                  <p:childTnLst>
                                    <p:set>
                                      <p:cBhvr>
                                        <p:cTn id="69" dur="1" fill="hold">
                                          <p:stCondLst>
                                            <p:cond delay="0"/>
                                          </p:stCondLst>
                                        </p:cTn>
                                        <p:tgtEl>
                                          <p:spTgt spid="2"/>
                                        </p:tgtEl>
                                        <p:attrNameLst>
                                          <p:attrName>style.visibility</p:attrName>
                                        </p:attrNameLst>
                                      </p:cBhvr>
                                      <p:to>
                                        <p:strVal val="visible"/>
                                      </p:to>
                                    </p:set>
                                    <p:animEffect transition="in" filter="checkerboard(across)">
                                      <p:cBhvr>
                                        <p:cTn id="70"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animBg="1"/>
      <p:bldP spid="17" grpId="0" animBg="1"/>
      <p:bldP spid="18" grpId="0" animBg="1"/>
      <p:bldP spid="19" grpId="0" animBg="1"/>
      <p:bldP spid="20" grpId="0" animBg="1"/>
      <p:bldP spid="21" grpId="0" animBg="1"/>
      <p:bldP spid="22" grpId="0" animBg="1"/>
      <p:bldP spid="23" grpId="0" animBg="1"/>
      <p:bldP spid="24" grpId="0" animBg="1"/>
      <p:bldP spid="191" grpId="0"/>
      <p:bldP spid="26" grpId="0" animBg="1"/>
      <p:bldP spid="193" grpId="0" animBg="1"/>
      <p:bldP spid="194" grpId="0" animBg="1"/>
      <p:bldP spid="195" grpId="0" animBg="1"/>
      <p:bldP spid="196" grpId="0" animBg="1"/>
      <p:bldP spid="198" grpId="0"/>
      <p:bldP spid="201"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reeform 6" hidden="1"/>
          <p:cNvSpPr/>
          <p:nvPr/>
        </p:nvSpPr>
        <p:spPr bwMode="auto">
          <a:xfrm>
            <a:off x="2322407" y="2712798"/>
            <a:ext cx="924272" cy="916898"/>
          </a:xfrm>
          <a:custGeom>
            <a:avLst/>
            <a:gdLst>
              <a:gd name="T0" fmla="*/ 2 w 159"/>
              <a:gd name="T1" fmla="*/ 0 h 158"/>
              <a:gd name="T2" fmla="*/ 0 w 159"/>
              <a:gd name="T3" fmla="*/ 0 h 158"/>
              <a:gd name="T4" fmla="*/ 0 w 159"/>
              <a:gd name="T5" fmla="*/ 6 h 158"/>
              <a:gd name="T6" fmla="*/ 0 w 159"/>
              <a:gd name="T7" fmla="*/ 106 h 158"/>
              <a:gd name="T8" fmla="*/ 0 w 159"/>
              <a:gd name="T9" fmla="*/ 158 h 158"/>
              <a:gd name="T10" fmla="*/ 159 w 159"/>
              <a:gd name="T11" fmla="*/ 158 h 158"/>
              <a:gd name="T12" fmla="*/ 159 w 159"/>
              <a:gd name="T13" fmla="*/ 157 h 158"/>
              <a:gd name="T14" fmla="*/ 2 w 159"/>
              <a:gd name="T15" fmla="*/ 0 h 15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59" h="158">
                <a:moveTo>
                  <a:pt x="2" y="0"/>
                </a:moveTo>
                <a:cubicBezTo>
                  <a:pt x="1" y="0"/>
                  <a:pt x="1" y="0"/>
                  <a:pt x="0" y="0"/>
                </a:cubicBezTo>
                <a:cubicBezTo>
                  <a:pt x="0" y="6"/>
                  <a:pt x="0" y="6"/>
                  <a:pt x="0" y="6"/>
                </a:cubicBezTo>
                <a:cubicBezTo>
                  <a:pt x="0" y="106"/>
                  <a:pt x="0" y="106"/>
                  <a:pt x="0" y="106"/>
                </a:cubicBezTo>
                <a:cubicBezTo>
                  <a:pt x="0" y="158"/>
                  <a:pt x="0" y="158"/>
                  <a:pt x="0" y="158"/>
                </a:cubicBezTo>
                <a:cubicBezTo>
                  <a:pt x="159" y="158"/>
                  <a:pt x="159" y="158"/>
                  <a:pt x="159" y="158"/>
                </a:cubicBezTo>
                <a:cubicBezTo>
                  <a:pt x="159" y="157"/>
                  <a:pt x="159" y="157"/>
                  <a:pt x="159" y="157"/>
                </a:cubicBezTo>
                <a:cubicBezTo>
                  <a:pt x="159" y="70"/>
                  <a:pt x="89" y="0"/>
                  <a:pt x="2" y="0"/>
                </a:cubicBezTo>
                <a:close/>
              </a:path>
            </a:pathLst>
          </a:custGeom>
          <a:solidFill>
            <a:schemeClr val="bg1">
              <a:lumMod val="85000"/>
            </a:schemeClr>
          </a:solidFill>
          <a:ln>
            <a:noFill/>
          </a:ln>
        </p:spPr>
        <p:txBody>
          <a:bodyPr vert="horz" wrap="square" lIns="91440" tIns="45720" rIns="91440" bIns="45720" numCol="1" anchor="t" anchorCtr="0" compatLnSpc="1"/>
          <a:lstStyle/>
          <a:p>
            <a:endParaRPr lang="zh-CN" altLang="en-US"/>
          </a:p>
        </p:txBody>
      </p:sp>
      <p:sp>
        <p:nvSpPr>
          <p:cNvPr id="3" name="矩形 2"/>
          <p:cNvSpPr/>
          <p:nvPr/>
        </p:nvSpPr>
        <p:spPr>
          <a:xfrm>
            <a:off x="4414375" y="1412776"/>
            <a:ext cx="1908677" cy="1908677"/>
          </a:xfrm>
          <a:prstGeom prst="rect">
            <a:avLst/>
          </a:prstGeom>
          <a:solidFill>
            <a:srgbClr val="53D2FF">
              <a:alpha val="60000"/>
            </a:srgbClr>
          </a:solidFill>
          <a:ln>
            <a:noFill/>
          </a:ln>
          <a:effectLst>
            <a:outerShdw blurRad="254000" algn="ctr" rotWithShape="0">
              <a:srgbClr val="53D2FF">
                <a:alpha val="80000"/>
              </a:srgbClr>
            </a:outerShdw>
          </a:effectLst>
        </p:spPr>
        <p:style>
          <a:lnRef idx="2">
            <a:schemeClr val="accent1">
              <a:shade val="50000"/>
            </a:schemeClr>
          </a:lnRef>
          <a:fillRef idx="1">
            <a:schemeClr val="accent1"/>
          </a:fillRef>
          <a:effectRef idx="0">
            <a:schemeClr val="accent1"/>
          </a:effectRef>
          <a:fontRef idx="minor">
            <a:schemeClr val="lt1"/>
          </a:fontRef>
        </p:style>
        <p:txBody>
          <a:bodyPr lIns="180000" rIns="180000" rtlCol="0" anchor="ctr"/>
          <a:lstStyle/>
          <a:p>
            <a:pPr>
              <a:lnSpc>
                <a:spcPts val="2000"/>
              </a:lnSpc>
            </a:pPr>
            <a:r>
              <a:rPr lang="en-US" altLang="zh-CN" sz="1600" b="1" dirty="0">
                <a:sym typeface="+mn-ea"/>
              </a:rPr>
              <a:t>Try to sell the goods which fit the local people's habit</a:t>
            </a:r>
            <a:endParaRPr lang="zh-CN" altLang="en-US" sz="1600" b="1">
              <a:solidFill>
                <a:schemeClr val="bg1"/>
              </a:solidFill>
            </a:endParaRPr>
          </a:p>
        </p:txBody>
      </p:sp>
      <p:pic>
        <p:nvPicPr>
          <p:cNvPr id="42" name="Picture 2" descr="C:\Users\10161\Pictures\Saved Pictures\166908260.jpg166908260"/>
          <p:cNvPicPr>
            <a:picLocks noChangeAspect="1" noChangeArrowheads="1"/>
          </p:cNvPicPr>
          <p:nvPr/>
        </p:nvPicPr>
        <p:blipFill rotWithShape="1">
          <a:blip r:embed="rId1"/>
          <a:srcRect/>
          <a:stretch>
            <a:fillRect/>
          </a:stretch>
        </p:blipFill>
        <p:spPr bwMode="auto">
          <a:xfrm>
            <a:off x="730885" y="1412875"/>
            <a:ext cx="3269615" cy="4032885"/>
          </a:xfrm>
          <a:prstGeom prst="rect">
            <a:avLst/>
          </a:prstGeom>
          <a:noFill/>
          <a:extLst>
            <a:ext uri="{909E8E84-426E-40DD-AFC4-6F175D3DCCD1}">
              <a14:hiddenFill xmlns:a14="http://schemas.microsoft.com/office/drawing/2010/main">
                <a:solidFill>
                  <a:srgbClr val="FFFFFF"/>
                </a:solidFill>
              </a14:hiddenFill>
            </a:ext>
          </a:extLst>
        </p:spPr>
      </p:pic>
      <p:pic>
        <p:nvPicPr>
          <p:cNvPr id="44" name="图片 43" descr="C:\Users\10161\Pictures\Saved Pictures\timg.jpgtimg"/>
          <p:cNvPicPr>
            <a:picLocks noChangeAspect="1" noChangeArrowheads="1"/>
          </p:cNvPicPr>
          <p:nvPr/>
        </p:nvPicPr>
        <p:blipFill>
          <a:blip r:embed="rId2"/>
          <a:srcRect/>
          <a:stretch>
            <a:fillRect/>
          </a:stretch>
        </p:blipFill>
        <p:spPr bwMode="auto">
          <a:xfrm>
            <a:off x="4414520" y="3535680"/>
            <a:ext cx="1908810" cy="19075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6" name="图片 45" descr="C:\Users\10161\Pictures\Saved Pictures\u=2832819493,2035582737&amp;fm=27&amp;gp=0.jpgu=2832819493,2035582737&amp;fm=27&amp;gp=0"/>
          <p:cNvPicPr>
            <a:picLocks noChangeAspect="1" noChangeArrowheads="1"/>
          </p:cNvPicPr>
          <p:nvPr/>
        </p:nvPicPr>
        <p:blipFill>
          <a:blip r:embed="rId3"/>
          <a:srcRect/>
          <a:stretch>
            <a:fillRect/>
          </a:stretch>
        </p:blipFill>
        <p:spPr bwMode="auto">
          <a:xfrm>
            <a:off x="6736715" y="3537585"/>
            <a:ext cx="2022475" cy="1908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8" name="Picture 2" descr="C:\Users\10161\Pictures\Saved Pictures\266c71fc-027d-11e2-9e53-00144feabdc0.jpg266c71fc-027d-11e2-9e53-00144feabdc0"/>
          <p:cNvPicPr>
            <a:picLocks noChangeAspect="1" noChangeArrowheads="1"/>
          </p:cNvPicPr>
          <p:nvPr/>
        </p:nvPicPr>
        <p:blipFill rotWithShape="1">
          <a:blip r:embed="rId4"/>
          <a:srcRect/>
          <a:stretch>
            <a:fillRect/>
          </a:stretch>
        </p:blipFill>
        <p:spPr bwMode="auto">
          <a:xfrm>
            <a:off x="9131935" y="1413510"/>
            <a:ext cx="2197100" cy="1907540"/>
          </a:xfrm>
          <a:prstGeom prst="rect">
            <a:avLst/>
          </a:prstGeom>
          <a:noFill/>
          <a:extLst>
            <a:ext uri="{909E8E84-426E-40DD-AFC4-6F175D3DCCD1}">
              <a14:hiddenFill xmlns:a14="http://schemas.microsoft.com/office/drawing/2010/main">
                <a:solidFill>
                  <a:srgbClr val="FFFFFF"/>
                </a:solidFill>
              </a14:hiddenFill>
            </a:ext>
          </a:extLst>
        </p:spPr>
      </p:pic>
      <p:sp>
        <p:nvSpPr>
          <p:cNvPr id="49" name="矩形 48"/>
          <p:cNvSpPr/>
          <p:nvPr/>
        </p:nvSpPr>
        <p:spPr>
          <a:xfrm>
            <a:off x="6736715" y="1412875"/>
            <a:ext cx="2022475" cy="1908810"/>
          </a:xfrm>
          <a:prstGeom prst="rect">
            <a:avLst/>
          </a:prstGeom>
          <a:solidFill>
            <a:srgbClr val="41A0DA">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lIns="180000" rIns="180000" rtlCol="0" anchor="ctr"/>
          <a:lstStyle/>
          <a:p>
            <a:pPr>
              <a:lnSpc>
                <a:spcPts val="2000"/>
              </a:lnSpc>
            </a:pPr>
            <a:r>
              <a:rPr lang="en-US" altLang="zh-CN" sz="1600" b="1" dirty="0">
                <a:sym typeface="+mn-ea"/>
              </a:rPr>
              <a:t>Don not wait for the market to change –Just go now</a:t>
            </a:r>
            <a:endParaRPr lang="zh-CN" altLang="en-US" sz="1600" b="1">
              <a:solidFill>
                <a:schemeClr val="bg1"/>
              </a:solidFill>
            </a:endParaRPr>
          </a:p>
        </p:txBody>
      </p:sp>
      <p:sp>
        <p:nvSpPr>
          <p:cNvPr id="50" name="矩形 49"/>
          <p:cNvSpPr/>
          <p:nvPr/>
        </p:nvSpPr>
        <p:spPr>
          <a:xfrm>
            <a:off x="9131935" y="3535680"/>
            <a:ext cx="2197735" cy="1908810"/>
          </a:xfrm>
          <a:prstGeom prst="rect">
            <a:avLst/>
          </a:prstGeom>
          <a:solidFill>
            <a:srgbClr val="53D2FF">
              <a:alpha val="60000"/>
            </a:srgbClr>
          </a:solidFill>
          <a:ln>
            <a:noFill/>
          </a:ln>
          <a:effectLst>
            <a:outerShdw blurRad="254000" algn="ctr" rotWithShape="0">
              <a:srgbClr val="53D2FF">
                <a:alpha val="80000"/>
              </a:srgbClr>
            </a:outerShdw>
          </a:effectLst>
        </p:spPr>
        <p:style>
          <a:lnRef idx="2">
            <a:schemeClr val="accent1">
              <a:shade val="50000"/>
            </a:schemeClr>
          </a:lnRef>
          <a:fillRef idx="1">
            <a:schemeClr val="accent1"/>
          </a:fillRef>
          <a:effectRef idx="0">
            <a:schemeClr val="accent1"/>
          </a:effectRef>
          <a:fontRef idx="minor">
            <a:schemeClr val="lt1"/>
          </a:fontRef>
        </p:style>
        <p:txBody>
          <a:bodyPr lIns="180000" rIns="180000" rtlCol="0" anchor="ctr"/>
          <a:lstStyle/>
          <a:p>
            <a:pPr marL="0" indent="0">
              <a:buNone/>
            </a:pPr>
            <a:r>
              <a:rPr lang="en-US" altLang="zh-CN" sz="1600" b="1" dirty="0">
                <a:sym typeface="+mn-ea"/>
              </a:rPr>
              <a:t>Choose a correct timing and location</a:t>
            </a:r>
            <a:endParaRPr lang="zh-CN" altLang="en-US" sz="1600" b="1">
              <a:solidFill>
                <a:schemeClr val="bg1"/>
              </a:solidFill>
            </a:endParaRPr>
          </a:p>
        </p:txBody>
      </p:sp>
    </p:spTree>
    <p:custDataLst>
      <p:tags r:id="rId5"/>
    </p:custDataLst>
  </p:cSld>
  <p:clrMapOvr>
    <a:masterClrMapping/>
  </p:clrMapOvr>
  <mc:AlternateContent xmlns:mc="http://schemas.openxmlformats.org/markup-compatibility/2006">
    <mc:Choice xmlns:p14="http://schemas.microsoft.com/office/powerpoint/2010/main" Requires="p14">
      <p:transition spd="slow" p14:dur="1300">
        <p14:pan/>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20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0-#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par>
                                <p:cTn id="9" presetID="2" presetClass="entr" presetSubtype="8" decel="100000" fill="hold" nodeType="withEffect">
                                  <p:stCondLst>
                                    <p:cond delay="200"/>
                                  </p:stCondLst>
                                  <p:childTnLst>
                                    <p:set>
                                      <p:cBhvr>
                                        <p:cTn id="10" dur="1" fill="hold">
                                          <p:stCondLst>
                                            <p:cond delay="0"/>
                                          </p:stCondLst>
                                        </p:cTn>
                                        <p:tgtEl>
                                          <p:spTgt spid="42"/>
                                        </p:tgtEl>
                                        <p:attrNameLst>
                                          <p:attrName>style.visibility</p:attrName>
                                        </p:attrNameLst>
                                      </p:cBhvr>
                                      <p:to>
                                        <p:strVal val="visible"/>
                                      </p:to>
                                    </p:set>
                                    <p:anim calcmode="lin" valueType="num">
                                      <p:cBhvr additive="base">
                                        <p:cTn id="11" dur="500" fill="hold"/>
                                        <p:tgtEl>
                                          <p:spTgt spid="42"/>
                                        </p:tgtEl>
                                        <p:attrNameLst>
                                          <p:attrName>ppt_x</p:attrName>
                                        </p:attrNameLst>
                                      </p:cBhvr>
                                      <p:tavLst>
                                        <p:tav tm="0">
                                          <p:val>
                                            <p:strVal val="0-#ppt_w/2"/>
                                          </p:val>
                                        </p:tav>
                                        <p:tav tm="100000">
                                          <p:val>
                                            <p:strVal val="#ppt_x"/>
                                          </p:val>
                                        </p:tav>
                                      </p:tavLst>
                                    </p:anim>
                                    <p:anim calcmode="lin" valueType="num">
                                      <p:cBhvr additive="base">
                                        <p:cTn id="12" dur="500" fill="hold"/>
                                        <p:tgtEl>
                                          <p:spTgt spid="42"/>
                                        </p:tgtEl>
                                        <p:attrNameLst>
                                          <p:attrName>ppt_y</p:attrName>
                                        </p:attrNameLst>
                                      </p:cBhvr>
                                      <p:tavLst>
                                        <p:tav tm="0">
                                          <p:val>
                                            <p:strVal val="#ppt_y"/>
                                          </p:val>
                                        </p:tav>
                                        <p:tav tm="100000">
                                          <p:val>
                                            <p:strVal val="#ppt_y"/>
                                          </p:val>
                                        </p:tav>
                                      </p:tavLst>
                                    </p:anim>
                                  </p:childTnLst>
                                </p:cTn>
                              </p:par>
                              <p:par>
                                <p:cTn id="13" presetID="2" presetClass="entr" presetSubtype="8" decel="100000" fill="hold" nodeType="withEffect">
                                  <p:stCondLst>
                                    <p:cond delay="200"/>
                                  </p:stCondLst>
                                  <p:childTnLst>
                                    <p:set>
                                      <p:cBhvr>
                                        <p:cTn id="14" dur="1" fill="hold">
                                          <p:stCondLst>
                                            <p:cond delay="0"/>
                                          </p:stCondLst>
                                        </p:cTn>
                                        <p:tgtEl>
                                          <p:spTgt spid="44"/>
                                        </p:tgtEl>
                                        <p:attrNameLst>
                                          <p:attrName>style.visibility</p:attrName>
                                        </p:attrNameLst>
                                      </p:cBhvr>
                                      <p:to>
                                        <p:strVal val="visible"/>
                                      </p:to>
                                    </p:set>
                                    <p:anim calcmode="lin" valueType="num">
                                      <p:cBhvr additive="base">
                                        <p:cTn id="15" dur="500" fill="hold"/>
                                        <p:tgtEl>
                                          <p:spTgt spid="44"/>
                                        </p:tgtEl>
                                        <p:attrNameLst>
                                          <p:attrName>ppt_x</p:attrName>
                                        </p:attrNameLst>
                                      </p:cBhvr>
                                      <p:tavLst>
                                        <p:tav tm="0">
                                          <p:val>
                                            <p:strVal val="0-#ppt_w/2"/>
                                          </p:val>
                                        </p:tav>
                                        <p:tav tm="100000">
                                          <p:val>
                                            <p:strVal val="#ppt_x"/>
                                          </p:val>
                                        </p:tav>
                                      </p:tavLst>
                                    </p:anim>
                                    <p:anim calcmode="lin" valueType="num">
                                      <p:cBhvr additive="base">
                                        <p:cTn id="16" dur="500" fill="hold"/>
                                        <p:tgtEl>
                                          <p:spTgt spid="44"/>
                                        </p:tgtEl>
                                        <p:attrNameLst>
                                          <p:attrName>ppt_y</p:attrName>
                                        </p:attrNameLst>
                                      </p:cBhvr>
                                      <p:tavLst>
                                        <p:tav tm="0">
                                          <p:val>
                                            <p:strVal val="#ppt_y"/>
                                          </p:val>
                                        </p:tav>
                                        <p:tav tm="100000">
                                          <p:val>
                                            <p:strVal val="#ppt_y"/>
                                          </p:val>
                                        </p:tav>
                                      </p:tavLst>
                                    </p:anim>
                                  </p:childTnLst>
                                </p:cTn>
                              </p:par>
                              <p:par>
                                <p:cTn id="17" presetID="2" presetClass="entr" presetSubtype="8" decel="100000" fill="hold" nodeType="withEffect">
                                  <p:stCondLst>
                                    <p:cond delay="200"/>
                                  </p:stCondLst>
                                  <p:childTnLst>
                                    <p:set>
                                      <p:cBhvr>
                                        <p:cTn id="18" dur="1" fill="hold">
                                          <p:stCondLst>
                                            <p:cond delay="0"/>
                                          </p:stCondLst>
                                        </p:cTn>
                                        <p:tgtEl>
                                          <p:spTgt spid="46"/>
                                        </p:tgtEl>
                                        <p:attrNameLst>
                                          <p:attrName>style.visibility</p:attrName>
                                        </p:attrNameLst>
                                      </p:cBhvr>
                                      <p:to>
                                        <p:strVal val="visible"/>
                                      </p:to>
                                    </p:set>
                                    <p:anim calcmode="lin" valueType="num">
                                      <p:cBhvr additive="base">
                                        <p:cTn id="19" dur="500" fill="hold"/>
                                        <p:tgtEl>
                                          <p:spTgt spid="46"/>
                                        </p:tgtEl>
                                        <p:attrNameLst>
                                          <p:attrName>ppt_x</p:attrName>
                                        </p:attrNameLst>
                                      </p:cBhvr>
                                      <p:tavLst>
                                        <p:tav tm="0">
                                          <p:val>
                                            <p:strVal val="0-#ppt_w/2"/>
                                          </p:val>
                                        </p:tav>
                                        <p:tav tm="100000">
                                          <p:val>
                                            <p:strVal val="#ppt_x"/>
                                          </p:val>
                                        </p:tav>
                                      </p:tavLst>
                                    </p:anim>
                                    <p:anim calcmode="lin" valueType="num">
                                      <p:cBhvr additive="base">
                                        <p:cTn id="20" dur="500" fill="hold"/>
                                        <p:tgtEl>
                                          <p:spTgt spid="46"/>
                                        </p:tgtEl>
                                        <p:attrNameLst>
                                          <p:attrName>ppt_y</p:attrName>
                                        </p:attrNameLst>
                                      </p:cBhvr>
                                      <p:tavLst>
                                        <p:tav tm="0">
                                          <p:val>
                                            <p:strVal val="#ppt_y"/>
                                          </p:val>
                                        </p:tav>
                                        <p:tav tm="100000">
                                          <p:val>
                                            <p:strVal val="#ppt_y"/>
                                          </p:val>
                                        </p:tav>
                                      </p:tavLst>
                                    </p:anim>
                                  </p:childTnLst>
                                </p:cTn>
                              </p:par>
                              <p:par>
                                <p:cTn id="21" presetID="2" presetClass="entr" presetSubtype="8" decel="100000" fill="hold" nodeType="withEffect">
                                  <p:stCondLst>
                                    <p:cond delay="200"/>
                                  </p:stCondLst>
                                  <p:childTnLst>
                                    <p:set>
                                      <p:cBhvr>
                                        <p:cTn id="22" dur="1" fill="hold">
                                          <p:stCondLst>
                                            <p:cond delay="0"/>
                                          </p:stCondLst>
                                        </p:cTn>
                                        <p:tgtEl>
                                          <p:spTgt spid="48"/>
                                        </p:tgtEl>
                                        <p:attrNameLst>
                                          <p:attrName>style.visibility</p:attrName>
                                        </p:attrNameLst>
                                      </p:cBhvr>
                                      <p:to>
                                        <p:strVal val="visible"/>
                                      </p:to>
                                    </p:set>
                                    <p:anim calcmode="lin" valueType="num">
                                      <p:cBhvr additive="base">
                                        <p:cTn id="23" dur="500" fill="hold"/>
                                        <p:tgtEl>
                                          <p:spTgt spid="48"/>
                                        </p:tgtEl>
                                        <p:attrNameLst>
                                          <p:attrName>ppt_x</p:attrName>
                                        </p:attrNameLst>
                                      </p:cBhvr>
                                      <p:tavLst>
                                        <p:tav tm="0">
                                          <p:val>
                                            <p:strVal val="0-#ppt_w/2"/>
                                          </p:val>
                                        </p:tav>
                                        <p:tav tm="100000">
                                          <p:val>
                                            <p:strVal val="#ppt_x"/>
                                          </p:val>
                                        </p:tav>
                                      </p:tavLst>
                                    </p:anim>
                                    <p:anim calcmode="lin" valueType="num">
                                      <p:cBhvr additive="base">
                                        <p:cTn id="24" dur="500" fill="hold"/>
                                        <p:tgtEl>
                                          <p:spTgt spid="48"/>
                                        </p:tgtEl>
                                        <p:attrNameLst>
                                          <p:attrName>ppt_y</p:attrName>
                                        </p:attrNameLst>
                                      </p:cBhvr>
                                      <p:tavLst>
                                        <p:tav tm="0">
                                          <p:val>
                                            <p:strVal val="#ppt_y"/>
                                          </p:val>
                                        </p:tav>
                                        <p:tav tm="100000">
                                          <p:val>
                                            <p:strVal val="#ppt_y"/>
                                          </p:val>
                                        </p:tav>
                                      </p:tavLst>
                                    </p:anim>
                                  </p:childTnLst>
                                </p:cTn>
                              </p:par>
                              <p:par>
                                <p:cTn id="25" presetID="2" presetClass="entr" presetSubtype="8" decel="100000" fill="hold" grpId="0" nodeType="withEffect">
                                  <p:stCondLst>
                                    <p:cond delay="200"/>
                                  </p:stCondLst>
                                  <p:childTnLst>
                                    <p:set>
                                      <p:cBhvr>
                                        <p:cTn id="26" dur="1" fill="hold">
                                          <p:stCondLst>
                                            <p:cond delay="0"/>
                                          </p:stCondLst>
                                        </p:cTn>
                                        <p:tgtEl>
                                          <p:spTgt spid="49"/>
                                        </p:tgtEl>
                                        <p:attrNameLst>
                                          <p:attrName>style.visibility</p:attrName>
                                        </p:attrNameLst>
                                      </p:cBhvr>
                                      <p:to>
                                        <p:strVal val="visible"/>
                                      </p:to>
                                    </p:set>
                                    <p:anim calcmode="lin" valueType="num">
                                      <p:cBhvr additive="base">
                                        <p:cTn id="27" dur="500" fill="hold"/>
                                        <p:tgtEl>
                                          <p:spTgt spid="49"/>
                                        </p:tgtEl>
                                        <p:attrNameLst>
                                          <p:attrName>ppt_x</p:attrName>
                                        </p:attrNameLst>
                                      </p:cBhvr>
                                      <p:tavLst>
                                        <p:tav tm="0">
                                          <p:val>
                                            <p:strVal val="0-#ppt_w/2"/>
                                          </p:val>
                                        </p:tav>
                                        <p:tav tm="100000">
                                          <p:val>
                                            <p:strVal val="#ppt_x"/>
                                          </p:val>
                                        </p:tav>
                                      </p:tavLst>
                                    </p:anim>
                                    <p:anim calcmode="lin" valueType="num">
                                      <p:cBhvr additive="base">
                                        <p:cTn id="28" dur="500" fill="hold"/>
                                        <p:tgtEl>
                                          <p:spTgt spid="49"/>
                                        </p:tgtEl>
                                        <p:attrNameLst>
                                          <p:attrName>ppt_y</p:attrName>
                                        </p:attrNameLst>
                                      </p:cBhvr>
                                      <p:tavLst>
                                        <p:tav tm="0">
                                          <p:val>
                                            <p:strVal val="#ppt_y"/>
                                          </p:val>
                                        </p:tav>
                                        <p:tav tm="100000">
                                          <p:val>
                                            <p:strVal val="#ppt_y"/>
                                          </p:val>
                                        </p:tav>
                                      </p:tavLst>
                                    </p:anim>
                                  </p:childTnLst>
                                </p:cTn>
                              </p:par>
                              <p:par>
                                <p:cTn id="29" presetID="2" presetClass="entr" presetSubtype="8" decel="100000" fill="hold" grpId="0" nodeType="withEffect">
                                  <p:stCondLst>
                                    <p:cond delay="200"/>
                                  </p:stCondLst>
                                  <p:childTnLst>
                                    <p:set>
                                      <p:cBhvr>
                                        <p:cTn id="30" dur="1" fill="hold">
                                          <p:stCondLst>
                                            <p:cond delay="0"/>
                                          </p:stCondLst>
                                        </p:cTn>
                                        <p:tgtEl>
                                          <p:spTgt spid="50"/>
                                        </p:tgtEl>
                                        <p:attrNameLst>
                                          <p:attrName>style.visibility</p:attrName>
                                        </p:attrNameLst>
                                      </p:cBhvr>
                                      <p:to>
                                        <p:strVal val="visible"/>
                                      </p:to>
                                    </p:set>
                                    <p:anim calcmode="lin" valueType="num">
                                      <p:cBhvr additive="base">
                                        <p:cTn id="31" dur="500" fill="hold"/>
                                        <p:tgtEl>
                                          <p:spTgt spid="50"/>
                                        </p:tgtEl>
                                        <p:attrNameLst>
                                          <p:attrName>ppt_x</p:attrName>
                                        </p:attrNameLst>
                                      </p:cBhvr>
                                      <p:tavLst>
                                        <p:tav tm="0">
                                          <p:val>
                                            <p:strVal val="0-#ppt_w/2"/>
                                          </p:val>
                                        </p:tav>
                                        <p:tav tm="100000">
                                          <p:val>
                                            <p:strVal val="#ppt_x"/>
                                          </p:val>
                                        </p:tav>
                                      </p:tavLst>
                                    </p:anim>
                                    <p:anim calcmode="lin" valueType="num">
                                      <p:cBhvr additive="base">
                                        <p:cTn id="32" dur="500" fill="hold"/>
                                        <p:tgtEl>
                                          <p:spTgt spid="50"/>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ldLvl="0" animBg="1"/>
      <p:bldP spid="49" grpId="0" bldLvl="0" animBg="1"/>
      <p:bldP spid="50" grpId="0" bldLvl="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reeform 6" hidden="1"/>
          <p:cNvSpPr/>
          <p:nvPr/>
        </p:nvSpPr>
        <p:spPr bwMode="auto">
          <a:xfrm>
            <a:off x="2322407" y="2712798"/>
            <a:ext cx="924272" cy="916898"/>
          </a:xfrm>
          <a:custGeom>
            <a:avLst/>
            <a:gdLst>
              <a:gd name="T0" fmla="*/ 2 w 159"/>
              <a:gd name="T1" fmla="*/ 0 h 158"/>
              <a:gd name="T2" fmla="*/ 0 w 159"/>
              <a:gd name="T3" fmla="*/ 0 h 158"/>
              <a:gd name="T4" fmla="*/ 0 w 159"/>
              <a:gd name="T5" fmla="*/ 6 h 158"/>
              <a:gd name="T6" fmla="*/ 0 w 159"/>
              <a:gd name="T7" fmla="*/ 106 h 158"/>
              <a:gd name="T8" fmla="*/ 0 w 159"/>
              <a:gd name="T9" fmla="*/ 158 h 158"/>
              <a:gd name="T10" fmla="*/ 159 w 159"/>
              <a:gd name="T11" fmla="*/ 158 h 158"/>
              <a:gd name="T12" fmla="*/ 159 w 159"/>
              <a:gd name="T13" fmla="*/ 157 h 158"/>
              <a:gd name="T14" fmla="*/ 2 w 159"/>
              <a:gd name="T15" fmla="*/ 0 h 15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59" h="158">
                <a:moveTo>
                  <a:pt x="2" y="0"/>
                </a:moveTo>
                <a:cubicBezTo>
                  <a:pt x="1" y="0"/>
                  <a:pt x="1" y="0"/>
                  <a:pt x="0" y="0"/>
                </a:cubicBezTo>
                <a:cubicBezTo>
                  <a:pt x="0" y="6"/>
                  <a:pt x="0" y="6"/>
                  <a:pt x="0" y="6"/>
                </a:cubicBezTo>
                <a:cubicBezTo>
                  <a:pt x="0" y="106"/>
                  <a:pt x="0" y="106"/>
                  <a:pt x="0" y="106"/>
                </a:cubicBezTo>
                <a:cubicBezTo>
                  <a:pt x="0" y="158"/>
                  <a:pt x="0" y="158"/>
                  <a:pt x="0" y="158"/>
                </a:cubicBezTo>
                <a:cubicBezTo>
                  <a:pt x="159" y="158"/>
                  <a:pt x="159" y="158"/>
                  <a:pt x="159" y="158"/>
                </a:cubicBezTo>
                <a:cubicBezTo>
                  <a:pt x="159" y="157"/>
                  <a:pt x="159" y="157"/>
                  <a:pt x="159" y="157"/>
                </a:cubicBezTo>
                <a:cubicBezTo>
                  <a:pt x="159" y="70"/>
                  <a:pt x="89" y="0"/>
                  <a:pt x="2" y="0"/>
                </a:cubicBezTo>
                <a:close/>
              </a:path>
            </a:pathLst>
          </a:custGeom>
          <a:solidFill>
            <a:schemeClr val="bg1">
              <a:lumMod val="85000"/>
            </a:schemeClr>
          </a:solidFill>
          <a:ln>
            <a:noFill/>
          </a:ln>
        </p:spPr>
        <p:txBody>
          <a:bodyPr vert="horz" wrap="square" lIns="91440" tIns="45720" rIns="91440" bIns="45720" numCol="1" anchor="t" anchorCtr="0" compatLnSpc="1"/>
          <a:lstStyle/>
          <a:p>
            <a:endParaRPr lang="zh-CN" altLang="en-US"/>
          </a:p>
        </p:txBody>
      </p:sp>
      <p:sp>
        <p:nvSpPr>
          <p:cNvPr id="27" name="AutoShape 24"/>
          <p:cNvSpPr>
            <a:spLocks noChangeArrowheads="1"/>
          </p:cNvSpPr>
          <p:nvPr/>
        </p:nvSpPr>
        <p:spPr bwMode="auto">
          <a:xfrm>
            <a:off x="1064171" y="1366915"/>
            <a:ext cx="3590875" cy="4519734"/>
          </a:xfrm>
          <a:custGeom>
            <a:avLst/>
            <a:gdLst>
              <a:gd name="connsiteX0" fmla="*/ 0 w 10000"/>
              <a:gd name="connsiteY0" fmla="*/ 2000 h 10000"/>
              <a:gd name="connsiteX1" fmla="*/ 2000 w 10000"/>
              <a:gd name="connsiteY1" fmla="*/ 0 h 10000"/>
              <a:gd name="connsiteX2" fmla="*/ 10000 w 10000"/>
              <a:gd name="connsiteY2" fmla="*/ 0 h 10000"/>
              <a:gd name="connsiteX3" fmla="*/ 10000 w 10000"/>
              <a:gd name="connsiteY3" fmla="*/ 10000 h 10000"/>
              <a:gd name="connsiteX4" fmla="*/ 0 w 10000"/>
              <a:gd name="connsiteY4" fmla="*/ 10000 h 10000"/>
              <a:gd name="connsiteX5" fmla="*/ 0 w 10000"/>
              <a:gd name="connsiteY5" fmla="*/ 2000 h 10000"/>
              <a:gd name="connsiteX0-1" fmla="*/ 0 w 10000"/>
              <a:gd name="connsiteY0-2" fmla="*/ 2000 h 10000"/>
              <a:gd name="connsiteX1-3" fmla="*/ 974 w 10000"/>
              <a:gd name="connsiteY1-4" fmla="*/ 0 h 10000"/>
              <a:gd name="connsiteX2-5" fmla="*/ 10000 w 10000"/>
              <a:gd name="connsiteY2-6" fmla="*/ 0 h 10000"/>
              <a:gd name="connsiteX3-7" fmla="*/ 10000 w 10000"/>
              <a:gd name="connsiteY3-8" fmla="*/ 10000 h 10000"/>
              <a:gd name="connsiteX4-9" fmla="*/ 0 w 10000"/>
              <a:gd name="connsiteY4-10" fmla="*/ 10000 h 10000"/>
              <a:gd name="connsiteX5-11" fmla="*/ 0 w 10000"/>
              <a:gd name="connsiteY5-12" fmla="*/ 2000 h 10000"/>
              <a:gd name="connsiteX0-13" fmla="*/ 0 w 10000"/>
              <a:gd name="connsiteY0-14" fmla="*/ 960 h 10000"/>
              <a:gd name="connsiteX1-15" fmla="*/ 974 w 10000"/>
              <a:gd name="connsiteY1-16" fmla="*/ 0 h 10000"/>
              <a:gd name="connsiteX2-17" fmla="*/ 10000 w 10000"/>
              <a:gd name="connsiteY2-18" fmla="*/ 0 h 10000"/>
              <a:gd name="connsiteX3-19" fmla="*/ 10000 w 10000"/>
              <a:gd name="connsiteY3-20" fmla="*/ 10000 h 10000"/>
              <a:gd name="connsiteX4-21" fmla="*/ 0 w 10000"/>
              <a:gd name="connsiteY4-22" fmla="*/ 10000 h 10000"/>
              <a:gd name="connsiteX5-23" fmla="*/ 0 w 10000"/>
              <a:gd name="connsiteY5-24" fmla="*/ 960 h 10000"/>
            </a:gdLst>
            <a:ah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Lst>
            <a:rect l="l" t="t" r="r" b="b"/>
            <a:pathLst>
              <a:path w="10000" h="10000">
                <a:moveTo>
                  <a:pt x="0" y="960"/>
                </a:moveTo>
                <a:lnTo>
                  <a:pt x="974" y="0"/>
                </a:lnTo>
                <a:lnTo>
                  <a:pt x="10000" y="0"/>
                </a:lnTo>
                <a:lnTo>
                  <a:pt x="10000" y="10000"/>
                </a:lnTo>
                <a:lnTo>
                  <a:pt x="0" y="10000"/>
                </a:lnTo>
                <a:lnTo>
                  <a:pt x="0" y="960"/>
                </a:lnTo>
                <a:close/>
              </a:path>
            </a:pathLst>
          </a:custGeom>
          <a:solidFill>
            <a:srgbClr val="41A0DA">
              <a:alpha val="60000"/>
            </a:srgbClr>
          </a:solidFill>
          <a:ln>
            <a:noFill/>
          </a:ln>
          <a:effectLst>
            <a:outerShdw blurRad="254000" algn="ctr" rotWithShape="0">
              <a:srgbClr val="53D2FF">
                <a:alpha val="80000"/>
              </a:srgbClr>
            </a:outerShdw>
          </a:effectLst>
        </p:spPr>
        <p:txBody>
          <a:bodyPr wrap="none" tIns="0" bIns="684000" anchor="ctr"/>
          <a:lstStyle/>
          <a:p>
            <a:pPr lvl="0" algn="ctr"/>
            <a:endParaRPr lang="zh-CN" altLang="en-US">
              <a:solidFill>
                <a:prstClr val="white"/>
              </a:solidFill>
              <a:latin typeface="Pirulen" panose="02000807050000020004" pitchFamily="2" charset="0"/>
            </a:endParaRPr>
          </a:p>
        </p:txBody>
      </p:sp>
      <p:sp>
        <p:nvSpPr>
          <p:cNvPr id="28" name="TextBox 27"/>
          <p:cNvSpPr txBox="1"/>
          <p:nvPr/>
        </p:nvSpPr>
        <p:spPr>
          <a:xfrm>
            <a:off x="1347440" y="1602378"/>
            <a:ext cx="3024336" cy="4284980"/>
          </a:xfrm>
          <a:prstGeom prst="rect">
            <a:avLst/>
          </a:prstGeom>
          <a:noFill/>
        </p:spPr>
        <p:txBody>
          <a:bodyPr wrap="square" lIns="0" rIns="0" rtlCol="0">
            <a:spAutoFit/>
          </a:bodyPr>
          <a:lstStyle/>
          <a:p>
            <a:pPr>
              <a:lnSpc>
                <a:spcPct val="130000"/>
              </a:lnSpc>
            </a:pPr>
            <a:r>
              <a:rPr lang="en-GB" sz="1400" dirty="0">
                <a:solidFill>
                  <a:schemeClr val="bg1"/>
                </a:solidFill>
                <a:sym typeface="+mn-ea"/>
              </a:rPr>
              <a:t>Cbsnews.com. (2017). </a:t>
            </a:r>
            <a:r>
              <a:rPr lang="en-GB" sz="1400" i="1" dirty="0">
                <a:solidFill>
                  <a:schemeClr val="bg1"/>
                </a:solidFill>
                <a:sym typeface="+mn-ea"/>
              </a:rPr>
              <a:t>Why did Tesco fail in the U.S.?</a:t>
            </a:r>
            <a:r>
              <a:rPr lang="en-GB" sz="1400" dirty="0">
                <a:solidFill>
                  <a:schemeClr val="bg1"/>
                </a:solidFill>
                <a:sym typeface="+mn-ea"/>
              </a:rPr>
              <a:t>. [online] Available at: https://www.cbsnews.com/news/why-did-tesco-fail-in-the-us/ [Accessed 8 Nov. 2017].</a:t>
            </a:r>
            <a:endParaRPr lang="en-GB" sz="1400" dirty="0">
              <a:solidFill>
                <a:schemeClr val="bg1"/>
              </a:solidFill>
              <a:sym typeface="+mn-ea"/>
            </a:endParaRPr>
          </a:p>
          <a:p>
            <a:pPr>
              <a:lnSpc>
                <a:spcPct val="130000"/>
              </a:lnSpc>
            </a:pPr>
            <a:r>
              <a:rPr lang="en-GB" sz="1400" dirty="0">
                <a:solidFill>
                  <a:schemeClr val="bg1"/>
                </a:solidFill>
                <a:sym typeface="+mn-ea"/>
              </a:rPr>
              <a:t>Cbsnews.com. (2017). </a:t>
            </a:r>
            <a:r>
              <a:rPr lang="en-GB" sz="1400" i="1" dirty="0">
                <a:solidFill>
                  <a:schemeClr val="bg1"/>
                </a:solidFill>
                <a:sym typeface="+mn-ea"/>
              </a:rPr>
              <a:t>Why did Tesco fail in the U.S.?</a:t>
            </a:r>
            <a:r>
              <a:rPr lang="en-GB" sz="1400" dirty="0">
                <a:solidFill>
                  <a:schemeClr val="bg1"/>
                </a:solidFill>
                <a:sym typeface="+mn-ea"/>
              </a:rPr>
              <a:t>. [online] Available at: https://www.cbsnews.com/news/why-did-tesco-fail-in-the-us/ [Accessed 8 Nov. 2017].</a:t>
            </a:r>
            <a:endParaRPr lang="en-GB" sz="1400" dirty="0">
              <a:solidFill>
                <a:schemeClr val="bg1"/>
              </a:solidFill>
              <a:sym typeface="+mn-ea"/>
            </a:endParaRPr>
          </a:p>
          <a:p>
            <a:pPr>
              <a:lnSpc>
                <a:spcPct val="130000"/>
              </a:lnSpc>
            </a:pPr>
            <a:r>
              <a:rPr lang="en-GB" sz="1400" dirty="0">
                <a:solidFill>
                  <a:schemeClr val="bg1"/>
                </a:solidFill>
                <a:sym typeface="+mn-ea"/>
              </a:rPr>
              <a:t>Cbsnews.com. (2017). </a:t>
            </a:r>
            <a:r>
              <a:rPr lang="en-GB" sz="1400" i="1" dirty="0">
                <a:solidFill>
                  <a:schemeClr val="bg1"/>
                </a:solidFill>
                <a:sym typeface="+mn-ea"/>
              </a:rPr>
              <a:t>Why did Tesco fail in the U.S.?</a:t>
            </a:r>
            <a:r>
              <a:rPr lang="en-GB" sz="1400" dirty="0">
                <a:solidFill>
                  <a:schemeClr val="bg1"/>
                </a:solidFill>
                <a:sym typeface="+mn-ea"/>
              </a:rPr>
              <a:t>. [online] Available at: https://www.cbsnews.com/news/why-did-tesco-fail-in-the-us/ [Accessed 8 Nov. 2017].</a:t>
            </a:r>
            <a:endParaRPr lang="en-GB" altLang="en-US" sz="1400" dirty="0">
              <a:solidFill>
                <a:schemeClr val="bg1"/>
              </a:solidFill>
              <a:latin typeface="微软雅黑" panose="020B0503020204020204" pitchFamily="34" charset="-122"/>
              <a:ea typeface="微软雅黑" panose="020B0503020204020204" pitchFamily="34" charset="-122"/>
              <a:sym typeface="+mn-ea"/>
            </a:endParaRPr>
          </a:p>
        </p:txBody>
      </p:sp>
      <p:pic>
        <p:nvPicPr>
          <p:cNvPr id="29" name="图片 28" descr="C:\Users\10161\Pictures\Saved Pictures\图片1.png图片1"/>
          <p:cNvPicPr>
            <a:picLocks noChangeAspect="1"/>
          </p:cNvPicPr>
          <p:nvPr/>
        </p:nvPicPr>
        <p:blipFill>
          <a:blip r:embed="rId1"/>
          <a:srcRect/>
          <a:stretch>
            <a:fillRect/>
          </a:stretch>
        </p:blipFill>
        <p:spPr>
          <a:xfrm>
            <a:off x="4726305" y="1367155"/>
            <a:ext cx="5189220" cy="3214370"/>
          </a:xfrm>
          <a:prstGeom prst="rect">
            <a:avLst/>
          </a:prstGeom>
          <a:effectLst/>
        </p:spPr>
      </p:pic>
      <p:sp>
        <p:nvSpPr>
          <p:cNvPr id="2" name="矩形 1"/>
          <p:cNvSpPr/>
          <p:nvPr/>
        </p:nvSpPr>
        <p:spPr>
          <a:xfrm>
            <a:off x="4726489" y="4653136"/>
            <a:ext cx="5189126" cy="1233513"/>
          </a:xfrm>
          <a:custGeom>
            <a:avLst/>
            <a:gdLst/>
            <a:ahLst/>
            <a:cxnLst/>
            <a:rect l="l" t="t" r="r" b="b"/>
            <a:pathLst>
              <a:path w="5189126" h="1233513">
                <a:moveTo>
                  <a:pt x="5189123" y="616756"/>
                </a:moveTo>
                <a:lnTo>
                  <a:pt x="4572367" y="1233512"/>
                </a:lnTo>
                <a:lnTo>
                  <a:pt x="5189123" y="1233512"/>
                </a:lnTo>
                <a:close/>
                <a:moveTo>
                  <a:pt x="0" y="0"/>
                </a:moveTo>
                <a:lnTo>
                  <a:pt x="5189126" y="0"/>
                </a:lnTo>
                <a:lnTo>
                  <a:pt x="5189126" y="1233513"/>
                </a:lnTo>
                <a:lnTo>
                  <a:pt x="0" y="1233513"/>
                </a:lnTo>
                <a:close/>
              </a:path>
            </a:pathLst>
          </a:custGeom>
          <a:solidFill>
            <a:srgbClr val="53D2FF"/>
          </a:solidFill>
          <a:ln>
            <a:noFill/>
          </a:ln>
          <a:effectLst>
            <a:outerShdw blurRad="254000" algn="ctr" rotWithShape="0">
              <a:srgbClr val="53D2FF">
                <a:alpha val="80000"/>
              </a:srgbClr>
            </a:outerShdw>
          </a:effectLst>
        </p:spPr>
        <p:style>
          <a:lnRef idx="2">
            <a:schemeClr val="accent1">
              <a:shade val="50000"/>
            </a:schemeClr>
          </a:lnRef>
          <a:fillRef idx="1">
            <a:schemeClr val="accent1"/>
          </a:fillRef>
          <a:effectRef idx="0">
            <a:schemeClr val="accent1"/>
          </a:effectRef>
          <a:fontRef idx="minor">
            <a:schemeClr val="lt1"/>
          </a:fontRef>
        </p:style>
        <p:txBody>
          <a:bodyPr lIns="396000" rtlCol="0" anchor="ctr"/>
          <a:lstStyle/>
          <a:p>
            <a:r>
              <a:rPr lang="en-GB" sz="2800" dirty="0">
                <a:sym typeface="+mn-ea"/>
              </a:rPr>
              <a:t>Reference</a:t>
            </a:r>
            <a:endParaRPr lang="zh-CN" altLang="en-US" sz="2800">
              <a:latin typeface="微软雅黑" panose="020B0503020204020204" pitchFamily="34" charset="-122"/>
              <a:ea typeface="微软雅黑" panose="020B0503020204020204" pitchFamily="34" charset="-122"/>
            </a:endParaRPr>
          </a:p>
        </p:txBody>
      </p:sp>
      <p:pic>
        <p:nvPicPr>
          <p:cNvPr id="32" name="Picture 8" descr="C:\Users\Nir\Desktop\未标题-1.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903518" y="5025884"/>
            <a:ext cx="461313" cy="488015"/>
          </a:xfrm>
          <a:prstGeom prst="rect">
            <a:avLst/>
          </a:prstGeom>
          <a:noFill/>
          <a:extLst>
            <a:ext uri="{909E8E84-426E-40DD-AFC4-6F175D3DCCD1}">
              <a14:hiddenFill xmlns:a14="http://schemas.microsoft.com/office/drawing/2010/main">
                <a:solidFill>
                  <a:srgbClr val="FFFFFF"/>
                </a:solidFill>
              </a14:hiddenFill>
            </a:ext>
          </a:extLst>
        </p:spPr>
      </p:pic>
    </p:spTree>
    <p:custDataLst>
      <p:tags r:id="rId3"/>
    </p:custDataLst>
  </p:cSld>
  <p:clrMapOvr>
    <a:masterClrMapping/>
  </p:clrMapOvr>
  <mc:AlternateContent xmlns:mc="http://schemas.openxmlformats.org/markup-compatibility/2006">
    <mc:Choice xmlns:p14="http://schemas.microsoft.com/office/powerpoint/2010/main" Requires="p14">
      <p:transition spd="slow" p14:dur="1300">
        <p14:pan/>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7"/>
                                        </p:tgtEl>
                                        <p:attrNameLst>
                                          <p:attrName>style.visibility</p:attrName>
                                        </p:attrNameLst>
                                      </p:cBhvr>
                                      <p:to>
                                        <p:strVal val="visible"/>
                                      </p:to>
                                    </p:set>
                                    <p:animEffect transition="in" filter="fade">
                                      <p:cBhvr>
                                        <p:cTn id="7" dur="300"/>
                                        <p:tgtEl>
                                          <p:spTgt spid="27"/>
                                        </p:tgtEl>
                                      </p:cBhvr>
                                    </p:animEffect>
                                  </p:childTnLst>
                                </p:cTn>
                              </p:par>
                            </p:childTnLst>
                          </p:cTn>
                        </p:par>
                        <p:par>
                          <p:cTn id="8" fill="hold">
                            <p:stCondLst>
                              <p:cond delay="500"/>
                            </p:stCondLst>
                            <p:childTnLst>
                              <p:par>
                                <p:cTn id="9" presetID="10" presetClass="entr" presetSubtype="0" fill="hold" grpId="0" nodeType="afterEffect">
                                  <p:stCondLst>
                                    <p:cond delay="0"/>
                                  </p:stCondLst>
                                  <p:iterate type="lt">
                                    <p:tmPct val="10000"/>
                                  </p:iterate>
                                  <p:childTnLst>
                                    <p:set>
                                      <p:cBhvr>
                                        <p:cTn id="10" dur="1" fill="hold">
                                          <p:stCondLst>
                                            <p:cond delay="0"/>
                                          </p:stCondLst>
                                        </p:cTn>
                                        <p:tgtEl>
                                          <p:spTgt spid="28"/>
                                        </p:tgtEl>
                                        <p:attrNameLst>
                                          <p:attrName>style.visibility</p:attrName>
                                        </p:attrNameLst>
                                      </p:cBhvr>
                                      <p:to>
                                        <p:strVal val="visible"/>
                                      </p:to>
                                    </p:set>
                                    <p:animEffect transition="in" filter="fade">
                                      <p:cBhvr>
                                        <p:cTn id="11" dur="100"/>
                                        <p:tgtEl>
                                          <p:spTgt spid="28"/>
                                        </p:tgtEl>
                                      </p:cBhvr>
                                    </p:animEffect>
                                  </p:childTnLst>
                                </p:cTn>
                              </p:par>
                              <p:par>
                                <p:cTn id="12" presetID="22" presetClass="entr" presetSubtype="8" fill="hold" nodeType="withEffect">
                                  <p:stCondLst>
                                    <p:cond delay="0"/>
                                  </p:stCondLst>
                                  <p:childTnLst>
                                    <p:set>
                                      <p:cBhvr>
                                        <p:cTn id="13" dur="1" fill="hold">
                                          <p:stCondLst>
                                            <p:cond delay="0"/>
                                          </p:stCondLst>
                                        </p:cTn>
                                        <p:tgtEl>
                                          <p:spTgt spid="29"/>
                                        </p:tgtEl>
                                        <p:attrNameLst>
                                          <p:attrName>style.visibility</p:attrName>
                                        </p:attrNameLst>
                                      </p:cBhvr>
                                      <p:to>
                                        <p:strVal val="visible"/>
                                      </p:to>
                                    </p:set>
                                    <p:animEffect transition="in" filter="wipe(left)">
                                      <p:cBhvr>
                                        <p:cTn id="14" dur="500"/>
                                        <p:tgtEl>
                                          <p:spTgt spid="29"/>
                                        </p:tgtEl>
                                      </p:cBhvr>
                                    </p:animEffect>
                                  </p:childTnLst>
                                </p:cTn>
                              </p:par>
                              <p:par>
                                <p:cTn id="15" presetID="22" presetClass="entr" presetSubtype="1" fill="hold" grpId="0" nodeType="withEffect">
                                  <p:stCondLst>
                                    <p:cond delay="400"/>
                                  </p:stCondLst>
                                  <p:childTnLst>
                                    <p:set>
                                      <p:cBhvr>
                                        <p:cTn id="16" dur="1" fill="hold">
                                          <p:stCondLst>
                                            <p:cond delay="0"/>
                                          </p:stCondLst>
                                        </p:cTn>
                                        <p:tgtEl>
                                          <p:spTgt spid="2"/>
                                        </p:tgtEl>
                                        <p:attrNameLst>
                                          <p:attrName>style.visibility</p:attrName>
                                        </p:attrNameLst>
                                      </p:cBhvr>
                                      <p:to>
                                        <p:strVal val="visible"/>
                                      </p:to>
                                    </p:set>
                                    <p:animEffect transition="in" filter="wipe(up)">
                                      <p:cBhvr>
                                        <p:cTn id="17" dur="500"/>
                                        <p:tgtEl>
                                          <p:spTgt spid="2"/>
                                        </p:tgtEl>
                                      </p:cBhvr>
                                    </p:animEffect>
                                  </p:childTnLst>
                                </p:cTn>
                              </p:par>
                            </p:childTnLst>
                          </p:cTn>
                        </p:par>
                        <p:par>
                          <p:cTn id="18" fill="hold">
                            <p:stCondLst>
                              <p:cond delay="4860"/>
                            </p:stCondLst>
                            <p:childTnLst>
                              <p:par>
                                <p:cTn id="19" presetID="12" presetClass="entr" presetSubtype="8" fill="hold" nodeType="afterEffect">
                                  <p:stCondLst>
                                    <p:cond delay="0"/>
                                  </p:stCondLst>
                                  <p:childTnLst>
                                    <p:set>
                                      <p:cBhvr>
                                        <p:cTn id="20" dur="1" fill="hold">
                                          <p:stCondLst>
                                            <p:cond delay="0"/>
                                          </p:stCondLst>
                                        </p:cTn>
                                        <p:tgtEl>
                                          <p:spTgt spid="32"/>
                                        </p:tgtEl>
                                        <p:attrNameLst>
                                          <p:attrName>style.visibility</p:attrName>
                                        </p:attrNameLst>
                                      </p:cBhvr>
                                      <p:to>
                                        <p:strVal val="visible"/>
                                      </p:to>
                                    </p:set>
                                    <p:anim calcmode="lin" valueType="num">
                                      <p:cBhvr additive="base">
                                        <p:cTn id="21" dur="500"/>
                                        <p:tgtEl>
                                          <p:spTgt spid="32"/>
                                        </p:tgtEl>
                                        <p:attrNameLst>
                                          <p:attrName>ppt_x</p:attrName>
                                        </p:attrNameLst>
                                      </p:cBhvr>
                                      <p:tavLst>
                                        <p:tav tm="0">
                                          <p:val>
                                            <p:strVal val="#ppt_x-#ppt_w*1.125000"/>
                                          </p:val>
                                        </p:tav>
                                        <p:tav tm="100000">
                                          <p:val>
                                            <p:strVal val="#ppt_x"/>
                                          </p:val>
                                        </p:tav>
                                      </p:tavLst>
                                    </p:anim>
                                    <p:animEffect transition="in" filter="wipe(right)">
                                      <p:cBhvr>
                                        <p:cTn id="22" dur="500"/>
                                        <p:tgtEl>
                                          <p:spTgt spid="3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 grpId="0" animBg="1"/>
      <p:bldP spid="28" grpId="0"/>
      <p:bldP spid="2" grpId="0" animBg="1"/>
    </p:bldLst>
  </p:timing>
</p:sld>
</file>

<file path=ppt/tags/tag1.xml><?xml version="1.0" encoding="utf-8"?>
<p:tagLst xmlns:p="http://schemas.openxmlformats.org/presentationml/2006/main">
  <p:tag name="TIMING" val="|2.7"/>
</p:tagLst>
</file>

<file path=ppt/tags/tag2.xml><?xml version="1.0" encoding="utf-8"?>
<p:tagLst xmlns:p="http://schemas.openxmlformats.org/presentationml/2006/main">
  <p:tag name="TIMING" val="|4.4"/>
</p:tagLst>
</file>

<file path=ppt/tags/tag3.xml><?xml version="1.0" encoding="utf-8"?>
<p:tagLst xmlns:p="http://schemas.openxmlformats.org/presentationml/2006/main">
  <p:tag name="TIMING" val="|4.6"/>
</p:tagLst>
</file>

<file path=ppt/tags/tag4.xml><?xml version="1.0" encoding="utf-8"?>
<p:tagLst xmlns:p="http://schemas.openxmlformats.org/presentationml/2006/main">
  <p:tag name="TIMING" val="|6.4"/>
</p:tagLst>
</file>

<file path=ppt/tags/tag5.xml><?xml version="1.0" encoding="utf-8"?>
<p:tagLst xmlns:p="http://schemas.openxmlformats.org/presentationml/2006/main">
  <p:tag name="TIMING" val="|4.2"/>
</p:tagLst>
</file>

<file path=ppt/tags/tag6.xml><?xml version="1.0" encoding="utf-8"?>
<p:tagLst xmlns:p="http://schemas.openxmlformats.org/presentationml/2006/main">
  <p:tag name="TIMING" val="|2.7"/>
</p:tagLst>
</file>

<file path=ppt/tags/tag7.xml><?xml version="1.0" encoding="utf-8"?>
<p:tagLst xmlns:p="http://schemas.openxmlformats.org/presentationml/2006/main">
  <p:tag name="TIMING" val="|3.7"/>
</p:tagLst>
</file>

<file path=ppt/theme/theme1.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xDef>
      <a:spPr>
        <a:noFill/>
      </a:spPr>
      <a:bodyPr wrap="square" rtlCol="0" anchor="ctr">
        <a:spAutoFit/>
      </a:bodyPr>
      <a:lstStyle>
        <a:defPPr>
          <a:defRPr smtClean="0">
            <a:latin typeface="微软雅黑" panose="020B0503020204020204" pitchFamily="34" charset="-122"/>
            <a:ea typeface="微软雅黑" panose="020B0503020204020204" pitchFamily="34" charset="-122"/>
          </a:defRPr>
        </a:defPPr>
      </a:lstStyle>
    </a:txDef>
  </a:objectDefaul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1541</Words>
  <Application>WPS 演示</Application>
  <PresentationFormat>自定义</PresentationFormat>
  <Paragraphs>70</Paragraphs>
  <Slides>9</Slides>
  <Notes>30</Notes>
  <HiddenSlides>0</HiddenSlides>
  <MMClips>1</MMClips>
  <ScaleCrop>false</ScaleCrop>
  <HeadingPairs>
    <vt:vector size="6" baseType="variant">
      <vt:variant>
        <vt:lpstr>已用的字体</vt:lpstr>
      </vt:variant>
      <vt:variant>
        <vt:i4>11</vt:i4>
      </vt:variant>
      <vt:variant>
        <vt:lpstr>主题</vt:lpstr>
      </vt:variant>
      <vt:variant>
        <vt:i4>1</vt:i4>
      </vt:variant>
      <vt:variant>
        <vt:lpstr>幻灯片标题</vt:lpstr>
      </vt:variant>
      <vt:variant>
        <vt:i4>9</vt:i4>
      </vt:variant>
    </vt:vector>
  </HeadingPairs>
  <TitlesOfParts>
    <vt:vector size="21" baseType="lpstr">
      <vt:lpstr>Arial</vt:lpstr>
      <vt:lpstr>宋体</vt:lpstr>
      <vt:lpstr>Wingdings</vt:lpstr>
      <vt:lpstr>微软雅黑</vt:lpstr>
      <vt:lpstr>Times New Roman</vt:lpstr>
      <vt:lpstr>Agency FB</vt:lpstr>
      <vt:lpstr>华文黑体</vt:lpstr>
      <vt:lpstr>Pirulen</vt:lpstr>
      <vt:lpstr>Calibri</vt:lpstr>
      <vt:lpstr>Arial Unicode MS</vt:lpstr>
      <vt:lpstr>Yu Gothic UI Semibold</vt:lpstr>
      <vt:lpstr>Office 主题</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Administrator</dc:creator>
  <cp:lastModifiedBy>10161</cp:lastModifiedBy>
  <cp:revision>436</cp:revision>
  <dcterms:created xsi:type="dcterms:W3CDTF">2014-05-15T03:15:00Z</dcterms:created>
  <dcterms:modified xsi:type="dcterms:W3CDTF">2017-12-04T02:18:59Z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2052-10.1.0.7023</vt:lpwstr>
  </property>
</Properties>
</file>