
<file path=[Content_Types].xml><?xml version="1.0" encoding="utf-8"?>
<Types xmlns="http://schemas.openxmlformats.org/package/2006/content-types">
  <Default Extension="1" ContentType="image/jpeg"/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0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9B2C8E-C7B3-4946-BAE8-5487E2B05087}" v="89" dt="2026-07-18T21:21:17.6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rgos Hussain" userId="6259def4c1ceb6ec" providerId="LiveId" clId="{3F926409-971A-4FE7-99A6-69102FBEBC28}"/>
    <pc:docChg chg="undo custSel addSld delSld modSld sldOrd modMainMaster">
      <pc:chgData name="Nargos Hussain" userId="6259def4c1ceb6ec" providerId="LiveId" clId="{3F926409-971A-4FE7-99A6-69102FBEBC28}" dt="2026-07-18T21:23:52.751" v="14894" actId="1035"/>
      <pc:docMkLst>
        <pc:docMk/>
      </pc:docMkLst>
      <pc:sldChg chg="addSp delSp modSp new mod modTransition modAnim">
        <pc:chgData name="Nargos Hussain" userId="6259def4c1ceb6ec" providerId="LiveId" clId="{3F926409-971A-4FE7-99A6-69102FBEBC28}" dt="2026-07-18T20:30:44.847" v="14887"/>
        <pc:sldMkLst>
          <pc:docMk/>
          <pc:sldMk cId="2523920990" sldId="257"/>
        </pc:sldMkLst>
        <pc:spChg chg="add del mod">
          <ac:chgData name="Nargos Hussain" userId="6259def4c1ceb6ec" providerId="LiveId" clId="{3F926409-971A-4FE7-99A6-69102FBEBC28}" dt="2026-07-11T06:22:41.725" v="4653" actId="20577"/>
          <ac:spMkLst>
            <pc:docMk/>
            <pc:sldMk cId="2523920990" sldId="257"/>
            <ac:spMk id="2" creationId="{1E5820CD-764E-873C-4B1F-7C29B384F260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2523920990" sldId="257"/>
            <ac:picMk id="3" creationId="{D2C9726B-9A81-5DAF-E7FA-35D108856975}"/>
          </ac:picMkLst>
        </pc:picChg>
        <pc:picChg chg="add mod">
          <ac:chgData name="Nargos Hussain" userId="6259def4c1ceb6ec" providerId="LiveId" clId="{3F926409-971A-4FE7-99A6-69102FBEBC28}" dt="2026-07-18T20:30:44.847" v="14887"/>
          <ac:picMkLst>
            <pc:docMk/>
            <pc:sldMk cId="2523920990" sldId="257"/>
            <ac:picMk id="7" creationId="{E120AC44-8F08-E66D-4709-B21DE8FAFCA5}"/>
          </ac:picMkLst>
        </pc:picChg>
      </pc:sldChg>
      <pc:sldChg chg="addSp delSp modSp new mod ord">
        <pc:chgData name="Nargos Hussain" userId="6259def4c1ceb6ec" providerId="LiveId" clId="{3F926409-971A-4FE7-99A6-69102FBEBC28}" dt="2026-07-18T20:25:14.227" v="14885" actId="34818"/>
        <pc:sldMkLst>
          <pc:docMk/>
          <pc:sldMk cId="3277766569" sldId="258"/>
        </pc:sldMkLst>
        <pc:spChg chg="add del mod">
          <ac:chgData name="Nargos Hussain" userId="6259def4c1ceb6ec" providerId="LiveId" clId="{3F926409-971A-4FE7-99A6-69102FBEBC28}" dt="2026-07-18T05:07:00.589" v="14378" actId="14100"/>
          <ac:spMkLst>
            <pc:docMk/>
            <pc:sldMk cId="3277766569" sldId="258"/>
            <ac:spMk id="2" creationId="{BE7265ED-56A0-5F45-628D-E674B3031500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3277766569" sldId="258"/>
            <ac:picMk id="3" creationId="{57969561-4BB9-3051-0CC9-AB29C22E728D}"/>
          </ac:picMkLst>
        </pc:picChg>
        <pc:picChg chg="add mod">
          <ac:chgData name="Nargos Hussain" userId="6259def4c1ceb6ec" providerId="LiveId" clId="{3F926409-971A-4FE7-99A6-69102FBEBC28}" dt="2026-07-18T05:01:43.684" v="14357" actId="1076"/>
          <ac:picMkLst>
            <pc:docMk/>
            <pc:sldMk cId="3277766569" sldId="258"/>
            <ac:picMk id="4" creationId="{74858232-ECA3-FE58-3655-BFC13F19E54D}"/>
          </ac:picMkLst>
        </pc:picChg>
      </pc:sldChg>
      <pc:sldChg chg="addSp delSp modSp new mod ord">
        <pc:chgData name="Nargos Hussain" userId="6259def4c1ceb6ec" providerId="LiveId" clId="{3F926409-971A-4FE7-99A6-69102FBEBC28}" dt="2026-07-18T20:25:14.227" v="14885" actId="34818"/>
        <pc:sldMkLst>
          <pc:docMk/>
          <pc:sldMk cId="1439394781" sldId="259"/>
        </pc:sldMkLst>
        <pc:spChg chg="add mod">
          <ac:chgData name="Nargos Hussain" userId="6259def4c1ceb6ec" providerId="LiveId" clId="{3F926409-971A-4FE7-99A6-69102FBEBC28}" dt="2026-07-18T05:06:37.783" v="14377" actId="14100"/>
          <ac:spMkLst>
            <pc:docMk/>
            <pc:sldMk cId="1439394781" sldId="259"/>
            <ac:spMk id="2" creationId="{74AE502D-4BC4-5A80-1840-0E1AB7A13A35}"/>
          </ac:spMkLst>
        </pc:spChg>
        <pc:spChg chg="add del mod">
          <ac:chgData name="Nargos Hussain" userId="6259def4c1ceb6ec" providerId="LiveId" clId="{3F926409-971A-4FE7-99A6-69102FBEBC28}" dt="2026-07-18T05:05:54.179" v="14369" actId="478"/>
          <ac:spMkLst>
            <pc:docMk/>
            <pc:sldMk cId="1439394781" sldId="259"/>
            <ac:spMk id="5" creationId="{5DA438C6-8F7F-1DA4-659C-633BD80FF75A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1439394781" sldId="259"/>
            <ac:picMk id="3" creationId="{CC2CD21D-5110-E8BF-57E2-212628F8644D}"/>
          </ac:picMkLst>
        </pc:picChg>
        <pc:picChg chg="add mod">
          <ac:chgData name="Nargos Hussain" userId="6259def4c1ceb6ec" providerId="LiveId" clId="{3F926409-971A-4FE7-99A6-69102FBEBC28}" dt="2026-07-18T05:06:12.400" v="14373" actId="14100"/>
          <ac:picMkLst>
            <pc:docMk/>
            <pc:sldMk cId="1439394781" sldId="259"/>
            <ac:picMk id="4" creationId="{2DE9CAC0-421E-749D-2232-9EFAB7097FC1}"/>
          </ac:picMkLst>
        </pc:picChg>
        <pc:picChg chg="add mod">
          <ac:chgData name="Nargos Hussain" userId="6259def4c1ceb6ec" providerId="LiveId" clId="{3F926409-971A-4FE7-99A6-69102FBEBC28}" dt="2026-07-18T05:15:05.721" v="14396" actId="931"/>
          <ac:picMkLst>
            <pc:docMk/>
            <pc:sldMk cId="1439394781" sldId="259"/>
            <ac:picMk id="7" creationId="{5124A5B4-2A8D-73A9-12B2-3CB6507FC1B1}"/>
          </ac:picMkLst>
        </pc:picChg>
      </pc:sldChg>
      <pc:sldChg chg="addSp delSp modSp new mod">
        <pc:chgData name="Nargos Hussain" userId="6259def4c1ceb6ec" providerId="LiveId" clId="{3F926409-971A-4FE7-99A6-69102FBEBC28}" dt="2026-07-18T20:25:14.227" v="14885" actId="34818"/>
        <pc:sldMkLst>
          <pc:docMk/>
          <pc:sldMk cId="609677378" sldId="260"/>
        </pc:sldMkLst>
        <pc:spChg chg="add del mod">
          <ac:chgData name="Nargos Hussain" userId="6259def4c1ceb6ec" providerId="LiveId" clId="{3F926409-971A-4FE7-99A6-69102FBEBC28}" dt="2026-07-17T05:16:56.601" v="12426" actId="14100"/>
          <ac:spMkLst>
            <pc:docMk/>
            <pc:sldMk cId="609677378" sldId="260"/>
            <ac:spMk id="4" creationId="{790153B4-94A1-3613-B1D2-582D399FF93D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609677378" sldId="260"/>
            <ac:picMk id="2" creationId="{2DAE9B08-DE87-3180-2238-A0C90D4CAE7F}"/>
          </ac:picMkLst>
        </pc:picChg>
      </pc:sldChg>
      <pc:sldChg chg="addSp delSp modSp new mod setBg">
        <pc:chgData name="Nargos Hussain" userId="6259def4c1ceb6ec" providerId="LiveId" clId="{3F926409-971A-4FE7-99A6-69102FBEBC28}" dt="2026-07-18T20:25:14.227" v="14885" actId="34818"/>
        <pc:sldMkLst>
          <pc:docMk/>
          <pc:sldMk cId="4179147577" sldId="261"/>
        </pc:sldMkLst>
        <pc:spChg chg="add del mod ord">
          <ac:chgData name="Nargos Hussain" userId="6259def4c1ceb6ec" providerId="LiveId" clId="{3F926409-971A-4FE7-99A6-69102FBEBC28}" dt="2026-07-18T05:11:55.953" v="14388" actId="26606"/>
          <ac:spMkLst>
            <pc:docMk/>
            <pc:sldMk cId="4179147577" sldId="261"/>
            <ac:spMk id="2" creationId="{48AAABDD-5A01-8F99-D738-BB8C0A6A6B7D}"/>
          </ac:spMkLst>
        </pc:spChg>
        <pc:spChg chg="add del mod">
          <ac:chgData name="Nargos Hussain" userId="6259def4c1ceb6ec" providerId="LiveId" clId="{3F926409-971A-4FE7-99A6-69102FBEBC28}" dt="2026-07-18T05:12:32.235" v="14395" actId="478"/>
          <ac:spMkLst>
            <pc:docMk/>
            <pc:sldMk cId="4179147577" sldId="261"/>
            <ac:spMk id="5" creationId="{30A50554-4CE0-AAE4-DF1D-5919F93C3154}"/>
          </ac:spMkLst>
        </pc:spChg>
        <pc:spChg chg="add mod">
          <ac:chgData name="Nargos Hussain" userId="6259def4c1ceb6ec" providerId="LiveId" clId="{3F926409-971A-4FE7-99A6-69102FBEBC28}" dt="2026-07-18T05:19:15.727" v="14408" actId="1076"/>
          <ac:spMkLst>
            <pc:docMk/>
            <pc:sldMk cId="4179147577" sldId="261"/>
            <ac:spMk id="8" creationId="{6720590E-5590-A49F-3A92-3C08DF82B918}"/>
          </ac:spMkLst>
        </pc:spChg>
        <pc:spChg chg="add del">
          <ac:chgData name="Nargos Hussain" userId="6259def4c1ceb6ec" providerId="LiveId" clId="{3F926409-971A-4FE7-99A6-69102FBEBC28}" dt="2026-07-18T05:11:28.920" v="14384" actId="26606"/>
          <ac:spMkLst>
            <pc:docMk/>
            <pc:sldMk cId="4179147577" sldId="261"/>
            <ac:spMk id="10" creationId="{809C0BCD-BEE9-423F-A51C-BCCD8E5EAADA}"/>
          </ac:spMkLst>
        </pc:spChg>
        <pc:spChg chg="add del">
          <ac:chgData name="Nargos Hussain" userId="6259def4c1ceb6ec" providerId="LiveId" clId="{3F926409-971A-4FE7-99A6-69102FBEBC28}" dt="2026-07-18T05:11:55.953" v="14388" actId="26606"/>
          <ac:spMkLst>
            <pc:docMk/>
            <pc:sldMk cId="4179147577" sldId="261"/>
            <ac:spMk id="12" creationId="{BA2EA6A6-CD0C-4CFD-8EC2-AA44F9870331}"/>
          </ac:spMkLst>
        </pc:spChg>
        <pc:spChg chg="add del">
          <ac:chgData name="Nargos Hussain" userId="6259def4c1ceb6ec" providerId="LiveId" clId="{3F926409-971A-4FE7-99A6-69102FBEBC28}" dt="2026-07-18T05:11:55.953" v="14388" actId="26606"/>
          <ac:spMkLst>
            <pc:docMk/>
            <pc:sldMk cId="4179147577" sldId="261"/>
            <ac:spMk id="13" creationId="{79CBD3C9-4E66-426D-948E-7CF4778107E8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4179147577" sldId="261"/>
            <ac:picMk id="3" creationId="{7CE53D20-3B64-C305-AE6B-3A4F9005BD25}"/>
          </ac:picMkLst>
        </pc:picChg>
        <pc:picChg chg="add del mod">
          <ac:chgData name="Nargos Hussain" userId="6259def4c1ceb6ec" providerId="LiveId" clId="{3F926409-971A-4FE7-99A6-69102FBEBC28}" dt="2026-07-18T05:12:32.235" v="14395" actId="478"/>
          <ac:picMkLst>
            <pc:docMk/>
            <pc:sldMk cId="4179147577" sldId="261"/>
            <ac:picMk id="4" creationId="{E3A5CAC4-B0B3-4374-5312-2D0CA671CB6D}"/>
          </ac:picMkLst>
        </pc:picChg>
        <pc:picChg chg="add mod">
          <ac:chgData name="Nargos Hussain" userId="6259def4c1ceb6ec" providerId="LiveId" clId="{3F926409-971A-4FE7-99A6-69102FBEBC28}" dt="2026-07-18T05:19:15.727" v="14408" actId="1076"/>
          <ac:picMkLst>
            <pc:docMk/>
            <pc:sldMk cId="4179147577" sldId="261"/>
            <ac:picMk id="7" creationId="{8749D71D-0C9D-A512-BBBD-9A7C202FDF73}"/>
          </ac:picMkLst>
        </pc:picChg>
      </pc:sldChg>
      <pc:sldChg chg="addSp delSp modSp new mod">
        <pc:chgData name="Nargos Hussain" userId="6259def4c1ceb6ec" providerId="LiveId" clId="{3F926409-971A-4FE7-99A6-69102FBEBC28}" dt="2026-07-18T21:01:53.727" v="14893" actId="1076"/>
        <pc:sldMkLst>
          <pc:docMk/>
          <pc:sldMk cId="1672049530" sldId="262"/>
        </pc:sldMkLst>
        <pc:spChg chg="add mod">
          <ac:chgData name="Nargos Hussain" userId="6259def4c1ceb6ec" providerId="LiveId" clId="{3F926409-971A-4FE7-99A6-69102FBEBC28}" dt="2026-07-17T05:23:43.680" v="12751" actId="20577"/>
          <ac:spMkLst>
            <pc:docMk/>
            <pc:sldMk cId="1672049530" sldId="262"/>
            <ac:spMk id="2" creationId="{52EC4D0A-08B9-042C-2CF0-9D5B554E017E}"/>
          </ac:spMkLst>
        </pc:spChg>
        <pc:spChg chg="add mod">
          <ac:chgData name="Nargos Hussain" userId="6259def4c1ceb6ec" providerId="LiveId" clId="{3F926409-971A-4FE7-99A6-69102FBEBC28}" dt="2026-07-18T05:24:01.165" v="14764" actId="931"/>
          <ac:spMkLst>
            <pc:docMk/>
            <pc:sldMk cId="1672049530" sldId="262"/>
            <ac:spMk id="5" creationId="{4A190852-5301-C755-A050-B4B97F9BD024}"/>
          </ac:spMkLst>
        </pc:spChg>
        <pc:spChg chg="add mod">
          <ac:chgData name="Nargos Hussain" userId="6259def4c1ceb6ec" providerId="LiveId" clId="{3F926409-971A-4FE7-99A6-69102FBEBC28}" dt="2026-07-18T21:01:46.985" v="14892" actId="14100"/>
          <ac:spMkLst>
            <pc:docMk/>
            <pc:sldMk cId="1672049530" sldId="262"/>
            <ac:spMk id="8" creationId="{751F1364-F71B-0D79-EA14-01603C2C2A8D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1672049530" sldId="262"/>
            <ac:picMk id="3" creationId="{8AF2829B-4E32-3487-18B8-4FAA8E44C955}"/>
          </ac:picMkLst>
        </pc:picChg>
        <pc:picChg chg="add mod">
          <ac:chgData name="Nargos Hussain" userId="6259def4c1ceb6ec" providerId="LiveId" clId="{3F926409-971A-4FE7-99A6-69102FBEBC28}" dt="2026-07-18T05:24:00.168" v="14763" actId="14100"/>
          <ac:picMkLst>
            <pc:docMk/>
            <pc:sldMk cId="1672049530" sldId="262"/>
            <ac:picMk id="4" creationId="{82C5A87A-C1FF-F3D5-A8D8-56FD1B05CF90}"/>
          </ac:picMkLst>
        </pc:picChg>
        <pc:picChg chg="add mod">
          <ac:chgData name="Nargos Hussain" userId="6259def4c1ceb6ec" providerId="LiveId" clId="{3F926409-971A-4FE7-99A6-69102FBEBC28}" dt="2026-07-18T21:01:53.727" v="14893" actId="1076"/>
          <ac:picMkLst>
            <pc:docMk/>
            <pc:sldMk cId="1672049530" sldId="262"/>
            <ac:picMk id="7" creationId="{26AC3EBE-3F9B-1043-938F-C0E4D36EF987}"/>
          </ac:picMkLst>
        </pc:picChg>
      </pc:sldChg>
      <pc:sldChg chg="addSp delSp modSp new mod">
        <pc:chgData name="Nargos Hussain" userId="6259def4c1ceb6ec" providerId="LiveId" clId="{3F926409-971A-4FE7-99A6-69102FBEBC28}" dt="2026-07-18T20:25:14.227" v="14885" actId="34818"/>
        <pc:sldMkLst>
          <pc:docMk/>
          <pc:sldMk cId="3113806580" sldId="263"/>
        </pc:sldMkLst>
        <pc:spChg chg="add mod">
          <ac:chgData name="Nargos Hussain" userId="6259def4c1ceb6ec" providerId="LiveId" clId="{3F926409-971A-4FE7-99A6-69102FBEBC28}" dt="2026-07-17T05:27:40.750" v="12909" actId="20577"/>
          <ac:spMkLst>
            <pc:docMk/>
            <pc:sldMk cId="3113806580" sldId="263"/>
            <ac:spMk id="2" creationId="{18B74D79-71B9-29D7-0BB2-AC541D7E27E7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3113806580" sldId="263"/>
            <ac:picMk id="3" creationId="{FE7CC19E-0B06-1F6C-31F2-A295E07532D0}"/>
          </ac:picMkLst>
        </pc:picChg>
        <pc:picChg chg="add mod">
          <ac:chgData name="Nargos Hussain" userId="6259def4c1ceb6ec" providerId="LiveId" clId="{3F926409-971A-4FE7-99A6-69102FBEBC28}" dt="2026-07-18T05:29:34.713" v="14772" actId="1076"/>
          <ac:picMkLst>
            <pc:docMk/>
            <pc:sldMk cId="3113806580" sldId="263"/>
            <ac:picMk id="4" creationId="{37A11EBF-2E03-F2D5-19F0-DD90A1E01013}"/>
          </ac:picMkLst>
        </pc:picChg>
      </pc:sldChg>
      <pc:sldChg chg="addSp delSp modSp new mod">
        <pc:chgData name="Nargos Hussain" userId="6259def4c1ceb6ec" providerId="LiveId" clId="{3F926409-971A-4FE7-99A6-69102FBEBC28}" dt="2026-07-18T20:25:14.227" v="14885" actId="34818"/>
        <pc:sldMkLst>
          <pc:docMk/>
          <pc:sldMk cId="417545516" sldId="264"/>
        </pc:sldMkLst>
        <pc:spChg chg="add mod">
          <ac:chgData name="Nargos Hussain" userId="6259def4c1ceb6ec" providerId="LiveId" clId="{3F926409-971A-4FE7-99A6-69102FBEBC28}" dt="2026-07-17T05:31:50.918" v="13103" actId="20577"/>
          <ac:spMkLst>
            <pc:docMk/>
            <pc:sldMk cId="417545516" sldId="264"/>
            <ac:spMk id="2" creationId="{D9460186-0241-8E30-42CA-1C1F4C20FD18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417545516" sldId="264"/>
            <ac:picMk id="3" creationId="{1C890CE8-2840-1D95-97CB-B508F0B1C760}"/>
          </ac:picMkLst>
        </pc:picChg>
      </pc:sldChg>
      <pc:sldChg chg="addSp delSp modSp new mod">
        <pc:chgData name="Nargos Hussain" userId="6259def4c1ceb6ec" providerId="LiveId" clId="{3F926409-971A-4FE7-99A6-69102FBEBC28}" dt="2026-07-18T20:25:14.227" v="14885" actId="34818"/>
        <pc:sldMkLst>
          <pc:docMk/>
          <pc:sldMk cId="8725700" sldId="265"/>
        </pc:sldMkLst>
        <pc:spChg chg="add mod">
          <ac:chgData name="Nargos Hussain" userId="6259def4c1ceb6ec" providerId="LiveId" clId="{3F926409-971A-4FE7-99A6-69102FBEBC28}" dt="2026-07-16T04:48:51.087" v="9548" actId="20577"/>
          <ac:spMkLst>
            <pc:docMk/>
            <pc:sldMk cId="8725700" sldId="265"/>
            <ac:spMk id="3" creationId="{B7B9E674-CEE8-B7C5-BBBE-039D83403C8A}"/>
          </ac:spMkLst>
        </pc:spChg>
        <pc:spChg chg="add mod">
          <ac:chgData name="Nargos Hussain" userId="6259def4c1ceb6ec" providerId="LiveId" clId="{3F926409-971A-4FE7-99A6-69102FBEBC28}" dt="2026-07-17T03:46:44.520" v="10304" actId="20577"/>
          <ac:spMkLst>
            <pc:docMk/>
            <pc:sldMk cId="8725700" sldId="265"/>
            <ac:spMk id="4" creationId="{EB82CE17-9A7B-5E2A-CDB3-D68607FBB055}"/>
          </ac:spMkLst>
        </pc:spChg>
        <pc:graphicFrameChg chg="add mod modGraphic">
          <ac:chgData name="Nargos Hussain" userId="6259def4c1ceb6ec" providerId="LiveId" clId="{3F926409-971A-4FE7-99A6-69102FBEBC28}" dt="2026-07-17T03:46:24.084" v="10302" actId="255"/>
          <ac:graphicFrameMkLst>
            <pc:docMk/>
            <pc:sldMk cId="8725700" sldId="265"/>
            <ac:graphicFrameMk id="2" creationId="{D7D3C9D9-866B-1C86-1E1E-15AAA101DC51}"/>
          </ac:graphicFrameMkLst>
        </pc:graphicFrame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8725700" sldId="265"/>
            <ac:picMk id="5" creationId="{5EA79C77-D78C-5C5C-8A42-4657D2B08AB1}"/>
          </ac:picMkLst>
        </pc:picChg>
      </pc:sldChg>
      <pc:sldChg chg="addSp delSp modSp new mod">
        <pc:chgData name="Nargos Hussain" userId="6259def4c1ceb6ec" providerId="LiveId" clId="{3F926409-971A-4FE7-99A6-69102FBEBC28}" dt="2026-07-18T20:25:14.227" v="14885" actId="34818"/>
        <pc:sldMkLst>
          <pc:docMk/>
          <pc:sldMk cId="203687386" sldId="266"/>
        </pc:sldMkLst>
        <pc:spChg chg="add mod">
          <ac:chgData name="Nargos Hussain" userId="6259def4c1ceb6ec" providerId="LiveId" clId="{3F926409-971A-4FE7-99A6-69102FBEBC28}" dt="2026-07-17T05:36:04.301" v="13280" actId="20577"/>
          <ac:spMkLst>
            <pc:docMk/>
            <pc:sldMk cId="203687386" sldId="266"/>
            <ac:spMk id="2" creationId="{9965E2EF-4ECC-11CE-9D05-AD549569423B}"/>
          </ac:spMkLst>
        </pc:spChg>
        <pc:spChg chg="add mod">
          <ac:chgData name="Nargos Hussain" userId="6259def4c1ceb6ec" providerId="LiveId" clId="{3F926409-971A-4FE7-99A6-69102FBEBC28}" dt="2026-07-18T05:32:30.401" v="14776" actId="931"/>
          <ac:spMkLst>
            <pc:docMk/>
            <pc:sldMk cId="203687386" sldId="266"/>
            <ac:spMk id="5" creationId="{4A7E9B46-16D0-84FE-850B-7FC99E25182B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203687386" sldId="266"/>
            <ac:picMk id="3" creationId="{235BFEE8-6C0A-FC0B-0FB0-91E506284BFD}"/>
          </ac:picMkLst>
        </pc:picChg>
        <pc:picChg chg="add mod">
          <ac:chgData name="Nargos Hussain" userId="6259def4c1ceb6ec" providerId="LiveId" clId="{3F926409-971A-4FE7-99A6-69102FBEBC28}" dt="2026-07-18T05:32:29.380" v="14775" actId="14100"/>
          <ac:picMkLst>
            <pc:docMk/>
            <pc:sldMk cId="203687386" sldId="266"/>
            <ac:picMk id="4" creationId="{1AC8B595-E093-4783-C328-1FE1EB39F8CD}"/>
          </ac:picMkLst>
        </pc:picChg>
        <pc:picChg chg="add mod">
          <ac:chgData name="Nargos Hussain" userId="6259def4c1ceb6ec" providerId="LiveId" clId="{3F926409-971A-4FE7-99A6-69102FBEBC28}" dt="2026-07-18T05:35:50.701" v="14780" actId="1076"/>
          <ac:picMkLst>
            <pc:docMk/>
            <pc:sldMk cId="203687386" sldId="266"/>
            <ac:picMk id="7" creationId="{5599C1F6-4962-282D-0D3A-8507B010EB97}"/>
          </ac:picMkLst>
        </pc:picChg>
      </pc:sldChg>
      <pc:sldChg chg="addSp delSp modSp new mod">
        <pc:chgData name="Nargos Hussain" userId="6259def4c1ceb6ec" providerId="LiveId" clId="{3F926409-971A-4FE7-99A6-69102FBEBC28}" dt="2026-07-18T20:25:14.227" v="14885" actId="34818"/>
        <pc:sldMkLst>
          <pc:docMk/>
          <pc:sldMk cId="3222743729" sldId="267"/>
        </pc:sldMkLst>
        <pc:spChg chg="add mod">
          <ac:chgData name="Nargos Hussain" userId="6259def4c1ceb6ec" providerId="LiveId" clId="{3F926409-971A-4FE7-99A6-69102FBEBC28}" dt="2026-07-17T05:43:10.359" v="13600" actId="20577"/>
          <ac:spMkLst>
            <pc:docMk/>
            <pc:sldMk cId="3222743729" sldId="267"/>
            <ac:spMk id="2" creationId="{BECD974F-5CD4-E3D0-3645-E8E2BDBDDDA2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3222743729" sldId="267"/>
            <ac:picMk id="3" creationId="{5AEEA640-A568-64A8-0950-0C3F085E29A2}"/>
          </ac:picMkLst>
        </pc:picChg>
      </pc:sldChg>
      <pc:sldChg chg="addSp delSp modSp new mod">
        <pc:chgData name="Nargos Hussain" userId="6259def4c1ceb6ec" providerId="LiveId" clId="{3F926409-971A-4FE7-99A6-69102FBEBC28}" dt="2026-07-18T21:23:52.751" v="14894" actId="1035"/>
        <pc:sldMkLst>
          <pc:docMk/>
          <pc:sldMk cId="2424778456" sldId="268"/>
        </pc:sldMkLst>
        <pc:spChg chg="add mod">
          <ac:chgData name="Nargos Hussain" userId="6259def4c1ceb6ec" providerId="LiveId" clId="{3F926409-971A-4FE7-99A6-69102FBEBC28}" dt="2026-07-17T05:47:36.632" v="13927" actId="20577"/>
          <ac:spMkLst>
            <pc:docMk/>
            <pc:sldMk cId="2424778456" sldId="268"/>
            <ac:spMk id="2" creationId="{D2F34093-05F1-C40B-82F6-2363F7A048FC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2424778456" sldId="268"/>
            <ac:picMk id="3" creationId="{A25C4360-DDDA-487A-6D1D-E1FF853D0BC2}"/>
          </ac:picMkLst>
        </pc:picChg>
        <pc:picChg chg="mod">
          <ac:chgData name="Nargos Hussain" userId="6259def4c1ceb6ec" providerId="LiveId" clId="{3F926409-971A-4FE7-99A6-69102FBEBC28}" dt="2026-07-18T21:23:52.751" v="14894" actId="1035"/>
          <ac:picMkLst>
            <pc:docMk/>
            <pc:sldMk cId="2424778456" sldId="268"/>
            <ac:picMk id="4" creationId="{5F4E2F66-68C7-40F3-60B0-81307D0403A8}"/>
          </ac:picMkLst>
        </pc:picChg>
      </pc:sldChg>
      <pc:sldChg chg="addSp delSp modSp new mod">
        <pc:chgData name="Nargos Hussain" userId="6259def4c1ceb6ec" providerId="LiveId" clId="{3F926409-971A-4FE7-99A6-69102FBEBC28}" dt="2026-07-18T20:25:14.227" v="14885" actId="34818"/>
        <pc:sldMkLst>
          <pc:docMk/>
          <pc:sldMk cId="3673221525" sldId="269"/>
        </pc:sldMkLst>
        <pc:spChg chg="add mod">
          <ac:chgData name="Nargos Hussain" userId="6259def4c1ceb6ec" providerId="LiveId" clId="{3F926409-971A-4FE7-99A6-69102FBEBC28}" dt="2026-07-17T05:50:41.216" v="14121" actId="20577"/>
          <ac:spMkLst>
            <pc:docMk/>
            <pc:sldMk cId="3673221525" sldId="269"/>
            <ac:spMk id="2" creationId="{73DDA88F-580A-8960-EF5B-664BEFD879BB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3673221525" sldId="269"/>
            <ac:picMk id="3" creationId="{5BC6672F-62D4-C5A7-BED0-74AE600ACF9B}"/>
          </ac:picMkLst>
        </pc:picChg>
      </pc:sldChg>
      <pc:sldChg chg="addSp delSp modSp new mod setBg">
        <pc:chgData name="Nargos Hussain" userId="6259def4c1ceb6ec" providerId="LiveId" clId="{3F926409-971A-4FE7-99A6-69102FBEBC28}" dt="2026-07-18T20:25:14.227" v="14885" actId="34818"/>
        <pc:sldMkLst>
          <pc:docMk/>
          <pc:sldMk cId="2055593246" sldId="270"/>
        </pc:sldMkLst>
        <pc:spChg chg="add mod ord">
          <ac:chgData name="Nargos Hussain" userId="6259def4c1ceb6ec" providerId="LiveId" clId="{3F926409-971A-4FE7-99A6-69102FBEBC28}" dt="2026-07-18T05:45:59.294" v="14849" actId="26606"/>
          <ac:spMkLst>
            <pc:docMk/>
            <pc:sldMk cId="2055593246" sldId="270"/>
            <ac:spMk id="2" creationId="{E71EFD07-FD5F-9AC4-16B8-80A3CAC61DD6}"/>
          </ac:spMkLst>
        </pc:spChg>
        <pc:spChg chg="add del mod">
          <ac:chgData name="Nargos Hussain" userId="6259def4c1ceb6ec" providerId="LiveId" clId="{3F926409-971A-4FE7-99A6-69102FBEBC28}" dt="2026-07-18T05:43:13.982" v="14792" actId="478"/>
          <ac:spMkLst>
            <pc:docMk/>
            <pc:sldMk cId="2055593246" sldId="270"/>
            <ac:spMk id="5" creationId="{53F9DD9E-F800-0DC2-0D7B-76981C2C29ED}"/>
          </ac:spMkLst>
        </pc:spChg>
        <pc:spChg chg="add del mod">
          <ac:chgData name="Nargos Hussain" userId="6259def4c1ceb6ec" providerId="LiveId" clId="{3F926409-971A-4FE7-99A6-69102FBEBC28}" dt="2026-07-18T05:43:09.781" v="14791" actId="478"/>
          <ac:spMkLst>
            <pc:docMk/>
            <pc:sldMk cId="2055593246" sldId="270"/>
            <ac:spMk id="10" creationId="{3C2F12A5-98D0-4B8D-DA9D-615D2FCF57AF}"/>
          </ac:spMkLst>
        </pc:spChg>
        <pc:spChg chg="add del mod">
          <ac:chgData name="Nargos Hussain" userId="6259def4c1ceb6ec" providerId="LiveId" clId="{3F926409-971A-4FE7-99A6-69102FBEBC28}" dt="2026-07-18T05:46:45.231" v="14883" actId="478"/>
          <ac:spMkLst>
            <pc:docMk/>
            <pc:sldMk cId="2055593246" sldId="270"/>
            <ac:spMk id="13" creationId="{80C06216-F4D2-C1FF-30D2-91503A369D25}"/>
          </ac:spMkLst>
        </pc:spChg>
        <pc:spChg chg="add del">
          <ac:chgData name="Nargos Hussain" userId="6259def4c1ceb6ec" providerId="LiveId" clId="{3F926409-971A-4FE7-99A6-69102FBEBC28}" dt="2026-07-18T05:45:59.294" v="14849" actId="26606"/>
          <ac:spMkLst>
            <pc:docMk/>
            <pc:sldMk cId="2055593246" sldId="270"/>
            <ac:spMk id="18" creationId="{79CBD3C9-4E66-426D-948E-7CF4778107E8}"/>
          </ac:spMkLst>
        </pc:spChg>
        <pc:spChg chg="add del">
          <ac:chgData name="Nargos Hussain" userId="6259def4c1ceb6ec" providerId="LiveId" clId="{3F926409-971A-4FE7-99A6-69102FBEBC28}" dt="2026-07-18T05:45:59.294" v="14849" actId="26606"/>
          <ac:spMkLst>
            <pc:docMk/>
            <pc:sldMk cId="2055593246" sldId="270"/>
            <ac:spMk id="20" creationId="{BA2EA6A6-CD0C-4CFD-8EC2-AA44F9870331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2055593246" sldId="270"/>
            <ac:picMk id="3" creationId="{BC2755DD-7DC8-B985-9E82-415F284B51D2}"/>
          </ac:picMkLst>
        </pc:picChg>
        <pc:picChg chg="add del mod">
          <ac:chgData name="Nargos Hussain" userId="6259def4c1ceb6ec" providerId="LiveId" clId="{3F926409-971A-4FE7-99A6-69102FBEBC28}" dt="2026-07-18T05:43:13.982" v="14792" actId="478"/>
          <ac:picMkLst>
            <pc:docMk/>
            <pc:sldMk cId="2055593246" sldId="270"/>
            <ac:picMk id="4" creationId="{43BA6C5F-5412-6952-17B1-2D71D5F28DDA}"/>
          </ac:picMkLst>
        </pc:picChg>
        <pc:picChg chg="add del mod">
          <ac:chgData name="Nargos Hussain" userId="6259def4c1ceb6ec" providerId="LiveId" clId="{3F926409-971A-4FE7-99A6-69102FBEBC28}" dt="2026-07-18T05:43:09.781" v="14791" actId="478"/>
          <ac:picMkLst>
            <pc:docMk/>
            <pc:sldMk cId="2055593246" sldId="270"/>
            <ac:picMk id="7" creationId="{6EA74D7F-AF72-3FA7-37AC-7C17A5F8EC0D}"/>
          </ac:picMkLst>
        </pc:picChg>
        <pc:picChg chg="add del mod">
          <ac:chgData name="Nargos Hussain" userId="6259def4c1ceb6ec" providerId="LiveId" clId="{3F926409-971A-4FE7-99A6-69102FBEBC28}" dt="2026-07-18T05:43:09.781" v="14791" actId="478"/>
          <ac:picMkLst>
            <pc:docMk/>
            <pc:sldMk cId="2055593246" sldId="270"/>
            <ac:picMk id="9" creationId="{2189E419-417B-C732-7A14-06AB8A72B9A8}"/>
          </ac:picMkLst>
        </pc:picChg>
        <pc:picChg chg="add del mod">
          <ac:chgData name="Nargos Hussain" userId="6259def4c1ceb6ec" providerId="LiveId" clId="{3F926409-971A-4FE7-99A6-69102FBEBC28}" dt="2026-07-18T05:46:31.848" v="14869" actId="478"/>
          <ac:picMkLst>
            <pc:docMk/>
            <pc:sldMk cId="2055593246" sldId="270"/>
            <ac:picMk id="12" creationId="{17BBFF14-B768-5F20-FB84-B803518FB0B9}"/>
          </ac:picMkLst>
        </pc:picChg>
      </pc:sldChg>
      <pc:sldChg chg="addSp delSp modSp new mod">
        <pc:chgData name="Nargos Hussain" userId="6259def4c1ceb6ec" providerId="LiveId" clId="{3F926409-971A-4FE7-99A6-69102FBEBC28}" dt="2026-07-18T20:25:14.227" v="14885" actId="34818"/>
        <pc:sldMkLst>
          <pc:docMk/>
          <pc:sldMk cId="2294570564" sldId="271"/>
        </pc:sldMkLst>
        <pc:spChg chg="add mod">
          <ac:chgData name="Nargos Hussain" userId="6259def4c1ceb6ec" providerId="LiveId" clId="{3F926409-971A-4FE7-99A6-69102FBEBC28}" dt="2026-07-18T04:52:38.759" v="14349" actId="20577"/>
          <ac:spMkLst>
            <pc:docMk/>
            <pc:sldMk cId="2294570564" sldId="271"/>
            <ac:spMk id="2" creationId="{38190FE7-5B7D-4F8A-D829-E3BC0110496E}"/>
          </ac:spMkLst>
        </pc:spChg>
        <pc:picChg chg="add del mod">
          <ac:chgData name="Nargos Hussain" userId="6259def4c1ceb6ec" providerId="LiveId" clId="{3F926409-971A-4FE7-99A6-69102FBEBC28}" dt="2026-07-18T20:25:14.227" v="14885" actId="34818"/>
          <ac:picMkLst>
            <pc:docMk/>
            <pc:sldMk cId="2294570564" sldId="271"/>
            <ac:picMk id="3" creationId="{CA927D76-4CDE-9944-36DF-EFE868CC7C1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DAE236-4B94-4BEE-A8CA-A9433A00B9DB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83271E-C4FF-4380-B41B-E9F8E6395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017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83271E-C4FF-4380-B41B-E9F8E63951C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9085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83271E-C4FF-4380-B41B-E9F8E63951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607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BB021D4-C3E2-4E90-8619-F4393F84B5A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7FF8AD7-799C-4534-9218-F3CC93BAEA1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226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21D4-C3E2-4E90-8619-F4393F84B5A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F8AD7-799C-4534-9218-F3CC93BAE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531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21D4-C3E2-4E90-8619-F4393F84B5A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F8AD7-799C-4534-9218-F3CC93BAEA1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7237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21D4-C3E2-4E90-8619-F4393F84B5A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F8AD7-799C-4534-9218-F3CC93BAE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525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21D4-C3E2-4E90-8619-F4393F84B5A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F8AD7-799C-4534-9218-F3CC93BAE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076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21D4-C3E2-4E90-8619-F4393F84B5A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F8AD7-799C-4534-9218-F3CC93BAE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41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21D4-C3E2-4E90-8619-F4393F84B5A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F8AD7-799C-4534-9218-F3CC93BAE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653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21D4-C3E2-4E90-8619-F4393F84B5A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F8AD7-799C-4534-9218-F3CC93BAE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503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21D4-C3E2-4E90-8619-F4393F84B5A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F8AD7-799C-4534-9218-F3CC93BAE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186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21D4-C3E2-4E90-8619-F4393F84B5A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F8AD7-799C-4534-9218-F3CC93BAE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285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B021D4-C3E2-4E90-8619-F4393F84B5A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F8AD7-799C-4534-9218-F3CC93BAE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3645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CBB021D4-C3E2-4E90-8619-F4393F84B5A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17FF8AD7-799C-4534-9218-F3CC93BAEA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28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1" r:id="rId1"/>
    <p:sldLayoutId id="2147483932" r:id="rId2"/>
    <p:sldLayoutId id="2147483933" r:id="rId3"/>
    <p:sldLayoutId id="2147483934" r:id="rId4"/>
    <p:sldLayoutId id="2147483935" r:id="rId5"/>
    <p:sldLayoutId id="2147483936" r:id="rId6"/>
    <p:sldLayoutId id="2147483937" r:id="rId7"/>
    <p:sldLayoutId id="2147483938" r:id="rId8"/>
    <p:sldLayoutId id="2147483939" r:id="rId9"/>
    <p:sldLayoutId id="2147483940" r:id="rId10"/>
    <p:sldLayoutId id="214748394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hyperlink" Target="https://www.rawpixel.com/search/pulmonary" TargetMode="External"/><Relationship Id="rId4" Type="http://schemas.openxmlformats.org/officeDocument/2006/relationships/image" Target="../media/image2.1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hyperlink" Target="https://moodle.beverleyhigh.net/mod/resource/view.php?id=6114" TargetMode="Externa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59632563@N04/6104068209" TargetMode="External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raportuldegarda.ro/adn-fumat-renuntare-modificari-reversibile/" TargetMode="External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hyperlink" Target="https://www.myhsn.co.uk/donald-trumps-current-health-status-and-medical-regimen-2026/" TargetMode="External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hyperlink" Target="https://www.timesnownews.com/health/india-launches-7-minute-cancer-shot-that-could-transform-lung-cancer-treatment-who-can-benefit-article-154320415" TargetMode="External"/><Relationship Id="rId4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cancer" TargetMode="External"/><Relationship Id="rId3" Type="http://schemas.openxmlformats.org/officeDocument/2006/relationships/hyperlink" Target="https://www.cancerresearchuk.org/about-cancer/lung-cancer" TargetMode="External"/><Relationship Id="rId7" Type="http://schemas.openxmlformats.org/officeDocument/2006/relationships/hyperlink" Target="https://www.nmc.org.uk/standards/code/" TargetMode="External"/><Relationship Id="rId2" Type="http://schemas.openxmlformats.org/officeDocument/2006/relationships/hyperlink" Target="https://www.brit-thoracic.org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conditions/lung-cancer/" TargetMode="External"/><Relationship Id="rId5" Type="http://schemas.openxmlformats.org/officeDocument/2006/relationships/hyperlink" Target="https://www.nice.org.uk/guidance/ng122" TargetMode="External"/><Relationship Id="rId4" Type="http://schemas.openxmlformats.org/officeDocument/2006/relationships/hyperlink" Target="https://www.macmillan.org.uk/cancer-information-and-support/lung-canc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E5820CD-764E-873C-4B1F-7C29B384F260}"/>
              </a:ext>
            </a:extLst>
          </p:cNvPr>
          <p:cNvSpPr txBox="1"/>
          <p:nvPr/>
        </p:nvSpPr>
        <p:spPr>
          <a:xfrm>
            <a:off x="809469" y="659567"/>
            <a:ext cx="10538085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 TO PHYSIOLOGY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 PRESENTATION (VOICE OVER)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MODULE CODE:  BMHP5023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LECTURER NAME:  RIZWAN NADEEM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 NARGOS HUSSAIN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 2432693</a:t>
            </a: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8F24E5-A050-3882-D934-A6421C8BD5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920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877"/>
    </mc:Choice>
    <mc:Fallback>
      <p:transition spd="slow" advTm="598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87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7265ED-56A0-5F45-628D-E674B3031500}"/>
              </a:ext>
            </a:extLst>
          </p:cNvPr>
          <p:cNvSpPr txBox="1"/>
          <p:nvPr/>
        </p:nvSpPr>
        <p:spPr>
          <a:xfrm>
            <a:off x="614597" y="422031"/>
            <a:ext cx="11002780" cy="6047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is Lung Cancer?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Lung cancer is one of the most common cancers in the UK (Cancer Research UK, 2025)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develops when abnormal lung cells grow uncontrollably and form tumours (NHS,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two main types are: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Non-Small Cell Lung Cancer (NSCLC)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Small Cell Lung Cancer (SCLC) </a:t>
            </a:r>
          </a:p>
          <a:p>
            <a:pPr marL="457200" indent="-457200">
              <a:buFont typeface="+mj-lt"/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Smoking is the leading modifiable risk factor, although non-smokers can also develop lung cancer (NHS, 2024; Cancer Research UK, 2025)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Early diagnosis and evidence-based treatment can improve survival rates and quality of life (NICE, 2024)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858232-ECA3-FE58-3655-BFC13F19E54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653664" y="3101379"/>
            <a:ext cx="1284158" cy="1284158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A3B58A9-B3C4-5AEE-438B-2668CC226D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766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837"/>
    </mc:Choice>
    <mc:Fallback>
      <p:transition spd="slow" advTm="808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8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AE502D-4BC4-5A80-1840-0E1AB7A13A35}"/>
              </a:ext>
            </a:extLst>
          </p:cNvPr>
          <p:cNvSpPr txBox="1"/>
          <p:nvPr/>
        </p:nvSpPr>
        <p:spPr>
          <a:xfrm>
            <a:off x="359764" y="404734"/>
            <a:ext cx="11452485" cy="5986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 OF THE RESPIRATORY SYSTEM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 of the Lungs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Respiratory system consists of the trachea, bronchi, bronchioles and alveoli (Waugh and Grant, 2022)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Lungs are responsible for gas exchange (Tortora and Derrickson, 2021)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Oxygen enters the bloodstream; carbon dioxide is removed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Alveoli provide a large surface area for efficient gas exchange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Healthy lung function maintains tissue oxygenation and cellular function (NHS,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E9CAC0-421E-749D-2232-9EFAB7097F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054060" y="3072984"/>
            <a:ext cx="2578307" cy="1783829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1F1A21B-A49F-EC64-37D5-EBFB5F337F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394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612"/>
    </mc:Choice>
    <mc:Fallback>
      <p:transition spd="slow" advTm="586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61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90153B4-94A1-3613-B1D2-582D399FF93D}"/>
              </a:ext>
            </a:extLst>
          </p:cNvPr>
          <p:cNvSpPr txBox="1"/>
          <p:nvPr/>
        </p:nvSpPr>
        <p:spPr>
          <a:xfrm>
            <a:off x="539646" y="299803"/>
            <a:ext cx="11077731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PATHOPHYSIOLOGY OF LUNG CANCER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 Lung Cancer Affects the Respiratory System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Lung cancer develops when mutations cause uncontrolled cell growth (Cancer Research UK, 2025)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Malignant tumours obstruct the airways and invade surrounding healthy lung tissue (National Institute for Health and Care Excellence,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Reduced gas exchange leads to impaired oxygenation (NHS,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Disease progression may spread to lymph nodes and other organs (metastasis) (Cancer Research UK, 2025)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Reduced oxygenation leads to breathlessness (dyspnoea), fatigue, and impaired respiratory function </a:t>
            </a: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DD0397-5AB5-08F4-A105-7CDAA5AD35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677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594"/>
    </mc:Choice>
    <mc:Fallback>
      <p:transition spd="slow" advTm="615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5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8AAABDD-5A01-8F99-D738-BB8C0A6A6B7D}"/>
              </a:ext>
            </a:extLst>
          </p:cNvPr>
          <p:cNvSpPr txBox="1"/>
          <p:nvPr/>
        </p:nvSpPr>
        <p:spPr>
          <a:xfrm>
            <a:off x="539645" y="389744"/>
            <a:ext cx="11077731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FICTIONAL PATIENT PROFILE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Patient: John Smith (Fictional Patient)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68-year-old male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Married and lives with his wife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Retired construction worker with previous asbestos exposure (Cancer Research Uk, 2025)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Smoked approximately 20 cigarettes per day for 32 years (NHS, 2024)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Past medical history of Chronic Obstructive Pulmonary Disease (COPD) and hypertension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Diagnosed with Stage II Non-Small Cell Lung Cancer (NSCLC) following investigation of a persistent cough and haemoptysis (NICE, 2014)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49D71D-0C9D-A512-BBBD-9A7C202FDF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718648" y="1203480"/>
            <a:ext cx="2424633" cy="161721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720590E-5590-A49F-3A92-3C08DF82B918}"/>
              </a:ext>
            </a:extLst>
          </p:cNvPr>
          <p:cNvSpPr txBox="1"/>
          <p:nvPr/>
        </p:nvSpPr>
        <p:spPr>
          <a:xfrm>
            <a:off x="18559660" y="5319691"/>
            <a:ext cx="85452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www.flickr.com/photos/59632563@N04/6104068209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71D902-024B-571C-4456-3973C6BA95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147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875"/>
    </mc:Choice>
    <mc:Fallback>
      <p:transition spd="slow" advTm="538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8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EC4D0A-08B9-042C-2CF0-9D5B554E017E}"/>
              </a:ext>
            </a:extLst>
          </p:cNvPr>
          <p:cNvSpPr txBox="1"/>
          <p:nvPr/>
        </p:nvSpPr>
        <p:spPr>
          <a:xfrm>
            <a:off x="420624" y="269821"/>
            <a:ext cx="11375136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RISK FACTORS FOR LUNG CANCER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Modifiable Risk Factors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Cigarette smoking (greatest risk factor)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Passive smoking (NHS, 2024)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Air Pollution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Poor diet and physical inactivity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Occupational exposure (e.g. asbestos, silica and diesel exhaust) (Cancer Research UK, 2025)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Non-modifiable Risk Factors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Increasing age (World Health Organization, 2024)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Family history of lung cancer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Previous lung disease (e.g. COPD or pulmonary fibrosis)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Application to Fictional Patient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Long-term cigarette smoker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Older age (68 years)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Occupational exposure through construction work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Pre-existing COPD (NHS, 2024)</a:t>
            </a: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AC3EBE-3F9B-1043-938F-C0E4D36EF9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894821" y="3733800"/>
            <a:ext cx="3224213" cy="19451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1F1364-F71B-0D79-EA14-01603C2C2A8D}"/>
              </a:ext>
            </a:extLst>
          </p:cNvPr>
          <p:cNvSpPr txBox="1"/>
          <p:nvPr/>
        </p:nvSpPr>
        <p:spPr>
          <a:xfrm>
            <a:off x="9218952" y="5696262"/>
            <a:ext cx="1810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raportuldegarda.ro/adn-fumat-renuntare-modificari-reversibile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nc-sa/3.0/"/>
              </a:rPr>
              <a:t>CC BY-SA-NC</a:t>
            </a:r>
            <a:endParaRPr lang="en-GB" sz="9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B50E3F-384B-C98C-D331-89B1F84A12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049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922"/>
    </mc:Choice>
    <mc:Fallback>
      <p:transition spd="slow" advTm="679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9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B74D79-71B9-29D7-0BB2-AC541D7E27E7}"/>
              </a:ext>
            </a:extLst>
          </p:cNvPr>
          <p:cNvSpPr txBox="1"/>
          <p:nvPr/>
        </p:nvSpPr>
        <p:spPr>
          <a:xfrm>
            <a:off x="689548" y="479686"/>
            <a:ext cx="10837888" cy="601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SIGNS AND SYMPTONS OF LUNG CANCER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Persistent cough lasting more than three weeks (NHS,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Haemoptysis (coughing up blood)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Breathlessness (dyspnoea)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Persistent chest or shoulder pain (NHS,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Recurrent chest infections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Unexplained weight loss (Cancer Research Uk, 2025)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Fatigue and reduced energy levels (Macmillan Cancer Support, 2025)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A11EBF-2E03-F2D5-19F0-DD90A1E010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151974" y="2341744"/>
            <a:ext cx="3865797" cy="2174511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325EB3-C975-B7CC-A6A7-5E4CFEBAE7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806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201"/>
    </mc:Choice>
    <mc:Fallback>
      <p:transition spd="slow" advTm="602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2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9460186-0241-8E30-42CA-1C1F4C20FD18}"/>
              </a:ext>
            </a:extLst>
          </p:cNvPr>
          <p:cNvSpPr txBox="1"/>
          <p:nvPr/>
        </p:nvSpPr>
        <p:spPr>
          <a:xfrm>
            <a:off x="284813" y="119921"/>
            <a:ext cx="11602387" cy="62632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DIAGNOSTIC INVESTIGATIONS FOR LUNG CANCER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Clinical history and physical examination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Chest X-ray (NHS,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CT scan of the chest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PET-CT scan (to assess metastatic spread) (Cancer Research UK, 2025)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Bronchoscopy with biopsy (British Thoracic Society, 2023)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Blood tests and pulmonary function tests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Sputum cytology (where appropriate)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TNM staging to determine the extent of disease and guide treatment planning (NICE, 2024)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DE7BBF-E573-02A4-5825-2BAFF671F5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45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715"/>
    </mc:Choice>
    <mc:Fallback>
      <p:transition spd="slow" advTm="717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7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7D3C9D9-866B-1C86-1E1E-15AAA101DC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0190870"/>
              </p:ext>
            </p:extLst>
          </p:nvPr>
        </p:nvGraphicFramePr>
        <p:xfrm>
          <a:off x="944380" y="1828800"/>
          <a:ext cx="9985947" cy="36340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0245">
                  <a:extLst>
                    <a:ext uri="{9D8B030D-6E8A-4147-A177-3AD203B41FA5}">
                      <a16:colId xmlns:a16="http://schemas.microsoft.com/office/drawing/2014/main" val="3484674029"/>
                    </a:ext>
                  </a:extLst>
                </a:gridCol>
                <a:gridCol w="3332851">
                  <a:extLst>
                    <a:ext uri="{9D8B030D-6E8A-4147-A177-3AD203B41FA5}">
                      <a16:colId xmlns:a16="http://schemas.microsoft.com/office/drawing/2014/main" val="1000065557"/>
                    </a:ext>
                  </a:extLst>
                </a:gridCol>
                <a:gridCol w="3332851">
                  <a:extLst>
                    <a:ext uri="{9D8B030D-6E8A-4147-A177-3AD203B41FA5}">
                      <a16:colId xmlns:a16="http://schemas.microsoft.com/office/drawing/2014/main" val="3747225839"/>
                    </a:ext>
                  </a:extLst>
                </a:gridCol>
              </a:tblGrid>
              <a:tr h="590440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IDENTIFIED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NEED</a:t>
                      </a:r>
                    </a:p>
                  </a:txBody>
                  <a:tcPr marL="59323" marR="59323" marT="29662" marB="29662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NURSING INTERVENTION</a:t>
                      </a:r>
                    </a:p>
                  </a:txBody>
                  <a:tcPr marL="59323" marR="59323" marT="29662" marB="29662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EXPECTED OUTCOME</a:t>
                      </a:r>
                    </a:p>
                  </a:txBody>
                  <a:tcPr marL="59323" marR="59323" marT="29662" marB="29662"/>
                </a:tc>
                <a:extLst>
                  <a:ext uri="{0D108BD9-81ED-4DB2-BD59-A6C34878D82A}">
                    <a16:rowId xmlns:a16="http://schemas.microsoft.com/office/drawing/2014/main" val="2843333527"/>
                  </a:ext>
                </a:extLst>
              </a:tr>
              <a:tr h="5904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BREATHLESSNESS </a:t>
                      </a:r>
                    </a:p>
                  </a:txBody>
                  <a:tcPr marL="59323" marR="59323" marT="29662" marB="29662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 oxygen saturation, position patient upright, administer oxygen if required</a:t>
                      </a:r>
                    </a:p>
                  </a:txBody>
                  <a:tcPr marL="59323" marR="59323" marT="29662" marB="29662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oxygenation and reduced dyspnoea</a:t>
                      </a:r>
                    </a:p>
                  </a:txBody>
                  <a:tcPr marL="59323" marR="59323" marT="29662" marB="29662"/>
                </a:tc>
                <a:extLst>
                  <a:ext uri="{0D108BD9-81ED-4DB2-BD59-A6C34878D82A}">
                    <a16:rowId xmlns:a16="http://schemas.microsoft.com/office/drawing/2014/main" val="2527031977"/>
                  </a:ext>
                </a:extLst>
              </a:tr>
              <a:tr h="5904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PAIN</a:t>
                      </a:r>
                    </a:p>
                  </a:txBody>
                  <a:tcPr marL="59323" marR="59323" marT="29662" marB="29662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 pain assessment and administer prescribed medication</a:t>
                      </a:r>
                    </a:p>
                  </a:txBody>
                  <a:tcPr marL="59323" marR="59323" marT="29662" marB="29662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Pain effectively managed</a:t>
                      </a:r>
                    </a:p>
                  </a:txBody>
                  <a:tcPr marL="59323" marR="59323" marT="29662" marB="29662"/>
                </a:tc>
                <a:extLst>
                  <a:ext uri="{0D108BD9-81ED-4DB2-BD59-A6C34878D82A}">
                    <a16:rowId xmlns:a16="http://schemas.microsoft.com/office/drawing/2014/main" val="4237997984"/>
                  </a:ext>
                </a:extLst>
              </a:tr>
              <a:tr h="5904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ANXIETY</a:t>
                      </a:r>
                    </a:p>
                  </a:txBody>
                  <a:tcPr marL="59323" marR="59323" marT="29662" marB="29662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emotional support and involve family in care plan</a:t>
                      </a:r>
                    </a:p>
                  </a:txBody>
                  <a:tcPr marL="59323" marR="59323" marT="29662" marB="29662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anxiety and family support</a:t>
                      </a:r>
                    </a:p>
                  </a:txBody>
                  <a:tcPr marL="59323" marR="59323" marT="29662" marB="29662"/>
                </a:tc>
                <a:extLst>
                  <a:ext uri="{0D108BD9-81ED-4DB2-BD59-A6C34878D82A}">
                    <a16:rowId xmlns:a16="http://schemas.microsoft.com/office/drawing/2014/main" val="2745403524"/>
                  </a:ext>
                </a:extLst>
              </a:tr>
              <a:tr h="590440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SMOKING</a:t>
                      </a:r>
                    </a:p>
                  </a:txBody>
                  <a:tcPr marL="59323" marR="59323" marT="29662" marB="29662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 to smoking cessation services</a:t>
                      </a:r>
                    </a:p>
                  </a:txBody>
                  <a:tcPr marL="59323" marR="59323" marT="29662" marB="29662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Reduced risk of disease progression and improved treatment outcomes</a:t>
                      </a:r>
                    </a:p>
                  </a:txBody>
                  <a:tcPr marL="59323" marR="59323" marT="29662" marB="29662"/>
                </a:tc>
                <a:extLst>
                  <a:ext uri="{0D108BD9-81ED-4DB2-BD59-A6C34878D82A}">
                    <a16:rowId xmlns:a16="http://schemas.microsoft.com/office/drawing/2014/main" val="431446751"/>
                  </a:ext>
                </a:extLst>
              </a:tr>
              <a:tr h="572875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NUTRITION</a:t>
                      </a:r>
                    </a:p>
                  </a:txBody>
                  <a:tcPr marL="59323" marR="59323" marT="29662" marB="29662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 to dietitian, encourage a high-protein, high-calorie diet</a:t>
                      </a:r>
                    </a:p>
                  </a:txBody>
                  <a:tcPr marL="59323" marR="59323" marT="29662" marB="29662"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Maintain weight and nutritional status</a:t>
                      </a:r>
                    </a:p>
                  </a:txBody>
                  <a:tcPr marL="59323" marR="59323" marT="29662" marB="29662"/>
                </a:tc>
                <a:extLst>
                  <a:ext uri="{0D108BD9-81ED-4DB2-BD59-A6C34878D82A}">
                    <a16:rowId xmlns:a16="http://schemas.microsoft.com/office/drawing/2014/main" val="66068502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7B9E674-CEE8-B7C5-BBBE-039D83403C8A}"/>
              </a:ext>
            </a:extLst>
          </p:cNvPr>
          <p:cNvSpPr txBox="1"/>
          <p:nvPr/>
        </p:nvSpPr>
        <p:spPr>
          <a:xfrm>
            <a:off x="422222" y="404735"/>
            <a:ext cx="11107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PERSON-CENTRED CARE PLAN FOR JOHN SMITH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82CE17-9A7B-5E2A-CDB3-D68607FBB055}"/>
              </a:ext>
            </a:extLst>
          </p:cNvPr>
          <p:cNvSpPr txBox="1"/>
          <p:nvPr/>
        </p:nvSpPr>
        <p:spPr>
          <a:xfrm>
            <a:off x="944380" y="5831174"/>
            <a:ext cx="10388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(Macmillan Cancer Support, 2025; NHS, 2024; NICE, 2024; Royal Marsden Manual, 2020)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8D81AE-C435-1751-B593-9319DD04F2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5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618"/>
    </mc:Choice>
    <mc:Fallback>
      <p:transition spd="slow" advTm="786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61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65E2EF-4ECC-11CE-9D05-AD549569423B}"/>
              </a:ext>
            </a:extLst>
          </p:cNvPr>
          <p:cNvSpPr txBox="1"/>
          <p:nvPr/>
        </p:nvSpPr>
        <p:spPr>
          <a:xfrm>
            <a:off x="269823" y="194874"/>
            <a:ext cx="11617377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EVIDENCE-BASED MANAGEMENT OF LUNG CANCER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Multidisciplinary Team (MDT) approach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Surgical resection (where clinically appropriate depending on cancer stage))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Chemotherapy (Cancer Research Uk,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Radiotherapy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Immunotherapy and targeted therapies (NICE,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Symptom management and palliative care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Shared decision-making with the patient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Regular monitoring and follow-up to assess treatment response and disease progression (Macmillan Cancer Support, 2025)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99C1F6-4962-282D-0D3A-8507B010EB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623331" y="3429000"/>
            <a:ext cx="2944734" cy="1656413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3875B7-010A-04FE-93C4-A940AA6E7B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87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120"/>
    </mc:Choice>
    <mc:Fallback>
      <p:transition spd="slow" advTm="72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1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ECD974F-5CD4-E3D0-3645-E8E2BDBDDDA2}"/>
              </a:ext>
            </a:extLst>
          </p:cNvPr>
          <p:cNvSpPr txBox="1"/>
          <p:nvPr/>
        </p:nvSpPr>
        <p:spPr>
          <a:xfrm>
            <a:off x="704538" y="449705"/>
            <a:ext cx="10717967" cy="6078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MONITORING, COMMUNICATION AND ETHICAL CONSIDERATIONS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Monitor respiratory status (respiratory rate, oxygen saturation and breath sounds) (NICE, 2024)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Assess pain using a validated pain assessment tool (Dougherty, Lister and West-Oram, 2020)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Monitor nutritional status and weight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clear, compassionate communication (NHS, 2024)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Gain informed consent before treatment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Maintain confidentiality and dignity (Nursing and Midwifery Council, 2018)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 collaboratively within the multidisciplinary team (MDT)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emotional and psychological support to the patient and family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D32760-ACA3-5F5E-ED10-B741B9C7F6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743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697"/>
    </mc:Choice>
    <mc:Fallback>
      <p:transition spd="slow" advTm="64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6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F34093-05F1-C40B-82F6-2363F7A048FC}"/>
              </a:ext>
            </a:extLst>
          </p:cNvPr>
          <p:cNvSpPr txBox="1"/>
          <p:nvPr/>
        </p:nvSpPr>
        <p:spPr>
          <a:xfrm>
            <a:off x="569625" y="464695"/>
            <a:ext cx="11107713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HEALTH PROMOTION AND PREVENTION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smoking cessation support (NHS,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Promote a healthy, balanced diet to maintain nutritional status (World Health Organization,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 physical activity within the patient’s ability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Recommend influenza and pneumococcal vaccinations where appropriate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 attendance at follow-up appointments (NICE,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Signpost to Macmillan cancer support services (Macmillan Cancer Support, 2025)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Educate the patient about recognising symptoms that require urgent medical review</a:t>
            </a: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4E2F66-68C7-40F3-60B0-81307D0403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0921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778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704"/>
    </mc:Choice>
    <mc:Fallback>
      <p:transition spd="slow" advTm="62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7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3DDA88F-580A-8960-EF5B-664BEFD879BB}"/>
              </a:ext>
            </a:extLst>
          </p:cNvPr>
          <p:cNvSpPr txBox="1"/>
          <p:nvPr/>
        </p:nvSpPr>
        <p:spPr>
          <a:xfrm>
            <a:off x="419725" y="314793"/>
            <a:ext cx="11347554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EVALUATION OF OUTCOMES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Improved oxygenation and respiratory function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Effective pain management (NHS,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Maintained nutritional status (Macmillan Cancer support, 2025)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Reduced anxiety through psychological support (Nursing and Midwifery Council, 2018)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understanding of the disease and treatment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Improved quality of life through person-centred care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Regular review and adjustment of the care plan MDT (NICE, 2024)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5856BF8-209A-7617-3F76-EE963B0C5E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221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667"/>
    </mc:Choice>
    <mc:Fallback>
      <p:transition spd="slow" advTm="606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6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1EFD07-FD5F-9AC4-16B8-80A3CAC61DD6}"/>
              </a:ext>
            </a:extLst>
          </p:cNvPr>
          <p:cNvSpPr txBox="1"/>
          <p:nvPr/>
        </p:nvSpPr>
        <p:spPr>
          <a:xfrm>
            <a:off x="569626" y="479685"/>
            <a:ext cx="11107711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Lung cancer significantly affects respiratory function and overall health (Cancer Research UK, 2025)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Early diagnosis improves treatment options and patient outcomes (NICE,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Holistic, person-centred care is essential (Nursing and Midwifery council, 2018)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Evidence-based practice supports safe and effective care (NHS, 2024)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Collaboration within the multidisciplinary team improves quality of life and patient outcomes (NICE, 2024)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957572-4456-223A-1A16-5D6F1373C6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593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205"/>
    </mc:Choice>
    <mc:Fallback>
      <p:transition spd="slow" advTm="532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2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190FE7-5B7D-4F8A-D829-E3BC0110496E}"/>
              </a:ext>
            </a:extLst>
          </p:cNvPr>
          <p:cNvSpPr txBox="1"/>
          <p:nvPr/>
        </p:nvSpPr>
        <p:spPr>
          <a:xfrm>
            <a:off x="269824" y="299803"/>
            <a:ext cx="1161737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British Thoracic Society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Guidelines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https://www.brit-thoracic.org.uk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4 July 2026).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Cancer Research UK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Lung cancer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https://www.cancerresearchuk.org/about-cancer/lung-cancer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4 July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Dougherty, L., Lister, S. and West-Oram, A.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Royal Marsden Manual of Clinical Nursing Procedures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10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Oxford: Wiley-Blackwell.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Macmillan Cancer Support (2025)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Lung cancer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https://www.macmillan.org.uk/cancer-information-and-support/lung-cancer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4 July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(2024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) Lung cancer: diagnosis and management (NG122).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https://www.nice.org.uk/guidance/ng122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4 July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Lung cancer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https://www.nhs.uk/conditions/lung-cancer/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4 July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behaviour for nurses, midwives and nursing associates.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NMC.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https://www.nmc.org.uk/standards/code/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4 July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Tortora, G.J. and Derrickson, B. (2021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) Principles of Anatomy and Physiology.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16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Hoboken: Wiley.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Waugh, A. and Grant, A.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Ross &amp; Wilson Anatomy and Physiology in Health and Illness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14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Edinburgh: Elsevier.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Cancer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https://www.who.int/news-room/fact-sheets/detail/cancer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4 July 2026).</a:t>
            </a:r>
          </a:p>
        </p:txBody>
      </p:sp>
    </p:spTree>
    <p:extLst>
      <p:ext uri="{BB962C8B-B14F-4D97-AF65-F5344CB8AC3E}">
        <p14:creationId xmlns:p14="http://schemas.microsoft.com/office/powerpoint/2010/main" val="229457056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811</TotalTime>
  <Words>1480</Words>
  <Application>Microsoft Office PowerPoint</Application>
  <PresentationFormat>Widescreen</PresentationFormat>
  <Paragraphs>245</Paragraphs>
  <Slides>15</Slides>
  <Notes>2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Corbel</vt:lpstr>
      <vt:lpstr>Wingdings</vt:lpstr>
      <vt:lpstr>Basis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Nargos Hussain</dc:creator>
  <cp:lastModifiedBy>Nargos Hussain</cp:lastModifiedBy>
  <cp:revision>1</cp:revision>
  <dcterms:created xsi:type="dcterms:W3CDTF">2026-07-08T02:28:45Z</dcterms:created>
  <dcterms:modified xsi:type="dcterms:W3CDTF">2026-07-18T21:24:01Z</dcterms:modified>
</cp:coreProperties>
</file>