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9" r:id="rId1"/>
    <p:sldMasterId id="2147483650" r:id="rId2"/>
    <p:sldMasterId id="2147483651" r:id="rId3"/>
    <p:sldMasterId id="2147483677" r:id="rId4"/>
  </p:sldMasterIdLst>
  <p:notesMasterIdLst>
    <p:notesMasterId r:id="rId24"/>
  </p:notesMasterIdLst>
  <p:sldIdLst>
    <p:sldId id="277" r:id="rId5"/>
    <p:sldId id="309" r:id="rId6"/>
    <p:sldId id="660" r:id="rId7"/>
    <p:sldId id="641" r:id="rId8"/>
    <p:sldId id="662" r:id="rId9"/>
    <p:sldId id="330" r:id="rId10"/>
    <p:sldId id="331" r:id="rId11"/>
    <p:sldId id="644" r:id="rId12"/>
    <p:sldId id="332" r:id="rId13"/>
    <p:sldId id="333" r:id="rId14"/>
    <p:sldId id="656" r:id="rId15"/>
    <p:sldId id="334" r:id="rId16"/>
    <p:sldId id="663" r:id="rId17"/>
    <p:sldId id="336" r:id="rId18"/>
    <p:sldId id="646" r:id="rId19"/>
    <p:sldId id="658" r:id="rId20"/>
    <p:sldId id="339" r:id="rId21"/>
    <p:sldId id="647" r:id="rId22"/>
    <p:sldId id="661" r:id="rId2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FFDDE"/>
    <a:srgbClr val="FFFDE0"/>
    <a:srgbClr val="FCF5D2"/>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03E136-4B26-3572-4C39-6D743F9E86AB}" v="176" dt="2025-11-06T17:56:16.8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6"/>
  </p:normalViewPr>
  <p:slideViewPr>
    <p:cSldViewPr snapToGrid="0">
      <p:cViewPr varScale="1">
        <p:scale>
          <a:sx n="106" d="100"/>
          <a:sy n="106" d="100"/>
        </p:scale>
        <p:origin x="1764" y="11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CA03E136-4B26-3572-4C39-6D743F9E86AB}"/>
    <pc:docChg chg="addSld delSld modSld sldOrd addMainMaster modMainMaster">
      <pc:chgData name="Naomi Doerge" userId="S::n.doerge@uwtsd.ac.uk::c2ba5b26-9392-4f76-82ca-966719aba79f" providerId="AD" clId="Web-{CA03E136-4B26-3572-4C39-6D743F9E86AB}" dt="2025-11-06T17:56:16.834" v="166" actId="20577"/>
      <pc:docMkLst>
        <pc:docMk/>
      </pc:docMkLst>
      <pc:sldChg chg="modSp add del">
        <pc:chgData name="Naomi Doerge" userId="S::n.doerge@uwtsd.ac.uk::c2ba5b26-9392-4f76-82ca-966719aba79f" providerId="AD" clId="Web-{CA03E136-4B26-3572-4C39-6D743F9E86AB}" dt="2025-11-06T17:45:14.471" v="86" actId="20577"/>
        <pc:sldMkLst>
          <pc:docMk/>
          <pc:sldMk cId="0" sldId="277"/>
        </pc:sldMkLst>
        <pc:spChg chg="mod">
          <ac:chgData name="Naomi Doerge" userId="S::n.doerge@uwtsd.ac.uk::c2ba5b26-9392-4f76-82ca-966719aba79f" providerId="AD" clId="Web-{CA03E136-4B26-3572-4C39-6D743F9E86AB}" dt="2025-11-06T17:45:14.471" v="86" actId="20577"/>
          <ac:spMkLst>
            <pc:docMk/>
            <pc:sldMk cId="0" sldId="277"/>
            <ac:spMk id="6147" creationId="{00000000-0000-0000-0000-000000000000}"/>
          </ac:spMkLst>
        </pc:spChg>
      </pc:sldChg>
      <pc:sldChg chg="modSp mod setBg">
        <pc:chgData name="Naomi Doerge" userId="S::n.doerge@uwtsd.ac.uk::c2ba5b26-9392-4f76-82ca-966719aba79f" providerId="AD" clId="Web-{CA03E136-4B26-3572-4C39-6D743F9E86AB}" dt="2025-11-06T17:44:24.797" v="73"/>
        <pc:sldMkLst>
          <pc:docMk/>
          <pc:sldMk cId="4054752933" sldId="309"/>
        </pc:sldMkLst>
        <pc:spChg chg="mod">
          <ac:chgData name="Naomi Doerge" userId="S::n.doerge@uwtsd.ac.uk::c2ba5b26-9392-4f76-82ca-966719aba79f" providerId="AD" clId="Web-{CA03E136-4B26-3572-4C39-6D743F9E86AB}" dt="2025-11-06T17:40:55.534" v="54" actId="20577"/>
          <ac:spMkLst>
            <pc:docMk/>
            <pc:sldMk cId="4054752933" sldId="309"/>
            <ac:spMk id="2" creationId="{B437790C-28BC-4C3E-A62F-5B824398615E}"/>
          </ac:spMkLst>
        </pc:spChg>
        <pc:spChg chg="mod">
          <ac:chgData name="Naomi Doerge" userId="S::n.doerge@uwtsd.ac.uk::c2ba5b26-9392-4f76-82ca-966719aba79f" providerId="AD" clId="Web-{CA03E136-4B26-3572-4C39-6D743F9E86AB}" dt="2025-11-06T17:41:05.394" v="55"/>
          <ac:spMkLst>
            <pc:docMk/>
            <pc:sldMk cId="4054752933" sldId="309"/>
            <ac:spMk id="3" creationId="{1DCCE1A5-E3F3-01C6-7EB4-7B50899047B7}"/>
          </ac:spMkLst>
        </pc:spChg>
      </pc:sldChg>
      <pc:sldChg chg="mod setBg">
        <pc:chgData name="Naomi Doerge" userId="S::n.doerge@uwtsd.ac.uk::c2ba5b26-9392-4f76-82ca-966719aba79f" providerId="AD" clId="Web-{CA03E136-4B26-3572-4C39-6D743F9E86AB}" dt="2025-11-06T17:44:24.797" v="73"/>
        <pc:sldMkLst>
          <pc:docMk/>
          <pc:sldMk cId="224375794" sldId="330"/>
        </pc:sldMkLst>
      </pc:sldChg>
      <pc:sldChg chg="modSp mod setBg">
        <pc:chgData name="Naomi Doerge" userId="S::n.doerge@uwtsd.ac.uk::c2ba5b26-9392-4f76-82ca-966719aba79f" providerId="AD" clId="Web-{CA03E136-4B26-3572-4C39-6D743F9E86AB}" dt="2025-11-06T17:46:42.583" v="107" actId="20577"/>
        <pc:sldMkLst>
          <pc:docMk/>
          <pc:sldMk cId="1348253571" sldId="331"/>
        </pc:sldMkLst>
        <pc:spChg chg="mod">
          <ac:chgData name="Naomi Doerge" userId="S::n.doerge@uwtsd.ac.uk::c2ba5b26-9392-4f76-82ca-966719aba79f" providerId="AD" clId="Web-{CA03E136-4B26-3572-4C39-6D743F9E86AB}" dt="2025-11-06T17:46:26.442" v="103" actId="20577"/>
          <ac:spMkLst>
            <pc:docMk/>
            <pc:sldMk cId="1348253571" sldId="331"/>
            <ac:spMk id="2" creationId="{FEA23E50-3287-4C9F-81C8-60C902175E27}"/>
          </ac:spMkLst>
        </pc:spChg>
        <pc:spChg chg="mod">
          <ac:chgData name="Naomi Doerge" userId="S::n.doerge@uwtsd.ac.uk::c2ba5b26-9392-4f76-82ca-966719aba79f" providerId="AD" clId="Web-{CA03E136-4B26-3572-4C39-6D743F9E86AB}" dt="2025-11-06T17:46:42.583" v="107" actId="20577"/>
          <ac:spMkLst>
            <pc:docMk/>
            <pc:sldMk cId="1348253571" sldId="331"/>
            <ac:spMk id="7" creationId="{1A8F2DB8-1FE6-413A-56F7-F1B0EB848127}"/>
          </ac:spMkLst>
        </pc:spChg>
      </pc:sldChg>
      <pc:sldChg chg="modSp mod setBg">
        <pc:chgData name="Naomi Doerge" userId="S::n.doerge@uwtsd.ac.uk::c2ba5b26-9392-4f76-82ca-966719aba79f" providerId="AD" clId="Web-{CA03E136-4B26-3572-4C39-6D743F9E86AB}" dt="2025-11-06T17:47:14.209" v="112" actId="20577"/>
        <pc:sldMkLst>
          <pc:docMk/>
          <pc:sldMk cId="1774424085" sldId="332"/>
        </pc:sldMkLst>
        <pc:spChg chg="mod">
          <ac:chgData name="Naomi Doerge" userId="S::n.doerge@uwtsd.ac.uk::c2ba5b26-9392-4f76-82ca-966719aba79f" providerId="AD" clId="Web-{CA03E136-4B26-3572-4C39-6D743F9E86AB}" dt="2025-11-06T17:47:14.209" v="112" actId="20577"/>
          <ac:spMkLst>
            <pc:docMk/>
            <pc:sldMk cId="1774424085" sldId="332"/>
            <ac:spMk id="3" creationId="{4742A326-4A77-41DB-984D-248162318FAF}"/>
          </ac:spMkLst>
        </pc:spChg>
      </pc:sldChg>
      <pc:sldChg chg="modSp mod setBg">
        <pc:chgData name="Naomi Doerge" userId="S::n.doerge@uwtsd.ac.uk::c2ba5b26-9392-4f76-82ca-966719aba79f" providerId="AD" clId="Web-{CA03E136-4B26-3572-4C39-6D743F9E86AB}" dt="2025-11-06T17:48:05.117" v="123" actId="14100"/>
        <pc:sldMkLst>
          <pc:docMk/>
          <pc:sldMk cId="1535618121" sldId="333"/>
        </pc:sldMkLst>
        <pc:spChg chg="mod">
          <ac:chgData name="Naomi Doerge" userId="S::n.doerge@uwtsd.ac.uk::c2ba5b26-9392-4f76-82ca-966719aba79f" providerId="AD" clId="Web-{CA03E136-4B26-3572-4C39-6D743F9E86AB}" dt="2025-11-06T17:48:05.117" v="123" actId="14100"/>
          <ac:spMkLst>
            <pc:docMk/>
            <pc:sldMk cId="1535618121" sldId="333"/>
            <ac:spMk id="3" creationId="{0509886F-C9CC-488B-8E74-4DC6512E7FCF}"/>
          </ac:spMkLst>
        </pc:spChg>
      </pc:sldChg>
      <pc:sldChg chg="modSp mod setBg">
        <pc:chgData name="Naomi Doerge" userId="S::n.doerge@uwtsd.ac.uk::c2ba5b26-9392-4f76-82ca-966719aba79f" providerId="AD" clId="Web-{CA03E136-4B26-3572-4C39-6D743F9E86AB}" dt="2025-11-06T17:48:38.305" v="128" actId="1076"/>
        <pc:sldMkLst>
          <pc:docMk/>
          <pc:sldMk cId="1239232666" sldId="334"/>
        </pc:sldMkLst>
        <pc:spChg chg="mod">
          <ac:chgData name="Naomi Doerge" userId="S::n.doerge@uwtsd.ac.uk::c2ba5b26-9392-4f76-82ca-966719aba79f" providerId="AD" clId="Web-{CA03E136-4B26-3572-4C39-6D743F9E86AB}" dt="2025-11-06T17:48:24.930" v="125" actId="20577"/>
          <ac:spMkLst>
            <pc:docMk/>
            <pc:sldMk cId="1239232666" sldId="334"/>
            <ac:spMk id="7" creationId="{04DB6A53-9E3B-849B-6F14-32FCDECA9050}"/>
          </ac:spMkLst>
        </pc:spChg>
        <pc:spChg chg="mod">
          <ac:chgData name="Naomi Doerge" userId="S::n.doerge@uwtsd.ac.uk::c2ba5b26-9392-4f76-82ca-966719aba79f" providerId="AD" clId="Web-{CA03E136-4B26-3572-4C39-6D743F9E86AB}" dt="2025-11-06T17:48:38.305" v="128" actId="1076"/>
          <ac:spMkLst>
            <pc:docMk/>
            <pc:sldMk cId="1239232666" sldId="334"/>
            <ac:spMk id="11" creationId="{3F399E1F-C081-08BA-A863-2F72C613085D}"/>
          </ac:spMkLst>
        </pc:spChg>
      </pc:sldChg>
      <pc:sldChg chg="modSp mod setBg">
        <pc:chgData name="Naomi Doerge" userId="S::n.doerge@uwtsd.ac.uk::c2ba5b26-9392-4f76-82ca-966719aba79f" providerId="AD" clId="Web-{CA03E136-4B26-3572-4C39-6D743F9E86AB}" dt="2025-11-06T17:49:32.604" v="136" actId="20577"/>
        <pc:sldMkLst>
          <pc:docMk/>
          <pc:sldMk cId="4258782437" sldId="336"/>
        </pc:sldMkLst>
        <pc:spChg chg="mod">
          <ac:chgData name="Naomi Doerge" userId="S::n.doerge@uwtsd.ac.uk::c2ba5b26-9392-4f76-82ca-966719aba79f" providerId="AD" clId="Web-{CA03E136-4B26-3572-4C39-6D743F9E86AB}" dt="2025-11-06T17:49:32.604" v="136" actId="20577"/>
          <ac:spMkLst>
            <pc:docMk/>
            <pc:sldMk cId="4258782437" sldId="336"/>
            <ac:spMk id="3" creationId="{951B14E2-E1D9-42FD-B6F1-F64D57575081}"/>
          </ac:spMkLst>
        </pc:spChg>
      </pc:sldChg>
      <pc:sldChg chg="modSp mod ord setBg">
        <pc:chgData name="Naomi Doerge" userId="S::n.doerge@uwtsd.ac.uk::c2ba5b26-9392-4f76-82ca-966719aba79f" providerId="AD" clId="Web-{CA03E136-4B26-3572-4C39-6D743F9E86AB}" dt="2025-11-06T17:46:12.504" v="102" actId="20577"/>
        <pc:sldMkLst>
          <pc:docMk/>
          <pc:sldMk cId="3397313719" sldId="339"/>
        </pc:sldMkLst>
        <pc:spChg chg="mod">
          <ac:chgData name="Naomi Doerge" userId="S::n.doerge@uwtsd.ac.uk::c2ba5b26-9392-4f76-82ca-966719aba79f" providerId="AD" clId="Web-{CA03E136-4B26-3572-4C39-6D743F9E86AB}" dt="2025-11-06T17:46:12.504" v="102" actId="20577"/>
          <ac:spMkLst>
            <pc:docMk/>
            <pc:sldMk cId="3397313719" sldId="339"/>
            <ac:spMk id="2" creationId="{978DBAB4-4C1D-A2CE-9088-D784EF423E6E}"/>
          </ac:spMkLst>
        </pc:spChg>
        <pc:spChg chg="mod">
          <ac:chgData name="Naomi Doerge" userId="S::n.doerge@uwtsd.ac.uk::c2ba5b26-9392-4f76-82ca-966719aba79f" providerId="AD" clId="Web-{CA03E136-4B26-3572-4C39-6D743F9E86AB}" dt="2025-11-06T17:45:34.690" v="89" actId="20577"/>
          <ac:spMkLst>
            <pc:docMk/>
            <pc:sldMk cId="3397313719" sldId="339"/>
            <ac:spMk id="4" creationId="{444E4EEE-D512-6004-9FAE-93C945A4ED6F}"/>
          </ac:spMkLst>
        </pc:spChg>
      </pc:sldChg>
      <pc:sldChg chg="del mod">
        <pc:chgData name="Naomi Doerge" userId="S::n.doerge@uwtsd.ac.uk::c2ba5b26-9392-4f76-82ca-966719aba79f" providerId="AD" clId="Web-{CA03E136-4B26-3572-4C39-6D743F9E86AB}" dt="2025-11-06T17:45:14.658" v="87"/>
        <pc:sldMkLst>
          <pc:docMk/>
          <pc:sldMk cId="738942598" sldId="621"/>
        </pc:sldMkLst>
      </pc:sldChg>
      <pc:sldChg chg="modSp mod setBg">
        <pc:chgData name="Naomi Doerge" userId="S::n.doerge@uwtsd.ac.uk::c2ba5b26-9392-4f76-82ca-966719aba79f" providerId="AD" clId="Web-{CA03E136-4B26-3572-4C39-6D743F9E86AB}" dt="2025-11-06T17:44:24.797" v="73"/>
        <pc:sldMkLst>
          <pc:docMk/>
          <pc:sldMk cId="3561069286" sldId="641"/>
        </pc:sldMkLst>
        <pc:spChg chg="mod">
          <ac:chgData name="Naomi Doerge" userId="S::n.doerge@uwtsd.ac.uk::c2ba5b26-9392-4f76-82ca-966719aba79f" providerId="AD" clId="Web-{CA03E136-4B26-3572-4C39-6D743F9E86AB}" dt="2025-11-06T17:43:08.168" v="68" actId="20577"/>
          <ac:spMkLst>
            <pc:docMk/>
            <pc:sldMk cId="3561069286" sldId="641"/>
            <ac:spMk id="2" creationId="{82686F58-8980-4796-8EBA-81F4B377E2D7}"/>
          </ac:spMkLst>
        </pc:spChg>
        <pc:spChg chg="mod">
          <ac:chgData name="Naomi Doerge" userId="S::n.doerge@uwtsd.ac.uk::c2ba5b26-9392-4f76-82ca-966719aba79f" providerId="AD" clId="Web-{CA03E136-4B26-3572-4C39-6D743F9E86AB}" dt="2025-11-06T17:43:15.747" v="69"/>
          <ac:spMkLst>
            <pc:docMk/>
            <pc:sldMk cId="3561069286" sldId="641"/>
            <ac:spMk id="3" creationId="{F21FDEF3-6DBD-A5F3-8F91-162A4D863426}"/>
          </ac:spMkLst>
        </pc:spChg>
      </pc:sldChg>
      <pc:sldChg chg="modSp mod setBg">
        <pc:chgData name="Naomi Doerge" userId="S::n.doerge@uwtsd.ac.uk::c2ba5b26-9392-4f76-82ca-966719aba79f" providerId="AD" clId="Web-{CA03E136-4B26-3572-4C39-6D743F9E86AB}" dt="2025-11-06T17:47:02.146" v="111" actId="20577"/>
        <pc:sldMkLst>
          <pc:docMk/>
          <pc:sldMk cId="1280749633" sldId="644"/>
        </pc:sldMkLst>
        <pc:spChg chg="mod">
          <ac:chgData name="Naomi Doerge" userId="S::n.doerge@uwtsd.ac.uk::c2ba5b26-9392-4f76-82ca-966719aba79f" providerId="AD" clId="Web-{CA03E136-4B26-3572-4C39-6D743F9E86AB}" dt="2025-11-06T17:47:02.146" v="111" actId="20577"/>
          <ac:spMkLst>
            <pc:docMk/>
            <pc:sldMk cId="1280749633" sldId="644"/>
            <ac:spMk id="3" creationId="{06F0EEFC-ADFF-DB5D-A2C8-C2261CD5FA67}"/>
          </ac:spMkLst>
        </pc:spChg>
        <pc:spChg chg="mod">
          <ac:chgData name="Naomi Doerge" userId="S::n.doerge@uwtsd.ac.uk::c2ba5b26-9392-4f76-82ca-966719aba79f" providerId="AD" clId="Web-{CA03E136-4B26-3572-4C39-6D743F9E86AB}" dt="2025-11-06T17:46:50.115" v="108" actId="20577"/>
          <ac:spMkLst>
            <pc:docMk/>
            <pc:sldMk cId="1280749633" sldId="644"/>
            <ac:spMk id="5" creationId="{406321AC-510E-E509-FDA3-D23D1EC5E720}"/>
          </ac:spMkLst>
        </pc:spChg>
      </pc:sldChg>
      <pc:sldChg chg="modSp mod setBg">
        <pc:chgData name="Naomi Doerge" userId="S::n.doerge@uwtsd.ac.uk::c2ba5b26-9392-4f76-82ca-966719aba79f" providerId="AD" clId="Web-{CA03E136-4B26-3572-4C39-6D743F9E86AB}" dt="2025-11-06T17:49:47.932" v="138" actId="20577"/>
        <pc:sldMkLst>
          <pc:docMk/>
          <pc:sldMk cId="762191629" sldId="646"/>
        </pc:sldMkLst>
        <pc:spChg chg="mod">
          <ac:chgData name="Naomi Doerge" userId="S::n.doerge@uwtsd.ac.uk::c2ba5b26-9392-4f76-82ca-966719aba79f" providerId="AD" clId="Web-{CA03E136-4B26-3572-4C39-6D743F9E86AB}" dt="2025-11-06T17:49:44.026" v="137" actId="20577"/>
          <ac:spMkLst>
            <pc:docMk/>
            <pc:sldMk cId="762191629" sldId="646"/>
            <ac:spMk id="2" creationId="{38151FC7-7470-AB20-0B2D-5107DFC10928}"/>
          </ac:spMkLst>
        </pc:spChg>
        <pc:spChg chg="mod">
          <ac:chgData name="Naomi Doerge" userId="S::n.doerge@uwtsd.ac.uk::c2ba5b26-9392-4f76-82ca-966719aba79f" providerId="AD" clId="Web-{CA03E136-4B26-3572-4C39-6D743F9E86AB}" dt="2025-11-06T17:49:47.932" v="138" actId="20577"/>
          <ac:spMkLst>
            <pc:docMk/>
            <pc:sldMk cId="762191629" sldId="646"/>
            <ac:spMk id="3" creationId="{2DCC971A-88F7-CEDC-ED69-B865A4FEE6FD}"/>
          </ac:spMkLst>
        </pc:spChg>
      </pc:sldChg>
      <pc:sldChg chg="modSp mod setBg">
        <pc:chgData name="Naomi Doerge" userId="S::n.doerge@uwtsd.ac.uk::c2ba5b26-9392-4f76-82ca-966719aba79f" providerId="AD" clId="Web-{CA03E136-4B26-3572-4C39-6D743F9E86AB}" dt="2025-11-06T17:52:00.966" v="153" actId="1076"/>
        <pc:sldMkLst>
          <pc:docMk/>
          <pc:sldMk cId="2729475027" sldId="647"/>
        </pc:sldMkLst>
        <pc:spChg chg="mod">
          <ac:chgData name="Naomi Doerge" userId="S::n.doerge@uwtsd.ac.uk::c2ba5b26-9392-4f76-82ca-966719aba79f" providerId="AD" clId="Web-{CA03E136-4B26-3572-4C39-6D743F9E86AB}" dt="2025-11-06T17:50:23.417" v="142" actId="20577"/>
          <ac:spMkLst>
            <pc:docMk/>
            <pc:sldMk cId="2729475027" sldId="647"/>
            <ac:spMk id="2" creationId="{338F30DD-4092-0D90-DCDA-4EA55091E1B4}"/>
          </ac:spMkLst>
        </pc:spChg>
        <pc:spChg chg="mod">
          <ac:chgData name="Naomi Doerge" userId="S::n.doerge@uwtsd.ac.uk::c2ba5b26-9392-4f76-82ca-966719aba79f" providerId="AD" clId="Web-{CA03E136-4B26-3572-4C39-6D743F9E86AB}" dt="2025-11-06T17:52:00.966" v="153" actId="1076"/>
          <ac:spMkLst>
            <pc:docMk/>
            <pc:sldMk cId="2729475027" sldId="647"/>
            <ac:spMk id="3" creationId="{BDBF39D8-BC00-0CD1-51E9-B184DDDC6FF8}"/>
          </ac:spMkLst>
        </pc:spChg>
      </pc:sldChg>
      <pc:sldChg chg="modSp mod setBg">
        <pc:chgData name="Naomi Doerge" userId="S::n.doerge@uwtsd.ac.uk::c2ba5b26-9392-4f76-82ca-966719aba79f" providerId="AD" clId="Web-{CA03E136-4B26-3572-4C39-6D743F9E86AB}" dt="2025-11-06T17:48:20.133" v="124" actId="20577"/>
        <pc:sldMkLst>
          <pc:docMk/>
          <pc:sldMk cId="2240061452" sldId="656"/>
        </pc:sldMkLst>
        <pc:spChg chg="mod">
          <ac:chgData name="Naomi Doerge" userId="S::n.doerge@uwtsd.ac.uk::c2ba5b26-9392-4f76-82ca-966719aba79f" providerId="AD" clId="Web-{CA03E136-4B26-3572-4C39-6D743F9E86AB}" dt="2025-11-06T17:48:20.133" v="124" actId="20577"/>
          <ac:spMkLst>
            <pc:docMk/>
            <pc:sldMk cId="2240061452" sldId="656"/>
            <ac:spMk id="3" creationId="{45D2C1D0-04FB-8F42-9B65-2012F476D5D3}"/>
          </ac:spMkLst>
        </pc:spChg>
      </pc:sldChg>
      <pc:sldChg chg="modSp mod setBg">
        <pc:chgData name="Naomi Doerge" userId="S::n.doerge@uwtsd.ac.uk::c2ba5b26-9392-4f76-82ca-966719aba79f" providerId="AD" clId="Web-{CA03E136-4B26-3572-4C39-6D743F9E86AB}" dt="2025-11-06T17:50:00.229" v="140" actId="20577"/>
        <pc:sldMkLst>
          <pc:docMk/>
          <pc:sldMk cId="4029729618" sldId="658"/>
        </pc:sldMkLst>
        <pc:spChg chg="mod">
          <ac:chgData name="Naomi Doerge" userId="S::n.doerge@uwtsd.ac.uk::c2ba5b26-9392-4f76-82ca-966719aba79f" providerId="AD" clId="Web-{CA03E136-4B26-3572-4C39-6D743F9E86AB}" dt="2025-11-06T17:50:00.229" v="140" actId="20577"/>
          <ac:spMkLst>
            <pc:docMk/>
            <pc:sldMk cId="4029729618" sldId="658"/>
            <ac:spMk id="3" creationId="{1473C20F-AD98-1FC1-1655-70DC0B48A28C}"/>
          </ac:spMkLst>
        </pc:spChg>
      </pc:sldChg>
      <pc:sldChg chg="modSp mod setBg">
        <pc:chgData name="Naomi Doerge" userId="S::n.doerge@uwtsd.ac.uk::c2ba5b26-9392-4f76-82ca-966719aba79f" providerId="AD" clId="Web-{CA03E136-4B26-3572-4C39-6D743F9E86AB}" dt="2025-11-06T17:44:24.797" v="73"/>
        <pc:sldMkLst>
          <pc:docMk/>
          <pc:sldMk cId="2167091806" sldId="660"/>
        </pc:sldMkLst>
        <pc:spChg chg="mod">
          <ac:chgData name="Naomi Doerge" userId="S::n.doerge@uwtsd.ac.uk::c2ba5b26-9392-4f76-82ca-966719aba79f" providerId="AD" clId="Web-{CA03E136-4B26-3572-4C39-6D743F9E86AB}" dt="2025-11-06T17:42:59.793" v="66" actId="20577"/>
          <ac:spMkLst>
            <pc:docMk/>
            <pc:sldMk cId="2167091806" sldId="660"/>
            <ac:spMk id="2" creationId="{60AF2F6E-4BD4-B870-B097-A1C86CAA13BE}"/>
          </ac:spMkLst>
        </pc:spChg>
        <pc:spChg chg="mod">
          <ac:chgData name="Naomi Doerge" userId="S::n.doerge@uwtsd.ac.uk::c2ba5b26-9392-4f76-82ca-966719aba79f" providerId="AD" clId="Web-{CA03E136-4B26-3572-4C39-6D743F9E86AB}" dt="2025-11-06T17:43:04.621" v="67" actId="1076"/>
          <ac:spMkLst>
            <pc:docMk/>
            <pc:sldMk cId="2167091806" sldId="660"/>
            <ac:spMk id="3" creationId="{5E170B4E-7026-EF44-EC46-E741FDEBEFF3}"/>
          </ac:spMkLst>
        </pc:spChg>
      </pc:sldChg>
      <pc:sldChg chg="modSp mod setBg">
        <pc:chgData name="Naomi Doerge" userId="S::n.doerge@uwtsd.ac.uk::c2ba5b26-9392-4f76-82ca-966719aba79f" providerId="AD" clId="Web-{CA03E136-4B26-3572-4C39-6D743F9E86AB}" dt="2025-11-06T17:56:16.834" v="166" actId="20577"/>
        <pc:sldMkLst>
          <pc:docMk/>
          <pc:sldMk cId="788406959" sldId="661"/>
        </pc:sldMkLst>
        <pc:spChg chg="mod">
          <ac:chgData name="Naomi Doerge" userId="S::n.doerge@uwtsd.ac.uk::c2ba5b26-9392-4f76-82ca-966719aba79f" providerId="AD" clId="Web-{CA03E136-4B26-3572-4C39-6D743F9E86AB}" dt="2025-11-06T17:52:54.092" v="155" actId="20577"/>
          <ac:spMkLst>
            <pc:docMk/>
            <pc:sldMk cId="788406959" sldId="661"/>
            <ac:spMk id="2" creationId="{52C48D36-DC1D-C4C1-D699-9E5A43CDA7C5}"/>
          </ac:spMkLst>
        </pc:spChg>
        <pc:spChg chg="mod">
          <ac:chgData name="Naomi Doerge" userId="S::n.doerge@uwtsd.ac.uk::c2ba5b26-9392-4f76-82ca-966719aba79f" providerId="AD" clId="Web-{CA03E136-4B26-3572-4C39-6D743F9E86AB}" dt="2025-11-06T17:56:16.834" v="166" actId="20577"/>
          <ac:spMkLst>
            <pc:docMk/>
            <pc:sldMk cId="788406959" sldId="661"/>
            <ac:spMk id="3" creationId="{CB551E06-63AD-A906-E27B-990C4C7B7FB9}"/>
          </ac:spMkLst>
        </pc:spChg>
      </pc:sldChg>
      <pc:sldChg chg="modSp mod setBg">
        <pc:chgData name="Naomi Doerge" userId="S::n.doerge@uwtsd.ac.uk::c2ba5b26-9392-4f76-82ca-966719aba79f" providerId="AD" clId="Web-{CA03E136-4B26-3572-4C39-6D743F9E86AB}" dt="2025-11-06T17:44:24.797" v="73"/>
        <pc:sldMkLst>
          <pc:docMk/>
          <pc:sldMk cId="2037553962" sldId="662"/>
        </pc:sldMkLst>
        <pc:spChg chg="mod">
          <ac:chgData name="Naomi Doerge" userId="S::n.doerge@uwtsd.ac.uk::c2ba5b26-9392-4f76-82ca-966719aba79f" providerId="AD" clId="Web-{CA03E136-4B26-3572-4C39-6D743F9E86AB}" dt="2025-11-06T17:43:21.216" v="70" actId="20577"/>
          <ac:spMkLst>
            <pc:docMk/>
            <pc:sldMk cId="2037553962" sldId="662"/>
            <ac:spMk id="2" creationId="{D5B37127-22FB-20B5-7B27-BE1D62DA9681}"/>
          </ac:spMkLst>
        </pc:spChg>
        <pc:spChg chg="mod">
          <ac:chgData name="Naomi Doerge" userId="S::n.doerge@uwtsd.ac.uk::c2ba5b26-9392-4f76-82ca-966719aba79f" providerId="AD" clId="Web-{CA03E136-4B26-3572-4C39-6D743F9E86AB}" dt="2025-11-06T17:43:25.825" v="71"/>
          <ac:spMkLst>
            <pc:docMk/>
            <pc:sldMk cId="2037553962" sldId="662"/>
            <ac:spMk id="3" creationId="{E919C2B2-BDBC-4F45-02D2-75FD202A4854}"/>
          </ac:spMkLst>
        </pc:spChg>
      </pc:sldChg>
      <pc:sldChg chg="modSp mod setBg">
        <pc:chgData name="Naomi Doerge" userId="S::n.doerge@uwtsd.ac.uk::c2ba5b26-9392-4f76-82ca-966719aba79f" providerId="AD" clId="Web-{CA03E136-4B26-3572-4C39-6D743F9E86AB}" dt="2025-11-06T17:48:56.228" v="130" actId="20577"/>
        <pc:sldMkLst>
          <pc:docMk/>
          <pc:sldMk cId="1736826623" sldId="663"/>
        </pc:sldMkLst>
        <pc:spChg chg="mod">
          <ac:chgData name="Naomi Doerge" userId="S::n.doerge@uwtsd.ac.uk::c2ba5b26-9392-4f76-82ca-966719aba79f" providerId="AD" clId="Web-{CA03E136-4B26-3572-4C39-6D743F9E86AB}" dt="2025-11-06T17:48:56.228" v="130" actId="20577"/>
          <ac:spMkLst>
            <pc:docMk/>
            <pc:sldMk cId="1736826623" sldId="663"/>
            <ac:spMk id="3" creationId="{EA82799A-0B67-5997-AEB3-0B7CEA33FA64}"/>
          </ac:spMkLst>
        </pc:spChg>
      </pc:sldChg>
      <pc:sldMasterChg chg="mod setBg modSldLayout">
        <pc:chgData name="Naomi Doerge" userId="S::n.doerge@uwtsd.ac.uk::c2ba5b26-9392-4f76-82ca-966719aba79f" providerId="AD" clId="Web-{CA03E136-4B26-3572-4C39-6D743F9E86AB}" dt="2025-11-06T17:44:24.797" v="73"/>
        <pc:sldMasterMkLst>
          <pc:docMk/>
          <pc:sldMasterMk cId="0" sldId="2147483649"/>
        </pc:sldMasterMkLst>
        <pc:sldLayoutChg chg="mod">
          <pc:chgData name="Naomi Doerge" userId="S::n.doerge@uwtsd.ac.uk::c2ba5b26-9392-4f76-82ca-966719aba79f" providerId="AD" clId="Web-{CA03E136-4B26-3572-4C39-6D743F9E86AB}" dt="2025-11-06T17:44:24.797" v="73"/>
          <pc:sldLayoutMkLst>
            <pc:docMk/>
            <pc:sldMasterMk cId="0" sldId="2147483649"/>
            <pc:sldLayoutMk cId="1397130795" sldId="2147483652"/>
          </pc:sldLayoutMkLst>
        </pc:sldLayoutChg>
        <pc:sldLayoutChg chg="mod">
          <pc:chgData name="Naomi Doerge" userId="S::n.doerge@uwtsd.ac.uk::c2ba5b26-9392-4f76-82ca-966719aba79f" providerId="AD" clId="Web-{CA03E136-4B26-3572-4C39-6D743F9E86AB}" dt="2025-11-06T17:44:24.797" v="73"/>
          <pc:sldLayoutMkLst>
            <pc:docMk/>
            <pc:sldMasterMk cId="0" sldId="2147483649"/>
            <pc:sldLayoutMk cId="3595525868" sldId="2147483653"/>
          </pc:sldLayoutMkLst>
        </pc:sldLayoutChg>
        <pc:sldLayoutChg chg="mod">
          <pc:chgData name="Naomi Doerge" userId="S::n.doerge@uwtsd.ac.uk::c2ba5b26-9392-4f76-82ca-966719aba79f" providerId="AD" clId="Web-{CA03E136-4B26-3572-4C39-6D743F9E86AB}" dt="2025-11-06T17:44:24.797" v="73"/>
          <pc:sldLayoutMkLst>
            <pc:docMk/>
            <pc:sldMasterMk cId="0" sldId="2147483649"/>
            <pc:sldLayoutMk cId="480668076" sldId="2147483654"/>
          </pc:sldLayoutMkLst>
        </pc:sldLayoutChg>
        <pc:sldLayoutChg chg="mod">
          <pc:chgData name="Naomi Doerge" userId="S::n.doerge@uwtsd.ac.uk::c2ba5b26-9392-4f76-82ca-966719aba79f" providerId="AD" clId="Web-{CA03E136-4B26-3572-4C39-6D743F9E86AB}" dt="2025-11-06T17:44:24.797" v="73"/>
          <pc:sldLayoutMkLst>
            <pc:docMk/>
            <pc:sldMasterMk cId="0" sldId="2147483649"/>
            <pc:sldLayoutMk cId="3338145344" sldId="2147483655"/>
          </pc:sldLayoutMkLst>
        </pc:sldLayoutChg>
        <pc:sldLayoutChg chg="mod">
          <pc:chgData name="Naomi Doerge" userId="S::n.doerge@uwtsd.ac.uk::c2ba5b26-9392-4f76-82ca-966719aba79f" providerId="AD" clId="Web-{CA03E136-4B26-3572-4C39-6D743F9E86AB}" dt="2025-11-06T17:44:24.797" v="73"/>
          <pc:sldLayoutMkLst>
            <pc:docMk/>
            <pc:sldMasterMk cId="0" sldId="2147483649"/>
            <pc:sldLayoutMk cId="2896231949" sldId="2147483656"/>
          </pc:sldLayoutMkLst>
        </pc:sldLayoutChg>
        <pc:sldLayoutChg chg="mod">
          <pc:chgData name="Naomi Doerge" userId="S::n.doerge@uwtsd.ac.uk::c2ba5b26-9392-4f76-82ca-966719aba79f" providerId="AD" clId="Web-{CA03E136-4B26-3572-4C39-6D743F9E86AB}" dt="2025-11-06T17:44:24.797" v="73"/>
          <pc:sldLayoutMkLst>
            <pc:docMk/>
            <pc:sldMasterMk cId="0" sldId="2147483649"/>
            <pc:sldLayoutMk cId="1586125653" sldId="2147483657"/>
          </pc:sldLayoutMkLst>
        </pc:sldLayoutChg>
        <pc:sldLayoutChg chg="mod">
          <pc:chgData name="Naomi Doerge" userId="S::n.doerge@uwtsd.ac.uk::c2ba5b26-9392-4f76-82ca-966719aba79f" providerId="AD" clId="Web-{CA03E136-4B26-3572-4C39-6D743F9E86AB}" dt="2025-11-06T17:44:24.797" v="73"/>
          <pc:sldLayoutMkLst>
            <pc:docMk/>
            <pc:sldMasterMk cId="0" sldId="2147483649"/>
            <pc:sldLayoutMk cId="4074851309" sldId="2147483658"/>
          </pc:sldLayoutMkLst>
        </pc:sldLayoutChg>
        <pc:sldLayoutChg chg="mod">
          <pc:chgData name="Naomi Doerge" userId="S::n.doerge@uwtsd.ac.uk::c2ba5b26-9392-4f76-82ca-966719aba79f" providerId="AD" clId="Web-{CA03E136-4B26-3572-4C39-6D743F9E86AB}" dt="2025-11-06T17:44:24.797" v="73"/>
          <pc:sldLayoutMkLst>
            <pc:docMk/>
            <pc:sldMasterMk cId="0" sldId="2147483649"/>
            <pc:sldLayoutMk cId="2258740115" sldId="2147483659"/>
          </pc:sldLayoutMkLst>
        </pc:sldLayoutChg>
        <pc:sldLayoutChg chg="mod">
          <pc:chgData name="Naomi Doerge" userId="S::n.doerge@uwtsd.ac.uk::c2ba5b26-9392-4f76-82ca-966719aba79f" providerId="AD" clId="Web-{CA03E136-4B26-3572-4C39-6D743F9E86AB}" dt="2025-11-06T17:44:24.797" v="73"/>
          <pc:sldLayoutMkLst>
            <pc:docMk/>
            <pc:sldMasterMk cId="0" sldId="2147483649"/>
            <pc:sldLayoutMk cId="2990315977" sldId="2147483660"/>
          </pc:sldLayoutMkLst>
        </pc:sldLayoutChg>
        <pc:sldLayoutChg chg="mod">
          <pc:chgData name="Naomi Doerge" userId="S::n.doerge@uwtsd.ac.uk::c2ba5b26-9392-4f76-82ca-966719aba79f" providerId="AD" clId="Web-{CA03E136-4B26-3572-4C39-6D743F9E86AB}" dt="2025-11-06T17:44:24.797" v="73"/>
          <pc:sldLayoutMkLst>
            <pc:docMk/>
            <pc:sldMasterMk cId="0" sldId="2147483649"/>
            <pc:sldLayoutMk cId="319367991" sldId="2147483661"/>
          </pc:sldLayoutMkLst>
        </pc:sldLayoutChg>
        <pc:sldLayoutChg chg="mod">
          <pc:chgData name="Naomi Doerge" userId="S::n.doerge@uwtsd.ac.uk::c2ba5b26-9392-4f76-82ca-966719aba79f" providerId="AD" clId="Web-{CA03E136-4B26-3572-4C39-6D743F9E86AB}" dt="2025-11-06T17:44:24.797" v="73"/>
          <pc:sldLayoutMkLst>
            <pc:docMk/>
            <pc:sldMasterMk cId="0" sldId="2147483649"/>
            <pc:sldLayoutMk cId="3861420993" sldId="2147483662"/>
          </pc:sldLayoutMkLst>
        </pc:sldLayoutChg>
      </pc:sldMasterChg>
      <pc:sldMasterChg chg="mod setBg modSldLayout">
        <pc:chgData name="Naomi Doerge" userId="S::n.doerge@uwtsd.ac.uk::c2ba5b26-9392-4f76-82ca-966719aba79f" providerId="AD" clId="Web-{CA03E136-4B26-3572-4C39-6D743F9E86AB}" dt="2025-11-06T17:44:24.797" v="73"/>
        <pc:sldMasterMkLst>
          <pc:docMk/>
          <pc:sldMasterMk cId="0" sldId="2147483650"/>
        </pc:sldMasterMkLst>
        <pc:sldLayoutChg chg="mod">
          <pc:chgData name="Naomi Doerge" userId="S::n.doerge@uwtsd.ac.uk::c2ba5b26-9392-4f76-82ca-966719aba79f" providerId="AD" clId="Web-{CA03E136-4B26-3572-4C39-6D743F9E86AB}" dt="2025-11-06T17:44:24.797" v="73"/>
          <pc:sldLayoutMkLst>
            <pc:docMk/>
            <pc:sldMasterMk cId="0" sldId="2147483650"/>
            <pc:sldLayoutMk cId="835386837" sldId="2147483663"/>
          </pc:sldLayoutMkLst>
        </pc:sldLayoutChg>
        <pc:sldLayoutChg chg="mod">
          <pc:chgData name="Naomi Doerge" userId="S::n.doerge@uwtsd.ac.uk::c2ba5b26-9392-4f76-82ca-966719aba79f" providerId="AD" clId="Web-{CA03E136-4B26-3572-4C39-6D743F9E86AB}" dt="2025-11-06T17:44:24.797" v="73"/>
          <pc:sldLayoutMkLst>
            <pc:docMk/>
            <pc:sldMasterMk cId="0" sldId="2147483650"/>
            <pc:sldLayoutMk cId="1335110817" sldId="2147483664"/>
          </pc:sldLayoutMkLst>
        </pc:sldLayoutChg>
        <pc:sldLayoutChg chg="mod">
          <pc:chgData name="Naomi Doerge" userId="S::n.doerge@uwtsd.ac.uk::c2ba5b26-9392-4f76-82ca-966719aba79f" providerId="AD" clId="Web-{CA03E136-4B26-3572-4C39-6D743F9E86AB}" dt="2025-11-06T17:44:24.797" v="73"/>
          <pc:sldLayoutMkLst>
            <pc:docMk/>
            <pc:sldMasterMk cId="0" sldId="2147483650"/>
            <pc:sldLayoutMk cId="3973316443" sldId="2147483665"/>
          </pc:sldLayoutMkLst>
        </pc:sldLayoutChg>
        <pc:sldLayoutChg chg="mod">
          <pc:chgData name="Naomi Doerge" userId="S::n.doerge@uwtsd.ac.uk::c2ba5b26-9392-4f76-82ca-966719aba79f" providerId="AD" clId="Web-{CA03E136-4B26-3572-4C39-6D743F9E86AB}" dt="2025-11-06T17:44:24.797" v="73"/>
          <pc:sldLayoutMkLst>
            <pc:docMk/>
            <pc:sldMasterMk cId="0" sldId="2147483650"/>
            <pc:sldLayoutMk cId="4119245776" sldId="2147483666"/>
          </pc:sldLayoutMkLst>
        </pc:sldLayoutChg>
        <pc:sldLayoutChg chg="mod">
          <pc:chgData name="Naomi Doerge" userId="S::n.doerge@uwtsd.ac.uk::c2ba5b26-9392-4f76-82ca-966719aba79f" providerId="AD" clId="Web-{CA03E136-4B26-3572-4C39-6D743F9E86AB}" dt="2025-11-06T17:44:24.797" v="73"/>
          <pc:sldLayoutMkLst>
            <pc:docMk/>
            <pc:sldMasterMk cId="0" sldId="2147483650"/>
            <pc:sldLayoutMk cId="2067189960" sldId="2147483667"/>
          </pc:sldLayoutMkLst>
        </pc:sldLayoutChg>
        <pc:sldLayoutChg chg="mod">
          <pc:chgData name="Naomi Doerge" userId="S::n.doerge@uwtsd.ac.uk::c2ba5b26-9392-4f76-82ca-966719aba79f" providerId="AD" clId="Web-{CA03E136-4B26-3572-4C39-6D743F9E86AB}" dt="2025-11-06T17:44:24.797" v="73"/>
          <pc:sldLayoutMkLst>
            <pc:docMk/>
            <pc:sldMasterMk cId="0" sldId="2147483650"/>
            <pc:sldLayoutMk cId="3340936090" sldId="2147483668"/>
          </pc:sldLayoutMkLst>
        </pc:sldLayoutChg>
        <pc:sldLayoutChg chg="mod">
          <pc:chgData name="Naomi Doerge" userId="S::n.doerge@uwtsd.ac.uk::c2ba5b26-9392-4f76-82ca-966719aba79f" providerId="AD" clId="Web-{CA03E136-4B26-3572-4C39-6D743F9E86AB}" dt="2025-11-06T17:44:24.797" v="73"/>
          <pc:sldLayoutMkLst>
            <pc:docMk/>
            <pc:sldMasterMk cId="0" sldId="2147483650"/>
            <pc:sldLayoutMk cId="3502902893" sldId="2147483669"/>
          </pc:sldLayoutMkLst>
        </pc:sldLayoutChg>
        <pc:sldLayoutChg chg="mod">
          <pc:chgData name="Naomi Doerge" userId="S::n.doerge@uwtsd.ac.uk::c2ba5b26-9392-4f76-82ca-966719aba79f" providerId="AD" clId="Web-{CA03E136-4B26-3572-4C39-6D743F9E86AB}" dt="2025-11-06T17:44:24.797" v="73"/>
          <pc:sldLayoutMkLst>
            <pc:docMk/>
            <pc:sldMasterMk cId="0" sldId="2147483650"/>
            <pc:sldLayoutMk cId="1677116208" sldId="2147483670"/>
          </pc:sldLayoutMkLst>
        </pc:sldLayoutChg>
        <pc:sldLayoutChg chg="mod">
          <pc:chgData name="Naomi Doerge" userId="S::n.doerge@uwtsd.ac.uk::c2ba5b26-9392-4f76-82ca-966719aba79f" providerId="AD" clId="Web-{CA03E136-4B26-3572-4C39-6D743F9E86AB}" dt="2025-11-06T17:44:24.797" v="73"/>
          <pc:sldLayoutMkLst>
            <pc:docMk/>
            <pc:sldMasterMk cId="0" sldId="2147483650"/>
            <pc:sldLayoutMk cId="314589227" sldId="2147483671"/>
          </pc:sldLayoutMkLst>
        </pc:sldLayoutChg>
        <pc:sldLayoutChg chg="mod">
          <pc:chgData name="Naomi Doerge" userId="S::n.doerge@uwtsd.ac.uk::c2ba5b26-9392-4f76-82ca-966719aba79f" providerId="AD" clId="Web-{CA03E136-4B26-3572-4C39-6D743F9E86AB}" dt="2025-11-06T17:44:24.797" v="73"/>
          <pc:sldLayoutMkLst>
            <pc:docMk/>
            <pc:sldMasterMk cId="0" sldId="2147483650"/>
            <pc:sldLayoutMk cId="3116898165" sldId="2147483672"/>
          </pc:sldLayoutMkLst>
        </pc:sldLayoutChg>
        <pc:sldLayoutChg chg="mod">
          <pc:chgData name="Naomi Doerge" userId="S::n.doerge@uwtsd.ac.uk::c2ba5b26-9392-4f76-82ca-966719aba79f" providerId="AD" clId="Web-{CA03E136-4B26-3572-4C39-6D743F9E86AB}" dt="2025-11-06T17:44:24.797" v="73"/>
          <pc:sldLayoutMkLst>
            <pc:docMk/>
            <pc:sldMasterMk cId="0" sldId="2147483650"/>
            <pc:sldLayoutMk cId="78418241" sldId="2147483673"/>
          </pc:sldLayoutMkLst>
        </pc:sldLayoutChg>
      </pc:sldMasterChg>
      <pc:sldMasterChg chg="mod setBg modSldLayout">
        <pc:chgData name="Naomi Doerge" userId="S::n.doerge@uwtsd.ac.uk::c2ba5b26-9392-4f76-82ca-966719aba79f" providerId="AD" clId="Web-{CA03E136-4B26-3572-4C39-6D743F9E86AB}" dt="2025-11-06T17:45:04.533" v="78"/>
        <pc:sldMasterMkLst>
          <pc:docMk/>
          <pc:sldMasterMk cId="0" sldId="2147483651"/>
        </pc:sldMasterMkLst>
        <pc:sldLayoutChg chg="mod">
          <pc:chgData name="Naomi Doerge" userId="S::n.doerge@uwtsd.ac.uk::c2ba5b26-9392-4f76-82ca-966719aba79f" providerId="AD" clId="Web-{CA03E136-4B26-3572-4C39-6D743F9E86AB}" dt="2025-11-06T17:44:24.797" v="73"/>
          <pc:sldLayoutMkLst>
            <pc:docMk/>
            <pc:sldMasterMk cId="0" sldId="2147483651"/>
            <pc:sldLayoutMk cId="3437072039" sldId="2147483674"/>
          </pc:sldLayoutMkLst>
        </pc:sldLayoutChg>
        <pc:sldLayoutChg chg="mod">
          <pc:chgData name="Naomi Doerge" userId="S::n.doerge@uwtsd.ac.uk::c2ba5b26-9392-4f76-82ca-966719aba79f" providerId="AD" clId="Web-{CA03E136-4B26-3572-4C39-6D743F9E86AB}" dt="2025-11-06T17:44:24.797" v="73"/>
          <pc:sldLayoutMkLst>
            <pc:docMk/>
            <pc:sldMasterMk cId="0" sldId="2147483651"/>
            <pc:sldLayoutMk cId="1560041780" sldId="2147483675"/>
          </pc:sldLayoutMkLst>
        </pc:sldLayoutChg>
        <pc:sldLayoutChg chg="mod">
          <pc:chgData name="Naomi Doerge" userId="S::n.doerge@uwtsd.ac.uk::c2ba5b26-9392-4f76-82ca-966719aba79f" providerId="AD" clId="Web-{CA03E136-4B26-3572-4C39-6D743F9E86AB}" dt="2025-11-06T17:44:24.797" v="73"/>
          <pc:sldLayoutMkLst>
            <pc:docMk/>
            <pc:sldMasterMk cId="0" sldId="2147483651"/>
            <pc:sldLayoutMk cId="4056629662" sldId="2147483676"/>
          </pc:sldLayoutMkLst>
        </pc:sldLayoutChg>
        <pc:sldLayoutChg chg="mod">
          <pc:chgData name="Naomi Doerge" userId="S::n.doerge@uwtsd.ac.uk::c2ba5b26-9392-4f76-82ca-966719aba79f" providerId="AD" clId="Web-{CA03E136-4B26-3572-4C39-6D743F9E86AB}" dt="2025-11-06T17:44:24.797" v="73"/>
          <pc:sldLayoutMkLst>
            <pc:docMk/>
            <pc:sldMasterMk cId="0" sldId="2147483651"/>
            <pc:sldLayoutMk cId="1293660978" sldId="2147483678"/>
          </pc:sldLayoutMkLst>
        </pc:sldLayoutChg>
        <pc:sldLayoutChg chg="mod">
          <pc:chgData name="Naomi Doerge" userId="S::n.doerge@uwtsd.ac.uk::c2ba5b26-9392-4f76-82ca-966719aba79f" providerId="AD" clId="Web-{CA03E136-4B26-3572-4C39-6D743F9E86AB}" dt="2025-11-06T17:44:24.797" v="73"/>
          <pc:sldLayoutMkLst>
            <pc:docMk/>
            <pc:sldMasterMk cId="0" sldId="2147483651"/>
            <pc:sldLayoutMk cId="1237537275" sldId="2147483679"/>
          </pc:sldLayoutMkLst>
        </pc:sldLayoutChg>
        <pc:sldLayoutChg chg="mod">
          <pc:chgData name="Naomi Doerge" userId="S::n.doerge@uwtsd.ac.uk::c2ba5b26-9392-4f76-82ca-966719aba79f" providerId="AD" clId="Web-{CA03E136-4B26-3572-4C39-6D743F9E86AB}" dt="2025-11-06T17:44:24.797" v="73"/>
          <pc:sldLayoutMkLst>
            <pc:docMk/>
            <pc:sldMasterMk cId="0" sldId="2147483651"/>
            <pc:sldLayoutMk cId="1240824744" sldId="2147483680"/>
          </pc:sldLayoutMkLst>
        </pc:sldLayoutChg>
        <pc:sldLayoutChg chg="mod">
          <pc:chgData name="Naomi Doerge" userId="S::n.doerge@uwtsd.ac.uk::c2ba5b26-9392-4f76-82ca-966719aba79f" providerId="AD" clId="Web-{CA03E136-4B26-3572-4C39-6D743F9E86AB}" dt="2025-11-06T17:44:24.797" v="73"/>
          <pc:sldLayoutMkLst>
            <pc:docMk/>
            <pc:sldMasterMk cId="0" sldId="2147483651"/>
            <pc:sldLayoutMk cId="2506952265" sldId="2147483681"/>
          </pc:sldLayoutMkLst>
        </pc:sldLayoutChg>
        <pc:sldLayoutChg chg="mod">
          <pc:chgData name="Naomi Doerge" userId="S::n.doerge@uwtsd.ac.uk::c2ba5b26-9392-4f76-82ca-966719aba79f" providerId="AD" clId="Web-{CA03E136-4B26-3572-4C39-6D743F9E86AB}" dt="2025-11-06T17:44:24.797" v="73"/>
          <pc:sldLayoutMkLst>
            <pc:docMk/>
            <pc:sldMasterMk cId="0" sldId="2147483651"/>
            <pc:sldLayoutMk cId="2198449419" sldId="2147483682"/>
          </pc:sldLayoutMkLst>
        </pc:sldLayoutChg>
        <pc:sldLayoutChg chg="mod">
          <pc:chgData name="Naomi Doerge" userId="S::n.doerge@uwtsd.ac.uk::c2ba5b26-9392-4f76-82ca-966719aba79f" providerId="AD" clId="Web-{CA03E136-4B26-3572-4C39-6D743F9E86AB}" dt="2025-11-06T17:44:24.797" v="73"/>
          <pc:sldLayoutMkLst>
            <pc:docMk/>
            <pc:sldMasterMk cId="0" sldId="2147483651"/>
            <pc:sldLayoutMk cId="1437902912" sldId="2147483683"/>
          </pc:sldLayoutMkLst>
        </pc:sldLayoutChg>
        <pc:sldLayoutChg chg="mod">
          <pc:chgData name="Naomi Doerge" userId="S::n.doerge@uwtsd.ac.uk::c2ba5b26-9392-4f76-82ca-966719aba79f" providerId="AD" clId="Web-{CA03E136-4B26-3572-4C39-6D743F9E86AB}" dt="2025-11-06T17:44:24.797" v="73"/>
          <pc:sldLayoutMkLst>
            <pc:docMk/>
            <pc:sldMasterMk cId="0" sldId="2147483651"/>
            <pc:sldLayoutMk cId="3709207380" sldId="2147483684"/>
          </pc:sldLayoutMkLst>
        </pc:sldLayoutChg>
        <pc:sldLayoutChg chg="mod replId">
          <pc:chgData name="Naomi Doerge" userId="S::n.doerge@uwtsd.ac.uk::c2ba5b26-9392-4f76-82ca-966719aba79f" providerId="AD" clId="Web-{CA03E136-4B26-3572-4C39-6D743F9E86AB}" dt="2025-11-06T17:45:04.533" v="78"/>
          <pc:sldLayoutMkLst>
            <pc:docMk/>
            <pc:sldMasterMk cId="0" sldId="2147483651"/>
            <pc:sldLayoutMk cId="3470688566" sldId="2147483788"/>
          </pc:sldLayoutMkLst>
        </pc:sldLayoutChg>
      </pc:sldMasterChg>
      <pc:sldMasterChg chg="add addSldLayout">
        <pc:chgData name="Naomi Doerge" userId="S::n.doerge@uwtsd.ac.uk::c2ba5b26-9392-4f76-82ca-966719aba79f" providerId="AD" clId="Web-{CA03E136-4B26-3572-4C39-6D743F9E86AB}" dt="2025-11-06T17:45:04.533" v="78"/>
        <pc:sldMasterMkLst>
          <pc:docMk/>
          <pc:sldMasterMk cId="0" sldId="2147483677"/>
        </pc:sldMasterMkLst>
        <pc:sldLayoutChg chg="add">
          <pc:chgData name="Naomi Doerge" userId="S::n.doerge@uwtsd.ac.uk::c2ba5b26-9392-4f76-82ca-966719aba79f" providerId="AD" clId="Web-{CA03E136-4B26-3572-4C39-6D743F9E86AB}" dt="2025-11-06T17:45:04.533" v="78"/>
          <pc:sldLayoutMkLst>
            <pc:docMk/>
            <pc:sldMasterMk cId="0" sldId="2147483677"/>
            <pc:sldLayoutMk cId="2014937424" sldId="2147483777"/>
          </pc:sldLayoutMkLst>
        </pc:sldLayoutChg>
        <pc:sldLayoutChg chg="add">
          <pc:chgData name="Naomi Doerge" userId="S::n.doerge@uwtsd.ac.uk::c2ba5b26-9392-4f76-82ca-966719aba79f" providerId="AD" clId="Web-{CA03E136-4B26-3572-4C39-6D743F9E86AB}" dt="2025-11-06T17:45:04.533" v="78"/>
          <pc:sldLayoutMkLst>
            <pc:docMk/>
            <pc:sldMasterMk cId="0" sldId="2147483677"/>
            <pc:sldLayoutMk cId="694915260" sldId="2147483778"/>
          </pc:sldLayoutMkLst>
        </pc:sldLayoutChg>
        <pc:sldLayoutChg chg="add">
          <pc:chgData name="Naomi Doerge" userId="S::n.doerge@uwtsd.ac.uk::c2ba5b26-9392-4f76-82ca-966719aba79f" providerId="AD" clId="Web-{CA03E136-4B26-3572-4C39-6D743F9E86AB}" dt="2025-11-06T17:45:04.533" v="78"/>
          <pc:sldLayoutMkLst>
            <pc:docMk/>
            <pc:sldMasterMk cId="0" sldId="2147483677"/>
            <pc:sldLayoutMk cId="2644807045" sldId="2147483779"/>
          </pc:sldLayoutMkLst>
        </pc:sldLayoutChg>
        <pc:sldLayoutChg chg="add">
          <pc:chgData name="Naomi Doerge" userId="S::n.doerge@uwtsd.ac.uk::c2ba5b26-9392-4f76-82ca-966719aba79f" providerId="AD" clId="Web-{CA03E136-4B26-3572-4C39-6D743F9E86AB}" dt="2025-11-06T17:45:04.533" v="78"/>
          <pc:sldLayoutMkLst>
            <pc:docMk/>
            <pc:sldMasterMk cId="0" sldId="2147483677"/>
            <pc:sldLayoutMk cId="1220749102" sldId="2147483780"/>
          </pc:sldLayoutMkLst>
        </pc:sldLayoutChg>
        <pc:sldLayoutChg chg="add">
          <pc:chgData name="Naomi Doerge" userId="S::n.doerge@uwtsd.ac.uk::c2ba5b26-9392-4f76-82ca-966719aba79f" providerId="AD" clId="Web-{CA03E136-4B26-3572-4C39-6D743F9E86AB}" dt="2025-11-06T17:45:04.533" v="78"/>
          <pc:sldLayoutMkLst>
            <pc:docMk/>
            <pc:sldMasterMk cId="0" sldId="2147483677"/>
            <pc:sldLayoutMk cId="1826422192" sldId="2147483781"/>
          </pc:sldLayoutMkLst>
        </pc:sldLayoutChg>
        <pc:sldLayoutChg chg="add">
          <pc:chgData name="Naomi Doerge" userId="S::n.doerge@uwtsd.ac.uk::c2ba5b26-9392-4f76-82ca-966719aba79f" providerId="AD" clId="Web-{CA03E136-4B26-3572-4C39-6D743F9E86AB}" dt="2025-11-06T17:45:04.533" v="78"/>
          <pc:sldLayoutMkLst>
            <pc:docMk/>
            <pc:sldMasterMk cId="0" sldId="2147483677"/>
            <pc:sldLayoutMk cId="2954488435" sldId="2147483782"/>
          </pc:sldLayoutMkLst>
        </pc:sldLayoutChg>
        <pc:sldLayoutChg chg="add">
          <pc:chgData name="Naomi Doerge" userId="S::n.doerge@uwtsd.ac.uk::c2ba5b26-9392-4f76-82ca-966719aba79f" providerId="AD" clId="Web-{CA03E136-4B26-3572-4C39-6D743F9E86AB}" dt="2025-11-06T17:45:04.533" v="78"/>
          <pc:sldLayoutMkLst>
            <pc:docMk/>
            <pc:sldMasterMk cId="0" sldId="2147483677"/>
            <pc:sldLayoutMk cId="3529993513" sldId="2147483783"/>
          </pc:sldLayoutMkLst>
        </pc:sldLayoutChg>
        <pc:sldLayoutChg chg="add">
          <pc:chgData name="Naomi Doerge" userId="S::n.doerge@uwtsd.ac.uk::c2ba5b26-9392-4f76-82ca-966719aba79f" providerId="AD" clId="Web-{CA03E136-4B26-3572-4C39-6D743F9E86AB}" dt="2025-11-06T17:45:04.533" v="78"/>
          <pc:sldLayoutMkLst>
            <pc:docMk/>
            <pc:sldMasterMk cId="0" sldId="2147483677"/>
            <pc:sldLayoutMk cId="134213006" sldId="2147483784"/>
          </pc:sldLayoutMkLst>
        </pc:sldLayoutChg>
        <pc:sldLayoutChg chg="add">
          <pc:chgData name="Naomi Doerge" userId="S::n.doerge@uwtsd.ac.uk::c2ba5b26-9392-4f76-82ca-966719aba79f" providerId="AD" clId="Web-{CA03E136-4B26-3572-4C39-6D743F9E86AB}" dt="2025-11-06T17:45:04.533" v="78"/>
          <pc:sldLayoutMkLst>
            <pc:docMk/>
            <pc:sldMasterMk cId="0" sldId="2147483677"/>
            <pc:sldLayoutMk cId="3048425336" sldId="2147483785"/>
          </pc:sldLayoutMkLst>
        </pc:sldLayoutChg>
        <pc:sldLayoutChg chg="add">
          <pc:chgData name="Naomi Doerge" userId="S::n.doerge@uwtsd.ac.uk::c2ba5b26-9392-4f76-82ca-966719aba79f" providerId="AD" clId="Web-{CA03E136-4B26-3572-4C39-6D743F9E86AB}" dt="2025-11-06T17:45:04.533" v="78"/>
          <pc:sldLayoutMkLst>
            <pc:docMk/>
            <pc:sldMasterMk cId="0" sldId="2147483677"/>
            <pc:sldLayoutMk cId="3812398924" sldId="2147483786"/>
          </pc:sldLayoutMkLst>
        </pc:sldLayoutChg>
        <pc:sldLayoutChg chg="add">
          <pc:chgData name="Naomi Doerge" userId="S::n.doerge@uwtsd.ac.uk::c2ba5b26-9392-4f76-82ca-966719aba79f" providerId="AD" clId="Web-{CA03E136-4B26-3572-4C39-6D743F9E86AB}" dt="2025-11-06T17:45:04.533" v="78"/>
          <pc:sldLayoutMkLst>
            <pc:docMk/>
            <pc:sldMasterMk cId="0" sldId="2147483677"/>
            <pc:sldLayoutMk cId="258251497" sldId="2147483787"/>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36CEE7-EA18-4D52-AEC9-8F271FDD1B69}" type="doc">
      <dgm:prSet loTypeId="urn:microsoft.com/office/officeart/2018/2/layout/IconVerticalSolidList" loCatId="icon" qsTypeId="urn:microsoft.com/office/officeart/2005/8/quickstyle/simple3" qsCatId="simple" csTypeId="urn:microsoft.com/office/officeart/2005/8/colors/accent1_2" csCatId="accent1" phldr="1"/>
      <dgm:spPr/>
      <dgm:t>
        <a:bodyPr/>
        <a:lstStyle/>
        <a:p>
          <a:endParaRPr lang="en-US"/>
        </a:p>
      </dgm:t>
    </dgm:pt>
    <dgm:pt modelId="{8586050F-F81E-47F9-9C96-D5D95AC55E47}">
      <dgm:prSet/>
      <dgm:spPr/>
      <dgm:t>
        <a:bodyPr/>
        <a:lstStyle/>
        <a:p>
          <a:pPr>
            <a:lnSpc>
              <a:spcPct val="100000"/>
            </a:lnSpc>
          </a:pPr>
          <a:r>
            <a:rPr lang="en-GB" b="0" i="0"/>
            <a:t>When writing in an academic style, it can be useful to use a structure for individual body paragraphs. </a:t>
          </a:r>
          <a:endParaRPr lang="en-US"/>
        </a:p>
      </dgm:t>
    </dgm:pt>
    <dgm:pt modelId="{534A8BB9-605E-428D-9CBA-6B26D3093798}" type="parTrans" cxnId="{BE19F8DB-24B4-4BF9-823B-5BC4E53D92A6}">
      <dgm:prSet/>
      <dgm:spPr/>
      <dgm:t>
        <a:bodyPr/>
        <a:lstStyle/>
        <a:p>
          <a:endParaRPr lang="en-US"/>
        </a:p>
      </dgm:t>
    </dgm:pt>
    <dgm:pt modelId="{A60641BF-4B1E-4455-8D55-9C6D32CBE8C7}" type="sibTrans" cxnId="{BE19F8DB-24B4-4BF9-823B-5BC4E53D92A6}">
      <dgm:prSet/>
      <dgm:spPr/>
      <dgm:t>
        <a:bodyPr/>
        <a:lstStyle/>
        <a:p>
          <a:endParaRPr lang="en-US"/>
        </a:p>
      </dgm:t>
    </dgm:pt>
    <dgm:pt modelId="{1B436031-D22A-4D4B-82E6-BEB3065553A9}">
      <dgm:prSet/>
      <dgm:spPr/>
      <dgm:t>
        <a:bodyPr/>
        <a:lstStyle/>
        <a:p>
          <a:pPr>
            <a:lnSpc>
              <a:spcPct val="100000"/>
            </a:lnSpc>
          </a:pPr>
          <a:r>
            <a:rPr lang="en-GB" b="0" i="0"/>
            <a:t>The </a:t>
          </a:r>
          <a:r>
            <a:rPr lang="en-GB" b="1" i="0" u="sng"/>
            <a:t>TEEL</a:t>
          </a:r>
          <a:r>
            <a:rPr lang="en-GB" b="0" i="0"/>
            <a:t> structure is a structure that can help you to organise your ideas effectively</a:t>
          </a:r>
          <a:endParaRPr lang="en-US"/>
        </a:p>
      </dgm:t>
    </dgm:pt>
    <dgm:pt modelId="{BF71A53A-8B41-416A-B08C-4947419F51FF}" type="parTrans" cxnId="{9A8C1DEA-26C8-4AF6-9B1F-E8D6F630FDDE}">
      <dgm:prSet/>
      <dgm:spPr/>
      <dgm:t>
        <a:bodyPr/>
        <a:lstStyle/>
        <a:p>
          <a:endParaRPr lang="en-US"/>
        </a:p>
      </dgm:t>
    </dgm:pt>
    <dgm:pt modelId="{18837AAC-026A-4ED1-946C-99FD9CAC3A57}" type="sibTrans" cxnId="{9A8C1DEA-26C8-4AF6-9B1F-E8D6F630FDDE}">
      <dgm:prSet/>
      <dgm:spPr/>
      <dgm:t>
        <a:bodyPr/>
        <a:lstStyle/>
        <a:p>
          <a:endParaRPr lang="en-US"/>
        </a:p>
      </dgm:t>
    </dgm:pt>
    <dgm:pt modelId="{16DF0981-59AE-44EF-A406-5CDA86AEE7D9}">
      <dgm:prSet/>
      <dgm:spPr/>
      <dgm:t>
        <a:bodyPr/>
        <a:lstStyle/>
        <a:p>
          <a:pPr>
            <a:lnSpc>
              <a:spcPct val="100000"/>
            </a:lnSpc>
          </a:pPr>
          <a:r>
            <a:rPr lang="en-GB" b="0" i="0"/>
            <a:t>Unlike the structure for a whole report, the </a:t>
          </a:r>
          <a:r>
            <a:rPr lang="en-GB" b="1" i="0" u="sng"/>
            <a:t>TEEL</a:t>
          </a:r>
          <a:r>
            <a:rPr lang="en-GB" b="0" i="0"/>
            <a:t> structure should be repeated for each main body paragraph.</a:t>
          </a:r>
          <a:endParaRPr lang="en-US"/>
        </a:p>
      </dgm:t>
    </dgm:pt>
    <dgm:pt modelId="{9F118771-DC95-4AA5-84E8-EE907937CDF6}" type="parTrans" cxnId="{C2D885C3-423C-49D3-9247-758F429D476B}">
      <dgm:prSet/>
      <dgm:spPr/>
      <dgm:t>
        <a:bodyPr/>
        <a:lstStyle/>
        <a:p>
          <a:endParaRPr lang="en-US"/>
        </a:p>
      </dgm:t>
    </dgm:pt>
    <dgm:pt modelId="{FA281107-A421-4FC8-A078-7C3A62E53E42}" type="sibTrans" cxnId="{C2D885C3-423C-49D3-9247-758F429D476B}">
      <dgm:prSet/>
      <dgm:spPr/>
      <dgm:t>
        <a:bodyPr/>
        <a:lstStyle/>
        <a:p>
          <a:endParaRPr lang="en-US"/>
        </a:p>
      </dgm:t>
    </dgm:pt>
    <dgm:pt modelId="{343334F0-570C-4A02-BB44-40C7A9BE93D4}" type="pres">
      <dgm:prSet presAssocID="{5536CEE7-EA18-4D52-AEC9-8F271FDD1B69}" presName="root" presStyleCnt="0">
        <dgm:presLayoutVars>
          <dgm:dir/>
          <dgm:resizeHandles val="exact"/>
        </dgm:presLayoutVars>
      </dgm:prSet>
      <dgm:spPr/>
    </dgm:pt>
    <dgm:pt modelId="{61F1E306-1FEB-475A-B865-C0EF1F82BC10}" type="pres">
      <dgm:prSet presAssocID="{8586050F-F81E-47F9-9C96-D5D95AC55E47}" presName="compNode" presStyleCnt="0"/>
      <dgm:spPr/>
    </dgm:pt>
    <dgm:pt modelId="{D68F71C3-3F54-4601-9249-E4F8DEE06BCE}" type="pres">
      <dgm:prSet presAssocID="{8586050F-F81E-47F9-9C96-D5D95AC55E47}" presName="bgRect" presStyleLbl="bgShp" presStyleIdx="0" presStyleCnt="3" custLinFactNeighborY="-43"/>
      <dgm:spPr/>
    </dgm:pt>
    <dgm:pt modelId="{EC53370A-F7C2-498D-A6A9-D8B8A4D05C9B}" type="pres">
      <dgm:prSet presAssocID="{8586050F-F81E-47F9-9C96-D5D95AC55E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4AC6EF0B-1BA6-40C7-BEDC-9B8B115DEBD8}" type="pres">
      <dgm:prSet presAssocID="{8586050F-F81E-47F9-9C96-D5D95AC55E47}" presName="spaceRect" presStyleCnt="0"/>
      <dgm:spPr/>
    </dgm:pt>
    <dgm:pt modelId="{E11E3715-921D-404A-86D8-2B9D96F54145}" type="pres">
      <dgm:prSet presAssocID="{8586050F-F81E-47F9-9C96-D5D95AC55E47}" presName="parTx" presStyleLbl="revTx" presStyleIdx="0" presStyleCnt="3">
        <dgm:presLayoutVars>
          <dgm:chMax val="0"/>
          <dgm:chPref val="0"/>
        </dgm:presLayoutVars>
      </dgm:prSet>
      <dgm:spPr/>
    </dgm:pt>
    <dgm:pt modelId="{674DA07E-8CB5-4ECB-927E-429F1AA42872}" type="pres">
      <dgm:prSet presAssocID="{A60641BF-4B1E-4455-8D55-9C6D32CBE8C7}" presName="sibTrans" presStyleCnt="0"/>
      <dgm:spPr/>
    </dgm:pt>
    <dgm:pt modelId="{1D3BC7D3-CD7F-4941-BBBA-6BEC066C320E}" type="pres">
      <dgm:prSet presAssocID="{1B436031-D22A-4D4B-82E6-BEB3065553A9}" presName="compNode" presStyleCnt="0"/>
      <dgm:spPr/>
    </dgm:pt>
    <dgm:pt modelId="{6095975B-FA0A-4931-9C34-CFC3F1B2878B}" type="pres">
      <dgm:prSet presAssocID="{1B436031-D22A-4D4B-82E6-BEB3065553A9}" presName="bgRect" presStyleLbl="bgShp" presStyleIdx="1" presStyleCnt="3"/>
      <dgm:spPr/>
    </dgm:pt>
    <dgm:pt modelId="{68CDE596-DB6A-4B49-81B8-475956EB4284}" type="pres">
      <dgm:prSet presAssocID="{1B436031-D22A-4D4B-82E6-BEB3065553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02EFBE70-5260-4CF1-BE3A-B5353CEFBD5E}" type="pres">
      <dgm:prSet presAssocID="{1B436031-D22A-4D4B-82E6-BEB3065553A9}" presName="spaceRect" presStyleCnt="0"/>
      <dgm:spPr/>
    </dgm:pt>
    <dgm:pt modelId="{260A5FA7-3060-4D7A-BA83-6944C3EBB6C4}" type="pres">
      <dgm:prSet presAssocID="{1B436031-D22A-4D4B-82E6-BEB3065553A9}" presName="parTx" presStyleLbl="revTx" presStyleIdx="1" presStyleCnt="3">
        <dgm:presLayoutVars>
          <dgm:chMax val="0"/>
          <dgm:chPref val="0"/>
        </dgm:presLayoutVars>
      </dgm:prSet>
      <dgm:spPr/>
    </dgm:pt>
    <dgm:pt modelId="{930943D6-0EAE-4C7B-B171-4AE709AAC938}" type="pres">
      <dgm:prSet presAssocID="{18837AAC-026A-4ED1-946C-99FD9CAC3A57}" presName="sibTrans" presStyleCnt="0"/>
      <dgm:spPr/>
    </dgm:pt>
    <dgm:pt modelId="{AEB3CB02-F503-4AC3-B682-42C62CA758A0}" type="pres">
      <dgm:prSet presAssocID="{16DF0981-59AE-44EF-A406-5CDA86AEE7D9}" presName="compNode" presStyleCnt="0"/>
      <dgm:spPr/>
    </dgm:pt>
    <dgm:pt modelId="{7AA754FA-016E-46BD-B77E-62E9376D2178}" type="pres">
      <dgm:prSet presAssocID="{16DF0981-59AE-44EF-A406-5CDA86AEE7D9}" presName="bgRect" presStyleLbl="bgShp" presStyleIdx="2" presStyleCnt="3"/>
      <dgm:spPr/>
    </dgm:pt>
    <dgm:pt modelId="{12BF2E7A-EE6C-43A6-B1AC-BF7267C9F25B}" type="pres">
      <dgm:prSet presAssocID="{16DF0981-59AE-44EF-A406-5CDA86AEE7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otes"/>
        </a:ext>
      </dgm:extLst>
    </dgm:pt>
    <dgm:pt modelId="{36ED31AE-4349-425F-B5A2-343FDCD9E25D}" type="pres">
      <dgm:prSet presAssocID="{16DF0981-59AE-44EF-A406-5CDA86AEE7D9}" presName="spaceRect" presStyleCnt="0"/>
      <dgm:spPr/>
    </dgm:pt>
    <dgm:pt modelId="{751AA424-01F5-4090-AD0D-F341B35DC8CA}" type="pres">
      <dgm:prSet presAssocID="{16DF0981-59AE-44EF-A406-5CDA86AEE7D9}" presName="parTx" presStyleLbl="revTx" presStyleIdx="2" presStyleCnt="3">
        <dgm:presLayoutVars>
          <dgm:chMax val="0"/>
          <dgm:chPref val="0"/>
        </dgm:presLayoutVars>
      </dgm:prSet>
      <dgm:spPr/>
    </dgm:pt>
  </dgm:ptLst>
  <dgm:cxnLst>
    <dgm:cxn modelId="{7570102A-09CC-4BB6-9152-F10392D589BF}" type="presOf" srcId="{16DF0981-59AE-44EF-A406-5CDA86AEE7D9}" destId="{751AA424-01F5-4090-AD0D-F341B35DC8CA}" srcOrd="0" destOrd="0" presId="urn:microsoft.com/office/officeart/2018/2/layout/IconVerticalSolidList"/>
    <dgm:cxn modelId="{F448DC7A-A922-4A63-944C-1B0396E73E18}" type="presOf" srcId="{8586050F-F81E-47F9-9C96-D5D95AC55E47}" destId="{E11E3715-921D-404A-86D8-2B9D96F54145}" srcOrd="0" destOrd="0" presId="urn:microsoft.com/office/officeart/2018/2/layout/IconVerticalSolidList"/>
    <dgm:cxn modelId="{B5AD92A5-4762-48DC-B196-A096E7D9DFEC}" type="presOf" srcId="{5536CEE7-EA18-4D52-AEC9-8F271FDD1B69}" destId="{343334F0-570C-4A02-BB44-40C7A9BE93D4}" srcOrd="0" destOrd="0" presId="urn:microsoft.com/office/officeart/2018/2/layout/IconVerticalSolidList"/>
    <dgm:cxn modelId="{C2D885C3-423C-49D3-9247-758F429D476B}" srcId="{5536CEE7-EA18-4D52-AEC9-8F271FDD1B69}" destId="{16DF0981-59AE-44EF-A406-5CDA86AEE7D9}" srcOrd="2" destOrd="0" parTransId="{9F118771-DC95-4AA5-84E8-EE907937CDF6}" sibTransId="{FA281107-A421-4FC8-A078-7C3A62E53E42}"/>
    <dgm:cxn modelId="{BE19F8DB-24B4-4BF9-823B-5BC4E53D92A6}" srcId="{5536CEE7-EA18-4D52-AEC9-8F271FDD1B69}" destId="{8586050F-F81E-47F9-9C96-D5D95AC55E47}" srcOrd="0" destOrd="0" parTransId="{534A8BB9-605E-428D-9CBA-6B26D3093798}" sibTransId="{A60641BF-4B1E-4455-8D55-9C6D32CBE8C7}"/>
    <dgm:cxn modelId="{9A8C1DEA-26C8-4AF6-9B1F-E8D6F630FDDE}" srcId="{5536CEE7-EA18-4D52-AEC9-8F271FDD1B69}" destId="{1B436031-D22A-4D4B-82E6-BEB3065553A9}" srcOrd="1" destOrd="0" parTransId="{BF71A53A-8B41-416A-B08C-4947419F51FF}" sibTransId="{18837AAC-026A-4ED1-946C-99FD9CAC3A57}"/>
    <dgm:cxn modelId="{BFC13DEB-BBA3-4DBA-80D0-FA10BB8B86BA}" type="presOf" srcId="{1B436031-D22A-4D4B-82E6-BEB3065553A9}" destId="{260A5FA7-3060-4D7A-BA83-6944C3EBB6C4}" srcOrd="0" destOrd="0" presId="urn:microsoft.com/office/officeart/2018/2/layout/IconVerticalSolidList"/>
    <dgm:cxn modelId="{2F829047-6983-4379-9D03-BDF070758991}" type="presParOf" srcId="{343334F0-570C-4A02-BB44-40C7A9BE93D4}" destId="{61F1E306-1FEB-475A-B865-C0EF1F82BC10}" srcOrd="0" destOrd="0" presId="urn:microsoft.com/office/officeart/2018/2/layout/IconVerticalSolidList"/>
    <dgm:cxn modelId="{EC08C419-2DD3-4635-9524-427F20016902}" type="presParOf" srcId="{61F1E306-1FEB-475A-B865-C0EF1F82BC10}" destId="{D68F71C3-3F54-4601-9249-E4F8DEE06BCE}" srcOrd="0" destOrd="0" presId="urn:microsoft.com/office/officeart/2018/2/layout/IconVerticalSolidList"/>
    <dgm:cxn modelId="{D01025C1-5CB6-46D5-8356-03D8D3552D0A}" type="presParOf" srcId="{61F1E306-1FEB-475A-B865-C0EF1F82BC10}" destId="{EC53370A-F7C2-498D-A6A9-D8B8A4D05C9B}" srcOrd="1" destOrd="0" presId="urn:microsoft.com/office/officeart/2018/2/layout/IconVerticalSolidList"/>
    <dgm:cxn modelId="{50FC97DC-345F-417F-A218-0D946DF39D6A}" type="presParOf" srcId="{61F1E306-1FEB-475A-B865-C0EF1F82BC10}" destId="{4AC6EF0B-1BA6-40C7-BEDC-9B8B115DEBD8}" srcOrd="2" destOrd="0" presId="urn:microsoft.com/office/officeart/2018/2/layout/IconVerticalSolidList"/>
    <dgm:cxn modelId="{653AEB1D-8C5E-4323-AE88-B277A926F3A6}" type="presParOf" srcId="{61F1E306-1FEB-475A-B865-C0EF1F82BC10}" destId="{E11E3715-921D-404A-86D8-2B9D96F54145}" srcOrd="3" destOrd="0" presId="urn:microsoft.com/office/officeart/2018/2/layout/IconVerticalSolidList"/>
    <dgm:cxn modelId="{6C0AD9F3-3B47-491C-8E17-4E7BFF5BC5F3}" type="presParOf" srcId="{343334F0-570C-4A02-BB44-40C7A9BE93D4}" destId="{674DA07E-8CB5-4ECB-927E-429F1AA42872}" srcOrd="1" destOrd="0" presId="urn:microsoft.com/office/officeart/2018/2/layout/IconVerticalSolidList"/>
    <dgm:cxn modelId="{B8FE0C1D-6211-4287-AA80-D3344908506C}" type="presParOf" srcId="{343334F0-570C-4A02-BB44-40C7A9BE93D4}" destId="{1D3BC7D3-CD7F-4941-BBBA-6BEC066C320E}" srcOrd="2" destOrd="0" presId="urn:microsoft.com/office/officeart/2018/2/layout/IconVerticalSolidList"/>
    <dgm:cxn modelId="{C31A058A-CA1B-4563-BFEB-62EB99060767}" type="presParOf" srcId="{1D3BC7D3-CD7F-4941-BBBA-6BEC066C320E}" destId="{6095975B-FA0A-4931-9C34-CFC3F1B2878B}" srcOrd="0" destOrd="0" presId="urn:microsoft.com/office/officeart/2018/2/layout/IconVerticalSolidList"/>
    <dgm:cxn modelId="{B2EEA6BA-E287-4E0B-ADD4-5F65CD4F3E20}" type="presParOf" srcId="{1D3BC7D3-CD7F-4941-BBBA-6BEC066C320E}" destId="{68CDE596-DB6A-4B49-81B8-475956EB4284}" srcOrd="1" destOrd="0" presId="urn:microsoft.com/office/officeart/2018/2/layout/IconVerticalSolidList"/>
    <dgm:cxn modelId="{C04CB2D8-E9A6-45AC-97F8-EAC19E04720F}" type="presParOf" srcId="{1D3BC7D3-CD7F-4941-BBBA-6BEC066C320E}" destId="{02EFBE70-5260-4CF1-BE3A-B5353CEFBD5E}" srcOrd="2" destOrd="0" presId="urn:microsoft.com/office/officeart/2018/2/layout/IconVerticalSolidList"/>
    <dgm:cxn modelId="{6A219E05-010E-440C-A1A1-8ACDD3400D22}" type="presParOf" srcId="{1D3BC7D3-CD7F-4941-BBBA-6BEC066C320E}" destId="{260A5FA7-3060-4D7A-BA83-6944C3EBB6C4}" srcOrd="3" destOrd="0" presId="urn:microsoft.com/office/officeart/2018/2/layout/IconVerticalSolidList"/>
    <dgm:cxn modelId="{81BA9A86-49DF-4C80-A665-02FF0211EAA3}" type="presParOf" srcId="{343334F0-570C-4A02-BB44-40C7A9BE93D4}" destId="{930943D6-0EAE-4C7B-B171-4AE709AAC938}" srcOrd="3" destOrd="0" presId="urn:microsoft.com/office/officeart/2018/2/layout/IconVerticalSolidList"/>
    <dgm:cxn modelId="{D9AD0987-1E7A-4986-877C-2C8DA6ABDD42}" type="presParOf" srcId="{343334F0-570C-4A02-BB44-40C7A9BE93D4}" destId="{AEB3CB02-F503-4AC3-B682-42C62CA758A0}" srcOrd="4" destOrd="0" presId="urn:microsoft.com/office/officeart/2018/2/layout/IconVerticalSolidList"/>
    <dgm:cxn modelId="{6892FF52-59B4-488D-97A7-FC05FF205875}" type="presParOf" srcId="{AEB3CB02-F503-4AC3-B682-42C62CA758A0}" destId="{7AA754FA-016E-46BD-B77E-62E9376D2178}" srcOrd="0" destOrd="0" presId="urn:microsoft.com/office/officeart/2018/2/layout/IconVerticalSolidList"/>
    <dgm:cxn modelId="{D85A92D0-B955-4D2A-BD19-769FC6431E36}" type="presParOf" srcId="{AEB3CB02-F503-4AC3-B682-42C62CA758A0}" destId="{12BF2E7A-EE6C-43A6-B1AC-BF7267C9F25B}" srcOrd="1" destOrd="0" presId="urn:microsoft.com/office/officeart/2018/2/layout/IconVerticalSolidList"/>
    <dgm:cxn modelId="{C4E13FAF-AA6D-4283-BFCC-5003A826BA57}" type="presParOf" srcId="{AEB3CB02-F503-4AC3-B682-42C62CA758A0}" destId="{36ED31AE-4349-425F-B5A2-343FDCD9E25D}" srcOrd="2" destOrd="0" presId="urn:microsoft.com/office/officeart/2018/2/layout/IconVerticalSolidList"/>
    <dgm:cxn modelId="{AC77335E-5AC4-40E9-BD1C-BE4B91DBECEA}" type="presParOf" srcId="{AEB3CB02-F503-4AC3-B682-42C62CA758A0}" destId="{751AA424-01F5-4090-AD0D-F341B35DC8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71C3-3F54-4601-9249-E4F8DEE06BCE}">
      <dsp:nvSpPr>
        <dsp:cNvPr id="0" name=""/>
        <dsp:cNvSpPr/>
      </dsp:nvSpPr>
      <dsp:spPr>
        <a:xfrm>
          <a:off x="0" y="0"/>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53370A-F7C2-498D-A6A9-D8B8A4D05C9B}">
      <dsp:nvSpPr>
        <dsp:cNvPr id="0" name=""/>
        <dsp:cNvSpPr/>
      </dsp:nvSpPr>
      <dsp:spPr>
        <a:xfrm>
          <a:off x="341791" y="254707"/>
          <a:ext cx="621439" cy="621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11E3715-921D-404A-86D8-2B9D96F54145}">
      <dsp:nvSpPr>
        <dsp:cNvPr id="0" name=""/>
        <dsp:cNvSpPr/>
      </dsp:nvSpPr>
      <dsp:spPr>
        <a:xfrm>
          <a:off x="1305022" y="482"/>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When writing in an academic style, it can be useful to use a structure for individual body paragraphs. </a:t>
          </a:r>
          <a:endParaRPr lang="en-US" sz="2000" kern="1200"/>
        </a:p>
      </dsp:txBody>
      <dsp:txXfrm>
        <a:off x="1305022" y="482"/>
        <a:ext cx="6924577" cy="1129889"/>
      </dsp:txXfrm>
    </dsp:sp>
    <dsp:sp modelId="{6095975B-FA0A-4931-9C34-CFC3F1B2878B}">
      <dsp:nvSpPr>
        <dsp:cNvPr id="0" name=""/>
        <dsp:cNvSpPr/>
      </dsp:nvSpPr>
      <dsp:spPr>
        <a:xfrm>
          <a:off x="0" y="1412844"/>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8CDE596-DB6A-4B49-81B8-475956EB4284}">
      <dsp:nvSpPr>
        <dsp:cNvPr id="0" name=""/>
        <dsp:cNvSpPr/>
      </dsp:nvSpPr>
      <dsp:spPr>
        <a:xfrm>
          <a:off x="341791" y="1667069"/>
          <a:ext cx="621439" cy="621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60A5FA7-3060-4D7A-BA83-6944C3EBB6C4}">
      <dsp:nvSpPr>
        <dsp:cNvPr id="0" name=""/>
        <dsp:cNvSpPr/>
      </dsp:nvSpPr>
      <dsp:spPr>
        <a:xfrm>
          <a:off x="1305022" y="1412844"/>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The </a:t>
          </a:r>
          <a:r>
            <a:rPr lang="en-GB" sz="2000" b="1" i="0" u="sng" kern="1200"/>
            <a:t>TEEL</a:t>
          </a:r>
          <a:r>
            <a:rPr lang="en-GB" sz="2000" b="0" i="0" kern="1200"/>
            <a:t> structure is a structure that can help you to organise your ideas effectively</a:t>
          </a:r>
          <a:endParaRPr lang="en-US" sz="2000" kern="1200"/>
        </a:p>
      </dsp:txBody>
      <dsp:txXfrm>
        <a:off x="1305022" y="1412844"/>
        <a:ext cx="6924577" cy="1129889"/>
      </dsp:txXfrm>
    </dsp:sp>
    <dsp:sp modelId="{7AA754FA-016E-46BD-B77E-62E9376D2178}">
      <dsp:nvSpPr>
        <dsp:cNvPr id="0" name=""/>
        <dsp:cNvSpPr/>
      </dsp:nvSpPr>
      <dsp:spPr>
        <a:xfrm>
          <a:off x="0" y="2825205"/>
          <a:ext cx="8229600" cy="112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2BF2E7A-EE6C-43A6-B1AC-BF7267C9F25B}">
      <dsp:nvSpPr>
        <dsp:cNvPr id="0" name=""/>
        <dsp:cNvSpPr/>
      </dsp:nvSpPr>
      <dsp:spPr>
        <a:xfrm>
          <a:off x="341791" y="3079430"/>
          <a:ext cx="621439" cy="621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51AA424-01F5-4090-AD0D-F341B35DC8CA}">
      <dsp:nvSpPr>
        <dsp:cNvPr id="0" name=""/>
        <dsp:cNvSpPr/>
      </dsp:nvSpPr>
      <dsp:spPr>
        <a:xfrm>
          <a:off x="1305022" y="2825205"/>
          <a:ext cx="6924577" cy="112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80" tIns="119580" rIns="119580" bIns="119580" numCol="1" spcCol="1270" anchor="ctr" anchorCtr="0">
          <a:noAutofit/>
        </a:bodyPr>
        <a:lstStyle/>
        <a:p>
          <a:pPr marL="0" lvl="0" indent="0" algn="l" defTabSz="889000">
            <a:lnSpc>
              <a:spcPct val="100000"/>
            </a:lnSpc>
            <a:spcBef>
              <a:spcPct val="0"/>
            </a:spcBef>
            <a:spcAft>
              <a:spcPct val="35000"/>
            </a:spcAft>
            <a:buNone/>
          </a:pPr>
          <a:r>
            <a:rPr lang="en-GB" sz="2000" b="0" i="0" kern="1200"/>
            <a:t>Unlike the structure for a whole report, the </a:t>
          </a:r>
          <a:r>
            <a:rPr lang="en-GB" sz="2000" b="1" i="0" u="sng" kern="1200"/>
            <a:t>TEEL</a:t>
          </a:r>
          <a:r>
            <a:rPr lang="en-GB" sz="2000" b="0" i="0" kern="1200"/>
            <a:t> structure should be repeated for each main body paragraph.</a:t>
          </a:r>
          <a:endParaRPr lang="en-US" sz="2000" kern="1200"/>
        </a:p>
      </dsp:txBody>
      <dsp:txXfrm>
        <a:off x="1305022" y="2825205"/>
        <a:ext cx="6924577" cy="11298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06/11/2025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566261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2685712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06/11/2025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06/11/2025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06/11/2025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06/11/2025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06/11/2025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06/11/2025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06/11/2025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06/11/2025</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06/11/2025</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06/11/2025</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06/11/2025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06/11/2025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06/11/2025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06/11/2025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06/11/2025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06/11/2025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06/11/2025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DDE">
            <a:alpha val="54000"/>
          </a:srgbClr>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06/11/2025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DDE">
            <a:alpha val="54000"/>
          </a:srgbClr>
        </a:solid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06/11/2025</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DDE">
            <a:alpha val="54000"/>
          </a:srgbClr>
        </a:solid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06/11/2025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788"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a:solidFill>
                <a:schemeClr val="bg1"/>
              </a:solidFill>
              <a:effectLst>
                <a:outerShdw blurRad="38100" dist="38100" dir="2700000" algn="tl">
                  <a:srgbClr val="000000">
                    <a:alpha val="43137"/>
                  </a:srgbClr>
                </a:outerShdw>
              </a:effectLst>
            </a:endParaRPr>
          </a:p>
          <a:p>
            <a:r>
              <a:rPr lang="en-GB" altLang="en-US" sz="4400" b="1" dirty="0">
                <a:solidFill>
                  <a:srgbClr val="FFFF00"/>
                </a:solidFill>
                <a:effectLst>
                  <a:outerShdw blurRad="38100" dist="38100" dir="2700000" algn="tl">
                    <a:srgbClr val="000000">
                      <a:alpha val="43137"/>
                    </a:srgbClr>
                  </a:outerShdw>
                </a:effectLst>
              </a:rPr>
              <a:t>Paragraphs</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dirty="0">
                <a:solidFill>
                  <a:srgbClr val="002060"/>
                </a:solidFill>
              </a:rPr>
              <a:t>Aims</a:t>
            </a:r>
          </a:p>
        </p:txBody>
      </p:sp>
      <p:sp>
        <p:nvSpPr>
          <p:cNvPr id="3" name="TextBox 2">
            <a:extLst>
              <a:ext uri="{FF2B5EF4-FFF2-40B4-BE49-F238E27FC236}">
                <a16:creationId xmlns:a16="http://schemas.microsoft.com/office/drawing/2014/main" id="{1DCCE1A5-E3F3-01C6-7EB4-7B50899047B7}"/>
              </a:ext>
            </a:extLst>
          </p:cNvPr>
          <p:cNvSpPr txBox="1"/>
          <p:nvPr/>
        </p:nvSpPr>
        <p:spPr>
          <a:xfrm>
            <a:off x="460992" y="889843"/>
            <a:ext cx="7931224" cy="5078313"/>
          </a:xfrm>
          <a:prstGeom prst="rect">
            <a:avLst/>
          </a:prstGeom>
          <a:noFill/>
        </p:spPr>
        <p:txBody>
          <a:bodyPr wrap="square" rtlCol="0">
            <a:spAutoFit/>
          </a:bodyPr>
          <a:lstStyle/>
          <a:p>
            <a:pPr marL="571500" indent="-571500">
              <a:buFont typeface="Arial" panose="020B0604020202020204" pitchFamily="34" charset="0"/>
              <a:buChar char="•"/>
            </a:pPr>
            <a:r>
              <a:rPr lang="en-GB" sz="3600">
                <a:solidFill>
                  <a:srgbClr val="002060"/>
                </a:solidFill>
              </a:rPr>
              <a:t>To be able to structure a paragraph</a:t>
            </a:r>
          </a:p>
          <a:p>
            <a:pPr marL="571500" indent="-571500">
              <a:buFont typeface="Arial" panose="020B0604020202020204" pitchFamily="34" charset="0"/>
              <a:buChar char="•"/>
            </a:pPr>
            <a:r>
              <a:rPr lang="en-GB" sz="3600">
                <a:solidFill>
                  <a:srgbClr val="002060"/>
                </a:solidFill>
              </a:rPr>
              <a:t>To recognise a topic sentence</a:t>
            </a:r>
          </a:p>
          <a:p>
            <a:pPr marL="571500" indent="-571500">
              <a:buFont typeface="Arial" panose="020B0604020202020204" pitchFamily="34" charset="0"/>
              <a:buChar char="•"/>
            </a:pPr>
            <a:r>
              <a:rPr lang="en-GB" sz="3600">
                <a:solidFill>
                  <a:srgbClr val="002060"/>
                </a:solidFill>
              </a:rPr>
              <a:t>To be able to write a strong topic sentence</a:t>
            </a:r>
          </a:p>
          <a:p>
            <a:pPr marL="571500" indent="-571500">
              <a:buFont typeface="Arial" panose="020B0604020202020204" pitchFamily="34" charset="0"/>
              <a:buChar char="•"/>
            </a:pPr>
            <a:r>
              <a:rPr lang="en-GB" sz="3600">
                <a:solidFill>
                  <a:srgbClr val="002060"/>
                </a:solidFill>
              </a:rPr>
              <a:t>To be able to recognise and use linking language to increase coherence and cohesion in your own writing</a:t>
            </a:r>
          </a:p>
          <a:p>
            <a:pPr marL="571500" indent="-571500">
              <a:buFont typeface="Arial" panose="020B0604020202020204" pitchFamily="34" charset="0"/>
              <a:buChar char="•"/>
            </a:pPr>
            <a:endParaRPr lang="en-GB" sz="3600">
              <a:solidFill>
                <a:srgbClr val="002060"/>
              </a:solidFill>
            </a:endParaRPr>
          </a:p>
        </p:txBody>
      </p:sp>
    </p:spTree>
    <p:extLst>
      <p:ext uri="{BB962C8B-B14F-4D97-AF65-F5344CB8AC3E}">
        <p14:creationId xmlns:p14="http://schemas.microsoft.com/office/powerpoint/2010/main" val="405475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2F6E-4BD4-B870-B097-A1C86CAA13BE}"/>
              </a:ext>
            </a:extLst>
          </p:cNvPr>
          <p:cNvSpPr>
            <a:spLocks noGrp="1"/>
          </p:cNvSpPr>
          <p:nvPr>
            <p:ph type="title"/>
          </p:nvPr>
        </p:nvSpPr>
        <p:spPr>
          <a:xfrm>
            <a:off x="457200" y="30893"/>
            <a:ext cx="8229600" cy="1143000"/>
          </a:xfrm>
        </p:spPr>
        <p:txBody>
          <a:bodyPr/>
          <a:lstStyle/>
          <a:p>
            <a:r>
              <a:rPr lang="en-US" b="1" dirty="0">
                <a:solidFill>
                  <a:srgbClr val="002060"/>
                </a:solidFill>
              </a:rPr>
              <a:t>Your turn</a:t>
            </a:r>
          </a:p>
        </p:txBody>
      </p:sp>
      <p:sp>
        <p:nvSpPr>
          <p:cNvPr id="3" name="Content Placeholder 2">
            <a:extLst>
              <a:ext uri="{FF2B5EF4-FFF2-40B4-BE49-F238E27FC236}">
                <a16:creationId xmlns:a16="http://schemas.microsoft.com/office/drawing/2014/main" id="{5E170B4E-7026-EF44-EC46-E741FDEBEFF3}"/>
              </a:ext>
            </a:extLst>
          </p:cNvPr>
          <p:cNvSpPr>
            <a:spLocks noGrp="1"/>
          </p:cNvSpPr>
          <p:nvPr>
            <p:ph idx="1"/>
          </p:nvPr>
        </p:nvSpPr>
        <p:spPr>
          <a:xfrm>
            <a:off x="457200" y="1473555"/>
            <a:ext cx="8229600" cy="3916363"/>
          </a:xfrm>
        </p:spPr>
        <p:txBody>
          <a:bodyPr/>
          <a:lstStyle/>
          <a:p>
            <a:r>
              <a:rPr lang="en-US" dirty="0">
                <a:solidFill>
                  <a:srgbClr val="002060"/>
                </a:solidFill>
              </a:rPr>
              <a:t>Take 10 minutes to write a paragraph about the importance of a motivation while at university OR at work (not both!). Do not use your phones or the internet to look up ideas-just use your own!</a:t>
            </a:r>
          </a:p>
        </p:txBody>
      </p:sp>
      <p:sp>
        <p:nvSpPr>
          <p:cNvPr id="4" name="Date Placeholder 3">
            <a:extLst>
              <a:ext uri="{FF2B5EF4-FFF2-40B4-BE49-F238E27FC236}">
                <a16:creationId xmlns:a16="http://schemas.microsoft.com/office/drawing/2014/main" id="{441E890F-E9C2-5694-C384-EC721AACE162}"/>
              </a:ext>
            </a:extLst>
          </p:cNvPr>
          <p:cNvSpPr>
            <a:spLocks noGrp="1"/>
          </p:cNvSpPr>
          <p:nvPr>
            <p:ph type="dt" sz="half" idx="10"/>
          </p:nvPr>
        </p:nvSpPr>
        <p:spPr/>
        <p:txBody>
          <a:bodyPr/>
          <a:lstStyle/>
          <a:p>
            <a:pPr>
              <a:defRPr/>
            </a:pPr>
            <a:fld id="{CDF502AA-C8CB-4132-B592-CA60B7C38ACE}" type="datetime1">
              <a:rPr lang="en-GB"/>
              <a:pPr>
                <a:defRPr/>
              </a:pPr>
              <a:t>06/11/2025</a:t>
            </a:fld>
            <a:endParaRPr lang="en-GB"/>
          </a:p>
        </p:txBody>
      </p:sp>
    </p:spTree>
    <p:extLst>
      <p:ext uri="{BB962C8B-B14F-4D97-AF65-F5344CB8AC3E}">
        <p14:creationId xmlns:p14="http://schemas.microsoft.com/office/powerpoint/2010/main" val="2167091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260648"/>
            <a:ext cx="8229600" cy="796950"/>
          </a:xfrm>
        </p:spPr>
        <p:txBody>
          <a:bodyPr/>
          <a:lstStyle/>
          <a:p>
            <a:r>
              <a:rPr lang="en-GB" sz="4000" b="1" dirty="0">
                <a:solidFill>
                  <a:srgbClr val="002060"/>
                </a:solidFill>
              </a:rPr>
              <a:t>Paragraphs</a:t>
            </a:r>
          </a:p>
        </p:txBody>
      </p:sp>
      <p:sp>
        <p:nvSpPr>
          <p:cNvPr id="3" name="TextBox 2">
            <a:extLst>
              <a:ext uri="{FF2B5EF4-FFF2-40B4-BE49-F238E27FC236}">
                <a16:creationId xmlns:a16="http://schemas.microsoft.com/office/drawing/2014/main" id="{F21FDEF3-6DBD-A5F3-8F91-162A4D863426}"/>
              </a:ext>
            </a:extLst>
          </p:cNvPr>
          <p:cNvSpPr txBox="1"/>
          <p:nvPr/>
        </p:nvSpPr>
        <p:spPr>
          <a:xfrm>
            <a:off x="451056" y="1556792"/>
            <a:ext cx="8173533" cy="3785652"/>
          </a:xfrm>
          <a:prstGeom prst="rect">
            <a:avLst/>
          </a:prstGeom>
          <a:noFill/>
        </p:spPr>
        <p:txBody>
          <a:bodyPr wrap="square" rtlCol="0">
            <a:spAutoFit/>
          </a:bodyPr>
          <a:lstStyle/>
          <a:p>
            <a:r>
              <a:rPr lang="en-GB" sz="2400" i="1" dirty="0">
                <a:solidFill>
                  <a:srgbClr val="002060"/>
                </a:solidFill>
              </a:rPr>
              <a:t>Discuss:</a:t>
            </a:r>
          </a:p>
          <a:p>
            <a:endParaRPr lang="en-GB" sz="2400" i="1" dirty="0">
              <a:solidFill>
                <a:srgbClr val="002060"/>
              </a:solidFill>
            </a:endParaRPr>
          </a:p>
          <a:p>
            <a:pPr marL="285750" indent="-285750">
              <a:buFont typeface="Arial" panose="020B0604020202020204" pitchFamily="34" charset="0"/>
              <a:buChar char="•"/>
            </a:pPr>
            <a:r>
              <a:rPr lang="en-GB" sz="2400" dirty="0">
                <a:solidFill>
                  <a:srgbClr val="002060"/>
                </a:solidFill>
              </a:rPr>
              <a:t>How confident are you with writing paragraphs?</a:t>
            </a:r>
          </a:p>
          <a:p>
            <a:endParaRPr lang="en-GB" sz="2400" dirty="0">
              <a:solidFill>
                <a:srgbClr val="002060"/>
              </a:solidFill>
            </a:endParaRPr>
          </a:p>
          <a:p>
            <a:pPr marL="285750" indent="-285750">
              <a:buFont typeface="Arial" panose="020B0604020202020204" pitchFamily="34" charset="0"/>
              <a:buChar char="•"/>
            </a:pPr>
            <a:r>
              <a:rPr lang="en-GB" sz="2400" dirty="0">
                <a:solidFill>
                  <a:srgbClr val="002060"/>
                </a:solidFill>
              </a:rPr>
              <a:t>How do you usually decide when to end/start a paragraph?</a:t>
            </a:r>
          </a:p>
          <a:p>
            <a:endParaRPr lang="en-GB" sz="2400" dirty="0">
              <a:solidFill>
                <a:srgbClr val="002060"/>
              </a:solidFill>
            </a:endParaRPr>
          </a:p>
          <a:p>
            <a:pPr marL="285750" indent="-285750">
              <a:buFont typeface="Arial" panose="020B0604020202020204" pitchFamily="34" charset="0"/>
              <a:buChar char="•"/>
            </a:pPr>
            <a:r>
              <a:rPr lang="en-GB" sz="2400" dirty="0">
                <a:solidFill>
                  <a:srgbClr val="002060"/>
                </a:solidFill>
              </a:rPr>
              <a:t>Do you know any tips or tricks for how to structure a paragraph when writing?</a:t>
            </a:r>
          </a:p>
          <a:p>
            <a:endParaRPr lang="en-GB" sz="2400" dirty="0">
              <a:solidFill>
                <a:srgbClr val="002060"/>
              </a:solidFill>
            </a:endParaRPr>
          </a:p>
        </p:txBody>
      </p:sp>
    </p:spTree>
    <p:extLst>
      <p:ext uri="{BB962C8B-B14F-4D97-AF65-F5344CB8AC3E}">
        <p14:creationId xmlns:p14="http://schemas.microsoft.com/office/powerpoint/2010/main" val="3561069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37127-22FB-20B5-7B27-BE1D62DA9681}"/>
              </a:ext>
            </a:extLst>
          </p:cNvPr>
          <p:cNvSpPr>
            <a:spLocks noGrp="1"/>
          </p:cNvSpPr>
          <p:nvPr>
            <p:ph type="title"/>
          </p:nvPr>
        </p:nvSpPr>
        <p:spPr/>
        <p:txBody>
          <a:bodyPr/>
          <a:lstStyle/>
          <a:p>
            <a:r>
              <a:rPr lang="en-US" b="1" dirty="0">
                <a:solidFill>
                  <a:srgbClr val="002060"/>
                </a:solidFill>
              </a:rPr>
              <a:t>A note!</a:t>
            </a:r>
          </a:p>
        </p:txBody>
      </p:sp>
      <p:sp>
        <p:nvSpPr>
          <p:cNvPr id="3" name="Content Placeholder 2">
            <a:extLst>
              <a:ext uri="{FF2B5EF4-FFF2-40B4-BE49-F238E27FC236}">
                <a16:creationId xmlns:a16="http://schemas.microsoft.com/office/drawing/2014/main" id="{E919C2B2-BDBC-4F45-02D2-75FD202A4854}"/>
              </a:ext>
            </a:extLst>
          </p:cNvPr>
          <p:cNvSpPr>
            <a:spLocks noGrp="1"/>
          </p:cNvSpPr>
          <p:nvPr>
            <p:ph idx="1"/>
          </p:nvPr>
        </p:nvSpPr>
        <p:spPr>
          <a:xfrm>
            <a:off x="457200" y="1271016"/>
            <a:ext cx="8229600" cy="3916363"/>
          </a:xfrm>
        </p:spPr>
        <p:txBody>
          <a:bodyPr/>
          <a:lstStyle/>
          <a:p>
            <a:r>
              <a:rPr lang="en-US" sz="2800" dirty="0">
                <a:solidFill>
                  <a:srgbClr val="002060"/>
                </a:solidFill>
              </a:rPr>
              <a:t>When we discuss paragraph writing for reports, we are mainly discussing the paragraphs which appear </a:t>
            </a:r>
            <a:r>
              <a:rPr lang="en-US" sz="2800" b="1" dirty="0">
                <a:solidFill>
                  <a:srgbClr val="002060"/>
                </a:solidFill>
              </a:rPr>
              <a:t>between</a:t>
            </a:r>
            <a:r>
              <a:rPr lang="en-US" sz="2800" dirty="0">
                <a:solidFill>
                  <a:srgbClr val="002060"/>
                </a:solidFill>
              </a:rPr>
              <a:t> the introduction and conclusion in the main body of your report.</a:t>
            </a:r>
          </a:p>
          <a:p>
            <a:pPr marL="0" indent="0">
              <a:buNone/>
            </a:pPr>
            <a:endParaRPr lang="en-US" sz="2800" dirty="0">
              <a:solidFill>
                <a:srgbClr val="002060"/>
              </a:solidFill>
            </a:endParaRPr>
          </a:p>
          <a:p>
            <a:r>
              <a:rPr lang="en-US" sz="2800" dirty="0">
                <a:solidFill>
                  <a:srgbClr val="002060"/>
                </a:solidFill>
              </a:rPr>
              <a:t>Introductions and conclusions follow a </a:t>
            </a:r>
            <a:r>
              <a:rPr lang="en-US" sz="2800" b="1" dirty="0">
                <a:solidFill>
                  <a:srgbClr val="002060"/>
                </a:solidFill>
              </a:rPr>
              <a:t>different structure </a:t>
            </a:r>
            <a:r>
              <a:rPr lang="en-US" sz="2800" dirty="0">
                <a:solidFill>
                  <a:srgbClr val="002060"/>
                </a:solidFill>
              </a:rPr>
              <a:t>to main body paragraphs, but we will learn about that in a few weeks!</a:t>
            </a:r>
          </a:p>
        </p:txBody>
      </p:sp>
      <p:sp>
        <p:nvSpPr>
          <p:cNvPr id="4" name="Date Placeholder 3">
            <a:extLst>
              <a:ext uri="{FF2B5EF4-FFF2-40B4-BE49-F238E27FC236}">
                <a16:creationId xmlns:a16="http://schemas.microsoft.com/office/drawing/2014/main" id="{9BB0F493-8E63-3365-8B85-7612EBECC70D}"/>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2037553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8795-E404-4D2B-8A75-BBE4A0EEC9CF}"/>
              </a:ext>
            </a:extLst>
          </p:cNvPr>
          <p:cNvSpPr>
            <a:spLocks noGrp="1"/>
          </p:cNvSpPr>
          <p:nvPr>
            <p:ph type="title"/>
          </p:nvPr>
        </p:nvSpPr>
        <p:spPr/>
        <p:txBody>
          <a:bodyPr>
            <a:normAutofit fontScale="90000"/>
          </a:bodyPr>
          <a:lstStyle/>
          <a:p>
            <a:r>
              <a:rPr lang="en-GB" sz="4000" b="1"/>
              <a:t>Paragraphs: A Suggested Structure</a:t>
            </a:r>
          </a:p>
        </p:txBody>
      </p:sp>
      <p:graphicFrame>
        <p:nvGraphicFramePr>
          <p:cNvPr id="5" name="Content Placeholder 2">
            <a:extLst>
              <a:ext uri="{FF2B5EF4-FFF2-40B4-BE49-F238E27FC236}">
                <a16:creationId xmlns:a16="http://schemas.microsoft.com/office/drawing/2014/main" id="{BC89420A-11D5-4372-38CA-C587A3ABAB92}"/>
              </a:ext>
            </a:extLst>
          </p:cNvPr>
          <p:cNvGraphicFramePr>
            <a:graphicFrameLocks noGrp="1"/>
          </p:cNvGraphicFramePr>
          <p:nvPr>
            <p:ph idx="1"/>
            <p:extLst>
              <p:ext uri="{D42A27DB-BD31-4B8C-83A1-F6EECF244321}">
                <p14:modId xmlns:p14="http://schemas.microsoft.com/office/powerpoint/2010/main" val="2321218557"/>
              </p:ext>
            </p:extLst>
          </p:nvPr>
        </p:nvGraphicFramePr>
        <p:xfrm>
          <a:off x="457200" y="1196752"/>
          <a:ext cx="8229600" cy="3955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75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solidFill>
                  <a:srgbClr val="002060"/>
                </a:solidFill>
              </a:rPr>
              <a:t>TEEL</a:t>
            </a:r>
          </a:p>
        </p:txBody>
      </p:sp>
      <p:sp>
        <p:nvSpPr>
          <p:cNvPr id="7" name="Content Placeholder 6">
            <a:extLst>
              <a:ext uri="{FF2B5EF4-FFF2-40B4-BE49-F238E27FC236}">
                <a16:creationId xmlns:a16="http://schemas.microsoft.com/office/drawing/2014/main" id="{1A8F2DB8-1FE6-413A-56F7-F1B0EB848127}"/>
              </a:ext>
            </a:extLst>
          </p:cNvPr>
          <p:cNvSpPr>
            <a:spLocks noGrp="1"/>
          </p:cNvSpPr>
          <p:nvPr>
            <p:ph idx="1"/>
          </p:nvPr>
        </p:nvSpPr>
        <p:spPr>
          <a:xfrm>
            <a:off x="395536" y="662684"/>
            <a:ext cx="8352928" cy="5068280"/>
          </a:xfrm>
        </p:spPr>
        <p:txBody>
          <a:bodyPr/>
          <a:lstStyle/>
          <a:p>
            <a:pPr marL="0" indent="0" algn="just">
              <a:buNone/>
            </a:pPr>
            <a:r>
              <a:rPr lang="en-GB" b="1" dirty="0">
                <a:solidFill>
                  <a:schemeClr val="tx2">
                    <a:lumMod val="60000"/>
                    <a:lumOff val="40000"/>
                  </a:schemeClr>
                </a:solidFill>
                <a:ea typeface="+mn-lt"/>
                <a:cs typeface="+mn-lt"/>
              </a:rPr>
              <a:t>T: Topic Sentence</a:t>
            </a:r>
            <a:r>
              <a:rPr lang="en-GB" sz="2400" dirty="0">
                <a:ea typeface="+mn-lt"/>
                <a:cs typeface="+mn-lt"/>
              </a:rPr>
              <a:t>. </a:t>
            </a:r>
            <a:r>
              <a:rPr lang="en-GB" sz="2400" dirty="0">
                <a:solidFill>
                  <a:srgbClr val="002060"/>
                </a:solidFill>
                <a:ea typeface="+mn-lt"/>
                <a:cs typeface="+mn-lt"/>
              </a:rPr>
              <a:t>This is the first sentence. It gives the reader with a clear understanding of what the paragraph will be about.</a:t>
            </a:r>
            <a:endParaRPr lang="en-US" sz="2400">
              <a:solidFill>
                <a:srgbClr val="002060"/>
              </a:solidFill>
              <a:ea typeface="+mn-lt"/>
              <a:cs typeface="+mn-lt"/>
            </a:endParaRPr>
          </a:p>
          <a:p>
            <a:pPr marL="0" indent="0" algn="just">
              <a:buNone/>
            </a:pPr>
            <a:r>
              <a:rPr lang="en-GB" b="1" dirty="0">
                <a:solidFill>
                  <a:srgbClr val="558ED5"/>
                </a:solidFill>
                <a:ea typeface="+mn-lt"/>
                <a:cs typeface="+mn-lt"/>
              </a:rPr>
              <a:t>E</a:t>
            </a:r>
            <a:r>
              <a:rPr kumimoji="0" lang="en-GB" b="1" i="0" u="none" strike="noStrike" kern="1200" cap="none" spc="0" normalizeH="0" baseline="0" noProof="0" dirty="0">
                <a:ln>
                  <a:noFill/>
                </a:ln>
                <a:solidFill>
                  <a:srgbClr val="558ED5"/>
                </a:solidFill>
                <a:effectLst/>
                <a:uLnTx/>
                <a:uFillTx/>
                <a:ea typeface="+mn-lt"/>
                <a:cs typeface="+mn-lt"/>
              </a:rPr>
              <a:t>:</a:t>
            </a:r>
            <a:r>
              <a:rPr lang="en-GB" b="1" dirty="0">
                <a:solidFill>
                  <a:srgbClr val="558ED5"/>
                </a:solidFill>
                <a:ea typeface="+mn-lt"/>
                <a:cs typeface="+mn-lt"/>
              </a:rPr>
              <a:t> </a:t>
            </a:r>
            <a:r>
              <a:rPr lang="en-GB" b="1" dirty="0">
                <a:solidFill>
                  <a:schemeClr val="tx2">
                    <a:lumMod val="60000"/>
                    <a:lumOff val="40000"/>
                  </a:schemeClr>
                </a:solidFill>
                <a:ea typeface="+mn-lt"/>
                <a:cs typeface="+mn-lt"/>
              </a:rPr>
              <a:t>Explanation</a:t>
            </a:r>
            <a:r>
              <a:rPr lang="en-GB" sz="2400" b="1" dirty="0">
                <a:solidFill>
                  <a:schemeClr val="tx2">
                    <a:lumMod val="60000"/>
                    <a:lumOff val="40000"/>
                  </a:schemeClr>
                </a:solidFill>
                <a:ea typeface="+mn-lt"/>
                <a:cs typeface="+mn-lt"/>
              </a:rPr>
              <a:t>.</a:t>
            </a:r>
            <a:r>
              <a:rPr lang="en-GB" sz="2400" dirty="0">
                <a:ea typeface="+mn-lt"/>
                <a:cs typeface="+mn-lt"/>
              </a:rPr>
              <a:t> </a:t>
            </a:r>
            <a:r>
              <a:rPr lang="en-GB" sz="2400" dirty="0">
                <a:solidFill>
                  <a:srgbClr val="002060"/>
                </a:solidFill>
                <a:ea typeface="+mn-lt"/>
                <a:cs typeface="+mn-lt"/>
              </a:rPr>
              <a:t>Explain your </a:t>
            </a:r>
            <a:r>
              <a:rPr kumimoji="0" lang="en-GB" sz="2400" i="0" u="none" strike="noStrike" kern="1200" cap="none" spc="0" normalizeH="0" baseline="0" noProof="0" dirty="0">
                <a:ln>
                  <a:noFill/>
                </a:ln>
                <a:solidFill>
                  <a:srgbClr val="002060"/>
                </a:solidFill>
                <a:effectLst/>
                <a:uLnTx/>
                <a:uFillTx/>
                <a:ea typeface="+mn-lt"/>
                <a:cs typeface="+mn-lt"/>
              </a:rPr>
              <a:t>main idea</a:t>
            </a:r>
            <a:r>
              <a:rPr lang="en-GB" sz="2400" dirty="0">
                <a:solidFill>
                  <a:srgbClr val="002060"/>
                </a:solidFill>
                <a:ea typeface="+mn-lt"/>
                <a:cs typeface="+mn-lt"/>
              </a:rPr>
              <a:t> in more detail</a:t>
            </a:r>
            <a:r>
              <a:rPr kumimoji="0" lang="en-GB" sz="2400" i="0" u="none" strike="noStrike" kern="1200" cap="none" spc="0" normalizeH="0" baseline="0" noProof="0" dirty="0">
                <a:ln>
                  <a:noFill/>
                </a:ln>
                <a:solidFill>
                  <a:srgbClr val="002060"/>
                </a:solidFill>
                <a:effectLst/>
                <a:uLnTx/>
                <a:uFillTx/>
                <a:ea typeface="+mn-lt"/>
                <a:cs typeface="+mn-lt"/>
              </a:rPr>
              <a:t>. </a:t>
            </a:r>
            <a:r>
              <a:rPr lang="en-GB" sz="2400" dirty="0">
                <a:solidFill>
                  <a:srgbClr val="002060"/>
                </a:solidFill>
                <a:ea typeface="+mn-lt"/>
                <a:cs typeface="+mn-lt"/>
              </a:rPr>
              <a:t>Help the reader understand </a:t>
            </a:r>
            <a:r>
              <a:rPr kumimoji="0" lang="en-GB" sz="2400" i="0" u="none" strike="noStrike" kern="1200" cap="none" spc="0" normalizeH="0" baseline="0" noProof="0" dirty="0">
                <a:ln>
                  <a:noFill/>
                </a:ln>
                <a:solidFill>
                  <a:srgbClr val="002060"/>
                </a:solidFill>
                <a:effectLst/>
                <a:uLnTx/>
                <a:uFillTx/>
                <a:ea typeface="+mn-lt"/>
                <a:cs typeface="+mn-lt"/>
              </a:rPr>
              <a:t>your point.</a:t>
            </a:r>
            <a:endParaRPr lang="en-GB" sz="2400" dirty="0">
              <a:solidFill>
                <a:srgbClr val="002060"/>
              </a:solidFill>
              <a:ea typeface="+mn-lt"/>
              <a:cs typeface="+mn-lt"/>
            </a:endParaRPr>
          </a:p>
          <a:p>
            <a:pPr marL="0" indent="0" algn="just">
              <a:buNone/>
            </a:pPr>
            <a:r>
              <a:rPr lang="en-GB" b="1" dirty="0">
                <a:solidFill>
                  <a:srgbClr val="558ED5"/>
                </a:solidFill>
                <a:ea typeface="+mn-lt"/>
                <a:cs typeface="+mn-lt"/>
              </a:rPr>
              <a:t>E: </a:t>
            </a:r>
            <a:r>
              <a:rPr kumimoji="0" lang="en-GB" b="1" i="0" u="none" strike="noStrike" kern="1200" cap="none" spc="0" normalizeH="0" baseline="0" noProof="0" dirty="0">
                <a:ln>
                  <a:noFill/>
                </a:ln>
                <a:solidFill>
                  <a:schemeClr val="tx2">
                    <a:lumMod val="60000"/>
                    <a:lumOff val="40000"/>
                  </a:schemeClr>
                </a:solidFill>
                <a:effectLst/>
                <a:uLnTx/>
                <a:uFillTx/>
                <a:ea typeface="+mn-lt"/>
                <a:cs typeface="+mn-lt"/>
              </a:rPr>
              <a:t>Evidence/Examples</a:t>
            </a:r>
            <a:r>
              <a:rPr lang="en-GB" b="1" dirty="0">
                <a:solidFill>
                  <a:schemeClr val="tx2">
                    <a:lumMod val="60000"/>
                    <a:lumOff val="40000"/>
                  </a:schemeClr>
                </a:solidFill>
                <a:ea typeface="+mn-lt"/>
                <a:cs typeface="+mn-lt"/>
              </a:rPr>
              <a:t>.</a:t>
            </a:r>
            <a:r>
              <a:rPr lang="en-GB" sz="2400" b="1" dirty="0">
                <a:ea typeface="+mn-lt"/>
                <a:cs typeface="+mn-lt"/>
              </a:rPr>
              <a:t> </a:t>
            </a:r>
            <a:r>
              <a:rPr lang="en-GB" sz="2400" dirty="0">
                <a:solidFill>
                  <a:srgbClr val="002060"/>
                </a:solidFill>
                <a:ea typeface="+mn-lt"/>
                <a:cs typeface="+mn-lt"/>
              </a:rPr>
              <a:t>Give examples or evidence </a:t>
            </a:r>
            <a:r>
              <a:rPr lang="en-GB" sz="2400" i="0" dirty="0">
                <a:solidFill>
                  <a:srgbClr val="002060"/>
                </a:solidFill>
                <a:effectLst/>
                <a:ea typeface="+mn-lt"/>
                <a:cs typeface="+mn-lt"/>
              </a:rPr>
              <a:t>to support </a:t>
            </a:r>
            <a:r>
              <a:rPr lang="en-GB" sz="2400" dirty="0">
                <a:solidFill>
                  <a:srgbClr val="002060"/>
                </a:solidFill>
                <a:ea typeface="+mn-lt"/>
                <a:cs typeface="+mn-lt"/>
              </a:rPr>
              <a:t>your idea</a:t>
            </a:r>
            <a:r>
              <a:rPr lang="en-GB" sz="2400" i="0" dirty="0">
                <a:solidFill>
                  <a:srgbClr val="002060"/>
                </a:solidFill>
                <a:effectLst/>
                <a:ea typeface="+mn-lt"/>
                <a:cs typeface="+mn-lt"/>
              </a:rPr>
              <a:t>. This could </a:t>
            </a:r>
            <a:r>
              <a:rPr lang="en-GB" sz="2400" dirty="0">
                <a:solidFill>
                  <a:srgbClr val="002060"/>
                </a:solidFill>
                <a:ea typeface="+mn-lt"/>
                <a:cs typeface="+mn-lt"/>
              </a:rPr>
              <a:t>be a quote</a:t>
            </a:r>
            <a:r>
              <a:rPr lang="en-GB" sz="2400" i="0" dirty="0">
                <a:solidFill>
                  <a:srgbClr val="002060"/>
                </a:solidFill>
                <a:effectLst/>
                <a:ea typeface="+mn-lt"/>
                <a:cs typeface="+mn-lt"/>
              </a:rPr>
              <a:t>, </a:t>
            </a:r>
            <a:r>
              <a:rPr lang="en-GB" sz="2400" dirty="0">
                <a:solidFill>
                  <a:srgbClr val="002060"/>
                </a:solidFill>
                <a:ea typeface="+mn-lt"/>
                <a:cs typeface="+mn-lt"/>
              </a:rPr>
              <a:t>fact</a:t>
            </a:r>
            <a:r>
              <a:rPr lang="en-GB" sz="2400" i="0" dirty="0">
                <a:solidFill>
                  <a:srgbClr val="002060"/>
                </a:solidFill>
                <a:effectLst/>
                <a:ea typeface="+mn-lt"/>
                <a:cs typeface="+mn-lt"/>
              </a:rPr>
              <a:t>, or </a:t>
            </a:r>
            <a:r>
              <a:rPr lang="en-GB" sz="2400" dirty="0">
                <a:solidFill>
                  <a:srgbClr val="002060"/>
                </a:solidFill>
                <a:ea typeface="+mn-lt"/>
                <a:cs typeface="+mn-lt"/>
              </a:rPr>
              <a:t>something you’ve seen or read</a:t>
            </a:r>
            <a:r>
              <a:rPr lang="en-GB" sz="2400" i="0" dirty="0">
                <a:solidFill>
                  <a:srgbClr val="002060"/>
                </a:solidFill>
                <a:effectLst/>
                <a:ea typeface="+mn-lt"/>
                <a:cs typeface="+mn-lt"/>
              </a:rPr>
              <a:t>.</a:t>
            </a:r>
            <a:endParaRPr lang="en-GB" sz="2400" dirty="0">
              <a:solidFill>
                <a:srgbClr val="002060"/>
              </a:solidFill>
              <a:ea typeface="+mn-lt"/>
              <a:cs typeface="+mn-lt"/>
            </a:endParaRPr>
          </a:p>
          <a:p>
            <a:pPr marL="0" indent="0" algn="just">
              <a:buNone/>
            </a:pPr>
            <a:r>
              <a:rPr kumimoji="0" lang="en-GB" b="1" u="none" strike="noStrike" kern="1200" cap="none" spc="0" normalizeH="0" baseline="0" noProof="0" dirty="0">
                <a:ln>
                  <a:noFill/>
                </a:ln>
                <a:solidFill>
                  <a:schemeClr val="tx2">
                    <a:lumMod val="60000"/>
                    <a:lumOff val="40000"/>
                  </a:schemeClr>
                </a:solidFill>
                <a:uLnTx/>
                <a:uFillTx/>
                <a:ea typeface="+mn-lt"/>
                <a:cs typeface="+mn-lt"/>
              </a:rPr>
              <a:t>L:</a:t>
            </a:r>
            <a:r>
              <a:rPr lang="en-GB" b="1" dirty="0">
                <a:solidFill>
                  <a:schemeClr val="tx2">
                    <a:lumMod val="60000"/>
                    <a:lumOff val="40000"/>
                  </a:schemeClr>
                </a:solidFill>
                <a:ea typeface="+mn-lt"/>
                <a:cs typeface="+mn-lt"/>
              </a:rPr>
              <a:t> Link. </a:t>
            </a:r>
            <a:r>
              <a:rPr lang="en-GB" sz="2400" dirty="0">
                <a:solidFill>
                  <a:srgbClr val="002060"/>
                </a:solidFill>
                <a:ea typeface="+mn-lt"/>
                <a:cs typeface="+mn-lt"/>
              </a:rPr>
              <a:t>Finish by linking </a:t>
            </a:r>
            <a:r>
              <a:rPr kumimoji="0" lang="en-GB" sz="2400" u="none" strike="noStrike" kern="1200" cap="none" spc="0" normalizeH="0" baseline="0" noProof="0" dirty="0">
                <a:ln>
                  <a:noFill/>
                </a:ln>
                <a:solidFill>
                  <a:srgbClr val="002060"/>
                </a:solidFill>
                <a:uLnTx/>
                <a:uFillTx/>
                <a:ea typeface="+mn-lt"/>
                <a:cs typeface="+mn-lt"/>
              </a:rPr>
              <a:t>back to </a:t>
            </a:r>
            <a:r>
              <a:rPr lang="en-GB" sz="2400" dirty="0">
                <a:solidFill>
                  <a:srgbClr val="002060"/>
                </a:solidFill>
                <a:ea typeface="+mn-lt"/>
                <a:cs typeface="+mn-lt"/>
              </a:rPr>
              <a:t>your main idea or </a:t>
            </a:r>
            <a:r>
              <a:rPr kumimoji="0" lang="en-GB" sz="2400" u="none" strike="noStrike" kern="1200" cap="none" spc="0" normalizeH="0" baseline="0" noProof="0" dirty="0">
                <a:ln>
                  <a:noFill/>
                </a:ln>
                <a:solidFill>
                  <a:srgbClr val="002060"/>
                </a:solidFill>
                <a:uLnTx/>
                <a:uFillTx/>
                <a:ea typeface="+mn-lt"/>
                <a:cs typeface="+mn-lt"/>
              </a:rPr>
              <a:t>the </a:t>
            </a:r>
            <a:r>
              <a:rPr lang="en-GB" sz="2400" dirty="0">
                <a:solidFill>
                  <a:srgbClr val="002060"/>
                </a:solidFill>
                <a:ea typeface="+mn-lt"/>
                <a:cs typeface="+mn-lt"/>
              </a:rPr>
              <a:t>question. Show how everything </a:t>
            </a:r>
            <a:r>
              <a:rPr kumimoji="0" lang="en-GB" sz="2400" u="none" strike="noStrike" kern="1200" cap="none" spc="0" normalizeH="0" baseline="0" noProof="0" dirty="0">
                <a:ln>
                  <a:noFill/>
                </a:ln>
                <a:solidFill>
                  <a:srgbClr val="002060"/>
                </a:solidFill>
                <a:uLnTx/>
                <a:uFillTx/>
                <a:ea typeface="+mn-lt"/>
                <a:cs typeface="+mn-lt"/>
              </a:rPr>
              <a:t>in the paragraph</a:t>
            </a:r>
            <a:r>
              <a:rPr lang="en-GB" sz="2400" dirty="0">
                <a:solidFill>
                  <a:srgbClr val="002060"/>
                </a:solidFill>
                <a:ea typeface="+mn-lt"/>
                <a:cs typeface="+mn-lt"/>
              </a:rPr>
              <a:t> fits together. It ties everything </a:t>
            </a:r>
            <a:r>
              <a:rPr kumimoji="0" lang="en-GB" sz="2400" u="none" strike="noStrike" kern="1200" cap="none" spc="0" normalizeH="0" baseline="0" noProof="0" dirty="0">
                <a:ln>
                  <a:noFill/>
                </a:ln>
                <a:solidFill>
                  <a:srgbClr val="002060"/>
                </a:solidFill>
                <a:uLnTx/>
                <a:uFillTx/>
                <a:ea typeface="+mn-lt"/>
                <a:cs typeface="+mn-lt"/>
              </a:rPr>
              <a:t>together</a:t>
            </a:r>
            <a:r>
              <a:rPr lang="en-GB" sz="2400" dirty="0">
                <a:solidFill>
                  <a:srgbClr val="002060"/>
                </a:solidFill>
                <a:ea typeface="+mn-lt"/>
                <a:cs typeface="+mn-lt"/>
              </a:rPr>
              <a:t> neatly</a:t>
            </a:r>
            <a:r>
              <a:rPr kumimoji="0" lang="en-GB" sz="2400" u="none" strike="noStrike" kern="1200" cap="none" spc="0" normalizeH="0" baseline="0" noProof="0" dirty="0">
                <a:ln>
                  <a:noFill/>
                </a:ln>
                <a:solidFill>
                  <a:srgbClr val="002060"/>
                </a:solidFill>
                <a:uLnTx/>
                <a:uFillTx/>
                <a:ea typeface="+mn-lt"/>
                <a:cs typeface="+mn-lt"/>
              </a:rPr>
              <a:t>.</a:t>
            </a:r>
            <a:endParaRPr lang="en-GB" sz="2400" dirty="0">
              <a:solidFill>
                <a:srgbClr val="002060"/>
              </a:solidFill>
              <a:ea typeface="+mn-lt"/>
              <a:cs typeface="+mn-lt"/>
            </a:endParaRPr>
          </a:p>
          <a:p>
            <a:pPr marL="0" indent="0" algn="just">
              <a:buNone/>
            </a:pPr>
            <a:endParaRPr lang="en-GB" sz="1800" b="1" dirty="0">
              <a:solidFill>
                <a:schemeClr val="tx2">
                  <a:lumMod val="60000"/>
                  <a:lumOff val="40000"/>
                </a:schemeClr>
              </a:solidFill>
              <a:ea typeface="+mn-lt"/>
              <a:cs typeface="+mn-lt"/>
            </a:endParaRPr>
          </a:p>
          <a:p>
            <a:pPr marL="0" indent="0" algn="just">
              <a:buNone/>
            </a:pPr>
            <a:endParaRPr lang="en-GB" sz="1800" b="1" u="none" strike="noStrike" kern="1200" cap="none" spc="0" normalizeH="0" baseline="0" noProof="0" dirty="0">
              <a:ln>
                <a:noFill/>
              </a:ln>
              <a:solidFill>
                <a:schemeClr val="tx2">
                  <a:lumMod val="60000"/>
                  <a:lumOff val="40000"/>
                </a:schemeClr>
              </a:solidFill>
              <a:uLnTx/>
              <a:uFillTx/>
            </a:endParaRPr>
          </a:p>
          <a:p>
            <a:pPr marL="0" indent="0" algn="just">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lgn="just">
              <a:buNone/>
            </a:pPr>
            <a:endParaRPr kumimoji="0" lang="en-GB" sz="1800" b="1" u="none" strike="noStrike" kern="1200" cap="none" spc="0" normalizeH="0" baseline="0" noProof="0" dirty="0">
              <a:ln>
                <a:noFill/>
              </a:ln>
              <a:solidFill>
                <a:schemeClr val="tx2">
                  <a:lumMod val="60000"/>
                  <a:lumOff val="40000"/>
                </a:schemeClr>
              </a:solidFill>
              <a:uLnTx/>
              <a:uFillTx/>
            </a:endParaRPr>
          </a:p>
          <a:p>
            <a:pPr marL="0" indent="0" algn="just">
              <a:buNone/>
            </a:pPr>
            <a:endParaRPr kumimoji="0" lang="en-GB" sz="1800" b="1" i="0" u="none" strike="noStrike" kern="1200" cap="none" spc="0" normalizeH="0" baseline="0" noProof="0" dirty="0">
              <a:ln>
                <a:noFill/>
              </a:ln>
              <a:solidFill>
                <a:schemeClr val="tx2">
                  <a:lumMod val="60000"/>
                  <a:lumOff val="40000"/>
                </a:schemeClr>
              </a:solidFill>
              <a:effectLst/>
              <a:uLnTx/>
              <a:uFillTx/>
            </a:endParaRPr>
          </a:p>
          <a:p>
            <a:pPr marL="0" indent="0" algn="just">
              <a:buNone/>
            </a:pPr>
            <a:endParaRPr lang="en-GB" sz="1800" b="1" dirty="0">
              <a:solidFill>
                <a:schemeClr val="tx2">
                  <a:lumMod val="60000"/>
                  <a:lumOff val="40000"/>
                </a:schemeClr>
              </a:solidFill>
            </a:endParaRPr>
          </a:p>
        </p:txBody>
      </p:sp>
    </p:spTree>
    <p:extLst>
      <p:ext uri="{BB962C8B-B14F-4D97-AF65-F5344CB8AC3E}">
        <p14:creationId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A1CCE-F66F-E742-477B-1F1F6A781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71C57-77F8-D469-29B3-50AD28F39ADE}"/>
              </a:ext>
            </a:extLst>
          </p:cNvPr>
          <p:cNvSpPr>
            <a:spLocks noGrp="1"/>
          </p:cNvSpPr>
          <p:nvPr>
            <p:ph type="title"/>
          </p:nvPr>
        </p:nvSpPr>
        <p:spPr/>
        <p:txBody>
          <a:bodyPr>
            <a:noAutofit/>
          </a:bodyPr>
          <a:lstStyle/>
          <a:p>
            <a:r>
              <a:rPr lang="en-GB" sz="3600" b="1">
                <a:solidFill>
                  <a:srgbClr val="173AFF"/>
                </a:solidFill>
              </a:rPr>
              <a:t>Activity 1</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06F0EEFC-ADFF-DB5D-A2C8-C2261CD5FA67}"/>
              </a:ext>
            </a:extLst>
          </p:cNvPr>
          <p:cNvSpPr>
            <a:spLocks noGrp="1"/>
          </p:cNvSpPr>
          <p:nvPr>
            <p:ph idx="1"/>
          </p:nvPr>
        </p:nvSpPr>
        <p:spPr>
          <a:xfrm>
            <a:off x="443814" y="980729"/>
            <a:ext cx="8435280" cy="1584176"/>
          </a:xfrm>
        </p:spPr>
        <p:txBody>
          <a:bodyPr/>
          <a:lstStyle/>
          <a:p>
            <a:pPr marL="0" indent="0">
              <a:buNone/>
            </a:pPr>
            <a:r>
              <a:rPr lang="en-GB" sz="1800" dirty="0">
                <a:solidFill>
                  <a:srgbClr val="002060"/>
                </a:solidFill>
                <a:effectLst/>
                <a:ea typeface="Calibri"/>
                <a:cs typeface="Times New Roman"/>
              </a:rPr>
              <a:t>Go to the worksheet and read the paragraph in Activity 1</a:t>
            </a:r>
          </a:p>
          <a:p>
            <a:pPr marL="0" indent="0">
              <a:buNone/>
            </a:pPr>
            <a:endParaRPr lang="en-GB" sz="800" dirty="0">
              <a:solidFill>
                <a:srgbClr val="002060"/>
              </a:solidFill>
              <a:ea typeface="Calibri" panose="020F0502020204030204" pitchFamily="34" charset="0"/>
              <a:cs typeface="Times New Roman" panose="02020603050405020304" pitchFamily="18" charset="0"/>
            </a:endParaRPr>
          </a:p>
          <a:p>
            <a:pPr marL="0" indent="0">
              <a:buNone/>
            </a:pPr>
            <a:r>
              <a:rPr lang="en-GB" sz="1800" dirty="0">
                <a:solidFill>
                  <a:srgbClr val="002060"/>
                </a:solidFill>
                <a:ea typeface="Calibri"/>
                <a:cs typeface="Times New Roman"/>
              </a:rPr>
              <a:t>After you read, discuss which part of each paragraph fits each part of TEEL with a partner. Label or highlight or colour the font to reflect each different part of the paragraph.</a:t>
            </a:r>
          </a:p>
          <a:p>
            <a:pPr marL="0" indent="0">
              <a:buNone/>
            </a:pPr>
            <a:r>
              <a:rPr lang="en-GB" sz="1800" b="1" dirty="0">
                <a:solidFill>
                  <a:schemeClr val="tx2">
                    <a:lumMod val="60000"/>
                    <a:lumOff val="40000"/>
                  </a:schemeClr>
                </a:solidFill>
                <a:ea typeface="Calibri"/>
                <a:cs typeface="Times New Roman"/>
              </a:rPr>
              <a:t>Topic Sentence	</a:t>
            </a:r>
            <a:r>
              <a:rPr lang="en-GB" sz="1800" b="1" dirty="0">
                <a:solidFill>
                  <a:srgbClr val="7030A0"/>
                </a:solidFill>
                <a:ea typeface="Calibri"/>
                <a:cs typeface="Times New Roman"/>
              </a:rPr>
              <a:t>Explanation	</a:t>
            </a:r>
            <a:r>
              <a:rPr lang="en-GB" sz="1800" b="1" dirty="0">
                <a:solidFill>
                  <a:srgbClr val="FF9900"/>
                </a:solidFill>
                <a:ea typeface="Calibri"/>
                <a:cs typeface="Times New Roman"/>
              </a:rPr>
              <a:t>Evidence		</a:t>
            </a:r>
            <a:r>
              <a:rPr lang="en-GB" sz="1800" b="1" dirty="0">
                <a:solidFill>
                  <a:srgbClr val="00B050"/>
                </a:solidFill>
                <a:ea typeface="Calibri"/>
                <a:cs typeface="Times New Roman"/>
              </a:rPr>
              <a:t>Linking Sentence</a:t>
            </a:r>
            <a:endParaRPr lang="en-GB" sz="1800" b="1" dirty="0">
              <a:solidFill>
                <a:srgbClr val="00B050"/>
              </a:solidFill>
              <a:effectLst/>
              <a:ea typeface="Calibri"/>
              <a:cs typeface="Times New Roman"/>
            </a:endParaRPr>
          </a:p>
        </p:txBody>
      </p:sp>
      <p:sp>
        <p:nvSpPr>
          <p:cNvPr id="5" name="Text Box 2">
            <a:extLst>
              <a:ext uri="{FF2B5EF4-FFF2-40B4-BE49-F238E27FC236}">
                <a16:creationId xmlns:a16="http://schemas.microsoft.com/office/drawing/2014/main" id="{406321AC-510E-E509-FDA3-D23D1EC5E720}"/>
              </a:ext>
            </a:extLst>
          </p:cNvPr>
          <p:cNvSpPr txBox="1">
            <a:spLocks noChangeArrowheads="1"/>
          </p:cNvSpPr>
          <p:nvPr/>
        </p:nvSpPr>
        <p:spPr bwMode="auto">
          <a:xfrm>
            <a:off x="443813" y="2708920"/>
            <a:ext cx="8435281" cy="295232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000" kern="100" dirty="0">
                <a:solidFill>
                  <a:srgbClr val="002060"/>
                </a:solidFill>
                <a:effectLst/>
                <a:latin typeface="Calibri"/>
                <a:ea typeface="DengXian"/>
                <a:cs typeface="Arial"/>
              </a:rPr>
              <a:t>Academic style is the way of writing used in educational settings, like schools and universities. In academic writing, it's important to follow certain rules and conventions to communicate ideas effectively. This includes using formal language, providing evidence to support arguments, and citing sources properly. For example, academic papers often use third-person perspective and avoid contractions like "don't" or "can't." Additionally, they include citations for any information or ideas taken from other sources to avoid plagiarism. Therefore, understanding and using academic style is essential for students to succeed in their studies and communicate their ideas clearly and professionally.</a:t>
            </a:r>
          </a:p>
        </p:txBody>
      </p:sp>
    </p:spTree>
    <p:extLst>
      <p:ext uri="{BB962C8B-B14F-4D97-AF65-F5344CB8AC3E}">
        <p14:creationId xmlns:p14="http://schemas.microsoft.com/office/powerpoint/2010/main" val="128074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a:solidFill>
                  <a:srgbClr val="173AFF"/>
                </a:solidFill>
              </a:rPr>
              <a:t>Activity 2</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59024" y="980728"/>
            <a:ext cx="8784976" cy="3916363"/>
          </a:xfrm>
        </p:spPr>
        <p:txBody>
          <a:bodyPr/>
          <a:lstStyle/>
          <a:p>
            <a:pPr marL="0" indent="0">
              <a:buNone/>
            </a:pPr>
            <a:r>
              <a:rPr lang="en-GB" sz="2000" dirty="0">
                <a:solidFill>
                  <a:srgbClr val="002060"/>
                </a:solidFill>
                <a:effectLst/>
                <a:ea typeface="Calibri"/>
                <a:cs typeface="Times New Roman"/>
              </a:rPr>
              <a:t>Go to the worksheet and read both paragraphs</a:t>
            </a:r>
          </a:p>
          <a:p>
            <a:pPr marL="0" indent="0">
              <a:buNone/>
            </a:pPr>
            <a:endParaRPr lang="en-GB" sz="2000" dirty="0">
              <a:solidFill>
                <a:srgbClr val="002060"/>
              </a:solidFill>
              <a:ea typeface="Calibri" panose="020F0502020204030204" pitchFamily="34" charset="0"/>
              <a:cs typeface="Times New Roman" panose="02020603050405020304" pitchFamily="18" charset="0"/>
            </a:endParaRPr>
          </a:p>
          <a:p>
            <a:pPr marL="0" indent="0">
              <a:buNone/>
            </a:pPr>
            <a:r>
              <a:rPr lang="en-GB" sz="2000" dirty="0">
                <a:solidFill>
                  <a:srgbClr val="002060"/>
                </a:solidFill>
                <a:ea typeface="Calibri"/>
                <a:cs typeface="Times New Roman"/>
              </a:rPr>
              <a:t>After you read, discuss which paragraph is the better example of TEEL. Write down at least 3 reasons why you believe the paragraph is better with examples from the text.</a:t>
            </a:r>
            <a:endParaRPr lang="en-GB" sz="2000" dirty="0">
              <a:solidFill>
                <a:srgbClr val="002060"/>
              </a:solidFill>
              <a:effectLst/>
              <a:ea typeface="Calibri"/>
              <a:cs typeface="Times New Roman"/>
            </a:endParaRPr>
          </a:p>
          <a:p>
            <a:endParaRPr lang="en-GB" sz="200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8B39-FF74-420E-B3E4-FBE3CC2FA903}"/>
              </a:ext>
            </a:extLst>
          </p:cNvPr>
          <p:cNvSpPr>
            <a:spLocks noGrp="1"/>
          </p:cNvSpPr>
          <p:nvPr>
            <p:ph type="title"/>
          </p:nvPr>
        </p:nvSpPr>
        <p:spPr>
          <a:xfrm>
            <a:off x="742114" y="188640"/>
            <a:ext cx="7659772" cy="432048"/>
          </a:xfrm>
        </p:spPr>
        <p:txBody>
          <a:bodyPr/>
          <a:lstStyle/>
          <a:p>
            <a:r>
              <a:rPr lang="en-GB" sz="3200" b="1"/>
              <a:t>Things to Remember: Topic Sentences</a:t>
            </a:r>
          </a:p>
        </p:txBody>
      </p:sp>
      <p:sp>
        <p:nvSpPr>
          <p:cNvPr id="3" name="Content Placeholder 2">
            <a:extLst>
              <a:ext uri="{FF2B5EF4-FFF2-40B4-BE49-F238E27FC236}">
                <a16:creationId xmlns:a16="http://schemas.microsoft.com/office/drawing/2014/main" id="{0509886F-C9CC-488B-8E74-4DC6512E7FCF}"/>
              </a:ext>
            </a:extLst>
          </p:cNvPr>
          <p:cNvSpPr>
            <a:spLocks noGrp="1"/>
          </p:cNvSpPr>
          <p:nvPr>
            <p:ph idx="1"/>
          </p:nvPr>
        </p:nvSpPr>
        <p:spPr>
          <a:xfrm>
            <a:off x="269950" y="622675"/>
            <a:ext cx="8624389" cy="4474150"/>
          </a:xfrm>
        </p:spPr>
        <p:txBody>
          <a:bodyPr/>
          <a:lstStyle/>
          <a:p>
            <a:pPr algn="just"/>
            <a:r>
              <a:rPr lang="en-GB" sz="2400" dirty="0">
                <a:solidFill>
                  <a:srgbClr val="002060"/>
                </a:solidFill>
              </a:rPr>
              <a:t>A good topic sentence helps the reader to understand the paragraph they are about to read.  </a:t>
            </a:r>
          </a:p>
          <a:p>
            <a:pPr algn="just"/>
            <a:endParaRPr lang="en-GB" sz="900" dirty="0">
              <a:solidFill>
                <a:srgbClr val="002060"/>
              </a:solidFill>
            </a:endParaRPr>
          </a:p>
          <a:p>
            <a:pPr algn="just"/>
            <a:r>
              <a:rPr lang="en-GB" sz="2400" dirty="0">
                <a:solidFill>
                  <a:srgbClr val="002060"/>
                </a:solidFill>
              </a:rPr>
              <a:t>It is usually the first sentence of the paragraph.</a:t>
            </a:r>
          </a:p>
          <a:p>
            <a:pPr marL="0" indent="0" algn="just">
              <a:buNone/>
            </a:pPr>
            <a:endParaRPr lang="en-GB" sz="900" dirty="0">
              <a:solidFill>
                <a:srgbClr val="002060"/>
              </a:solidFill>
            </a:endParaRPr>
          </a:p>
          <a:p>
            <a:pPr algn="just"/>
            <a:r>
              <a:rPr lang="en-GB" sz="2400" dirty="0">
                <a:solidFill>
                  <a:srgbClr val="002060"/>
                </a:solidFill>
              </a:rPr>
              <a:t>A good topic sentence makes clear the </a:t>
            </a:r>
            <a:r>
              <a:rPr lang="en-GB" sz="2400" b="1" dirty="0">
                <a:solidFill>
                  <a:srgbClr val="173AFF"/>
                </a:solidFill>
              </a:rPr>
              <a:t>paragraph topic</a:t>
            </a:r>
            <a:r>
              <a:rPr lang="en-GB" sz="2400" dirty="0">
                <a:solidFill>
                  <a:srgbClr val="002060"/>
                </a:solidFill>
              </a:rPr>
              <a:t>, and </a:t>
            </a:r>
            <a:r>
              <a:rPr lang="en-GB" sz="2400" b="1" dirty="0">
                <a:solidFill>
                  <a:srgbClr val="173AFF"/>
                </a:solidFill>
              </a:rPr>
              <a:t>what you want to say about the topic</a:t>
            </a:r>
            <a:r>
              <a:rPr lang="en-GB" sz="2400" dirty="0">
                <a:solidFill>
                  <a:srgbClr val="002060"/>
                </a:solidFill>
              </a:rPr>
              <a:t>. E.g. </a:t>
            </a:r>
            <a:r>
              <a:rPr lang="en-GB" sz="2400" b="1" dirty="0">
                <a:solidFill>
                  <a:srgbClr val="173AFF"/>
                </a:solidFill>
              </a:rPr>
              <a:t>Cats are better pets than dogs </a:t>
            </a:r>
            <a:r>
              <a:rPr lang="en-GB" sz="2400" b="1" dirty="0">
                <a:solidFill>
                  <a:srgbClr val="002060"/>
                </a:solidFill>
              </a:rPr>
              <a:t>because </a:t>
            </a:r>
            <a:r>
              <a:rPr lang="en-GB" sz="2400" b="1" dirty="0">
                <a:solidFill>
                  <a:srgbClr val="173AFF"/>
                </a:solidFill>
              </a:rPr>
              <a:t>they are cheaper</a:t>
            </a:r>
            <a:r>
              <a:rPr lang="en-GB" sz="2400" dirty="0">
                <a:solidFill>
                  <a:srgbClr val="002060"/>
                </a:solidFill>
              </a:rPr>
              <a:t>. We now know the paragraph will explain and give examples/evidence of why and how cats are cheaper than dogs. The paragraph should not discuss anything else.</a:t>
            </a:r>
          </a:p>
          <a:p>
            <a:pPr marL="0" indent="0" algn="just">
              <a:buNone/>
            </a:pPr>
            <a:endParaRPr lang="en-GB" sz="900" dirty="0">
              <a:solidFill>
                <a:srgbClr val="002060"/>
              </a:solidFill>
            </a:endParaRPr>
          </a:p>
          <a:p>
            <a:pPr algn="just"/>
            <a:r>
              <a:rPr lang="en-GB" sz="2400" dirty="0">
                <a:solidFill>
                  <a:srgbClr val="002060"/>
                </a:solidFill>
              </a:rPr>
              <a:t>Everything in your paragraph should relate to the topic sentence. </a:t>
            </a:r>
          </a:p>
          <a:p>
            <a:pPr algn="just"/>
            <a:endParaRPr lang="en-GB" sz="900" dirty="0">
              <a:solidFill>
                <a:srgbClr val="002060"/>
              </a:solidFill>
            </a:endParaRPr>
          </a:p>
          <a:p>
            <a:pPr algn="just"/>
            <a:r>
              <a:rPr lang="en-GB" sz="2400" dirty="0">
                <a:solidFill>
                  <a:srgbClr val="002060"/>
                </a:solidFill>
              </a:rPr>
              <a:t>Students often think that simple sentences are not academic. This is not the case. </a:t>
            </a:r>
            <a:r>
              <a:rPr lang="en-GB" sz="2400" b="1" dirty="0">
                <a:solidFill>
                  <a:srgbClr val="173AFF"/>
                </a:solidFill>
              </a:rPr>
              <a:t>Keep it simple and clear!</a:t>
            </a:r>
          </a:p>
        </p:txBody>
      </p:sp>
    </p:spTree>
    <p:extLst>
      <p:ext uri="{BB962C8B-B14F-4D97-AF65-F5344CB8AC3E}">
        <p14:creationId xmlns:p14="http://schemas.microsoft.com/office/powerpoint/2010/main" val="153561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033B-3EC1-B010-B273-9D503AEE93C3}"/>
              </a:ext>
            </a:extLst>
          </p:cNvPr>
          <p:cNvSpPr>
            <a:spLocks noGrp="1"/>
          </p:cNvSpPr>
          <p:nvPr>
            <p:ph type="title"/>
          </p:nvPr>
        </p:nvSpPr>
        <p:spPr/>
        <p:txBody>
          <a:bodyPr/>
          <a:lstStyle/>
          <a:p>
            <a:r>
              <a:rPr lang="en-US" b="1">
                <a:solidFill>
                  <a:srgbClr val="173AFF"/>
                </a:solidFill>
              </a:rPr>
              <a:t>Activity 3</a:t>
            </a:r>
          </a:p>
        </p:txBody>
      </p:sp>
      <p:sp>
        <p:nvSpPr>
          <p:cNvPr id="3" name="Content Placeholder 2">
            <a:extLst>
              <a:ext uri="{FF2B5EF4-FFF2-40B4-BE49-F238E27FC236}">
                <a16:creationId xmlns:a16="http://schemas.microsoft.com/office/drawing/2014/main" id="{45D2C1D0-04FB-8F42-9B65-2012F476D5D3}"/>
              </a:ext>
            </a:extLst>
          </p:cNvPr>
          <p:cNvSpPr>
            <a:spLocks noGrp="1"/>
          </p:cNvSpPr>
          <p:nvPr>
            <p:ph idx="1"/>
          </p:nvPr>
        </p:nvSpPr>
        <p:spPr/>
        <p:txBody>
          <a:bodyPr/>
          <a:lstStyle/>
          <a:p>
            <a:r>
              <a:rPr lang="en-US" dirty="0">
                <a:solidFill>
                  <a:srgbClr val="002060"/>
                </a:solidFill>
              </a:rPr>
              <a:t>Go to the worksheet and complete Activity 3 with a partner</a:t>
            </a:r>
          </a:p>
        </p:txBody>
      </p:sp>
      <p:sp>
        <p:nvSpPr>
          <p:cNvPr id="4" name="Date Placeholder 3">
            <a:extLst>
              <a:ext uri="{FF2B5EF4-FFF2-40B4-BE49-F238E27FC236}">
                <a16:creationId xmlns:a16="http://schemas.microsoft.com/office/drawing/2014/main" id="{F2B6E569-7C03-CE01-0420-DACC6279DCC5}"/>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2240061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4DB6A53-9E3B-849B-6F14-32FCDECA9050}"/>
              </a:ext>
            </a:extLst>
          </p:cNvPr>
          <p:cNvSpPr txBox="1"/>
          <p:nvPr/>
        </p:nvSpPr>
        <p:spPr>
          <a:xfrm>
            <a:off x="1111190" y="116632"/>
            <a:ext cx="6876256" cy="584775"/>
          </a:xfrm>
          <a:prstGeom prst="rect">
            <a:avLst/>
          </a:prstGeom>
          <a:noFill/>
        </p:spPr>
        <p:txBody>
          <a:bodyPr wrap="square" lIns="91440" tIns="45720" rIns="91440" bIns="45720" anchor="t">
            <a:spAutoFit/>
          </a:bodyPr>
          <a:lstStyle/>
          <a:p>
            <a:r>
              <a:rPr lang="en-GB" sz="3200" b="1" dirty="0">
                <a:solidFill>
                  <a:srgbClr val="002060"/>
                </a:solidFill>
                <a:latin typeface="Arial"/>
                <a:cs typeface="Arial"/>
              </a:rPr>
              <a:t>Things to Remember: Explanation</a:t>
            </a:r>
            <a:endParaRPr lang="en-GB" sz="3200" dirty="0">
              <a:solidFill>
                <a:srgbClr val="002060"/>
              </a:solidFill>
              <a:latin typeface="Arial"/>
              <a:cs typeface="Arial"/>
            </a:endParaRPr>
          </a:p>
        </p:txBody>
      </p:sp>
      <p:sp>
        <p:nvSpPr>
          <p:cNvPr id="11" name="Content Placeholder 2">
            <a:extLst>
              <a:ext uri="{FF2B5EF4-FFF2-40B4-BE49-F238E27FC236}">
                <a16:creationId xmlns:a16="http://schemas.microsoft.com/office/drawing/2014/main" id="{3F399E1F-C081-08BA-A863-2F72C613085D}"/>
              </a:ext>
            </a:extLst>
          </p:cNvPr>
          <p:cNvSpPr txBox="1">
            <a:spLocks/>
          </p:cNvSpPr>
          <p:nvPr/>
        </p:nvSpPr>
        <p:spPr>
          <a:xfrm>
            <a:off x="228838" y="1294229"/>
            <a:ext cx="8640960" cy="3672408"/>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dirty="0">
                <a:solidFill>
                  <a:srgbClr val="002060"/>
                </a:solidFill>
              </a:rPr>
              <a:t>Writing the development part of a paragraph involves expanding on the main idea presented in the topic sentence. </a:t>
            </a:r>
          </a:p>
          <a:p>
            <a:pPr marL="0" indent="0" algn="just">
              <a:buNone/>
            </a:pPr>
            <a:endParaRPr lang="en-GB" sz="1050" dirty="0">
              <a:solidFill>
                <a:srgbClr val="002060"/>
              </a:solidFill>
            </a:endParaRPr>
          </a:p>
          <a:p>
            <a:pPr algn="just"/>
            <a:r>
              <a:rPr lang="en-GB" sz="2800" dirty="0">
                <a:solidFill>
                  <a:srgbClr val="002060"/>
                </a:solidFill>
              </a:rPr>
              <a:t>This is where you provide more context, explanation, analysis, and details to help the reader fully understand and appreciate your main point.</a:t>
            </a:r>
          </a:p>
          <a:p>
            <a:pPr marL="0" indent="0" algn="just">
              <a:buNone/>
            </a:pPr>
            <a:endParaRPr lang="en-GB" sz="1050" dirty="0">
              <a:solidFill>
                <a:srgbClr val="002060"/>
              </a:solidFill>
            </a:endParaRPr>
          </a:p>
          <a:p>
            <a:pPr algn="just"/>
            <a:r>
              <a:rPr lang="en-GB" sz="2800" dirty="0">
                <a:solidFill>
                  <a:srgbClr val="002060"/>
                </a:solidFill>
              </a:rPr>
              <a:t>Avoid trying to show off how much you know by </a:t>
            </a:r>
            <a:r>
              <a:rPr lang="en-GB" sz="2800" b="1" dirty="0">
                <a:solidFill>
                  <a:srgbClr val="173AFF"/>
                </a:solidFill>
              </a:rPr>
              <a:t>keeping</a:t>
            </a:r>
            <a:r>
              <a:rPr lang="en-GB" sz="2800" dirty="0">
                <a:solidFill>
                  <a:srgbClr val="173AFF"/>
                </a:solidFill>
              </a:rPr>
              <a:t> </a:t>
            </a:r>
            <a:r>
              <a:rPr lang="en-GB" sz="2800" b="1" dirty="0">
                <a:solidFill>
                  <a:srgbClr val="173AFF"/>
                </a:solidFill>
              </a:rPr>
              <a:t>everything on topic</a:t>
            </a:r>
            <a:r>
              <a:rPr lang="en-GB" sz="2800" dirty="0">
                <a:solidFill>
                  <a:srgbClr val="173AFF"/>
                </a:solidFill>
              </a:rPr>
              <a:t>.</a:t>
            </a:r>
          </a:p>
          <a:p>
            <a:pPr algn="just"/>
            <a:endParaRPr lang="en-GB" dirty="0">
              <a:solidFill>
                <a:srgbClr val="173AFF"/>
              </a:solidFill>
            </a:endParaRPr>
          </a:p>
        </p:txBody>
      </p:sp>
    </p:spTree>
    <p:extLst>
      <p:ext uri="{BB962C8B-B14F-4D97-AF65-F5344CB8AC3E}">
        <p14:creationId xmlns:p14="http://schemas.microsoft.com/office/powerpoint/2010/main" val="123923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195D92-80E3-E0AA-0CBE-7ECE854991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C0C7B-3381-D9A5-BF02-356EE3B1BC98}"/>
              </a:ext>
            </a:extLst>
          </p:cNvPr>
          <p:cNvSpPr>
            <a:spLocks noGrp="1"/>
          </p:cNvSpPr>
          <p:nvPr>
            <p:ph type="title"/>
          </p:nvPr>
        </p:nvSpPr>
        <p:spPr/>
        <p:txBody>
          <a:bodyPr/>
          <a:lstStyle/>
          <a:p>
            <a:r>
              <a:rPr lang="en-US" b="1" dirty="0">
                <a:solidFill>
                  <a:srgbClr val="173AFF"/>
                </a:solidFill>
              </a:rPr>
              <a:t>Activity 4</a:t>
            </a:r>
          </a:p>
        </p:txBody>
      </p:sp>
      <p:sp>
        <p:nvSpPr>
          <p:cNvPr id="3" name="Content Placeholder 2">
            <a:extLst>
              <a:ext uri="{FF2B5EF4-FFF2-40B4-BE49-F238E27FC236}">
                <a16:creationId xmlns:a16="http://schemas.microsoft.com/office/drawing/2014/main" id="{EA82799A-0B67-5997-AEB3-0B7CEA33FA64}"/>
              </a:ext>
            </a:extLst>
          </p:cNvPr>
          <p:cNvSpPr>
            <a:spLocks noGrp="1"/>
          </p:cNvSpPr>
          <p:nvPr>
            <p:ph idx="1"/>
          </p:nvPr>
        </p:nvSpPr>
        <p:spPr/>
        <p:txBody>
          <a:bodyPr/>
          <a:lstStyle/>
          <a:p>
            <a:r>
              <a:rPr lang="en-US" dirty="0">
                <a:solidFill>
                  <a:srgbClr val="002060"/>
                </a:solidFill>
              </a:rPr>
              <a:t>Go to the worksheet and complete </a:t>
            </a:r>
            <a:r>
              <a:rPr lang="en-US" b="1" dirty="0">
                <a:solidFill>
                  <a:srgbClr val="173AFF"/>
                </a:solidFill>
              </a:rPr>
              <a:t>Activity 4</a:t>
            </a:r>
            <a:r>
              <a:rPr lang="en-US" dirty="0">
                <a:solidFill>
                  <a:srgbClr val="002060"/>
                </a:solidFill>
              </a:rPr>
              <a:t> with a partner</a:t>
            </a:r>
          </a:p>
        </p:txBody>
      </p:sp>
      <p:sp>
        <p:nvSpPr>
          <p:cNvPr id="4" name="Date Placeholder 3">
            <a:extLst>
              <a:ext uri="{FF2B5EF4-FFF2-40B4-BE49-F238E27FC236}">
                <a16:creationId xmlns:a16="http://schemas.microsoft.com/office/drawing/2014/main" id="{CABBC9F3-B23F-54F6-A544-0BF0E08B6B60}"/>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1736826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9452-6D5C-4D69-A41E-6A6940B61C73}"/>
              </a:ext>
            </a:extLst>
          </p:cNvPr>
          <p:cNvSpPr>
            <a:spLocks noGrp="1"/>
          </p:cNvSpPr>
          <p:nvPr>
            <p:ph type="title"/>
          </p:nvPr>
        </p:nvSpPr>
        <p:spPr>
          <a:xfrm>
            <a:off x="457200" y="274638"/>
            <a:ext cx="8229600" cy="418058"/>
          </a:xfrm>
        </p:spPr>
        <p:txBody>
          <a:bodyPr/>
          <a:lstStyle/>
          <a:p>
            <a:r>
              <a:rPr lang="en-GB" sz="3200" b="1"/>
              <a:t>Things to Remember: Evidence</a:t>
            </a:r>
            <a:br>
              <a:rPr lang="en-GB" sz="3200" b="1"/>
            </a:br>
            <a:endParaRPr lang="en-GB" sz="3200" b="1"/>
          </a:p>
        </p:txBody>
      </p:sp>
      <p:sp>
        <p:nvSpPr>
          <p:cNvPr id="3" name="Content Placeholder 2">
            <a:extLst>
              <a:ext uri="{FF2B5EF4-FFF2-40B4-BE49-F238E27FC236}">
                <a16:creationId xmlns:a16="http://schemas.microsoft.com/office/drawing/2014/main" id="{951B14E2-E1D9-42FD-B6F1-F64D57575081}"/>
              </a:ext>
            </a:extLst>
          </p:cNvPr>
          <p:cNvSpPr>
            <a:spLocks noGrp="1"/>
          </p:cNvSpPr>
          <p:nvPr>
            <p:ph idx="1"/>
          </p:nvPr>
        </p:nvSpPr>
        <p:spPr>
          <a:xfrm>
            <a:off x="251520" y="950336"/>
            <a:ext cx="8640960" cy="3916363"/>
          </a:xfrm>
        </p:spPr>
        <p:txBody>
          <a:bodyPr/>
          <a:lstStyle/>
          <a:p>
            <a:pPr>
              <a:lnSpc>
                <a:spcPct val="107000"/>
              </a:lnSpc>
              <a:spcAft>
                <a:spcPts val="800"/>
              </a:spcAft>
            </a:pPr>
            <a:r>
              <a:rPr lang="en-GB" sz="2300" dirty="0">
                <a:solidFill>
                  <a:srgbClr val="002060"/>
                </a:solidFill>
              </a:rPr>
              <a:t>This is where you provide evidence from sources for the arguments you’ve made in the development or provide further examples to support your ideas made in the explanation. </a:t>
            </a:r>
          </a:p>
          <a:p>
            <a:pPr>
              <a:lnSpc>
                <a:spcPct val="107000"/>
              </a:lnSpc>
              <a:spcAft>
                <a:spcPts val="800"/>
              </a:spcAft>
            </a:pPr>
            <a:r>
              <a:rPr lang="en-GB" sz="2300" dirty="0">
                <a:solidFill>
                  <a:srgbClr val="002060"/>
                </a:solidFill>
              </a:rPr>
              <a:t>Try to avoid </a:t>
            </a:r>
            <a:r>
              <a:rPr lang="en-GB" sz="2300" b="1" dirty="0">
                <a:solidFill>
                  <a:srgbClr val="173AFF"/>
                </a:solidFill>
              </a:rPr>
              <a:t>using too much evidence</a:t>
            </a:r>
            <a:r>
              <a:rPr lang="en-GB" sz="2300" dirty="0">
                <a:solidFill>
                  <a:srgbClr val="173AFF"/>
                </a:solidFill>
              </a:rPr>
              <a:t>.</a:t>
            </a:r>
            <a:r>
              <a:rPr lang="en-GB" sz="2300" dirty="0">
                <a:solidFill>
                  <a:srgbClr val="002060"/>
                </a:solidFill>
              </a:rPr>
              <a:t> This may confuse the reader and bury the structure of the report or essay.</a:t>
            </a:r>
          </a:p>
          <a:p>
            <a:pPr>
              <a:lnSpc>
                <a:spcPct val="107000"/>
              </a:lnSpc>
              <a:spcAft>
                <a:spcPts val="800"/>
              </a:spcAft>
            </a:pPr>
            <a:r>
              <a:rPr lang="en-GB" sz="2300" dirty="0">
                <a:solidFill>
                  <a:srgbClr val="002060"/>
                </a:solidFill>
              </a:rPr>
              <a:t>On the other hand, make sure you </a:t>
            </a:r>
            <a:r>
              <a:rPr lang="en-GB" sz="2300" b="1" dirty="0">
                <a:solidFill>
                  <a:srgbClr val="173AFF"/>
                </a:solidFill>
              </a:rPr>
              <a:t>avoid giving too little evidence</a:t>
            </a:r>
            <a:r>
              <a:rPr lang="en-GB" sz="2300" dirty="0">
                <a:solidFill>
                  <a:srgbClr val="173AFF"/>
                </a:solidFill>
              </a:rPr>
              <a:t>.</a:t>
            </a:r>
            <a:r>
              <a:rPr lang="en-GB" sz="2300" dirty="0">
                <a:solidFill>
                  <a:srgbClr val="002060"/>
                </a:solidFill>
              </a:rPr>
              <a:t> Relying on your own ideas without any research to support them can result in a low mark. </a:t>
            </a:r>
          </a:p>
          <a:p>
            <a:pPr>
              <a:lnSpc>
                <a:spcPct val="107000"/>
              </a:lnSpc>
              <a:spcAft>
                <a:spcPts val="800"/>
              </a:spcAft>
            </a:pPr>
            <a:r>
              <a:rPr lang="en-GB" sz="2300" b="1" dirty="0">
                <a:solidFill>
                  <a:srgbClr val="173AFF"/>
                </a:solidFill>
              </a:rPr>
              <a:t>It is a balance between your ideas and the evidence you provide</a:t>
            </a:r>
            <a:r>
              <a:rPr lang="en-GB" sz="2300" dirty="0">
                <a:solidFill>
                  <a:srgbClr val="173AFF"/>
                </a:solidFill>
              </a:rPr>
              <a:t>,</a:t>
            </a:r>
            <a:r>
              <a:rPr lang="en-GB" sz="2300" dirty="0">
                <a:solidFill>
                  <a:srgbClr val="002060"/>
                </a:solidFill>
              </a:rPr>
              <a:t> and this balance will take time and practice! Try not to be too discouraged by your first attempts. </a:t>
            </a:r>
            <a:r>
              <a:rPr lang="en-GB" sz="2300" b="1" dirty="0">
                <a:solidFill>
                  <a:srgbClr val="173AFF"/>
                </a:solidFill>
              </a:rPr>
              <a:t>It takes time to get right</a:t>
            </a:r>
            <a:r>
              <a:rPr lang="en-GB" sz="2300" dirty="0">
                <a:solidFill>
                  <a:srgbClr val="173AFF"/>
                </a:solidFill>
              </a:rPr>
              <a:t>,</a:t>
            </a:r>
            <a:r>
              <a:rPr lang="en-GB" sz="2300" dirty="0">
                <a:solidFill>
                  <a:srgbClr val="002060"/>
                </a:solidFill>
              </a:rPr>
              <a:t> and that’s okay!</a:t>
            </a:r>
          </a:p>
          <a:p>
            <a:pPr marL="0" indent="0">
              <a:lnSpc>
                <a:spcPct val="107000"/>
              </a:lnSpc>
              <a:spcAft>
                <a:spcPts val="800"/>
              </a:spcAft>
              <a:buNone/>
            </a:pPr>
            <a:endParaRPr lang="en-GB" sz="2400"/>
          </a:p>
        </p:txBody>
      </p:sp>
    </p:spTree>
    <p:extLst>
      <p:ext uri="{BB962C8B-B14F-4D97-AF65-F5344CB8AC3E}">
        <p14:creationId xmlns:p14="http://schemas.microsoft.com/office/powerpoint/2010/main" val="425878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7717D-D85D-4FB4-D264-2C45A8E0EC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151FC7-7470-AB20-0B2D-5107DFC10928}"/>
              </a:ext>
            </a:extLst>
          </p:cNvPr>
          <p:cNvSpPr>
            <a:spLocks noGrp="1"/>
          </p:cNvSpPr>
          <p:nvPr>
            <p:ph type="title"/>
          </p:nvPr>
        </p:nvSpPr>
        <p:spPr>
          <a:xfrm>
            <a:off x="107504" y="400534"/>
            <a:ext cx="9036496" cy="418058"/>
          </a:xfrm>
        </p:spPr>
        <p:txBody>
          <a:bodyPr/>
          <a:lstStyle/>
          <a:p>
            <a:r>
              <a:rPr lang="en-GB" sz="2800" b="1" dirty="0">
                <a:solidFill>
                  <a:srgbClr val="002060"/>
                </a:solidFill>
              </a:rPr>
              <a:t>Things to Remember: Linking/Concluding Sentences</a:t>
            </a:r>
            <a:br>
              <a:rPr lang="en-GB" sz="3200" b="1" dirty="0">
                <a:solidFill>
                  <a:srgbClr val="002060"/>
                </a:solidFill>
              </a:rPr>
            </a:br>
            <a:endParaRPr lang="en-GB" sz="3200" b="1">
              <a:solidFill>
                <a:srgbClr val="002060"/>
              </a:solidFill>
            </a:endParaRPr>
          </a:p>
        </p:txBody>
      </p:sp>
      <p:sp>
        <p:nvSpPr>
          <p:cNvPr id="3" name="Content Placeholder 2">
            <a:extLst>
              <a:ext uri="{FF2B5EF4-FFF2-40B4-BE49-F238E27FC236}">
                <a16:creationId xmlns:a16="http://schemas.microsoft.com/office/drawing/2014/main" id="{2DCC971A-88F7-CEDC-ED69-B865A4FEE6FD}"/>
              </a:ext>
            </a:extLst>
          </p:cNvPr>
          <p:cNvSpPr>
            <a:spLocks noGrp="1"/>
          </p:cNvSpPr>
          <p:nvPr>
            <p:ph idx="1"/>
          </p:nvPr>
        </p:nvSpPr>
        <p:spPr>
          <a:xfrm>
            <a:off x="251520" y="826976"/>
            <a:ext cx="8640960" cy="3916363"/>
          </a:xfrm>
        </p:spPr>
        <p:txBody>
          <a:bodyPr/>
          <a:lstStyle/>
          <a:p>
            <a:pPr algn="just">
              <a:lnSpc>
                <a:spcPct val="107000"/>
              </a:lnSpc>
              <a:spcAft>
                <a:spcPts val="800"/>
              </a:spcAft>
            </a:pPr>
            <a:r>
              <a:rPr lang="en-GB" sz="2400" dirty="0">
                <a:solidFill>
                  <a:srgbClr val="002060"/>
                </a:solidFill>
              </a:rPr>
              <a:t>Link sentences can summarise the main idea and remind the reader of the focus and purpose of each paragraph. </a:t>
            </a:r>
          </a:p>
          <a:p>
            <a:pPr algn="just"/>
            <a:r>
              <a:rPr lang="en-GB" sz="2400" dirty="0">
                <a:solidFill>
                  <a:srgbClr val="002060"/>
                </a:solidFill>
                <a:ea typeface="+mn-lt"/>
                <a:cs typeface="+mn-lt"/>
              </a:rPr>
              <a:t>Try not to repeat the same ideas too much. Instead, add new information or show how your ideas connect and grow.</a:t>
            </a:r>
            <a:endParaRPr lang="en-GB" sz="3600">
              <a:solidFill>
                <a:srgbClr val="002060"/>
              </a:solidFill>
              <a:ea typeface="+mn-lt"/>
              <a:cs typeface="+mn-lt"/>
            </a:endParaRPr>
          </a:p>
          <a:p>
            <a:pPr algn="just"/>
            <a:endParaRPr lang="en-GB" sz="900" dirty="0">
              <a:solidFill>
                <a:srgbClr val="002060"/>
              </a:solidFill>
            </a:endParaRPr>
          </a:p>
          <a:p>
            <a:pPr algn="just"/>
            <a:r>
              <a:rPr lang="en-GB" sz="2400" dirty="0">
                <a:solidFill>
                  <a:srgbClr val="002060"/>
                </a:solidFill>
                <a:ea typeface="+mn-lt"/>
                <a:cs typeface="+mn-lt"/>
              </a:rPr>
              <a:t>Links can sometimes help move smoothly to the next point, especially in essays without headings to separate sections.</a:t>
            </a:r>
            <a:endParaRPr lang="en-GB" sz="3600">
              <a:solidFill>
                <a:srgbClr val="002060"/>
              </a:solidFill>
              <a:ea typeface="+mn-lt"/>
              <a:cs typeface="+mn-lt"/>
            </a:endParaRPr>
          </a:p>
          <a:p>
            <a:pPr algn="just"/>
            <a:endParaRPr lang="en-GB" sz="900" dirty="0">
              <a:solidFill>
                <a:srgbClr val="002060"/>
              </a:solidFill>
            </a:endParaRPr>
          </a:p>
          <a:p>
            <a:pPr algn="just"/>
            <a:r>
              <a:rPr lang="en-GB" sz="2400" dirty="0">
                <a:solidFill>
                  <a:srgbClr val="002060"/>
                </a:solidFill>
                <a:ea typeface="+mn-lt"/>
                <a:cs typeface="+mn-lt"/>
              </a:rPr>
              <a:t>Use transition words like ‘therefore’ or ‘consequently’ to show that the paragraph is ending and to explain how your evidence supports your main idea.</a:t>
            </a:r>
            <a:endParaRPr lang="en-GB" sz="3600">
              <a:solidFill>
                <a:srgbClr val="002060"/>
              </a:solidFill>
            </a:endParaRPr>
          </a:p>
          <a:p>
            <a:pPr algn="just"/>
            <a:endParaRPr lang="en-GB" sz="900" dirty="0">
              <a:solidFill>
                <a:srgbClr val="002060"/>
              </a:solidFill>
            </a:endParaRPr>
          </a:p>
          <a:p>
            <a:pPr algn="just">
              <a:lnSpc>
                <a:spcPct val="107000"/>
              </a:lnSpc>
              <a:spcAft>
                <a:spcPts val="800"/>
              </a:spcAft>
            </a:pPr>
            <a:r>
              <a:rPr lang="en-GB" sz="2400" dirty="0">
                <a:solidFill>
                  <a:srgbClr val="002060"/>
                </a:solidFill>
                <a:ea typeface="+mn-lt"/>
                <a:cs typeface="+mn-lt"/>
              </a:rPr>
              <a:t>Keep your link sentences short, clear, and simple.</a:t>
            </a:r>
            <a:endParaRPr lang="en-GB" sz="3600">
              <a:solidFill>
                <a:srgbClr val="002060"/>
              </a:solidFill>
            </a:endParaRPr>
          </a:p>
          <a:p>
            <a:pPr marL="0" indent="0" algn="just">
              <a:lnSpc>
                <a:spcPct val="107000"/>
              </a:lnSpc>
              <a:spcAft>
                <a:spcPts val="800"/>
              </a:spcAft>
              <a:buNone/>
            </a:pPr>
            <a:endParaRPr lang="en-GB" sz="2400" dirty="0">
              <a:solidFill>
                <a:srgbClr val="002060"/>
              </a:solidFill>
            </a:endParaRPr>
          </a:p>
        </p:txBody>
      </p:sp>
    </p:spTree>
    <p:extLst>
      <p:ext uri="{BB962C8B-B14F-4D97-AF65-F5344CB8AC3E}">
        <p14:creationId xmlns:p14="http://schemas.microsoft.com/office/powerpoint/2010/main" val="76219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8180-D0B5-0034-CC4F-F20286DFB448}"/>
              </a:ext>
            </a:extLst>
          </p:cNvPr>
          <p:cNvSpPr>
            <a:spLocks noGrp="1"/>
          </p:cNvSpPr>
          <p:nvPr>
            <p:ph type="title"/>
          </p:nvPr>
        </p:nvSpPr>
        <p:spPr/>
        <p:txBody>
          <a:bodyPr/>
          <a:lstStyle/>
          <a:p>
            <a:r>
              <a:rPr lang="en-US" b="1" dirty="0">
                <a:solidFill>
                  <a:srgbClr val="173AFF"/>
                </a:solidFill>
              </a:rPr>
              <a:t>Activity 5</a:t>
            </a:r>
          </a:p>
        </p:txBody>
      </p:sp>
      <p:sp>
        <p:nvSpPr>
          <p:cNvPr id="3" name="Content Placeholder 2">
            <a:extLst>
              <a:ext uri="{FF2B5EF4-FFF2-40B4-BE49-F238E27FC236}">
                <a16:creationId xmlns:a16="http://schemas.microsoft.com/office/drawing/2014/main" id="{1473C20F-AD98-1FC1-1655-70DC0B48A28C}"/>
              </a:ext>
            </a:extLst>
          </p:cNvPr>
          <p:cNvSpPr>
            <a:spLocks noGrp="1"/>
          </p:cNvSpPr>
          <p:nvPr>
            <p:ph idx="1"/>
          </p:nvPr>
        </p:nvSpPr>
        <p:spPr/>
        <p:txBody>
          <a:bodyPr/>
          <a:lstStyle/>
          <a:p>
            <a:r>
              <a:rPr lang="en-US" dirty="0">
                <a:solidFill>
                  <a:srgbClr val="002060"/>
                </a:solidFill>
              </a:rPr>
              <a:t>Go to the worksheet and complete </a:t>
            </a:r>
            <a:r>
              <a:rPr lang="en-US" b="1" dirty="0">
                <a:solidFill>
                  <a:srgbClr val="173AFF"/>
                </a:solidFill>
              </a:rPr>
              <a:t>Activity 5</a:t>
            </a:r>
          </a:p>
        </p:txBody>
      </p:sp>
      <p:sp>
        <p:nvSpPr>
          <p:cNvPr id="4" name="Date Placeholder 3">
            <a:extLst>
              <a:ext uri="{FF2B5EF4-FFF2-40B4-BE49-F238E27FC236}">
                <a16:creationId xmlns:a16="http://schemas.microsoft.com/office/drawing/2014/main" id="{2031B2D2-90C9-7440-5728-A8393C07CECD}"/>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4029729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6843"/>
            <a:ext cx="8229600" cy="796950"/>
          </a:xfrm>
        </p:spPr>
        <p:txBody>
          <a:bodyPr/>
          <a:lstStyle/>
          <a:p>
            <a:r>
              <a:rPr lang="en-GB" sz="4000" b="1" dirty="0">
                <a:solidFill>
                  <a:srgbClr val="002060"/>
                </a:solidFill>
              </a:rPr>
              <a:t>Paragraphs: Put it All Together</a:t>
            </a:r>
          </a:p>
        </p:txBody>
      </p:sp>
      <p:sp>
        <p:nvSpPr>
          <p:cNvPr id="4" name="TextBox 3">
            <a:extLst>
              <a:ext uri="{FF2B5EF4-FFF2-40B4-BE49-F238E27FC236}">
                <a16:creationId xmlns:a16="http://schemas.microsoft.com/office/drawing/2014/main" id="{444E4EEE-D512-6004-9FAE-93C945A4ED6F}"/>
              </a:ext>
            </a:extLst>
          </p:cNvPr>
          <p:cNvSpPr txBox="1"/>
          <p:nvPr/>
        </p:nvSpPr>
        <p:spPr>
          <a:xfrm>
            <a:off x="346085" y="785143"/>
            <a:ext cx="8445203" cy="5109091"/>
          </a:xfrm>
          <a:prstGeom prst="rect">
            <a:avLst/>
          </a:prstGeom>
          <a:noFill/>
        </p:spPr>
        <p:txBody>
          <a:bodyPr wrap="square" lIns="91440" tIns="45720" rIns="91440" bIns="45720" rtlCol="0" anchor="t">
            <a:spAutoFit/>
          </a:bodyPr>
          <a:lstStyle/>
          <a:p>
            <a:r>
              <a:rPr lang="en-GB" sz="2400" dirty="0">
                <a:solidFill>
                  <a:srgbClr val="002060"/>
                </a:solidFill>
                <a:latin typeface="Arial"/>
                <a:cs typeface="Arial"/>
              </a:rPr>
              <a:t>Each body paragraph should:</a:t>
            </a:r>
            <a:endParaRPr lang="en-US" sz="2400">
              <a:solidFill>
                <a:srgbClr val="002060"/>
              </a:solidFill>
              <a:latin typeface="Arial"/>
              <a:cs typeface="Arial"/>
            </a:endParaRPr>
          </a:p>
          <a:p>
            <a:endParaRPr lang="en-GB" sz="800" dirty="0">
              <a:solidFill>
                <a:srgbClr val="002060"/>
              </a:solidFill>
              <a:latin typeface="Arial"/>
              <a:cs typeface="Arial"/>
            </a:endParaRPr>
          </a:p>
          <a:p>
            <a:pPr>
              <a:buFont typeface="Arial" panose="020B0604020202020204" pitchFamily="34" charset="0"/>
              <a:buChar char="•"/>
            </a:pPr>
            <a:r>
              <a:rPr lang="en-GB" sz="2400" b="1" dirty="0">
                <a:solidFill>
                  <a:srgbClr val="002060"/>
                </a:solidFill>
                <a:latin typeface="Arial"/>
                <a:cs typeface="Arial"/>
              </a:rPr>
              <a:t>Start with a topic sentence</a:t>
            </a:r>
            <a:r>
              <a:rPr lang="en-GB" sz="2400" dirty="0">
                <a:solidFill>
                  <a:srgbClr val="002060"/>
                </a:solidFill>
                <a:latin typeface="Arial"/>
                <a:cs typeface="Arial"/>
              </a:rPr>
              <a:t> that clearly introduces the paragraph’s main idea</a:t>
            </a:r>
            <a:endParaRPr lang="en-GB" sz="2400">
              <a:solidFill>
                <a:srgbClr val="002060"/>
              </a:solidFill>
            </a:endParaRPr>
          </a:p>
          <a:p>
            <a:endParaRPr lang="en-GB" sz="800" dirty="0">
              <a:solidFill>
                <a:srgbClr val="002060"/>
              </a:solidFill>
              <a:latin typeface="Arial"/>
              <a:cs typeface="Arial"/>
            </a:endParaRPr>
          </a:p>
          <a:p>
            <a:pPr>
              <a:buFont typeface="Arial" panose="020B0604020202020204" pitchFamily="34" charset="0"/>
              <a:buChar char="•"/>
            </a:pPr>
            <a:r>
              <a:rPr lang="en-GB" sz="2400" b="1" dirty="0">
                <a:solidFill>
                  <a:srgbClr val="002060"/>
                </a:solidFill>
                <a:latin typeface="Arial"/>
                <a:cs typeface="Arial"/>
              </a:rPr>
              <a:t>Focus on one theme only</a:t>
            </a:r>
            <a:r>
              <a:rPr lang="en-GB" sz="2400" dirty="0">
                <a:solidFill>
                  <a:srgbClr val="002060"/>
                </a:solidFill>
                <a:latin typeface="Arial"/>
                <a:cs typeface="Arial"/>
              </a:rPr>
              <a:t> to maintain clarity and coherence</a:t>
            </a:r>
            <a:endParaRPr lang="en-GB" sz="2400">
              <a:solidFill>
                <a:srgbClr val="002060"/>
              </a:solidFill>
            </a:endParaRPr>
          </a:p>
          <a:p>
            <a:endParaRPr lang="en-GB" sz="800" dirty="0">
              <a:solidFill>
                <a:srgbClr val="002060"/>
              </a:solidFill>
              <a:latin typeface="Arial"/>
              <a:cs typeface="Arial"/>
            </a:endParaRPr>
          </a:p>
          <a:p>
            <a:pPr>
              <a:buFont typeface="Arial" panose="020B0604020202020204" pitchFamily="34" charset="0"/>
              <a:buChar char="•"/>
            </a:pPr>
            <a:r>
              <a:rPr lang="en-GB" sz="2400" b="1" dirty="0">
                <a:solidFill>
                  <a:srgbClr val="002060"/>
                </a:solidFill>
                <a:latin typeface="Arial"/>
                <a:cs typeface="Arial"/>
              </a:rPr>
              <a:t>Link directly to your report topic or thesis statement</a:t>
            </a:r>
            <a:r>
              <a:rPr lang="en-GB" sz="2400" dirty="0">
                <a:solidFill>
                  <a:srgbClr val="002060"/>
                </a:solidFill>
                <a:latin typeface="Arial"/>
                <a:cs typeface="Arial"/>
              </a:rPr>
              <a:t> to stay on topic</a:t>
            </a:r>
            <a:endParaRPr lang="en-GB" sz="2400">
              <a:solidFill>
                <a:srgbClr val="002060"/>
              </a:solidFill>
            </a:endParaRPr>
          </a:p>
          <a:p>
            <a:endParaRPr lang="en-GB" sz="800" dirty="0">
              <a:solidFill>
                <a:srgbClr val="002060"/>
              </a:solidFill>
              <a:latin typeface="Arial"/>
              <a:cs typeface="Arial"/>
            </a:endParaRPr>
          </a:p>
          <a:p>
            <a:pPr>
              <a:buFont typeface="Arial" panose="020B0604020202020204" pitchFamily="34" charset="0"/>
              <a:buChar char="•"/>
            </a:pPr>
            <a:r>
              <a:rPr lang="en-GB" sz="2400" b="1" dirty="0">
                <a:solidFill>
                  <a:srgbClr val="002060"/>
                </a:solidFill>
                <a:latin typeface="Arial"/>
                <a:cs typeface="Arial"/>
              </a:rPr>
              <a:t>Include supporting evidence</a:t>
            </a:r>
            <a:r>
              <a:rPr lang="en-GB" sz="2400" dirty="0">
                <a:solidFill>
                  <a:srgbClr val="002060"/>
                </a:solidFill>
                <a:latin typeface="Arial"/>
                <a:cs typeface="Arial"/>
              </a:rPr>
              <a:t> (e.g., examples, data, citations) to back up your claims</a:t>
            </a:r>
            <a:endParaRPr lang="en-GB" sz="2400">
              <a:solidFill>
                <a:srgbClr val="002060"/>
              </a:solidFill>
            </a:endParaRPr>
          </a:p>
          <a:p>
            <a:pPr>
              <a:buFont typeface="Arial" panose="020B0604020202020204" pitchFamily="34" charset="0"/>
              <a:buChar char="•"/>
            </a:pPr>
            <a:endParaRPr lang="en-GB" sz="800" dirty="0">
              <a:solidFill>
                <a:srgbClr val="002060"/>
              </a:solidFill>
              <a:latin typeface="Arial"/>
              <a:cs typeface="Arial"/>
            </a:endParaRPr>
          </a:p>
          <a:p>
            <a:pPr>
              <a:buFont typeface="Arial" panose="020B0604020202020204" pitchFamily="34" charset="0"/>
              <a:buChar char="•"/>
            </a:pPr>
            <a:r>
              <a:rPr lang="en-GB" sz="2400" b="1" dirty="0">
                <a:solidFill>
                  <a:srgbClr val="002060"/>
                </a:solidFill>
                <a:latin typeface="Arial"/>
                <a:cs typeface="Arial"/>
              </a:rPr>
              <a:t>Use linking and signposting words</a:t>
            </a:r>
            <a:r>
              <a:rPr lang="en-GB" sz="2400" dirty="0">
                <a:solidFill>
                  <a:srgbClr val="002060"/>
                </a:solidFill>
                <a:latin typeface="Arial"/>
                <a:cs typeface="Arial"/>
              </a:rPr>
              <a:t> to guide the reader through your argument</a:t>
            </a:r>
            <a:endParaRPr lang="en-GB" sz="2400" dirty="0">
              <a:solidFill>
                <a:srgbClr val="002060"/>
              </a:solidFill>
            </a:endParaRPr>
          </a:p>
          <a:p>
            <a:pPr marL="285750" indent="-285750">
              <a:buFont typeface="Arial" panose="020B0604020202020204" pitchFamily="34" charset="0"/>
              <a:buChar char="•"/>
            </a:pPr>
            <a:endParaRPr lang="en-GB" sz="2200" dirty="0"/>
          </a:p>
        </p:txBody>
      </p:sp>
    </p:spTree>
    <p:extLst>
      <p:ext uri="{BB962C8B-B14F-4D97-AF65-F5344CB8AC3E}">
        <p14:creationId xmlns:p14="http://schemas.microsoft.com/office/powerpoint/2010/main" val="3397313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F30DD-4092-0D90-DCDA-4EA55091E1B4}"/>
              </a:ext>
            </a:extLst>
          </p:cNvPr>
          <p:cNvSpPr>
            <a:spLocks noGrp="1"/>
          </p:cNvSpPr>
          <p:nvPr>
            <p:ph type="title"/>
          </p:nvPr>
        </p:nvSpPr>
        <p:spPr>
          <a:xfrm>
            <a:off x="1326468" y="-2638"/>
            <a:ext cx="6491064" cy="562074"/>
          </a:xfrm>
        </p:spPr>
        <p:txBody>
          <a:bodyPr/>
          <a:lstStyle/>
          <a:p>
            <a:r>
              <a:rPr lang="en-GB" sz="3200" b="1" dirty="0">
                <a:solidFill>
                  <a:srgbClr val="002060"/>
                </a:solidFill>
              </a:rPr>
              <a:t>Things to Remember: Overall</a:t>
            </a:r>
          </a:p>
        </p:txBody>
      </p:sp>
      <p:sp>
        <p:nvSpPr>
          <p:cNvPr id="3" name="Content Placeholder 2">
            <a:extLst>
              <a:ext uri="{FF2B5EF4-FFF2-40B4-BE49-F238E27FC236}">
                <a16:creationId xmlns:a16="http://schemas.microsoft.com/office/drawing/2014/main" id="{BDBF39D8-BC00-0CD1-51E9-B184DDDC6FF8}"/>
              </a:ext>
            </a:extLst>
          </p:cNvPr>
          <p:cNvSpPr>
            <a:spLocks noGrp="1"/>
          </p:cNvSpPr>
          <p:nvPr>
            <p:ph idx="1"/>
          </p:nvPr>
        </p:nvSpPr>
        <p:spPr>
          <a:xfrm>
            <a:off x="257450" y="688076"/>
            <a:ext cx="8635907" cy="3916363"/>
          </a:xfrm>
        </p:spPr>
        <p:txBody>
          <a:bodyPr/>
          <a:lstStyle/>
          <a:p>
            <a:pPr algn="just"/>
            <a:r>
              <a:rPr lang="en-GB" sz="1900" b="1" dirty="0">
                <a:solidFill>
                  <a:srgbClr val="173AFF"/>
                </a:solidFill>
                <a:ea typeface="+mn-lt"/>
                <a:cs typeface="+mn-lt"/>
              </a:rPr>
              <a:t>Simple is best.</a:t>
            </a:r>
            <a:r>
              <a:rPr lang="en-GB" sz="1900" dirty="0">
                <a:solidFill>
                  <a:srgbClr val="002060"/>
                </a:solidFill>
                <a:ea typeface="+mn-lt"/>
                <a:cs typeface="+mn-lt"/>
              </a:rPr>
              <a:t> Don’t make things too complicated, especially in your first piece of writing.</a:t>
            </a:r>
          </a:p>
          <a:p>
            <a:pPr algn="just"/>
            <a:r>
              <a:rPr lang="en-GB" sz="1900" b="1" dirty="0">
                <a:solidFill>
                  <a:srgbClr val="173AFF"/>
                </a:solidFill>
                <a:ea typeface="+mn-lt"/>
                <a:cs typeface="+mn-lt"/>
              </a:rPr>
              <a:t>Stick to one topic per paragraph.</a:t>
            </a:r>
            <a:r>
              <a:rPr lang="en-GB" sz="1900" dirty="0">
                <a:solidFill>
                  <a:srgbClr val="173AFF"/>
                </a:solidFill>
                <a:ea typeface="+mn-lt"/>
                <a:cs typeface="+mn-lt"/>
              </a:rPr>
              <a:t> </a:t>
            </a:r>
            <a:r>
              <a:rPr lang="en-GB" sz="1900" dirty="0">
                <a:solidFill>
                  <a:srgbClr val="002060"/>
                </a:solidFill>
                <a:ea typeface="+mn-lt"/>
                <a:cs typeface="+mn-lt"/>
              </a:rPr>
              <a:t>For example, if your topic sentence is “Two significant skills for nurses are communication skills and organisation skills” don’t start talking about time management in the same paragraph. When you want to write about a new topic, start a new paragraph.</a:t>
            </a:r>
          </a:p>
          <a:p>
            <a:pPr algn="just"/>
            <a:r>
              <a:rPr lang="en-GB" sz="1900" dirty="0">
                <a:solidFill>
                  <a:srgbClr val="002060"/>
                </a:solidFill>
                <a:ea typeface="+mn-lt"/>
                <a:cs typeface="+mn-lt"/>
              </a:rPr>
              <a:t>In academic writing, paragraphs are usually about </a:t>
            </a:r>
            <a:r>
              <a:rPr lang="en-GB" sz="1900" b="1" dirty="0">
                <a:solidFill>
                  <a:srgbClr val="173AFF"/>
                </a:solidFill>
                <a:ea typeface="+mn-lt"/>
                <a:cs typeface="+mn-lt"/>
              </a:rPr>
              <a:t>150–200 words.</a:t>
            </a:r>
            <a:r>
              <a:rPr lang="en-GB" sz="1900" dirty="0">
                <a:solidFill>
                  <a:srgbClr val="173AFF"/>
                </a:solidFill>
                <a:ea typeface="+mn-lt"/>
                <a:cs typeface="+mn-lt"/>
              </a:rPr>
              <a:t> </a:t>
            </a:r>
            <a:r>
              <a:rPr lang="en-GB" sz="1900" dirty="0">
                <a:solidFill>
                  <a:srgbClr val="002060"/>
                </a:solidFill>
                <a:ea typeface="+mn-lt"/>
                <a:cs typeface="+mn-lt"/>
              </a:rPr>
              <a:t>This is just a rough guide, not a strict rule.</a:t>
            </a:r>
          </a:p>
          <a:p>
            <a:pPr algn="just"/>
            <a:r>
              <a:rPr lang="en-GB" sz="1900" b="1" dirty="0">
                <a:solidFill>
                  <a:srgbClr val="173AFF"/>
                </a:solidFill>
                <a:ea typeface="+mn-lt"/>
                <a:cs typeface="+mn-lt"/>
              </a:rPr>
              <a:t>Give yourself enough time to revise and edit your work</a:t>
            </a:r>
            <a:r>
              <a:rPr lang="en-GB" sz="1900" b="1" dirty="0">
                <a:solidFill>
                  <a:srgbClr val="002060"/>
                </a:solidFill>
                <a:ea typeface="+mn-lt"/>
                <a:cs typeface="+mn-lt"/>
              </a:rPr>
              <a:t>.</a:t>
            </a:r>
            <a:r>
              <a:rPr lang="en-GB" sz="1900" dirty="0">
                <a:solidFill>
                  <a:srgbClr val="002060"/>
                </a:solidFill>
                <a:ea typeface="+mn-lt"/>
                <a:cs typeface="+mn-lt"/>
              </a:rPr>
              <a:t> Even tutors sometimes write long or messy paragraphs in their first drafts! </a:t>
            </a:r>
            <a:r>
              <a:rPr lang="en-GB" sz="1900" b="1" dirty="0">
                <a:solidFill>
                  <a:srgbClr val="002060"/>
                </a:solidFill>
                <a:ea typeface="+mn-lt"/>
                <a:cs typeface="+mn-lt"/>
              </a:rPr>
              <a:t>Good writing</a:t>
            </a:r>
            <a:r>
              <a:rPr lang="en-GB" sz="1900" dirty="0">
                <a:solidFill>
                  <a:srgbClr val="002060"/>
                </a:solidFill>
                <a:ea typeface="+mn-lt"/>
                <a:cs typeface="+mn-lt"/>
              </a:rPr>
              <a:t> comes from drafting and then editing carefully to improve your paragraph structure.</a:t>
            </a:r>
          </a:p>
          <a:p>
            <a:pPr algn="just"/>
            <a:r>
              <a:rPr lang="en-GB" b="1" dirty="0">
                <a:solidFill>
                  <a:srgbClr val="173AFF"/>
                </a:solidFill>
                <a:ea typeface="+mn-lt"/>
                <a:cs typeface="+mn-lt"/>
              </a:rPr>
              <a:t>Make sure your topic sentence and linking sentence are in YOUR words</a:t>
            </a:r>
            <a:r>
              <a:rPr lang="en-GB" sz="1900" dirty="0">
                <a:solidFill>
                  <a:srgbClr val="002060"/>
                </a:solidFill>
                <a:ea typeface="+mn-lt"/>
                <a:cs typeface="+mn-lt"/>
              </a:rPr>
              <a:t> and not citations. You could also try to do this for your explanation. This is one way you can try to make sure that you have your own voice in your work and that your voice is not overpowered by your research.</a:t>
            </a:r>
            <a:endParaRPr lang="en-GB" sz="1900" dirty="0">
              <a:solidFill>
                <a:srgbClr val="002060"/>
              </a:solidFill>
            </a:endParaRPr>
          </a:p>
          <a:p>
            <a:endParaRPr lang="en-GB" sz="1900" dirty="0">
              <a:solidFill>
                <a:srgbClr val="002060"/>
              </a:solidFill>
            </a:endParaRPr>
          </a:p>
        </p:txBody>
      </p:sp>
      <p:sp>
        <p:nvSpPr>
          <p:cNvPr id="4" name="Date Placeholder 3">
            <a:extLst>
              <a:ext uri="{FF2B5EF4-FFF2-40B4-BE49-F238E27FC236}">
                <a16:creationId xmlns:a16="http://schemas.microsoft.com/office/drawing/2014/main" id="{A97FA8B7-AF75-2FCD-9450-9C336FE4EC91}"/>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2729475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8D36-DC1D-C4C1-D699-9E5A43CDA7C5}"/>
              </a:ext>
            </a:extLst>
          </p:cNvPr>
          <p:cNvSpPr>
            <a:spLocks noGrp="1"/>
          </p:cNvSpPr>
          <p:nvPr>
            <p:ph type="title"/>
          </p:nvPr>
        </p:nvSpPr>
        <p:spPr>
          <a:xfrm>
            <a:off x="457200" y="-107564"/>
            <a:ext cx="8229600" cy="1143000"/>
          </a:xfrm>
        </p:spPr>
        <p:txBody>
          <a:bodyPr/>
          <a:lstStyle/>
          <a:p>
            <a:r>
              <a:rPr lang="en-US" b="1" dirty="0">
                <a:solidFill>
                  <a:srgbClr val="002060"/>
                </a:solidFill>
              </a:rPr>
              <a:t>Your Turn</a:t>
            </a:r>
          </a:p>
        </p:txBody>
      </p:sp>
      <p:sp>
        <p:nvSpPr>
          <p:cNvPr id="3" name="Content Placeholder 2">
            <a:extLst>
              <a:ext uri="{FF2B5EF4-FFF2-40B4-BE49-F238E27FC236}">
                <a16:creationId xmlns:a16="http://schemas.microsoft.com/office/drawing/2014/main" id="{CB551E06-63AD-A906-E27B-990C4C7B7FB9}"/>
              </a:ext>
            </a:extLst>
          </p:cNvPr>
          <p:cNvSpPr>
            <a:spLocks noGrp="1"/>
          </p:cNvSpPr>
          <p:nvPr>
            <p:ph idx="1"/>
          </p:nvPr>
        </p:nvSpPr>
        <p:spPr>
          <a:xfrm>
            <a:off x="457200" y="1169033"/>
            <a:ext cx="8229600" cy="3916363"/>
          </a:xfrm>
        </p:spPr>
        <p:txBody>
          <a:bodyPr/>
          <a:lstStyle/>
          <a:p>
            <a:pPr marL="0" indent="0">
              <a:buNone/>
            </a:pPr>
            <a:r>
              <a:rPr lang="en-US" sz="2800" dirty="0">
                <a:solidFill>
                  <a:srgbClr val="002060"/>
                </a:solidFill>
              </a:rPr>
              <a:t>Now look at the paragraph you wrote at the beginning of the class. </a:t>
            </a:r>
          </a:p>
          <a:p>
            <a:pPr marL="0" indent="0">
              <a:buNone/>
            </a:pPr>
            <a:r>
              <a:rPr lang="en-US" sz="1800" b="1" dirty="0">
                <a:solidFill>
                  <a:srgbClr val="002060"/>
                </a:solidFill>
                <a:ea typeface="+mn-lt"/>
                <a:cs typeface="+mn-lt"/>
              </a:rPr>
              <a:t>write a paragraph about the importance of a motivation while at </a:t>
            </a:r>
            <a:r>
              <a:rPr lang="en-US" sz="1800" b="1">
                <a:solidFill>
                  <a:srgbClr val="002060"/>
                </a:solidFill>
                <a:ea typeface="+mn-lt"/>
                <a:cs typeface="+mn-lt"/>
              </a:rPr>
              <a:t>university OR at work (not both!).</a:t>
            </a:r>
            <a:r>
              <a:rPr lang="en-US" sz="1800" b="1">
                <a:solidFill>
                  <a:srgbClr val="002060"/>
                </a:solidFill>
              </a:rPr>
              <a:t> </a:t>
            </a:r>
            <a:r>
              <a:rPr lang="en-GB" sz="1800" b="1" dirty="0">
                <a:solidFill>
                  <a:srgbClr val="002060"/>
                </a:solidFill>
              </a:rPr>
              <a:t>Do not use your phones or the internet to look up ideas-just use your own!</a:t>
            </a:r>
            <a:endParaRPr lang="en-US" sz="1800" b="1">
              <a:solidFill>
                <a:srgbClr val="002060"/>
              </a:solidFill>
            </a:endParaRPr>
          </a:p>
          <a:p>
            <a:r>
              <a:rPr lang="en-US" sz="2400" dirty="0">
                <a:solidFill>
                  <a:srgbClr val="002060"/>
                </a:solidFill>
              </a:rPr>
              <a:t>Does it follow the TEEL structure? </a:t>
            </a:r>
          </a:p>
          <a:p>
            <a:r>
              <a:rPr lang="en-US" sz="2400" dirty="0">
                <a:solidFill>
                  <a:srgbClr val="002060"/>
                </a:solidFill>
              </a:rPr>
              <a:t>Do you have a strong or weak topic sentence?</a:t>
            </a:r>
          </a:p>
          <a:p>
            <a:r>
              <a:rPr lang="en-US" sz="2400" dirty="0">
                <a:solidFill>
                  <a:srgbClr val="002060"/>
                </a:solidFill>
              </a:rPr>
              <a:t>Are you on topic for the full paragraph?</a:t>
            </a:r>
          </a:p>
          <a:p>
            <a:r>
              <a:rPr lang="en-US" sz="2400" dirty="0">
                <a:solidFill>
                  <a:srgbClr val="002060"/>
                </a:solidFill>
              </a:rPr>
              <a:t>What examples did you provide?</a:t>
            </a:r>
          </a:p>
          <a:p>
            <a:r>
              <a:rPr lang="en-US" sz="2400" dirty="0">
                <a:solidFill>
                  <a:srgbClr val="002060"/>
                </a:solidFill>
              </a:rPr>
              <a:t>Do you conclude the paragraph well?</a:t>
            </a:r>
          </a:p>
          <a:p>
            <a:pPr marL="0" indent="0">
              <a:buNone/>
            </a:pPr>
            <a:r>
              <a:rPr lang="en-US" sz="2400" dirty="0">
                <a:solidFill>
                  <a:srgbClr val="002060"/>
                </a:solidFill>
              </a:rPr>
              <a:t>Take 10 minutes to edit your paragraph or rewrite it according to TEEL</a:t>
            </a:r>
          </a:p>
        </p:txBody>
      </p:sp>
      <p:sp>
        <p:nvSpPr>
          <p:cNvPr id="4" name="Date Placeholder 3">
            <a:extLst>
              <a:ext uri="{FF2B5EF4-FFF2-40B4-BE49-F238E27FC236}">
                <a16:creationId xmlns:a16="http://schemas.microsoft.com/office/drawing/2014/main" id="{C1888C3C-9E11-D954-D872-5E0CFC512836}"/>
              </a:ext>
            </a:extLst>
          </p:cNvPr>
          <p:cNvSpPr>
            <a:spLocks noGrp="1"/>
          </p:cNvSpPr>
          <p:nvPr>
            <p:ph type="dt" sz="half" idx="10"/>
          </p:nvPr>
        </p:nvSpPr>
        <p:spPr/>
        <p:txBody>
          <a:bodyPr/>
          <a:lstStyle/>
          <a:p>
            <a:pPr>
              <a:defRPr/>
            </a:pPr>
            <a:fld id="{CDF502AA-C8CB-4132-B592-CA60B7C38ACE}" type="datetime1">
              <a:rPr lang="en-GB"/>
              <a:pPr>
                <a:defRPr/>
              </a:pPr>
              <a:t>06/11/2025</a:t>
            </a:fld>
            <a:endParaRPr lang="en-GB"/>
          </a:p>
        </p:txBody>
      </p:sp>
    </p:spTree>
    <p:extLst>
      <p:ext uri="{BB962C8B-B14F-4D97-AF65-F5344CB8AC3E}">
        <p14:creationId xmlns:p14="http://schemas.microsoft.com/office/powerpoint/2010/main" val="788406959"/>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406</TotalTime>
  <Words>2270</Words>
  <Application>Microsoft Office PowerPoint</Application>
  <PresentationFormat>On-screen Show (4:3)</PresentationFormat>
  <Paragraphs>145</Paragraphs>
  <Slides>19</Slides>
  <Notes>2</Notes>
  <HiddenSlides>0</HiddenSlides>
  <MMClips>0</MMClips>
  <ScaleCrop>false</ScaleCrop>
  <HeadingPairs>
    <vt:vector size="4" baseType="variant">
      <vt:variant>
        <vt:lpstr>Theme</vt:lpstr>
      </vt:variant>
      <vt:variant>
        <vt:i4>4</vt:i4>
      </vt:variant>
      <vt:variant>
        <vt:lpstr>Slide Titles</vt:lpstr>
      </vt:variant>
      <vt:variant>
        <vt:i4>19</vt:i4>
      </vt:variant>
    </vt:vector>
  </HeadingPairs>
  <TitlesOfParts>
    <vt:vector size="23" baseType="lpstr">
      <vt:lpstr>1_20140311PresentationUWTSDTemplate</vt:lpstr>
      <vt:lpstr>20140311PresentationUWTSDTemplate</vt:lpstr>
      <vt:lpstr>2_20140311PresentationUWTSDTemplate</vt:lpstr>
      <vt:lpstr>20140311PresentationUWTSDTemplate</vt:lpstr>
      <vt:lpstr>LCHS4001</vt:lpstr>
      <vt:lpstr>Aims</vt:lpstr>
      <vt:lpstr>Your turn</vt:lpstr>
      <vt:lpstr>Paragraphs</vt:lpstr>
      <vt:lpstr>A note!</vt:lpstr>
      <vt:lpstr>Paragraphs: A Suggested Structure</vt:lpstr>
      <vt:lpstr>TEEL</vt:lpstr>
      <vt:lpstr>Activity 1 </vt:lpstr>
      <vt:lpstr>Activity 2 </vt:lpstr>
      <vt:lpstr>Things to Remember: Topic Sentences</vt:lpstr>
      <vt:lpstr>Activity 3</vt:lpstr>
      <vt:lpstr>PowerPoint Presentation</vt:lpstr>
      <vt:lpstr>Activity 4</vt:lpstr>
      <vt:lpstr>Things to Remember: Evidence </vt:lpstr>
      <vt:lpstr>Things to Remember: Linking/Concluding Sentences </vt:lpstr>
      <vt:lpstr>Activity 5</vt:lpstr>
      <vt:lpstr>Paragraphs: Put it All Together</vt:lpstr>
      <vt:lpstr>Things to Remember: Overall</vt:lpstr>
      <vt:lpstr>Your Turn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179</cp:revision>
  <dcterms:created xsi:type="dcterms:W3CDTF">2012-10-20T16:04:33Z</dcterms:created>
  <dcterms:modified xsi:type="dcterms:W3CDTF">2025-11-06T17:56:18Z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