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71" r:id="rId7"/>
    <p:sldId id="273" r:id="rId8"/>
    <p:sldId id="275" r:id="rId9"/>
    <p:sldId id="269" r:id="rId10"/>
    <p:sldId id="270" r:id="rId11"/>
    <p:sldId id="27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6C858-0EF4-BF4E-83E5-C915408C9288}" v="1304" dt="2020-05-06T17:04:07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924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issa Davies (1911024)" userId="04ef5a06-94d7-4517-bfee-ba34f7ae0e77" providerId="ADAL" clId="{9E06C858-0EF4-BF4E-83E5-C915408C9288}"/>
    <pc:docChg chg="undo custSel mod addSld delSld modSld sldOrd">
      <pc:chgData name="Melissa Davies (1911024)" userId="04ef5a06-94d7-4517-bfee-ba34f7ae0e77" providerId="ADAL" clId="{9E06C858-0EF4-BF4E-83E5-C915408C9288}" dt="2020-05-06T17:04:18.477" v="8475" actId="403"/>
      <pc:docMkLst>
        <pc:docMk/>
      </pc:docMkLst>
      <pc:sldChg chg="addSp delSp modSp mod setBg delAnim modAnim setClrOvrMap delDesignElem">
        <pc:chgData name="Melissa Davies (1911024)" userId="04ef5a06-94d7-4517-bfee-ba34f7ae0e77" providerId="ADAL" clId="{9E06C858-0EF4-BF4E-83E5-C915408C9288}" dt="2020-05-06T15:09:42.075" v="7835"/>
        <pc:sldMkLst>
          <pc:docMk/>
          <pc:sldMk cId="1051399380" sldId="256"/>
        </pc:sldMkLst>
        <pc:spChg chg="ord">
          <ac:chgData name="Melissa Davies (1911024)" userId="04ef5a06-94d7-4517-bfee-ba34f7ae0e77" providerId="ADAL" clId="{9E06C858-0EF4-BF4E-83E5-C915408C9288}" dt="2020-05-05T14:25:47.933" v="3802" actId="26606"/>
          <ac:spMkLst>
            <pc:docMk/>
            <pc:sldMk cId="1051399380" sldId="256"/>
            <ac:spMk id="4" creationId="{A0D364AD-B85F-4569-927F-C669404DC5FF}"/>
          </ac:spMkLst>
        </pc:spChg>
        <pc:spChg chg="mod">
          <ac:chgData name="Melissa Davies (1911024)" userId="04ef5a06-94d7-4517-bfee-ba34f7ae0e77" providerId="ADAL" clId="{9E06C858-0EF4-BF4E-83E5-C915408C9288}" dt="2020-05-06T09:52:26.522" v="4871" actId="255"/>
          <ac:spMkLst>
            <pc:docMk/>
            <pc:sldMk cId="1051399380" sldId="256"/>
            <ac:spMk id="5" creationId="{90CC681B-B4A1-4FB2-A477-34937EEDD09C}"/>
          </ac:spMkLst>
        </pc:spChg>
        <pc:spChg chg="add del">
          <ac:chgData name="Melissa Davies (1911024)" userId="04ef5a06-94d7-4517-bfee-ba34f7ae0e77" providerId="ADAL" clId="{9E06C858-0EF4-BF4E-83E5-C915408C9288}" dt="2020-05-05T14:24:02.476" v="3766" actId="26606"/>
          <ac:spMkLst>
            <pc:docMk/>
            <pc:sldMk cId="1051399380" sldId="256"/>
            <ac:spMk id="8" creationId="{57ABABA7-0420-4200-9B65-1C1967CE9373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1051399380" sldId="256"/>
            <ac:spMk id="1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2.476" v="3766" actId="26606"/>
          <ac:spMkLst>
            <pc:docMk/>
            <pc:sldMk cId="1051399380" sldId="256"/>
            <ac:spMk id="25" creationId="{8576F020-8157-45CE-B1D9-6FA47AFEB4FA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1051399380" sldId="256"/>
            <ac:spMk id="26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24:04.583" v="3768" actId="26606"/>
          <ac:spMkLst>
            <pc:docMk/>
            <pc:sldMk cId="1051399380" sldId="256"/>
            <ac:spMk id="27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4.583" v="3768" actId="26606"/>
          <ac:spMkLst>
            <pc:docMk/>
            <pc:sldMk cId="1051399380" sldId="256"/>
            <ac:spMk id="28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5T14:24:05.193" v="3770" actId="26606"/>
          <ac:spMkLst>
            <pc:docMk/>
            <pc:sldMk cId="1051399380" sldId="256"/>
            <ac:spMk id="30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5T14:24:05.193" v="3770" actId="26606"/>
          <ac:spMkLst>
            <pc:docMk/>
            <pc:sldMk cId="1051399380" sldId="256"/>
            <ac:spMk id="31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24:05.193" v="3770" actId="26606"/>
          <ac:spMkLst>
            <pc:docMk/>
            <pc:sldMk cId="1051399380" sldId="256"/>
            <ac:spMk id="32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5T14:24:05.625" v="3772" actId="26606"/>
          <ac:spMkLst>
            <pc:docMk/>
            <pc:sldMk cId="1051399380" sldId="256"/>
            <ac:spMk id="34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5.625" v="3772" actId="26606"/>
          <ac:spMkLst>
            <pc:docMk/>
            <pc:sldMk cId="1051399380" sldId="256"/>
            <ac:spMk id="35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24:05.994" v="3774" actId="26606"/>
          <ac:spMkLst>
            <pc:docMk/>
            <pc:sldMk cId="1051399380" sldId="256"/>
            <ac:spMk id="41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24:05.994" v="3774" actId="26606"/>
          <ac:spMkLst>
            <pc:docMk/>
            <pc:sldMk cId="1051399380" sldId="256"/>
            <ac:spMk id="42" creationId="{1310EFE2-B91D-47E7-B117-C2A802800A7C}"/>
          </ac:spMkLst>
        </pc:spChg>
        <pc:spChg chg="add del">
          <ac:chgData name="Melissa Davies (1911024)" userId="04ef5a06-94d7-4517-bfee-ba34f7ae0e77" providerId="ADAL" clId="{9E06C858-0EF4-BF4E-83E5-C915408C9288}" dt="2020-05-05T14:24:05.994" v="3774" actId="26606"/>
          <ac:spMkLst>
            <pc:docMk/>
            <pc:sldMk cId="1051399380" sldId="256"/>
            <ac:spMk id="43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24:06.678" v="3776" actId="26606"/>
          <ac:spMkLst>
            <pc:docMk/>
            <pc:sldMk cId="1051399380" sldId="256"/>
            <ac:spMk id="54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6.678" v="3776" actId="26606"/>
          <ac:spMkLst>
            <pc:docMk/>
            <pc:sldMk cId="1051399380" sldId="256"/>
            <ac:spMk id="57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24:07.410" v="3778" actId="26606"/>
          <ac:spMkLst>
            <pc:docMk/>
            <pc:sldMk cId="1051399380" sldId="256"/>
            <ac:spMk id="59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7.410" v="3778" actId="26606"/>
          <ac:spMkLst>
            <pc:docMk/>
            <pc:sldMk cId="1051399380" sldId="256"/>
            <ac:spMk id="62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24:07.410" v="3778" actId="26606"/>
          <ac:spMkLst>
            <pc:docMk/>
            <pc:sldMk cId="1051399380" sldId="256"/>
            <ac:spMk id="63" creationId="{1F0BB6E0-44F4-4938-8070-5992040BD1D5}"/>
          </ac:spMkLst>
        </pc:spChg>
        <pc:spChg chg="add del">
          <ac:chgData name="Melissa Davies (1911024)" userId="04ef5a06-94d7-4517-bfee-ba34f7ae0e77" providerId="ADAL" clId="{9E06C858-0EF4-BF4E-83E5-C915408C9288}" dt="2020-05-05T14:24:08.490" v="3780" actId="26606"/>
          <ac:spMkLst>
            <pc:docMk/>
            <pc:sldMk cId="1051399380" sldId="256"/>
            <ac:spMk id="65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8.490" v="3780" actId="26606"/>
          <ac:spMkLst>
            <pc:docMk/>
            <pc:sldMk cId="1051399380" sldId="256"/>
            <ac:spMk id="66" creationId="{A317EBE3-FF86-4DA1-BC9A-331F7F2144E9}"/>
          </ac:spMkLst>
        </pc:spChg>
        <pc:spChg chg="add mod">
          <ac:chgData name="Melissa Davies (1911024)" userId="04ef5a06-94d7-4517-bfee-ba34f7ae0e77" providerId="ADAL" clId="{9E06C858-0EF4-BF4E-83E5-C915408C9288}" dt="2020-05-05T14:26:45.358" v="3834" actId="1076"/>
          <ac:spMkLst>
            <pc:docMk/>
            <pc:sldMk cId="1051399380" sldId="256"/>
            <ac:spMk id="72" creationId="{426A4A2A-3EE7-FC4C-8C60-F643873B27FA}"/>
          </ac:spMkLst>
        </pc:spChg>
        <pc:spChg chg="add del">
          <ac:chgData name="Melissa Davies (1911024)" userId="04ef5a06-94d7-4517-bfee-ba34f7ae0e77" providerId="ADAL" clId="{9E06C858-0EF4-BF4E-83E5-C915408C9288}" dt="2020-05-05T14:24:08.642" v="3782" actId="26606"/>
          <ac:spMkLst>
            <pc:docMk/>
            <pc:sldMk cId="1051399380" sldId="256"/>
            <ac:spMk id="73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8.642" v="3782" actId="26606"/>
          <ac:spMkLst>
            <pc:docMk/>
            <pc:sldMk cId="1051399380" sldId="256"/>
            <ac:spMk id="77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24:08.642" v="3782" actId="26606"/>
          <ac:spMkLst>
            <pc:docMk/>
            <pc:sldMk cId="1051399380" sldId="256"/>
            <ac:spMk id="78" creationId="{1F0BB6E0-44F4-4938-8070-5992040BD1D5}"/>
          </ac:spMkLst>
        </pc:spChg>
        <pc:spChg chg="add del">
          <ac:chgData name="Melissa Davies (1911024)" userId="04ef5a06-94d7-4517-bfee-ba34f7ae0e77" providerId="ADAL" clId="{9E06C858-0EF4-BF4E-83E5-C915408C9288}" dt="2020-05-05T14:24:08.768" v="3784" actId="26606"/>
          <ac:spMkLst>
            <pc:docMk/>
            <pc:sldMk cId="1051399380" sldId="256"/>
            <ac:spMk id="8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08.768" v="3784" actId="26606"/>
          <ac:spMkLst>
            <pc:docMk/>
            <pc:sldMk cId="1051399380" sldId="256"/>
            <ac:spMk id="84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24:09.232" v="3786" actId="26606"/>
          <ac:spMkLst>
            <pc:docMk/>
            <pc:sldMk cId="1051399380" sldId="256"/>
            <ac:spMk id="86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24:09.232" v="3786" actId="26606"/>
          <ac:spMkLst>
            <pc:docMk/>
            <pc:sldMk cId="1051399380" sldId="256"/>
            <ac:spMk id="87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24:09.232" v="3786" actId="26606"/>
          <ac:spMkLst>
            <pc:docMk/>
            <pc:sldMk cId="1051399380" sldId="256"/>
            <ac:spMk id="98" creationId="{1310EFE2-B91D-47E7-B117-C2A802800A7C}"/>
          </ac:spMkLst>
        </pc:spChg>
        <pc:spChg chg="add del">
          <ac:chgData name="Melissa Davies (1911024)" userId="04ef5a06-94d7-4517-bfee-ba34f7ae0e77" providerId="ADAL" clId="{9E06C858-0EF4-BF4E-83E5-C915408C9288}" dt="2020-05-05T14:24:10.575" v="3788" actId="26606"/>
          <ac:spMkLst>
            <pc:docMk/>
            <pc:sldMk cId="1051399380" sldId="256"/>
            <ac:spMk id="10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10.575" v="3788" actId="26606"/>
          <ac:spMkLst>
            <pc:docMk/>
            <pc:sldMk cId="1051399380" sldId="256"/>
            <ac:spMk id="101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24:11.207" v="3790" actId="26606"/>
          <ac:spMkLst>
            <pc:docMk/>
            <pc:sldMk cId="1051399380" sldId="256"/>
            <ac:spMk id="103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5T14:24:11.207" v="3790" actId="26606"/>
          <ac:spMkLst>
            <pc:docMk/>
            <pc:sldMk cId="1051399380" sldId="256"/>
            <ac:spMk id="104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24:11.207" v="3790" actId="26606"/>
          <ac:spMkLst>
            <pc:docMk/>
            <pc:sldMk cId="1051399380" sldId="256"/>
            <ac:spMk id="105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5T14:24:12.157" v="3792" actId="26606"/>
          <ac:spMkLst>
            <pc:docMk/>
            <pc:sldMk cId="1051399380" sldId="256"/>
            <ac:spMk id="107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12.157" v="3792" actId="26606"/>
          <ac:spMkLst>
            <pc:docMk/>
            <pc:sldMk cId="1051399380" sldId="256"/>
            <ac:spMk id="108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5T14:24:55.447" v="3796" actId="26606"/>
          <ac:spMkLst>
            <pc:docMk/>
            <pc:sldMk cId="1051399380" sldId="256"/>
            <ac:spMk id="111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24:55.447" v="3796" actId="26606"/>
          <ac:spMkLst>
            <pc:docMk/>
            <pc:sldMk cId="1051399380" sldId="256"/>
            <ac:spMk id="115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25:47.933" v="3802" actId="26606"/>
          <ac:spMkLst>
            <pc:docMk/>
            <pc:sldMk cId="1051399380" sldId="256"/>
            <ac:spMk id="120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5T14:25:47.933" v="3802" actId="26606"/>
          <ac:spMkLst>
            <pc:docMk/>
            <pc:sldMk cId="1051399380" sldId="256"/>
            <ac:spMk id="122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5T14:25:47.933" v="3802" actId="26606"/>
          <ac:spMkLst>
            <pc:docMk/>
            <pc:sldMk cId="1051399380" sldId="256"/>
            <ac:spMk id="124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51399380" sldId="256"/>
            <ac:spMk id="129" creationId="{113BF7BF-680A-42D4-B0AF-CF4A53AD7F20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51399380" sldId="256"/>
            <ac:spMk id="131" creationId="{0C8F85E1-CBD6-48B5-A3DB-8D2CF39ACC90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51399380" sldId="256"/>
            <ac:spMk id="133" creationId="{BF059F5A-8228-41C7-B9EF-5A2A5D5205AB}"/>
          </ac:spMkLst>
        </pc:spChg>
        <pc:grpChg chg="add del">
          <ac:chgData name="Melissa Davies (1911024)" userId="04ef5a06-94d7-4517-bfee-ba34f7ae0e77" providerId="ADAL" clId="{9E06C858-0EF4-BF4E-83E5-C915408C9288}" dt="2020-05-05T14:24:02.476" v="3766" actId="26606"/>
          <ac:grpSpMkLst>
            <pc:docMk/>
            <pc:sldMk cId="1051399380" sldId="256"/>
            <ac:grpSpMk id="11" creationId="{7A03E380-9CD1-4ABA-A763-9F9D252B8908}"/>
          </ac:grpSpMkLst>
        </pc:grpChg>
        <pc:grpChg chg="del">
          <ac:chgData name="Melissa Davies (1911024)" userId="04ef5a06-94d7-4517-bfee-ba34f7ae0e77" providerId="ADAL" clId="{9E06C858-0EF4-BF4E-83E5-C915408C9288}" dt="2020-05-02T22:42:02.467" v="6"/>
          <ac:grpSpMkLst>
            <pc:docMk/>
            <pc:sldMk cId="1051399380" sldId="256"/>
            <ac:grpSpMk id="12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24:08.490" v="3780" actId="26606"/>
          <ac:grpSpMkLst>
            <pc:docMk/>
            <pc:sldMk cId="1051399380" sldId="256"/>
            <ac:grpSpMk id="16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24:05.994" v="3774" actId="26606"/>
          <ac:grpSpMkLst>
            <pc:docMk/>
            <pc:sldMk cId="1051399380" sldId="256"/>
            <ac:grpSpMk id="44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24:05.994" v="3774" actId="26606"/>
          <ac:grpSpMkLst>
            <pc:docMk/>
            <pc:sldMk cId="1051399380" sldId="256"/>
            <ac:grpSpMk id="47" creationId="{40A75861-F6C5-44A9-B161-B03701CBDE0C}"/>
          </ac:grpSpMkLst>
        </pc:grpChg>
        <pc:grpChg chg="add del">
          <ac:chgData name="Melissa Davies (1911024)" userId="04ef5a06-94d7-4517-bfee-ba34f7ae0e77" providerId="ADAL" clId="{9E06C858-0EF4-BF4E-83E5-C915408C9288}" dt="2020-05-05T14:24:06.678" v="3776" actId="26606"/>
          <ac:grpSpMkLst>
            <pc:docMk/>
            <pc:sldMk cId="1051399380" sldId="256"/>
            <ac:grpSpMk id="55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24:07.410" v="3778" actId="26606"/>
          <ac:grpSpMkLst>
            <pc:docMk/>
            <pc:sldMk cId="1051399380" sldId="256"/>
            <ac:grpSpMk id="60" creationId="{46F1E992-B14A-4FD5-8E41-E19C83492C2A}"/>
          </ac:grpSpMkLst>
        </pc:grpChg>
        <pc:grpChg chg="add del">
          <ac:chgData name="Melissa Davies (1911024)" userId="04ef5a06-94d7-4517-bfee-ba34f7ae0e77" providerId="ADAL" clId="{9E06C858-0EF4-BF4E-83E5-C915408C9288}" dt="2020-05-05T14:24:08.642" v="3782" actId="26606"/>
          <ac:grpSpMkLst>
            <pc:docMk/>
            <pc:sldMk cId="1051399380" sldId="256"/>
            <ac:grpSpMk id="74" creationId="{46F1E992-B14A-4FD5-8E41-E19C83492C2A}"/>
          </ac:grpSpMkLst>
        </pc:grpChg>
        <pc:grpChg chg="add del">
          <ac:chgData name="Melissa Davies (1911024)" userId="04ef5a06-94d7-4517-bfee-ba34f7ae0e77" providerId="ADAL" clId="{9E06C858-0EF4-BF4E-83E5-C915408C9288}" dt="2020-05-05T14:24:08.768" v="3784" actId="26606"/>
          <ac:grpSpMkLst>
            <pc:docMk/>
            <pc:sldMk cId="1051399380" sldId="256"/>
            <ac:grpSpMk id="81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24:09.232" v="3786" actId="26606"/>
          <ac:grpSpMkLst>
            <pc:docMk/>
            <pc:sldMk cId="1051399380" sldId="256"/>
            <ac:grpSpMk id="88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24:09.232" v="3786" actId="26606"/>
          <ac:grpSpMkLst>
            <pc:docMk/>
            <pc:sldMk cId="1051399380" sldId="256"/>
            <ac:grpSpMk id="92" creationId="{40A75861-F6C5-44A9-B161-B03701CBDE0C}"/>
          </ac:grpSpMkLst>
        </pc:grpChg>
        <pc:grpChg chg="add del">
          <ac:chgData name="Melissa Davies (1911024)" userId="04ef5a06-94d7-4517-bfee-ba34f7ae0e77" providerId="ADAL" clId="{9E06C858-0EF4-BF4E-83E5-C915408C9288}" dt="2020-05-05T14:24:55.447" v="3796" actId="26606"/>
          <ac:grpSpMkLst>
            <pc:docMk/>
            <pc:sldMk cId="1051399380" sldId="256"/>
            <ac:grpSpMk id="112" creationId="{7A03E380-9CD1-4ABA-A763-9F9D252B8908}"/>
          </ac:grpSpMkLst>
        </pc:grpChg>
        <pc:picChg chg="add mod">
          <ac:chgData name="Melissa Davies (1911024)" userId="04ef5a06-94d7-4517-bfee-ba34f7ae0e77" providerId="ADAL" clId="{9E06C858-0EF4-BF4E-83E5-C915408C9288}" dt="2020-05-05T14:25:47.933" v="3802" actId="26606"/>
          <ac:picMkLst>
            <pc:docMk/>
            <pc:sldMk cId="1051399380" sldId="256"/>
            <ac:picMk id="3" creationId="{F47F9A28-4F80-7C45-AE65-3BA701F42C3F}"/>
          </ac:picMkLst>
        </pc:picChg>
        <pc:picChg chg="del">
          <ac:chgData name="Melissa Davies (1911024)" userId="04ef5a06-94d7-4517-bfee-ba34f7ae0e77" providerId="ADAL" clId="{9E06C858-0EF4-BF4E-83E5-C915408C9288}" dt="2020-05-05T14:23:50.032" v="3763" actId="478"/>
          <ac:picMkLst>
            <pc:docMk/>
            <pc:sldMk cId="1051399380" sldId="256"/>
            <ac:picMk id="7" creationId="{C9D6CCB8-6AFC-4CCB-BFA4-AA3A487F7549}"/>
          </ac:picMkLst>
        </pc:picChg>
        <pc:picChg chg="del">
          <ac:chgData name="Melissa Davies (1911024)" userId="04ef5a06-94d7-4517-bfee-ba34f7ae0e77" providerId="ADAL" clId="{9E06C858-0EF4-BF4E-83E5-C915408C9288}" dt="2020-05-05T14:23:51.656" v="3764" actId="478"/>
          <ac:picMkLst>
            <pc:docMk/>
            <pc:sldMk cId="1051399380" sldId="256"/>
            <ac:picMk id="9" creationId="{AC4EF9A2-AB0C-448F-9277-C62115678671}"/>
          </ac:picMkLst>
        </pc:picChg>
        <pc:picChg chg="add mod">
          <ac:chgData name="Melissa Davies (1911024)" userId="04ef5a06-94d7-4517-bfee-ba34f7ae0e77" providerId="ADAL" clId="{9E06C858-0EF4-BF4E-83E5-C915408C9288}" dt="2020-05-05T14:25:47.933" v="3802" actId="26606"/>
          <ac:picMkLst>
            <pc:docMk/>
            <pc:sldMk cId="1051399380" sldId="256"/>
            <ac:picMk id="53" creationId="{087F2A9E-F2ED-7140-88DD-2D7BF6347556}"/>
          </ac:picMkLst>
        </pc:picChg>
        <pc:picChg chg="add mod">
          <ac:chgData name="Melissa Davies (1911024)" userId="04ef5a06-94d7-4517-bfee-ba34f7ae0e77" providerId="ADAL" clId="{9E06C858-0EF4-BF4E-83E5-C915408C9288}" dt="2020-05-05T14:25:47.933" v="3802" actId="26606"/>
          <ac:picMkLst>
            <pc:docMk/>
            <pc:sldMk cId="1051399380" sldId="256"/>
            <ac:picMk id="64" creationId="{DEA24475-515A-2449-AAC0-8EB2BBAE1E35}"/>
          </ac:picMkLst>
        </pc:picChg>
        <pc:cxnChg chg="add del">
          <ac:chgData name="Melissa Davies (1911024)" userId="04ef5a06-94d7-4517-bfee-ba34f7ae0e77" providerId="ADAL" clId="{9E06C858-0EF4-BF4E-83E5-C915408C9288}" dt="2020-05-05T14:24:04.583" v="3768" actId="26606"/>
          <ac:cxnSpMkLst>
            <pc:docMk/>
            <pc:sldMk cId="1051399380" sldId="256"/>
            <ac:cxnSpMk id="14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5T14:24:08.490" v="3780" actId="26606"/>
          <ac:cxnSpMkLst>
            <pc:docMk/>
            <pc:sldMk cId="1051399380" sldId="256"/>
            <ac:cxnSpMk id="67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5T14:24:12.157" v="3792" actId="26606"/>
          <ac:cxnSpMkLst>
            <pc:docMk/>
            <pc:sldMk cId="1051399380" sldId="256"/>
            <ac:cxnSpMk id="109" creationId="{34D43EC1-35FA-4FC3-8526-F655CEB09D9C}"/>
          </ac:cxnSpMkLst>
        </pc:cxnChg>
      </pc:sldChg>
      <pc:sldChg chg="addSp delSp modSp modAnim delDesignElem">
        <pc:chgData name="Melissa Davies (1911024)" userId="04ef5a06-94d7-4517-bfee-ba34f7ae0e77" providerId="ADAL" clId="{9E06C858-0EF4-BF4E-83E5-C915408C9288}" dt="2020-05-06T14:10:52.406" v="7547" actId="1076"/>
        <pc:sldMkLst>
          <pc:docMk/>
          <pc:sldMk cId="987472846" sldId="257"/>
        </pc:sldMkLst>
        <pc:spChg chg="mod">
          <ac:chgData name="Melissa Davies (1911024)" userId="04ef5a06-94d7-4517-bfee-ba34f7ae0e77" providerId="ADAL" clId="{9E06C858-0EF4-BF4E-83E5-C915408C9288}" dt="2020-05-06T14:10:10.335" v="7544" actId="1076"/>
          <ac:spMkLst>
            <pc:docMk/>
            <pc:sldMk cId="987472846" sldId="257"/>
            <ac:spMk id="2" creationId="{18B6D7AE-9735-4963-83DE-F829F085741C}"/>
          </ac:spMkLst>
        </pc:spChg>
        <pc:spChg chg="add mod">
          <ac:chgData name="Melissa Davies (1911024)" userId="04ef5a06-94d7-4517-bfee-ba34f7ae0e77" providerId="ADAL" clId="{9E06C858-0EF4-BF4E-83E5-C915408C9288}" dt="2020-05-06T14:10:17.823" v="7545" actId="14100"/>
          <ac:spMkLst>
            <pc:docMk/>
            <pc:sldMk cId="987472846" sldId="257"/>
            <ac:spMk id="3" creationId="{65214FBA-C191-AA44-A1B3-959823345D40}"/>
          </ac:spMkLst>
        </pc:spChg>
        <pc:spChg chg="add mod">
          <ac:chgData name="Melissa Davies (1911024)" userId="04ef5a06-94d7-4517-bfee-ba34f7ae0e77" providerId="ADAL" clId="{9E06C858-0EF4-BF4E-83E5-C915408C9288}" dt="2020-05-06T09:51:36.045" v="4868" actId="255"/>
          <ac:spMkLst>
            <pc:docMk/>
            <pc:sldMk cId="987472846" sldId="257"/>
            <ac:spMk id="5" creationId="{01D6DD5C-133C-D54E-B25A-060A660C8A11}"/>
          </ac:spMkLst>
        </pc:spChg>
        <pc:spChg chg="add mod">
          <ac:chgData name="Melissa Davies (1911024)" userId="04ef5a06-94d7-4517-bfee-ba34f7ae0e77" providerId="ADAL" clId="{9E06C858-0EF4-BF4E-83E5-C915408C9288}" dt="2020-05-06T14:10:24.994" v="7546" actId="1076"/>
          <ac:spMkLst>
            <pc:docMk/>
            <pc:sldMk cId="987472846" sldId="257"/>
            <ac:spMk id="6" creationId="{3942F741-6CDC-444D-A709-2931AA9142FA}"/>
          </ac:spMkLst>
        </pc:spChg>
        <pc:spChg chg="add mod">
          <ac:chgData name="Melissa Davies (1911024)" userId="04ef5a06-94d7-4517-bfee-ba34f7ae0e77" providerId="ADAL" clId="{9E06C858-0EF4-BF4E-83E5-C915408C9288}" dt="2020-05-06T09:54:28.061" v="4886" actId="1076"/>
          <ac:spMkLst>
            <pc:docMk/>
            <pc:sldMk cId="987472846" sldId="257"/>
            <ac:spMk id="7" creationId="{989D0863-A9D2-8147-B6E6-411586530533}"/>
          </ac:spMkLst>
        </pc:spChg>
        <pc:spChg chg="add mod">
          <ac:chgData name="Melissa Davies (1911024)" userId="04ef5a06-94d7-4517-bfee-ba34f7ae0e77" providerId="ADAL" clId="{9E06C858-0EF4-BF4E-83E5-C915408C9288}" dt="2020-05-06T14:03:19.230" v="7394" actId="1076"/>
          <ac:spMkLst>
            <pc:docMk/>
            <pc:sldMk cId="987472846" sldId="257"/>
            <ac:spMk id="8" creationId="{D1E5BB2E-5899-7744-A942-90242A78D7D4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987472846" sldId="257"/>
            <ac:spMk id="9" creationId="{3EFB1521-B724-4E9D-B424-850742EEDC51}"/>
          </ac:spMkLst>
        </pc:spChg>
        <pc:spChg chg="add mod">
          <ac:chgData name="Melissa Davies (1911024)" userId="04ef5a06-94d7-4517-bfee-ba34f7ae0e77" providerId="ADAL" clId="{9E06C858-0EF4-BF4E-83E5-C915408C9288}" dt="2020-05-06T14:03:24.264" v="7395" actId="1076"/>
          <ac:spMkLst>
            <pc:docMk/>
            <pc:sldMk cId="987472846" sldId="257"/>
            <ac:spMk id="10" creationId="{F2F43F05-9B94-0A4F-84B4-29CFF9FCB7C9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987472846" sldId="257"/>
            <ac:spMk id="11" creationId="{DC4CD812-44BD-4CB5-BE63-81401F8310B6}"/>
          </ac:spMkLst>
        </pc:spChg>
        <pc:spChg chg="add mod">
          <ac:chgData name="Melissa Davies (1911024)" userId="04ef5a06-94d7-4517-bfee-ba34f7ae0e77" providerId="ADAL" clId="{9E06C858-0EF4-BF4E-83E5-C915408C9288}" dt="2020-05-06T14:10:52.406" v="7547" actId="1076"/>
          <ac:spMkLst>
            <pc:docMk/>
            <pc:sldMk cId="987472846" sldId="257"/>
            <ac:spMk id="12" creationId="{B1021BF7-AFE0-E34E-8813-3403F59AC80E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987472846" sldId="257"/>
            <ac:spMk id="13" creationId="{F20221C9-9035-4A88-8973-CFB57BC38D7E}"/>
          </ac:spMkLst>
        </pc:spChg>
        <pc:spChg chg="add mod">
          <ac:chgData name="Melissa Davies (1911024)" userId="04ef5a06-94d7-4517-bfee-ba34f7ae0e77" providerId="ADAL" clId="{9E06C858-0EF4-BF4E-83E5-C915408C9288}" dt="2020-05-04T16:29:47.565" v="2520" actId="14100"/>
          <ac:spMkLst>
            <pc:docMk/>
            <pc:sldMk cId="987472846" sldId="257"/>
            <ac:spMk id="14" creationId="{5FDE0002-8556-D449-BAB8-CF7544463FEE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987472846" sldId="257"/>
            <ac:spMk id="15" creationId="{D194CE73-DAD8-4221-9CA7-6BF6E37DB207}"/>
          </ac:spMkLst>
        </pc:spChg>
        <pc:spChg chg="add mod">
          <ac:chgData name="Melissa Davies (1911024)" userId="04ef5a06-94d7-4517-bfee-ba34f7ae0e77" providerId="ADAL" clId="{9E06C858-0EF4-BF4E-83E5-C915408C9288}" dt="2020-05-06T09:53:11.755" v="4875" actId="255"/>
          <ac:spMkLst>
            <pc:docMk/>
            <pc:sldMk cId="987472846" sldId="257"/>
            <ac:spMk id="16" creationId="{25252534-F12B-834E-84C9-52D0284AB790}"/>
          </ac:spMkLst>
        </pc:spChg>
        <pc:spChg chg="add del mod">
          <ac:chgData name="Melissa Davies (1911024)" userId="04ef5a06-94d7-4517-bfee-ba34f7ae0e77" providerId="ADAL" clId="{9E06C858-0EF4-BF4E-83E5-C915408C9288}" dt="2020-05-06T09:51:49.874" v="4870" actId="14100"/>
          <ac:spMkLst>
            <pc:docMk/>
            <pc:sldMk cId="987472846" sldId="257"/>
            <ac:spMk id="17" creationId="{6C05AEEC-1E2B-5E4B-8F46-F7CD3D6DCC2C}"/>
          </ac:spMkLst>
        </pc:spChg>
        <pc:picChg chg="mod">
          <ac:chgData name="Melissa Davies (1911024)" userId="04ef5a06-94d7-4517-bfee-ba34f7ae0e77" providerId="ADAL" clId="{9E06C858-0EF4-BF4E-83E5-C915408C9288}" dt="2020-05-04T15:25:43.317" v="1684" actId="1076"/>
          <ac:picMkLst>
            <pc:docMk/>
            <pc:sldMk cId="987472846" sldId="257"/>
            <ac:picMk id="4" creationId="{02E7BE1C-7D43-4791-851D-352356640CEB}"/>
          </ac:picMkLst>
        </pc:picChg>
      </pc:sldChg>
      <pc:sldChg chg="addSp delSp modSp mod setBg modAnim delDesignElem">
        <pc:chgData name="Melissa Davies (1911024)" userId="04ef5a06-94d7-4517-bfee-ba34f7ae0e77" providerId="ADAL" clId="{9E06C858-0EF4-BF4E-83E5-C915408C9288}" dt="2020-05-06T15:09:42.075" v="7835"/>
        <pc:sldMkLst>
          <pc:docMk/>
          <pc:sldMk cId="1047068872" sldId="258"/>
        </pc:sldMkLst>
        <pc:spChg chg="del mod">
          <ac:chgData name="Melissa Davies (1911024)" userId="04ef5a06-94d7-4517-bfee-ba34f7ae0e77" providerId="ADAL" clId="{9E06C858-0EF4-BF4E-83E5-C915408C9288}" dt="2020-05-04T15:23:56.101" v="1666"/>
          <ac:spMkLst>
            <pc:docMk/>
            <pc:sldMk cId="1047068872" sldId="258"/>
            <ac:spMk id="2" creationId="{CAABD77E-AB0F-4775-93E5-623EA7AC1923}"/>
          </ac:spMkLst>
        </pc:spChg>
        <pc:spChg chg="add mod">
          <ac:chgData name="Melissa Davies (1911024)" userId="04ef5a06-94d7-4517-bfee-ba34f7ae0e77" providerId="ADAL" clId="{9E06C858-0EF4-BF4E-83E5-C915408C9288}" dt="2020-05-04T15:41:34.941" v="2062" actId="26606"/>
          <ac:spMkLst>
            <pc:docMk/>
            <pc:sldMk cId="1047068872" sldId="258"/>
            <ac:spMk id="3" creationId="{0C2D78D7-D1B4-8C4C-A24E-174E4C5FB57A}"/>
          </ac:spMkLst>
        </pc:spChg>
        <pc:spChg chg="add del mod">
          <ac:chgData name="Melissa Davies (1911024)" userId="04ef5a06-94d7-4517-bfee-ba34f7ae0e77" providerId="ADAL" clId="{9E06C858-0EF4-BF4E-83E5-C915408C9288}" dt="2020-05-04T15:47:28.305" v="2069"/>
          <ac:spMkLst>
            <pc:docMk/>
            <pc:sldMk cId="1047068872" sldId="258"/>
            <ac:spMk id="4" creationId="{CAFF9346-1750-2147-A47A-70BA59B29D59}"/>
          </ac:spMkLst>
        </pc:spChg>
        <pc:spChg chg="add mod">
          <ac:chgData name="Melissa Davies (1911024)" userId="04ef5a06-94d7-4517-bfee-ba34f7ae0e77" providerId="ADAL" clId="{9E06C858-0EF4-BF4E-83E5-C915408C9288}" dt="2020-05-06T14:11:32.149" v="7551" actId="1076"/>
          <ac:spMkLst>
            <pc:docMk/>
            <pc:sldMk cId="1047068872" sldId="258"/>
            <ac:spMk id="5" creationId="{6FA7A22E-A527-9145-BF9A-1BBB59D03888}"/>
          </ac:spMkLst>
        </pc:spChg>
        <pc:spChg chg="add mod">
          <ac:chgData name="Melissa Davies (1911024)" userId="04ef5a06-94d7-4517-bfee-ba34f7ae0e77" providerId="ADAL" clId="{9E06C858-0EF4-BF4E-83E5-C915408C9288}" dt="2020-05-06T14:11:27.250" v="7550" actId="1076"/>
          <ac:spMkLst>
            <pc:docMk/>
            <pc:sldMk cId="1047068872" sldId="258"/>
            <ac:spMk id="6" creationId="{6C444BE1-E454-8746-8C7B-41EA8221BCAA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47068872" sldId="258"/>
            <ac:spMk id="10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47068872" sldId="258"/>
            <ac:spMk id="12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47068872" sldId="258"/>
            <ac:spMk id="14" creationId="{E3336A73-1C9B-4BAA-A893-AD3C79E66607}"/>
          </ac:spMkLst>
        </pc:spChg>
        <pc:picChg chg="add mod">
          <ac:chgData name="Melissa Davies (1911024)" userId="04ef5a06-94d7-4517-bfee-ba34f7ae0e77" providerId="ADAL" clId="{9E06C858-0EF4-BF4E-83E5-C915408C9288}" dt="2020-05-06T14:11:24.076" v="7549" actId="1076"/>
          <ac:picMkLst>
            <pc:docMk/>
            <pc:sldMk cId="1047068872" sldId="258"/>
            <ac:picMk id="7" creationId="{7C5ACF76-1FB9-45CE-A564-CB6DFF4DAD96}"/>
          </ac:picMkLst>
        </pc:picChg>
      </pc:sldChg>
      <pc:sldChg chg="addSp modSp modAnim">
        <pc:chgData name="Melissa Davies (1911024)" userId="04ef5a06-94d7-4517-bfee-ba34f7ae0e77" providerId="ADAL" clId="{9E06C858-0EF4-BF4E-83E5-C915408C9288}" dt="2020-05-06T14:12:02.060" v="7552"/>
        <pc:sldMkLst>
          <pc:docMk/>
          <pc:sldMk cId="1840054504" sldId="259"/>
        </pc:sldMkLst>
        <pc:spChg chg="add mod">
          <ac:chgData name="Melissa Davies (1911024)" userId="04ef5a06-94d7-4517-bfee-ba34f7ae0e77" providerId="ADAL" clId="{9E06C858-0EF4-BF4E-83E5-C915408C9288}" dt="2020-05-06T09:56:56.147" v="4902" actId="1076"/>
          <ac:spMkLst>
            <pc:docMk/>
            <pc:sldMk cId="1840054504" sldId="259"/>
            <ac:spMk id="2" creationId="{47387D1B-D109-A046-BCB7-1803825B51D1}"/>
          </ac:spMkLst>
        </pc:spChg>
        <pc:spChg chg="add mod">
          <ac:chgData name="Melissa Davies (1911024)" userId="04ef5a06-94d7-4517-bfee-ba34f7ae0e77" providerId="ADAL" clId="{9E06C858-0EF4-BF4E-83E5-C915408C9288}" dt="2020-05-06T09:56:16.181" v="4897" actId="1076"/>
          <ac:spMkLst>
            <pc:docMk/>
            <pc:sldMk cId="1840054504" sldId="259"/>
            <ac:spMk id="3" creationId="{A4763D9C-B9EB-1440-A471-07F7FC238631}"/>
          </ac:spMkLst>
        </pc:spChg>
        <pc:spChg chg="add mod">
          <ac:chgData name="Melissa Davies (1911024)" userId="04ef5a06-94d7-4517-bfee-ba34f7ae0e77" providerId="ADAL" clId="{9E06C858-0EF4-BF4E-83E5-C915408C9288}" dt="2020-05-06T09:56:20.897" v="4898" actId="1076"/>
          <ac:spMkLst>
            <pc:docMk/>
            <pc:sldMk cId="1840054504" sldId="259"/>
            <ac:spMk id="4" creationId="{27ABA8D7-AD0E-2049-A78E-3642B7BC1039}"/>
          </ac:spMkLst>
        </pc:spChg>
        <pc:spChg chg="add mod">
          <ac:chgData name="Melissa Davies (1911024)" userId="04ef5a06-94d7-4517-bfee-ba34f7ae0e77" providerId="ADAL" clId="{9E06C858-0EF4-BF4E-83E5-C915408C9288}" dt="2020-05-06T09:56:24.367" v="4899" actId="1076"/>
          <ac:spMkLst>
            <pc:docMk/>
            <pc:sldMk cId="1840054504" sldId="259"/>
            <ac:spMk id="5" creationId="{1094B3A8-2A05-5844-977C-E9B7104A28D3}"/>
          </ac:spMkLst>
        </pc:spChg>
        <pc:spChg chg="mod">
          <ac:chgData name="Melissa Davies (1911024)" userId="04ef5a06-94d7-4517-bfee-ba34f7ae0e77" providerId="ADAL" clId="{9E06C858-0EF4-BF4E-83E5-C915408C9288}" dt="2020-05-06T09:55:30.092" v="4890" actId="1076"/>
          <ac:spMkLst>
            <pc:docMk/>
            <pc:sldMk cId="1840054504" sldId="259"/>
            <ac:spMk id="6" creationId="{F6FAC7A5-ACD4-453C-A2F2-444A83A657B9}"/>
          </ac:spMkLst>
        </pc:spChg>
        <pc:spChg chg="mod">
          <ac:chgData name="Melissa Davies (1911024)" userId="04ef5a06-94d7-4517-bfee-ba34f7ae0e77" providerId="ADAL" clId="{9E06C858-0EF4-BF4E-83E5-C915408C9288}" dt="2020-05-06T09:55:55.232" v="4892" actId="1076"/>
          <ac:spMkLst>
            <pc:docMk/>
            <pc:sldMk cId="1840054504" sldId="259"/>
            <ac:spMk id="7" creationId="{1437C41A-EBDF-4B9E-BC3A-98A2EFF7BC9A}"/>
          </ac:spMkLst>
        </pc:spChg>
        <pc:spChg chg="mod">
          <ac:chgData name="Melissa Davies (1911024)" userId="04ef5a06-94d7-4517-bfee-ba34f7ae0e77" providerId="ADAL" clId="{9E06C858-0EF4-BF4E-83E5-C915408C9288}" dt="2020-05-06T09:55:37.598" v="4891" actId="1076"/>
          <ac:spMkLst>
            <pc:docMk/>
            <pc:sldMk cId="1840054504" sldId="259"/>
            <ac:spMk id="8" creationId="{273973AB-F975-42BD-9A6C-4C897763B55D}"/>
          </ac:spMkLst>
        </pc:spChg>
        <pc:spChg chg="mod">
          <ac:chgData name="Melissa Davies (1911024)" userId="04ef5a06-94d7-4517-bfee-ba34f7ae0e77" providerId="ADAL" clId="{9E06C858-0EF4-BF4E-83E5-C915408C9288}" dt="2020-05-06T09:56:10.876" v="4896" actId="1076"/>
          <ac:spMkLst>
            <pc:docMk/>
            <pc:sldMk cId="1840054504" sldId="259"/>
            <ac:spMk id="9" creationId="{C8EF1AB1-B124-4696-9001-0F9D59749EE2}"/>
          </ac:spMkLst>
        </pc:spChg>
        <pc:spChg chg="add mod">
          <ac:chgData name="Melissa Davies (1911024)" userId="04ef5a06-94d7-4517-bfee-ba34f7ae0e77" providerId="ADAL" clId="{9E06C858-0EF4-BF4E-83E5-C915408C9288}" dt="2020-05-06T09:56:27.838" v="4900" actId="1076"/>
          <ac:spMkLst>
            <pc:docMk/>
            <pc:sldMk cId="1840054504" sldId="259"/>
            <ac:spMk id="10" creationId="{85900F2E-F4F6-974E-B24D-476B097DD91D}"/>
          </ac:spMkLst>
        </pc:spChg>
        <pc:spChg chg="add mod">
          <ac:chgData name="Melissa Davies (1911024)" userId="04ef5a06-94d7-4517-bfee-ba34f7ae0e77" providerId="ADAL" clId="{9E06C858-0EF4-BF4E-83E5-C915408C9288}" dt="2020-05-06T09:55:58.568" v="4893" actId="1076"/>
          <ac:spMkLst>
            <pc:docMk/>
            <pc:sldMk cId="1840054504" sldId="259"/>
            <ac:spMk id="11" creationId="{E57B8166-8E29-9745-8240-BB13321BB0CE}"/>
          </ac:spMkLst>
        </pc:spChg>
        <pc:spChg chg="add mod">
          <ac:chgData name="Melissa Davies (1911024)" userId="04ef5a06-94d7-4517-bfee-ba34f7ae0e77" providerId="ADAL" clId="{9E06C858-0EF4-BF4E-83E5-C915408C9288}" dt="2020-05-06T09:56:01.836" v="4894" actId="1076"/>
          <ac:spMkLst>
            <pc:docMk/>
            <pc:sldMk cId="1840054504" sldId="259"/>
            <ac:spMk id="12" creationId="{7F232257-1827-E64F-92B7-6AA90CDE7DAC}"/>
          </ac:spMkLst>
        </pc:spChg>
        <pc:spChg chg="add mod">
          <ac:chgData name="Melissa Davies (1911024)" userId="04ef5a06-94d7-4517-bfee-ba34f7ae0e77" providerId="ADAL" clId="{9E06C858-0EF4-BF4E-83E5-C915408C9288}" dt="2020-05-06T09:56:05.015" v="4895" actId="1076"/>
          <ac:spMkLst>
            <pc:docMk/>
            <pc:sldMk cId="1840054504" sldId="259"/>
            <ac:spMk id="13" creationId="{9FD114BF-0C3D-5B4F-8DCD-D3D1027C3E37}"/>
          </ac:spMkLst>
        </pc:spChg>
        <pc:spChg chg="add mod">
          <ac:chgData name="Melissa Davies (1911024)" userId="04ef5a06-94d7-4517-bfee-ba34f7ae0e77" providerId="ADAL" clId="{9E06C858-0EF4-BF4E-83E5-C915408C9288}" dt="2020-05-06T12:18:08.822" v="6744" actId="20577"/>
          <ac:spMkLst>
            <pc:docMk/>
            <pc:sldMk cId="1840054504" sldId="259"/>
            <ac:spMk id="14" creationId="{95C390BB-1B10-3B43-9FFF-AE7170FA2CF8}"/>
          </ac:spMkLst>
        </pc:spChg>
        <pc:spChg chg="add mod">
          <ac:chgData name="Melissa Davies (1911024)" userId="04ef5a06-94d7-4517-bfee-ba34f7ae0e77" providerId="ADAL" clId="{9E06C858-0EF4-BF4E-83E5-C915408C9288}" dt="2020-05-06T10:18:25.471" v="4934" actId="14100"/>
          <ac:spMkLst>
            <pc:docMk/>
            <pc:sldMk cId="1840054504" sldId="259"/>
            <ac:spMk id="15" creationId="{494016E7-B05B-3546-A57D-FEE4A25A8B57}"/>
          </ac:spMkLst>
        </pc:spChg>
      </pc:sldChg>
      <pc:sldChg chg="addSp delSp modSp ord addAnim delAnim modAnim">
        <pc:chgData name="Melissa Davies (1911024)" userId="04ef5a06-94d7-4517-bfee-ba34f7ae0e77" providerId="ADAL" clId="{9E06C858-0EF4-BF4E-83E5-C915408C9288}" dt="2020-05-06T14:22:14.421" v="7554" actId="20577"/>
        <pc:sldMkLst>
          <pc:docMk/>
          <pc:sldMk cId="1887875628" sldId="260"/>
        </pc:sldMkLst>
        <pc:spChg chg="add del mod">
          <ac:chgData name="Melissa Davies (1911024)" userId="04ef5a06-94d7-4517-bfee-ba34f7ae0e77" providerId="ADAL" clId="{9E06C858-0EF4-BF4E-83E5-C915408C9288}" dt="2020-05-06T10:25:32.782" v="4937" actId="2711"/>
          <ac:spMkLst>
            <pc:docMk/>
            <pc:sldMk cId="1887875628" sldId="260"/>
            <ac:spMk id="2" creationId="{AE82B622-39D6-4DFA-A7B3-BB41DE41E41B}"/>
          </ac:spMkLst>
        </pc:spChg>
        <pc:spChg chg="add mod">
          <ac:chgData name="Melissa Davies (1911024)" userId="04ef5a06-94d7-4517-bfee-ba34f7ae0e77" providerId="ADAL" clId="{9E06C858-0EF4-BF4E-83E5-C915408C9288}" dt="2020-05-06T12:55:31.817" v="7275" actId="14100"/>
          <ac:spMkLst>
            <pc:docMk/>
            <pc:sldMk cId="1887875628" sldId="260"/>
            <ac:spMk id="3" creationId="{8730448C-C951-2646-8225-E1EA535635F5}"/>
          </ac:spMkLst>
        </pc:spChg>
        <pc:spChg chg="del mod">
          <ac:chgData name="Melissa Davies (1911024)" userId="04ef5a06-94d7-4517-bfee-ba34f7ae0e77" providerId="ADAL" clId="{9E06C858-0EF4-BF4E-83E5-C915408C9288}" dt="2020-05-04T11:51:33.865" v="424"/>
          <ac:spMkLst>
            <pc:docMk/>
            <pc:sldMk cId="1887875628" sldId="260"/>
            <ac:spMk id="5" creationId="{F980398F-681E-4DEC-9F70-F96C570DBA94}"/>
          </ac:spMkLst>
        </pc:spChg>
        <pc:spChg chg="mod">
          <ac:chgData name="Melissa Davies (1911024)" userId="04ef5a06-94d7-4517-bfee-ba34f7ae0e77" providerId="ADAL" clId="{9E06C858-0EF4-BF4E-83E5-C915408C9288}" dt="2020-05-06T10:25:44.375" v="4938" actId="2711"/>
          <ac:spMkLst>
            <pc:docMk/>
            <pc:sldMk cId="1887875628" sldId="260"/>
            <ac:spMk id="6" creationId="{CC247023-0C68-4A5F-AB09-52403921749A}"/>
          </ac:spMkLst>
        </pc:spChg>
        <pc:spChg chg="del">
          <ac:chgData name="Melissa Davies (1911024)" userId="04ef5a06-94d7-4517-bfee-ba34f7ae0e77" providerId="ADAL" clId="{9E06C858-0EF4-BF4E-83E5-C915408C9288}" dt="2020-05-05T14:27:14.421" v="3835" actId="478"/>
          <ac:spMkLst>
            <pc:docMk/>
            <pc:sldMk cId="1887875628" sldId="260"/>
            <ac:spMk id="7" creationId="{1DF3BF2B-F5E3-4731-9021-578E0CCCA7E6}"/>
          </ac:spMkLst>
        </pc:spChg>
        <pc:spChg chg="add del mod">
          <ac:chgData name="Melissa Davies (1911024)" userId="04ef5a06-94d7-4517-bfee-ba34f7ae0e77" providerId="ADAL" clId="{9E06C858-0EF4-BF4E-83E5-C915408C9288}" dt="2020-05-06T12:51:40.814" v="7099"/>
          <ac:spMkLst>
            <pc:docMk/>
            <pc:sldMk cId="1887875628" sldId="260"/>
            <ac:spMk id="8" creationId="{A0CAB5C2-5852-D343-BE19-B72D8A11C445}"/>
          </ac:spMkLst>
        </pc:spChg>
        <pc:spChg chg="add mod">
          <ac:chgData name="Melissa Davies (1911024)" userId="04ef5a06-94d7-4517-bfee-ba34f7ae0e77" providerId="ADAL" clId="{9E06C858-0EF4-BF4E-83E5-C915408C9288}" dt="2020-05-06T14:08:01.737" v="7410" actId="20577"/>
          <ac:spMkLst>
            <pc:docMk/>
            <pc:sldMk cId="1887875628" sldId="260"/>
            <ac:spMk id="9" creationId="{25932905-470E-9443-AAE4-E90B5EBB67E7}"/>
          </ac:spMkLst>
        </pc:spChg>
        <pc:spChg chg="add mod">
          <ac:chgData name="Melissa Davies (1911024)" userId="04ef5a06-94d7-4517-bfee-ba34f7ae0e77" providerId="ADAL" clId="{9E06C858-0EF4-BF4E-83E5-C915408C9288}" dt="2020-05-06T14:08:15.940" v="7425" actId="1076"/>
          <ac:spMkLst>
            <pc:docMk/>
            <pc:sldMk cId="1887875628" sldId="260"/>
            <ac:spMk id="10" creationId="{DA27F1BE-39C3-1A4C-BDF4-D36DFDA3D07C}"/>
          </ac:spMkLst>
        </pc:spChg>
        <pc:spChg chg="add mod">
          <ac:chgData name="Melissa Davies (1911024)" userId="04ef5a06-94d7-4517-bfee-ba34f7ae0e77" providerId="ADAL" clId="{9E06C858-0EF4-BF4E-83E5-C915408C9288}" dt="2020-05-06T14:22:14.421" v="7554" actId="20577"/>
          <ac:spMkLst>
            <pc:docMk/>
            <pc:sldMk cId="1887875628" sldId="260"/>
            <ac:spMk id="11" creationId="{5DABCCB8-53A5-7E4E-9F56-FC0BEB214285}"/>
          </ac:spMkLst>
        </pc:spChg>
      </pc:sldChg>
      <pc:sldChg chg="addSp delSp modSp del modAnim">
        <pc:chgData name="Melissa Davies (1911024)" userId="04ef5a06-94d7-4517-bfee-ba34f7ae0e77" providerId="ADAL" clId="{9E06C858-0EF4-BF4E-83E5-C915408C9288}" dt="2020-05-05T19:18:19.310" v="4719" actId="2696"/>
        <pc:sldMkLst>
          <pc:docMk/>
          <pc:sldMk cId="2141293911" sldId="261"/>
        </pc:sldMkLst>
        <pc:spChg chg="mod">
          <ac:chgData name="Melissa Davies (1911024)" userId="04ef5a06-94d7-4517-bfee-ba34f7ae0e77" providerId="ADAL" clId="{9E06C858-0EF4-BF4E-83E5-C915408C9288}" dt="2020-05-05T13:06:17.593" v="3032" actId="1076"/>
          <ac:spMkLst>
            <pc:docMk/>
            <pc:sldMk cId="2141293911" sldId="261"/>
            <ac:spMk id="2" creationId="{B499A95A-71AB-4B49-BCD3-7F2AF6DF3B60}"/>
          </ac:spMkLst>
        </pc:spChg>
        <pc:spChg chg="add mod">
          <ac:chgData name="Melissa Davies (1911024)" userId="04ef5a06-94d7-4517-bfee-ba34f7ae0e77" providerId="ADAL" clId="{9E06C858-0EF4-BF4E-83E5-C915408C9288}" dt="2020-05-05T13:06:21.239" v="3033" actId="1076"/>
          <ac:spMkLst>
            <pc:docMk/>
            <pc:sldMk cId="2141293911" sldId="261"/>
            <ac:spMk id="3" creationId="{B8B2BC75-1284-6349-9752-A32F104D8933}"/>
          </ac:spMkLst>
        </pc:spChg>
        <pc:spChg chg="add del mod">
          <ac:chgData name="Melissa Davies (1911024)" userId="04ef5a06-94d7-4517-bfee-ba34f7ae0e77" providerId="ADAL" clId="{9E06C858-0EF4-BF4E-83E5-C915408C9288}" dt="2020-05-05T13:35:06.594" v="3193"/>
          <ac:spMkLst>
            <pc:docMk/>
            <pc:sldMk cId="2141293911" sldId="261"/>
            <ac:spMk id="4" creationId="{A79D8C21-1027-2C4A-8BE3-76D4FB625F06}"/>
          </ac:spMkLst>
        </pc:spChg>
      </pc:sldChg>
      <pc:sldChg chg="delSp del delAnim">
        <pc:chgData name="Melissa Davies (1911024)" userId="04ef5a06-94d7-4517-bfee-ba34f7ae0e77" providerId="ADAL" clId="{9E06C858-0EF4-BF4E-83E5-C915408C9288}" dt="2020-05-04T17:05:42.473" v="2960" actId="2696"/>
        <pc:sldMkLst>
          <pc:docMk/>
          <pc:sldMk cId="3969892053" sldId="262"/>
        </pc:sldMkLst>
        <pc:spChg chg="del">
          <ac:chgData name="Melissa Davies (1911024)" userId="04ef5a06-94d7-4517-bfee-ba34f7ae0e77" providerId="ADAL" clId="{9E06C858-0EF4-BF4E-83E5-C915408C9288}" dt="2020-05-04T17:04:20.161" v="2953" actId="478"/>
          <ac:spMkLst>
            <pc:docMk/>
            <pc:sldMk cId="3969892053" sldId="262"/>
            <ac:spMk id="2" creationId="{467D2D6D-4616-4344-B852-849633AB4CCD}"/>
          </ac:spMkLst>
        </pc:spChg>
        <pc:spChg chg="del">
          <ac:chgData name="Melissa Davies (1911024)" userId="04ef5a06-94d7-4517-bfee-ba34f7ae0e77" providerId="ADAL" clId="{9E06C858-0EF4-BF4E-83E5-C915408C9288}" dt="2020-05-04T17:04:22.174" v="2954" actId="478"/>
          <ac:spMkLst>
            <pc:docMk/>
            <pc:sldMk cId="3969892053" sldId="262"/>
            <ac:spMk id="9" creationId="{8DA295D1-8AE1-4784-A555-09FCCE56E482}"/>
          </ac:spMkLst>
        </pc:spChg>
        <pc:spChg chg="del">
          <ac:chgData name="Melissa Davies (1911024)" userId="04ef5a06-94d7-4517-bfee-ba34f7ae0e77" providerId="ADAL" clId="{9E06C858-0EF4-BF4E-83E5-C915408C9288}" dt="2020-05-04T17:04:24.029" v="2955" actId="478"/>
          <ac:spMkLst>
            <pc:docMk/>
            <pc:sldMk cId="3969892053" sldId="262"/>
            <ac:spMk id="10" creationId="{5A1C1566-98A8-4C92-BB69-D80C6CB1CFDC}"/>
          </ac:spMkLst>
        </pc:spChg>
        <pc:spChg chg="del">
          <ac:chgData name="Melissa Davies (1911024)" userId="04ef5a06-94d7-4517-bfee-ba34f7ae0e77" providerId="ADAL" clId="{9E06C858-0EF4-BF4E-83E5-C915408C9288}" dt="2020-05-04T17:04:26.332" v="2956" actId="478"/>
          <ac:spMkLst>
            <pc:docMk/>
            <pc:sldMk cId="3969892053" sldId="262"/>
            <ac:spMk id="11" creationId="{18A5F7BF-35FF-44C2-BF14-9517D058EA43}"/>
          </ac:spMkLst>
        </pc:spChg>
        <pc:picChg chg="del">
          <ac:chgData name="Melissa Davies (1911024)" userId="04ef5a06-94d7-4517-bfee-ba34f7ae0e77" providerId="ADAL" clId="{9E06C858-0EF4-BF4E-83E5-C915408C9288}" dt="2020-05-04T17:04:28.490" v="2957" actId="478"/>
          <ac:picMkLst>
            <pc:docMk/>
            <pc:sldMk cId="3969892053" sldId="262"/>
            <ac:picMk id="8" creationId="{D62D6292-2A40-4ABB-ABE1-72593BA90D8C}"/>
          </ac:picMkLst>
        </pc:picChg>
      </pc:sldChg>
      <pc:sldChg chg="delSp del delAnim">
        <pc:chgData name="Melissa Davies (1911024)" userId="04ef5a06-94d7-4517-bfee-ba34f7ae0e77" providerId="ADAL" clId="{9E06C858-0EF4-BF4E-83E5-C915408C9288}" dt="2020-05-04T17:05:44.290" v="2961" actId="2696"/>
        <pc:sldMkLst>
          <pc:docMk/>
          <pc:sldMk cId="2827927902" sldId="263"/>
        </pc:sldMkLst>
        <pc:spChg chg="del">
          <ac:chgData name="Melissa Davies (1911024)" userId="04ef5a06-94d7-4517-bfee-ba34f7ae0e77" providerId="ADAL" clId="{9E06C858-0EF4-BF4E-83E5-C915408C9288}" dt="2020-05-04T17:04:38.969" v="2958" actId="478"/>
          <ac:spMkLst>
            <pc:docMk/>
            <pc:sldMk cId="2827927902" sldId="263"/>
            <ac:spMk id="2" creationId="{A30E56E3-89D4-4EBB-8D99-6A9A732DDC0C}"/>
          </ac:spMkLst>
        </pc:spChg>
        <pc:spChg chg="del">
          <ac:chgData name="Melissa Davies (1911024)" userId="04ef5a06-94d7-4517-bfee-ba34f7ae0e77" providerId="ADAL" clId="{9E06C858-0EF4-BF4E-83E5-C915408C9288}" dt="2020-05-04T17:04:41.206" v="2959" actId="478"/>
          <ac:spMkLst>
            <pc:docMk/>
            <pc:sldMk cId="2827927902" sldId="263"/>
            <ac:spMk id="3" creationId="{7FE296B7-F6FC-4813-A828-CE6A0659F131}"/>
          </ac:spMkLst>
        </pc:spChg>
      </pc:sldChg>
      <pc:sldChg chg="addSp delSp modSp del delAnim modAnim">
        <pc:chgData name="Melissa Davies (1911024)" userId="04ef5a06-94d7-4517-bfee-ba34f7ae0e77" providerId="ADAL" clId="{9E06C858-0EF4-BF4E-83E5-C915408C9288}" dt="2020-05-05T19:18:01.493" v="4716" actId="2696"/>
        <pc:sldMkLst>
          <pc:docMk/>
          <pc:sldMk cId="3512238483" sldId="264"/>
        </pc:sldMkLst>
        <pc:spChg chg="add mod">
          <ac:chgData name="Melissa Davies (1911024)" userId="04ef5a06-94d7-4517-bfee-ba34f7ae0e77" providerId="ADAL" clId="{9E06C858-0EF4-BF4E-83E5-C915408C9288}" dt="2020-05-05T13:37:29.432" v="3260" actId="1076"/>
          <ac:spMkLst>
            <pc:docMk/>
            <pc:sldMk cId="3512238483" sldId="264"/>
            <ac:spMk id="2" creationId="{3448F98D-EB2B-6B45-BB9A-A9471C945FC3}"/>
          </ac:spMkLst>
        </pc:spChg>
        <pc:spChg chg="del mod">
          <ac:chgData name="Melissa Davies (1911024)" userId="04ef5a06-94d7-4517-bfee-ba34f7ae0e77" providerId="ADAL" clId="{9E06C858-0EF4-BF4E-83E5-C915408C9288}" dt="2020-05-05T13:35:50.402" v="3205"/>
          <ac:spMkLst>
            <pc:docMk/>
            <pc:sldMk cId="3512238483" sldId="264"/>
            <ac:spMk id="3" creationId="{73775D60-3EEF-4809-879A-BF75AF095DDB}"/>
          </ac:spMkLst>
        </pc:spChg>
        <pc:spChg chg="del">
          <ac:chgData name="Melissa Davies (1911024)" userId="04ef5a06-94d7-4517-bfee-ba34f7ae0e77" providerId="ADAL" clId="{9E06C858-0EF4-BF4E-83E5-C915408C9288}" dt="2020-05-05T13:35:11.130" v="3194" actId="478"/>
          <ac:spMkLst>
            <pc:docMk/>
            <pc:sldMk cId="3512238483" sldId="264"/>
            <ac:spMk id="4" creationId="{9E3BD738-3AC4-4DEC-9400-33E760B08A1C}"/>
          </ac:spMkLst>
        </pc:spChg>
        <pc:spChg chg="del">
          <ac:chgData name="Melissa Davies (1911024)" userId="04ef5a06-94d7-4517-bfee-ba34f7ae0e77" providerId="ADAL" clId="{9E06C858-0EF4-BF4E-83E5-C915408C9288}" dt="2020-05-05T13:35:14.588" v="3196" actId="478"/>
          <ac:spMkLst>
            <pc:docMk/>
            <pc:sldMk cId="3512238483" sldId="264"/>
            <ac:spMk id="5" creationId="{31623E63-0825-42BB-8205-5AA340528E83}"/>
          </ac:spMkLst>
        </pc:spChg>
        <pc:spChg chg="del">
          <ac:chgData name="Melissa Davies (1911024)" userId="04ef5a06-94d7-4517-bfee-ba34f7ae0e77" providerId="ADAL" clId="{9E06C858-0EF4-BF4E-83E5-C915408C9288}" dt="2020-05-05T13:35:18.966" v="3199" actId="478"/>
          <ac:spMkLst>
            <pc:docMk/>
            <pc:sldMk cId="3512238483" sldId="264"/>
            <ac:spMk id="6" creationId="{A491FD5C-25B3-46AA-B7D1-523B525F8A47}"/>
          </ac:spMkLst>
        </pc:spChg>
        <pc:spChg chg="del">
          <ac:chgData name="Melissa Davies (1911024)" userId="04ef5a06-94d7-4517-bfee-ba34f7ae0e77" providerId="ADAL" clId="{9E06C858-0EF4-BF4E-83E5-C915408C9288}" dt="2020-05-05T13:35:13.563" v="3195" actId="478"/>
          <ac:spMkLst>
            <pc:docMk/>
            <pc:sldMk cId="3512238483" sldId="264"/>
            <ac:spMk id="7" creationId="{1013F9B8-60FA-4649-937C-17CF3726FDF0}"/>
          </ac:spMkLst>
        </pc:spChg>
        <pc:spChg chg="del mod">
          <ac:chgData name="Melissa Davies (1911024)" userId="04ef5a06-94d7-4517-bfee-ba34f7ae0e77" providerId="ADAL" clId="{9E06C858-0EF4-BF4E-83E5-C915408C9288}" dt="2020-05-05T13:35:17.751" v="3198" actId="478"/>
          <ac:spMkLst>
            <pc:docMk/>
            <pc:sldMk cId="3512238483" sldId="264"/>
            <ac:spMk id="8" creationId="{E938B96F-A836-44C0-B14A-69AD31F7D7C3}"/>
          </ac:spMkLst>
        </pc:spChg>
        <pc:spChg chg="add mod">
          <ac:chgData name="Melissa Davies (1911024)" userId="04ef5a06-94d7-4517-bfee-ba34f7ae0e77" providerId="ADAL" clId="{9E06C858-0EF4-BF4E-83E5-C915408C9288}" dt="2020-05-05T13:42:50.247" v="3304" actId="14100"/>
          <ac:spMkLst>
            <pc:docMk/>
            <pc:sldMk cId="3512238483" sldId="264"/>
            <ac:spMk id="9" creationId="{44CEE97E-D766-CD47-B456-27438364005A}"/>
          </ac:spMkLst>
        </pc:spChg>
        <pc:spChg chg="add mod">
          <ac:chgData name="Melissa Davies (1911024)" userId="04ef5a06-94d7-4517-bfee-ba34f7ae0e77" providerId="ADAL" clId="{9E06C858-0EF4-BF4E-83E5-C915408C9288}" dt="2020-05-05T13:45:13.470" v="3321" actId="1076"/>
          <ac:spMkLst>
            <pc:docMk/>
            <pc:sldMk cId="3512238483" sldId="264"/>
            <ac:spMk id="10" creationId="{C697ADD4-49E0-DF4B-B253-83936E63B51E}"/>
          </ac:spMkLst>
        </pc:spChg>
        <pc:spChg chg="add mod">
          <ac:chgData name="Melissa Davies (1911024)" userId="04ef5a06-94d7-4517-bfee-ba34f7ae0e77" providerId="ADAL" clId="{9E06C858-0EF4-BF4E-83E5-C915408C9288}" dt="2020-05-05T13:45:01.652" v="3320" actId="255"/>
          <ac:spMkLst>
            <pc:docMk/>
            <pc:sldMk cId="3512238483" sldId="264"/>
            <ac:spMk id="11" creationId="{CDC588E7-89D8-EA4C-9D0C-0C39E9D46CBD}"/>
          </ac:spMkLst>
        </pc:spChg>
        <pc:spChg chg="add del mod">
          <ac:chgData name="Melissa Davies (1911024)" userId="04ef5a06-94d7-4517-bfee-ba34f7ae0e77" providerId="ADAL" clId="{9E06C858-0EF4-BF4E-83E5-C915408C9288}" dt="2020-05-05T13:41:28.894" v="3290"/>
          <ac:spMkLst>
            <pc:docMk/>
            <pc:sldMk cId="3512238483" sldId="264"/>
            <ac:spMk id="12" creationId="{E2EB040C-3DC9-C344-A574-3272D7B25528}"/>
          </ac:spMkLst>
        </pc:spChg>
        <pc:spChg chg="add mod">
          <ac:chgData name="Melissa Davies (1911024)" userId="04ef5a06-94d7-4517-bfee-ba34f7ae0e77" providerId="ADAL" clId="{9E06C858-0EF4-BF4E-83E5-C915408C9288}" dt="2020-05-05T13:46:12.803" v="3332" actId="20577"/>
          <ac:spMkLst>
            <pc:docMk/>
            <pc:sldMk cId="3512238483" sldId="264"/>
            <ac:spMk id="13" creationId="{06C5F18C-5C25-C74E-BC1A-475286DEFA86}"/>
          </ac:spMkLst>
        </pc:spChg>
        <pc:spChg chg="add del mod">
          <ac:chgData name="Melissa Davies (1911024)" userId="04ef5a06-94d7-4517-bfee-ba34f7ae0e77" providerId="ADAL" clId="{9E06C858-0EF4-BF4E-83E5-C915408C9288}" dt="2020-05-05T13:42:01.431" v="3298"/>
          <ac:spMkLst>
            <pc:docMk/>
            <pc:sldMk cId="3512238483" sldId="264"/>
            <ac:spMk id="14" creationId="{3BD41596-31ED-E540-9CBD-F48AC7695C5C}"/>
          </ac:spMkLst>
        </pc:spChg>
        <pc:spChg chg="add mod">
          <ac:chgData name="Melissa Davies (1911024)" userId="04ef5a06-94d7-4517-bfee-ba34f7ae0e77" providerId="ADAL" clId="{9E06C858-0EF4-BF4E-83E5-C915408C9288}" dt="2020-05-05T13:48:49.568" v="3394" actId="14100"/>
          <ac:spMkLst>
            <pc:docMk/>
            <pc:sldMk cId="3512238483" sldId="264"/>
            <ac:spMk id="15" creationId="{9AE86B09-886E-064C-8F7E-92079B72FAC7}"/>
          </ac:spMkLst>
        </pc:spChg>
        <pc:spChg chg="add del mod">
          <ac:chgData name="Melissa Davies (1911024)" userId="04ef5a06-94d7-4517-bfee-ba34f7ae0e77" providerId="ADAL" clId="{9E06C858-0EF4-BF4E-83E5-C915408C9288}" dt="2020-05-05T13:45:19.138" v="3323"/>
          <ac:spMkLst>
            <pc:docMk/>
            <pc:sldMk cId="3512238483" sldId="264"/>
            <ac:spMk id="16" creationId="{BE158A0C-1570-754F-96AB-993BAA270B3E}"/>
          </ac:spMkLst>
        </pc:spChg>
        <pc:spChg chg="add mod">
          <ac:chgData name="Melissa Davies (1911024)" userId="04ef5a06-94d7-4517-bfee-ba34f7ae0e77" providerId="ADAL" clId="{9E06C858-0EF4-BF4E-83E5-C915408C9288}" dt="2020-05-05T13:47:56.914" v="3387" actId="14100"/>
          <ac:spMkLst>
            <pc:docMk/>
            <pc:sldMk cId="3512238483" sldId="264"/>
            <ac:spMk id="17" creationId="{23D8F9BB-1CCE-3940-956D-0ED4C6FB6BA5}"/>
          </ac:spMkLst>
        </pc:spChg>
        <pc:spChg chg="add mod">
          <ac:chgData name="Melissa Davies (1911024)" userId="04ef5a06-94d7-4517-bfee-ba34f7ae0e77" providerId="ADAL" clId="{9E06C858-0EF4-BF4E-83E5-C915408C9288}" dt="2020-05-05T13:47:38.381" v="3386" actId="20577"/>
          <ac:spMkLst>
            <pc:docMk/>
            <pc:sldMk cId="3512238483" sldId="264"/>
            <ac:spMk id="18" creationId="{F6E06FBE-12D9-D445-8AF4-72F0EE1BCB3A}"/>
          </ac:spMkLst>
        </pc:spChg>
      </pc:sldChg>
      <pc:sldChg chg="addSp delSp modSp del delAnim modAnim">
        <pc:chgData name="Melissa Davies (1911024)" userId="04ef5a06-94d7-4517-bfee-ba34f7ae0e77" providerId="ADAL" clId="{9E06C858-0EF4-BF4E-83E5-C915408C9288}" dt="2020-05-05T19:18:09.390" v="4717" actId="2696"/>
        <pc:sldMkLst>
          <pc:docMk/>
          <pc:sldMk cId="1702274223" sldId="265"/>
        </pc:sldMkLst>
        <pc:spChg chg="del">
          <ac:chgData name="Melissa Davies (1911024)" userId="04ef5a06-94d7-4517-bfee-ba34f7ae0e77" providerId="ADAL" clId="{9E06C858-0EF4-BF4E-83E5-C915408C9288}" dt="2020-05-05T13:35:47.382" v="3201" actId="478"/>
          <ac:spMkLst>
            <pc:docMk/>
            <pc:sldMk cId="1702274223" sldId="265"/>
            <ac:spMk id="2" creationId="{852B159B-FE5D-48D5-85E6-56628DE1709B}"/>
          </ac:spMkLst>
        </pc:spChg>
        <pc:spChg chg="del mod">
          <ac:chgData name="Melissa Davies (1911024)" userId="04ef5a06-94d7-4517-bfee-ba34f7ae0e77" providerId="ADAL" clId="{9E06C858-0EF4-BF4E-83E5-C915408C9288}" dt="2020-05-05T13:35:50.148" v="3203" actId="478"/>
          <ac:spMkLst>
            <pc:docMk/>
            <pc:sldMk cId="1702274223" sldId="265"/>
            <ac:spMk id="3" creationId="{1732DE9A-C0B3-40A8-8261-932FD460D176}"/>
          </ac:spMkLst>
        </pc:spChg>
        <pc:spChg chg="add mod">
          <ac:chgData name="Melissa Davies (1911024)" userId="04ef5a06-94d7-4517-bfee-ba34f7ae0e77" providerId="ADAL" clId="{9E06C858-0EF4-BF4E-83E5-C915408C9288}" dt="2020-05-05T13:56:22.729" v="3421" actId="1076"/>
          <ac:spMkLst>
            <pc:docMk/>
            <pc:sldMk cId="1702274223" sldId="265"/>
            <ac:spMk id="4" creationId="{C947D403-B54A-804D-89E1-1C0CFF7C1150}"/>
          </ac:spMkLst>
        </pc:spChg>
        <pc:spChg chg="add mod">
          <ac:chgData name="Melissa Davies (1911024)" userId="04ef5a06-94d7-4517-bfee-ba34f7ae0e77" providerId="ADAL" clId="{9E06C858-0EF4-BF4E-83E5-C915408C9288}" dt="2020-05-05T13:56:17.743" v="3420" actId="115"/>
          <ac:spMkLst>
            <pc:docMk/>
            <pc:sldMk cId="1702274223" sldId="265"/>
            <ac:spMk id="5" creationId="{1E1AC1A3-8C0A-1A48-8066-8C733B271103}"/>
          </ac:spMkLst>
        </pc:spChg>
        <pc:spChg chg="add mod">
          <ac:chgData name="Melissa Davies (1911024)" userId="04ef5a06-94d7-4517-bfee-ba34f7ae0e77" providerId="ADAL" clId="{9E06C858-0EF4-BF4E-83E5-C915408C9288}" dt="2020-05-05T19:01:41.237" v="4711" actId="20577"/>
          <ac:spMkLst>
            <pc:docMk/>
            <pc:sldMk cId="1702274223" sldId="265"/>
            <ac:spMk id="6" creationId="{9A613E68-6BD2-3940-A46C-6C767E99F567}"/>
          </ac:spMkLst>
        </pc:spChg>
        <pc:spChg chg="add mod">
          <ac:chgData name="Melissa Davies (1911024)" userId="04ef5a06-94d7-4517-bfee-ba34f7ae0e77" providerId="ADAL" clId="{9E06C858-0EF4-BF4E-83E5-C915408C9288}" dt="2020-05-05T19:01:48.566" v="4712" actId="1076"/>
          <ac:spMkLst>
            <pc:docMk/>
            <pc:sldMk cId="1702274223" sldId="265"/>
            <ac:spMk id="7" creationId="{AED7F13E-3749-5F46-8A1A-E2493B18792F}"/>
          </ac:spMkLst>
        </pc:spChg>
        <pc:spChg chg="add mod">
          <ac:chgData name="Melissa Davies (1911024)" userId="04ef5a06-94d7-4517-bfee-ba34f7ae0e77" providerId="ADAL" clId="{9E06C858-0EF4-BF4E-83E5-C915408C9288}" dt="2020-05-05T18:49:11.090" v="4570" actId="1076"/>
          <ac:spMkLst>
            <pc:docMk/>
            <pc:sldMk cId="1702274223" sldId="265"/>
            <ac:spMk id="8" creationId="{8314C07E-AC97-F64C-BB44-71BAC07D68A3}"/>
          </ac:spMkLst>
        </pc:spChg>
        <pc:spChg chg="add mod">
          <ac:chgData name="Melissa Davies (1911024)" userId="04ef5a06-94d7-4517-bfee-ba34f7ae0e77" providerId="ADAL" clId="{9E06C858-0EF4-BF4E-83E5-C915408C9288}" dt="2020-05-05T18:56:58.490" v="4598" actId="20577"/>
          <ac:spMkLst>
            <pc:docMk/>
            <pc:sldMk cId="1702274223" sldId="265"/>
            <ac:spMk id="9" creationId="{3C279393-0796-7A44-A7FB-1A303B1CC0AD}"/>
          </ac:spMkLst>
        </pc:spChg>
        <pc:spChg chg="add mod">
          <ac:chgData name="Melissa Davies (1911024)" userId="04ef5a06-94d7-4517-bfee-ba34f7ae0e77" providerId="ADAL" clId="{9E06C858-0EF4-BF4E-83E5-C915408C9288}" dt="2020-05-05T18:57:28.560" v="4625" actId="20577"/>
          <ac:spMkLst>
            <pc:docMk/>
            <pc:sldMk cId="1702274223" sldId="265"/>
            <ac:spMk id="10" creationId="{0C0B0B26-1B3B-A14C-831E-BC3A3BC2BCDC}"/>
          </ac:spMkLst>
        </pc:spChg>
        <pc:spChg chg="add del mod">
          <ac:chgData name="Melissa Davies (1911024)" userId="04ef5a06-94d7-4517-bfee-ba34f7ae0e77" providerId="ADAL" clId="{9E06C858-0EF4-BF4E-83E5-C915408C9288}" dt="2020-05-05T18:58:07.963" v="4630" actId="478"/>
          <ac:spMkLst>
            <pc:docMk/>
            <pc:sldMk cId="1702274223" sldId="265"/>
            <ac:spMk id="11" creationId="{19BC71B3-35D7-2A4C-A724-1B39D5DDB309}"/>
          </ac:spMkLst>
        </pc:spChg>
        <pc:spChg chg="add mod">
          <ac:chgData name="Melissa Davies (1911024)" userId="04ef5a06-94d7-4517-bfee-ba34f7ae0e77" providerId="ADAL" clId="{9E06C858-0EF4-BF4E-83E5-C915408C9288}" dt="2020-05-05T18:58:23.679" v="4632" actId="13822"/>
          <ac:spMkLst>
            <pc:docMk/>
            <pc:sldMk cId="1702274223" sldId="265"/>
            <ac:spMk id="12" creationId="{9C6865C7-8D26-594B-86A9-E35E294A25DF}"/>
          </ac:spMkLst>
        </pc:spChg>
        <pc:spChg chg="add mod">
          <ac:chgData name="Melissa Davies (1911024)" userId="04ef5a06-94d7-4517-bfee-ba34f7ae0e77" providerId="ADAL" clId="{9E06C858-0EF4-BF4E-83E5-C915408C9288}" dt="2020-05-05T18:58:51.369" v="4669" actId="20577"/>
          <ac:spMkLst>
            <pc:docMk/>
            <pc:sldMk cId="1702274223" sldId="265"/>
            <ac:spMk id="13" creationId="{8F45DAC8-B0AC-9848-8183-58BEA0E07C92}"/>
          </ac:spMkLst>
        </pc:spChg>
        <pc:spChg chg="add mod">
          <ac:chgData name="Melissa Davies (1911024)" userId="04ef5a06-94d7-4517-bfee-ba34f7ae0e77" providerId="ADAL" clId="{9E06C858-0EF4-BF4E-83E5-C915408C9288}" dt="2020-05-05T18:59:12.378" v="4673" actId="13822"/>
          <ac:spMkLst>
            <pc:docMk/>
            <pc:sldMk cId="1702274223" sldId="265"/>
            <ac:spMk id="14" creationId="{0A680B9C-4908-B146-942E-945F4ABB374F}"/>
          </ac:spMkLst>
        </pc:spChg>
        <pc:spChg chg="add mod">
          <ac:chgData name="Melissa Davies (1911024)" userId="04ef5a06-94d7-4517-bfee-ba34f7ae0e77" providerId="ADAL" clId="{9E06C858-0EF4-BF4E-83E5-C915408C9288}" dt="2020-05-05T18:59:40.007" v="4702" actId="20577"/>
          <ac:spMkLst>
            <pc:docMk/>
            <pc:sldMk cId="1702274223" sldId="265"/>
            <ac:spMk id="15" creationId="{07D81564-795A-F948-A105-6498D09D0C23}"/>
          </ac:spMkLst>
        </pc:spChg>
      </pc:sldChg>
      <pc:sldChg chg="delSp del delAnim">
        <pc:chgData name="Melissa Davies (1911024)" userId="04ef5a06-94d7-4517-bfee-ba34f7ae0e77" providerId="ADAL" clId="{9E06C858-0EF4-BF4E-83E5-C915408C9288}" dt="2020-05-05T19:17:43.727" v="4713" actId="2696"/>
        <pc:sldMkLst>
          <pc:docMk/>
          <pc:sldMk cId="664549408" sldId="266"/>
        </pc:sldMkLst>
        <pc:spChg chg="del">
          <ac:chgData name="Melissa Davies (1911024)" userId="04ef5a06-94d7-4517-bfee-ba34f7ae0e77" providerId="ADAL" clId="{9E06C858-0EF4-BF4E-83E5-C915408C9288}" dt="2020-05-05T13:35:54.119" v="3206" actId="478"/>
          <ac:spMkLst>
            <pc:docMk/>
            <pc:sldMk cId="664549408" sldId="266"/>
            <ac:spMk id="2" creationId="{454CB322-A9AB-4CCE-9407-030F346BD161}"/>
          </ac:spMkLst>
        </pc:spChg>
        <pc:spChg chg="del">
          <ac:chgData name="Melissa Davies (1911024)" userId="04ef5a06-94d7-4517-bfee-ba34f7ae0e77" providerId="ADAL" clId="{9E06C858-0EF4-BF4E-83E5-C915408C9288}" dt="2020-05-05T13:35:56.349" v="3207" actId="478"/>
          <ac:spMkLst>
            <pc:docMk/>
            <pc:sldMk cId="664549408" sldId="266"/>
            <ac:spMk id="3" creationId="{D5F3D95D-0E3C-40A8-ADBA-D387043CDD39}"/>
          </ac:spMkLst>
        </pc:spChg>
      </pc:sldChg>
      <pc:sldChg chg="delSp modSp del delAnim delDesignElem">
        <pc:chgData name="Melissa Davies (1911024)" userId="04ef5a06-94d7-4517-bfee-ba34f7ae0e77" providerId="ADAL" clId="{9E06C858-0EF4-BF4E-83E5-C915408C9288}" dt="2020-05-05T19:17:44.792" v="4714" actId="2696"/>
        <pc:sldMkLst>
          <pc:docMk/>
          <pc:sldMk cId="3383736689" sldId="267"/>
        </pc:sldMkLst>
        <pc:spChg chg="del mod">
          <ac:chgData name="Melissa Davies (1911024)" userId="04ef5a06-94d7-4517-bfee-ba34f7ae0e77" providerId="ADAL" clId="{9E06C858-0EF4-BF4E-83E5-C915408C9288}" dt="2020-05-05T13:36:02.237" v="3208" actId="478"/>
          <ac:spMkLst>
            <pc:docMk/>
            <pc:sldMk cId="3383736689" sldId="267"/>
            <ac:spMk id="4" creationId="{68E3E75F-B9A2-44E2-B889-8614C5BDAC5F}"/>
          </ac:spMkLst>
        </pc:spChg>
        <pc:spChg chg="del mod">
          <ac:chgData name="Melissa Davies (1911024)" userId="04ef5a06-94d7-4517-bfee-ba34f7ae0e77" providerId="ADAL" clId="{9E06C858-0EF4-BF4E-83E5-C915408C9288}" dt="2020-05-05T13:36:04.576" v="3209" actId="478"/>
          <ac:spMkLst>
            <pc:docMk/>
            <pc:sldMk cId="3383736689" sldId="267"/>
            <ac:spMk id="5" creationId="{1B9149C2-E8C2-4C39-B5D5-1B3AB826F12F}"/>
          </ac:spMkLst>
        </pc:spChg>
        <pc:spChg chg="del">
          <ac:chgData name="Melissa Davies (1911024)" userId="04ef5a06-94d7-4517-bfee-ba34f7ae0e77" providerId="ADAL" clId="{9E06C858-0EF4-BF4E-83E5-C915408C9288}" dt="2020-05-05T13:36:06.991" v="3210" actId="478"/>
          <ac:spMkLst>
            <pc:docMk/>
            <pc:sldMk cId="3383736689" sldId="267"/>
            <ac:spMk id="6" creationId="{05EBFB5C-F765-4169-B8E9-8ABDA03CA3E5}"/>
          </ac:spMkLst>
        </pc:spChg>
        <pc:spChg chg="del">
          <ac:chgData name="Melissa Davies (1911024)" userId="04ef5a06-94d7-4517-bfee-ba34f7ae0e77" providerId="ADAL" clId="{9E06C858-0EF4-BF4E-83E5-C915408C9288}" dt="2020-05-05T13:36:09.397" v="3211" actId="478"/>
          <ac:spMkLst>
            <pc:docMk/>
            <pc:sldMk cId="3383736689" sldId="267"/>
            <ac:spMk id="7" creationId="{F3BB286B-BDF7-4CB3-96BE-EE2B0EC09F89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3383736689" sldId="267"/>
            <ac:spMk id="40" creationId="{CE6C63DC-BAE4-42B6-8FDF-F6467C2D23AC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3383736689" sldId="267"/>
            <ac:spMk id="42" creationId="{5BD23F8E-2E78-4C84-8EFB-FE6C8ACB7F1F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3383736689" sldId="267"/>
            <ac:spMk id="44" creationId="{F2EA518E-6C90-4FB8-9D88-C59B749893F3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3383736689" sldId="267"/>
            <ac:spMk id="46" creationId="{51AFC3C9-5F6F-4B0C-B9BC-4538C1E6F3E3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3383736689" sldId="267"/>
            <ac:spMk id="48" creationId="{BA844245-4805-4DD5-AF47-842A0B27FA79}"/>
          </ac:spMkLst>
        </pc:spChg>
        <pc:grpChg chg="del">
          <ac:chgData name="Melissa Davies (1911024)" userId="04ef5a06-94d7-4517-bfee-ba34f7ae0e77" providerId="ADAL" clId="{9E06C858-0EF4-BF4E-83E5-C915408C9288}" dt="2020-05-02T22:42:02.467" v="6"/>
          <ac:grpSpMkLst>
            <pc:docMk/>
            <pc:sldMk cId="3383736689" sldId="267"/>
            <ac:grpSpMk id="12" creationId="{8CD25866-F15D-40A4-AEC5-47C044637AB7}"/>
          </ac:grpSpMkLst>
        </pc:grpChg>
        <pc:grpChg chg="del">
          <ac:chgData name="Melissa Davies (1911024)" userId="04ef5a06-94d7-4517-bfee-ba34f7ae0e77" providerId="ADAL" clId="{9E06C858-0EF4-BF4E-83E5-C915408C9288}" dt="2020-05-02T22:42:02.467" v="6"/>
          <ac:grpSpMkLst>
            <pc:docMk/>
            <pc:sldMk cId="3383736689" sldId="267"/>
            <ac:grpSpMk id="26" creationId="{0C4A17ED-96AA-44A6-A050-E1A7A1CDD9E7}"/>
          </ac:grpSpMkLst>
        </pc:grpChg>
      </pc:sldChg>
      <pc:sldChg chg="delSp del delAnim">
        <pc:chgData name="Melissa Davies (1911024)" userId="04ef5a06-94d7-4517-bfee-ba34f7ae0e77" providerId="ADAL" clId="{9E06C858-0EF4-BF4E-83E5-C915408C9288}" dt="2020-05-05T19:17:46.056" v="4715" actId="2696"/>
        <pc:sldMkLst>
          <pc:docMk/>
          <pc:sldMk cId="895029999" sldId="268"/>
        </pc:sldMkLst>
        <pc:spChg chg="del">
          <ac:chgData name="Melissa Davies (1911024)" userId="04ef5a06-94d7-4517-bfee-ba34f7ae0e77" providerId="ADAL" clId="{9E06C858-0EF4-BF4E-83E5-C915408C9288}" dt="2020-05-05T13:36:14.419" v="3212" actId="478"/>
          <ac:spMkLst>
            <pc:docMk/>
            <pc:sldMk cId="895029999" sldId="268"/>
            <ac:spMk id="4" creationId="{041EA36F-5DAF-4E39-A18E-CCF137DD8CD8}"/>
          </ac:spMkLst>
        </pc:spChg>
        <pc:spChg chg="del">
          <ac:chgData name="Melissa Davies (1911024)" userId="04ef5a06-94d7-4517-bfee-ba34f7ae0e77" providerId="ADAL" clId="{9E06C858-0EF4-BF4E-83E5-C915408C9288}" dt="2020-05-05T13:36:17.391" v="3213" actId="478"/>
          <ac:spMkLst>
            <pc:docMk/>
            <pc:sldMk cId="895029999" sldId="268"/>
            <ac:spMk id="5" creationId="{FE5AEF9D-7976-4CC2-A9C2-4FE3B22483AC}"/>
          </ac:spMkLst>
        </pc:spChg>
      </pc:sldChg>
      <pc:sldChg chg="addSp delSp modSp mod setBg delAnim modAnim setClrOvrMap delDesignElem">
        <pc:chgData name="Melissa Davies (1911024)" userId="04ef5a06-94d7-4517-bfee-ba34f7ae0e77" providerId="ADAL" clId="{9E06C858-0EF4-BF4E-83E5-C915408C9288}" dt="2020-05-06T15:09:42.075" v="7835"/>
        <pc:sldMkLst>
          <pc:docMk/>
          <pc:sldMk cId="24703059" sldId="269"/>
        </pc:sldMkLst>
        <pc:spChg chg="add mod">
          <ac:chgData name="Melissa Davies (1911024)" userId="04ef5a06-94d7-4517-bfee-ba34f7ae0e77" providerId="ADAL" clId="{9E06C858-0EF4-BF4E-83E5-C915408C9288}" dt="2020-05-05T19:46:33.574" v="4758" actId="20577"/>
          <ac:spMkLst>
            <pc:docMk/>
            <pc:sldMk cId="24703059" sldId="269"/>
            <ac:spMk id="2" creationId="{D1B0098D-0D52-BE49-AC3D-BA59849B075E}"/>
          </ac:spMkLst>
        </pc:spChg>
        <pc:spChg chg="add del mod">
          <ac:chgData name="Melissa Davies (1911024)" userId="04ef5a06-94d7-4517-bfee-ba34f7ae0e77" providerId="ADAL" clId="{9E06C858-0EF4-BF4E-83E5-C915408C9288}" dt="2020-05-05T14:37:13.339" v="3893"/>
          <ac:spMkLst>
            <pc:docMk/>
            <pc:sldMk cId="24703059" sldId="269"/>
            <ac:spMk id="3" creationId="{B4142E8A-22D3-9145-9C45-A7B0361F7E3A}"/>
          </ac:spMkLst>
        </pc:spChg>
        <pc:spChg chg="del mod">
          <ac:chgData name="Melissa Davies (1911024)" userId="04ef5a06-94d7-4517-bfee-ba34f7ae0e77" providerId="ADAL" clId="{9E06C858-0EF4-BF4E-83E5-C915408C9288}" dt="2020-05-05T14:35:15.836" v="3837" actId="478"/>
          <ac:spMkLst>
            <pc:docMk/>
            <pc:sldMk cId="24703059" sldId="269"/>
            <ac:spMk id="5" creationId="{D284D2A5-6AE3-48C7-BF6D-AF857B3D52C9}"/>
          </ac:spMkLst>
        </pc:spChg>
        <pc:spChg chg="add del">
          <ac:chgData name="Melissa Davies (1911024)" userId="04ef5a06-94d7-4517-bfee-ba34f7ae0e77" providerId="ADAL" clId="{9E06C858-0EF4-BF4E-83E5-C915408C9288}" dt="2020-05-05T14:37:29.499" v="3899" actId="26606"/>
          <ac:spMkLst>
            <pc:docMk/>
            <pc:sldMk cId="24703059" sldId="269"/>
            <ac:spMk id="7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37:29.131" v="3897" actId="26606"/>
          <ac:spMkLst>
            <pc:docMk/>
            <pc:sldMk cId="24703059" sldId="269"/>
            <ac:spMk id="8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5T14:37:28.720" v="3895" actId="26606"/>
          <ac:spMkLst>
            <pc:docMk/>
            <pc:sldMk cId="24703059" sldId="269"/>
            <ac:spMk id="9" creationId="{25F129D9-8F3D-4302-AB5D-DE987A6B127A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24703059" sldId="269"/>
            <ac:spMk id="1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28.720" v="3895" actId="26606"/>
          <ac:spMkLst>
            <pc:docMk/>
            <pc:sldMk cId="24703059" sldId="269"/>
            <ac:spMk id="11" creationId="{1F4A57F6-BEF1-4CA6-A0F1-3A01F6AB48EE}"/>
          </ac:spMkLst>
        </pc:spChg>
        <pc:spChg chg="del">
          <ac:chgData name="Melissa Davies (1911024)" userId="04ef5a06-94d7-4517-bfee-ba34f7ae0e77" providerId="ADAL" clId="{9E06C858-0EF4-BF4E-83E5-C915408C9288}" dt="2020-05-02T22:42:02.467" v="6"/>
          <ac:spMkLst>
            <pc:docMk/>
            <pc:sldMk cId="24703059" sldId="269"/>
            <ac:spMk id="12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37:28.720" v="3895" actId="26606"/>
          <ac:spMkLst>
            <pc:docMk/>
            <pc:sldMk cId="24703059" sldId="269"/>
            <ac:spMk id="13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5T14:37:29.131" v="3897" actId="26606"/>
          <ac:spMkLst>
            <pc:docMk/>
            <pc:sldMk cId="24703059" sldId="269"/>
            <ac:spMk id="15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5T14:37:29.131" v="3897" actId="26606"/>
          <ac:spMkLst>
            <pc:docMk/>
            <pc:sldMk cId="24703059" sldId="269"/>
            <ac:spMk id="16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5T14:37:30.545" v="3903" actId="26606"/>
          <ac:spMkLst>
            <pc:docMk/>
            <pc:sldMk cId="24703059" sldId="269"/>
            <ac:spMk id="23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37:29.499" v="3899" actId="26606"/>
          <ac:spMkLst>
            <pc:docMk/>
            <pc:sldMk cId="24703059" sldId="269"/>
            <ac:spMk id="24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37:29.499" v="3899" actId="26606"/>
          <ac:spMkLst>
            <pc:docMk/>
            <pc:sldMk cId="24703059" sldId="269"/>
            <ac:spMk id="39" creationId="{1310EFE2-B91D-47E7-B117-C2A802800A7C}"/>
          </ac:spMkLst>
        </pc:spChg>
        <pc:spChg chg="add mod">
          <ac:chgData name="Melissa Davies (1911024)" userId="04ef5a06-94d7-4517-bfee-ba34f7ae0e77" providerId="ADAL" clId="{9E06C858-0EF4-BF4E-83E5-C915408C9288}" dt="2020-05-06T11:25:29.728" v="5740" actId="20577"/>
          <ac:spMkLst>
            <pc:docMk/>
            <pc:sldMk cId="24703059" sldId="269"/>
            <ac:spMk id="44" creationId="{797E23BB-15FB-3C4F-A341-F98E6A6B329F}"/>
          </ac:spMkLst>
        </pc:spChg>
        <pc:spChg chg="add del">
          <ac:chgData name="Melissa Davies (1911024)" userId="04ef5a06-94d7-4517-bfee-ba34f7ae0e77" providerId="ADAL" clId="{9E06C858-0EF4-BF4E-83E5-C915408C9288}" dt="2020-05-05T14:37:29.860" v="3901" actId="26606"/>
          <ac:spMkLst>
            <pc:docMk/>
            <pc:sldMk cId="24703059" sldId="269"/>
            <ac:spMk id="45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5T14:37:29.860" v="3901" actId="26606"/>
          <ac:spMkLst>
            <pc:docMk/>
            <pc:sldMk cId="24703059" sldId="269"/>
            <ac:spMk id="47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5T14:37:29.860" v="3901" actId="26606"/>
          <ac:spMkLst>
            <pc:docMk/>
            <pc:sldMk cId="24703059" sldId="269"/>
            <ac:spMk id="48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5T14:37:30.545" v="3903" actId="26606"/>
          <ac:spMkLst>
            <pc:docMk/>
            <pc:sldMk cId="24703059" sldId="269"/>
            <ac:spMk id="5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1.144" v="3905" actId="26606"/>
          <ac:spMkLst>
            <pc:docMk/>
            <pc:sldMk cId="24703059" sldId="269"/>
            <ac:spMk id="59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5T14:37:31.144" v="3905" actId="26606"/>
          <ac:spMkLst>
            <pc:docMk/>
            <pc:sldMk cId="24703059" sldId="269"/>
            <ac:spMk id="60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37:31.144" v="3905" actId="26606"/>
          <ac:spMkLst>
            <pc:docMk/>
            <pc:sldMk cId="24703059" sldId="269"/>
            <ac:spMk id="61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5T14:37:31.576" v="3907" actId="26606"/>
          <ac:spMkLst>
            <pc:docMk/>
            <pc:sldMk cId="24703059" sldId="269"/>
            <ac:spMk id="63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1.576" v="3907" actId="26606"/>
          <ac:spMkLst>
            <pc:docMk/>
            <pc:sldMk cId="24703059" sldId="269"/>
            <ac:spMk id="71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37:32.127" v="3909" actId="26606"/>
          <ac:spMkLst>
            <pc:docMk/>
            <pc:sldMk cId="24703059" sldId="269"/>
            <ac:spMk id="73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2.127" v="3909" actId="26606"/>
          <ac:spMkLst>
            <pc:docMk/>
            <pc:sldMk cId="24703059" sldId="269"/>
            <ac:spMk id="74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5T14:37:32.949" v="3911" actId="26606"/>
          <ac:spMkLst>
            <pc:docMk/>
            <pc:sldMk cId="24703059" sldId="269"/>
            <ac:spMk id="77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5T14:37:32.949" v="3911" actId="26606"/>
          <ac:spMkLst>
            <pc:docMk/>
            <pc:sldMk cId="24703059" sldId="269"/>
            <ac:spMk id="78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5T14:37:32.949" v="3911" actId="26606"/>
          <ac:spMkLst>
            <pc:docMk/>
            <pc:sldMk cId="24703059" sldId="269"/>
            <ac:spMk id="79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5T14:37:34.078" v="3913" actId="26606"/>
          <ac:spMkLst>
            <pc:docMk/>
            <pc:sldMk cId="24703059" sldId="269"/>
            <ac:spMk id="82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4.078" v="3913" actId="26606"/>
          <ac:spMkLst>
            <pc:docMk/>
            <pc:sldMk cId="24703059" sldId="269"/>
            <ac:spMk id="90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37:34.078" v="3913" actId="26606"/>
          <ac:spMkLst>
            <pc:docMk/>
            <pc:sldMk cId="24703059" sldId="269"/>
            <ac:spMk id="91" creationId="{1F0BB6E0-44F4-4938-8070-5992040BD1D5}"/>
          </ac:spMkLst>
        </pc:spChg>
        <pc:spChg chg="add del">
          <ac:chgData name="Melissa Davies (1911024)" userId="04ef5a06-94d7-4517-bfee-ba34f7ae0e77" providerId="ADAL" clId="{9E06C858-0EF4-BF4E-83E5-C915408C9288}" dt="2020-05-05T14:37:34.255" v="3915" actId="26606"/>
          <ac:spMkLst>
            <pc:docMk/>
            <pc:sldMk cId="24703059" sldId="269"/>
            <ac:spMk id="93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5T14:37:34.255" v="3915" actId="26606"/>
          <ac:spMkLst>
            <pc:docMk/>
            <pc:sldMk cId="24703059" sldId="269"/>
            <ac:spMk id="94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5T14:37:34.255" v="3915" actId="26606"/>
          <ac:spMkLst>
            <pc:docMk/>
            <pc:sldMk cId="24703059" sldId="269"/>
            <ac:spMk id="95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5T14:37:34.379" v="3917" actId="26606"/>
          <ac:spMkLst>
            <pc:docMk/>
            <pc:sldMk cId="24703059" sldId="269"/>
            <ac:spMk id="98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4.379" v="3917" actId="26606"/>
          <ac:spMkLst>
            <pc:docMk/>
            <pc:sldMk cId="24703059" sldId="269"/>
            <ac:spMk id="99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5T14:37:34.512" v="3919" actId="26606"/>
          <ac:spMkLst>
            <pc:docMk/>
            <pc:sldMk cId="24703059" sldId="269"/>
            <ac:spMk id="102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4.512" v="3919" actId="26606"/>
          <ac:spMkLst>
            <pc:docMk/>
            <pc:sldMk cId="24703059" sldId="269"/>
            <ac:spMk id="110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37:34.611" v="3921" actId="26606"/>
          <ac:spMkLst>
            <pc:docMk/>
            <pc:sldMk cId="24703059" sldId="269"/>
            <ac:spMk id="112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5T14:37:34.611" v="3921" actId="26606"/>
          <ac:spMkLst>
            <pc:docMk/>
            <pc:sldMk cId="24703059" sldId="269"/>
            <ac:spMk id="113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37:34.611" v="3921" actId="26606"/>
          <ac:spMkLst>
            <pc:docMk/>
            <pc:sldMk cId="24703059" sldId="269"/>
            <ac:spMk id="114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5T14:37:34.773" v="3923" actId="26606"/>
          <ac:spMkLst>
            <pc:docMk/>
            <pc:sldMk cId="24703059" sldId="269"/>
            <ac:spMk id="116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37:34.773" v="3923" actId="26606"/>
          <ac:spMkLst>
            <pc:docMk/>
            <pc:sldMk cId="24703059" sldId="269"/>
            <ac:spMk id="124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37:35.317" v="3925" actId="26606"/>
          <ac:spMkLst>
            <pc:docMk/>
            <pc:sldMk cId="24703059" sldId="269"/>
            <ac:spMk id="126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5T14:37:35.317" v="3925" actId="26606"/>
          <ac:spMkLst>
            <pc:docMk/>
            <pc:sldMk cId="24703059" sldId="269"/>
            <ac:spMk id="128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5T14:37:35.317" v="3925" actId="26606"/>
          <ac:spMkLst>
            <pc:docMk/>
            <pc:sldMk cId="24703059" sldId="269"/>
            <ac:spMk id="129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5T14:37:35.732" v="3927" actId="26606"/>
          <ac:spMkLst>
            <pc:docMk/>
            <pc:sldMk cId="24703059" sldId="269"/>
            <ac:spMk id="131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37:35.732" v="3927" actId="26606"/>
          <ac:spMkLst>
            <pc:docMk/>
            <pc:sldMk cId="24703059" sldId="269"/>
            <ac:spMk id="132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37:35.732" v="3927" actId="26606"/>
          <ac:spMkLst>
            <pc:docMk/>
            <pc:sldMk cId="24703059" sldId="269"/>
            <ac:spMk id="140" creationId="{1310EFE2-B91D-47E7-B117-C2A802800A7C}"/>
          </ac:spMkLst>
        </pc:spChg>
        <pc:spChg chg="add del">
          <ac:chgData name="Melissa Davies (1911024)" userId="04ef5a06-94d7-4517-bfee-ba34f7ae0e77" providerId="ADAL" clId="{9E06C858-0EF4-BF4E-83E5-C915408C9288}" dt="2020-05-05T14:37:36.128" v="3929" actId="26606"/>
          <ac:spMkLst>
            <pc:docMk/>
            <pc:sldMk cId="24703059" sldId="269"/>
            <ac:spMk id="142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5T14:37:36.128" v="3929" actId="26606"/>
          <ac:spMkLst>
            <pc:docMk/>
            <pc:sldMk cId="24703059" sldId="269"/>
            <ac:spMk id="144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5T14:37:36.128" v="3929" actId="26606"/>
          <ac:spMkLst>
            <pc:docMk/>
            <pc:sldMk cId="24703059" sldId="269"/>
            <ac:spMk id="145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4703059" sldId="269"/>
            <ac:spMk id="147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4703059" sldId="269"/>
            <ac:spMk id="148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4703059" sldId="269"/>
            <ac:spMk id="149" creationId="{E3336A73-1C9B-4BAA-A893-AD3C79E66607}"/>
          </ac:spMkLst>
        </pc:spChg>
        <pc:grpChg chg="add del">
          <ac:chgData name="Melissa Davies (1911024)" userId="04ef5a06-94d7-4517-bfee-ba34f7ae0e77" providerId="ADAL" clId="{9E06C858-0EF4-BF4E-83E5-C915408C9288}" dt="2020-05-05T14:37:29.499" v="3899" actId="26606"/>
          <ac:grpSpMkLst>
            <pc:docMk/>
            <pc:sldMk cId="24703059" sldId="269"/>
            <ac:grpSpMk id="25" creationId="{40A75861-F6C5-44A9-B161-B03701CBDE0C}"/>
          </ac:grpSpMkLst>
        </pc:grpChg>
        <pc:grpChg chg="add del">
          <ac:chgData name="Melissa Davies (1911024)" userId="04ef5a06-94d7-4517-bfee-ba34f7ae0e77" providerId="ADAL" clId="{9E06C858-0EF4-BF4E-83E5-C915408C9288}" dt="2020-05-05T14:37:29.499" v="3899" actId="26606"/>
          <ac:grpSpMkLst>
            <pc:docMk/>
            <pc:sldMk cId="24703059" sldId="269"/>
            <ac:grpSpMk id="38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37:30.545" v="3903" actId="26606"/>
          <ac:grpSpMkLst>
            <pc:docMk/>
            <pc:sldMk cId="24703059" sldId="269"/>
            <ac:grpSpMk id="51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37:31.576" v="3907" actId="26606"/>
          <ac:grpSpMkLst>
            <pc:docMk/>
            <pc:sldMk cId="24703059" sldId="269"/>
            <ac:grpSpMk id="64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37:34.078" v="3913" actId="26606"/>
          <ac:grpSpMkLst>
            <pc:docMk/>
            <pc:sldMk cId="24703059" sldId="269"/>
            <ac:grpSpMk id="83" creationId="{46F1E992-B14A-4FD5-8E41-E19C83492C2A}"/>
          </ac:grpSpMkLst>
        </pc:grpChg>
        <pc:grpChg chg="add del">
          <ac:chgData name="Melissa Davies (1911024)" userId="04ef5a06-94d7-4517-bfee-ba34f7ae0e77" providerId="ADAL" clId="{9E06C858-0EF4-BF4E-83E5-C915408C9288}" dt="2020-05-05T14:37:34.512" v="3919" actId="26606"/>
          <ac:grpSpMkLst>
            <pc:docMk/>
            <pc:sldMk cId="24703059" sldId="269"/>
            <ac:grpSpMk id="103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37:34.773" v="3923" actId="26606"/>
          <ac:grpSpMkLst>
            <pc:docMk/>
            <pc:sldMk cId="24703059" sldId="269"/>
            <ac:grpSpMk id="117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37:35.732" v="3927" actId="26606"/>
          <ac:grpSpMkLst>
            <pc:docMk/>
            <pc:sldMk cId="24703059" sldId="269"/>
            <ac:grpSpMk id="133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37:35.732" v="3927" actId="26606"/>
          <ac:grpSpMkLst>
            <pc:docMk/>
            <pc:sldMk cId="24703059" sldId="269"/>
            <ac:grpSpMk id="139" creationId="{40A75861-F6C5-44A9-B161-B03701CBDE0C}"/>
          </ac:grpSpMkLst>
        </pc:grpChg>
        <pc:picChg chg="add del">
          <ac:chgData name="Melissa Davies (1911024)" userId="04ef5a06-94d7-4517-bfee-ba34f7ae0e77" providerId="ADAL" clId="{9E06C858-0EF4-BF4E-83E5-C915408C9288}" dt="2020-05-05T14:37:29.131" v="3897" actId="26606"/>
          <ac:picMkLst>
            <pc:docMk/>
            <pc:sldMk cId="24703059" sldId="269"/>
            <ac:picMk id="4" creationId="{1005D130-44F4-4573-B267-14227CAB2960}"/>
          </ac:picMkLst>
        </pc:picChg>
        <pc:picChg chg="add del">
          <ac:chgData name="Melissa Davies (1911024)" userId="04ef5a06-94d7-4517-bfee-ba34f7ae0e77" providerId="ADAL" clId="{9E06C858-0EF4-BF4E-83E5-C915408C9288}" dt="2020-05-05T14:37:28.720" v="3895" actId="26606"/>
          <ac:picMkLst>
            <pc:docMk/>
            <pc:sldMk cId="24703059" sldId="269"/>
            <ac:picMk id="6" creationId="{F94301DC-640D-45FC-85C7-C38518B9F544}"/>
          </ac:picMkLst>
        </pc:picChg>
        <pc:picChg chg="add del">
          <ac:chgData name="Melissa Davies (1911024)" userId="04ef5a06-94d7-4517-bfee-ba34f7ae0e77" providerId="ADAL" clId="{9E06C858-0EF4-BF4E-83E5-C915408C9288}" dt="2020-05-05T14:37:29.860" v="3901" actId="26606"/>
          <ac:picMkLst>
            <pc:docMk/>
            <pc:sldMk cId="24703059" sldId="269"/>
            <ac:picMk id="46" creationId="{51869F4B-2ABD-4D5A-9639-55FB57B19DB6}"/>
          </ac:picMkLst>
        </pc:picChg>
        <pc:picChg chg="add del">
          <ac:chgData name="Melissa Davies (1911024)" userId="04ef5a06-94d7-4517-bfee-ba34f7ae0e77" providerId="ADAL" clId="{9E06C858-0EF4-BF4E-83E5-C915408C9288}" dt="2020-05-05T14:37:32.949" v="3911" actId="26606"/>
          <ac:picMkLst>
            <pc:docMk/>
            <pc:sldMk cId="24703059" sldId="269"/>
            <ac:picMk id="80" creationId="{FBCE7FCD-6E67-4BD0-AEAC-E1194A056011}"/>
          </ac:picMkLst>
        </pc:picChg>
        <pc:picChg chg="add del">
          <ac:chgData name="Melissa Davies (1911024)" userId="04ef5a06-94d7-4517-bfee-ba34f7ae0e77" providerId="ADAL" clId="{9E06C858-0EF4-BF4E-83E5-C915408C9288}" dt="2020-05-05T14:37:34.255" v="3915" actId="26606"/>
          <ac:picMkLst>
            <pc:docMk/>
            <pc:sldMk cId="24703059" sldId="269"/>
            <ac:picMk id="96" creationId="{FBCE7FCD-6E67-4BD0-AEAC-E1194A056011}"/>
          </ac:picMkLst>
        </pc:picChg>
        <pc:picChg chg="add del">
          <ac:chgData name="Melissa Davies (1911024)" userId="04ef5a06-94d7-4517-bfee-ba34f7ae0e77" providerId="ADAL" clId="{9E06C858-0EF4-BF4E-83E5-C915408C9288}" dt="2020-05-05T14:37:35.317" v="3925" actId="26606"/>
          <ac:picMkLst>
            <pc:docMk/>
            <pc:sldMk cId="24703059" sldId="269"/>
            <ac:picMk id="127" creationId="{51869F4B-2ABD-4D5A-9639-55FB57B19DB6}"/>
          </ac:picMkLst>
        </pc:picChg>
        <pc:picChg chg="add del">
          <ac:chgData name="Melissa Davies (1911024)" userId="04ef5a06-94d7-4517-bfee-ba34f7ae0e77" providerId="ADAL" clId="{9E06C858-0EF4-BF4E-83E5-C915408C9288}" dt="2020-05-05T14:37:36.128" v="3929" actId="26606"/>
          <ac:picMkLst>
            <pc:docMk/>
            <pc:sldMk cId="24703059" sldId="269"/>
            <ac:picMk id="143" creationId="{1005D130-44F4-4573-B267-14227CAB2960}"/>
          </ac:picMkLst>
        </pc:picChg>
        <pc:picChg chg="add mod">
          <ac:chgData name="Melissa Davies (1911024)" userId="04ef5a06-94d7-4517-bfee-ba34f7ae0e77" providerId="ADAL" clId="{9E06C858-0EF4-BF4E-83E5-C915408C9288}" dt="2020-05-06T11:25:02.970" v="5686" actId="14100"/>
          <ac:picMkLst>
            <pc:docMk/>
            <pc:sldMk cId="24703059" sldId="269"/>
            <ac:picMk id="150" creationId="{F94301DC-640D-45FC-85C7-C38518B9F544}"/>
          </ac:picMkLst>
        </pc:picChg>
        <pc:cxnChg chg="add del">
          <ac:chgData name="Melissa Davies (1911024)" userId="04ef5a06-94d7-4517-bfee-ba34f7ae0e77" providerId="ADAL" clId="{9E06C858-0EF4-BF4E-83E5-C915408C9288}" dt="2020-05-05T14:37:32.127" v="3909" actId="26606"/>
          <ac:cxnSpMkLst>
            <pc:docMk/>
            <pc:sldMk cId="24703059" sldId="269"/>
            <ac:cxnSpMk id="75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5T14:37:34.379" v="3917" actId="26606"/>
          <ac:cxnSpMkLst>
            <pc:docMk/>
            <pc:sldMk cId="24703059" sldId="269"/>
            <ac:cxnSpMk id="100" creationId="{34D43EC1-35FA-4FC3-8526-F655CEB09D9C}"/>
          </ac:cxnSpMkLst>
        </pc:cxnChg>
      </pc:sldChg>
      <pc:sldChg chg="addSp delSp modSp mod setBg delDesignElem">
        <pc:chgData name="Melissa Davies (1911024)" userId="04ef5a06-94d7-4517-bfee-ba34f7ae0e77" providerId="ADAL" clId="{9E06C858-0EF4-BF4E-83E5-C915408C9288}" dt="2020-05-06T17:01:23.435" v="8471" actId="1076"/>
        <pc:sldMkLst>
          <pc:docMk/>
          <pc:sldMk cId="2962805806" sldId="270"/>
        </pc:sldMkLst>
        <pc:spChg chg="add mod">
          <ac:chgData name="Melissa Davies (1911024)" userId="04ef5a06-94d7-4517-bfee-ba34f7ae0e77" providerId="ADAL" clId="{9E06C858-0EF4-BF4E-83E5-C915408C9288}" dt="2020-05-06T17:01:23.435" v="8471" actId="1076"/>
          <ac:spMkLst>
            <pc:docMk/>
            <pc:sldMk cId="2962805806" sldId="270"/>
            <ac:spMk id="2" creationId="{41D33D2D-ED10-7849-AD70-5FE77654AD86}"/>
          </ac:spMkLst>
        </pc:spChg>
        <pc:spChg chg="mod">
          <ac:chgData name="Melissa Davies (1911024)" userId="04ef5a06-94d7-4517-bfee-ba34f7ae0e77" providerId="ADAL" clId="{9E06C858-0EF4-BF4E-83E5-C915408C9288}" dt="2020-05-06T17:00:56.876" v="8468" actId="1076"/>
          <ac:spMkLst>
            <pc:docMk/>
            <pc:sldMk cId="2962805806" sldId="270"/>
            <ac:spMk id="4" creationId="{F53DD4C6-6CC2-4379-9A02-4A7BABBF2837}"/>
          </ac:spMkLst>
        </pc:spChg>
        <pc:spChg chg="add del mod">
          <ac:chgData name="Melissa Davies (1911024)" userId="04ef5a06-94d7-4517-bfee-ba34f7ae0e77" providerId="ADAL" clId="{9E06C858-0EF4-BF4E-83E5-C915408C9288}" dt="2020-05-04T15:06:38.659" v="1197" actId="26606"/>
          <ac:spMkLst>
            <pc:docMk/>
            <pc:sldMk cId="2962805806" sldId="270"/>
            <ac:spMk id="5" creationId="{DBB6B821-463C-40DB-9676-9F5723C40A27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38" creationId="{6A10670B-6568-4038-91D8-392C78C0CFE4}"/>
          </ac:spMkLst>
        </pc:spChg>
        <pc:spChg chg="add del">
          <ac:chgData name="Melissa Davies (1911024)" userId="04ef5a06-94d7-4517-bfee-ba34f7ae0e77" providerId="ADAL" clId="{9E06C858-0EF4-BF4E-83E5-C915408C9288}" dt="2020-05-04T15:06:26.827" v="1192" actId="26606"/>
          <ac:spMkLst>
            <pc:docMk/>
            <pc:sldMk cId="2962805806" sldId="270"/>
            <ac:spMk id="40" creationId="{FC51DF5C-9611-4217-9C87-B1BA1BFAB53D}"/>
          </ac:spMkLst>
        </pc:spChg>
        <pc:spChg chg="add del">
          <ac:chgData name="Melissa Davies (1911024)" userId="04ef5a06-94d7-4517-bfee-ba34f7ae0e77" providerId="ADAL" clId="{9E06C858-0EF4-BF4E-83E5-C915408C9288}" dt="2020-05-04T15:06:26.827" v="1192" actId="26606"/>
          <ac:spMkLst>
            <pc:docMk/>
            <pc:sldMk cId="2962805806" sldId="270"/>
            <ac:spMk id="42" creationId="{F1E5C2E7-30C4-47BD-A0C7-169C7A5F26D7}"/>
          </ac:spMkLst>
        </pc:spChg>
        <pc:spChg chg="add del">
          <ac:chgData name="Melissa Davies (1911024)" userId="04ef5a06-94d7-4517-bfee-ba34f7ae0e77" providerId="ADAL" clId="{9E06C858-0EF4-BF4E-83E5-C915408C9288}" dt="2020-05-04T15:06:26.827" v="1192" actId="26606"/>
          <ac:spMkLst>
            <pc:docMk/>
            <pc:sldMk cId="2962805806" sldId="270"/>
            <ac:spMk id="44" creationId="{1BB01FB5-37B9-4EBD-AF40-DE68D3CA46A6}"/>
          </ac:spMkLst>
        </pc:spChg>
        <pc:spChg chg="add del">
          <ac:chgData name="Melissa Davies (1911024)" userId="04ef5a06-94d7-4517-bfee-ba34f7ae0e77" providerId="ADAL" clId="{9E06C858-0EF4-BF4E-83E5-C915408C9288}" dt="2020-05-04T15:06:26.827" v="1192" actId="26606"/>
          <ac:spMkLst>
            <pc:docMk/>
            <pc:sldMk cId="2962805806" sldId="270"/>
            <ac:spMk id="46" creationId="{06AF6A9A-0638-4916-AD29-9FC8FC07AE5F}"/>
          </ac:spMkLst>
        </pc:spChg>
        <pc:spChg chg="add del">
          <ac:chgData name="Melissa Davies (1911024)" userId="04ef5a06-94d7-4517-bfee-ba34f7ae0e77" providerId="ADAL" clId="{9E06C858-0EF4-BF4E-83E5-C915408C9288}" dt="2020-05-04T15:06:26.827" v="1192" actId="26606"/>
          <ac:spMkLst>
            <pc:docMk/>
            <pc:sldMk cId="2962805806" sldId="270"/>
            <ac:spMk id="48" creationId="{79057B2B-0D8C-47F2-836B-2E7DD462150A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74" creationId="{91328346-8BAD-4616-B50B-5CFDA5648D6A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75" creationId="{179DBEAA-367B-4941-8368-15EBD551F693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76" creationId="{0A46F010-D160-4609-8979-FFD8C1EA6C43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77" creationId="{81B8C4F6-C3AC-4C94-8EC7-E4F7B7E9CDB6}"/>
          </ac:spMkLst>
        </pc:spChg>
        <pc:spChg chg="add del">
          <ac:chgData name="Melissa Davies (1911024)" userId="04ef5a06-94d7-4517-bfee-ba34f7ae0e77" providerId="ADAL" clId="{9E06C858-0EF4-BF4E-83E5-C915408C9288}" dt="2020-05-04T15:06:36.749" v="1194" actId="26606"/>
          <ac:spMkLst>
            <pc:docMk/>
            <pc:sldMk cId="2962805806" sldId="270"/>
            <ac:spMk id="80" creationId="{DBB6B821-463C-40DB-9676-9F5723C40A27}"/>
          </ac:spMkLst>
        </pc:spChg>
        <pc:spChg chg="add del">
          <ac:chgData name="Melissa Davies (1911024)" userId="04ef5a06-94d7-4517-bfee-ba34f7ae0e77" providerId="ADAL" clId="{9E06C858-0EF4-BF4E-83E5-C915408C9288}" dt="2020-05-04T15:06:38.624" v="1196" actId="26606"/>
          <ac:spMkLst>
            <pc:docMk/>
            <pc:sldMk cId="2962805806" sldId="270"/>
            <ac:spMk id="86" creationId="{FC51DF5C-9611-4217-9C87-B1BA1BFAB53D}"/>
          </ac:spMkLst>
        </pc:spChg>
        <pc:spChg chg="add del">
          <ac:chgData name="Melissa Davies (1911024)" userId="04ef5a06-94d7-4517-bfee-ba34f7ae0e77" providerId="ADAL" clId="{9E06C858-0EF4-BF4E-83E5-C915408C9288}" dt="2020-05-04T15:06:38.624" v="1196" actId="26606"/>
          <ac:spMkLst>
            <pc:docMk/>
            <pc:sldMk cId="2962805806" sldId="270"/>
            <ac:spMk id="87" creationId="{F1E5C2E7-30C4-47BD-A0C7-169C7A5F26D7}"/>
          </ac:spMkLst>
        </pc:spChg>
        <pc:spChg chg="add del">
          <ac:chgData name="Melissa Davies (1911024)" userId="04ef5a06-94d7-4517-bfee-ba34f7ae0e77" providerId="ADAL" clId="{9E06C858-0EF4-BF4E-83E5-C915408C9288}" dt="2020-05-04T15:06:38.624" v="1196" actId="26606"/>
          <ac:spMkLst>
            <pc:docMk/>
            <pc:sldMk cId="2962805806" sldId="270"/>
            <ac:spMk id="88" creationId="{1BB01FB5-37B9-4EBD-AF40-DE68D3CA46A6}"/>
          </ac:spMkLst>
        </pc:spChg>
        <pc:spChg chg="add del">
          <ac:chgData name="Melissa Davies (1911024)" userId="04ef5a06-94d7-4517-bfee-ba34f7ae0e77" providerId="ADAL" clId="{9E06C858-0EF4-BF4E-83E5-C915408C9288}" dt="2020-05-04T15:06:38.624" v="1196" actId="26606"/>
          <ac:spMkLst>
            <pc:docMk/>
            <pc:sldMk cId="2962805806" sldId="270"/>
            <ac:spMk id="89" creationId="{06AF6A9A-0638-4916-AD29-9FC8FC07AE5F}"/>
          </ac:spMkLst>
        </pc:spChg>
        <pc:spChg chg="add del">
          <ac:chgData name="Melissa Davies (1911024)" userId="04ef5a06-94d7-4517-bfee-ba34f7ae0e77" providerId="ADAL" clId="{9E06C858-0EF4-BF4E-83E5-C915408C9288}" dt="2020-05-04T15:06:38.624" v="1196" actId="26606"/>
          <ac:spMkLst>
            <pc:docMk/>
            <pc:sldMk cId="2962805806" sldId="270"/>
            <ac:spMk id="90" creationId="{79057B2B-0D8C-47F2-836B-2E7DD462150A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962805806" sldId="270"/>
            <ac:spMk id="97" creationId="{6A10670B-6568-4038-91D8-392C78C0CFE4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962805806" sldId="270"/>
            <ac:spMk id="98" creationId="{179DBEAA-367B-4941-8368-15EBD551F693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962805806" sldId="270"/>
            <ac:spMk id="99" creationId="{0A46F010-D160-4609-8979-FFD8C1EA6C43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962805806" sldId="270"/>
            <ac:spMk id="100" creationId="{81B8C4F6-C3AC-4C94-8EC7-E4F7B7E9CDB6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2962805806" sldId="270"/>
            <ac:spMk id="104" creationId="{91328346-8BAD-4616-B50B-5CFDA5648D6A}"/>
          </ac:spMkLst>
        </pc:spChg>
        <pc:spChg chg="add del mod">
          <ac:chgData name="Melissa Davies (1911024)" userId="04ef5a06-94d7-4517-bfee-ba34f7ae0e77" providerId="ADAL" clId="{9E06C858-0EF4-BF4E-83E5-C915408C9288}" dt="2020-05-06T17:00:24.053" v="8464" actId="478"/>
          <ac:spMkLst>
            <pc:docMk/>
            <pc:sldMk cId="2962805806" sldId="270"/>
            <ac:spMk id="105" creationId="{DBB6B821-463C-40DB-9676-9F5723C40A27}"/>
          </ac:spMkLst>
        </pc:spChg>
        <pc:grpChg chg="add del">
          <ac:chgData name="Melissa Davies (1911024)" userId="04ef5a06-94d7-4517-bfee-ba34f7ae0e77" providerId="ADAL" clId="{9E06C858-0EF4-BF4E-83E5-C915408C9288}" dt="2020-05-04T15:06:36.749" v="1194" actId="26606"/>
          <ac:grpSpMkLst>
            <pc:docMk/>
            <pc:sldMk cId="2962805806" sldId="270"/>
            <ac:grpSpMk id="10" creationId="{04E9F44E-02E7-4A97-B7DB-1DB0F1F4EB04}"/>
          </ac:grpSpMkLst>
        </pc:grpChg>
        <pc:grpChg chg="add del">
          <ac:chgData name="Melissa Davies (1911024)" userId="04ef5a06-94d7-4517-bfee-ba34f7ae0e77" providerId="ADAL" clId="{9E06C858-0EF4-BF4E-83E5-C915408C9288}" dt="2020-05-04T15:06:26.827" v="1192" actId="26606"/>
          <ac:grpSpMkLst>
            <pc:docMk/>
            <pc:sldMk cId="2962805806" sldId="270"/>
            <ac:grpSpMk id="12" creationId="{F5C624B6-8015-4ADC-901F-019368E8461D}"/>
          </ac:grpSpMkLst>
        </pc:grpChg>
        <pc:grpChg chg="add del">
          <ac:chgData name="Melissa Davies (1911024)" userId="04ef5a06-94d7-4517-bfee-ba34f7ae0e77" providerId="ADAL" clId="{9E06C858-0EF4-BF4E-83E5-C915408C9288}" dt="2020-05-04T15:06:36.749" v="1194" actId="26606"/>
          <ac:grpSpMkLst>
            <pc:docMk/>
            <pc:sldMk cId="2962805806" sldId="270"/>
            <ac:grpSpMk id="24" creationId="{3F22DE9C-F188-48E2-A82C-4434A8EEEA57}"/>
          </ac:grpSpMkLst>
        </pc:grpChg>
        <pc:grpChg chg="add del">
          <ac:chgData name="Melissa Davies (1911024)" userId="04ef5a06-94d7-4517-bfee-ba34f7ae0e77" providerId="ADAL" clId="{9E06C858-0EF4-BF4E-83E5-C915408C9288}" dt="2020-05-04T15:06:26.827" v="1192" actId="26606"/>
          <ac:grpSpMkLst>
            <pc:docMk/>
            <pc:sldMk cId="2962805806" sldId="270"/>
            <ac:grpSpMk id="26" creationId="{7CD96805-F42E-43A2-8B19-4B4B4B687098}"/>
          </ac:grpSpMkLst>
        </pc:grpChg>
        <pc:grpChg chg="add del">
          <ac:chgData name="Melissa Davies (1911024)" userId="04ef5a06-94d7-4517-bfee-ba34f7ae0e77" providerId="ADAL" clId="{9E06C858-0EF4-BF4E-83E5-C915408C9288}" dt="2020-05-04T15:06:36.749" v="1194" actId="26606"/>
          <ac:grpSpMkLst>
            <pc:docMk/>
            <pc:sldMk cId="2962805806" sldId="270"/>
            <ac:grpSpMk id="60" creationId="{6F1CEC7A-E419-4950-AA57-B00546C29CAF}"/>
          </ac:grpSpMkLst>
        </pc:grpChg>
        <pc:grpChg chg="add del">
          <ac:chgData name="Melissa Davies (1911024)" userId="04ef5a06-94d7-4517-bfee-ba34f7ae0e77" providerId="ADAL" clId="{9E06C858-0EF4-BF4E-83E5-C915408C9288}" dt="2020-05-04T15:06:36.749" v="1194" actId="26606"/>
          <ac:grpSpMkLst>
            <pc:docMk/>
            <pc:sldMk cId="2962805806" sldId="270"/>
            <ac:grpSpMk id="78" creationId="{0B789310-9859-4942-98C8-3D2F12AAAE73}"/>
          </ac:grpSpMkLst>
        </pc:grpChg>
        <pc:grpChg chg="add del">
          <ac:chgData name="Melissa Davies (1911024)" userId="04ef5a06-94d7-4517-bfee-ba34f7ae0e77" providerId="ADAL" clId="{9E06C858-0EF4-BF4E-83E5-C915408C9288}" dt="2020-05-04T15:06:38.624" v="1196" actId="26606"/>
          <ac:grpSpMkLst>
            <pc:docMk/>
            <pc:sldMk cId="2962805806" sldId="270"/>
            <ac:grpSpMk id="82" creationId="{F5C624B6-8015-4ADC-901F-019368E8461D}"/>
          </ac:grpSpMkLst>
        </pc:grpChg>
        <pc:grpChg chg="add del">
          <ac:chgData name="Melissa Davies (1911024)" userId="04ef5a06-94d7-4517-bfee-ba34f7ae0e77" providerId="ADAL" clId="{9E06C858-0EF4-BF4E-83E5-C915408C9288}" dt="2020-05-04T15:06:38.624" v="1196" actId="26606"/>
          <ac:grpSpMkLst>
            <pc:docMk/>
            <pc:sldMk cId="2962805806" sldId="270"/>
            <ac:grpSpMk id="84" creationId="{7CD96805-F42E-43A2-8B19-4B4B4B687098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2962805806" sldId="270"/>
            <ac:grpSpMk id="93" creationId="{04E9F44E-02E7-4A97-B7DB-1DB0F1F4EB04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2962805806" sldId="270"/>
            <ac:grpSpMk id="95" creationId="{3F22DE9C-F188-48E2-A82C-4434A8EEEA57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2962805806" sldId="270"/>
            <ac:grpSpMk id="101" creationId="{0B789310-9859-4942-98C8-3D2F12AAAE73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2962805806" sldId="270"/>
            <ac:grpSpMk id="103" creationId="{6F1CEC7A-E419-4950-AA57-B00546C29CAF}"/>
          </ac:grpSpMkLst>
        </pc:grpChg>
        <pc:graphicFrameChg chg="add del">
          <ac:chgData name="Melissa Davies (1911024)" userId="04ef5a06-94d7-4517-bfee-ba34f7ae0e77" providerId="ADAL" clId="{9E06C858-0EF4-BF4E-83E5-C915408C9288}" dt="2020-05-04T15:06:26.827" v="1192" actId="26606"/>
          <ac:graphicFrameMkLst>
            <pc:docMk/>
            <pc:sldMk cId="2962805806" sldId="270"/>
            <ac:graphicFrameMk id="7" creationId="{EDF4495B-55F3-4A96-90A8-96C5894D08E0}"/>
          </ac:graphicFrameMkLst>
        </pc:graphicFrameChg>
        <pc:graphicFrameChg chg="add del">
          <ac:chgData name="Melissa Davies (1911024)" userId="04ef5a06-94d7-4517-bfee-ba34f7ae0e77" providerId="ADAL" clId="{9E06C858-0EF4-BF4E-83E5-C915408C9288}" dt="2020-05-04T15:06:38.624" v="1196" actId="26606"/>
          <ac:graphicFrameMkLst>
            <pc:docMk/>
            <pc:sldMk cId="2962805806" sldId="270"/>
            <ac:graphicFrameMk id="91" creationId="{EDF4495B-55F3-4A96-90A8-96C5894D08E0}"/>
          </ac:graphicFrameMkLst>
        </pc:graphicFrameChg>
      </pc:sldChg>
      <pc:sldChg chg="addSp modSp add modAnim">
        <pc:chgData name="Melissa Davies (1911024)" userId="04ef5a06-94d7-4517-bfee-ba34f7ae0e77" providerId="ADAL" clId="{9E06C858-0EF4-BF4E-83E5-C915408C9288}" dt="2020-05-06T09:37:11.427" v="4867" actId="255"/>
        <pc:sldMkLst>
          <pc:docMk/>
          <pc:sldMk cId="2651962479" sldId="271"/>
        </pc:sldMkLst>
        <pc:spChg chg="mod">
          <ac:chgData name="Melissa Davies (1911024)" userId="04ef5a06-94d7-4517-bfee-ba34f7ae0e77" providerId="ADAL" clId="{9E06C858-0EF4-BF4E-83E5-C915408C9288}" dt="2020-05-04T15:01:12.204" v="949"/>
          <ac:spMkLst>
            <pc:docMk/>
            <pc:sldMk cId="2651962479" sldId="271"/>
            <ac:spMk id="2" creationId="{D8EB1D5B-D18D-6340-B5CF-298C08ACA6DB}"/>
          </ac:spMkLst>
        </pc:spChg>
        <pc:spChg chg="mod">
          <ac:chgData name="Melissa Davies (1911024)" userId="04ef5a06-94d7-4517-bfee-ba34f7ae0e77" providerId="ADAL" clId="{9E06C858-0EF4-BF4E-83E5-C915408C9288}" dt="2020-05-06T09:37:11.427" v="4867" actId="255"/>
          <ac:spMkLst>
            <pc:docMk/>
            <pc:sldMk cId="2651962479" sldId="271"/>
            <ac:spMk id="3" creationId="{5D88E7C6-B87A-104E-AFEC-671550F64DAB}"/>
          </ac:spMkLst>
        </pc:spChg>
        <pc:spChg chg="add mod">
          <ac:chgData name="Melissa Davies (1911024)" userId="04ef5a06-94d7-4517-bfee-ba34f7ae0e77" providerId="ADAL" clId="{9E06C858-0EF4-BF4E-83E5-C915408C9288}" dt="2020-05-06T09:36:21.856" v="4859" actId="14100"/>
          <ac:spMkLst>
            <pc:docMk/>
            <pc:sldMk cId="2651962479" sldId="271"/>
            <ac:spMk id="4" creationId="{4510AA3A-94DA-BD47-8F5F-C83877C5F548}"/>
          </ac:spMkLst>
        </pc:spChg>
        <pc:spChg chg="add mod">
          <ac:chgData name="Melissa Davies (1911024)" userId="04ef5a06-94d7-4517-bfee-ba34f7ae0e77" providerId="ADAL" clId="{9E06C858-0EF4-BF4E-83E5-C915408C9288}" dt="2020-05-06T09:37:00.938" v="4866" actId="14100"/>
          <ac:spMkLst>
            <pc:docMk/>
            <pc:sldMk cId="2651962479" sldId="271"/>
            <ac:spMk id="5" creationId="{4F5F68FF-F1F4-834D-B1B2-082C33A950FA}"/>
          </ac:spMkLst>
        </pc:spChg>
        <pc:spChg chg="add mod">
          <ac:chgData name="Melissa Davies (1911024)" userId="04ef5a06-94d7-4517-bfee-ba34f7ae0e77" providerId="ADAL" clId="{9E06C858-0EF4-BF4E-83E5-C915408C9288}" dt="2020-05-06T09:36:39.649" v="4862" actId="14100"/>
          <ac:spMkLst>
            <pc:docMk/>
            <pc:sldMk cId="2651962479" sldId="271"/>
            <ac:spMk id="6" creationId="{84F2F25F-024B-0544-A2F1-3CFFE80AB32F}"/>
          </ac:spMkLst>
        </pc:spChg>
        <pc:spChg chg="add mod">
          <ac:chgData name="Melissa Davies (1911024)" userId="04ef5a06-94d7-4517-bfee-ba34f7ae0e77" providerId="ADAL" clId="{9E06C858-0EF4-BF4E-83E5-C915408C9288}" dt="2020-05-06T09:36:50.235" v="4864" actId="14100"/>
          <ac:spMkLst>
            <pc:docMk/>
            <pc:sldMk cId="2651962479" sldId="271"/>
            <ac:spMk id="7" creationId="{EDC573B0-8F13-CD4D-BC80-44BE1A7136EF}"/>
          </ac:spMkLst>
        </pc:spChg>
        <pc:spChg chg="add mod">
          <ac:chgData name="Melissa Davies (1911024)" userId="04ef5a06-94d7-4517-bfee-ba34f7ae0e77" providerId="ADAL" clId="{9E06C858-0EF4-BF4E-83E5-C915408C9288}" dt="2020-05-06T09:36:26.890" v="4860" actId="255"/>
          <ac:spMkLst>
            <pc:docMk/>
            <pc:sldMk cId="2651962479" sldId="271"/>
            <ac:spMk id="8" creationId="{B7E42C1B-567A-2A40-9FA3-6713398F1792}"/>
          </ac:spMkLst>
        </pc:spChg>
      </pc:sldChg>
      <pc:sldChg chg="addSp delSp modSp add del addAnim delAnim modAnim">
        <pc:chgData name="Melissa Davies (1911024)" userId="04ef5a06-94d7-4517-bfee-ba34f7ae0e77" providerId="ADAL" clId="{9E06C858-0EF4-BF4E-83E5-C915408C9288}" dt="2020-05-04T12:23:17.577" v="446"/>
        <pc:sldMkLst>
          <pc:docMk/>
          <pc:sldMk cId="3003046659" sldId="271"/>
        </pc:sldMkLst>
        <pc:spChg chg="add del mod">
          <ac:chgData name="Melissa Davies (1911024)" userId="04ef5a06-94d7-4517-bfee-ba34f7ae0e77" providerId="ADAL" clId="{9E06C858-0EF4-BF4E-83E5-C915408C9288}" dt="2020-05-04T12:23:17.078" v="445" actId="20577"/>
          <ac:spMkLst>
            <pc:docMk/>
            <pc:sldMk cId="3003046659" sldId="271"/>
            <ac:spMk id="2" creationId="{AE82B622-39D6-4DFA-A7B3-BB41DE41E41B}"/>
          </ac:spMkLst>
        </pc:spChg>
        <pc:spChg chg="add del mod">
          <ac:chgData name="Melissa Davies (1911024)" userId="04ef5a06-94d7-4517-bfee-ba34f7ae0e77" providerId="ADAL" clId="{9E06C858-0EF4-BF4E-83E5-C915408C9288}" dt="2020-05-04T12:23:16.630" v="443" actId="20577"/>
          <ac:spMkLst>
            <pc:docMk/>
            <pc:sldMk cId="3003046659" sldId="271"/>
            <ac:spMk id="6" creationId="{CC247023-0C68-4A5F-AB09-52403921749A}"/>
          </ac:spMkLst>
        </pc:spChg>
        <pc:spChg chg="add del mod">
          <ac:chgData name="Melissa Davies (1911024)" userId="04ef5a06-94d7-4517-bfee-ba34f7ae0e77" providerId="ADAL" clId="{9E06C858-0EF4-BF4E-83E5-C915408C9288}" dt="2020-05-04T12:23:16.539" v="442" actId="47"/>
          <ac:spMkLst>
            <pc:docMk/>
            <pc:sldMk cId="3003046659" sldId="271"/>
            <ac:spMk id="7" creationId="{1DF3BF2B-F5E3-4731-9021-578E0CCCA7E6}"/>
          </ac:spMkLst>
        </pc:spChg>
      </pc:sldChg>
      <pc:sldChg chg="addSp delSp modSp add del mod setBg modAnim setClrOvrMap">
        <pc:chgData name="Melissa Davies (1911024)" userId="04ef5a06-94d7-4517-bfee-ba34f7ae0e77" providerId="ADAL" clId="{9E06C858-0EF4-BF4E-83E5-C915408C9288}" dt="2020-05-06T14:52:58.186" v="7555" actId="2696"/>
        <pc:sldMkLst>
          <pc:docMk/>
          <pc:sldMk cId="238287491" sldId="272"/>
        </pc:sldMkLst>
        <pc:spChg chg="mod ord">
          <ac:chgData name="Melissa Davies (1911024)" userId="04ef5a06-94d7-4517-bfee-ba34f7ae0e77" providerId="ADAL" clId="{9E06C858-0EF4-BF4E-83E5-C915408C9288}" dt="2020-05-05T14:04:39.549" v="3469" actId="26606"/>
          <ac:spMkLst>
            <pc:docMk/>
            <pc:sldMk cId="238287491" sldId="272"/>
            <ac:spMk id="2" creationId="{6FB3F6F2-EC0D-4F40-A90C-97EED694CEB0}"/>
          </ac:spMkLst>
        </pc:spChg>
        <pc:spChg chg="del mod">
          <ac:chgData name="Melissa Davies (1911024)" userId="04ef5a06-94d7-4517-bfee-ba34f7ae0e77" providerId="ADAL" clId="{9E06C858-0EF4-BF4E-83E5-C915408C9288}" dt="2020-05-05T14:03:43.418" v="3461" actId="478"/>
          <ac:spMkLst>
            <pc:docMk/>
            <pc:sldMk cId="238287491" sldId="272"/>
            <ac:spMk id="3" creationId="{161F8650-363A-6E45-B9EF-1BCDB18C1188}"/>
          </ac:spMkLst>
        </pc:spChg>
        <pc:spChg chg="add del">
          <ac:chgData name="Melissa Davies (1911024)" userId="04ef5a06-94d7-4517-bfee-ba34f7ae0e77" providerId="ADAL" clId="{9E06C858-0EF4-BF4E-83E5-C915408C9288}" dt="2020-05-05T14:04:25.176" v="3467" actId="26606"/>
          <ac:spMkLst>
            <pc:docMk/>
            <pc:sldMk cId="238287491" sldId="272"/>
            <ac:spMk id="8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04:25.176" v="3467" actId="26606"/>
          <ac:spMkLst>
            <pc:docMk/>
            <pc:sldMk cId="238287491" sldId="272"/>
            <ac:spMk id="10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04:25.176" v="3467" actId="26606"/>
          <ac:spMkLst>
            <pc:docMk/>
            <pc:sldMk cId="238287491" sldId="272"/>
            <ac:spMk id="40" creationId="{1310EFE2-B91D-47E7-B117-C2A802800A7C}"/>
          </ac:spMkLst>
        </pc:spChg>
        <pc:spChg chg="add del">
          <ac:chgData name="Melissa Davies (1911024)" userId="04ef5a06-94d7-4517-bfee-ba34f7ae0e77" providerId="ADAL" clId="{9E06C858-0EF4-BF4E-83E5-C915408C9288}" dt="2020-05-05T14:04:39.549" v="3469" actId="26606"/>
          <ac:spMkLst>
            <pc:docMk/>
            <pc:sldMk cId="238287491" sldId="272"/>
            <ac:spMk id="46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5T14:04:25.161" v="3466" actId="26606"/>
          <ac:spMkLst>
            <pc:docMk/>
            <pc:sldMk cId="238287491" sldId="272"/>
            <ac:spMk id="47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5T14:04:39.549" v="3469" actId="26606"/>
          <ac:spMkLst>
            <pc:docMk/>
            <pc:sldMk cId="238287491" sldId="272"/>
            <ac:spMk id="48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5T14:04:25.161" v="3466" actId="26606"/>
          <ac:spMkLst>
            <pc:docMk/>
            <pc:sldMk cId="238287491" sldId="272"/>
            <ac:spMk id="49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5T14:04:39.549" v="3469" actId="26606"/>
          <ac:spMkLst>
            <pc:docMk/>
            <pc:sldMk cId="238287491" sldId="272"/>
            <ac:spMk id="50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5T14:04:25.161" v="3466" actId="26606"/>
          <ac:spMkLst>
            <pc:docMk/>
            <pc:sldMk cId="238287491" sldId="272"/>
            <ac:spMk id="51" creationId="{E3336A73-1C9B-4BAA-A893-AD3C79E66607}"/>
          </ac:spMkLst>
        </pc:spChg>
        <pc:spChg chg="add">
          <ac:chgData name="Melissa Davies (1911024)" userId="04ef5a06-94d7-4517-bfee-ba34f7ae0e77" providerId="ADAL" clId="{9E06C858-0EF4-BF4E-83E5-C915408C9288}" dt="2020-05-05T14:04:39.549" v="3469" actId="26606"/>
          <ac:spMkLst>
            <pc:docMk/>
            <pc:sldMk cId="238287491" sldId="272"/>
            <ac:spMk id="55" creationId="{2F2D0089-EE06-49C0-9C5F-56B94DF2D329}"/>
          </ac:spMkLst>
        </pc:spChg>
        <pc:grpChg chg="add del">
          <ac:chgData name="Melissa Davies (1911024)" userId="04ef5a06-94d7-4517-bfee-ba34f7ae0e77" providerId="ADAL" clId="{9E06C858-0EF4-BF4E-83E5-C915408C9288}" dt="2020-05-05T14:04:25.176" v="3467" actId="26606"/>
          <ac:grpSpMkLst>
            <pc:docMk/>
            <pc:sldMk cId="238287491" sldId="272"/>
            <ac:grpSpMk id="12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04:25.176" v="3467" actId="26606"/>
          <ac:grpSpMkLst>
            <pc:docMk/>
            <pc:sldMk cId="238287491" sldId="272"/>
            <ac:grpSpMk id="26" creationId="{40A75861-F6C5-44A9-B161-B03701CBDE0C}"/>
          </ac:grpSpMkLst>
        </pc:grpChg>
        <pc:picChg chg="add mod">
          <ac:chgData name="Melissa Davies (1911024)" userId="04ef5a06-94d7-4517-bfee-ba34f7ae0e77" providerId="ADAL" clId="{9E06C858-0EF4-BF4E-83E5-C915408C9288}" dt="2020-05-05T14:04:39.549" v="3469" actId="26606"/>
          <ac:picMkLst>
            <pc:docMk/>
            <pc:sldMk cId="238287491" sldId="272"/>
            <ac:picMk id="42" creationId="{78A9C91B-2D52-4CDD-9A28-7E7999049661}"/>
          </ac:picMkLst>
        </pc:picChg>
        <pc:picChg chg="add del">
          <ac:chgData name="Melissa Davies (1911024)" userId="04ef5a06-94d7-4517-bfee-ba34f7ae0e77" providerId="ADAL" clId="{9E06C858-0EF4-BF4E-83E5-C915408C9288}" dt="2020-05-05T14:04:25.161" v="3466" actId="26606"/>
          <ac:picMkLst>
            <pc:docMk/>
            <pc:sldMk cId="238287491" sldId="272"/>
            <ac:picMk id="44" creationId="{FFA3A12F-5692-48FF-8852-23B75FD62440}"/>
          </ac:picMkLst>
        </pc:picChg>
      </pc:sldChg>
      <pc:sldChg chg="addSp delSp modSp add mod setBg delAnim modAnim setClrOvrMap delDesignElem">
        <pc:chgData name="Melissa Davies (1911024)" userId="04ef5a06-94d7-4517-bfee-ba34f7ae0e77" providerId="ADAL" clId="{9E06C858-0EF4-BF4E-83E5-C915408C9288}" dt="2020-05-06T16:46:04.970" v="8448"/>
        <pc:sldMkLst>
          <pc:docMk/>
          <pc:sldMk cId="1165244112" sldId="273"/>
        </pc:sldMkLst>
        <pc:spChg chg="del mod">
          <ac:chgData name="Melissa Davies (1911024)" userId="04ef5a06-94d7-4517-bfee-ba34f7ae0e77" providerId="ADAL" clId="{9E06C858-0EF4-BF4E-83E5-C915408C9288}" dt="2020-05-05T14:17:51.832" v="3563" actId="478"/>
          <ac:spMkLst>
            <pc:docMk/>
            <pc:sldMk cId="1165244112" sldId="273"/>
            <ac:spMk id="2" creationId="{72A042BC-BBAC-4E47-8355-A5E39452B1AF}"/>
          </ac:spMkLst>
        </pc:spChg>
        <pc:spChg chg="del">
          <ac:chgData name="Melissa Davies (1911024)" userId="04ef5a06-94d7-4517-bfee-ba34f7ae0e77" providerId="ADAL" clId="{9E06C858-0EF4-BF4E-83E5-C915408C9288}" dt="2020-05-05T14:17:54.329" v="3564" actId="478"/>
          <ac:spMkLst>
            <pc:docMk/>
            <pc:sldMk cId="1165244112" sldId="273"/>
            <ac:spMk id="3" creationId="{4AD989A9-9377-354F-AEDC-264672A17505}"/>
          </ac:spMkLst>
        </pc:spChg>
        <pc:spChg chg="add del mod">
          <ac:chgData name="Melissa Davies (1911024)" userId="04ef5a06-94d7-4517-bfee-ba34f7ae0e77" providerId="ADAL" clId="{9E06C858-0EF4-BF4E-83E5-C915408C9288}" dt="2020-05-06T10:08:41.292" v="4910" actId="478"/>
          <ac:spMkLst>
            <pc:docMk/>
            <pc:sldMk cId="1165244112" sldId="273"/>
            <ac:spMk id="4" creationId="{13B8F4AB-1CCA-A64D-A8E5-AA2418579628}"/>
          </ac:spMkLst>
        </pc:spChg>
        <pc:spChg chg="add mod">
          <ac:chgData name="Melissa Davies (1911024)" userId="04ef5a06-94d7-4517-bfee-ba34f7ae0e77" providerId="ADAL" clId="{9E06C858-0EF4-BF4E-83E5-C915408C9288}" dt="2020-05-06T16:43:54.067" v="8343" actId="14100"/>
          <ac:spMkLst>
            <pc:docMk/>
            <pc:sldMk cId="1165244112" sldId="273"/>
            <ac:spMk id="5" creationId="{595DC996-21C2-2943-8311-7AE5F6E4A64F}"/>
          </ac:spMkLst>
        </pc:spChg>
        <pc:spChg chg="add mod">
          <ac:chgData name="Melissa Davies (1911024)" userId="04ef5a06-94d7-4517-bfee-ba34f7ae0e77" providerId="ADAL" clId="{9E06C858-0EF4-BF4E-83E5-C915408C9288}" dt="2020-05-06T15:00:56.959" v="7683" actId="1076"/>
          <ac:spMkLst>
            <pc:docMk/>
            <pc:sldMk cId="1165244112" sldId="273"/>
            <ac:spMk id="6" creationId="{378A36B7-4E66-A14C-9583-076DA446634C}"/>
          </ac:spMkLst>
        </pc:spChg>
        <pc:spChg chg="add del">
          <ac:chgData name="Melissa Davies (1911024)" userId="04ef5a06-94d7-4517-bfee-ba34f7ae0e77" providerId="ADAL" clId="{9E06C858-0EF4-BF4E-83E5-C915408C9288}" dt="2020-05-06T14:58:46.150" v="7654" actId="26606"/>
          <ac:spMkLst>
            <pc:docMk/>
            <pc:sldMk cId="1165244112" sldId="273"/>
            <ac:spMk id="8" creationId="{B4BAC1B2-6636-4CB3-8018-BAAE8A0456CC}"/>
          </ac:spMkLst>
        </pc:spChg>
        <pc:spChg chg="add del">
          <ac:chgData name="Melissa Davies (1911024)" userId="04ef5a06-94d7-4517-bfee-ba34f7ae0e77" providerId="ADAL" clId="{9E06C858-0EF4-BF4E-83E5-C915408C9288}" dt="2020-05-06T14:57:28.698" v="7630" actId="26606"/>
          <ac:spMkLst>
            <pc:docMk/>
            <pc:sldMk cId="1165244112" sldId="273"/>
            <ac:spMk id="10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6T14:58:39.801" v="7652" actId="26606"/>
          <ac:spMkLst>
            <pc:docMk/>
            <pc:sldMk cId="1165244112" sldId="273"/>
            <ac:spMk id="11" creationId="{B8B04C4B-AC68-4DAC-B6E9-4BA106EEA20B}"/>
          </ac:spMkLst>
        </pc:spChg>
        <pc:spChg chg="add del">
          <ac:chgData name="Melissa Davies (1911024)" userId="04ef5a06-94d7-4517-bfee-ba34f7ae0e77" providerId="ADAL" clId="{9E06C858-0EF4-BF4E-83E5-C915408C9288}" dt="2020-05-06T14:57:27.469" v="7626" actId="26606"/>
          <ac:spMkLst>
            <pc:docMk/>
            <pc:sldMk cId="1165244112" sldId="273"/>
            <ac:spMk id="12" creationId="{B4BAC1B2-6636-4CB3-8018-BAAE8A0456CC}"/>
          </ac:spMkLst>
        </pc:spChg>
        <pc:spChg chg="add del">
          <ac:chgData name="Melissa Davies (1911024)" userId="04ef5a06-94d7-4517-bfee-ba34f7ae0e77" providerId="ADAL" clId="{9E06C858-0EF4-BF4E-83E5-C915408C9288}" dt="2020-05-06T14:58:39.801" v="7652" actId="26606"/>
          <ac:spMkLst>
            <pc:docMk/>
            <pc:sldMk cId="1165244112" sldId="273"/>
            <ac:spMk id="13" creationId="{83B8F510-7BD8-444A-82C8-5DA7E5E2A19B}"/>
          </ac:spMkLst>
        </pc:spChg>
        <pc:spChg chg="add del">
          <ac:chgData name="Melissa Davies (1911024)" userId="04ef5a06-94d7-4517-bfee-ba34f7ae0e77" providerId="ADAL" clId="{9E06C858-0EF4-BF4E-83E5-C915408C9288}" dt="2020-05-06T14:57:27.469" v="7626" actId="26606"/>
          <ac:spMkLst>
            <pc:docMk/>
            <pc:sldMk cId="1165244112" sldId="273"/>
            <ac:spMk id="14" creationId="{99E51F2A-41B1-4159-8DCF-C9E46EDC595D}"/>
          </ac:spMkLst>
        </pc:spChg>
        <pc:spChg chg="add del">
          <ac:chgData name="Melissa Davies (1911024)" userId="04ef5a06-94d7-4517-bfee-ba34f7ae0e77" providerId="ADAL" clId="{9E06C858-0EF4-BF4E-83E5-C915408C9288}" dt="2020-05-06T14:58:39.801" v="7652" actId="26606"/>
          <ac:spMkLst>
            <pc:docMk/>
            <pc:sldMk cId="1165244112" sldId="273"/>
            <ac:spMk id="15" creationId="{760B9607-D73D-493B-848E-23B932717968}"/>
          </ac:spMkLst>
        </pc:spChg>
        <pc:spChg chg="add del">
          <ac:chgData name="Melissa Davies (1911024)" userId="04ef5a06-94d7-4517-bfee-ba34f7ae0e77" providerId="ADAL" clId="{9E06C858-0EF4-BF4E-83E5-C915408C9288}" dt="2020-05-06T14:57:35.475" v="7638" actId="26606"/>
          <ac:spMkLst>
            <pc:docMk/>
            <pc:sldMk cId="1165244112" sldId="273"/>
            <ac:spMk id="26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6T14:58:46.150" v="7654" actId="26606"/>
          <ac:spMkLst>
            <pc:docMk/>
            <pc:sldMk cId="1165244112" sldId="273"/>
            <ac:spMk id="29" creationId="{99E51F2A-41B1-4159-8DCF-C9E46EDC595D}"/>
          </ac:spMkLst>
        </pc:spChg>
        <pc:spChg chg="add del">
          <ac:chgData name="Melissa Davies (1911024)" userId="04ef5a06-94d7-4517-bfee-ba34f7ae0e77" providerId="ADAL" clId="{9E06C858-0EF4-BF4E-83E5-C915408C9288}" dt="2020-05-06T14:57:31.340" v="7632" actId="26606"/>
          <ac:spMkLst>
            <pc:docMk/>
            <pc:sldMk cId="1165244112" sldId="273"/>
            <ac:spMk id="42" creationId="{AA4E6AA2-BEA6-4D9C-940A-56C57341D1C4}"/>
          </ac:spMkLst>
        </pc:spChg>
        <pc:spChg chg="add del">
          <ac:chgData name="Melissa Davies (1911024)" userId="04ef5a06-94d7-4517-bfee-ba34f7ae0e77" providerId="ADAL" clId="{9E06C858-0EF4-BF4E-83E5-C915408C9288}" dt="2020-05-06T14:57:27.469" v="7626" actId="26606"/>
          <ac:spMkLst>
            <pc:docMk/>
            <pc:sldMk cId="1165244112" sldId="273"/>
            <ac:spMk id="44" creationId="{FE8CCA1D-3EED-438C-8DF2-1F365B6F1CC5}"/>
          </ac:spMkLst>
        </pc:spChg>
        <pc:spChg chg="add del">
          <ac:chgData name="Melissa Davies (1911024)" userId="04ef5a06-94d7-4517-bfee-ba34f7ae0e77" providerId="ADAL" clId="{9E06C858-0EF4-BF4E-83E5-C915408C9288}" dt="2020-05-06T14:57:27.469" v="7626" actId="26606"/>
          <ac:spMkLst>
            <pc:docMk/>
            <pc:sldMk cId="1165244112" sldId="273"/>
            <ac:spMk id="46" creationId="{32D9B158-7DEE-41F9-AC1A-4F746D42820B}"/>
          </ac:spMkLst>
        </pc:spChg>
        <pc:spChg chg="add del">
          <ac:chgData name="Melissa Davies (1911024)" userId="04ef5a06-94d7-4517-bfee-ba34f7ae0e77" providerId="ADAL" clId="{9E06C858-0EF4-BF4E-83E5-C915408C9288}" dt="2020-05-06T14:57:27.967" v="7628" actId="26606"/>
          <ac:spMkLst>
            <pc:docMk/>
            <pc:sldMk cId="1165244112" sldId="273"/>
            <ac:spMk id="48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6T14:57:27.967" v="7628" actId="26606"/>
          <ac:spMkLst>
            <pc:docMk/>
            <pc:sldMk cId="1165244112" sldId="273"/>
            <ac:spMk id="49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6T14:57:27.967" v="7628" actId="26606"/>
          <ac:spMkLst>
            <pc:docMk/>
            <pc:sldMk cId="1165244112" sldId="273"/>
            <ac:spMk id="50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6T14:57:28.698" v="7630" actId="26606"/>
          <ac:spMkLst>
            <pc:docMk/>
            <pc:sldMk cId="1165244112" sldId="273"/>
            <ac:spMk id="53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6T14:57:28.698" v="7630" actId="26606"/>
          <ac:spMkLst>
            <pc:docMk/>
            <pc:sldMk cId="1165244112" sldId="273"/>
            <ac:spMk id="54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6T14:57:31.340" v="7632" actId="26606"/>
          <ac:spMkLst>
            <pc:docMk/>
            <pc:sldMk cId="1165244112" sldId="273"/>
            <ac:spMk id="56" creationId="{A922CC7D-9AB0-495B-8AEC-81B7CDEE1AC0}"/>
          </ac:spMkLst>
        </pc:spChg>
        <pc:spChg chg="add del">
          <ac:chgData name="Melissa Davies (1911024)" userId="04ef5a06-94d7-4517-bfee-ba34f7ae0e77" providerId="ADAL" clId="{9E06C858-0EF4-BF4E-83E5-C915408C9288}" dt="2020-05-06T14:58:46.150" v="7654" actId="26606"/>
          <ac:spMkLst>
            <pc:docMk/>
            <pc:sldMk cId="1165244112" sldId="273"/>
            <ac:spMk id="59" creationId="{FE8CCA1D-3EED-438C-8DF2-1F365B6F1CC5}"/>
          </ac:spMkLst>
        </pc:spChg>
        <pc:spChg chg="add del">
          <ac:chgData name="Melissa Davies (1911024)" userId="04ef5a06-94d7-4517-bfee-ba34f7ae0e77" providerId="ADAL" clId="{9E06C858-0EF4-BF4E-83E5-C915408C9288}" dt="2020-05-06T14:57:31.340" v="7632" actId="26606"/>
          <ac:spMkLst>
            <pc:docMk/>
            <pc:sldMk cId="1165244112" sldId="273"/>
            <ac:spMk id="61" creationId="{ED642ED3-CFED-4142-8502-CCC199447083}"/>
          </ac:spMkLst>
        </pc:spChg>
        <pc:spChg chg="add del">
          <ac:chgData name="Melissa Davies (1911024)" userId="04ef5a06-94d7-4517-bfee-ba34f7ae0e77" providerId="ADAL" clId="{9E06C858-0EF4-BF4E-83E5-C915408C9288}" dt="2020-05-06T14:58:46.150" v="7654" actId="26606"/>
          <ac:spMkLst>
            <pc:docMk/>
            <pc:sldMk cId="1165244112" sldId="273"/>
            <ac:spMk id="62" creationId="{32D9B158-7DEE-41F9-AC1A-4F746D42820B}"/>
          </ac:spMkLst>
        </pc:spChg>
        <pc:spChg chg="add del">
          <ac:chgData name="Melissa Davies (1911024)" userId="04ef5a06-94d7-4517-bfee-ba34f7ae0e77" providerId="ADAL" clId="{9E06C858-0EF4-BF4E-83E5-C915408C9288}" dt="2020-05-06T14:57:33.030" v="7634" actId="26606"/>
          <ac:spMkLst>
            <pc:docMk/>
            <pc:sldMk cId="1165244112" sldId="273"/>
            <ac:spMk id="63" creationId="{FEFA6F95-15B7-4307-9819-D56336B8514B}"/>
          </ac:spMkLst>
        </pc:spChg>
        <pc:spChg chg="add del">
          <ac:chgData name="Melissa Davies (1911024)" userId="04ef5a06-94d7-4517-bfee-ba34f7ae0e77" providerId="ADAL" clId="{9E06C858-0EF4-BF4E-83E5-C915408C9288}" dt="2020-05-06T14:57:33.030" v="7634" actId="26606"/>
          <ac:spMkLst>
            <pc:docMk/>
            <pc:sldMk cId="1165244112" sldId="273"/>
            <ac:spMk id="64" creationId="{BFD9B651-1A2F-48FE-8995-2A7C3612BEDF}"/>
          </ac:spMkLst>
        </pc:spChg>
        <pc:spChg chg="add del">
          <ac:chgData name="Melissa Davies (1911024)" userId="04ef5a06-94d7-4517-bfee-ba34f7ae0e77" providerId="ADAL" clId="{9E06C858-0EF4-BF4E-83E5-C915408C9288}" dt="2020-05-06T14:57:33.030" v="7634" actId="26606"/>
          <ac:spMkLst>
            <pc:docMk/>
            <pc:sldMk cId="1165244112" sldId="273"/>
            <ac:spMk id="65" creationId="{FB55866A-45B7-4F1B-B808-F5FDAE93618C}"/>
          </ac:spMkLst>
        </pc:spChg>
        <pc:spChg chg="add del">
          <ac:chgData name="Melissa Davies (1911024)" userId="04ef5a06-94d7-4517-bfee-ba34f7ae0e77" providerId="ADAL" clId="{9E06C858-0EF4-BF4E-83E5-C915408C9288}" dt="2020-05-06T14:58:46.624" v="7656" actId="26606"/>
          <ac:spMkLst>
            <pc:docMk/>
            <pc:sldMk cId="1165244112" sldId="273"/>
            <ac:spMk id="67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6T14:57:34.028" v="7636" actId="26606"/>
          <ac:spMkLst>
            <pc:docMk/>
            <pc:sldMk cId="1165244112" sldId="273"/>
            <ac:spMk id="68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4:57:34.028" v="7636" actId="26606"/>
          <ac:spMkLst>
            <pc:docMk/>
            <pc:sldMk cId="1165244112" sldId="273"/>
            <ac:spMk id="69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6T14:58:46.624" v="7656" actId="26606"/>
          <ac:spMkLst>
            <pc:docMk/>
            <pc:sldMk cId="1165244112" sldId="273"/>
            <ac:spMk id="71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6T14:57:35.475" v="7638" actId="26606"/>
          <ac:spMkLst>
            <pc:docMk/>
            <pc:sldMk cId="1165244112" sldId="273"/>
            <ac:spMk id="72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4:58:46.624" v="7656" actId="26606"/>
          <ac:spMkLst>
            <pc:docMk/>
            <pc:sldMk cId="1165244112" sldId="273"/>
            <ac:spMk id="74" creationId="{E3336A73-1C9B-4BAA-A893-AD3C79E66607}"/>
          </ac:spMkLst>
        </pc:spChg>
        <pc:spChg chg="add mod">
          <ac:chgData name="Melissa Davies (1911024)" userId="04ef5a06-94d7-4517-bfee-ba34f7ae0e77" providerId="ADAL" clId="{9E06C858-0EF4-BF4E-83E5-C915408C9288}" dt="2020-05-06T15:01:01.928" v="7684" actId="1076"/>
          <ac:spMkLst>
            <pc:docMk/>
            <pc:sldMk cId="1165244112" sldId="273"/>
            <ac:spMk id="76" creationId="{416B8924-C2A4-D247-82E2-EEC159DC716B}"/>
          </ac:spMkLst>
        </pc:spChg>
        <pc:spChg chg="add del">
          <ac:chgData name="Melissa Davies (1911024)" userId="04ef5a06-94d7-4517-bfee-ba34f7ae0e77" providerId="ADAL" clId="{9E06C858-0EF4-BF4E-83E5-C915408C9288}" dt="2020-05-06T14:57:35.664" v="7640" actId="26606"/>
          <ac:spMkLst>
            <pc:docMk/>
            <pc:sldMk cId="1165244112" sldId="273"/>
            <ac:spMk id="77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4:57:35.664" v="7640" actId="26606"/>
          <ac:spMkLst>
            <pc:docMk/>
            <pc:sldMk cId="1165244112" sldId="273"/>
            <ac:spMk id="78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6T14:58:47.485" v="7658" actId="26606"/>
          <ac:spMkLst>
            <pc:docMk/>
            <pc:sldMk cId="1165244112" sldId="273"/>
            <ac:spMk id="8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4:57:35.823" v="7642" actId="26606"/>
          <ac:spMkLst>
            <pc:docMk/>
            <pc:sldMk cId="1165244112" sldId="273"/>
            <ac:spMk id="81" creationId="{FEFA6F95-15B7-4307-9819-D56336B8514B}"/>
          </ac:spMkLst>
        </pc:spChg>
        <pc:spChg chg="add del">
          <ac:chgData name="Melissa Davies (1911024)" userId="04ef5a06-94d7-4517-bfee-ba34f7ae0e77" providerId="ADAL" clId="{9E06C858-0EF4-BF4E-83E5-C915408C9288}" dt="2020-05-06T14:57:35.823" v="7642" actId="26606"/>
          <ac:spMkLst>
            <pc:docMk/>
            <pc:sldMk cId="1165244112" sldId="273"/>
            <ac:spMk id="82" creationId="{BFD9B651-1A2F-48FE-8995-2A7C3612BEDF}"/>
          </ac:spMkLst>
        </pc:spChg>
        <pc:spChg chg="add del">
          <ac:chgData name="Melissa Davies (1911024)" userId="04ef5a06-94d7-4517-bfee-ba34f7ae0e77" providerId="ADAL" clId="{9E06C858-0EF4-BF4E-83E5-C915408C9288}" dt="2020-05-06T14:57:35.823" v="7642" actId="26606"/>
          <ac:spMkLst>
            <pc:docMk/>
            <pc:sldMk cId="1165244112" sldId="273"/>
            <ac:spMk id="83" creationId="{FB55866A-45B7-4F1B-B808-F5FDAE93618C}"/>
          </ac:spMkLst>
        </pc:spChg>
        <pc:spChg chg="add del">
          <ac:chgData name="Melissa Davies (1911024)" userId="04ef5a06-94d7-4517-bfee-ba34f7ae0e77" providerId="ADAL" clId="{9E06C858-0EF4-BF4E-83E5-C915408C9288}" dt="2020-05-06T14:58:47.485" v="7658" actId="26606"/>
          <ac:spMkLst>
            <pc:docMk/>
            <pc:sldMk cId="1165244112" sldId="273"/>
            <ac:spMk id="85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6T14:57:35.991" v="7644" actId="26606"/>
          <ac:spMkLst>
            <pc:docMk/>
            <pc:sldMk cId="1165244112" sldId="273"/>
            <ac:spMk id="86" creationId="{A922CC7D-9AB0-495B-8AEC-81B7CDEE1AC0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165244112" sldId="273"/>
            <ac:spMk id="91" creationId="{A922CC7D-9AB0-495B-8AEC-81B7CDEE1AC0}"/>
          </ac:spMkLst>
        </pc:spChg>
        <pc:spChg chg="add del">
          <ac:chgData name="Melissa Davies (1911024)" userId="04ef5a06-94d7-4517-bfee-ba34f7ae0e77" providerId="ADAL" clId="{9E06C858-0EF4-BF4E-83E5-C915408C9288}" dt="2020-05-06T14:57:35.991" v="7644" actId="26606"/>
          <ac:spMkLst>
            <pc:docMk/>
            <pc:sldMk cId="1165244112" sldId="273"/>
            <ac:spMk id="92" creationId="{AA4E6AA2-BEA6-4D9C-940A-56C57341D1C4}"/>
          </ac:spMkLst>
        </pc:spChg>
        <pc:spChg chg="add del">
          <ac:chgData name="Melissa Davies (1911024)" userId="04ef5a06-94d7-4517-bfee-ba34f7ae0e77" providerId="ADAL" clId="{9E06C858-0EF4-BF4E-83E5-C915408C9288}" dt="2020-05-06T14:57:35.991" v="7644" actId="26606"/>
          <ac:spMkLst>
            <pc:docMk/>
            <pc:sldMk cId="1165244112" sldId="273"/>
            <ac:spMk id="94" creationId="{ED642ED3-CFED-4142-8502-CCC199447083}"/>
          </ac:spMkLst>
        </pc:spChg>
        <pc:spChg chg="add del">
          <ac:chgData name="Melissa Davies (1911024)" userId="04ef5a06-94d7-4517-bfee-ba34f7ae0e77" providerId="ADAL" clId="{9E06C858-0EF4-BF4E-83E5-C915408C9288}" dt="2020-05-06T14:57:37.136" v="7646" actId="26606"/>
          <ac:spMkLst>
            <pc:docMk/>
            <pc:sldMk cId="1165244112" sldId="273"/>
            <ac:spMk id="96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6T14:57:37.136" v="7646" actId="26606"/>
          <ac:spMkLst>
            <pc:docMk/>
            <pc:sldMk cId="1165244112" sldId="273"/>
            <ac:spMk id="97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6T14:57:37.136" v="7646" actId="26606"/>
          <ac:spMkLst>
            <pc:docMk/>
            <pc:sldMk cId="1165244112" sldId="273"/>
            <ac:spMk id="98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6T14:57:37.693" v="7648" actId="26606"/>
          <ac:spMkLst>
            <pc:docMk/>
            <pc:sldMk cId="1165244112" sldId="273"/>
            <ac:spMk id="100" creationId="{25F129D9-8F3D-4302-AB5D-DE987A6B127A}"/>
          </ac:spMkLst>
        </pc:spChg>
        <pc:spChg chg="add del">
          <ac:chgData name="Melissa Davies (1911024)" userId="04ef5a06-94d7-4517-bfee-ba34f7ae0e77" providerId="ADAL" clId="{9E06C858-0EF4-BF4E-83E5-C915408C9288}" dt="2020-05-06T14:57:37.693" v="7648" actId="26606"/>
          <ac:spMkLst>
            <pc:docMk/>
            <pc:sldMk cId="1165244112" sldId="273"/>
            <ac:spMk id="101" creationId="{1F4A57F6-BEF1-4CA6-A0F1-3A01F6AB48EE}"/>
          </ac:spMkLst>
        </pc:spChg>
        <pc:spChg chg="add del">
          <ac:chgData name="Melissa Davies (1911024)" userId="04ef5a06-94d7-4517-bfee-ba34f7ae0e77" providerId="ADAL" clId="{9E06C858-0EF4-BF4E-83E5-C915408C9288}" dt="2020-05-06T14:57:37.693" v="7648" actId="26606"/>
          <ac:spMkLst>
            <pc:docMk/>
            <pc:sldMk cId="1165244112" sldId="273"/>
            <ac:spMk id="102" creationId="{E3336A73-1C9B-4BAA-A893-AD3C79E66607}"/>
          </ac:spMkLst>
        </pc:spChg>
        <pc:spChg chg="add del">
          <ac:chgData name="Melissa Davies (1911024)" userId="04ef5a06-94d7-4517-bfee-ba34f7ae0e77" providerId="ADAL" clId="{9E06C858-0EF4-BF4E-83E5-C915408C9288}" dt="2020-05-06T14:57:37.900" v="7650" actId="26606"/>
          <ac:spMkLst>
            <pc:docMk/>
            <pc:sldMk cId="1165244112" sldId="273"/>
            <ac:spMk id="105" creationId="{B4BAC1B2-6636-4CB3-8018-BAAE8A0456CC}"/>
          </ac:spMkLst>
        </pc:spChg>
        <pc:spChg chg="add del">
          <ac:chgData name="Melissa Davies (1911024)" userId="04ef5a06-94d7-4517-bfee-ba34f7ae0e77" providerId="ADAL" clId="{9E06C858-0EF4-BF4E-83E5-C915408C9288}" dt="2020-05-06T14:57:37.900" v="7650" actId="26606"/>
          <ac:spMkLst>
            <pc:docMk/>
            <pc:sldMk cId="1165244112" sldId="273"/>
            <ac:spMk id="106" creationId="{99E51F2A-41B1-4159-8DCF-C9E46EDC595D}"/>
          </ac:spMkLst>
        </pc:spChg>
        <pc:spChg chg="add del">
          <ac:chgData name="Melissa Davies (1911024)" userId="04ef5a06-94d7-4517-bfee-ba34f7ae0e77" providerId="ADAL" clId="{9E06C858-0EF4-BF4E-83E5-C915408C9288}" dt="2020-05-06T14:57:37.900" v="7650" actId="26606"/>
          <ac:spMkLst>
            <pc:docMk/>
            <pc:sldMk cId="1165244112" sldId="273"/>
            <ac:spMk id="113" creationId="{FE8CCA1D-3EED-438C-8DF2-1F365B6F1CC5}"/>
          </ac:spMkLst>
        </pc:spChg>
        <pc:spChg chg="add del">
          <ac:chgData name="Melissa Davies (1911024)" userId="04ef5a06-94d7-4517-bfee-ba34f7ae0e77" providerId="ADAL" clId="{9E06C858-0EF4-BF4E-83E5-C915408C9288}" dt="2020-05-06T14:57:37.900" v="7650" actId="26606"/>
          <ac:spMkLst>
            <pc:docMk/>
            <pc:sldMk cId="1165244112" sldId="273"/>
            <ac:spMk id="114" creationId="{32D9B158-7DEE-41F9-AC1A-4F746D42820B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165244112" sldId="273"/>
            <ac:spMk id="116" creationId="{AA4E6AA2-BEA6-4D9C-940A-56C57341D1C4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165244112" sldId="273"/>
            <ac:spMk id="118" creationId="{ED642ED3-CFED-4142-8502-CCC199447083}"/>
          </ac:spMkLst>
        </pc:spChg>
        <pc:spChg chg="add mod">
          <ac:chgData name="Melissa Davies (1911024)" userId="04ef5a06-94d7-4517-bfee-ba34f7ae0e77" providerId="ADAL" clId="{9E06C858-0EF4-BF4E-83E5-C915408C9288}" dt="2020-05-06T16:44:15.247" v="8346" actId="1076"/>
          <ac:spMkLst>
            <pc:docMk/>
            <pc:sldMk cId="1165244112" sldId="273"/>
            <ac:spMk id="119" creationId="{1C48F762-9161-8949-AD04-F502E64A5454}"/>
          </ac:spMkLst>
        </pc:spChg>
        <pc:spChg chg="add mod">
          <ac:chgData name="Melissa Davies (1911024)" userId="04ef5a06-94d7-4517-bfee-ba34f7ae0e77" providerId="ADAL" clId="{9E06C858-0EF4-BF4E-83E5-C915408C9288}" dt="2020-05-06T16:44:18.958" v="8347" actId="1076"/>
          <ac:spMkLst>
            <pc:docMk/>
            <pc:sldMk cId="1165244112" sldId="273"/>
            <ac:spMk id="120" creationId="{A80A696F-B10D-0A49-9B87-A8B36D58B85A}"/>
          </ac:spMkLst>
        </pc:spChg>
        <pc:spChg chg="add mod">
          <ac:chgData name="Melissa Davies (1911024)" userId="04ef5a06-94d7-4517-bfee-ba34f7ae0e77" providerId="ADAL" clId="{9E06C858-0EF4-BF4E-83E5-C915408C9288}" dt="2020-05-06T16:44:23.926" v="8348" actId="1076"/>
          <ac:spMkLst>
            <pc:docMk/>
            <pc:sldMk cId="1165244112" sldId="273"/>
            <ac:spMk id="121" creationId="{0292D42A-644C-CA4D-89F8-B137F58EF642}"/>
          </ac:spMkLst>
        </pc:spChg>
        <pc:spChg chg="add mod">
          <ac:chgData name="Melissa Davies (1911024)" userId="04ef5a06-94d7-4517-bfee-ba34f7ae0e77" providerId="ADAL" clId="{9E06C858-0EF4-BF4E-83E5-C915408C9288}" dt="2020-05-06T16:44:28.073" v="8349" actId="1076"/>
          <ac:spMkLst>
            <pc:docMk/>
            <pc:sldMk cId="1165244112" sldId="273"/>
            <ac:spMk id="122" creationId="{247FD4C9-4781-0E48-A23E-E51ABC8F64C8}"/>
          </ac:spMkLst>
        </pc:spChg>
        <pc:spChg chg="add mod">
          <ac:chgData name="Melissa Davies (1911024)" userId="04ef5a06-94d7-4517-bfee-ba34f7ae0e77" providerId="ADAL" clId="{9E06C858-0EF4-BF4E-83E5-C915408C9288}" dt="2020-05-06T16:44:31.978" v="8350" actId="1076"/>
          <ac:spMkLst>
            <pc:docMk/>
            <pc:sldMk cId="1165244112" sldId="273"/>
            <ac:spMk id="123" creationId="{1520D48C-A801-FF4D-AE79-2C8FD482FE7E}"/>
          </ac:spMkLst>
        </pc:spChg>
        <pc:spChg chg="add mod">
          <ac:chgData name="Melissa Davies (1911024)" userId="04ef5a06-94d7-4517-bfee-ba34f7ae0e77" providerId="ADAL" clId="{9E06C858-0EF4-BF4E-83E5-C915408C9288}" dt="2020-05-06T16:44:34.638" v="8351" actId="1076"/>
          <ac:spMkLst>
            <pc:docMk/>
            <pc:sldMk cId="1165244112" sldId="273"/>
            <ac:spMk id="124" creationId="{103C1643-2FF5-B947-A007-C07346E607C0}"/>
          </ac:spMkLst>
        </pc:spChg>
        <pc:spChg chg="add mod">
          <ac:chgData name="Melissa Davies (1911024)" userId="04ef5a06-94d7-4517-bfee-ba34f7ae0e77" providerId="ADAL" clId="{9E06C858-0EF4-BF4E-83E5-C915408C9288}" dt="2020-05-06T16:44:43.936" v="8352" actId="1076"/>
          <ac:spMkLst>
            <pc:docMk/>
            <pc:sldMk cId="1165244112" sldId="273"/>
            <ac:spMk id="125" creationId="{A7FD4D46-5DDC-4D47-9640-27658FB25351}"/>
          </ac:spMkLst>
        </pc:spChg>
        <pc:spChg chg="add mod">
          <ac:chgData name="Melissa Davies (1911024)" userId="04ef5a06-94d7-4517-bfee-ba34f7ae0e77" providerId="ADAL" clId="{9E06C858-0EF4-BF4E-83E5-C915408C9288}" dt="2020-05-06T16:44:49.341" v="8353" actId="1076"/>
          <ac:spMkLst>
            <pc:docMk/>
            <pc:sldMk cId="1165244112" sldId="273"/>
            <ac:spMk id="126" creationId="{7B51BE90-0612-8442-97D2-3FE05242A291}"/>
          </ac:spMkLst>
        </pc:spChg>
        <pc:spChg chg="add mod">
          <ac:chgData name="Melissa Davies (1911024)" userId="04ef5a06-94d7-4517-bfee-ba34f7ae0e77" providerId="ADAL" clId="{9E06C858-0EF4-BF4E-83E5-C915408C9288}" dt="2020-05-06T15:06:01.608" v="7820" actId="1076"/>
          <ac:spMkLst>
            <pc:docMk/>
            <pc:sldMk cId="1165244112" sldId="273"/>
            <ac:spMk id="127" creationId="{8091DB40-5C77-C54D-B528-53B91FFF25A5}"/>
          </ac:spMkLst>
        </pc:spChg>
        <pc:spChg chg="add mod">
          <ac:chgData name="Melissa Davies (1911024)" userId="04ef5a06-94d7-4517-bfee-ba34f7ae0e77" providerId="ADAL" clId="{9E06C858-0EF4-BF4E-83E5-C915408C9288}" dt="2020-05-06T16:46:01.279" v="8447" actId="1076"/>
          <ac:spMkLst>
            <pc:docMk/>
            <pc:sldMk cId="1165244112" sldId="273"/>
            <ac:spMk id="128" creationId="{AAB21758-1D85-624D-88A9-B218DE2E1528}"/>
          </ac:spMkLst>
        </pc:spChg>
        <pc:grpChg chg="add del">
          <ac:chgData name="Melissa Davies (1911024)" userId="04ef5a06-94d7-4517-bfee-ba34f7ae0e77" providerId="ADAL" clId="{9E06C858-0EF4-BF4E-83E5-C915408C9288}" dt="2020-05-06T14:57:27.469" v="7626" actId="26606"/>
          <ac:grpSpMkLst>
            <pc:docMk/>
            <pc:sldMk cId="1165244112" sldId="273"/>
            <ac:grpSpMk id="16" creationId="{4868BDA6-98C8-4E7B-8A59-1162BE9390A7}"/>
          </ac:grpSpMkLst>
        </pc:grpChg>
        <pc:grpChg chg="add del">
          <ac:chgData name="Melissa Davies (1911024)" userId="04ef5a06-94d7-4517-bfee-ba34f7ae0e77" providerId="ADAL" clId="{9E06C858-0EF4-BF4E-83E5-C915408C9288}" dt="2020-05-06T14:57:31.340" v="7632" actId="26606"/>
          <ac:grpSpMkLst>
            <pc:docMk/>
            <pc:sldMk cId="1165244112" sldId="273"/>
            <ac:grpSpMk id="28" creationId="{84A5389E-FAF0-49F8-B7DE-5DB1D39A4380}"/>
          </ac:grpSpMkLst>
        </pc:grpChg>
        <pc:grpChg chg="add del">
          <ac:chgData name="Melissa Davies (1911024)" userId="04ef5a06-94d7-4517-bfee-ba34f7ae0e77" providerId="ADAL" clId="{9E06C858-0EF4-BF4E-83E5-C915408C9288}" dt="2020-05-06T14:57:27.469" v="7626" actId="26606"/>
          <ac:grpSpMkLst>
            <pc:docMk/>
            <pc:sldMk cId="1165244112" sldId="273"/>
            <ac:grpSpMk id="30" creationId="{12B2B893-BDFC-47A3-A8C8-B3351994BF99}"/>
          </ac:grpSpMkLst>
        </pc:grpChg>
        <pc:grpChg chg="add del">
          <ac:chgData name="Melissa Davies (1911024)" userId="04ef5a06-94d7-4517-bfee-ba34f7ae0e77" providerId="ADAL" clId="{9E06C858-0EF4-BF4E-83E5-C915408C9288}" dt="2020-05-06T14:58:46.150" v="7654" actId="26606"/>
          <ac:grpSpMkLst>
            <pc:docMk/>
            <pc:sldMk cId="1165244112" sldId="273"/>
            <ac:grpSpMk id="43" creationId="{4868BDA6-98C8-4E7B-8A59-1162BE9390A7}"/>
          </ac:grpSpMkLst>
        </pc:grpChg>
        <pc:grpChg chg="add del">
          <ac:chgData name="Melissa Davies (1911024)" userId="04ef5a06-94d7-4517-bfee-ba34f7ae0e77" providerId="ADAL" clId="{9E06C858-0EF4-BF4E-83E5-C915408C9288}" dt="2020-05-06T14:58:46.150" v="7654" actId="26606"/>
          <ac:grpSpMkLst>
            <pc:docMk/>
            <pc:sldMk cId="1165244112" sldId="273"/>
            <ac:grpSpMk id="52" creationId="{12B2B893-BDFC-47A3-A8C8-B3351994BF99}"/>
          </ac:grpSpMkLst>
        </pc:grpChg>
        <pc:grpChg chg="add del">
          <ac:chgData name="Melissa Davies (1911024)" userId="04ef5a06-94d7-4517-bfee-ba34f7ae0e77" providerId="ADAL" clId="{9E06C858-0EF4-BF4E-83E5-C915408C9288}" dt="2020-05-06T14:57:31.340" v="7632" actId="26606"/>
          <ac:grpSpMkLst>
            <pc:docMk/>
            <pc:sldMk cId="1165244112" sldId="273"/>
            <ac:grpSpMk id="57" creationId="{001EF6D3-851E-4B24-A9CD-D38CA18A5B9F}"/>
          </ac:grpSpMkLst>
        </pc:grpChg>
        <pc:grpChg chg="add del">
          <ac:chgData name="Melissa Davies (1911024)" userId="04ef5a06-94d7-4517-bfee-ba34f7ae0e77" providerId="ADAL" clId="{9E06C858-0EF4-BF4E-83E5-C915408C9288}" dt="2020-05-06T14:57:35.475" v="7638" actId="26606"/>
          <ac:grpSpMkLst>
            <pc:docMk/>
            <pc:sldMk cId="1165244112" sldId="273"/>
            <ac:grpSpMk id="73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6T14:57:35.991" v="7644" actId="26606"/>
          <ac:grpSpMkLst>
            <pc:docMk/>
            <pc:sldMk cId="1165244112" sldId="273"/>
            <ac:grpSpMk id="87" creationId="{001EF6D3-851E-4B24-A9CD-D38CA18A5B9F}"/>
          </ac:grpSpMkLst>
        </pc:grpChg>
        <pc:grpChg chg="add del">
          <ac:chgData name="Melissa Davies (1911024)" userId="04ef5a06-94d7-4517-bfee-ba34f7ae0e77" providerId="ADAL" clId="{9E06C858-0EF4-BF4E-83E5-C915408C9288}" dt="2020-05-06T14:57:35.991" v="7644" actId="26606"/>
          <ac:grpSpMkLst>
            <pc:docMk/>
            <pc:sldMk cId="1165244112" sldId="273"/>
            <ac:grpSpMk id="90" creationId="{84A5389E-FAF0-49F8-B7DE-5DB1D39A4380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1165244112" sldId="273"/>
            <ac:grpSpMk id="95" creationId="{001EF6D3-851E-4B24-A9CD-D38CA18A5B9F}"/>
          </ac:grpSpMkLst>
        </pc:grpChg>
        <pc:grpChg chg="add del">
          <ac:chgData name="Melissa Davies (1911024)" userId="04ef5a06-94d7-4517-bfee-ba34f7ae0e77" providerId="ADAL" clId="{9E06C858-0EF4-BF4E-83E5-C915408C9288}" dt="2020-05-06T14:57:37.900" v="7650" actId="26606"/>
          <ac:grpSpMkLst>
            <pc:docMk/>
            <pc:sldMk cId="1165244112" sldId="273"/>
            <ac:grpSpMk id="107" creationId="{4868BDA6-98C8-4E7B-8A59-1162BE9390A7}"/>
          </ac:grpSpMkLst>
        </pc:grpChg>
        <pc:grpChg chg="add del">
          <ac:chgData name="Melissa Davies (1911024)" userId="04ef5a06-94d7-4517-bfee-ba34f7ae0e77" providerId="ADAL" clId="{9E06C858-0EF4-BF4E-83E5-C915408C9288}" dt="2020-05-06T15:09:42.075" v="7835"/>
          <ac:grpSpMkLst>
            <pc:docMk/>
            <pc:sldMk cId="1165244112" sldId="273"/>
            <ac:grpSpMk id="109" creationId="{84A5389E-FAF0-49F8-B7DE-5DB1D39A4380}"/>
          </ac:grpSpMkLst>
        </pc:grpChg>
        <pc:grpChg chg="add del">
          <ac:chgData name="Melissa Davies (1911024)" userId="04ef5a06-94d7-4517-bfee-ba34f7ae0e77" providerId="ADAL" clId="{9E06C858-0EF4-BF4E-83E5-C915408C9288}" dt="2020-05-06T14:57:37.900" v="7650" actId="26606"/>
          <ac:grpSpMkLst>
            <pc:docMk/>
            <pc:sldMk cId="1165244112" sldId="273"/>
            <ac:grpSpMk id="110" creationId="{12B2B893-BDFC-47A3-A8C8-B3351994BF99}"/>
          </ac:grpSpMkLst>
        </pc:grpChg>
        <pc:picChg chg="add del">
          <ac:chgData name="Melissa Davies (1911024)" userId="04ef5a06-94d7-4517-bfee-ba34f7ae0e77" providerId="ADAL" clId="{9E06C858-0EF4-BF4E-83E5-C915408C9288}" dt="2020-05-06T14:58:39.801" v="7652" actId="26606"/>
          <ac:picMkLst>
            <pc:docMk/>
            <pc:sldMk cId="1165244112" sldId="273"/>
            <ac:picMk id="7" creationId="{1CF7920E-1464-4B25-A76A-09A8DA1AAA63}"/>
          </ac:picMkLst>
        </pc:picChg>
        <pc:picChg chg="add del">
          <ac:chgData name="Melissa Davies (1911024)" userId="04ef5a06-94d7-4517-bfee-ba34f7ae0e77" providerId="ADAL" clId="{9E06C858-0EF4-BF4E-83E5-C915408C9288}" dt="2020-05-06T14:57:27.469" v="7626" actId="26606"/>
          <ac:picMkLst>
            <pc:docMk/>
            <pc:sldMk cId="1165244112" sldId="273"/>
            <ac:picMk id="9" creationId="{988D67D5-98D5-4935-AB5F-E81E07B99D2A}"/>
          </ac:picMkLst>
        </pc:picChg>
        <pc:picChg chg="add del">
          <ac:chgData name="Melissa Davies (1911024)" userId="04ef5a06-94d7-4517-bfee-ba34f7ae0e77" providerId="ADAL" clId="{9E06C858-0EF4-BF4E-83E5-C915408C9288}" dt="2020-05-06T14:57:27.967" v="7628" actId="26606"/>
          <ac:picMkLst>
            <pc:docMk/>
            <pc:sldMk cId="1165244112" sldId="273"/>
            <ac:picMk id="51" creationId="{B083B54C-430A-42C9-93BC-161F7EDFEEFF}"/>
          </ac:picMkLst>
        </pc:picChg>
        <pc:picChg chg="add del">
          <ac:chgData name="Melissa Davies (1911024)" userId="04ef5a06-94d7-4517-bfee-ba34f7ae0e77" providerId="ADAL" clId="{9E06C858-0EF4-BF4E-83E5-C915408C9288}" dt="2020-05-06T14:58:46.150" v="7654" actId="26606"/>
          <ac:picMkLst>
            <pc:docMk/>
            <pc:sldMk cId="1165244112" sldId="273"/>
            <ac:picMk id="58" creationId="{1DA11F78-FE7D-4F42-A917-D3A211F15C70}"/>
          </ac:picMkLst>
        </pc:picChg>
        <pc:picChg chg="add del">
          <ac:chgData name="Melissa Davies (1911024)" userId="04ef5a06-94d7-4517-bfee-ba34f7ae0e77" providerId="ADAL" clId="{9E06C858-0EF4-BF4E-83E5-C915408C9288}" dt="2020-05-06T14:57:31.340" v="7632" actId="26606"/>
          <ac:picMkLst>
            <pc:docMk/>
            <pc:sldMk cId="1165244112" sldId="273"/>
            <ac:picMk id="60" creationId="{2875D7FF-AFEB-4443-A17F-17915C5E9337}"/>
          </ac:picMkLst>
        </pc:picChg>
        <pc:picChg chg="add del">
          <ac:chgData name="Melissa Davies (1911024)" userId="04ef5a06-94d7-4517-bfee-ba34f7ae0e77" providerId="ADAL" clId="{9E06C858-0EF4-BF4E-83E5-C915408C9288}" dt="2020-05-06T14:57:33.030" v="7634" actId="26606"/>
          <ac:picMkLst>
            <pc:docMk/>
            <pc:sldMk cId="1165244112" sldId="273"/>
            <ac:picMk id="66" creationId="{A9897326-C6D7-4131-B93F-B06D35F7318D}"/>
          </ac:picMkLst>
        </pc:picChg>
        <pc:picChg chg="add del">
          <ac:chgData name="Melissa Davies (1911024)" userId="04ef5a06-94d7-4517-bfee-ba34f7ae0e77" providerId="ADAL" clId="{9E06C858-0EF4-BF4E-83E5-C915408C9288}" dt="2020-05-06T14:58:46.624" v="7656" actId="26606"/>
          <ac:picMkLst>
            <pc:docMk/>
            <pc:sldMk cId="1165244112" sldId="273"/>
            <ac:picMk id="75" creationId="{F36EA7A4-F930-4274-84CA-688C7D0A6C53}"/>
          </ac:picMkLst>
        </pc:picChg>
        <pc:picChg chg="add del">
          <ac:chgData name="Melissa Davies (1911024)" userId="04ef5a06-94d7-4517-bfee-ba34f7ae0e77" providerId="ADAL" clId="{9E06C858-0EF4-BF4E-83E5-C915408C9288}" dt="2020-05-06T14:57:35.823" v="7642" actId="26606"/>
          <ac:picMkLst>
            <pc:docMk/>
            <pc:sldMk cId="1165244112" sldId="273"/>
            <ac:picMk id="84" creationId="{A9897326-C6D7-4131-B93F-B06D35F7318D}"/>
          </ac:picMkLst>
        </pc:picChg>
        <pc:picChg chg="add del">
          <ac:chgData name="Melissa Davies (1911024)" userId="04ef5a06-94d7-4517-bfee-ba34f7ae0e77" providerId="ADAL" clId="{9E06C858-0EF4-BF4E-83E5-C915408C9288}" dt="2020-05-06T14:57:35.991" v="7644" actId="26606"/>
          <ac:picMkLst>
            <pc:docMk/>
            <pc:sldMk cId="1165244112" sldId="273"/>
            <ac:picMk id="93" creationId="{2875D7FF-AFEB-4443-A17F-17915C5E9337}"/>
          </ac:picMkLst>
        </pc:picChg>
        <pc:picChg chg="add del">
          <ac:chgData name="Melissa Davies (1911024)" userId="04ef5a06-94d7-4517-bfee-ba34f7ae0e77" providerId="ADAL" clId="{9E06C858-0EF4-BF4E-83E5-C915408C9288}" dt="2020-05-06T14:57:37.693" v="7648" actId="26606"/>
          <ac:picMkLst>
            <pc:docMk/>
            <pc:sldMk cId="1165244112" sldId="273"/>
            <ac:picMk id="103" creationId="{B083B54C-430A-42C9-93BC-161F7EDFEEFF}"/>
          </ac:picMkLst>
        </pc:picChg>
        <pc:picChg chg="add del">
          <ac:chgData name="Melissa Davies (1911024)" userId="04ef5a06-94d7-4517-bfee-ba34f7ae0e77" providerId="ADAL" clId="{9E06C858-0EF4-BF4E-83E5-C915408C9288}" dt="2020-05-06T14:57:37.900" v="7650" actId="26606"/>
          <ac:picMkLst>
            <pc:docMk/>
            <pc:sldMk cId="1165244112" sldId="273"/>
            <ac:picMk id="112" creationId="{988D67D5-98D5-4935-AB5F-E81E07B99D2A}"/>
          </ac:picMkLst>
        </pc:picChg>
        <pc:picChg chg="add mod">
          <ac:chgData name="Melissa Davies (1911024)" userId="04ef5a06-94d7-4517-bfee-ba34f7ae0e77" providerId="ADAL" clId="{9E06C858-0EF4-BF4E-83E5-C915408C9288}" dt="2020-05-06T14:59:04.365" v="7664" actId="1076"/>
          <ac:picMkLst>
            <pc:docMk/>
            <pc:sldMk cId="1165244112" sldId="273"/>
            <ac:picMk id="117" creationId="{3304A076-6213-4473-819A-4438986B89C4}"/>
          </ac:picMkLst>
        </pc:picChg>
        <pc:cxnChg chg="add del">
          <ac:chgData name="Melissa Davies (1911024)" userId="04ef5a06-94d7-4517-bfee-ba34f7ae0e77" providerId="ADAL" clId="{9E06C858-0EF4-BF4E-83E5-C915408C9288}" dt="2020-05-06T14:57:34.028" v="7636" actId="26606"/>
          <ac:cxnSpMkLst>
            <pc:docMk/>
            <pc:sldMk cId="1165244112" sldId="273"/>
            <ac:cxnSpMk id="70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6T14:57:35.664" v="7640" actId="26606"/>
          <ac:cxnSpMkLst>
            <pc:docMk/>
            <pc:sldMk cId="1165244112" sldId="273"/>
            <ac:cxnSpMk id="79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6T14:58:47.485" v="7658" actId="26606"/>
          <ac:cxnSpMkLst>
            <pc:docMk/>
            <pc:sldMk cId="1165244112" sldId="273"/>
            <ac:cxnSpMk id="88" creationId="{34D43EC1-35FA-4FC3-8526-F655CEB09D9C}"/>
          </ac:cxnSpMkLst>
        </pc:cxnChg>
      </pc:sldChg>
      <pc:sldChg chg="addSp delSp modSp add mod setBg setClrOvrMap delDesignElem">
        <pc:chgData name="Melissa Davies (1911024)" userId="04ef5a06-94d7-4517-bfee-ba34f7ae0e77" providerId="ADAL" clId="{9E06C858-0EF4-BF4E-83E5-C915408C9288}" dt="2020-05-06T17:04:18.477" v="8475" actId="403"/>
        <pc:sldMkLst>
          <pc:docMk/>
          <pc:sldMk cId="1000411098" sldId="274"/>
        </pc:sldMkLst>
        <pc:spChg chg="mod">
          <ac:chgData name="Melissa Davies (1911024)" userId="04ef5a06-94d7-4517-bfee-ba34f7ae0e77" providerId="ADAL" clId="{9E06C858-0EF4-BF4E-83E5-C915408C9288}" dt="2020-05-06T11:39:23.176" v="5833" actId="1076"/>
          <ac:spMkLst>
            <pc:docMk/>
            <pc:sldMk cId="1000411098" sldId="274"/>
            <ac:spMk id="2" creationId="{C03FC058-EE09-7B46-9284-4197BDFBD846}"/>
          </ac:spMkLst>
        </pc:spChg>
        <pc:spChg chg="mod">
          <ac:chgData name="Melissa Davies (1911024)" userId="04ef5a06-94d7-4517-bfee-ba34f7ae0e77" providerId="ADAL" clId="{9E06C858-0EF4-BF4E-83E5-C915408C9288}" dt="2020-05-06T17:04:18.477" v="8475" actId="403"/>
          <ac:spMkLst>
            <pc:docMk/>
            <pc:sldMk cId="1000411098" sldId="274"/>
            <ac:spMk id="3" creationId="{9882BEAC-248B-8041-A456-849EE7939B68}"/>
          </ac:spMkLst>
        </pc:spChg>
        <pc:spChg chg="add del">
          <ac:chgData name="Melissa Davies (1911024)" userId="04ef5a06-94d7-4517-bfee-ba34f7ae0e77" providerId="ADAL" clId="{9E06C858-0EF4-BF4E-83E5-C915408C9288}" dt="2020-05-06T11:39:08.946" v="5830" actId="26606"/>
          <ac:spMkLst>
            <pc:docMk/>
            <pc:sldMk cId="1000411098" sldId="274"/>
            <ac:spMk id="8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1:39:08.946" v="5830" actId="26606"/>
          <ac:spMkLst>
            <pc:docMk/>
            <pc:sldMk cId="1000411098" sldId="274"/>
            <ac:spMk id="24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6T11:39:08.922" v="5829" actId="26606"/>
          <ac:spMkLst>
            <pc:docMk/>
            <pc:sldMk cId="1000411098" sldId="274"/>
            <ac:spMk id="29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6T11:39:04.260" v="5825" actId="26606"/>
          <ac:spMkLst>
            <pc:docMk/>
            <pc:sldMk cId="1000411098" sldId="274"/>
            <ac:spMk id="30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6T11:39:08.922" v="5829" actId="26606"/>
          <ac:spMkLst>
            <pc:docMk/>
            <pc:sldMk cId="1000411098" sldId="274"/>
            <ac:spMk id="31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6T11:39:04.260" v="5825" actId="26606"/>
          <ac:spMkLst>
            <pc:docMk/>
            <pc:sldMk cId="1000411098" sldId="274"/>
            <ac:spMk id="32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6T11:39:04.260" v="5825" actId="26606"/>
          <ac:spMkLst>
            <pc:docMk/>
            <pc:sldMk cId="1000411098" sldId="274"/>
            <ac:spMk id="34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00411098" sldId="274"/>
            <ac:spMk id="35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6T11:39:05.527" v="5827" actId="26606"/>
          <ac:spMkLst>
            <pc:docMk/>
            <pc:sldMk cId="1000411098" sldId="274"/>
            <ac:spMk id="36" creationId="{1FF9CEF5-A50D-4B8B-9852-D76F7037867E}"/>
          </ac:spMkLst>
        </pc:spChg>
        <pc:spChg chg="add del">
          <ac:chgData name="Melissa Davies (1911024)" userId="04ef5a06-94d7-4517-bfee-ba34f7ae0e77" providerId="ADAL" clId="{9E06C858-0EF4-BF4E-83E5-C915408C9288}" dt="2020-05-06T11:39:05.527" v="5827" actId="26606"/>
          <ac:spMkLst>
            <pc:docMk/>
            <pc:sldMk cId="1000411098" sldId="274"/>
            <ac:spMk id="38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6T11:39:05.527" v="5827" actId="26606"/>
          <ac:spMkLst>
            <pc:docMk/>
            <pc:sldMk cId="1000411098" sldId="274"/>
            <ac:spMk id="39" creationId="{1EDF7896-F56A-49DA-90F3-F5CE8B9833AD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00411098" sldId="274"/>
            <ac:spMk id="41" creationId="{30684D86-C9D1-40C3-A9B6-EC935C7312E3}"/>
          </ac:spMkLst>
        </pc:spChg>
        <pc:spChg chg="add del">
          <ac:chgData name="Melissa Davies (1911024)" userId="04ef5a06-94d7-4517-bfee-ba34f7ae0e77" providerId="ADAL" clId="{9E06C858-0EF4-BF4E-83E5-C915408C9288}" dt="2020-05-06T15:09:42.075" v="7835"/>
          <ac:spMkLst>
            <pc:docMk/>
            <pc:sldMk cId="1000411098" sldId="274"/>
            <ac:spMk id="42" creationId="{1EDF7896-F56A-49DA-90F3-F5CE8B9833AD}"/>
          </ac:spMkLst>
        </pc:spChg>
        <pc:grpChg chg="add del">
          <ac:chgData name="Melissa Davies (1911024)" userId="04ef5a06-94d7-4517-bfee-ba34f7ae0e77" providerId="ADAL" clId="{9E06C858-0EF4-BF4E-83E5-C915408C9288}" dt="2020-05-06T11:39:08.946" v="5830" actId="26606"/>
          <ac:grpSpMkLst>
            <pc:docMk/>
            <pc:sldMk cId="1000411098" sldId="274"/>
            <ac:grpSpMk id="10" creationId="{7A03E380-9CD1-4ABA-A763-9F9D252B8908}"/>
          </ac:grpSpMkLst>
        </pc:grpChg>
        <pc:picChg chg="add del">
          <ac:chgData name="Melissa Davies (1911024)" userId="04ef5a06-94d7-4517-bfee-ba34f7ae0e77" providerId="ADAL" clId="{9E06C858-0EF4-BF4E-83E5-C915408C9288}" dt="2020-05-06T11:39:04.260" v="5825" actId="26606"/>
          <ac:picMkLst>
            <pc:docMk/>
            <pc:sldMk cId="1000411098" sldId="274"/>
            <ac:picMk id="26" creationId="{7E443DC1-0CE8-4A62-B5D0-376A010B8AE4}"/>
          </ac:picMkLst>
        </pc:picChg>
        <pc:picChg chg="add del">
          <ac:chgData name="Melissa Davies (1911024)" userId="04ef5a06-94d7-4517-bfee-ba34f7ae0e77" providerId="ADAL" clId="{9E06C858-0EF4-BF4E-83E5-C915408C9288}" dt="2020-05-06T11:39:05.527" v="5827" actId="26606"/>
          <ac:picMkLst>
            <pc:docMk/>
            <pc:sldMk cId="1000411098" sldId="274"/>
            <ac:picMk id="37" creationId="{25B1D318-C07A-4A6A-8D8A-F5B665FB6321}"/>
          </ac:picMkLst>
        </pc:picChg>
        <pc:picChg chg="add">
          <ac:chgData name="Melissa Davies (1911024)" userId="04ef5a06-94d7-4517-bfee-ba34f7ae0e77" providerId="ADAL" clId="{9E06C858-0EF4-BF4E-83E5-C915408C9288}" dt="2020-05-06T11:39:08.946" v="5830" actId="26606"/>
          <ac:picMkLst>
            <pc:docMk/>
            <pc:sldMk cId="1000411098" sldId="274"/>
            <ac:picMk id="40" creationId="{25B1D318-C07A-4A6A-8D8A-F5B665FB6321}"/>
          </ac:picMkLst>
        </pc:picChg>
        <pc:cxnChg chg="add del">
          <ac:chgData name="Melissa Davies (1911024)" userId="04ef5a06-94d7-4517-bfee-ba34f7ae0e77" providerId="ADAL" clId="{9E06C858-0EF4-BF4E-83E5-C915408C9288}" dt="2020-05-06T11:39:08.922" v="5829" actId="26606"/>
          <ac:cxnSpMkLst>
            <pc:docMk/>
            <pc:sldMk cId="1000411098" sldId="274"/>
            <ac:cxnSpMk id="33" creationId="{34D43EC1-35FA-4FC3-8526-F655CEB09D9C}"/>
          </ac:cxnSpMkLst>
        </pc:cxnChg>
      </pc:sldChg>
      <pc:sldChg chg="addSp delSp modSp add del mod setBg delAnim modAnim setClrOvrMap">
        <pc:chgData name="Melissa Davies (1911024)" userId="04ef5a06-94d7-4517-bfee-ba34f7ae0e77" providerId="ADAL" clId="{9E06C858-0EF4-BF4E-83E5-C915408C9288}" dt="2020-05-05T19:18:15.136" v="4718" actId="2696"/>
        <pc:sldMkLst>
          <pc:docMk/>
          <pc:sldMk cId="3395410876" sldId="274"/>
        </pc:sldMkLst>
        <pc:spChg chg="mod">
          <ac:chgData name="Melissa Davies (1911024)" userId="04ef5a06-94d7-4517-bfee-ba34f7ae0e77" providerId="ADAL" clId="{9E06C858-0EF4-BF4E-83E5-C915408C9288}" dt="2020-05-05T15:08:52.593" v="4103" actId="1076"/>
          <ac:spMkLst>
            <pc:docMk/>
            <pc:sldMk cId="3395410876" sldId="274"/>
            <ac:spMk id="2" creationId="{1B84A082-6931-594D-A56E-1A114D854737}"/>
          </ac:spMkLst>
        </pc:spChg>
        <pc:spChg chg="del">
          <ac:chgData name="Melissa Davies (1911024)" userId="04ef5a06-94d7-4517-bfee-ba34f7ae0e77" providerId="ADAL" clId="{9E06C858-0EF4-BF4E-83E5-C915408C9288}" dt="2020-05-05T14:59:22.110" v="3983" actId="478"/>
          <ac:spMkLst>
            <pc:docMk/>
            <pc:sldMk cId="3395410876" sldId="274"/>
            <ac:spMk id="3" creationId="{B0B1272E-BC78-6A4A-89B4-E5017D4988A4}"/>
          </ac:spMkLst>
        </pc:spChg>
        <pc:spChg chg="add del mod">
          <ac:chgData name="Melissa Davies (1911024)" userId="04ef5a06-94d7-4517-bfee-ba34f7ae0e77" providerId="ADAL" clId="{9E06C858-0EF4-BF4E-83E5-C915408C9288}" dt="2020-05-05T15:05:28.808" v="4086" actId="478"/>
          <ac:spMkLst>
            <pc:docMk/>
            <pc:sldMk cId="3395410876" sldId="274"/>
            <ac:spMk id="4" creationId="{DB72B02D-CC06-FB43-AC63-1C528D52962B}"/>
          </ac:spMkLst>
        </pc:spChg>
        <pc:spChg chg="add del mod">
          <ac:chgData name="Melissa Davies (1911024)" userId="04ef5a06-94d7-4517-bfee-ba34f7ae0e77" providerId="ADAL" clId="{9E06C858-0EF4-BF4E-83E5-C915408C9288}" dt="2020-05-05T15:05:34.805" v="4088" actId="478"/>
          <ac:spMkLst>
            <pc:docMk/>
            <pc:sldMk cId="3395410876" sldId="274"/>
            <ac:spMk id="5" creationId="{B6F8A38F-99E3-6747-A5BE-30B665C25A1C}"/>
          </ac:spMkLst>
        </pc:spChg>
        <pc:spChg chg="add del mod">
          <ac:chgData name="Melissa Davies (1911024)" userId="04ef5a06-94d7-4517-bfee-ba34f7ae0e77" providerId="ADAL" clId="{9E06C858-0EF4-BF4E-83E5-C915408C9288}" dt="2020-05-05T15:05:27.318" v="4085" actId="478"/>
          <ac:spMkLst>
            <pc:docMk/>
            <pc:sldMk cId="3395410876" sldId="274"/>
            <ac:spMk id="6" creationId="{84861482-8139-A341-A25E-1401BF16B588}"/>
          </ac:spMkLst>
        </pc:spChg>
        <pc:spChg chg="add del">
          <ac:chgData name="Melissa Davies (1911024)" userId="04ef5a06-94d7-4517-bfee-ba34f7ae0e77" providerId="ADAL" clId="{9E06C858-0EF4-BF4E-83E5-C915408C9288}" dt="2020-05-05T14:59:30.397" v="3985" actId="26606"/>
          <ac:spMkLst>
            <pc:docMk/>
            <pc:sldMk cId="3395410876" sldId="274"/>
            <ac:spMk id="7" creationId="{F2EA518E-6C90-4FB8-9D88-C59B749893F3}"/>
          </ac:spMkLst>
        </pc:spChg>
        <pc:spChg chg="add del mod">
          <ac:chgData name="Melissa Davies (1911024)" userId="04ef5a06-94d7-4517-bfee-ba34f7ae0e77" providerId="ADAL" clId="{9E06C858-0EF4-BF4E-83E5-C915408C9288}" dt="2020-05-05T15:05:32.188" v="4087" actId="478"/>
          <ac:spMkLst>
            <pc:docMk/>
            <pc:sldMk cId="3395410876" sldId="274"/>
            <ac:spMk id="8" creationId="{91D41F42-1C0F-B94B-BDAE-98035C958091}"/>
          </ac:spMkLst>
        </pc:spChg>
        <pc:spChg chg="add del">
          <ac:chgData name="Melissa Davies (1911024)" userId="04ef5a06-94d7-4517-bfee-ba34f7ae0e77" providerId="ADAL" clId="{9E06C858-0EF4-BF4E-83E5-C915408C9288}" dt="2020-05-05T14:59:30.397" v="3985" actId="26606"/>
          <ac:spMkLst>
            <pc:docMk/>
            <pc:sldMk cId="3395410876" sldId="274"/>
            <ac:spMk id="9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59:30.397" v="3985" actId="26606"/>
          <ac:spMkLst>
            <pc:docMk/>
            <pc:sldMk cId="3395410876" sldId="274"/>
            <ac:spMk id="11" creationId="{BA844245-4805-4DD5-AF47-842A0B27FA79}"/>
          </ac:spMkLst>
        </pc:spChg>
        <pc:spChg chg="add del">
          <ac:chgData name="Melissa Davies (1911024)" userId="04ef5a06-94d7-4517-bfee-ba34f7ae0e77" providerId="ADAL" clId="{9E06C858-0EF4-BF4E-83E5-C915408C9288}" dt="2020-05-05T14:59:31.657" v="3991" actId="26606"/>
          <ac:spMkLst>
            <pc:docMk/>
            <pc:sldMk cId="3395410876" sldId="274"/>
            <ac:spMk id="23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59:31.657" v="3991" actId="26606"/>
          <ac:spMkLst>
            <pc:docMk/>
            <pc:sldMk cId="3395410876" sldId="274"/>
            <ac:spMk id="25" creationId="{1F0BB6E0-44F4-4938-8070-5992040BD1D5}"/>
          </ac:spMkLst>
        </pc:spChg>
        <pc:spChg chg="add del">
          <ac:chgData name="Melissa Davies (1911024)" userId="04ef5a06-94d7-4517-bfee-ba34f7ae0e77" providerId="ADAL" clId="{9E06C858-0EF4-BF4E-83E5-C915408C9288}" dt="2020-05-05T14:59:30.776" v="3987" actId="26606"/>
          <ac:spMkLst>
            <pc:docMk/>
            <pc:sldMk cId="3395410876" sldId="274"/>
            <ac:spMk id="26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0.776" v="3987" actId="26606"/>
          <ac:spMkLst>
            <pc:docMk/>
            <pc:sldMk cId="3395410876" sldId="274"/>
            <ac:spMk id="27" creationId="{A317EBE3-FF86-4DA1-BC9A-331F7F2144E9}"/>
          </ac:spMkLst>
        </pc:spChg>
        <pc:spChg chg="add del">
          <ac:chgData name="Melissa Davies (1911024)" userId="04ef5a06-94d7-4517-bfee-ba34f7ae0e77" providerId="ADAL" clId="{9E06C858-0EF4-BF4E-83E5-C915408C9288}" dt="2020-05-05T14:59:31.148" v="3989" actId="26606"/>
          <ac:spMkLst>
            <pc:docMk/>
            <pc:sldMk cId="3395410876" sldId="274"/>
            <ac:spMk id="3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1.148" v="3989" actId="26606"/>
          <ac:spMkLst>
            <pc:docMk/>
            <pc:sldMk cId="3395410876" sldId="274"/>
            <ac:spMk id="31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59:31.657" v="3991" actId="26606"/>
          <ac:spMkLst>
            <pc:docMk/>
            <pc:sldMk cId="3395410876" sldId="274"/>
            <ac:spMk id="33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3.723" v="3993" actId="26606"/>
          <ac:spMkLst>
            <pc:docMk/>
            <pc:sldMk cId="3395410876" sldId="274"/>
            <ac:spMk id="38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3.723" v="3993" actId="26606"/>
          <ac:spMkLst>
            <pc:docMk/>
            <pc:sldMk cId="3395410876" sldId="274"/>
            <ac:spMk id="42" creationId="{8576F020-8157-45CE-B1D9-6FA47AFEB4FA}"/>
          </ac:spMkLst>
        </pc:spChg>
        <pc:spChg chg="add del mod">
          <ac:chgData name="Melissa Davies (1911024)" userId="04ef5a06-94d7-4517-bfee-ba34f7ae0e77" providerId="ADAL" clId="{9E06C858-0EF4-BF4E-83E5-C915408C9288}" dt="2020-05-05T15:05:24.473" v="4084" actId="478"/>
          <ac:spMkLst>
            <pc:docMk/>
            <pc:sldMk cId="3395410876" sldId="274"/>
            <ac:spMk id="43" creationId="{30B41CE9-322F-3942-A911-B04D9A1BD153}"/>
          </ac:spMkLst>
        </pc:spChg>
        <pc:spChg chg="add del">
          <ac:chgData name="Melissa Davies (1911024)" userId="04ef5a06-94d7-4517-bfee-ba34f7ae0e77" providerId="ADAL" clId="{9E06C858-0EF4-BF4E-83E5-C915408C9288}" dt="2020-05-05T14:59:34.744" v="3995" actId="26606"/>
          <ac:spMkLst>
            <pc:docMk/>
            <pc:sldMk cId="3395410876" sldId="274"/>
            <ac:spMk id="44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4.744" v="3995" actId="26606"/>
          <ac:spMkLst>
            <pc:docMk/>
            <pc:sldMk cId="3395410876" sldId="274"/>
            <ac:spMk id="48" creationId="{8576F020-8157-45CE-B1D9-6FA47AFEB4FA}"/>
          </ac:spMkLst>
        </pc:spChg>
        <pc:spChg chg="add del mod">
          <ac:chgData name="Melissa Davies (1911024)" userId="04ef5a06-94d7-4517-bfee-ba34f7ae0e77" providerId="ADAL" clId="{9E06C858-0EF4-BF4E-83E5-C915408C9288}" dt="2020-05-05T15:05:20.630" v="4083" actId="478"/>
          <ac:spMkLst>
            <pc:docMk/>
            <pc:sldMk cId="3395410876" sldId="274"/>
            <ac:spMk id="49" creationId="{7E166104-D09F-444B-8992-7C28F52F28C0}"/>
          </ac:spMkLst>
        </pc:spChg>
        <pc:spChg chg="add del">
          <ac:chgData name="Melissa Davies (1911024)" userId="04ef5a06-94d7-4517-bfee-ba34f7ae0e77" providerId="ADAL" clId="{9E06C858-0EF4-BF4E-83E5-C915408C9288}" dt="2020-05-05T14:59:34.905" v="3997" actId="26606"/>
          <ac:spMkLst>
            <pc:docMk/>
            <pc:sldMk cId="3395410876" sldId="274"/>
            <ac:spMk id="50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4.905" v="3997" actId="26606"/>
          <ac:spMkLst>
            <pc:docMk/>
            <pc:sldMk cId="3395410876" sldId="274"/>
            <ac:spMk id="54" creationId="{8576F020-8157-45CE-B1D9-6FA47AFEB4FA}"/>
          </ac:spMkLst>
        </pc:spChg>
        <pc:spChg chg="add del">
          <ac:chgData name="Melissa Davies (1911024)" userId="04ef5a06-94d7-4517-bfee-ba34f7ae0e77" providerId="ADAL" clId="{9E06C858-0EF4-BF4E-83E5-C915408C9288}" dt="2020-05-05T14:59:35.032" v="3999" actId="26606"/>
          <ac:spMkLst>
            <pc:docMk/>
            <pc:sldMk cId="3395410876" sldId="274"/>
            <ac:spMk id="56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5.032" v="3999" actId="26606"/>
          <ac:spMkLst>
            <pc:docMk/>
            <pc:sldMk cId="3395410876" sldId="274"/>
            <ac:spMk id="60" creationId="{1E86F813-D67B-409D-AA77-FA8878C28E40}"/>
          </ac:spMkLst>
        </pc:spChg>
        <pc:spChg chg="add del">
          <ac:chgData name="Melissa Davies (1911024)" userId="04ef5a06-94d7-4517-bfee-ba34f7ae0e77" providerId="ADAL" clId="{9E06C858-0EF4-BF4E-83E5-C915408C9288}" dt="2020-05-05T14:59:35.032" v="3999" actId="26606"/>
          <ac:spMkLst>
            <pc:docMk/>
            <pc:sldMk cId="3395410876" sldId="274"/>
            <ac:spMk id="61" creationId="{1F0BB6E0-44F4-4938-8070-5992040BD1D5}"/>
          </ac:spMkLst>
        </pc:spChg>
        <pc:spChg chg="add del">
          <ac:chgData name="Melissa Davies (1911024)" userId="04ef5a06-94d7-4517-bfee-ba34f7ae0e77" providerId="ADAL" clId="{9E06C858-0EF4-BF4E-83E5-C915408C9288}" dt="2020-05-05T14:59:35.171" v="4001" actId="26606"/>
          <ac:spMkLst>
            <pc:docMk/>
            <pc:sldMk cId="3395410876" sldId="274"/>
            <ac:spMk id="63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5.171" v="4001" actId="26606"/>
          <ac:spMkLst>
            <pc:docMk/>
            <pc:sldMk cId="3395410876" sldId="274"/>
            <ac:spMk id="64" creationId="{1E86F813-D67B-409D-AA77-FA8878C28E40}"/>
          </ac:spMkLst>
        </pc:spChg>
        <pc:spChg chg="add del mod">
          <ac:chgData name="Melissa Davies (1911024)" userId="04ef5a06-94d7-4517-bfee-ba34f7ae0e77" providerId="ADAL" clId="{9E06C858-0EF4-BF4E-83E5-C915408C9288}" dt="2020-05-05T15:11:07.998" v="4128" actId="478"/>
          <ac:spMkLst>
            <pc:docMk/>
            <pc:sldMk cId="3395410876" sldId="274"/>
            <ac:spMk id="65" creationId="{4E8CD55F-E733-424E-9A27-79B4BD106A08}"/>
          </ac:spMkLst>
        </pc:spChg>
        <pc:spChg chg="add del">
          <ac:chgData name="Melissa Davies (1911024)" userId="04ef5a06-94d7-4517-bfee-ba34f7ae0e77" providerId="ADAL" clId="{9E06C858-0EF4-BF4E-83E5-C915408C9288}" dt="2020-05-05T14:59:35.299" v="4003" actId="26606"/>
          <ac:spMkLst>
            <pc:docMk/>
            <pc:sldMk cId="3395410876" sldId="274"/>
            <ac:spMk id="66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5.299" v="4003" actId="26606"/>
          <ac:spMkLst>
            <pc:docMk/>
            <pc:sldMk cId="3395410876" sldId="274"/>
            <ac:spMk id="67" creationId="{A317EBE3-FF86-4DA1-BC9A-331F7F2144E9}"/>
          </ac:spMkLst>
        </pc:spChg>
        <pc:spChg chg="add mod">
          <ac:chgData name="Melissa Davies (1911024)" userId="04ef5a06-94d7-4517-bfee-ba34f7ae0e77" providerId="ADAL" clId="{9E06C858-0EF4-BF4E-83E5-C915408C9288}" dt="2020-05-05T15:11:32.809" v="4131" actId="13822"/>
          <ac:spMkLst>
            <pc:docMk/>
            <pc:sldMk cId="3395410876" sldId="274"/>
            <ac:spMk id="72" creationId="{30762058-CDB8-1941-8A4B-7F95252BF7DD}"/>
          </ac:spMkLst>
        </pc:spChg>
        <pc:spChg chg="add del">
          <ac:chgData name="Melissa Davies (1911024)" userId="04ef5a06-94d7-4517-bfee-ba34f7ae0e77" providerId="ADAL" clId="{9E06C858-0EF4-BF4E-83E5-C915408C9288}" dt="2020-05-05T14:59:35.455" v="4005" actId="26606"/>
          <ac:spMkLst>
            <pc:docMk/>
            <pc:sldMk cId="3395410876" sldId="274"/>
            <ac:spMk id="73" creationId="{F2EA518E-6C90-4FB8-9D88-C59B749893F3}"/>
          </ac:spMkLst>
        </pc:spChg>
        <pc:spChg chg="add del">
          <ac:chgData name="Melissa Davies (1911024)" userId="04ef5a06-94d7-4517-bfee-ba34f7ae0e77" providerId="ADAL" clId="{9E06C858-0EF4-BF4E-83E5-C915408C9288}" dt="2020-05-05T14:59:35.455" v="4005" actId="26606"/>
          <ac:spMkLst>
            <pc:docMk/>
            <pc:sldMk cId="3395410876" sldId="274"/>
            <ac:spMk id="74" creationId="{51AFC3C9-5F6F-4B0C-B9BC-4538C1E6F3E3}"/>
          </ac:spMkLst>
        </pc:spChg>
        <pc:spChg chg="add del">
          <ac:chgData name="Melissa Davies (1911024)" userId="04ef5a06-94d7-4517-bfee-ba34f7ae0e77" providerId="ADAL" clId="{9E06C858-0EF4-BF4E-83E5-C915408C9288}" dt="2020-05-05T14:59:35.455" v="4005" actId="26606"/>
          <ac:spMkLst>
            <pc:docMk/>
            <pc:sldMk cId="3395410876" sldId="274"/>
            <ac:spMk id="75" creationId="{BA844245-4805-4DD5-AF47-842A0B27FA79}"/>
          </ac:spMkLst>
        </pc:spChg>
        <pc:spChg chg="add mod">
          <ac:chgData name="Melissa Davies (1911024)" userId="04ef5a06-94d7-4517-bfee-ba34f7ae0e77" providerId="ADAL" clId="{9E06C858-0EF4-BF4E-83E5-C915408C9288}" dt="2020-05-05T15:12:11.723" v="4146" actId="1076"/>
          <ac:spMkLst>
            <pc:docMk/>
            <pc:sldMk cId="3395410876" sldId="274"/>
            <ac:spMk id="76" creationId="{A7F3D39B-B17F-864C-8013-24F60A4B2D66}"/>
          </ac:spMkLst>
        </pc:spChg>
        <pc:spChg chg="add del">
          <ac:chgData name="Melissa Davies (1911024)" userId="04ef5a06-94d7-4517-bfee-ba34f7ae0e77" providerId="ADAL" clId="{9E06C858-0EF4-BF4E-83E5-C915408C9288}" dt="2020-05-05T14:59:35.595" v="4007" actId="26606"/>
          <ac:spMkLst>
            <pc:docMk/>
            <pc:sldMk cId="3395410876" sldId="274"/>
            <ac:spMk id="77" creationId="{57ABABA7-0420-4200-9B65-1C1967CE9373}"/>
          </ac:spMkLst>
        </pc:spChg>
        <pc:spChg chg="add del">
          <ac:chgData name="Melissa Davies (1911024)" userId="04ef5a06-94d7-4517-bfee-ba34f7ae0e77" providerId="ADAL" clId="{9E06C858-0EF4-BF4E-83E5-C915408C9288}" dt="2020-05-05T14:59:35.595" v="4007" actId="26606"/>
          <ac:spMkLst>
            <pc:docMk/>
            <pc:sldMk cId="3395410876" sldId="274"/>
            <ac:spMk id="78" creationId="{A317EBE3-FF86-4DA1-BC9A-331F7F2144E9}"/>
          </ac:spMkLst>
        </pc:spChg>
        <pc:spChg chg="add mod">
          <ac:chgData name="Melissa Davies (1911024)" userId="04ef5a06-94d7-4517-bfee-ba34f7ae0e77" providerId="ADAL" clId="{9E06C858-0EF4-BF4E-83E5-C915408C9288}" dt="2020-05-05T15:13:23.978" v="4150" actId="13822"/>
          <ac:spMkLst>
            <pc:docMk/>
            <pc:sldMk cId="3395410876" sldId="274"/>
            <ac:spMk id="80" creationId="{820A4FD4-8426-FD4F-A190-08FADE433671}"/>
          </ac:spMkLst>
        </pc:spChg>
        <pc:spChg chg="add del">
          <ac:chgData name="Melissa Davies (1911024)" userId="04ef5a06-94d7-4517-bfee-ba34f7ae0e77" providerId="ADAL" clId="{9E06C858-0EF4-BF4E-83E5-C915408C9288}" dt="2020-05-05T14:59:40.253" v="4009" actId="26606"/>
          <ac:spMkLst>
            <pc:docMk/>
            <pc:sldMk cId="3395410876" sldId="274"/>
            <ac:spMk id="81" creationId="{F81819F9-8CAC-4A6C-8F06-0482027F9736}"/>
          </ac:spMkLst>
        </pc:spChg>
        <pc:spChg chg="add del">
          <ac:chgData name="Melissa Davies (1911024)" userId="04ef5a06-94d7-4517-bfee-ba34f7ae0e77" providerId="ADAL" clId="{9E06C858-0EF4-BF4E-83E5-C915408C9288}" dt="2020-05-05T14:59:40.253" v="4009" actId="26606"/>
          <ac:spMkLst>
            <pc:docMk/>
            <pc:sldMk cId="3395410876" sldId="274"/>
            <ac:spMk id="82" creationId="{4A98CC08-AEC2-4E8F-8F52-0F5C6372DB4F}"/>
          </ac:spMkLst>
        </pc:spChg>
        <pc:spChg chg="add del">
          <ac:chgData name="Melissa Davies (1911024)" userId="04ef5a06-94d7-4517-bfee-ba34f7ae0e77" providerId="ADAL" clId="{9E06C858-0EF4-BF4E-83E5-C915408C9288}" dt="2020-05-05T14:59:40.253" v="4009" actId="26606"/>
          <ac:spMkLst>
            <pc:docMk/>
            <pc:sldMk cId="3395410876" sldId="274"/>
            <ac:spMk id="94" creationId="{1310EFE2-B91D-47E7-B117-C2A802800A7C}"/>
          </ac:spMkLst>
        </pc:spChg>
        <pc:spChg chg="add mod">
          <ac:chgData name="Melissa Davies (1911024)" userId="04ef5a06-94d7-4517-bfee-ba34f7ae0e77" providerId="ADAL" clId="{9E06C858-0EF4-BF4E-83E5-C915408C9288}" dt="2020-05-05T15:25:10.626" v="4284" actId="1076"/>
          <ac:spMkLst>
            <pc:docMk/>
            <pc:sldMk cId="3395410876" sldId="274"/>
            <ac:spMk id="95" creationId="{F7914016-439D-4345-A607-94DC721C601C}"/>
          </ac:spMkLst>
        </pc:spChg>
        <pc:spChg chg="add mod">
          <ac:chgData name="Melissa Davies (1911024)" userId="04ef5a06-94d7-4517-bfee-ba34f7ae0e77" providerId="ADAL" clId="{9E06C858-0EF4-BF4E-83E5-C915408C9288}" dt="2020-05-05T15:14:40.993" v="4173" actId="14100"/>
          <ac:spMkLst>
            <pc:docMk/>
            <pc:sldMk cId="3395410876" sldId="274"/>
            <ac:spMk id="96" creationId="{AAEBFE85-9F9C-5146-B37F-10A45C8D36EB}"/>
          </ac:spMkLst>
        </pc:spChg>
        <pc:spChg chg="add mod">
          <ac:chgData name="Melissa Davies (1911024)" userId="04ef5a06-94d7-4517-bfee-ba34f7ae0e77" providerId="ADAL" clId="{9E06C858-0EF4-BF4E-83E5-C915408C9288}" dt="2020-05-05T15:14:46.496" v="4174" actId="1076"/>
          <ac:spMkLst>
            <pc:docMk/>
            <pc:sldMk cId="3395410876" sldId="274"/>
            <ac:spMk id="97" creationId="{D1C89710-9DAB-F44C-A0BF-1393AB6A51E1}"/>
          </ac:spMkLst>
        </pc:spChg>
        <pc:spChg chg="add mod">
          <ac:chgData name="Melissa Davies (1911024)" userId="04ef5a06-94d7-4517-bfee-ba34f7ae0e77" providerId="ADAL" clId="{9E06C858-0EF4-BF4E-83E5-C915408C9288}" dt="2020-05-05T15:21:12.366" v="4218" actId="1076"/>
          <ac:spMkLst>
            <pc:docMk/>
            <pc:sldMk cId="3395410876" sldId="274"/>
            <ac:spMk id="98" creationId="{BF311CF3-7B14-DB4C-B894-765DEDF7B335}"/>
          </ac:spMkLst>
        </pc:spChg>
        <pc:spChg chg="add mod">
          <ac:chgData name="Melissa Davies (1911024)" userId="04ef5a06-94d7-4517-bfee-ba34f7ae0e77" providerId="ADAL" clId="{9E06C858-0EF4-BF4E-83E5-C915408C9288}" dt="2020-05-05T15:20:29.643" v="4203" actId="20577"/>
          <ac:spMkLst>
            <pc:docMk/>
            <pc:sldMk cId="3395410876" sldId="274"/>
            <ac:spMk id="99" creationId="{B0C1E87B-347C-1847-8D44-4C691EF91B41}"/>
          </ac:spMkLst>
        </pc:spChg>
        <pc:spChg chg="add mod">
          <ac:chgData name="Melissa Davies (1911024)" userId="04ef5a06-94d7-4517-bfee-ba34f7ae0e77" providerId="ADAL" clId="{9E06C858-0EF4-BF4E-83E5-C915408C9288}" dt="2020-05-05T15:21:02.889" v="4217" actId="14100"/>
          <ac:spMkLst>
            <pc:docMk/>
            <pc:sldMk cId="3395410876" sldId="274"/>
            <ac:spMk id="100" creationId="{06A88A90-14A3-EF42-A90C-42DF4B0A1238}"/>
          </ac:spMkLst>
        </pc:spChg>
        <pc:spChg chg="add mod">
          <ac:chgData name="Melissa Davies (1911024)" userId="04ef5a06-94d7-4517-bfee-ba34f7ae0e77" providerId="ADAL" clId="{9E06C858-0EF4-BF4E-83E5-C915408C9288}" dt="2020-05-05T15:23:26.396" v="4243" actId="1076"/>
          <ac:spMkLst>
            <pc:docMk/>
            <pc:sldMk cId="3395410876" sldId="274"/>
            <ac:spMk id="101" creationId="{FCEF0B99-6040-464A-8809-B34F42FF2476}"/>
          </ac:spMkLst>
        </pc:spChg>
        <pc:spChg chg="add mod">
          <ac:chgData name="Melissa Davies (1911024)" userId="04ef5a06-94d7-4517-bfee-ba34f7ae0e77" providerId="ADAL" clId="{9E06C858-0EF4-BF4E-83E5-C915408C9288}" dt="2020-05-05T15:24:08.369" v="4267" actId="14100"/>
          <ac:spMkLst>
            <pc:docMk/>
            <pc:sldMk cId="3395410876" sldId="274"/>
            <ac:spMk id="102" creationId="{29F898ED-BFCD-3D48-A33F-8227A0E7D0E0}"/>
          </ac:spMkLst>
        </pc:spChg>
        <pc:spChg chg="add mod">
          <ac:chgData name="Melissa Davies (1911024)" userId="04ef5a06-94d7-4517-bfee-ba34f7ae0e77" providerId="ADAL" clId="{9E06C858-0EF4-BF4E-83E5-C915408C9288}" dt="2020-05-05T15:24:40.866" v="4278" actId="20577"/>
          <ac:spMkLst>
            <pc:docMk/>
            <pc:sldMk cId="3395410876" sldId="274"/>
            <ac:spMk id="103" creationId="{476C0660-D4C7-4349-9E21-8E9A85F8D0A4}"/>
          </ac:spMkLst>
        </pc:spChg>
        <pc:spChg chg="add mod">
          <ac:chgData name="Melissa Davies (1911024)" userId="04ef5a06-94d7-4517-bfee-ba34f7ae0e77" providerId="ADAL" clId="{9E06C858-0EF4-BF4E-83E5-C915408C9288}" dt="2020-05-05T15:25:40.784" v="4301" actId="1076"/>
          <ac:spMkLst>
            <pc:docMk/>
            <pc:sldMk cId="3395410876" sldId="274"/>
            <ac:spMk id="104" creationId="{F8E2D5FD-7B74-7141-9D7A-29D205079336}"/>
          </ac:spMkLst>
        </pc:spChg>
        <pc:spChg chg="add mod">
          <ac:chgData name="Melissa Davies (1911024)" userId="04ef5a06-94d7-4517-bfee-ba34f7ae0e77" providerId="ADAL" clId="{9E06C858-0EF4-BF4E-83E5-C915408C9288}" dt="2020-05-05T15:26:22.586" v="4329" actId="1076"/>
          <ac:spMkLst>
            <pc:docMk/>
            <pc:sldMk cId="3395410876" sldId="274"/>
            <ac:spMk id="105" creationId="{410BFE4F-C846-3042-B227-463B4986973E}"/>
          </ac:spMkLst>
        </pc:spChg>
        <pc:spChg chg="add mod">
          <ac:chgData name="Melissa Davies (1911024)" userId="04ef5a06-94d7-4517-bfee-ba34f7ae0e77" providerId="ADAL" clId="{9E06C858-0EF4-BF4E-83E5-C915408C9288}" dt="2020-05-05T17:52:00.861" v="4351" actId="1035"/>
          <ac:spMkLst>
            <pc:docMk/>
            <pc:sldMk cId="3395410876" sldId="274"/>
            <ac:spMk id="106" creationId="{D2D2114F-6DF0-5346-8479-3F133DD1DA1F}"/>
          </ac:spMkLst>
        </pc:spChg>
        <pc:grpChg chg="add del">
          <ac:chgData name="Melissa Davies (1911024)" userId="04ef5a06-94d7-4517-bfee-ba34f7ae0e77" providerId="ADAL" clId="{9E06C858-0EF4-BF4E-83E5-C915408C9288}" dt="2020-05-05T14:59:30.776" v="3987" actId="26606"/>
          <ac:grpSpMkLst>
            <pc:docMk/>
            <pc:sldMk cId="3395410876" sldId="274"/>
            <ac:grpSpMk id="13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59:31.657" v="3991" actId="26606"/>
          <ac:grpSpMkLst>
            <pc:docMk/>
            <pc:sldMk cId="3395410876" sldId="274"/>
            <ac:grpSpMk id="34" creationId="{46F1E992-B14A-4FD5-8E41-E19C83492C2A}"/>
          </ac:grpSpMkLst>
        </pc:grpChg>
        <pc:grpChg chg="add del">
          <ac:chgData name="Melissa Davies (1911024)" userId="04ef5a06-94d7-4517-bfee-ba34f7ae0e77" providerId="ADAL" clId="{9E06C858-0EF4-BF4E-83E5-C915408C9288}" dt="2020-05-05T14:59:33.723" v="3993" actId="26606"/>
          <ac:grpSpMkLst>
            <pc:docMk/>
            <pc:sldMk cId="3395410876" sldId="274"/>
            <ac:grpSpMk id="39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59:34.744" v="3995" actId="26606"/>
          <ac:grpSpMkLst>
            <pc:docMk/>
            <pc:sldMk cId="3395410876" sldId="274"/>
            <ac:grpSpMk id="45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59:34.905" v="3997" actId="26606"/>
          <ac:grpSpMkLst>
            <pc:docMk/>
            <pc:sldMk cId="3395410876" sldId="274"/>
            <ac:grpSpMk id="51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59:35.032" v="3999" actId="26606"/>
          <ac:grpSpMkLst>
            <pc:docMk/>
            <pc:sldMk cId="3395410876" sldId="274"/>
            <ac:grpSpMk id="57" creationId="{46F1E992-B14A-4FD5-8E41-E19C83492C2A}"/>
          </ac:grpSpMkLst>
        </pc:grpChg>
        <pc:grpChg chg="add del">
          <ac:chgData name="Melissa Davies (1911024)" userId="04ef5a06-94d7-4517-bfee-ba34f7ae0e77" providerId="ADAL" clId="{9E06C858-0EF4-BF4E-83E5-C915408C9288}" dt="2020-05-05T14:59:35.299" v="4003" actId="26606"/>
          <ac:grpSpMkLst>
            <pc:docMk/>
            <pc:sldMk cId="3395410876" sldId="274"/>
            <ac:grpSpMk id="69" creationId="{7A03E380-9CD1-4ABA-A763-9F9D252B8908}"/>
          </ac:grpSpMkLst>
        </pc:grpChg>
        <pc:grpChg chg="add del">
          <ac:chgData name="Melissa Davies (1911024)" userId="04ef5a06-94d7-4517-bfee-ba34f7ae0e77" providerId="ADAL" clId="{9E06C858-0EF4-BF4E-83E5-C915408C9288}" dt="2020-05-05T14:59:40.253" v="4009" actId="26606"/>
          <ac:grpSpMkLst>
            <pc:docMk/>
            <pc:sldMk cId="3395410876" sldId="274"/>
            <ac:grpSpMk id="83" creationId="{5D1545E6-EB3C-4478-A661-A2CA963F129C}"/>
          </ac:grpSpMkLst>
        </pc:grpChg>
        <pc:grpChg chg="add del">
          <ac:chgData name="Melissa Davies (1911024)" userId="04ef5a06-94d7-4517-bfee-ba34f7ae0e77" providerId="ADAL" clId="{9E06C858-0EF4-BF4E-83E5-C915408C9288}" dt="2020-05-05T14:59:40.253" v="4009" actId="26606"/>
          <ac:grpSpMkLst>
            <pc:docMk/>
            <pc:sldMk cId="3395410876" sldId="274"/>
            <ac:grpSpMk id="86" creationId="{40A75861-F6C5-44A9-B161-B03701CBDE0C}"/>
          </ac:grpSpMkLst>
        </pc:grpChg>
        <pc:graphicFrameChg chg="add del mod">
          <ac:chgData name="Melissa Davies (1911024)" userId="04ef5a06-94d7-4517-bfee-ba34f7ae0e77" providerId="ADAL" clId="{9E06C858-0EF4-BF4E-83E5-C915408C9288}" dt="2020-05-05T15:08:04.962" v="4100" actId="1032"/>
          <ac:graphicFrameMkLst>
            <pc:docMk/>
            <pc:sldMk cId="3395410876" sldId="274"/>
            <ac:graphicFrameMk id="55" creationId="{BC5829CB-5EBC-2F40-AA12-D9C2C083944A}"/>
          </ac:graphicFrameMkLst>
        </pc:graphicFrameChg>
        <pc:graphicFrameChg chg="add mod">
          <ac:chgData name="Melissa Davies (1911024)" userId="04ef5a06-94d7-4517-bfee-ba34f7ae0e77" providerId="ADAL" clId="{9E06C858-0EF4-BF4E-83E5-C915408C9288}" dt="2020-05-05T15:09:50.327" v="4113"/>
          <ac:graphicFrameMkLst>
            <pc:docMk/>
            <pc:sldMk cId="3395410876" sldId="274"/>
            <ac:graphicFrameMk id="62" creationId="{7F099294-27B7-A341-B0DF-F44E906A3044}"/>
          </ac:graphicFrameMkLst>
        </pc:graphicFrameChg>
        <pc:cxnChg chg="add del">
          <ac:chgData name="Melissa Davies (1911024)" userId="04ef5a06-94d7-4517-bfee-ba34f7ae0e77" providerId="ADAL" clId="{9E06C858-0EF4-BF4E-83E5-C915408C9288}" dt="2020-05-05T14:59:30.776" v="3987" actId="26606"/>
          <ac:cxnSpMkLst>
            <pc:docMk/>
            <pc:sldMk cId="3395410876" sldId="274"/>
            <ac:cxnSpMk id="28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5T14:59:35.299" v="4003" actId="26606"/>
          <ac:cxnSpMkLst>
            <pc:docMk/>
            <pc:sldMk cId="3395410876" sldId="274"/>
            <ac:cxnSpMk id="68" creationId="{34D43EC1-35FA-4FC3-8526-F655CEB09D9C}"/>
          </ac:cxnSpMkLst>
        </pc:cxnChg>
        <pc:cxnChg chg="add del">
          <ac:chgData name="Melissa Davies (1911024)" userId="04ef5a06-94d7-4517-bfee-ba34f7ae0e77" providerId="ADAL" clId="{9E06C858-0EF4-BF4E-83E5-C915408C9288}" dt="2020-05-05T14:59:35.595" v="4007" actId="26606"/>
          <ac:cxnSpMkLst>
            <pc:docMk/>
            <pc:sldMk cId="3395410876" sldId="274"/>
            <ac:cxnSpMk id="79" creationId="{34D43EC1-35FA-4FC3-8526-F655CEB09D9C}"/>
          </ac:cxnSpMkLst>
        </pc:cxnChg>
      </pc:sldChg>
      <pc:sldChg chg="addSp delSp modSp add modAnim">
        <pc:chgData name="Melissa Davies (1911024)" userId="04ef5a06-94d7-4517-bfee-ba34f7ae0e77" providerId="ADAL" clId="{9E06C858-0EF4-BF4E-83E5-C915408C9288}" dt="2020-05-06T16:56:45.130" v="8462" actId="11529"/>
        <pc:sldMkLst>
          <pc:docMk/>
          <pc:sldMk cId="3181449121" sldId="275"/>
        </pc:sldMkLst>
        <pc:spChg chg="del">
          <ac:chgData name="Melissa Davies (1911024)" userId="04ef5a06-94d7-4517-bfee-ba34f7ae0e77" providerId="ADAL" clId="{9E06C858-0EF4-BF4E-83E5-C915408C9288}" dt="2020-05-06T15:09:17.913" v="7824" actId="478"/>
          <ac:spMkLst>
            <pc:docMk/>
            <pc:sldMk cId="3181449121" sldId="275"/>
            <ac:spMk id="2" creationId="{62A069C0-CA70-294F-A988-C7FA8F2986BD}"/>
          </ac:spMkLst>
        </pc:spChg>
        <pc:spChg chg="del">
          <ac:chgData name="Melissa Davies (1911024)" userId="04ef5a06-94d7-4517-bfee-ba34f7ae0e77" providerId="ADAL" clId="{9E06C858-0EF4-BF4E-83E5-C915408C9288}" dt="2020-05-06T15:09:19.988" v="7825" actId="478"/>
          <ac:spMkLst>
            <pc:docMk/>
            <pc:sldMk cId="3181449121" sldId="275"/>
            <ac:spMk id="3" creationId="{5A32E0EB-8A99-EE44-8A5B-705608D87CCE}"/>
          </ac:spMkLst>
        </pc:spChg>
        <pc:spChg chg="add mod">
          <ac:chgData name="Melissa Davies (1911024)" userId="04ef5a06-94d7-4517-bfee-ba34f7ae0e77" providerId="ADAL" clId="{9E06C858-0EF4-BF4E-83E5-C915408C9288}" dt="2020-05-06T16:18:27.493" v="7837" actId="13822"/>
          <ac:spMkLst>
            <pc:docMk/>
            <pc:sldMk cId="3181449121" sldId="275"/>
            <ac:spMk id="4" creationId="{EBFC88FF-43F9-1041-8D57-540F1E740D83}"/>
          </ac:spMkLst>
        </pc:spChg>
        <pc:spChg chg="add del mod">
          <ac:chgData name="Melissa Davies (1911024)" userId="04ef5a06-94d7-4517-bfee-ba34f7ae0e77" providerId="ADAL" clId="{9E06C858-0EF4-BF4E-83E5-C915408C9288}" dt="2020-05-06T16:18:38.851" v="7840" actId="478"/>
          <ac:spMkLst>
            <pc:docMk/>
            <pc:sldMk cId="3181449121" sldId="275"/>
            <ac:spMk id="5" creationId="{C3BCF7F1-40D0-034C-B4D5-C77C5D9BBEBF}"/>
          </ac:spMkLst>
        </pc:spChg>
        <pc:spChg chg="add mod">
          <ac:chgData name="Melissa Davies (1911024)" userId="04ef5a06-94d7-4517-bfee-ba34f7ae0e77" providerId="ADAL" clId="{9E06C858-0EF4-BF4E-83E5-C915408C9288}" dt="2020-05-06T16:19:14.229" v="7848" actId="1076"/>
          <ac:spMkLst>
            <pc:docMk/>
            <pc:sldMk cId="3181449121" sldId="275"/>
            <ac:spMk id="6" creationId="{FA8D5928-FD8E-3B49-86FD-71E032BADCC2}"/>
          </ac:spMkLst>
        </pc:spChg>
        <pc:spChg chg="add mod">
          <ac:chgData name="Melissa Davies (1911024)" userId="04ef5a06-94d7-4517-bfee-ba34f7ae0e77" providerId="ADAL" clId="{9E06C858-0EF4-BF4E-83E5-C915408C9288}" dt="2020-05-06T16:26:41.153" v="7979" actId="1076"/>
          <ac:spMkLst>
            <pc:docMk/>
            <pc:sldMk cId="3181449121" sldId="275"/>
            <ac:spMk id="7" creationId="{7D9F3F7F-8D4F-8B47-A136-58CB3E27DE9D}"/>
          </ac:spMkLst>
        </pc:spChg>
        <pc:spChg chg="add mod">
          <ac:chgData name="Melissa Davies (1911024)" userId="04ef5a06-94d7-4517-bfee-ba34f7ae0e77" providerId="ADAL" clId="{9E06C858-0EF4-BF4E-83E5-C915408C9288}" dt="2020-05-06T16:33:52.101" v="8123" actId="1076"/>
          <ac:spMkLst>
            <pc:docMk/>
            <pc:sldMk cId="3181449121" sldId="275"/>
            <ac:spMk id="8" creationId="{D1142C4F-F2DE-C64C-BA52-7DD61A85028C}"/>
          </ac:spMkLst>
        </pc:spChg>
        <pc:spChg chg="add mod">
          <ac:chgData name="Melissa Davies (1911024)" userId="04ef5a06-94d7-4517-bfee-ba34f7ae0e77" providerId="ADAL" clId="{9E06C858-0EF4-BF4E-83E5-C915408C9288}" dt="2020-05-06T16:19:25.648" v="7851" actId="1076"/>
          <ac:spMkLst>
            <pc:docMk/>
            <pc:sldMk cId="3181449121" sldId="275"/>
            <ac:spMk id="9" creationId="{C5885D1B-1D43-6149-8466-65719CC6ED0E}"/>
          </ac:spMkLst>
        </pc:spChg>
        <pc:spChg chg="add mod">
          <ac:chgData name="Melissa Davies (1911024)" userId="04ef5a06-94d7-4517-bfee-ba34f7ae0e77" providerId="ADAL" clId="{9E06C858-0EF4-BF4E-83E5-C915408C9288}" dt="2020-05-06T16:20:45.121" v="7868" actId="1076"/>
          <ac:spMkLst>
            <pc:docMk/>
            <pc:sldMk cId="3181449121" sldId="275"/>
            <ac:spMk id="10" creationId="{51D7E3BC-790C-4B41-8203-B5F5F4B16629}"/>
          </ac:spMkLst>
        </pc:spChg>
        <pc:spChg chg="add mod">
          <ac:chgData name="Melissa Davies (1911024)" userId="04ef5a06-94d7-4517-bfee-ba34f7ae0e77" providerId="ADAL" clId="{9E06C858-0EF4-BF4E-83E5-C915408C9288}" dt="2020-05-06T16:23:09.967" v="7895" actId="14100"/>
          <ac:spMkLst>
            <pc:docMk/>
            <pc:sldMk cId="3181449121" sldId="275"/>
            <ac:spMk id="11" creationId="{87DF50D6-96ED-AF40-8036-4BF55DCD705C}"/>
          </ac:spMkLst>
        </pc:spChg>
        <pc:spChg chg="add mod">
          <ac:chgData name="Melissa Davies (1911024)" userId="04ef5a06-94d7-4517-bfee-ba34f7ae0e77" providerId="ADAL" clId="{9E06C858-0EF4-BF4E-83E5-C915408C9288}" dt="2020-05-06T16:22:08.963" v="7889" actId="1076"/>
          <ac:spMkLst>
            <pc:docMk/>
            <pc:sldMk cId="3181449121" sldId="275"/>
            <ac:spMk id="12" creationId="{6EE17FC4-F801-7148-9D50-1D99B6AFF493}"/>
          </ac:spMkLst>
        </pc:spChg>
        <pc:spChg chg="add mod">
          <ac:chgData name="Melissa Davies (1911024)" userId="04ef5a06-94d7-4517-bfee-ba34f7ae0e77" providerId="ADAL" clId="{9E06C858-0EF4-BF4E-83E5-C915408C9288}" dt="2020-05-06T16:23:22.362" v="7897" actId="1076"/>
          <ac:spMkLst>
            <pc:docMk/>
            <pc:sldMk cId="3181449121" sldId="275"/>
            <ac:spMk id="13" creationId="{D8CEEF53-C4A6-FC4C-A4A1-412CBF8F0018}"/>
          </ac:spMkLst>
        </pc:spChg>
        <pc:spChg chg="add mod">
          <ac:chgData name="Melissa Davies (1911024)" userId="04ef5a06-94d7-4517-bfee-ba34f7ae0e77" providerId="ADAL" clId="{9E06C858-0EF4-BF4E-83E5-C915408C9288}" dt="2020-05-06T16:24:05.142" v="7938" actId="1076"/>
          <ac:spMkLst>
            <pc:docMk/>
            <pc:sldMk cId="3181449121" sldId="275"/>
            <ac:spMk id="14" creationId="{D05541A8-BD5B-0A4E-BC11-8D3DFA09E7DA}"/>
          </ac:spMkLst>
        </pc:spChg>
        <pc:spChg chg="add mod">
          <ac:chgData name="Melissa Davies (1911024)" userId="04ef5a06-94d7-4517-bfee-ba34f7ae0e77" providerId="ADAL" clId="{9E06C858-0EF4-BF4E-83E5-C915408C9288}" dt="2020-05-06T16:24:46.754" v="7954" actId="1076"/>
          <ac:spMkLst>
            <pc:docMk/>
            <pc:sldMk cId="3181449121" sldId="275"/>
            <ac:spMk id="15" creationId="{D0A5F4B8-7B16-8A41-8331-FC7E249F96C3}"/>
          </ac:spMkLst>
        </pc:spChg>
        <pc:spChg chg="add mod">
          <ac:chgData name="Melissa Davies (1911024)" userId="04ef5a06-94d7-4517-bfee-ba34f7ae0e77" providerId="ADAL" clId="{9E06C858-0EF4-BF4E-83E5-C915408C9288}" dt="2020-05-06T16:25:39.327" v="7959" actId="13822"/>
          <ac:spMkLst>
            <pc:docMk/>
            <pc:sldMk cId="3181449121" sldId="275"/>
            <ac:spMk id="16" creationId="{463FFC14-D6F9-C042-9757-757646FA29AE}"/>
          </ac:spMkLst>
        </pc:spChg>
        <pc:spChg chg="add mod">
          <ac:chgData name="Melissa Davies (1911024)" userId="04ef5a06-94d7-4517-bfee-ba34f7ae0e77" providerId="ADAL" clId="{9E06C858-0EF4-BF4E-83E5-C915408C9288}" dt="2020-05-06T16:25:59.178" v="7975" actId="20577"/>
          <ac:spMkLst>
            <pc:docMk/>
            <pc:sldMk cId="3181449121" sldId="275"/>
            <ac:spMk id="17" creationId="{623B7DB5-B9EC-F64D-BD5A-B1B830A6C691}"/>
          </ac:spMkLst>
        </pc:spChg>
        <pc:spChg chg="add mod">
          <ac:chgData name="Melissa Davies (1911024)" userId="04ef5a06-94d7-4517-bfee-ba34f7ae0e77" providerId="ADAL" clId="{9E06C858-0EF4-BF4E-83E5-C915408C9288}" dt="2020-05-06T16:26:54.111" v="7981" actId="1076"/>
          <ac:spMkLst>
            <pc:docMk/>
            <pc:sldMk cId="3181449121" sldId="275"/>
            <ac:spMk id="18" creationId="{90ED3ACF-6312-9442-892E-FFA7F324F642}"/>
          </ac:spMkLst>
        </pc:spChg>
        <pc:spChg chg="add mod">
          <ac:chgData name="Melissa Davies (1911024)" userId="04ef5a06-94d7-4517-bfee-ba34f7ae0e77" providerId="ADAL" clId="{9E06C858-0EF4-BF4E-83E5-C915408C9288}" dt="2020-05-06T16:27:19.718" v="8002" actId="20577"/>
          <ac:spMkLst>
            <pc:docMk/>
            <pc:sldMk cId="3181449121" sldId="275"/>
            <ac:spMk id="19" creationId="{527CF54E-D938-0E4C-858D-F02E054088A9}"/>
          </ac:spMkLst>
        </pc:spChg>
        <pc:spChg chg="add mod">
          <ac:chgData name="Melissa Davies (1911024)" userId="04ef5a06-94d7-4517-bfee-ba34f7ae0e77" providerId="ADAL" clId="{9E06C858-0EF4-BF4E-83E5-C915408C9288}" dt="2020-05-06T16:28:09.135" v="8008" actId="13822"/>
          <ac:spMkLst>
            <pc:docMk/>
            <pc:sldMk cId="3181449121" sldId="275"/>
            <ac:spMk id="20" creationId="{87D3946F-977D-9841-85CE-0EAD5EC42DC2}"/>
          </ac:spMkLst>
        </pc:spChg>
        <pc:spChg chg="add mod">
          <ac:chgData name="Melissa Davies (1911024)" userId="04ef5a06-94d7-4517-bfee-ba34f7ae0e77" providerId="ADAL" clId="{9E06C858-0EF4-BF4E-83E5-C915408C9288}" dt="2020-05-06T16:28:58.089" v="8031" actId="1076"/>
          <ac:spMkLst>
            <pc:docMk/>
            <pc:sldMk cId="3181449121" sldId="275"/>
            <ac:spMk id="21" creationId="{9C02A96B-87B1-4140-86B1-5C08B34067E3}"/>
          </ac:spMkLst>
        </pc:spChg>
        <pc:spChg chg="add del mod">
          <ac:chgData name="Melissa Davies (1911024)" userId="04ef5a06-94d7-4517-bfee-ba34f7ae0e77" providerId="ADAL" clId="{9E06C858-0EF4-BF4E-83E5-C915408C9288}" dt="2020-05-06T16:31:26.690" v="8058"/>
          <ac:spMkLst>
            <pc:docMk/>
            <pc:sldMk cId="3181449121" sldId="275"/>
            <ac:spMk id="22" creationId="{97F61B6A-6615-1F40-A511-5E12A31EA876}"/>
          </ac:spMkLst>
        </pc:spChg>
        <pc:spChg chg="add mod">
          <ac:chgData name="Melissa Davies (1911024)" userId="04ef5a06-94d7-4517-bfee-ba34f7ae0e77" providerId="ADAL" clId="{9E06C858-0EF4-BF4E-83E5-C915408C9288}" dt="2020-05-06T16:31:00.578" v="8053" actId="1076"/>
          <ac:spMkLst>
            <pc:docMk/>
            <pc:sldMk cId="3181449121" sldId="275"/>
            <ac:spMk id="23" creationId="{2E9AED19-64AD-B84C-A854-5C0EB179FEFD}"/>
          </ac:spMkLst>
        </pc:spChg>
        <pc:spChg chg="add mod">
          <ac:chgData name="Melissa Davies (1911024)" userId="04ef5a06-94d7-4517-bfee-ba34f7ae0e77" providerId="ADAL" clId="{9E06C858-0EF4-BF4E-83E5-C915408C9288}" dt="2020-05-06T16:31:18.131" v="8055" actId="13822"/>
          <ac:spMkLst>
            <pc:docMk/>
            <pc:sldMk cId="3181449121" sldId="275"/>
            <ac:spMk id="24" creationId="{12D56B84-94AB-0247-A179-180025616F93}"/>
          </ac:spMkLst>
        </pc:spChg>
        <pc:spChg chg="add mod">
          <ac:chgData name="Melissa Davies (1911024)" userId="04ef5a06-94d7-4517-bfee-ba34f7ae0e77" providerId="ADAL" clId="{9E06C858-0EF4-BF4E-83E5-C915408C9288}" dt="2020-05-06T16:31:38.427" v="8078" actId="20577"/>
          <ac:spMkLst>
            <pc:docMk/>
            <pc:sldMk cId="3181449121" sldId="275"/>
            <ac:spMk id="25" creationId="{40DF464F-A9AD-9642-8A26-5B5E9B027DB0}"/>
          </ac:spMkLst>
        </pc:spChg>
        <pc:spChg chg="add mod">
          <ac:chgData name="Melissa Davies (1911024)" userId="04ef5a06-94d7-4517-bfee-ba34f7ae0e77" providerId="ADAL" clId="{9E06C858-0EF4-BF4E-83E5-C915408C9288}" dt="2020-05-06T16:32:52.677" v="8083" actId="1076"/>
          <ac:spMkLst>
            <pc:docMk/>
            <pc:sldMk cId="3181449121" sldId="275"/>
            <ac:spMk id="26" creationId="{E5EA3502-F1CE-C446-A28F-2CD36DC9F700}"/>
          </ac:spMkLst>
        </pc:spChg>
        <pc:spChg chg="add mod">
          <ac:chgData name="Melissa Davies (1911024)" userId="04ef5a06-94d7-4517-bfee-ba34f7ae0e77" providerId="ADAL" clId="{9E06C858-0EF4-BF4E-83E5-C915408C9288}" dt="2020-05-06T16:33:30.008" v="8120" actId="1076"/>
          <ac:spMkLst>
            <pc:docMk/>
            <pc:sldMk cId="3181449121" sldId="275"/>
            <ac:spMk id="27" creationId="{9D0A1294-A6A0-D043-991A-FA00CE9D0956}"/>
          </ac:spMkLst>
        </pc:spChg>
        <pc:spChg chg="add mod">
          <ac:chgData name="Melissa Davies (1911024)" userId="04ef5a06-94d7-4517-bfee-ba34f7ae0e77" providerId="ADAL" clId="{9E06C858-0EF4-BF4E-83E5-C915408C9288}" dt="2020-05-06T16:34:27.020" v="8141" actId="1076"/>
          <ac:spMkLst>
            <pc:docMk/>
            <pc:sldMk cId="3181449121" sldId="275"/>
            <ac:spMk id="28" creationId="{10DAF3C2-0464-4F4F-B43F-B87CDD33B6C2}"/>
          </ac:spMkLst>
        </pc:spChg>
        <pc:spChg chg="add mod">
          <ac:chgData name="Melissa Davies (1911024)" userId="04ef5a06-94d7-4517-bfee-ba34f7ae0e77" providerId="ADAL" clId="{9E06C858-0EF4-BF4E-83E5-C915408C9288}" dt="2020-05-06T16:35:09.133" v="8147" actId="13822"/>
          <ac:spMkLst>
            <pc:docMk/>
            <pc:sldMk cId="3181449121" sldId="275"/>
            <ac:spMk id="29" creationId="{E8CB523A-6B65-7349-826A-95BB84DDF0A0}"/>
          </ac:spMkLst>
        </pc:spChg>
        <pc:spChg chg="add mod">
          <ac:chgData name="Melissa Davies (1911024)" userId="04ef5a06-94d7-4517-bfee-ba34f7ae0e77" providerId="ADAL" clId="{9E06C858-0EF4-BF4E-83E5-C915408C9288}" dt="2020-05-06T16:36:06.846" v="8174" actId="1076"/>
          <ac:spMkLst>
            <pc:docMk/>
            <pc:sldMk cId="3181449121" sldId="275"/>
            <ac:spMk id="30" creationId="{09434BDE-6F04-7348-931F-1F5D6CB3FE37}"/>
          </ac:spMkLst>
        </pc:spChg>
        <pc:spChg chg="add mod">
          <ac:chgData name="Melissa Davies (1911024)" userId="04ef5a06-94d7-4517-bfee-ba34f7ae0e77" providerId="ADAL" clId="{9E06C858-0EF4-BF4E-83E5-C915408C9288}" dt="2020-05-06T16:36:54.859" v="8178" actId="13822"/>
          <ac:spMkLst>
            <pc:docMk/>
            <pc:sldMk cId="3181449121" sldId="275"/>
            <ac:spMk id="31" creationId="{CF4F3C79-2BCB-8344-A247-A5CBF84E1F8D}"/>
          </ac:spMkLst>
        </pc:spChg>
        <pc:spChg chg="add mod">
          <ac:chgData name="Melissa Davies (1911024)" userId="04ef5a06-94d7-4517-bfee-ba34f7ae0e77" providerId="ADAL" clId="{9E06C858-0EF4-BF4E-83E5-C915408C9288}" dt="2020-05-06T16:37:34.959" v="8205" actId="1076"/>
          <ac:spMkLst>
            <pc:docMk/>
            <pc:sldMk cId="3181449121" sldId="275"/>
            <ac:spMk id="32" creationId="{14FEAE9F-E17B-5341-8223-20668E5BB61B}"/>
          </ac:spMkLst>
        </pc:spChg>
        <pc:spChg chg="add mod">
          <ac:chgData name="Melissa Davies (1911024)" userId="04ef5a06-94d7-4517-bfee-ba34f7ae0e77" providerId="ADAL" clId="{9E06C858-0EF4-BF4E-83E5-C915408C9288}" dt="2020-05-06T16:38:23.872" v="8211" actId="13822"/>
          <ac:spMkLst>
            <pc:docMk/>
            <pc:sldMk cId="3181449121" sldId="275"/>
            <ac:spMk id="33" creationId="{B6D4A275-B6CF-2F42-8198-BB7737E00935}"/>
          </ac:spMkLst>
        </pc:spChg>
        <pc:spChg chg="add mod">
          <ac:chgData name="Melissa Davies (1911024)" userId="04ef5a06-94d7-4517-bfee-ba34f7ae0e77" providerId="ADAL" clId="{9E06C858-0EF4-BF4E-83E5-C915408C9288}" dt="2020-05-06T16:38:55.057" v="8237" actId="1076"/>
          <ac:spMkLst>
            <pc:docMk/>
            <pc:sldMk cId="3181449121" sldId="275"/>
            <ac:spMk id="34" creationId="{27C82678-C370-E945-AA8C-2D73CBF22A2D}"/>
          </ac:spMkLst>
        </pc:spChg>
        <pc:spChg chg="add mod">
          <ac:chgData name="Melissa Davies (1911024)" userId="04ef5a06-94d7-4517-bfee-ba34f7ae0e77" providerId="ADAL" clId="{9E06C858-0EF4-BF4E-83E5-C915408C9288}" dt="2020-05-06T16:40:24.595" v="8287" actId="1076"/>
          <ac:spMkLst>
            <pc:docMk/>
            <pc:sldMk cId="3181449121" sldId="275"/>
            <ac:spMk id="35" creationId="{D4042208-11F5-1349-806B-C264EB722C80}"/>
          </ac:spMkLst>
        </pc:spChg>
        <pc:spChg chg="add mod">
          <ac:chgData name="Melissa Davies (1911024)" userId="04ef5a06-94d7-4517-bfee-ba34f7ae0e77" providerId="ADAL" clId="{9E06C858-0EF4-BF4E-83E5-C915408C9288}" dt="2020-05-06T16:41:01.656" v="8292" actId="1076"/>
          <ac:spMkLst>
            <pc:docMk/>
            <pc:sldMk cId="3181449121" sldId="275"/>
            <ac:spMk id="36" creationId="{7A764F84-7651-FF47-915B-DE5697E616C5}"/>
          </ac:spMkLst>
        </pc:spChg>
        <pc:spChg chg="add mod">
          <ac:chgData name="Melissa Davies (1911024)" userId="04ef5a06-94d7-4517-bfee-ba34f7ae0e77" providerId="ADAL" clId="{9E06C858-0EF4-BF4E-83E5-C915408C9288}" dt="2020-05-06T16:41:32.622" v="8309" actId="1076"/>
          <ac:spMkLst>
            <pc:docMk/>
            <pc:sldMk cId="3181449121" sldId="275"/>
            <ac:spMk id="37" creationId="{7C4F40DC-E966-5744-8E4E-1C79364180B9}"/>
          </ac:spMkLst>
        </pc:spChg>
        <pc:spChg chg="add mod">
          <ac:chgData name="Melissa Davies (1911024)" userId="04ef5a06-94d7-4517-bfee-ba34f7ae0e77" providerId="ADAL" clId="{9E06C858-0EF4-BF4E-83E5-C915408C9288}" dt="2020-05-06T16:42:08.238" v="8315" actId="1076"/>
          <ac:spMkLst>
            <pc:docMk/>
            <pc:sldMk cId="3181449121" sldId="275"/>
            <ac:spMk id="38" creationId="{37B39AD1-35F8-7345-BAC6-354DD1B23F6F}"/>
          </ac:spMkLst>
        </pc:spChg>
        <pc:spChg chg="add mod">
          <ac:chgData name="Melissa Davies (1911024)" userId="04ef5a06-94d7-4517-bfee-ba34f7ae0e77" providerId="ADAL" clId="{9E06C858-0EF4-BF4E-83E5-C915408C9288}" dt="2020-05-06T16:42:37.711" v="8338" actId="1076"/>
          <ac:spMkLst>
            <pc:docMk/>
            <pc:sldMk cId="3181449121" sldId="275"/>
            <ac:spMk id="39" creationId="{2323B3A2-193C-5846-B688-2ACD91E33A65}"/>
          </ac:spMkLst>
        </pc:spChg>
        <pc:spChg chg="add del mod">
          <ac:chgData name="Melissa Davies (1911024)" userId="04ef5a06-94d7-4517-bfee-ba34f7ae0e77" providerId="ADAL" clId="{9E06C858-0EF4-BF4E-83E5-C915408C9288}" dt="2020-05-06T16:56:45.130" v="8462" actId="11529"/>
          <ac:spMkLst>
            <pc:docMk/>
            <pc:sldMk cId="3181449121" sldId="275"/>
            <ac:spMk id="40" creationId="{946D712B-D6E0-0B40-8966-2F2107AF3E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C578D5-7619-3142-AD7D-3787A260AAD0}" type="datetimeFigureOut">
              <a:rPr lang="en-US" smtClean="0"/>
              <a:t>5/5/20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4FCF94-D2A2-8949-94C1-D9A7625C1A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348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84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8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73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556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30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20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3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929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779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77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9700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302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9150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42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191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91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40197-9D57-4FA6-AEEB-E5D9E5F95A57}" type="datetimeFigureOut">
              <a:rPr lang="en-GB" smtClean="0"/>
              <a:t>02/05/2020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E06C16C-13C5-4981-A97F-796A6C0D2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  <p:sldLayoutId id="2147483841" r:id="rId12"/>
    <p:sldLayoutId id="2147483842" r:id="rId13"/>
    <p:sldLayoutId id="2147483843" r:id="rId14"/>
    <p:sldLayoutId id="2147483844" r:id="rId15"/>
    <p:sldLayoutId id="214748384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9" name="Rectangle 128">
            <a:extLst>
              <a:ext uri="{FF2B5EF4-FFF2-40B4-BE49-F238E27FC236}">
                <a16:creationId xmlns:a16="http://schemas.microsoft.com/office/drawing/2014/main" id="{113BF7BF-680A-42D4-B0AF-CF4A53AD7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0C8F85E1-CBD6-48B5-A3DB-8D2CF39AC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7540751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CC681B-B4A1-4FB2-A477-34937EEDD09C}"/>
              </a:ext>
            </a:extLst>
          </p:cNvPr>
          <p:cNvSpPr/>
          <p:nvPr/>
        </p:nvSpPr>
        <p:spPr>
          <a:xfrm>
            <a:off x="432765" y="457945"/>
            <a:ext cx="6675215" cy="10200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 dirty="0">
                <a:ln w="0"/>
                <a:solidFill>
                  <a:srgbClr val="FE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Effective Teamwork</a:t>
            </a:r>
          </a:p>
        </p:txBody>
      </p:sp>
      <p:pic>
        <p:nvPicPr>
          <p:cNvPr id="3" name="Graphic 2" descr="Puzzle pieces">
            <a:extLst>
              <a:ext uri="{FF2B5EF4-FFF2-40B4-BE49-F238E27FC236}">
                <a16:creationId xmlns:a16="http://schemas.microsoft.com/office/drawing/2014/main" id="{F47F9A28-4F80-7C45-AE65-3BA701F42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01425" y="640079"/>
            <a:ext cx="1729897" cy="1729897"/>
          </a:xfrm>
          <a:prstGeom prst="rect">
            <a:avLst/>
          </a:prstGeom>
        </p:spPr>
      </p:pic>
      <p:pic>
        <p:nvPicPr>
          <p:cNvPr id="53" name="Graphic 52" descr="Users">
            <a:extLst>
              <a:ext uri="{FF2B5EF4-FFF2-40B4-BE49-F238E27FC236}">
                <a16:creationId xmlns:a16="http://schemas.microsoft.com/office/drawing/2014/main" id="{087F2A9E-F2ED-7140-88DD-2D7BF63475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9815" y="2524604"/>
            <a:ext cx="1713117" cy="1713117"/>
          </a:xfrm>
          <a:prstGeom prst="rect">
            <a:avLst/>
          </a:prstGeom>
        </p:spPr>
      </p:pic>
      <p:sp>
        <p:nvSpPr>
          <p:cNvPr id="133" name="Freeform 23">
            <a:extLst>
              <a:ext uri="{FF2B5EF4-FFF2-40B4-BE49-F238E27FC236}">
                <a16:creationId xmlns:a16="http://schemas.microsoft.com/office/drawing/2014/main" id="{BF059F5A-8228-41C7-B9EF-5A2A5D52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8404003" cy="857047"/>
          </a:xfrm>
          <a:custGeom>
            <a:avLst/>
            <a:gdLst>
              <a:gd name="connsiteX0" fmla="*/ 0 w 8404003"/>
              <a:gd name="connsiteY0" fmla="*/ 0 h 857047"/>
              <a:gd name="connsiteX1" fmla="*/ 797860 w 8404003"/>
              <a:gd name="connsiteY1" fmla="*/ 0 h 857047"/>
              <a:gd name="connsiteX2" fmla="*/ 2482050 w 8404003"/>
              <a:gd name="connsiteY2" fmla="*/ 0 h 857047"/>
              <a:gd name="connsiteX3" fmla="*/ 3003610 w 8404003"/>
              <a:gd name="connsiteY3" fmla="*/ 0 h 857047"/>
              <a:gd name="connsiteX4" fmla="*/ 3219959 w 8404003"/>
              <a:gd name="connsiteY4" fmla="*/ 0 h 857047"/>
              <a:gd name="connsiteX5" fmla="*/ 3311869 w 8404003"/>
              <a:gd name="connsiteY5" fmla="*/ 0 h 857047"/>
              <a:gd name="connsiteX6" fmla="*/ 3326218 w 8404003"/>
              <a:gd name="connsiteY6" fmla="*/ 0 h 857047"/>
              <a:gd name="connsiteX7" fmla="*/ 3426656 w 8404003"/>
              <a:gd name="connsiteY7" fmla="*/ 0 h 857047"/>
              <a:gd name="connsiteX8" fmla="*/ 3516436 w 8404003"/>
              <a:gd name="connsiteY8" fmla="*/ 0 h 857047"/>
              <a:gd name="connsiteX9" fmla="*/ 3601649 w 8404003"/>
              <a:gd name="connsiteY9" fmla="*/ 0 h 857047"/>
              <a:gd name="connsiteX10" fmla="*/ 3699274 w 8404003"/>
              <a:gd name="connsiteY10" fmla="*/ 0 h 857047"/>
              <a:gd name="connsiteX11" fmla="*/ 3718421 w 8404003"/>
              <a:gd name="connsiteY11" fmla="*/ 0 h 857047"/>
              <a:gd name="connsiteX12" fmla="*/ 3910939 w 8404003"/>
              <a:gd name="connsiteY12" fmla="*/ 0 h 857047"/>
              <a:gd name="connsiteX13" fmla="*/ 3927053 w 8404003"/>
              <a:gd name="connsiteY13" fmla="*/ 0 h 857047"/>
              <a:gd name="connsiteX14" fmla="*/ 4198137 w 8404003"/>
              <a:gd name="connsiteY14" fmla="*/ 0 h 857047"/>
              <a:gd name="connsiteX15" fmla="*/ 4230161 w 8404003"/>
              <a:gd name="connsiteY15" fmla="*/ 0 h 857047"/>
              <a:gd name="connsiteX16" fmla="*/ 4245215 w 8404003"/>
              <a:gd name="connsiteY16" fmla="*/ 0 h 857047"/>
              <a:gd name="connsiteX17" fmla="*/ 4350592 w 8404003"/>
              <a:gd name="connsiteY17" fmla="*/ 0 h 857047"/>
              <a:gd name="connsiteX18" fmla="*/ 4357296 w 8404003"/>
              <a:gd name="connsiteY18" fmla="*/ 0 h 857047"/>
              <a:gd name="connsiteX19" fmla="*/ 4404222 w 8404003"/>
              <a:gd name="connsiteY19" fmla="*/ 0 h 857047"/>
              <a:gd name="connsiteX20" fmla="*/ 4531592 w 8404003"/>
              <a:gd name="connsiteY20" fmla="*/ 0 h 857047"/>
              <a:gd name="connsiteX21" fmla="*/ 4598953 w 8404003"/>
              <a:gd name="connsiteY21" fmla="*/ 0 h 857047"/>
              <a:gd name="connsiteX22" fmla="*/ 4779630 w 8404003"/>
              <a:gd name="connsiteY22" fmla="*/ 0 h 857047"/>
              <a:gd name="connsiteX23" fmla="*/ 5132321 w 8404003"/>
              <a:gd name="connsiteY23" fmla="*/ 0 h 857047"/>
              <a:gd name="connsiteX24" fmla="*/ 5141543 w 8404003"/>
              <a:gd name="connsiteY24" fmla="*/ 0 h 857047"/>
              <a:gd name="connsiteX25" fmla="*/ 5188556 w 8404003"/>
              <a:gd name="connsiteY25" fmla="*/ 0 h 857047"/>
              <a:gd name="connsiteX26" fmla="*/ 5206100 w 8404003"/>
              <a:gd name="connsiteY26" fmla="*/ 0 h 857047"/>
              <a:gd name="connsiteX27" fmla="*/ 5722554 w 8404003"/>
              <a:gd name="connsiteY27" fmla="*/ 0 h 857047"/>
              <a:gd name="connsiteX28" fmla="*/ 5732230 w 8404003"/>
              <a:gd name="connsiteY28" fmla="*/ 0 h 857047"/>
              <a:gd name="connsiteX29" fmla="*/ 5798594 w 8404003"/>
              <a:gd name="connsiteY29" fmla="*/ 0 h 857047"/>
              <a:gd name="connsiteX30" fmla="*/ 5799962 w 8404003"/>
              <a:gd name="connsiteY30" fmla="*/ 0 h 857047"/>
              <a:gd name="connsiteX31" fmla="*/ 6338565 w 8404003"/>
              <a:gd name="connsiteY31" fmla="*/ 0 h 857047"/>
              <a:gd name="connsiteX32" fmla="*/ 6649966 w 8404003"/>
              <a:gd name="connsiteY32" fmla="*/ 0 h 857047"/>
              <a:gd name="connsiteX33" fmla="*/ 6730668 w 8404003"/>
              <a:gd name="connsiteY33" fmla="*/ 0 h 857047"/>
              <a:gd name="connsiteX34" fmla="*/ 7178721 w 8404003"/>
              <a:gd name="connsiteY34" fmla="*/ 0 h 857047"/>
              <a:gd name="connsiteX35" fmla="*/ 7277889 w 8404003"/>
              <a:gd name="connsiteY35" fmla="*/ 0 h 857047"/>
              <a:gd name="connsiteX36" fmla="*/ 7782893 w 8404003"/>
              <a:gd name="connsiteY36" fmla="*/ 0 h 857047"/>
              <a:gd name="connsiteX37" fmla="*/ 8006080 w 8404003"/>
              <a:gd name="connsiteY37" fmla="*/ 0 h 857047"/>
              <a:gd name="connsiteX38" fmla="*/ 8030270 w 8404003"/>
              <a:gd name="connsiteY38" fmla="*/ 10516 h 857047"/>
              <a:gd name="connsiteX39" fmla="*/ 8035108 w 8404003"/>
              <a:gd name="connsiteY39" fmla="*/ 15774 h 857047"/>
              <a:gd name="connsiteX40" fmla="*/ 8393118 w 8404003"/>
              <a:gd name="connsiteY40" fmla="*/ 404863 h 857047"/>
              <a:gd name="connsiteX41" fmla="*/ 8393118 w 8404003"/>
              <a:gd name="connsiteY41" fmla="*/ 452185 h 857047"/>
              <a:gd name="connsiteX42" fmla="*/ 8035108 w 8404003"/>
              <a:gd name="connsiteY42" fmla="*/ 841273 h 857047"/>
              <a:gd name="connsiteX43" fmla="*/ 8030270 w 8404003"/>
              <a:gd name="connsiteY43" fmla="*/ 846531 h 857047"/>
              <a:gd name="connsiteX44" fmla="*/ 8006080 w 8404003"/>
              <a:gd name="connsiteY44" fmla="*/ 857047 h 857047"/>
              <a:gd name="connsiteX45" fmla="*/ 7889742 w 8404003"/>
              <a:gd name="connsiteY45" fmla="*/ 857047 h 857047"/>
              <a:gd name="connsiteX46" fmla="*/ 7782893 w 8404003"/>
              <a:gd name="connsiteY46" fmla="*/ 857047 h 857047"/>
              <a:gd name="connsiteX47" fmla="*/ 7776190 w 8404003"/>
              <a:gd name="connsiteY47" fmla="*/ 857047 h 857047"/>
              <a:gd name="connsiteX48" fmla="*/ 7730315 w 8404003"/>
              <a:gd name="connsiteY48" fmla="*/ 857047 h 857047"/>
              <a:gd name="connsiteX49" fmla="*/ 7729264 w 8404003"/>
              <a:gd name="connsiteY49" fmla="*/ 857047 h 857047"/>
              <a:gd name="connsiteX50" fmla="*/ 7601893 w 8404003"/>
              <a:gd name="connsiteY50" fmla="*/ 857047 h 857047"/>
              <a:gd name="connsiteX51" fmla="*/ 7467477 w 8404003"/>
              <a:gd name="connsiteY51" fmla="*/ 857047 h 857047"/>
              <a:gd name="connsiteX52" fmla="*/ 7353856 w 8404003"/>
              <a:gd name="connsiteY52" fmla="*/ 857047 h 857047"/>
              <a:gd name="connsiteX53" fmla="*/ 7075374 w 8404003"/>
              <a:gd name="connsiteY53" fmla="*/ 857047 h 857047"/>
              <a:gd name="connsiteX54" fmla="*/ 6944929 w 8404003"/>
              <a:gd name="connsiteY54" fmla="*/ 857047 h 857047"/>
              <a:gd name="connsiteX55" fmla="*/ 6528153 w 8404003"/>
              <a:gd name="connsiteY55" fmla="*/ 857047 h 857047"/>
              <a:gd name="connsiteX56" fmla="*/ 6334891 w 8404003"/>
              <a:gd name="connsiteY56" fmla="*/ 857047 h 857047"/>
              <a:gd name="connsiteX57" fmla="*/ 5799962 w 8404003"/>
              <a:gd name="connsiteY57" fmla="*/ 857047 h 857047"/>
              <a:gd name="connsiteX58" fmla="*/ 5722554 w 8404003"/>
              <a:gd name="connsiteY58" fmla="*/ 857047 h 857047"/>
              <a:gd name="connsiteX59" fmla="*/ 5648775 w 8404003"/>
              <a:gd name="connsiteY59" fmla="*/ 857047 h 857047"/>
              <a:gd name="connsiteX60" fmla="*/ 5483520 w 8404003"/>
              <a:gd name="connsiteY60" fmla="*/ 857047 h 857047"/>
              <a:gd name="connsiteX61" fmla="*/ 5473550 w 8404003"/>
              <a:gd name="connsiteY61" fmla="*/ 857047 h 857047"/>
              <a:gd name="connsiteX62" fmla="*/ 5132321 w 8404003"/>
              <a:gd name="connsiteY62" fmla="*/ 857047 h 857047"/>
              <a:gd name="connsiteX63" fmla="*/ 5047108 w 8404003"/>
              <a:gd name="connsiteY63" fmla="*/ 857047 h 857047"/>
              <a:gd name="connsiteX64" fmla="*/ 4954764 w 8404003"/>
              <a:gd name="connsiteY64" fmla="*/ 857047 h 857047"/>
              <a:gd name="connsiteX65" fmla="*/ 4930335 w 8404003"/>
              <a:gd name="connsiteY65" fmla="*/ 857047 h 857047"/>
              <a:gd name="connsiteX66" fmla="*/ 4450619 w 8404003"/>
              <a:gd name="connsiteY66" fmla="*/ 857047 h 857047"/>
              <a:gd name="connsiteX67" fmla="*/ 4350592 w 8404003"/>
              <a:gd name="connsiteY67" fmla="*/ 857047 h 857047"/>
              <a:gd name="connsiteX68" fmla="*/ 4335538 w 8404003"/>
              <a:gd name="connsiteY68" fmla="*/ 857047 h 857047"/>
              <a:gd name="connsiteX69" fmla="*/ 4230161 w 8404003"/>
              <a:gd name="connsiteY69" fmla="*/ 857047 h 857047"/>
              <a:gd name="connsiteX70" fmla="*/ 4215812 w 8404003"/>
              <a:gd name="connsiteY70" fmla="*/ 857047 h 857047"/>
              <a:gd name="connsiteX71" fmla="*/ 4115374 w 8404003"/>
              <a:gd name="connsiteY71" fmla="*/ 857047 h 857047"/>
              <a:gd name="connsiteX72" fmla="*/ 4049804 w 8404003"/>
              <a:gd name="connsiteY72" fmla="*/ 857047 h 857047"/>
              <a:gd name="connsiteX73" fmla="*/ 3842757 w 8404003"/>
              <a:gd name="connsiteY73" fmla="*/ 857047 h 857047"/>
              <a:gd name="connsiteX74" fmla="*/ 3614977 w 8404003"/>
              <a:gd name="connsiteY74" fmla="*/ 857047 h 857047"/>
              <a:gd name="connsiteX75" fmla="*/ 3516436 w 8404003"/>
              <a:gd name="connsiteY75" fmla="*/ 857047 h 857047"/>
              <a:gd name="connsiteX76" fmla="*/ 3452333 w 8404003"/>
              <a:gd name="connsiteY76" fmla="*/ 857047 h 857047"/>
              <a:gd name="connsiteX77" fmla="*/ 3311869 w 8404003"/>
              <a:gd name="connsiteY77" fmla="*/ 857047 h 857047"/>
              <a:gd name="connsiteX78" fmla="*/ 3300088 w 8404003"/>
              <a:gd name="connsiteY78" fmla="*/ 857047 h 857047"/>
              <a:gd name="connsiteX79" fmla="*/ 3272588 w 8404003"/>
              <a:gd name="connsiteY79" fmla="*/ 857047 h 857047"/>
              <a:gd name="connsiteX80" fmla="*/ 3179295 w 8404003"/>
              <a:gd name="connsiteY80" fmla="*/ 857047 h 857047"/>
              <a:gd name="connsiteX81" fmla="*/ 3003610 w 8404003"/>
              <a:gd name="connsiteY81" fmla="*/ 857047 h 857047"/>
              <a:gd name="connsiteX82" fmla="*/ 2997618 w 8404003"/>
              <a:gd name="connsiteY82" fmla="*/ 857047 h 857047"/>
              <a:gd name="connsiteX83" fmla="*/ 797860 w 8404003"/>
              <a:gd name="connsiteY83" fmla="*/ 857047 h 857047"/>
              <a:gd name="connsiteX84" fmla="*/ 0 w 8404003"/>
              <a:gd name="connsiteY84" fmla="*/ 857047 h 857047"/>
              <a:gd name="connsiteX85" fmla="*/ 0 w 8404003"/>
              <a:gd name="connsiteY85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8404003" h="857047">
                <a:moveTo>
                  <a:pt x="0" y="0"/>
                </a:moveTo>
                <a:cubicBezTo>
                  <a:pt x="0" y="0"/>
                  <a:pt x="0" y="0"/>
                  <a:pt x="797860" y="0"/>
                </a:cubicBezTo>
                <a:cubicBezTo>
                  <a:pt x="797860" y="0"/>
                  <a:pt x="797860" y="0"/>
                  <a:pt x="2482050" y="0"/>
                </a:cubicBezTo>
                <a:lnTo>
                  <a:pt x="3003610" y="0"/>
                </a:lnTo>
                <a:cubicBezTo>
                  <a:pt x="3003610" y="0"/>
                  <a:pt x="3003610" y="0"/>
                  <a:pt x="3219959" y="0"/>
                </a:cubicBezTo>
                <a:lnTo>
                  <a:pt x="3311869" y="0"/>
                </a:lnTo>
                <a:lnTo>
                  <a:pt x="3326218" y="0"/>
                </a:lnTo>
                <a:lnTo>
                  <a:pt x="3426656" y="0"/>
                </a:lnTo>
                <a:lnTo>
                  <a:pt x="3516436" y="0"/>
                </a:lnTo>
                <a:cubicBezTo>
                  <a:pt x="3516436" y="0"/>
                  <a:pt x="3516436" y="0"/>
                  <a:pt x="3601649" y="0"/>
                </a:cubicBezTo>
                <a:lnTo>
                  <a:pt x="3699274" y="0"/>
                </a:lnTo>
                <a:lnTo>
                  <a:pt x="3718421" y="0"/>
                </a:lnTo>
                <a:cubicBezTo>
                  <a:pt x="3768918" y="0"/>
                  <a:pt x="3832038" y="0"/>
                  <a:pt x="3910939" y="0"/>
                </a:cubicBezTo>
                <a:lnTo>
                  <a:pt x="3927053" y="0"/>
                </a:lnTo>
                <a:lnTo>
                  <a:pt x="4198137" y="0"/>
                </a:lnTo>
                <a:lnTo>
                  <a:pt x="4230161" y="0"/>
                </a:lnTo>
                <a:lnTo>
                  <a:pt x="4245215" y="0"/>
                </a:lnTo>
                <a:lnTo>
                  <a:pt x="4350592" y="0"/>
                </a:lnTo>
                <a:lnTo>
                  <a:pt x="4357296" y="0"/>
                </a:lnTo>
                <a:lnTo>
                  <a:pt x="4404222" y="0"/>
                </a:lnTo>
                <a:lnTo>
                  <a:pt x="4531592" y="0"/>
                </a:lnTo>
                <a:lnTo>
                  <a:pt x="4598953" y="0"/>
                </a:lnTo>
                <a:lnTo>
                  <a:pt x="4779630" y="0"/>
                </a:lnTo>
                <a:lnTo>
                  <a:pt x="5132321" y="0"/>
                </a:lnTo>
                <a:cubicBezTo>
                  <a:pt x="5132321" y="0"/>
                  <a:pt x="5132321" y="0"/>
                  <a:pt x="5141543" y="0"/>
                </a:cubicBezTo>
                <a:lnTo>
                  <a:pt x="5188556" y="0"/>
                </a:lnTo>
                <a:lnTo>
                  <a:pt x="5206100" y="0"/>
                </a:lnTo>
                <a:cubicBezTo>
                  <a:pt x="5279879" y="0"/>
                  <a:pt x="5427438" y="0"/>
                  <a:pt x="5722554" y="0"/>
                </a:cubicBezTo>
                <a:cubicBezTo>
                  <a:pt x="5722554" y="0"/>
                  <a:pt x="5722554" y="0"/>
                  <a:pt x="5732230" y="0"/>
                </a:cubicBezTo>
                <a:lnTo>
                  <a:pt x="5798594" y="0"/>
                </a:lnTo>
                <a:lnTo>
                  <a:pt x="5799962" y="0"/>
                </a:lnTo>
                <a:cubicBezTo>
                  <a:pt x="5799962" y="0"/>
                  <a:pt x="5799962" y="0"/>
                  <a:pt x="6338565" y="0"/>
                </a:cubicBezTo>
                <a:lnTo>
                  <a:pt x="6649966" y="0"/>
                </a:lnTo>
                <a:lnTo>
                  <a:pt x="6730668" y="0"/>
                </a:lnTo>
                <a:lnTo>
                  <a:pt x="7178721" y="0"/>
                </a:lnTo>
                <a:lnTo>
                  <a:pt x="7277889" y="0"/>
                </a:lnTo>
                <a:lnTo>
                  <a:pt x="7782893" y="0"/>
                </a:lnTo>
                <a:lnTo>
                  <a:pt x="8006080" y="0"/>
                </a:lnTo>
                <a:cubicBezTo>
                  <a:pt x="8015756" y="0"/>
                  <a:pt x="8025432" y="5258"/>
                  <a:pt x="8030270" y="10516"/>
                </a:cubicBezTo>
                <a:cubicBezTo>
                  <a:pt x="8030270" y="10516"/>
                  <a:pt x="8035108" y="10516"/>
                  <a:pt x="8035108" y="15774"/>
                </a:cubicBezTo>
                <a:cubicBezTo>
                  <a:pt x="8035108" y="15774"/>
                  <a:pt x="8035108" y="15774"/>
                  <a:pt x="8393118" y="404863"/>
                </a:cubicBezTo>
                <a:cubicBezTo>
                  <a:pt x="8407632" y="415379"/>
                  <a:pt x="8407632" y="436411"/>
                  <a:pt x="8393118" y="452185"/>
                </a:cubicBezTo>
                <a:cubicBezTo>
                  <a:pt x="8393118" y="452185"/>
                  <a:pt x="8393118" y="452185"/>
                  <a:pt x="8035108" y="841273"/>
                </a:cubicBezTo>
                <a:cubicBezTo>
                  <a:pt x="8035108" y="841273"/>
                  <a:pt x="8030270" y="841273"/>
                  <a:pt x="8030270" y="846531"/>
                </a:cubicBezTo>
                <a:cubicBezTo>
                  <a:pt x="8025432" y="851789"/>
                  <a:pt x="8015756" y="857047"/>
                  <a:pt x="8006080" y="857047"/>
                </a:cubicBezTo>
                <a:cubicBezTo>
                  <a:pt x="8006080" y="857047"/>
                  <a:pt x="8006080" y="857047"/>
                  <a:pt x="7889742" y="857047"/>
                </a:cubicBezTo>
                <a:lnTo>
                  <a:pt x="7782893" y="857047"/>
                </a:lnTo>
                <a:lnTo>
                  <a:pt x="7776190" y="857047"/>
                </a:lnTo>
                <a:lnTo>
                  <a:pt x="7730315" y="857047"/>
                </a:lnTo>
                <a:lnTo>
                  <a:pt x="7729264" y="857047"/>
                </a:lnTo>
                <a:lnTo>
                  <a:pt x="7601893" y="857047"/>
                </a:lnTo>
                <a:lnTo>
                  <a:pt x="7467477" y="857047"/>
                </a:lnTo>
                <a:lnTo>
                  <a:pt x="7353856" y="857047"/>
                </a:lnTo>
                <a:lnTo>
                  <a:pt x="7075374" y="857047"/>
                </a:lnTo>
                <a:lnTo>
                  <a:pt x="6944929" y="857047"/>
                </a:lnTo>
                <a:lnTo>
                  <a:pt x="6528153" y="857047"/>
                </a:lnTo>
                <a:lnTo>
                  <a:pt x="6334891" y="857047"/>
                </a:lnTo>
                <a:lnTo>
                  <a:pt x="5799962" y="857047"/>
                </a:lnTo>
                <a:cubicBezTo>
                  <a:pt x="5799962" y="857047"/>
                  <a:pt x="5799962" y="857047"/>
                  <a:pt x="5722554" y="857047"/>
                </a:cubicBezTo>
                <a:cubicBezTo>
                  <a:pt x="5722554" y="857047"/>
                  <a:pt x="5722554" y="857047"/>
                  <a:pt x="5648775" y="857047"/>
                </a:cubicBezTo>
                <a:lnTo>
                  <a:pt x="5483520" y="857047"/>
                </a:lnTo>
                <a:lnTo>
                  <a:pt x="5473550" y="857047"/>
                </a:lnTo>
                <a:cubicBezTo>
                  <a:pt x="5390548" y="857047"/>
                  <a:pt x="5279879" y="857047"/>
                  <a:pt x="5132321" y="857047"/>
                </a:cubicBezTo>
                <a:cubicBezTo>
                  <a:pt x="5132321" y="857047"/>
                  <a:pt x="5132321" y="857047"/>
                  <a:pt x="5047108" y="857047"/>
                </a:cubicBezTo>
                <a:lnTo>
                  <a:pt x="4954764" y="857047"/>
                </a:lnTo>
                <a:lnTo>
                  <a:pt x="4930335" y="857047"/>
                </a:lnTo>
                <a:cubicBezTo>
                  <a:pt x="4829342" y="857047"/>
                  <a:pt x="4677853" y="857047"/>
                  <a:pt x="4450619" y="857047"/>
                </a:cubicBezTo>
                <a:lnTo>
                  <a:pt x="4350592" y="857047"/>
                </a:lnTo>
                <a:lnTo>
                  <a:pt x="4335538" y="857047"/>
                </a:lnTo>
                <a:lnTo>
                  <a:pt x="4230161" y="857047"/>
                </a:lnTo>
                <a:lnTo>
                  <a:pt x="4215812" y="857047"/>
                </a:lnTo>
                <a:lnTo>
                  <a:pt x="4115374" y="857047"/>
                </a:lnTo>
                <a:lnTo>
                  <a:pt x="4049804" y="857047"/>
                </a:lnTo>
                <a:lnTo>
                  <a:pt x="3842757" y="857047"/>
                </a:lnTo>
                <a:lnTo>
                  <a:pt x="3614977" y="857047"/>
                </a:lnTo>
                <a:lnTo>
                  <a:pt x="3516436" y="857047"/>
                </a:lnTo>
                <a:cubicBezTo>
                  <a:pt x="3516436" y="857047"/>
                  <a:pt x="3516436" y="857047"/>
                  <a:pt x="3452333" y="857047"/>
                </a:cubicBezTo>
                <a:lnTo>
                  <a:pt x="3311869" y="857047"/>
                </a:lnTo>
                <a:lnTo>
                  <a:pt x="3300088" y="857047"/>
                </a:lnTo>
                <a:lnTo>
                  <a:pt x="3272588" y="857047"/>
                </a:lnTo>
                <a:lnTo>
                  <a:pt x="3179295" y="857047"/>
                </a:lnTo>
                <a:lnTo>
                  <a:pt x="3003610" y="857047"/>
                </a:lnTo>
                <a:lnTo>
                  <a:pt x="2997618" y="857047"/>
                </a:lnTo>
                <a:cubicBezTo>
                  <a:pt x="2683367" y="857047"/>
                  <a:pt x="2054864" y="857047"/>
                  <a:pt x="797860" y="857047"/>
                </a:cubicBezTo>
                <a:cubicBezTo>
                  <a:pt x="797860" y="857047"/>
                  <a:pt x="797860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64" name="Graphic 63" descr="Group brainstorm">
            <a:extLst>
              <a:ext uri="{FF2B5EF4-FFF2-40B4-BE49-F238E27FC236}">
                <a16:creationId xmlns:a16="http://schemas.microsoft.com/office/drawing/2014/main" id="{DEA24475-515A-2449-AAC0-8EB2BBAE1E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009815" y="4392348"/>
            <a:ext cx="1713117" cy="171311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0D364AD-B85F-4569-927F-C669404DC5FF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26A4A2A-3EE7-FC4C-8C60-F643873B27FA}"/>
              </a:ext>
            </a:extLst>
          </p:cNvPr>
          <p:cNvSpPr txBox="1"/>
          <p:nvPr/>
        </p:nvSpPr>
        <p:spPr>
          <a:xfrm>
            <a:off x="293914" y="4984476"/>
            <a:ext cx="43597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Melissa Davies</a:t>
            </a:r>
          </a:p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BMSK4002</a:t>
            </a:r>
          </a:p>
        </p:txBody>
      </p:sp>
    </p:spTree>
    <p:extLst>
      <p:ext uri="{BB962C8B-B14F-4D97-AF65-F5344CB8AC3E}">
        <p14:creationId xmlns:p14="http://schemas.microsoft.com/office/powerpoint/2010/main" val="1051399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B6D7AE-9735-4963-83DE-F829F085741C}"/>
              </a:ext>
            </a:extLst>
          </p:cNvPr>
          <p:cNvSpPr/>
          <p:nvPr/>
        </p:nvSpPr>
        <p:spPr>
          <a:xfrm>
            <a:off x="554539" y="-16057"/>
            <a:ext cx="6675215" cy="69458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0" cap="none" spc="0" dirty="0">
                <a:ln w="0"/>
                <a:solidFill>
                  <a:srgbClr val="FE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What is a team?</a:t>
            </a:r>
          </a:p>
        </p:txBody>
      </p:sp>
      <p:pic>
        <p:nvPicPr>
          <p:cNvPr id="4" name="Graphic 3" descr="Meeting">
            <a:extLst>
              <a:ext uri="{FF2B5EF4-FFF2-40B4-BE49-F238E27FC236}">
                <a16:creationId xmlns:a16="http://schemas.microsoft.com/office/drawing/2014/main" id="{02E7BE1C-7D43-4791-851D-352356640C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75753" y="-527426"/>
            <a:ext cx="2724242" cy="2724242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65214FBA-C191-AA44-A1B3-959823345D40}"/>
              </a:ext>
            </a:extLst>
          </p:cNvPr>
          <p:cNvSpPr/>
          <p:nvPr/>
        </p:nvSpPr>
        <p:spPr>
          <a:xfrm>
            <a:off x="930729" y="678531"/>
            <a:ext cx="6449785" cy="57059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D6DD5C-133C-D54E-B25A-060A660C8A11}"/>
              </a:ext>
            </a:extLst>
          </p:cNvPr>
          <p:cNvSpPr txBox="1"/>
          <p:nvPr/>
        </p:nvSpPr>
        <p:spPr>
          <a:xfrm>
            <a:off x="1175657" y="6194754"/>
            <a:ext cx="3967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Kozlowski &amp; Bell (2003)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42F741-6CDC-444D-A709-2931AA9142FA}"/>
              </a:ext>
            </a:extLst>
          </p:cNvPr>
          <p:cNvSpPr txBox="1"/>
          <p:nvPr/>
        </p:nvSpPr>
        <p:spPr>
          <a:xfrm>
            <a:off x="2085519" y="1223469"/>
            <a:ext cx="4506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team can be defined as: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9D0863-A9D2-8147-B6E6-411586530533}"/>
              </a:ext>
            </a:extLst>
          </p:cNvPr>
          <p:cNvSpPr txBox="1"/>
          <p:nvPr/>
        </p:nvSpPr>
        <p:spPr>
          <a:xfrm>
            <a:off x="2640037" y="1905502"/>
            <a:ext cx="39515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A) Two or more individuals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E5BB2E-5899-7744-A942-90242A78D7D4}"/>
              </a:ext>
            </a:extLst>
          </p:cNvPr>
          <p:cNvSpPr txBox="1"/>
          <p:nvPr/>
        </p:nvSpPr>
        <p:spPr>
          <a:xfrm>
            <a:off x="1911198" y="2888163"/>
            <a:ext cx="50069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B) Who socially interact (face-to-face or virtually)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43F05-9B94-0A4F-84B4-29CFF9FCB7C9}"/>
              </a:ext>
            </a:extLst>
          </p:cNvPr>
          <p:cNvSpPr txBox="1"/>
          <p:nvPr/>
        </p:nvSpPr>
        <p:spPr>
          <a:xfrm>
            <a:off x="3051250" y="3867207"/>
            <a:ext cx="48822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C) Possess one or more common goals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021BF7-AFE0-E34E-8813-3403F59AC80E}"/>
              </a:ext>
            </a:extLst>
          </p:cNvPr>
          <p:cNvSpPr txBox="1"/>
          <p:nvPr/>
        </p:nvSpPr>
        <p:spPr>
          <a:xfrm>
            <a:off x="2117146" y="4930673"/>
            <a:ext cx="4278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D) Are brought together to perform relevant tasks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FDE0002-8556-D449-BAB8-CF7544463FEE}"/>
              </a:ext>
            </a:extLst>
          </p:cNvPr>
          <p:cNvSpPr/>
          <p:nvPr/>
        </p:nvSpPr>
        <p:spPr>
          <a:xfrm>
            <a:off x="7646963" y="1796143"/>
            <a:ext cx="4370866" cy="47987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252534-F12B-834E-84C9-52D0284AB790}"/>
              </a:ext>
            </a:extLst>
          </p:cNvPr>
          <p:cNvSpPr txBox="1"/>
          <p:nvPr/>
        </p:nvSpPr>
        <p:spPr>
          <a:xfrm>
            <a:off x="8220023" y="2987299"/>
            <a:ext cx="361143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”A team is a bounded and stable set of individuals interdependent for a common purpose”</a:t>
            </a:r>
            <a:endParaRPr lang="en-US" sz="2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05AEEC-1E2B-5E4B-8F46-F7CD3D6DCC2C}"/>
              </a:ext>
            </a:extLst>
          </p:cNvPr>
          <p:cNvSpPr txBox="1"/>
          <p:nvPr/>
        </p:nvSpPr>
        <p:spPr>
          <a:xfrm>
            <a:off x="8082643" y="6117447"/>
            <a:ext cx="3393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Wageman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et al (2012)</a:t>
            </a:r>
          </a:p>
        </p:txBody>
      </p:sp>
    </p:spTree>
    <p:extLst>
      <p:ext uri="{BB962C8B-B14F-4D97-AF65-F5344CB8AC3E}">
        <p14:creationId xmlns:p14="http://schemas.microsoft.com/office/powerpoint/2010/main" val="9874728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6" grpId="0"/>
      <p:bldP spid="7" grpId="0"/>
      <p:bldP spid="8" grpId="0"/>
      <p:bldP spid="10" grpId="0"/>
      <p:bldP spid="12" grpId="0"/>
      <p:bldP spid="14" grpId="0" animBg="1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F129D9-8F3D-4302-AB5D-DE987A6B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4A57F6-BEF1-4CA6-A0F1-3A01F6AB4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2D78D7-D1B4-8C4C-A24E-174E4C5FB57A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What is effective teamwork?</a:t>
            </a: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3336A73-1C9B-4BAA-A893-AD3C79E66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Graphic 6" descr="Group Success">
            <a:extLst>
              <a:ext uri="{FF2B5EF4-FFF2-40B4-BE49-F238E27FC236}">
                <a16:creationId xmlns:a16="http://schemas.microsoft.com/office/drawing/2014/main" id="{7C5ACF76-1FB9-45CE-A564-CB6DFF4DA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39432" y="0"/>
            <a:ext cx="2049520" cy="2049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A7A22E-A527-9145-BF9A-1BBB59D03888}"/>
              </a:ext>
            </a:extLst>
          </p:cNvPr>
          <p:cNvSpPr txBox="1"/>
          <p:nvPr/>
        </p:nvSpPr>
        <p:spPr>
          <a:xfrm>
            <a:off x="7102929" y="4910667"/>
            <a:ext cx="47842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“Organizations restructure work around teams in-order for team work to be effective”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Kozlowski et al (2006)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444BE1-E454-8746-8C7B-41EA8221BCAA}"/>
              </a:ext>
            </a:extLst>
          </p:cNvPr>
          <p:cNvSpPr txBox="1"/>
          <p:nvPr/>
        </p:nvSpPr>
        <p:spPr>
          <a:xfrm>
            <a:off x="4785277" y="1024760"/>
            <a:ext cx="487436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“Effective teamwork is where team members collectively reflect on objectives, strategies and performance to make changes accordingly”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West et al (2000)</a:t>
            </a:r>
          </a:p>
        </p:txBody>
      </p:sp>
    </p:spTree>
    <p:extLst>
      <p:ext uri="{BB962C8B-B14F-4D97-AF65-F5344CB8AC3E}">
        <p14:creationId xmlns:p14="http://schemas.microsoft.com/office/powerpoint/2010/main" val="1047068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FAC7A5-ACD4-453C-A2F2-444A83A657B9}"/>
              </a:ext>
            </a:extLst>
          </p:cNvPr>
          <p:cNvSpPr/>
          <p:nvPr/>
        </p:nvSpPr>
        <p:spPr>
          <a:xfrm>
            <a:off x="1310767" y="137609"/>
            <a:ext cx="3019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Effective: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37C41A-EBDF-4B9E-BC3A-98A2EFF7BC9A}"/>
              </a:ext>
            </a:extLst>
          </p:cNvPr>
          <p:cNvSpPr txBox="1"/>
          <p:nvPr/>
        </p:nvSpPr>
        <p:spPr>
          <a:xfrm>
            <a:off x="1097531" y="1170199"/>
            <a:ext cx="3445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73973AB-F975-42BD-9A6C-4C897763B55D}"/>
              </a:ext>
            </a:extLst>
          </p:cNvPr>
          <p:cNvSpPr/>
          <p:nvPr/>
        </p:nvSpPr>
        <p:spPr>
          <a:xfrm>
            <a:off x="6751982" y="132691"/>
            <a:ext cx="3519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Ineffective: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EF1AB1-B124-4696-9001-0F9D59749EE2}"/>
              </a:ext>
            </a:extLst>
          </p:cNvPr>
          <p:cNvSpPr txBox="1"/>
          <p:nvPr/>
        </p:nvSpPr>
        <p:spPr>
          <a:xfrm>
            <a:off x="6301798" y="1208647"/>
            <a:ext cx="441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Lack of commitment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387D1B-D109-A046-BCB7-1803825B51D1}"/>
              </a:ext>
            </a:extLst>
          </p:cNvPr>
          <p:cNvSpPr txBox="1"/>
          <p:nvPr/>
        </p:nvSpPr>
        <p:spPr>
          <a:xfrm>
            <a:off x="1563373" y="4549676"/>
            <a:ext cx="54838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“It is generally accepted that effective teamwork is characterized by good communication and collaboration among team members as they work towards achieving the common goal” Salas et al (2008)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763D9C-B9EB-1440-A471-07F7FC238631}"/>
              </a:ext>
            </a:extLst>
          </p:cNvPr>
          <p:cNvSpPr txBox="1"/>
          <p:nvPr/>
        </p:nvSpPr>
        <p:spPr>
          <a:xfrm>
            <a:off x="8736329" y="1862859"/>
            <a:ext cx="3069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communication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ABA8D7-AD0E-2049-A78E-3642B7BC1039}"/>
              </a:ext>
            </a:extLst>
          </p:cNvPr>
          <p:cNvSpPr txBox="1"/>
          <p:nvPr/>
        </p:nvSpPr>
        <p:spPr>
          <a:xfrm>
            <a:off x="6096000" y="2286238"/>
            <a:ext cx="3118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leadership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94B3A8-2A05-5844-977C-E9B7104A28D3}"/>
              </a:ext>
            </a:extLst>
          </p:cNvPr>
          <p:cNvSpPr txBox="1"/>
          <p:nvPr/>
        </p:nvSpPr>
        <p:spPr>
          <a:xfrm>
            <a:off x="8736328" y="2771395"/>
            <a:ext cx="3069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trust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900F2E-F4F6-974E-B24D-476B097DD91D}"/>
              </a:ext>
            </a:extLst>
          </p:cNvPr>
          <p:cNvSpPr txBox="1"/>
          <p:nvPr/>
        </p:nvSpPr>
        <p:spPr>
          <a:xfrm>
            <a:off x="7357713" y="3394108"/>
            <a:ext cx="3363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Productivity losses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7B8166-8E29-9745-8240-BB13321BB0CE}"/>
              </a:ext>
            </a:extLst>
          </p:cNvPr>
          <p:cNvSpPr txBox="1"/>
          <p:nvPr/>
        </p:nvSpPr>
        <p:spPr>
          <a:xfrm>
            <a:off x="2036542" y="1629029"/>
            <a:ext cx="2939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Group identity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232257-1827-E64F-92B7-6AA90CDE7DAC}"/>
              </a:ext>
            </a:extLst>
          </p:cNvPr>
          <p:cNvSpPr txBox="1"/>
          <p:nvPr/>
        </p:nvSpPr>
        <p:spPr>
          <a:xfrm>
            <a:off x="571500" y="2177895"/>
            <a:ext cx="24819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Group Efficacy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D114BF-0C3D-5B4F-8DCD-D3D1027C3E37}"/>
              </a:ext>
            </a:extLst>
          </p:cNvPr>
          <p:cNvSpPr txBox="1"/>
          <p:nvPr/>
        </p:nvSpPr>
        <p:spPr>
          <a:xfrm>
            <a:off x="2036542" y="2810745"/>
            <a:ext cx="2715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C390BB-1B10-3B43-9FFF-AE7170FA2CF8}"/>
              </a:ext>
            </a:extLst>
          </p:cNvPr>
          <p:cNvSpPr txBox="1"/>
          <p:nvPr/>
        </p:nvSpPr>
        <p:spPr>
          <a:xfrm>
            <a:off x="7757156" y="4786317"/>
            <a:ext cx="41474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“Poor leadership can compromise the ability of teams to perform effectively”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Avolio et al (2002)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4016E7-B05B-3546-A57D-FEE4A25A8B57}"/>
              </a:ext>
            </a:extLst>
          </p:cNvPr>
          <p:cNvSpPr txBox="1"/>
          <p:nvPr/>
        </p:nvSpPr>
        <p:spPr>
          <a:xfrm>
            <a:off x="571500" y="3429000"/>
            <a:ext cx="3363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feedback</a:t>
            </a:r>
          </a:p>
        </p:txBody>
      </p:sp>
    </p:spTree>
    <p:extLst>
      <p:ext uri="{BB962C8B-B14F-4D97-AF65-F5344CB8AC3E}">
        <p14:creationId xmlns:p14="http://schemas.microsoft.com/office/powerpoint/2010/main" val="1840054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2" grpId="0"/>
      <p:bldP spid="3" grpId="0"/>
      <p:bldP spid="11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E82B622-39D6-4DFA-A7B3-BB41DE41E41B}"/>
              </a:ext>
            </a:extLst>
          </p:cNvPr>
          <p:cNvSpPr/>
          <p:nvPr/>
        </p:nvSpPr>
        <p:spPr>
          <a:xfrm>
            <a:off x="435476" y="356657"/>
            <a:ext cx="5660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a TEAM?</a:t>
            </a:r>
          </a:p>
        </p:txBody>
      </p:sp>
      <p:pic>
        <p:nvPicPr>
          <p:cNvPr id="4" name="Graphic 3" descr="Group of people">
            <a:extLst>
              <a:ext uri="{FF2B5EF4-FFF2-40B4-BE49-F238E27FC236}">
                <a16:creationId xmlns:a16="http://schemas.microsoft.com/office/drawing/2014/main" id="{780BC8BC-8AAA-4228-B7EA-A6B216102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2947" y="365586"/>
            <a:ext cx="1148861" cy="11488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C247023-0C68-4A5F-AB09-52403921749A}"/>
              </a:ext>
            </a:extLst>
          </p:cNvPr>
          <p:cNvSpPr/>
          <p:nvPr/>
        </p:nvSpPr>
        <p:spPr>
          <a:xfrm>
            <a:off x="5335799" y="2586866"/>
            <a:ext cx="6333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a GROUP?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30448C-C951-2646-8225-E1EA535635F5}"/>
              </a:ext>
            </a:extLst>
          </p:cNvPr>
          <p:cNvSpPr txBox="1"/>
          <p:nvPr/>
        </p:nvSpPr>
        <p:spPr>
          <a:xfrm>
            <a:off x="1146628" y="5411430"/>
            <a:ext cx="5146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Although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Muchinsky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(2003) argues that both teams and groups are near enough the same thing.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932905-470E-9443-AAE4-E90B5EBB67E7}"/>
              </a:ext>
            </a:extLst>
          </p:cNvPr>
          <p:cNvSpPr txBox="1"/>
          <p:nvPr/>
        </p:nvSpPr>
        <p:spPr>
          <a:xfrm>
            <a:off x="636814" y="1514447"/>
            <a:ext cx="61808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 A Team is a number of individuals working as one to achieve a particular goal to which they are mutually committed”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Morgan (2017)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7F1BE-39C3-1A4C-BDF4-D36DFDA3D07C}"/>
              </a:ext>
            </a:extLst>
          </p:cNvPr>
          <p:cNvSpPr txBox="1"/>
          <p:nvPr/>
        </p:nvSpPr>
        <p:spPr>
          <a:xfrm>
            <a:off x="5023758" y="3491318"/>
            <a:ext cx="61808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 A group is a number of people sharing something in common and meeting together in relation to shared characteristics”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Morgan (2017)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ABCCB8-53A5-7E4E-9F56-FC0BEB214285}"/>
              </a:ext>
            </a:extLst>
          </p:cNvPr>
          <p:cNvSpPr txBox="1"/>
          <p:nvPr/>
        </p:nvSpPr>
        <p:spPr>
          <a:xfrm>
            <a:off x="7168243" y="5042099"/>
            <a:ext cx="53231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“The essence of a team is shared commitment. Without it groups perform as individuals; with it they become a powerful unit”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Katzenbach et al (2005)</a:t>
            </a:r>
          </a:p>
        </p:txBody>
      </p:sp>
    </p:spTree>
    <p:extLst>
      <p:ext uri="{BB962C8B-B14F-4D97-AF65-F5344CB8AC3E}">
        <p14:creationId xmlns:p14="http://schemas.microsoft.com/office/powerpoint/2010/main" val="1887875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B1D5B-D18D-6340-B5CF-298C08ACA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25" y="297403"/>
            <a:ext cx="8915399" cy="99246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VS Workgroup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88E7C6-B87A-104E-AFEC-671550F64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6213" y="6002022"/>
            <a:ext cx="8915399" cy="415107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Hackman (2009)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10AA3A-94DA-BD47-8F5F-C83877C5F548}"/>
              </a:ext>
            </a:extLst>
          </p:cNvPr>
          <p:cNvSpPr txBox="1"/>
          <p:nvPr/>
        </p:nvSpPr>
        <p:spPr>
          <a:xfrm>
            <a:off x="1698170" y="2073729"/>
            <a:ext cx="2237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Teams must be real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5F68FF-F1F4-834D-B1B2-082C33A950FA}"/>
              </a:ext>
            </a:extLst>
          </p:cNvPr>
          <p:cNvSpPr txBox="1"/>
          <p:nvPr/>
        </p:nvSpPr>
        <p:spPr>
          <a:xfrm>
            <a:off x="1910443" y="4441371"/>
            <a:ext cx="33636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Teams need a compelling direction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F2F25F-024B-0544-A2F1-3CFFE80AB32F}"/>
              </a:ext>
            </a:extLst>
          </p:cNvPr>
          <p:cNvSpPr txBox="1"/>
          <p:nvPr/>
        </p:nvSpPr>
        <p:spPr>
          <a:xfrm>
            <a:off x="8001000" y="2073729"/>
            <a:ext cx="320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Teams need enabling structures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C573B0-8F13-CD4D-BC80-44BE1A7136EF}"/>
              </a:ext>
            </a:extLst>
          </p:cNvPr>
          <p:cNvSpPr txBox="1"/>
          <p:nvPr/>
        </p:nvSpPr>
        <p:spPr>
          <a:xfrm>
            <a:off x="7821386" y="4441371"/>
            <a:ext cx="3886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Teams need supportive organizations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E42C1B-567A-2A40-9FA3-6713398F1792}"/>
              </a:ext>
            </a:extLst>
          </p:cNvPr>
          <p:cNvSpPr txBox="1"/>
          <p:nvPr/>
        </p:nvSpPr>
        <p:spPr>
          <a:xfrm>
            <a:off x="4833257" y="2922814"/>
            <a:ext cx="29881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Teams need expert coaching</a:t>
            </a:r>
          </a:p>
        </p:txBody>
      </p:sp>
    </p:spTree>
    <p:extLst>
      <p:ext uri="{BB962C8B-B14F-4D97-AF65-F5344CB8AC3E}">
        <p14:creationId xmlns:p14="http://schemas.microsoft.com/office/powerpoint/2010/main" val="265196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11">
            <a:extLst>
              <a:ext uri="{FF2B5EF4-FFF2-40B4-BE49-F238E27FC236}">
                <a16:creationId xmlns:a16="http://schemas.microsoft.com/office/drawing/2014/main" id="{A922CC7D-9AB0-495B-8AEC-81B7CDEE1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5" name="Group 13">
            <a:extLst>
              <a:ext uri="{FF2B5EF4-FFF2-40B4-BE49-F238E27FC236}">
                <a16:creationId xmlns:a16="http://schemas.microsoft.com/office/drawing/2014/main" id="{001EF6D3-851E-4B24-A9CD-D38CA18A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9" name="Freeform 11">
              <a:extLst>
                <a:ext uri="{FF2B5EF4-FFF2-40B4-BE49-F238E27FC236}">
                  <a16:creationId xmlns:a16="http://schemas.microsoft.com/office/drawing/2014/main" id="{34C02ECD-F75C-45DF-A249-716AE4455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4" name="Freeform 12">
              <a:extLst>
                <a:ext uri="{FF2B5EF4-FFF2-40B4-BE49-F238E27FC236}">
                  <a16:creationId xmlns:a16="http://schemas.microsoft.com/office/drawing/2014/main" id="{11648B16-4A94-4F3F-B47F-F0C334287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37B30A17-8AF2-443F-A549-420892746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899AF856-9FE0-41D3-AE38-0028650E5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0AA03574-BAE0-48F0-AFFD-7FE53A80A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E5C11F0E-3CE3-4AA3-8903-97F7B6E7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0084F2D6-47B1-4245-9971-C28AB2991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5ED0731E-418A-460F-A64A-D885C733A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CA7B555A-665D-4AF0-BE1D-FD9FD5518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76639BB9-DC72-4905-B646-14612CA4C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33F5F41C-CB34-4D75-A726-A6A1468CC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8" name="Freeform 22">
              <a:extLst>
                <a:ext uri="{FF2B5EF4-FFF2-40B4-BE49-F238E27FC236}">
                  <a16:creationId xmlns:a16="http://schemas.microsoft.com/office/drawing/2014/main" id="{4ECB3308-01BD-41F1-96DE-633B57C7E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95DC996-21C2-2943-8311-7AE5F6E4A64F}"/>
              </a:ext>
            </a:extLst>
          </p:cNvPr>
          <p:cNvSpPr txBox="1"/>
          <p:nvPr/>
        </p:nvSpPr>
        <p:spPr>
          <a:xfrm>
            <a:off x="274388" y="103562"/>
            <a:ext cx="6821752" cy="11624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Tuckman’s Theory of Development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                     (1965)</a:t>
            </a:r>
          </a:p>
        </p:txBody>
      </p:sp>
      <p:grpSp>
        <p:nvGrpSpPr>
          <p:cNvPr id="109" name="Group 27">
            <a:extLst>
              <a:ext uri="{FF2B5EF4-FFF2-40B4-BE49-F238E27FC236}">
                <a16:creationId xmlns:a16="http://schemas.microsoft.com/office/drawing/2014/main" id="{84A5389E-FAF0-49F8-B7DE-5DB1D39A4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" name="Freeform 27">
              <a:extLst>
                <a:ext uri="{FF2B5EF4-FFF2-40B4-BE49-F238E27FC236}">
                  <a16:creationId xmlns:a16="http://schemas.microsoft.com/office/drawing/2014/main" id="{38290ECD-2C1E-41E9-B72C-8A74E6A4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5" name="Freeform 28">
              <a:extLst>
                <a:ext uri="{FF2B5EF4-FFF2-40B4-BE49-F238E27FC236}">
                  <a16:creationId xmlns:a16="http://schemas.microsoft.com/office/drawing/2014/main" id="{D4262E79-CD33-402B-8B11-B973D22F2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D4E66077-E4B7-4D37-AAC4-0F2BDF92F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C1CA20B0-9D1B-4696-8843-E29F303F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8D6F844C-835B-426A-B64E-08FFD6F25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0FA43E74-9BE8-4976-92B5-EAE1CE13D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9ACB84C5-04AD-4802-B5BD-57BDC91F7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800BB42D-795C-4D34-B0C0-48C6DCAA5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F053FFBE-8DFA-4F0C-8654-84B82FF44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CF5AB1EE-3C75-41FC-BAC6-83222999D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5EB7AD58-332B-4EA3-9386-08FD9554B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60F8A3C2-0BFB-44EE-9532-B1FE64632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16" name="Rectangle 41">
            <a:extLst>
              <a:ext uri="{FF2B5EF4-FFF2-40B4-BE49-F238E27FC236}">
                <a16:creationId xmlns:a16="http://schemas.microsoft.com/office/drawing/2014/main" id="{AA4E6AA2-BEA6-4D9C-940A-56C57341D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7" name="Graphic 8" descr="Books">
            <a:extLst>
              <a:ext uri="{FF2B5EF4-FFF2-40B4-BE49-F238E27FC236}">
                <a16:creationId xmlns:a16="http://schemas.microsoft.com/office/drawing/2014/main" id="{3304A076-6213-4473-819A-4438986B89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58921" y="-14758"/>
            <a:ext cx="2205855" cy="2205855"/>
          </a:xfrm>
          <a:prstGeom prst="rect">
            <a:avLst/>
          </a:prstGeom>
        </p:spPr>
      </p:pic>
      <p:sp>
        <p:nvSpPr>
          <p:cNvPr id="118" name="Freeform 33">
            <a:extLst>
              <a:ext uri="{FF2B5EF4-FFF2-40B4-BE49-F238E27FC236}">
                <a16:creationId xmlns:a16="http://schemas.microsoft.com/office/drawing/2014/main" id="{ED642ED3-CFED-4142-8502-CCC19944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78A36B7-4E66-A14C-9583-076DA446634C}"/>
              </a:ext>
            </a:extLst>
          </p:cNvPr>
          <p:cNvSpPr/>
          <p:nvPr/>
        </p:nvSpPr>
        <p:spPr>
          <a:xfrm>
            <a:off x="925958" y="1725824"/>
            <a:ext cx="2402627" cy="2291607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416B8924-C2A4-D247-82E2-EEC159DC716B}"/>
              </a:ext>
            </a:extLst>
          </p:cNvPr>
          <p:cNvSpPr txBox="1"/>
          <p:nvPr/>
        </p:nvSpPr>
        <p:spPr>
          <a:xfrm>
            <a:off x="1132563" y="2494721"/>
            <a:ext cx="2028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119" name="Oval 118">
            <a:extLst>
              <a:ext uri="{FF2B5EF4-FFF2-40B4-BE49-F238E27FC236}">
                <a16:creationId xmlns:a16="http://schemas.microsoft.com/office/drawing/2014/main" id="{1C48F762-9161-8949-AD04-F502E64A5454}"/>
              </a:ext>
            </a:extLst>
          </p:cNvPr>
          <p:cNvSpPr/>
          <p:nvPr/>
        </p:nvSpPr>
        <p:spPr>
          <a:xfrm>
            <a:off x="1939439" y="4477457"/>
            <a:ext cx="2402627" cy="2389953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A80A696F-B10D-0A49-9B87-A8B36D58B85A}"/>
              </a:ext>
            </a:extLst>
          </p:cNvPr>
          <p:cNvSpPr txBox="1"/>
          <p:nvPr/>
        </p:nvSpPr>
        <p:spPr>
          <a:xfrm>
            <a:off x="2094737" y="5340296"/>
            <a:ext cx="2092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1" name="Oval 120">
            <a:extLst>
              <a:ext uri="{FF2B5EF4-FFF2-40B4-BE49-F238E27FC236}">
                <a16:creationId xmlns:a16="http://schemas.microsoft.com/office/drawing/2014/main" id="{0292D42A-644C-CA4D-89F8-B137F58EF642}"/>
              </a:ext>
            </a:extLst>
          </p:cNvPr>
          <p:cNvSpPr/>
          <p:nvPr/>
        </p:nvSpPr>
        <p:spPr>
          <a:xfrm>
            <a:off x="3922582" y="1724265"/>
            <a:ext cx="2514600" cy="240603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247FD4C9-4781-0E48-A23E-E51ABC8F64C8}"/>
              </a:ext>
            </a:extLst>
          </p:cNvPr>
          <p:cNvSpPr txBox="1"/>
          <p:nvPr/>
        </p:nvSpPr>
        <p:spPr>
          <a:xfrm>
            <a:off x="4187049" y="2604114"/>
            <a:ext cx="2135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1520D48C-A801-FF4D-AE79-2C8FD482FE7E}"/>
              </a:ext>
            </a:extLst>
          </p:cNvPr>
          <p:cNvSpPr/>
          <p:nvPr/>
        </p:nvSpPr>
        <p:spPr>
          <a:xfrm>
            <a:off x="5109310" y="4409482"/>
            <a:ext cx="2710543" cy="245774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103C1643-2FF5-B947-A007-C07346E607C0}"/>
              </a:ext>
            </a:extLst>
          </p:cNvPr>
          <p:cNvSpPr txBox="1"/>
          <p:nvPr/>
        </p:nvSpPr>
        <p:spPr>
          <a:xfrm>
            <a:off x="5344144" y="5315186"/>
            <a:ext cx="251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A7FD4D46-5DDC-4D47-9640-27658FB25351}"/>
              </a:ext>
            </a:extLst>
          </p:cNvPr>
          <p:cNvSpPr/>
          <p:nvPr/>
        </p:nvSpPr>
        <p:spPr>
          <a:xfrm>
            <a:off x="7970249" y="3026178"/>
            <a:ext cx="2857500" cy="26744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7B51BE90-0612-8442-97D2-3FE05242A291}"/>
              </a:ext>
            </a:extLst>
          </p:cNvPr>
          <p:cNvSpPr txBox="1"/>
          <p:nvPr/>
        </p:nvSpPr>
        <p:spPr>
          <a:xfrm>
            <a:off x="8310604" y="3463735"/>
            <a:ext cx="24382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Mourning    &amp;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8091DB40-5C77-C54D-B528-53B91FFF25A5}"/>
              </a:ext>
            </a:extLst>
          </p:cNvPr>
          <p:cNvSpPr txBox="1"/>
          <p:nvPr/>
        </p:nvSpPr>
        <p:spPr>
          <a:xfrm>
            <a:off x="9334501" y="6283285"/>
            <a:ext cx="2857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Tuckman (1965)</a:t>
            </a: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AAB21758-1D85-624D-88A9-B218DE2E1528}"/>
              </a:ext>
            </a:extLst>
          </p:cNvPr>
          <p:cNvSpPr txBox="1"/>
          <p:nvPr/>
        </p:nvSpPr>
        <p:spPr>
          <a:xfrm>
            <a:off x="6026573" y="664702"/>
            <a:ext cx="44094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“You can’t expect a team to perform well when it first comes together”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Tuckman (1965)</a:t>
            </a:r>
          </a:p>
        </p:txBody>
      </p:sp>
    </p:spTree>
    <p:extLst>
      <p:ext uri="{BB962C8B-B14F-4D97-AF65-F5344CB8AC3E}">
        <p14:creationId xmlns:p14="http://schemas.microsoft.com/office/powerpoint/2010/main" val="116524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6" grpId="0"/>
      <p:bldP spid="119" grpId="0" animBg="1"/>
      <p:bldP spid="120" grpId="0"/>
      <p:bldP spid="121" grpId="0" animBg="1"/>
      <p:bldP spid="122" grpId="0"/>
      <p:bldP spid="123" grpId="0" animBg="1"/>
      <p:bldP spid="124" grpId="0"/>
      <p:bldP spid="125" grpId="0" animBg="1"/>
      <p:bldP spid="126" grpId="0"/>
      <p:bldP spid="127" grpId="0"/>
      <p:bldP spid="1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EBFC88FF-43F9-1041-8D57-540F1E740D83}"/>
              </a:ext>
            </a:extLst>
          </p:cNvPr>
          <p:cNvSpPr/>
          <p:nvPr/>
        </p:nvSpPr>
        <p:spPr>
          <a:xfrm>
            <a:off x="1518557" y="1094014"/>
            <a:ext cx="2318657" cy="21553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A8D5928-FD8E-3B49-86FD-71E032BADCC2}"/>
              </a:ext>
            </a:extLst>
          </p:cNvPr>
          <p:cNvSpPr/>
          <p:nvPr/>
        </p:nvSpPr>
        <p:spPr>
          <a:xfrm>
            <a:off x="2062843" y="4495800"/>
            <a:ext cx="2318657" cy="21553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D9F3F7F-8D4F-8B47-A136-58CB3E27DE9D}"/>
              </a:ext>
            </a:extLst>
          </p:cNvPr>
          <p:cNvSpPr/>
          <p:nvPr/>
        </p:nvSpPr>
        <p:spPr>
          <a:xfrm>
            <a:off x="5339474" y="1211387"/>
            <a:ext cx="2318657" cy="21553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1142C4F-F2DE-C64C-BA52-7DD61A85028C}"/>
              </a:ext>
            </a:extLst>
          </p:cNvPr>
          <p:cNvSpPr/>
          <p:nvPr/>
        </p:nvSpPr>
        <p:spPr>
          <a:xfrm>
            <a:off x="8732847" y="4483924"/>
            <a:ext cx="2318657" cy="21553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5885D1B-1D43-6149-8466-65719CC6ED0E}"/>
              </a:ext>
            </a:extLst>
          </p:cNvPr>
          <p:cNvSpPr/>
          <p:nvPr/>
        </p:nvSpPr>
        <p:spPr>
          <a:xfrm>
            <a:off x="9241971" y="849085"/>
            <a:ext cx="2318657" cy="215537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D7E3BC-790C-4B41-8203-B5F5F4B16629}"/>
              </a:ext>
            </a:extLst>
          </p:cNvPr>
          <p:cNvSpPr txBox="1"/>
          <p:nvPr/>
        </p:nvSpPr>
        <p:spPr>
          <a:xfrm>
            <a:off x="1845128" y="1910090"/>
            <a:ext cx="16655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87DF50D6-96ED-AF40-8036-4BF55DCD705C}"/>
              </a:ext>
            </a:extLst>
          </p:cNvPr>
          <p:cNvSpPr/>
          <p:nvPr/>
        </p:nvSpPr>
        <p:spPr>
          <a:xfrm rot="19984340">
            <a:off x="3539277" y="956531"/>
            <a:ext cx="1208315" cy="63264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E17FC4-F801-7148-9D50-1D99B6AFF493}"/>
              </a:ext>
            </a:extLst>
          </p:cNvPr>
          <p:cNvSpPr txBox="1"/>
          <p:nvPr/>
        </p:nvSpPr>
        <p:spPr>
          <a:xfrm>
            <a:off x="3706778" y="436758"/>
            <a:ext cx="212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Direct Team</a:t>
            </a:r>
          </a:p>
        </p:txBody>
      </p:sp>
      <p:sp>
        <p:nvSpPr>
          <p:cNvPr id="13" name="Up Arrow 12">
            <a:extLst>
              <a:ext uri="{FF2B5EF4-FFF2-40B4-BE49-F238E27FC236}">
                <a16:creationId xmlns:a16="http://schemas.microsoft.com/office/drawing/2014/main" id="{D8CEEF53-C4A6-FC4C-A4A1-412CBF8F0018}"/>
              </a:ext>
            </a:extLst>
          </p:cNvPr>
          <p:cNvSpPr/>
          <p:nvPr/>
        </p:nvSpPr>
        <p:spPr>
          <a:xfrm rot="3531088">
            <a:off x="910395" y="2702379"/>
            <a:ext cx="615042" cy="1094014"/>
          </a:xfrm>
          <a:prstGeom prst="up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5541A8-BD5B-0A4E-BC11-8D3DFA09E7DA}"/>
              </a:ext>
            </a:extLst>
          </p:cNvPr>
          <p:cNvSpPr txBox="1"/>
          <p:nvPr/>
        </p:nvSpPr>
        <p:spPr>
          <a:xfrm>
            <a:off x="898071" y="3519332"/>
            <a:ext cx="1943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Give clear objectives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A5F4B8-7B16-8A41-8331-FC7E249F96C3}"/>
              </a:ext>
            </a:extLst>
          </p:cNvPr>
          <p:cNvSpPr txBox="1"/>
          <p:nvPr/>
        </p:nvSpPr>
        <p:spPr>
          <a:xfrm>
            <a:off x="2351314" y="5311876"/>
            <a:ext cx="2030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16" name="Left Arrow 15">
            <a:extLst>
              <a:ext uri="{FF2B5EF4-FFF2-40B4-BE49-F238E27FC236}">
                <a16:creationId xmlns:a16="http://schemas.microsoft.com/office/drawing/2014/main" id="{463FFC14-D6F9-C042-9757-757646FA29AE}"/>
              </a:ext>
            </a:extLst>
          </p:cNvPr>
          <p:cNvSpPr/>
          <p:nvPr/>
        </p:nvSpPr>
        <p:spPr>
          <a:xfrm>
            <a:off x="4381500" y="5311876"/>
            <a:ext cx="1104900" cy="52322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23B7DB5-B9EC-F64D-BD5A-B1B830A6C691}"/>
              </a:ext>
            </a:extLst>
          </p:cNvPr>
          <p:cNvSpPr txBox="1"/>
          <p:nvPr/>
        </p:nvSpPr>
        <p:spPr>
          <a:xfrm>
            <a:off x="4768071" y="5835096"/>
            <a:ext cx="184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 Trust</a:t>
            </a:r>
          </a:p>
        </p:txBody>
      </p:sp>
      <p:sp>
        <p:nvSpPr>
          <p:cNvPr id="18" name="Down Arrow 17">
            <a:extLst>
              <a:ext uri="{FF2B5EF4-FFF2-40B4-BE49-F238E27FC236}">
                <a16:creationId xmlns:a16="http://schemas.microsoft.com/office/drawing/2014/main" id="{90ED3ACF-6312-9442-892E-FFA7F324F642}"/>
              </a:ext>
            </a:extLst>
          </p:cNvPr>
          <p:cNvSpPr/>
          <p:nvPr/>
        </p:nvSpPr>
        <p:spPr>
          <a:xfrm>
            <a:off x="3366407" y="3565740"/>
            <a:ext cx="484632" cy="97840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27CF54E-D938-0E4C-858D-F02E054088A9}"/>
              </a:ext>
            </a:extLst>
          </p:cNvPr>
          <p:cNvSpPr txBox="1"/>
          <p:nvPr/>
        </p:nvSpPr>
        <p:spPr>
          <a:xfrm>
            <a:off x="3837214" y="3795516"/>
            <a:ext cx="1992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Resolve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87D3946F-977D-9841-85CE-0EAD5EC42DC2}"/>
              </a:ext>
            </a:extLst>
          </p:cNvPr>
          <p:cNvSpPr/>
          <p:nvPr/>
        </p:nvSpPr>
        <p:spPr>
          <a:xfrm rot="20340015">
            <a:off x="963386" y="5461855"/>
            <a:ext cx="1126671" cy="614690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C02A96B-87B1-4140-86B1-5C08B34067E3}"/>
              </a:ext>
            </a:extLst>
          </p:cNvPr>
          <p:cNvSpPr txBox="1"/>
          <p:nvPr/>
        </p:nvSpPr>
        <p:spPr>
          <a:xfrm>
            <a:off x="1269620" y="5965646"/>
            <a:ext cx="20871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 Support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E9AED19-64AD-B84C-A854-5C0EB179FEFD}"/>
              </a:ext>
            </a:extLst>
          </p:cNvPr>
          <p:cNvSpPr txBox="1"/>
          <p:nvPr/>
        </p:nvSpPr>
        <p:spPr>
          <a:xfrm>
            <a:off x="5731143" y="2027170"/>
            <a:ext cx="21961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id="{12D56B84-94AB-0247-A179-180025616F93}"/>
              </a:ext>
            </a:extLst>
          </p:cNvPr>
          <p:cNvSpPr/>
          <p:nvPr/>
        </p:nvSpPr>
        <p:spPr>
          <a:xfrm>
            <a:off x="6253843" y="430993"/>
            <a:ext cx="420508" cy="780394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DF464F-A9AD-9642-8A26-5B5E9B027DB0}"/>
              </a:ext>
            </a:extLst>
          </p:cNvPr>
          <p:cNvSpPr txBox="1"/>
          <p:nvPr/>
        </p:nvSpPr>
        <p:spPr>
          <a:xfrm>
            <a:off x="6613071" y="261257"/>
            <a:ext cx="18777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Take a step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</a:p>
        </p:txBody>
      </p:sp>
      <p:sp>
        <p:nvSpPr>
          <p:cNvPr id="26" name="Up Arrow 25">
            <a:extLst>
              <a:ext uri="{FF2B5EF4-FFF2-40B4-BE49-F238E27FC236}">
                <a16:creationId xmlns:a16="http://schemas.microsoft.com/office/drawing/2014/main" id="{E5EA3502-F1CE-C446-A28F-2CD36DC9F700}"/>
              </a:ext>
            </a:extLst>
          </p:cNvPr>
          <p:cNvSpPr/>
          <p:nvPr/>
        </p:nvSpPr>
        <p:spPr>
          <a:xfrm>
            <a:off x="6253843" y="3380346"/>
            <a:ext cx="420508" cy="921329"/>
          </a:xfrm>
          <a:prstGeom prst="up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D0A1294-A6A0-D043-991A-FA00CE9D0956}"/>
              </a:ext>
            </a:extLst>
          </p:cNvPr>
          <p:cNvSpPr txBox="1"/>
          <p:nvPr/>
        </p:nvSpPr>
        <p:spPr>
          <a:xfrm>
            <a:off x="5540861" y="4350329"/>
            <a:ext cx="26614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Arrange team building exercise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0DAF3C2-0464-4F4F-B43F-B87CDD33B6C2}"/>
              </a:ext>
            </a:extLst>
          </p:cNvPr>
          <p:cNvSpPr txBox="1"/>
          <p:nvPr/>
        </p:nvSpPr>
        <p:spPr>
          <a:xfrm>
            <a:off x="8928789" y="5300000"/>
            <a:ext cx="1926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sp>
        <p:nvSpPr>
          <p:cNvPr id="29" name="Down Arrow 28">
            <a:extLst>
              <a:ext uri="{FF2B5EF4-FFF2-40B4-BE49-F238E27FC236}">
                <a16:creationId xmlns:a16="http://schemas.microsoft.com/office/drawing/2014/main" id="{E8CB523A-6B65-7349-826A-95BB84DDF0A0}"/>
              </a:ext>
            </a:extLst>
          </p:cNvPr>
          <p:cNvSpPr/>
          <p:nvPr/>
        </p:nvSpPr>
        <p:spPr>
          <a:xfrm rot="19749090">
            <a:off x="8732847" y="3820534"/>
            <a:ext cx="509124" cy="945294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9434BDE-6F04-7348-931F-1F5D6CB3FE37}"/>
              </a:ext>
            </a:extLst>
          </p:cNvPr>
          <p:cNvSpPr txBox="1"/>
          <p:nvPr/>
        </p:nvSpPr>
        <p:spPr>
          <a:xfrm>
            <a:off x="7714585" y="3249386"/>
            <a:ext cx="173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Delegate tasks</a:t>
            </a:r>
          </a:p>
        </p:txBody>
      </p:sp>
      <p:sp>
        <p:nvSpPr>
          <p:cNvPr id="31" name="Down Arrow 30">
            <a:extLst>
              <a:ext uri="{FF2B5EF4-FFF2-40B4-BE49-F238E27FC236}">
                <a16:creationId xmlns:a16="http://schemas.microsoft.com/office/drawing/2014/main" id="{CF4F3C79-2BCB-8344-A247-A5CBF84E1F8D}"/>
              </a:ext>
            </a:extLst>
          </p:cNvPr>
          <p:cNvSpPr/>
          <p:nvPr/>
        </p:nvSpPr>
        <p:spPr>
          <a:xfrm rot="1750093">
            <a:off x="10369742" y="3763683"/>
            <a:ext cx="457200" cy="894663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4FEAE9F-E17B-5341-8223-20668E5BB61B}"/>
              </a:ext>
            </a:extLst>
          </p:cNvPr>
          <p:cNvSpPr txBox="1"/>
          <p:nvPr/>
        </p:nvSpPr>
        <p:spPr>
          <a:xfrm>
            <a:off x="10598342" y="4301675"/>
            <a:ext cx="1804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 on other goals</a:t>
            </a:r>
          </a:p>
        </p:txBody>
      </p:sp>
      <p:sp>
        <p:nvSpPr>
          <p:cNvPr id="33" name="Right Arrow 32">
            <a:extLst>
              <a:ext uri="{FF2B5EF4-FFF2-40B4-BE49-F238E27FC236}">
                <a16:creationId xmlns:a16="http://schemas.microsoft.com/office/drawing/2014/main" id="{B6D4A275-B6CF-2F42-8198-BB7737E00935}"/>
              </a:ext>
            </a:extLst>
          </p:cNvPr>
          <p:cNvSpPr/>
          <p:nvPr/>
        </p:nvSpPr>
        <p:spPr>
          <a:xfrm rot="20236888">
            <a:off x="7717456" y="5589045"/>
            <a:ext cx="1060137" cy="46166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7C82678-C370-E945-AA8C-2D73CBF22A2D}"/>
              </a:ext>
            </a:extLst>
          </p:cNvPr>
          <p:cNvSpPr txBox="1"/>
          <p:nvPr/>
        </p:nvSpPr>
        <p:spPr>
          <a:xfrm>
            <a:off x="7298871" y="6044133"/>
            <a:ext cx="1943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involvement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4042208-11F5-1349-806B-C264EB722C80}"/>
              </a:ext>
            </a:extLst>
          </p:cNvPr>
          <p:cNvSpPr txBox="1"/>
          <p:nvPr/>
        </p:nvSpPr>
        <p:spPr>
          <a:xfrm>
            <a:off x="9466192" y="1211387"/>
            <a:ext cx="2057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</a:p>
        </p:txBody>
      </p:sp>
      <p:sp>
        <p:nvSpPr>
          <p:cNvPr id="36" name="Right Arrow 35">
            <a:extLst>
              <a:ext uri="{FF2B5EF4-FFF2-40B4-BE49-F238E27FC236}">
                <a16:creationId xmlns:a16="http://schemas.microsoft.com/office/drawing/2014/main" id="{7A764F84-7651-FF47-915B-DE5697E616C5}"/>
              </a:ext>
            </a:extLst>
          </p:cNvPr>
          <p:cNvSpPr/>
          <p:nvPr/>
        </p:nvSpPr>
        <p:spPr>
          <a:xfrm rot="3847447">
            <a:off x="9037236" y="474997"/>
            <a:ext cx="904765" cy="4559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C4F40DC-E966-5744-8E4E-1C79364180B9}"/>
              </a:ext>
            </a:extLst>
          </p:cNvPr>
          <p:cNvSpPr txBox="1"/>
          <p:nvPr/>
        </p:nvSpPr>
        <p:spPr>
          <a:xfrm>
            <a:off x="9696444" y="96673"/>
            <a:ext cx="1583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Praise team</a:t>
            </a:r>
          </a:p>
        </p:txBody>
      </p:sp>
      <p:sp>
        <p:nvSpPr>
          <p:cNvPr id="38" name="Up Arrow 37">
            <a:extLst>
              <a:ext uri="{FF2B5EF4-FFF2-40B4-BE49-F238E27FC236}">
                <a16:creationId xmlns:a16="http://schemas.microsoft.com/office/drawing/2014/main" id="{37B39AD1-35F8-7345-BAC6-354DD1B23F6F}"/>
              </a:ext>
            </a:extLst>
          </p:cNvPr>
          <p:cNvSpPr/>
          <p:nvPr/>
        </p:nvSpPr>
        <p:spPr>
          <a:xfrm rot="4248154">
            <a:off x="8617438" y="1586277"/>
            <a:ext cx="416355" cy="878610"/>
          </a:xfrm>
          <a:prstGeom prst="up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323B3A2-193C-5846-B688-2ACD91E33A65}"/>
              </a:ext>
            </a:extLst>
          </p:cNvPr>
          <p:cNvSpPr txBox="1"/>
          <p:nvPr/>
        </p:nvSpPr>
        <p:spPr>
          <a:xfrm>
            <a:off x="8049800" y="2221137"/>
            <a:ext cx="20590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Celebrate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</a:p>
        </p:txBody>
      </p:sp>
    </p:spTree>
    <p:extLst>
      <p:ext uri="{BB962C8B-B14F-4D97-AF65-F5344CB8AC3E}">
        <p14:creationId xmlns:p14="http://schemas.microsoft.com/office/powerpoint/2010/main" val="318144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/>
      <p:bldP spid="11" grpId="0" animBg="1"/>
      <p:bldP spid="12" grpId="0"/>
      <p:bldP spid="13" grpId="0" animBg="1"/>
      <p:bldP spid="14" grpId="0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3" grpId="0"/>
      <p:bldP spid="24" grpId="0" animBg="1"/>
      <p:bldP spid="25" grpId="0"/>
      <p:bldP spid="26" grpId="0" animBg="1"/>
      <p:bldP spid="27" grpId="0"/>
      <p:bldP spid="28" grpId="0"/>
      <p:bldP spid="29" grpId="0" animBg="1"/>
      <p:bldP spid="30" grpId="0"/>
      <p:bldP spid="31" grpId="0" animBg="1"/>
      <p:bldP spid="32" grpId="0"/>
      <p:bldP spid="33" grpId="0" animBg="1"/>
      <p:bldP spid="34" grpId="0"/>
      <p:bldP spid="35" grpId="0"/>
      <p:bldP spid="36" grpId="0" animBg="1"/>
      <p:bldP spid="37" grpId="0"/>
      <p:bldP spid="38" grpId="0" animBg="1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7" name="Rectangle 8">
            <a:extLst>
              <a:ext uri="{FF2B5EF4-FFF2-40B4-BE49-F238E27FC236}">
                <a16:creationId xmlns:a16="http://schemas.microsoft.com/office/drawing/2014/main" id="{25F129D9-8F3D-4302-AB5D-DE987A6B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8" name="Rectangle 10">
            <a:extLst>
              <a:ext uri="{FF2B5EF4-FFF2-40B4-BE49-F238E27FC236}">
                <a16:creationId xmlns:a16="http://schemas.microsoft.com/office/drawing/2014/main" id="{1F4A57F6-BEF1-4CA6-A0F1-3A01F6AB4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B0098D-0D52-BE49-AC3D-BA59849B075E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149" name="Freeform 5">
            <a:extLst>
              <a:ext uri="{FF2B5EF4-FFF2-40B4-BE49-F238E27FC236}">
                <a16:creationId xmlns:a16="http://schemas.microsoft.com/office/drawing/2014/main" id="{E3336A73-1C9B-4BAA-A893-AD3C79E66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50" name="Graphic 5" descr="Angel Face with Solid Fill">
            <a:extLst>
              <a:ext uri="{FF2B5EF4-FFF2-40B4-BE49-F238E27FC236}">
                <a16:creationId xmlns:a16="http://schemas.microsoft.com/office/drawing/2014/main" id="{F94301DC-640D-45FC-85C7-C38518B9F5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3011" y="967417"/>
            <a:ext cx="3457626" cy="3457626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97E23BB-15FB-3C4F-A341-F98E6A6B329F}"/>
              </a:ext>
            </a:extLst>
          </p:cNvPr>
          <p:cNvSpPr txBox="1"/>
          <p:nvPr/>
        </p:nvSpPr>
        <p:spPr>
          <a:xfrm>
            <a:off x="5715000" y="4653643"/>
            <a:ext cx="58456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Does anyone have any questions they’d like to ask?</a:t>
            </a:r>
          </a:p>
        </p:txBody>
      </p:sp>
    </p:spTree>
    <p:extLst>
      <p:ext uri="{BB962C8B-B14F-4D97-AF65-F5344CB8AC3E}">
        <p14:creationId xmlns:p14="http://schemas.microsoft.com/office/powerpoint/2010/main" val="24703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" name="Group 9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4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95" name="Group 23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7" name="Rectangle 37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8" name="Freeform 11">
            <a:extLst>
              <a:ext uri="{FF2B5EF4-FFF2-40B4-BE49-F238E27FC236}">
                <a16:creationId xmlns:a16="http://schemas.microsoft.com/office/drawing/2014/main" id="{179DBEAA-367B-4941-8368-15EBD551F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99" name="Rectangle 41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53DD4C6-6CC2-4379-9A02-4A7BABBF2837}"/>
              </a:ext>
            </a:extLst>
          </p:cNvPr>
          <p:cNvSpPr/>
          <p:nvPr/>
        </p:nvSpPr>
        <p:spPr>
          <a:xfrm>
            <a:off x="3066694" y="-81643"/>
            <a:ext cx="8131550" cy="7146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chemeClr val="accent2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Reference List:</a:t>
            </a:r>
          </a:p>
        </p:txBody>
      </p:sp>
      <p:sp>
        <p:nvSpPr>
          <p:cNvPr id="100" name="Rectangle 43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1" name="Group 45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3" name="Group 59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5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6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7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8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0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2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104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D33D2D-ED10-7849-AD70-5FE77654AD86}"/>
              </a:ext>
            </a:extLst>
          </p:cNvPr>
          <p:cNvSpPr/>
          <p:nvPr/>
        </p:nvSpPr>
        <p:spPr>
          <a:xfrm>
            <a:off x="2996938" y="602546"/>
            <a:ext cx="9116776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Avolio, B. J., Jung, D. I., &amp;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Sivasubranamiam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 (2002). Building highly developed teams: Focusing on shared leadership processes, efficacy, trust and performance. Advances in interdisciplinary studies of work teams. (pp 173-209).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Hackman, J.R. (2009). Group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performance in: Fiske TE, Gilbert DT,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Lindzey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G, editors. Handbook of social psychology (VO 12, 5</a:t>
            </a:r>
            <a:r>
              <a:rPr lang="en-US" sz="1600" baseline="300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ed). West Sussex, UK. John Wiley &amp; sons; 2009 pp. 1251-1280.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Katzenbach, J. R., and Smith D. K., (2005). The discipline of teams, Harvard business review. (pp111-120).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Kozlowski, S. W. J. &amp;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Ilgen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D. R. (2006). Enhancing the effectiveness of work groups and teams. Psychological science in the public interest. 7:3, 77-124.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Kozlowski, S.W.J., Bell, B.S. (2003). Work groups and teams in organizations. In Borman, W.C,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IIgen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D.R.,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Klimoski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R.J.. (EDS). Handbook of psychology. Vol: 12. Industrial and organizational psychology (pp 333-375) London Wiley.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Morgan, P., (2017). Business Students Guide To Study and Employability. London. P.204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Muchinsky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 (2003) 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Psychology applied to work (7</a:t>
            </a:r>
            <a:r>
              <a:rPr lang="en-US" sz="1600" i="1" baseline="300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edition). 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Pacific grove, CA: Brookes-Cole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Salas, E., Cooke, N. J., &amp; Rosen, M. A., (2008). On teams, teamwork and team performance: Discoveries and developments. 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factors. 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50(3), 540-547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Tuckman, B. W. (1965) ‘Developmental sequence in small groups’, 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Psychological Bulletin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63(6), 384-99.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Wageman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Gardener, H., Mortensen, M. (2012). 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 to teams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Certificate in Higher Education: Skills for the Workplace Student Yearbook.</a:t>
            </a: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 3" pitchFamily="2" charset="2"/>
              <a:buChar char=""/>
              <a:tabLst>
                <a:tab pos="457200" algn="l"/>
              </a:tabLst>
            </a:pP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West, M. A. (2000). Reflexivity, revolution and innovation in work teams, </a:t>
            </a:r>
            <a:r>
              <a:rPr lang="en-US" sz="1600" i="1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product development teams 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(eds M.M.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Beyerlein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D. A, Johnson and S.T </a:t>
            </a:r>
            <a:r>
              <a:rPr lang="en-US" sz="1600" dirty="0" err="1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Beyerlein</a:t>
            </a:r>
            <a:r>
              <a:rPr lang="en-US" sz="1600" dirty="0">
                <a:solidFill>
                  <a:srgbClr val="40404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PP, 1-29.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80580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25">
            <a:extLst>
              <a:ext uri="{FF2B5EF4-FFF2-40B4-BE49-F238E27FC236}">
                <a16:creationId xmlns:a16="http://schemas.microsoft.com/office/drawing/2014/main" id="{25B1D318-C07A-4A6A-8D8A-F5B665FB63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3FC058-EE09-7B46-9284-4197BDFBD8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28357"/>
            <a:ext cx="8915399" cy="130290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2BEAC-248B-8041-A456-849EE7939B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8922" y="1806959"/>
            <a:ext cx="8915399" cy="4570599"/>
          </a:xfrm>
        </p:spPr>
        <p:txBody>
          <a:bodyPr>
            <a:normAutofit/>
          </a:bodyPr>
          <a:lstStyle/>
          <a:p>
            <a:pPr lvl="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Brooks, I. (2003)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behavior: individual’s, groups and organization.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edition. Harlow: Pearson education limited.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King, D., Lawley, S. (2013).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behavior,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Oxford: Oxford University press.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Michaelson, L. K. (2002). Getting started with team-based learning. In L. K. Michaelson, A, B, Knight &amp; L. D. Fink (Eds.),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Team based learning: A transformative use of small groups (pp, 27-51).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Westport, CT: Praeger.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ectangle 31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65394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0004110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948</Words>
  <Application>Microsoft Macintosh PowerPoint</Application>
  <PresentationFormat>Widescreen</PresentationFormat>
  <Paragraphs>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Team VS Workgroup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Melissa Davies (1911024)</dc:creator>
  <cp:lastModifiedBy>Melissa Davies (1911024)</cp:lastModifiedBy>
  <cp:revision>1</cp:revision>
  <dcterms:created xsi:type="dcterms:W3CDTF">2020-05-06T14:58:47Z</dcterms:created>
  <dcterms:modified xsi:type="dcterms:W3CDTF">2020-05-06T17:04:20Z</dcterms:modified>
</cp:coreProperties>
</file>