
<file path=[Content_Types].xml><?xml version="1.0" encoding="utf-8"?>
<Types xmlns="http://schemas.openxmlformats.org/package/2006/content-types">
  <Default Extension="fntdata" ContentType="application/x-fontdata"/>
  <Default Extension="glb" ContentType="model/gltf.binary"/>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08" r:id="rId1"/>
    <p:sldMasterId id="2147483709" r:id="rId2"/>
  </p:sldMasterIdLst>
  <p:notesMasterIdLst>
    <p:notesMasterId r:id="rId16"/>
  </p:notesMasterIdLst>
  <p:sldIdLst>
    <p:sldId id="256" r:id="rId3"/>
    <p:sldId id="257" r:id="rId4"/>
    <p:sldId id="258"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Instrument Sans" panose="020B0604020202020204" charset="0"/>
      <p:regular r:id="rId17"/>
      <p:bold r:id="rId18"/>
      <p:italic r:id="rId19"/>
      <p:boldItalic r:id="rId20"/>
    </p:embeddedFont>
    <p:embeddedFont>
      <p:font typeface="Instrument Sans Medium" panose="020B060402020202020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793049-3342-C85D-2759-C3D64E2A4F29}" v="26" dt="2026-02-22T17:51:49.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53" y="66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font" Target="fonts/font5.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8.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3.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Google Shape;501;g3af938744a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 name="Google Shape;502;g3af938744a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3af938744a2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g3af938744a2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Food waste is one of the most imperative modern sustainability challenges to the hotel and the hospitality industries. Hotels are prone to a lot of waste production under the guise of overproduction, buffet eating and the incapacity to predict the demand of guests. This is not only an environmental degradation issue but also a problem which leads to higher operation cost and inefficiencies. Moreover, the growing consumer responsiveness and the increasing pressure on sustainability makes the hotels enhance their waste management initiatives. Consequently, the solution to food waste is critical in the achievement of sustainable hospitality operations as well as sustenance of competitiveness over the long term in the hospitality industry.</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g3af938744a2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4" name="Google Shape;514;g3af938744a2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Sustainability has already become one of the strategic considerations of the hospitality business since hotels are supposed to mirror profitability with the environmental and social responsibility. Food waste is also very egregious concerning the hotel since it is generated every day in the kitchens and restaurants as well as the buffet services, resulting in losses of money and also environmental devastation. In the industry environment, the hotel industry presents itself as a resource-hungry industry that is progressively being investigated by governments, investors and environmentally aware clientele. The decrease in food waste has, therefore, been one of the priorities in the task of enhancing operational effectiveness and those that facilitate sustainable hospitality practices.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g3af938744a2_0_10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7" name="Google Shape;527;g3af938744a2_0_1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large quantity of food that was prepared and served in daily hotel and hospitality business has made food waste a serious challenge in the hotel and hospitality industry. Hotels tend to waste too much via overproduction, lack of forecasting the demands and buffet-style meal where huge amounts of food go unfinished. This is also caused by ineffective portioning and the lack of knowledge among the staff. Such operational activities create resource wastage, high expenses, and environmental harm and hence food waste should be a huge issue to the sustainable hospitality management.</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3af938744a2_0_10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3af938744a2_0_10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food waste reduction initiatives are influential in enhancing the sustainability of hotels, through minimising costs of food, reducing food disposal costs, and relieving environmental pressure. The portion control, better forecasts, staff training and the application of food waste monitoring technologies are some of the measures that have been found to provide actual benefits. These practices convey the concept of the Triple Bottom Line as the economic savings, environment protection, and social responsibility are combined.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8"/>
        <p:cNvGrpSpPr/>
        <p:nvPr/>
      </p:nvGrpSpPr>
      <p:grpSpPr>
        <a:xfrm>
          <a:off x="0" y="0"/>
          <a:ext cx="0" cy="0"/>
          <a:chOff x="0" y="0"/>
          <a:chExt cx="0" cy="0"/>
        </a:xfrm>
      </p:grpSpPr>
      <p:sp>
        <p:nvSpPr>
          <p:cNvPr id="539" name="Google Shape;539;g3af938744a2_0_1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0" name="Google Shape;540;g3af938744a2_0_1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These theories are quite robust in the theory of analysing food waste in hotels. The Triple Bottom Line sheds light on waste reduction as an aspect of cost-effectiveness, environmental preservation, and social responsibility at the same time. The Theory of Planned Behaviour is used to explain the effect of attitudes, social norms on food handling behaviour by staff and consumption behaviour by guests. By combining these theories, it is evident that operations and human behaviour influence food waste meaning that theory is crucial in useful waste management measures.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g3af938744a2_0_10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 name="Google Shape;547;g3af938744a2_0_10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Food waste reduction is greatly affected by political aspects. The governments invest or give punishments to promote proactive behaviour, and the policy guidance assists bigger hotels in conducting organised sustainability programmes. Smaller facilities usually lack the means and directions because of the lack of resources. A crucial role is played by economic factors too. Hotels may be pressured to find efficient ways of disposing of food, as the cost of food disposal and the loss of revenue places some pressure on the activity. Although certain solutions, such as redistribution partnerships and waste analytics and others, can lead to long-term savings, small hotels do not have enough opportunities to use new technology and offer staff training, which restricts their capability to employ long-lasting strategies to achieve sustainability.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Google Shape;552;g3af938744a2_0_10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 name="Google Shape;553;g3af938744a2_0_10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food waste management, social factors are very crucial. The behaviour of staff is very important in relation to the handling, storage, and serving of food. The overproduction is usually caused by the expectations of the guests especially when it comes to buffets. Waste can be minimised and sustainability facilitated by behavioural interventions like staff training, portion guidance and campaigns of engaging guests. These measures have to be strengthened and adjusted to the local cultural norms, however. The successful application requires management commitment because the programmes that are temporary or partially adopted might not bring about permanent change. Smaller hotels usually tend to watch the low-cost behavioural programmes, which though efficient, demand continuous attention to continue being sustainable.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Google Shape;560;g3af938744a2_0_10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 name="Google Shape;561;g3af938744a2_0_10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hospitality industry also considers the sustainability of food with regard to technology, legal and environmental policies. The use of AI-based systems enhances procurement, waste management as well as operational efficiency. European legal frameworks hold hotels responsible and achievable through accountability and legal standardisation, making hotels track their waste production and introduce management systems that are sustainable. One of the motifs is environmental sustainability because waste reduction promotes conservation and reduces emissions. Smaller hotels that are not able to invest in superior technology often engage in the redistribution activity with local charities and apply behavioural methods to handle trash.</a:t>
            </a:r>
            <a:r>
              <a:rPr lang="en" sz="1200">
                <a:solidFill>
                  <a:srgbClr val="FF0000"/>
                </a:solidFill>
                <a:latin typeface="Times New Roman"/>
                <a:ea typeface="Times New Roman"/>
                <a:cs typeface="Times New Roman"/>
                <a:sym typeface="Times New Roman"/>
              </a:rPr>
              <a: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
        <p:cNvGrpSpPr/>
        <p:nvPr/>
      </p:nvGrpSpPr>
      <p:grpSpPr>
        <a:xfrm>
          <a:off x="0" y="0"/>
          <a:ext cx="0" cy="0"/>
          <a:chOff x="0" y="0"/>
          <a:chExt cx="0" cy="0"/>
        </a:xfrm>
      </p:grpSpPr>
      <p:sp>
        <p:nvSpPr>
          <p:cNvPr id="566" name="Google Shape;566;g3af938744a2_0_10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7" name="Google Shape;567;g3af938744a2_0_10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analysis notes that poor operational inefficiencies, expectations at the service, and the existing social norms are the key factors behind food wastage in hospitality. Implementation of sustainability programs, involvement of staff, and technological integration are key programmes that can improve the level of waste management. The industry practises and outcomes are dictated by political, economic, social, technological, legal, and environmental factors as indicated in the PESTEL analysis. Hotels can be able to enhance the environmental performance and business efficiency through operational planning, behaviour modification and innovative solutions. Nevertheless, there are issues namely cost restriction, lack of uniformity in enforcing the policies, and lack of organisational capacity which makes it difficult to have complete effectiveness in waste management. The study points to the significance of organised, comprehensive approaches to sustainable hospitality activities.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g3af938744a2_0_10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3" name="Google Shape;573;g3af938744a2_0_10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Hotels need to embrace accurate operational planning and demand forecasting, to avoid over production especially in buffet services. The autonomous control of inventory and portion sizes informed by consumption data improves the maximisation of supply, to match the demand by the guests. Ongoing employee education guarantees a sustainable food handling practises, accountability, positive behaviour with use of recognition and feedback. The implementation of technology, such as AI-powered waste-tracking and analytics, will assist in making improved decisions, purchasing, and complying with regulations. Smaller hotels are potentially willing to go with cheaper or shared hotels. The ability to reduce waste in the long run through strategic evaluation and best practice benchmarking and monitoring of performance facilitates long-term flexible strategies. These concerted efforts enhance sustainability as well as efficiency of the environment.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g3af938744a2_0_10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9" name="Google Shape;579;g3af938744a2_0_10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3af938744a2_0_5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3af938744a2_0_5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romotions" type="blank">
  <p:cSld name="BLANK">
    <p:spTree>
      <p:nvGrpSpPr>
        <p:cNvPr id="1" name="Shape 54"/>
        <p:cNvGrpSpPr/>
        <p:nvPr/>
      </p:nvGrpSpPr>
      <p:grpSpPr>
        <a:xfrm>
          <a:off x="0" y="0"/>
          <a:ext cx="0" cy="0"/>
          <a:chOff x="0" y="0"/>
          <a:chExt cx="0" cy="0"/>
        </a:xfrm>
      </p:grpSpPr>
      <p:sp>
        <p:nvSpPr>
          <p:cNvPr id="55" name="Google Shape;55;p1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56" name="Google Shape;56;p14"/>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pic>
        <p:nvPicPr>
          <p:cNvPr id="57" name="Google Shape;57;p14" descr="A portrait of a smiling woman in casual attire. "/>
          <p:cNvPicPr preferRelativeResize="0"/>
          <p:nvPr/>
        </p:nvPicPr>
        <p:blipFill rotWithShape="1">
          <a:blip r:embed="rId2">
            <a:alphaModFix/>
          </a:blip>
          <a:srcRect l="26958" r="35832" b="23377"/>
          <a:stretch/>
        </p:blipFill>
        <p:spPr>
          <a:xfrm>
            <a:off x="284700" y="1847700"/>
            <a:ext cx="2055000" cy="2820900"/>
          </a:xfrm>
          <a:prstGeom prst="roundRect">
            <a:avLst>
              <a:gd name="adj" fmla="val 15597"/>
            </a:avLst>
          </a:prstGeom>
          <a:noFill/>
          <a:ln>
            <a:noFill/>
          </a:ln>
        </p:spPr>
      </p:pic>
      <p:pic>
        <p:nvPicPr>
          <p:cNvPr id="58" name="Google Shape;58;p14" descr="A confident man stands with his arms crossed in front of a white background. "/>
          <p:cNvPicPr preferRelativeResize="0"/>
          <p:nvPr/>
        </p:nvPicPr>
        <p:blipFill rotWithShape="1">
          <a:blip r:embed="rId3">
            <a:alphaModFix/>
          </a:blip>
          <a:srcRect l="28620" r="23422" b="1224"/>
          <a:stretch/>
        </p:blipFill>
        <p:spPr>
          <a:xfrm>
            <a:off x="4629476" y="1847700"/>
            <a:ext cx="2055000" cy="2820900"/>
          </a:xfrm>
          <a:prstGeom prst="roundRect">
            <a:avLst>
              <a:gd name="adj" fmla="val 15616"/>
            </a:avLst>
          </a:prstGeom>
          <a:noFill/>
          <a:ln>
            <a:noFill/>
          </a:ln>
        </p:spPr>
      </p:pic>
      <p:sp>
        <p:nvSpPr>
          <p:cNvPr id="59" name="Google Shape;59;p14"/>
          <p:cNvSpPr txBox="1">
            <a:spLocks noGrp="1"/>
          </p:cNvSpPr>
          <p:nvPr>
            <p:ph type="title"/>
          </p:nvPr>
        </p:nvSpPr>
        <p:spPr>
          <a:xfrm>
            <a:off x="284700" y="598950"/>
            <a:ext cx="6615900" cy="450600"/>
          </a:xfrm>
          <a:prstGeom prst="rect">
            <a:avLst/>
          </a:prstGeom>
        </p:spPr>
        <p:txBody>
          <a:bodyPr spcFirstLastPara="1" wrap="square" lIns="0" tIns="0" rIns="91425" bIns="0" anchor="t" anchorCtr="0">
            <a:spAutoFit/>
          </a:bodyPr>
          <a:lstStyle>
            <a:lvl1pPr lvl="0">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1pPr>
            <a:lvl2pPr lvl="1">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2pPr>
            <a:lvl3pPr lvl="2">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3pPr>
            <a:lvl4pPr lvl="3">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4pPr>
            <a:lvl5pPr lvl="4">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5pPr>
            <a:lvl6pPr lvl="5">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6pPr>
            <a:lvl7pPr lvl="6">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7pPr>
            <a:lvl8pPr lvl="7">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8pPr>
            <a:lvl9pPr lvl="8">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9pPr>
          </a:lstStyle>
          <a:p>
            <a:endParaRPr/>
          </a:p>
        </p:txBody>
      </p:sp>
      <p:sp>
        <p:nvSpPr>
          <p:cNvPr id="60" name="Google Shape;60;p14"/>
          <p:cNvSpPr txBox="1">
            <a:spLocks noGrp="1"/>
          </p:cNvSpPr>
          <p:nvPr>
            <p:ph type="subTitle" idx="3"/>
          </p:nvPr>
        </p:nvSpPr>
        <p:spPr>
          <a:xfrm>
            <a:off x="2541625" y="2578075"/>
            <a:ext cx="1796700" cy="3177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61" name="Google Shape;61;p14"/>
          <p:cNvSpPr txBox="1">
            <a:spLocks noGrp="1"/>
          </p:cNvSpPr>
          <p:nvPr>
            <p:ph type="subTitle" idx="4"/>
          </p:nvPr>
        </p:nvSpPr>
        <p:spPr>
          <a:xfrm>
            <a:off x="2640775" y="2819575"/>
            <a:ext cx="1485600" cy="450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 name="Google Shape;62;p14"/>
          <p:cNvSpPr txBox="1">
            <a:spLocks noGrp="1"/>
          </p:cNvSpPr>
          <p:nvPr>
            <p:ph type="subTitle" idx="5"/>
          </p:nvPr>
        </p:nvSpPr>
        <p:spPr>
          <a:xfrm>
            <a:off x="6895261" y="2578075"/>
            <a:ext cx="1796700" cy="3177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63" name="Google Shape;63;p14"/>
          <p:cNvSpPr txBox="1">
            <a:spLocks noGrp="1"/>
          </p:cNvSpPr>
          <p:nvPr>
            <p:ph type="subTitle" idx="6"/>
          </p:nvPr>
        </p:nvSpPr>
        <p:spPr>
          <a:xfrm>
            <a:off x="6895261" y="2819575"/>
            <a:ext cx="1485600" cy="4506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200"/>
              <a:buFont typeface="Instrument Sans"/>
              <a:buNone/>
              <a:defRPr sz="1200"/>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64" name="Google Shape;64;p14"/>
          <p:cNvSpPr txBox="1">
            <a:spLocks noGrp="1"/>
          </p:cNvSpPr>
          <p:nvPr>
            <p:ph type="subTitle" idx="7"/>
          </p:nvPr>
        </p:nvSpPr>
        <p:spPr>
          <a:xfrm>
            <a:off x="2541000" y="3617250"/>
            <a:ext cx="1899900" cy="9993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6"/>
              </a:buClr>
              <a:buSzPts val="1000"/>
              <a:buFont typeface="Instrument Sans"/>
              <a:buNone/>
              <a:defRPr sz="1000">
                <a:solidFill>
                  <a:schemeClr val="accent6"/>
                </a:solidFill>
              </a:defRPr>
            </a:lvl1pPr>
            <a:lvl2pPr lvl="1">
              <a:spcBef>
                <a:spcPts val="0"/>
              </a:spcBef>
              <a:spcAft>
                <a:spcPts val="0"/>
              </a:spcAft>
              <a:buClr>
                <a:schemeClr val="accent6"/>
              </a:buClr>
              <a:buSzPts val="1400"/>
              <a:buFont typeface="Instrument Sans"/>
              <a:buNone/>
              <a:defRPr>
                <a:solidFill>
                  <a:schemeClr val="accent6"/>
                </a:solidFill>
              </a:defRPr>
            </a:lvl2pPr>
            <a:lvl3pPr lvl="2">
              <a:spcBef>
                <a:spcPts val="0"/>
              </a:spcBef>
              <a:spcAft>
                <a:spcPts val="0"/>
              </a:spcAft>
              <a:buClr>
                <a:schemeClr val="accent6"/>
              </a:buClr>
              <a:buSzPts val="1400"/>
              <a:buFont typeface="Instrument Sans"/>
              <a:buNone/>
              <a:defRPr>
                <a:solidFill>
                  <a:schemeClr val="accent6"/>
                </a:solidFill>
              </a:defRPr>
            </a:lvl3pPr>
            <a:lvl4pPr lvl="3">
              <a:spcBef>
                <a:spcPts val="0"/>
              </a:spcBef>
              <a:spcAft>
                <a:spcPts val="0"/>
              </a:spcAft>
              <a:buClr>
                <a:schemeClr val="accent6"/>
              </a:buClr>
              <a:buSzPts val="1400"/>
              <a:buFont typeface="Instrument Sans"/>
              <a:buNone/>
              <a:defRPr>
                <a:solidFill>
                  <a:schemeClr val="accent6"/>
                </a:solidFill>
              </a:defRPr>
            </a:lvl4pPr>
            <a:lvl5pPr lvl="4">
              <a:spcBef>
                <a:spcPts val="0"/>
              </a:spcBef>
              <a:spcAft>
                <a:spcPts val="0"/>
              </a:spcAft>
              <a:buClr>
                <a:schemeClr val="accent6"/>
              </a:buClr>
              <a:buSzPts val="1400"/>
              <a:buFont typeface="Instrument Sans"/>
              <a:buNone/>
              <a:defRPr>
                <a:solidFill>
                  <a:schemeClr val="accent6"/>
                </a:solidFill>
              </a:defRPr>
            </a:lvl5pPr>
            <a:lvl6pPr lvl="5">
              <a:spcBef>
                <a:spcPts val="0"/>
              </a:spcBef>
              <a:spcAft>
                <a:spcPts val="0"/>
              </a:spcAft>
              <a:buClr>
                <a:schemeClr val="accent6"/>
              </a:buClr>
              <a:buSzPts val="1400"/>
              <a:buFont typeface="Instrument Sans"/>
              <a:buNone/>
              <a:defRPr>
                <a:solidFill>
                  <a:schemeClr val="accent6"/>
                </a:solidFill>
              </a:defRPr>
            </a:lvl6pPr>
            <a:lvl7pPr lvl="6">
              <a:spcBef>
                <a:spcPts val="0"/>
              </a:spcBef>
              <a:spcAft>
                <a:spcPts val="0"/>
              </a:spcAft>
              <a:buClr>
                <a:schemeClr val="accent6"/>
              </a:buClr>
              <a:buSzPts val="1400"/>
              <a:buFont typeface="Instrument Sans"/>
              <a:buNone/>
              <a:defRPr>
                <a:solidFill>
                  <a:schemeClr val="accent6"/>
                </a:solidFill>
              </a:defRPr>
            </a:lvl7pPr>
            <a:lvl8pPr lvl="7">
              <a:spcBef>
                <a:spcPts val="0"/>
              </a:spcBef>
              <a:spcAft>
                <a:spcPts val="0"/>
              </a:spcAft>
              <a:buClr>
                <a:schemeClr val="accent6"/>
              </a:buClr>
              <a:buSzPts val="1400"/>
              <a:buFont typeface="Instrument Sans"/>
              <a:buNone/>
              <a:defRPr>
                <a:solidFill>
                  <a:schemeClr val="accent6"/>
                </a:solidFill>
              </a:defRPr>
            </a:lvl8pPr>
            <a:lvl9pPr lvl="8">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65" name="Google Shape;65;p14"/>
          <p:cNvSpPr txBox="1">
            <a:spLocks noGrp="1"/>
          </p:cNvSpPr>
          <p:nvPr>
            <p:ph type="subTitle" idx="8"/>
          </p:nvPr>
        </p:nvSpPr>
        <p:spPr>
          <a:xfrm>
            <a:off x="6886656" y="3627975"/>
            <a:ext cx="1899900" cy="9993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6"/>
              </a:buClr>
              <a:buSzPts val="1000"/>
              <a:buFont typeface="Instrument Sans"/>
              <a:buNone/>
              <a:defRPr sz="1000">
                <a:solidFill>
                  <a:schemeClr val="accent6"/>
                </a:solidFill>
              </a:defRPr>
            </a:lvl1pPr>
            <a:lvl2pPr lvl="1">
              <a:spcBef>
                <a:spcPts val="0"/>
              </a:spcBef>
              <a:spcAft>
                <a:spcPts val="0"/>
              </a:spcAft>
              <a:buClr>
                <a:schemeClr val="accent6"/>
              </a:buClr>
              <a:buSzPts val="1400"/>
              <a:buFont typeface="Instrument Sans"/>
              <a:buNone/>
              <a:defRPr>
                <a:solidFill>
                  <a:schemeClr val="accent6"/>
                </a:solidFill>
              </a:defRPr>
            </a:lvl2pPr>
            <a:lvl3pPr lvl="2">
              <a:spcBef>
                <a:spcPts val="0"/>
              </a:spcBef>
              <a:spcAft>
                <a:spcPts val="0"/>
              </a:spcAft>
              <a:buClr>
                <a:schemeClr val="accent6"/>
              </a:buClr>
              <a:buSzPts val="1400"/>
              <a:buFont typeface="Instrument Sans"/>
              <a:buNone/>
              <a:defRPr>
                <a:solidFill>
                  <a:schemeClr val="accent6"/>
                </a:solidFill>
              </a:defRPr>
            </a:lvl3pPr>
            <a:lvl4pPr lvl="3">
              <a:spcBef>
                <a:spcPts val="0"/>
              </a:spcBef>
              <a:spcAft>
                <a:spcPts val="0"/>
              </a:spcAft>
              <a:buClr>
                <a:schemeClr val="accent6"/>
              </a:buClr>
              <a:buSzPts val="1400"/>
              <a:buFont typeface="Instrument Sans"/>
              <a:buNone/>
              <a:defRPr>
                <a:solidFill>
                  <a:schemeClr val="accent6"/>
                </a:solidFill>
              </a:defRPr>
            </a:lvl4pPr>
            <a:lvl5pPr lvl="4">
              <a:spcBef>
                <a:spcPts val="0"/>
              </a:spcBef>
              <a:spcAft>
                <a:spcPts val="0"/>
              </a:spcAft>
              <a:buClr>
                <a:schemeClr val="accent6"/>
              </a:buClr>
              <a:buSzPts val="1400"/>
              <a:buFont typeface="Instrument Sans"/>
              <a:buNone/>
              <a:defRPr>
                <a:solidFill>
                  <a:schemeClr val="accent6"/>
                </a:solidFill>
              </a:defRPr>
            </a:lvl5pPr>
            <a:lvl6pPr lvl="5">
              <a:spcBef>
                <a:spcPts val="0"/>
              </a:spcBef>
              <a:spcAft>
                <a:spcPts val="0"/>
              </a:spcAft>
              <a:buClr>
                <a:schemeClr val="accent6"/>
              </a:buClr>
              <a:buSzPts val="1400"/>
              <a:buFont typeface="Instrument Sans"/>
              <a:buNone/>
              <a:defRPr>
                <a:solidFill>
                  <a:schemeClr val="accent6"/>
                </a:solidFill>
              </a:defRPr>
            </a:lvl6pPr>
            <a:lvl7pPr lvl="6">
              <a:spcBef>
                <a:spcPts val="0"/>
              </a:spcBef>
              <a:spcAft>
                <a:spcPts val="0"/>
              </a:spcAft>
              <a:buClr>
                <a:schemeClr val="accent6"/>
              </a:buClr>
              <a:buSzPts val="1400"/>
              <a:buFont typeface="Instrument Sans"/>
              <a:buNone/>
              <a:defRPr>
                <a:solidFill>
                  <a:schemeClr val="accent6"/>
                </a:solidFill>
              </a:defRPr>
            </a:lvl7pPr>
            <a:lvl8pPr lvl="7">
              <a:spcBef>
                <a:spcPts val="0"/>
              </a:spcBef>
              <a:spcAft>
                <a:spcPts val="0"/>
              </a:spcAft>
              <a:buClr>
                <a:schemeClr val="accent6"/>
              </a:buClr>
              <a:buSzPts val="1400"/>
              <a:buFont typeface="Instrument Sans"/>
              <a:buNone/>
              <a:defRPr>
                <a:solidFill>
                  <a:schemeClr val="accent6"/>
                </a:solidFill>
              </a:defRPr>
            </a:lvl8pPr>
            <a:lvl9pPr lvl="8">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66" name="Google Shape;66;p1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over">
  <p:cSld name="BLANK_2">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291800" y="465200"/>
            <a:ext cx="5666400" cy="2047800"/>
          </a:xfrm>
          <a:prstGeom prst="rect">
            <a:avLst/>
          </a:prstGeom>
        </p:spPr>
        <p:txBody>
          <a:bodyPr spcFirstLastPara="1" wrap="square" lIns="0" tIns="0" rIns="0" bIns="0" anchor="t" anchorCtr="0">
            <a:spAutoFit/>
          </a:bodyPr>
          <a:lstStyle>
            <a:lvl1pPr lvl="0">
              <a:lnSpc>
                <a:spcPct val="85000"/>
              </a:lnSpc>
              <a:spcBef>
                <a:spcPts val="0"/>
              </a:spcBef>
              <a:spcAft>
                <a:spcPts val="0"/>
              </a:spcAft>
              <a:buClr>
                <a:schemeClr val="lt1"/>
              </a:buClr>
              <a:buSzPts val="6000"/>
              <a:buFont typeface="Instrument Sans SemiBold"/>
              <a:buNone/>
              <a:defRPr sz="6000"/>
            </a:lvl1pPr>
            <a:lvl2pPr lvl="1">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2pPr>
            <a:lvl3pPr lvl="2">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3pPr>
            <a:lvl4pPr lvl="3">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4pPr>
            <a:lvl5pPr lvl="4">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5pPr>
            <a:lvl6pPr lvl="5">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6pPr>
            <a:lvl7pPr lvl="6">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7pPr>
            <a:lvl8pPr lvl="7">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8pPr>
            <a:lvl9pPr lvl="8">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9pPr>
          </a:lstStyle>
          <a:p>
            <a:endParaRPr/>
          </a:p>
        </p:txBody>
      </p:sp>
      <p:grpSp>
        <p:nvGrpSpPr>
          <p:cNvPr id="69" name="Google Shape;69;p15"/>
          <p:cNvGrpSpPr/>
          <p:nvPr/>
        </p:nvGrpSpPr>
        <p:grpSpPr>
          <a:xfrm>
            <a:off x="5689900" y="0"/>
            <a:ext cx="2908801" cy="5143500"/>
            <a:chOff x="5689900" y="0"/>
            <a:chExt cx="2908801" cy="5143500"/>
          </a:xfrm>
        </p:grpSpPr>
        <p:pic>
          <p:nvPicPr>
            <p:cNvPr id="70" name="Google Shape;70;p15"/>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71" name="Google Shape;71;p15"/>
            <p:cNvPicPr preferRelativeResize="0"/>
            <p:nvPr/>
          </p:nvPicPr>
          <p:blipFill rotWithShape="1">
            <a:blip r:embed="rId3">
              <a:alphaModFix/>
            </a:blip>
            <a:srcRect t="25727"/>
            <a:stretch/>
          </p:blipFill>
          <p:spPr>
            <a:xfrm>
              <a:off x="5689900" y="0"/>
              <a:ext cx="2908800" cy="2160400"/>
            </a:xfrm>
            <a:prstGeom prst="rect">
              <a:avLst/>
            </a:prstGeom>
            <a:noFill/>
            <a:ln>
              <a:noFill/>
            </a:ln>
          </p:spPr>
        </p:pic>
        <p:pic>
          <p:nvPicPr>
            <p:cNvPr id="72" name="Google Shape;72;p15"/>
            <p:cNvPicPr preferRelativeResize="0"/>
            <p:nvPr/>
          </p:nvPicPr>
          <p:blipFill>
            <a:blip r:embed="rId4">
              <a:alphaModFix/>
            </a:blip>
            <a:stretch>
              <a:fillRect/>
            </a:stretch>
          </p:blipFill>
          <p:spPr>
            <a:xfrm>
              <a:off x="5689900" y="960725"/>
              <a:ext cx="2908800" cy="2908800"/>
            </a:xfrm>
            <a:prstGeom prst="rect">
              <a:avLst/>
            </a:prstGeom>
            <a:noFill/>
            <a:ln>
              <a:noFill/>
            </a:ln>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ank you">
  <p:cSld name="BLANK_2_1">
    <p:spTree>
      <p:nvGrpSpPr>
        <p:cNvPr id="1" name="Shape 73"/>
        <p:cNvGrpSpPr/>
        <p:nvPr/>
      </p:nvGrpSpPr>
      <p:grpSpPr>
        <a:xfrm>
          <a:off x="0" y="0"/>
          <a:ext cx="0" cy="0"/>
          <a:chOff x="0" y="0"/>
          <a:chExt cx="0" cy="0"/>
        </a:xfrm>
      </p:grpSpPr>
      <p:sp>
        <p:nvSpPr>
          <p:cNvPr id="74" name="Google Shape;74;p16"/>
          <p:cNvSpPr/>
          <p:nvPr/>
        </p:nvSpPr>
        <p:spPr>
          <a:xfrm>
            <a:off x="608106" y="3907013"/>
            <a:ext cx="571200" cy="571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75" name="Google Shape;75;p16"/>
          <p:cNvSpPr>
            <a:spLocks noGrp="1"/>
          </p:cNvSpPr>
          <p:nvPr>
            <p:ph type="pic" idx="2"/>
          </p:nvPr>
        </p:nvSpPr>
        <p:spPr>
          <a:xfrm>
            <a:off x="598225" y="3900375"/>
            <a:ext cx="571200" cy="571200"/>
          </a:xfrm>
          <a:prstGeom prst="ellipse">
            <a:avLst/>
          </a:prstGeom>
          <a:noFill/>
          <a:ln>
            <a:noFill/>
          </a:ln>
        </p:spPr>
      </p:sp>
      <p:sp>
        <p:nvSpPr>
          <p:cNvPr id="76" name="Google Shape;76;p16"/>
          <p:cNvSpPr txBox="1">
            <a:spLocks noGrp="1"/>
          </p:cNvSpPr>
          <p:nvPr>
            <p:ph type="title"/>
          </p:nvPr>
        </p:nvSpPr>
        <p:spPr>
          <a:xfrm>
            <a:off x="291800" y="465200"/>
            <a:ext cx="5666400" cy="2047800"/>
          </a:xfrm>
          <a:prstGeom prst="rect">
            <a:avLst/>
          </a:prstGeom>
        </p:spPr>
        <p:txBody>
          <a:bodyPr spcFirstLastPara="1" wrap="square" lIns="0" tIns="0" rIns="0" bIns="0" anchor="t" anchorCtr="0">
            <a:spAutoFit/>
          </a:bodyPr>
          <a:lstStyle>
            <a:lvl1pPr lvl="0">
              <a:lnSpc>
                <a:spcPct val="85000"/>
              </a:lnSpc>
              <a:spcBef>
                <a:spcPts val="0"/>
              </a:spcBef>
              <a:spcAft>
                <a:spcPts val="0"/>
              </a:spcAft>
              <a:buClr>
                <a:schemeClr val="lt1"/>
              </a:buClr>
              <a:buSzPts val="6000"/>
              <a:buFont typeface="Instrument Sans SemiBold"/>
              <a:buNone/>
              <a:defRPr sz="6000"/>
            </a:lvl1pPr>
            <a:lvl2pPr lvl="1">
              <a:lnSpc>
                <a:spcPct val="85000"/>
              </a:lnSpc>
              <a:spcBef>
                <a:spcPts val="0"/>
              </a:spcBef>
              <a:spcAft>
                <a:spcPts val="0"/>
              </a:spcAft>
              <a:buClr>
                <a:schemeClr val="lt1"/>
              </a:buClr>
              <a:buSzPts val="6000"/>
              <a:buFont typeface="Instrument Sans SemiBold"/>
              <a:buNone/>
              <a:defRPr sz="6000">
                <a:solidFill>
                  <a:schemeClr val="lt1"/>
                </a:solidFill>
              </a:defRPr>
            </a:lvl2pPr>
            <a:lvl3pPr lvl="2">
              <a:lnSpc>
                <a:spcPct val="85000"/>
              </a:lnSpc>
              <a:spcBef>
                <a:spcPts val="0"/>
              </a:spcBef>
              <a:spcAft>
                <a:spcPts val="0"/>
              </a:spcAft>
              <a:buClr>
                <a:schemeClr val="lt1"/>
              </a:buClr>
              <a:buSzPts val="6000"/>
              <a:buFont typeface="Instrument Sans SemiBold"/>
              <a:buNone/>
              <a:defRPr sz="6000">
                <a:solidFill>
                  <a:schemeClr val="lt1"/>
                </a:solidFill>
              </a:defRPr>
            </a:lvl3pPr>
            <a:lvl4pPr lvl="3">
              <a:lnSpc>
                <a:spcPct val="85000"/>
              </a:lnSpc>
              <a:spcBef>
                <a:spcPts val="0"/>
              </a:spcBef>
              <a:spcAft>
                <a:spcPts val="0"/>
              </a:spcAft>
              <a:buClr>
                <a:schemeClr val="lt1"/>
              </a:buClr>
              <a:buSzPts val="6000"/>
              <a:buFont typeface="Instrument Sans SemiBold"/>
              <a:buNone/>
              <a:defRPr sz="6000">
                <a:solidFill>
                  <a:schemeClr val="lt1"/>
                </a:solidFill>
              </a:defRPr>
            </a:lvl4pPr>
            <a:lvl5pPr lvl="4">
              <a:lnSpc>
                <a:spcPct val="85000"/>
              </a:lnSpc>
              <a:spcBef>
                <a:spcPts val="0"/>
              </a:spcBef>
              <a:spcAft>
                <a:spcPts val="0"/>
              </a:spcAft>
              <a:buClr>
                <a:schemeClr val="lt1"/>
              </a:buClr>
              <a:buSzPts val="6000"/>
              <a:buFont typeface="Instrument Sans SemiBold"/>
              <a:buNone/>
              <a:defRPr sz="6000">
                <a:solidFill>
                  <a:schemeClr val="lt1"/>
                </a:solidFill>
              </a:defRPr>
            </a:lvl5pPr>
            <a:lvl6pPr lvl="5">
              <a:lnSpc>
                <a:spcPct val="85000"/>
              </a:lnSpc>
              <a:spcBef>
                <a:spcPts val="0"/>
              </a:spcBef>
              <a:spcAft>
                <a:spcPts val="0"/>
              </a:spcAft>
              <a:buClr>
                <a:schemeClr val="lt1"/>
              </a:buClr>
              <a:buSzPts val="6000"/>
              <a:buFont typeface="Instrument Sans SemiBold"/>
              <a:buNone/>
              <a:defRPr sz="6000">
                <a:solidFill>
                  <a:schemeClr val="lt1"/>
                </a:solidFill>
              </a:defRPr>
            </a:lvl6pPr>
            <a:lvl7pPr lvl="6">
              <a:lnSpc>
                <a:spcPct val="85000"/>
              </a:lnSpc>
              <a:spcBef>
                <a:spcPts val="0"/>
              </a:spcBef>
              <a:spcAft>
                <a:spcPts val="0"/>
              </a:spcAft>
              <a:buClr>
                <a:schemeClr val="lt1"/>
              </a:buClr>
              <a:buSzPts val="6000"/>
              <a:buFont typeface="Instrument Sans SemiBold"/>
              <a:buNone/>
              <a:defRPr sz="6000">
                <a:solidFill>
                  <a:schemeClr val="lt1"/>
                </a:solidFill>
              </a:defRPr>
            </a:lvl7pPr>
            <a:lvl8pPr lvl="7">
              <a:lnSpc>
                <a:spcPct val="85000"/>
              </a:lnSpc>
              <a:spcBef>
                <a:spcPts val="0"/>
              </a:spcBef>
              <a:spcAft>
                <a:spcPts val="0"/>
              </a:spcAft>
              <a:buClr>
                <a:schemeClr val="lt1"/>
              </a:buClr>
              <a:buSzPts val="6000"/>
              <a:buFont typeface="Instrument Sans SemiBold"/>
              <a:buNone/>
              <a:defRPr sz="6000">
                <a:solidFill>
                  <a:schemeClr val="lt1"/>
                </a:solidFill>
              </a:defRPr>
            </a:lvl8pPr>
            <a:lvl9pPr lvl="8">
              <a:lnSpc>
                <a:spcPct val="85000"/>
              </a:lnSpc>
              <a:spcBef>
                <a:spcPts val="0"/>
              </a:spcBef>
              <a:spcAft>
                <a:spcPts val="0"/>
              </a:spcAft>
              <a:buClr>
                <a:schemeClr val="lt1"/>
              </a:buClr>
              <a:buSzPts val="6000"/>
              <a:buFont typeface="Instrument Sans SemiBold"/>
              <a:buNone/>
              <a:defRPr sz="6000">
                <a:solidFill>
                  <a:schemeClr val="lt1"/>
                </a:solidFill>
              </a:defRPr>
            </a:lvl9pPr>
          </a:lstStyle>
          <a:p>
            <a:endParaRPr/>
          </a:p>
        </p:txBody>
      </p:sp>
      <p:sp>
        <p:nvSpPr>
          <p:cNvPr id="77" name="Google Shape;77;p16"/>
          <p:cNvSpPr txBox="1">
            <a:spLocks noGrp="1"/>
          </p:cNvSpPr>
          <p:nvPr>
            <p:ph type="subTitle" idx="1"/>
          </p:nvPr>
        </p:nvSpPr>
        <p:spPr>
          <a:xfrm>
            <a:off x="1416800" y="3864575"/>
            <a:ext cx="2908800" cy="3084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1400"/>
              <a:buFont typeface="Instrument Sans"/>
              <a:buNone/>
              <a:defRPr sz="12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78" name="Google Shape;78;p16"/>
          <p:cNvSpPr txBox="1">
            <a:spLocks noGrp="1"/>
          </p:cNvSpPr>
          <p:nvPr>
            <p:ph type="subTitle" idx="3"/>
          </p:nvPr>
        </p:nvSpPr>
        <p:spPr>
          <a:xfrm>
            <a:off x="1416800" y="4185969"/>
            <a:ext cx="2908800" cy="308400"/>
          </a:xfrm>
          <a:prstGeom prst="rect">
            <a:avLst/>
          </a:prstGeom>
        </p:spPr>
        <p:txBody>
          <a:bodyPr spcFirstLastPara="1" wrap="square" lIns="0" tIns="0" rIns="0" bIns="0" anchor="t" anchorCtr="0">
            <a:noAutofit/>
          </a:bodyPr>
          <a:lstStyle>
            <a:lvl1pPr lvl="0">
              <a:lnSpc>
                <a:spcPct val="110000"/>
              </a:lnSpc>
              <a:spcBef>
                <a:spcPts val="0"/>
              </a:spcBef>
              <a:spcAft>
                <a:spcPts val="0"/>
              </a:spcAft>
              <a:buNone/>
              <a:defRPr sz="1200" i="1">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Clr>
                <a:schemeClr val="accent5"/>
              </a:buClr>
              <a:buSzPts val="1400"/>
              <a:buFont typeface="Instrument Sans"/>
              <a:buNone/>
              <a:defRPr>
                <a:solidFill>
                  <a:schemeClr val="accent5"/>
                </a:solidFill>
              </a:defRPr>
            </a:lvl2pPr>
            <a:lvl3pPr lvl="2">
              <a:spcBef>
                <a:spcPts val="0"/>
              </a:spcBef>
              <a:spcAft>
                <a:spcPts val="0"/>
              </a:spcAft>
              <a:buClr>
                <a:schemeClr val="accent5"/>
              </a:buClr>
              <a:buSzPts val="1400"/>
              <a:buFont typeface="Instrument Sans"/>
              <a:buNone/>
              <a:defRPr>
                <a:solidFill>
                  <a:schemeClr val="accent5"/>
                </a:solidFill>
              </a:defRPr>
            </a:lvl3pPr>
            <a:lvl4pPr lvl="3">
              <a:spcBef>
                <a:spcPts val="0"/>
              </a:spcBef>
              <a:spcAft>
                <a:spcPts val="0"/>
              </a:spcAft>
              <a:buClr>
                <a:schemeClr val="accent5"/>
              </a:buClr>
              <a:buSzPts val="1400"/>
              <a:buFont typeface="Instrument Sans"/>
              <a:buNone/>
              <a:defRPr>
                <a:solidFill>
                  <a:schemeClr val="accent5"/>
                </a:solidFill>
              </a:defRPr>
            </a:lvl4pPr>
            <a:lvl5pPr lvl="4">
              <a:spcBef>
                <a:spcPts val="0"/>
              </a:spcBef>
              <a:spcAft>
                <a:spcPts val="0"/>
              </a:spcAft>
              <a:buClr>
                <a:schemeClr val="accent5"/>
              </a:buClr>
              <a:buSzPts val="1400"/>
              <a:buFont typeface="Instrument Sans"/>
              <a:buNone/>
              <a:defRPr>
                <a:solidFill>
                  <a:schemeClr val="accent5"/>
                </a:solidFill>
              </a:defRPr>
            </a:lvl5pPr>
            <a:lvl6pPr lvl="5">
              <a:spcBef>
                <a:spcPts val="0"/>
              </a:spcBef>
              <a:spcAft>
                <a:spcPts val="0"/>
              </a:spcAft>
              <a:buClr>
                <a:schemeClr val="accent5"/>
              </a:buClr>
              <a:buSzPts val="1400"/>
              <a:buFont typeface="Instrument Sans"/>
              <a:buNone/>
              <a:defRPr>
                <a:solidFill>
                  <a:schemeClr val="accent5"/>
                </a:solidFill>
              </a:defRPr>
            </a:lvl6pPr>
            <a:lvl7pPr lvl="6">
              <a:spcBef>
                <a:spcPts val="0"/>
              </a:spcBef>
              <a:spcAft>
                <a:spcPts val="0"/>
              </a:spcAft>
              <a:buClr>
                <a:schemeClr val="accent5"/>
              </a:buClr>
              <a:buSzPts val="1400"/>
              <a:buFont typeface="Instrument Sans"/>
              <a:buNone/>
              <a:defRPr>
                <a:solidFill>
                  <a:schemeClr val="accent5"/>
                </a:solidFill>
              </a:defRPr>
            </a:lvl7pPr>
            <a:lvl8pPr lvl="7">
              <a:spcBef>
                <a:spcPts val="0"/>
              </a:spcBef>
              <a:spcAft>
                <a:spcPts val="0"/>
              </a:spcAft>
              <a:buClr>
                <a:schemeClr val="accent5"/>
              </a:buClr>
              <a:buSzPts val="1400"/>
              <a:buFont typeface="Instrument Sans"/>
              <a:buNone/>
              <a:defRPr>
                <a:solidFill>
                  <a:schemeClr val="accent5"/>
                </a:solidFill>
              </a:defRPr>
            </a:lvl8pPr>
            <a:lvl9pPr lvl="8">
              <a:spcBef>
                <a:spcPts val="0"/>
              </a:spcBef>
              <a:spcAft>
                <a:spcPts val="0"/>
              </a:spcAft>
              <a:buClr>
                <a:schemeClr val="accent5"/>
              </a:buClr>
              <a:buSzPts val="1400"/>
              <a:buFont typeface="Instrument Sans"/>
              <a:buNone/>
              <a:defRPr>
                <a:solidFill>
                  <a:schemeClr val="accent5"/>
                </a:solidFill>
              </a:defRPr>
            </a:lvl9pPr>
          </a:lstStyle>
          <a:p>
            <a:endParaRPr/>
          </a:p>
        </p:txBody>
      </p:sp>
      <p:grpSp>
        <p:nvGrpSpPr>
          <p:cNvPr id="79" name="Google Shape;79;p16"/>
          <p:cNvGrpSpPr/>
          <p:nvPr/>
        </p:nvGrpSpPr>
        <p:grpSpPr>
          <a:xfrm>
            <a:off x="5689900" y="0"/>
            <a:ext cx="2908801" cy="5143500"/>
            <a:chOff x="5689900" y="0"/>
            <a:chExt cx="2908801" cy="5143500"/>
          </a:xfrm>
        </p:grpSpPr>
        <p:pic>
          <p:nvPicPr>
            <p:cNvPr id="80" name="Google Shape;80;p16"/>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81" name="Google Shape;81;p16"/>
            <p:cNvPicPr preferRelativeResize="0"/>
            <p:nvPr/>
          </p:nvPicPr>
          <p:blipFill rotWithShape="1">
            <a:blip r:embed="rId3">
              <a:alphaModFix/>
            </a:blip>
            <a:srcRect t="25727"/>
            <a:stretch/>
          </p:blipFill>
          <p:spPr>
            <a:xfrm>
              <a:off x="5689900" y="0"/>
              <a:ext cx="2908800" cy="2160400"/>
            </a:xfrm>
            <a:prstGeom prst="rect">
              <a:avLst/>
            </a:prstGeom>
            <a:noFill/>
            <a:ln>
              <a:noFill/>
            </a:ln>
          </p:spPr>
        </p:pic>
        <p:pic>
          <p:nvPicPr>
            <p:cNvPr id="82" name="Google Shape;82;p16"/>
            <p:cNvPicPr preferRelativeResize="0"/>
            <p:nvPr/>
          </p:nvPicPr>
          <p:blipFill>
            <a:blip r:embed="rId4">
              <a:alphaModFix/>
            </a:blip>
            <a:stretch>
              <a:fillRect/>
            </a:stretch>
          </p:blipFill>
          <p:spPr>
            <a:xfrm>
              <a:off x="5689900" y="960725"/>
              <a:ext cx="2908800" cy="2908800"/>
            </a:xfrm>
            <a:prstGeom prst="rect">
              <a:avLst/>
            </a:prstGeom>
            <a:noFill/>
            <a:ln>
              <a:noFill/>
            </a:ln>
          </p:spPr>
        </p:pic>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Agenda - Alt 4 elements">
  <p:cSld name="BLANK_1_1_1_1_1_1_1_1_1_1_1_2">
    <p:bg>
      <p:bgPr>
        <a:solidFill>
          <a:schemeClr val="dk2"/>
        </a:solidFill>
        <a:effectLst/>
      </p:bgPr>
    </p:bg>
    <p:spTree>
      <p:nvGrpSpPr>
        <p:cNvPr id="1" name="Shape 83"/>
        <p:cNvGrpSpPr/>
        <p:nvPr/>
      </p:nvGrpSpPr>
      <p:grpSpPr>
        <a:xfrm>
          <a:off x="0" y="0"/>
          <a:ext cx="0" cy="0"/>
          <a:chOff x="0" y="0"/>
          <a:chExt cx="0" cy="0"/>
        </a:xfrm>
      </p:grpSpPr>
      <p:pic>
        <p:nvPicPr>
          <p:cNvPr id="84" name="Google Shape;84;p17"/>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85" name="Google Shape;85;p17"/>
          <p:cNvSpPr txBox="1">
            <a:spLocks noGrp="1"/>
          </p:cNvSpPr>
          <p:nvPr>
            <p:ph type="body" idx="1"/>
          </p:nvPr>
        </p:nvSpPr>
        <p:spPr>
          <a:xfrm>
            <a:off x="46281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86" name="Google Shape;86;p17"/>
          <p:cNvSpPr txBox="1">
            <a:spLocks noGrp="1"/>
          </p:cNvSpPr>
          <p:nvPr>
            <p:ph type="body" idx="2"/>
          </p:nvPr>
        </p:nvSpPr>
        <p:spPr>
          <a:xfrm>
            <a:off x="68018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87" name="Google Shape;87;p17"/>
          <p:cNvSpPr txBox="1">
            <a:spLocks noGrp="1"/>
          </p:cNvSpPr>
          <p:nvPr>
            <p:ph type="body" idx="3"/>
          </p:nvPr>
        </p:nvSpPr>
        <p:spPr>
          <a:xfrm>
            <a:off x="2808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88" name="Google Shape;88;p17"/>
          <p:cNvSpPr txBox="1">
            <a:spLocks noGrp="1"/>
          </p:cNvSpPr>
          <p:nvPr>
            <p:ph type="body" idx="4"/>
          </p:nvPr>
        </p:nvSpPr>
        <p:spPr>
          <a:xfrm>
            <a:off x="2454525" y="2623228"/>
            <a:ext cx="2055000" cy="1281600"/>
          </a:xfrm>
          <a:prstGeom prst="rect">
            <a:avLst/>
          </a:prstGeom>
        </p:spPr>
        <p:txBody>
          <a:bodyPr spcFirstLastPara="1" wrap="square" lIns="137150" tIns="91425" rIns="91425" bIns="91425" anchor="t" anchorCtr="0">
            <a:noAutofit/>
          </a:bodyPr>
          <a:lstStyle>
            <a:lvl1pPr marL="457200" lvl="0"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1pPr>
            <a:lvl2pPr marL="914400" lvl="1"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2pPr>
            <a:lvl3pPr marL="1371600" lvl="2"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3pPr>
            <a:lvl4pPr marL="1828800" lvl="3"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4pPr>
            <a:lvl5pPr marL="2286000" lvl="4"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5pPr>
            <a:lvl6pPr marL="2743200" lvl="5"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6pPr>
            <a:lvl7pPr marL="3200400" lvl="6"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7pPr>
            <a:lvl8pPr marL="3657600" lvl="7"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8pPr>
            <a:lvl9pPr marL="4114800" lvl="8"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9pPr>
          </a:lstStyle>
          <a:p>
            <a:endParaRPr/>
          </a:p>
        </p:txBody>
      </p:sp>
      <p:sp>
        <p:nvSpPr>
          <p:cNvPr id="89" name="Google Shape;89;p17"/>
          <p:cNvSpPr txBox="1">
            <a:spLocks noGrp="1"/>
          </p:cNvSpPr>
          <p:nvPr>
            <p:ph type="subTitle" idx="5"/>
          </p:nvPr>
        </p:nvSpPr>
        <p:spPr>
          <a:xfrm>
            <a:off x="289100"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17"/>
          <p:cNvSpPr txBox="1">
            <a:spLocks noGrp="1"/>
          </p:cNvSpPr>
          <p:nvPr>
            <p:ph type="subTitle" idx="6"/>
          </p:nvPr>
        </p:nvSpPr>
        <p:spPr>
          <a:xfrm>
            <a:off x="2459475"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17"/>
          <p:cNvSpPr txBox="1">
            <a:spLocks noGrp="1"/>
          </p:cNvSpPr>
          <p:nvPr>
            <p:ph type="subTitle" idx="7"/>
          </p:nvPr>
        </p:nvSpPr>
        <p:spPr>
          <a:xfrm>
            <a:off x="4629100"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17"/>
          <p:cNvSpPr txBox="1">
            <a:spLocks noGrp="1"/>
          </p:cNvSpPr>
          <p:nvPr>
            <p:ph type="subTitle" idx="8"/>
          </p:nvPr>
        </p:nvSpPr>
        <p:spPr>
          <a:xfrm>
            <a:off x="6807639"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3" name="Google Shape;93;p17"/>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94" name="Google Shape;94;p1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95" name="Google Shape;95;p17"/>
          <p:cNvSpPr txBox="1">
            <a:spLocks noGrp="1"/>
          </p:cNvSpPr>
          <p:nvPr>
            <p:ph type="subTitle" idx="9"/>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6" name="Google Shape;96;p17"/>
          <p:cNvSpPr txBox="1">
            <a:spLocks noGrp="1"/>
          </p:cNvSpPr>
          <p:nvPr>
            <p:ph type="subTitle" idx="1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7" name="Google Shape;97;p17"/>
          <p:cNvSpPr txBox="1">
            <a:spLocks noGrp="1"/>
          </p:cNvSpPr>
          <p:nvPr>
            <p:ph type="subTitle" idx="14"/>
          </p:nvPr>
        </p:nvSpPr>
        <p:spPr>
          <a:xfrm>
            <a:off x="282950"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98" name="Google Shape;98;p17"/>
          <p:cNvSpPr txBox="1">
            <a:spLocks noGrp="1"/>
          </p:cNvSpPr>
          <p:nvPr>
            <p:ph type="subTitle" idx="15"/>
          </p:nvPr>
        </p:nvSpPr>
        <p:spPr>
          <a:xfrm>
            <a:off x="2456213"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99" name="Google Shape;99;p17"/>
          <p:cNvSpPr txBox="1">
            <a:spLocks noGrp="1"/>
          </p:cNvSpPr>
          <p:nvPr>
            <p:ph type="subTitle" idx="16"/>
          </p:nvPr>
        </p:nvSpPr>
        <p:spPr>
          <a:xfrm>
            <a:off x="4629025"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00" name="Google Shape;100;p17"/>
          <p:cNvSpPr txBox="1">
            <a:spLocks noGrp="1"/>
          </p:cNvSpPr>
          <p:nvPr>
            <p:ph type="subTitle" idx="17"/>
          </p:nvPr>
        </p:nvSpPr>
        <p:spPr>
          <a:xfrm>
            <a:off x="6801875"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Agenda - Alt 6 elements">
  <p:cSld name="BLANK_1_1_1_1_1_1_1_1_1_1_1_2_1">
    <p:bg>
      <p:bgPr>
        <a:solidFill>
          <a:schemeClr val="dk2"/>
        </a:solidFill>
        <a:effectLst/>
      </p:bgPr>
    </p:bg>
    <p:spTree>
      <p:nvGrpSpPr>
        <p:cNvPr id="1" name="Shape 101"/>
        <p:cNvGrpSpPr/>
        <p:nvPr/>
      </p:nvGrpSpPr>
      <p:grpSpPr>
        <a:xfrm>
          <a:off x="0" y="0"/>
          <a:ext cx="0" cy="0"/>
          <a:chOff x="0" y="0"/>
          <a:chExt cx="0" cy="0"/>
        </a:xfrm>
      </p:grpSpPr>
      <p:pic>
        <p:nvPicPr>
          <p:cNvPr id="102" name="Google Shape;102;p18"/>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103" name="Google Shape;103;p18"/>
          <p:cNvSpPr txBox="1">
            <a:spLocks noGrp="1"/>
          </p:cNvSpPr>
          <p:nvPr>
            <p:ph type="body" idx="1"/>
          </p:nvPr>
        </p:nvSpPr>
        <p:spPr>
          <a:xfrm>
            <a:off x="281050" y="2623225"/>
            <a:ext cx="1363500" cy="1323600"/>
          </a:xfrm>
          <a:prstGeom prst="rect">
            <a:avLst/>
          </a:prstGeom>
        </p:spPr>
        <p:txBody>
          <a:bodyPr spcFirstLastPara="1" wrap="square" lIns="137150" tIns="91425" rIns="90250"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4" name="Google Shape;104;p18"/>
          <p:cNvSpPr txBox="1">
            <a:spLocks noGrp="1"/>
          </p:cNvSpPr>
          <p:nvPr>
            <p:ph type="body" idx="2"/>
          </p:nvPr>
        </p:nvSpPr>
        <p:spPr>
          <a:xfrm>
            <a:off x="1721100" y="2623225"/>
            <a:ext cx="1372500" cy="1323600"/>
          </a:xfrm>
          <a:prstGeom prst="rect">
            <a:avLst/>
          </a:prstGeom>
        </p:spPr>
        <p:txBody>
          <a:bodyPr spcFirstLastPara="1" wrap="square" lIns="137150" tIns="91425" rIns="91425" bIns="91425" anchor="t" anchorCtr="0">
            <a:noAutofit/>
          </a:bodyPr>
          <a:lstStyle>
            <a:lvl1pPr marL="457200" lvl="0"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5" name="Google Shape;105;p18"/>
          <p:cNvSpPr txBox="1">
            <a:spLocks noGrp="1"/>
          </p:cNvSpPr>
          <p:nvPr>
            <p:ph type="body" idx="3"/>
          </p:nvPr>
        </p:nvSpPr>
        <p:spPr>
          <a:xfrm>
            <a:off x="3166974"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6" name="Google Shape;106;p18"/>
          <p:cNvSpPr txBox="1">
            <a:spLocks noGrp="1"/>
          </p:cNvSpPr>
          <p:nvPr>
            <p:ph type="body" idx="4"/>
          </p:nvPr>
        </p:nvSpPr>
        <p:spPr>
          <a:xfrm>
            <a:off x="4608100"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7" name="Google Shape;107;p18"/>
          <p:cNvSpPr txBox="1">
            <a:spLocks noGrp="1"/>
          </p:cNvSpPr>
          <p:nvPr>
            <p:ph type="body" idx="5"/>
          </p:nvPr>
        </p:nvSpPr>
        <p:spPr>
          <a:xfrm>
            <a:off x="6053974"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8" name="Google Shape;108;p18"/>
          <p:cNvSpPr txBox="1">
            <a:spLocks noGrp="1"/>
          </p:cNvSpPr>
          <p:nvPr>
            <p:ph type="body" idx="6"/>
          </p:nvPr>
        </p:nvSpPr>
        <p:spPr>
          <a:xfrm>
            <a:off x="7495100"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9" name="Google Shape;109;p18"/>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10" name="Google Shape;110;p1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5"/>
                </a:solidFill>
                <a:latin typeface="Instrument Sans"/>
                <a:ea typeface="Instrument Sans"/>
                <a:cs typeface="Instrument Sans"/>
                <a:sym typeface="Instrument Sans"/>
              </a:defRPr>
            </a:lvl1pPr>
            <a:lvl2pPr lvl="1" algn="r">
              <a:buNone/>
              <a:defRPr sz="700">
                <a:solidFill>
                  <a:schemeClr val="accent5"/>
                </a:solidFill>
                <a:latin typeface="Instrument Sans"/>
                <a:ea typeface="Instrument Sans"/>
                <a:cs typeface="Instrument Sans"/>
                <a:sym typeface="Instrument Sans"/>
              </a:defRPr>
            </a:lvl2pPr>
            <a:lvl3pPr lvl="2" algn="r">
              <a:buNone/>
              <a:defRPr sz="700">
                <a:solidFill>
                  <a:schemeClr val="accent5"/>
                </a:solidFill>
                <a:latin typeface="Instrument Sans"/>
                <a:ea typeface="Instrument Sans"/>
                <a:cs typeface="Instrument Sans"/>
                <a:sym typeface="Instrument Sans"/>
              </a:defRPr>
            </a:lvl3pPr>
            <a:lvl4pPr lvl="3" algn="r">
              <a:buNone/>
              <a:defRPr sz="700">
                <a:solidFill>
                  <a:schemeClr val="accent5"/>
                </a:solidFill>
                <a:latin typeface="Instrument Sans"/>
                <a:ea typeface="Instrument Sans"/>
                <a:cs typeface="Instrument Sans"/>
                <a:sym typeface="Instrument Sans"/>
              </a:defRPr>
            </a:lvl4pPr>
            <a:lvl5pPr lvl="4" algn="r">
              <a:buNone/>
              <a:defRPr sz="700">
                <a:solidFill>
                  <a:schemeClr val="accent5"/>
                </a:solidFill>
                <a:latin typeface="Instrument Sans"/>
                <a:ea typeface="Instrument Sans"/>
                <a:cs typeface="Instrument Sans"/>
                <a:sym typeface="Instrument Sans"/>
              </a:defRPr>
            </a:lvl5pPr>
            <a:lvl6pPr lvl="5" algn="r">
              <a:buNone/>
              <a:defRPr sz="700">
                <a:solidFill>
                  <a:schemeClr val="accent5"/>
                </a:solidFill>
                <a:latin typeface="Instrument Sans"/>
                <a:ea typeface="Instrument Sans"/>
                <a:cs typeface="Instrument Sans"/>
                <a:sym typeface="Instrument Sans"/>
              </a:defRPr>
            </a:lvl6pPr>
            <a:lvl7pPr lvl="6" algn="r">
              <a:buNone/>
              <a:defRPr sz="700">
                <a:solidFill>
                  <a:schemeClr val="accent5"/>
                </a:solidFill>
                <a:latin typeface="Instrument Sans"/>
                <a:ea typeface="Instrument Sans"/>
                <a:cs typeface="Instrument Sans"/>
                <a:sym typeface="Instrument Sans"/>
              </a:defRPr>
            </a:lvl7pPr>
            <a:lvl8pPr lvl="7" algn="r">
              <a:buNone/>
              <a:defRPr sz="700">
                <a:solidFill>
                  <a:schemeClr val="accent5"/>
                </a:solidFill>
                <a:latin typeface="Instrument Sans"/>
                <a:ea typeface="Instrument Sans"/>
                <a:cs typeface="Instrument Sans"/>
                <a:sym typeface="Instrument Sans"/>
              </a:defRPr>
            </a:lvl8pPr>
            <a:lvl9pPr lvl="8" algn="r">
              <a:buNone/>
              <a:defRPr sz="700">
                <a:solidFill>
                  <a:schemeClr val="accent5"/>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11" name="Google Shape;111;p18"/>
          <p:cNvSpPr txBox="1">
            <a:spLocks noGrp="1"/>
          </p:cNvSpPr>
          <p:nvPr>
            <p:ph type="subTitle" idx="7"/>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12" name="Google Shape;112;p18"/>
          <p:cNvSpPr txBox="1">
            <a:spLocks noGrp="1"/>
          </p:cNvSpPr>
          <p:nvPr>
            <p:ph type="subTitle" idx="8"/>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13" name="Google Shape;113;p18"/>
          <p:cNvSpPr txBox="1">
            <a:spLocks noGrp="1"/>
          </p:cNvSpPr>
          <p:nvPr>
            <p:ph type="subTitle" idx="9"/>
          </p:nvPr>
        </p:nvSpPr>
        <p:spPr>
          <a:xfrm>
            <a:off x="282950"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4" name="Google Shape;114;p18"/>
          <p:cNvSpPr txBox="1">
            <a:spLocks noGrp="1"/>
          </p:cNvSpPr>
          <p:nvPr>
            <p:ph type="subTitle" idx="13"/>
          </p:nvPr>
        </p:nvSpPr>
        <p:spPr>
          <a:xfrm>
            <a:off x="1724950"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5" name="Google Shape;115;p18"/>
          <p:cNvSpPr txBox="1">
            <a:spLocks noGrp="1"/>
          </p:cNvSpPr>
          <p:nvPr>
            <p:ph type="subTitle" idx="14"/>
          </p:nvPr>
        </p:nvSpPr>
        <p:spPr>
          <a:xfrm>
            <a:off x="316652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6" name="Google Shape;116;p18"/>
          <p:cNvSpPr txBox="1">
            <a:spLocks noGrp="1"/>
          </p:cNvSpPr>
          <p:nvPr>
            <p:ph type="subTitle" idx="15"/>
          </p:nvPr>
        </p:nvSpPr>
        <p:spPr>
          <a:xfrm>
            <a:off x="460787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7" name="Google Shape;117;p18"/>
          <p:cNvSpPr txBox="1">
            <a:spLocks noGrp="1"/>
          </p:cNvSpPr>
          <p:nvPr>
            <p:ph type="subTitle" idx="16"/>
          </p:nvPr>
        </p:nvSpPr>
        <p:spPr>
          <a:xfrm>
            <a:off x="604922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8" name="Google Shape;118;p18"/>
          <p:cNvSpPr txBox="1">
            <a:spLocks noGrp="1"/>
          </p:cNvSpPr>
          <p:nvPr>
            <p:ph type="subTitle" idx="17"/>
          </p:nvPr>
        </p:nvSpPr>
        <p:spPr>
          <a:xfrm>
            <a:off x="749057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9" name="Google Shape;119;p18"/>
          <p:cNvSpPr txBox="1">
            <a:spLocks noGrp="1"/>
          </p:cNvSpPr>
          <p:nvPr>
            <p:ph type="subTitle" idx="18"/>
          </p:nvPr>
        </p:nvSpPr>
        <p:spPr>
          <a:xfrm>
            <a:off x="289100"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0" name="Google Shape;120;p18"/>
          <p:cNvSpPr txBox="1">
            <a:spLocks noGrp="1"/>
          </p:cNvSpPr>
          <p:nvPr>
            <p:ph type="subTitle" idx="19"/>
          </p:nvPr>
        </p:nvSpPr>
        <p:spPr>
          <a:xfrm>
            <a:off x="1728038"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1" name="Google Shape;121;p18"/>
          <p:cNvSpPr txBox="1">
            <a:spLocks noGrp="1"/>
          </p:cNvSpPr>
          <p:nvPr>
            <p:ph type="subTitle" idx="20"/>
          </p:nvPr>
        </p:nvSpPr>
        <p:spPr>
          <a:xfrm>
            <a:off x="3168063"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 name="Google Shape;122;p18"/>
          <p:cNvSpPr txBox="1">
            <a:spLocks noGrp="1"/>
          </p:cNvSpPr>
          <p:nvPr>
            <p:ph type="subTitle" idx="21"/>
          </p:nvPr>
        </p:nvSpPr>
        <p:spPr>
          <a:xfrm>
            <a:off x="4608638"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 name="Google Shape;123;p18"/>
          <p:cNvSpPr txBox="1">
            <a:spLocks noGrp="1"/>
          </p:cNvSpPr>
          <p:nvPr>
            <p:ph type="subTitle" idx="22"/>
          </p:nvPr>
        </p:nvSpPr>
        <p:spPr>
          <a:xfrm>
            <a:off x="6051325"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4" name="Google Shape;124;p18"/>
          <p:cNvSpPr txBox="1">
            <a:spLocks noGrp="1"/>
          </p:cNvSpPr>
          <p:nvPr>
            <p:ph type="subTitle" idx="23"/>
          </p:nvPr>
        </p:nvSpPr>
        <p:spPr>
          <a:xfrm>
            <a:off x="7490350"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peakers">
  <p:cSld name="BLANK_1_1_1_1_1_1_1_1_1_1_1_2_1_1">
    <p:bg>
      <p:bgPr>
        <a:solidFill>
          <a:schemeClr val="dk2"/>
        </a:solidFill>
        <a:effectLst/>
      </p:bgPr>
    </p:bg>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27" name="Google Shape;127;p1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28" name="Google Shape;128;p19"/>
          <p:cNvSpPr>
            <a:spLocks noGrp="1"/>
          </p:cNvSpPr>
          <p:nvPr>
            <p:ph type="pic" idx="2"/>
          </p:nvPr>
        </p:nvSpPr>
        <p:spPr>
          <a:xfrm>
            <a:off x="477231" y="2396357"/>
            <a:ext cx="1243500" cy="1243500"/>
          </a:xfrm>
          <a:prstGeom prst="ellipse">
            <a:avLst/>
          </a:prstGeom>
          <a:noFill/>
          <a:ln>
            <a:noFill/>
          </a:ln>
        </p:spPr>
      </p:sp>
      <p:sp>
        <p:nvSpPr>
          <p:cNvPr id="129" name="Google Shape;129;p19"/>
          <p:cNvSpPr>
            <a:spLocks noGrp="1"/>
          </p:cNvSpPr>
          <p:nvPr>
            <p:ph type="pic" idx="3"/>
          </p:nvPr>
        </p:nvSpPr>
        <p:spPr>
          <a:xfrm>
            <a:off x="1867356" y="2396357"/>
            <a:ext cx="1243500" cy="1243500"/>
          </a:xfrm>
          <a:prstGeom prst="ellipse">
            <a:avLst/>
          </a:prstGeom>
          <a:noFill/>
          <a:ln>
            <a:noFill/>
          </a:ln>
        </p:spPr>
      </p:sp>
      <p:sp>
        <p:nvSpPr>
          <p:cNvPr id="130" name="Google Shape;130;p19"/>
          <p:cNvSpPr>
            <a:spLocks noGrp="1"/>
          </p:cNvSpPr>
          <p:nvPr>
            <p:ph type="pic" idx="4"/>
          </p:nvPr>
        </p:nvSpPr>
        <p:spPr>
          <a:xfrm>
            <a:off x="3257481" y="2396357"/>
            <a:ext cx="1243500" cy="1243500"/>
          </a:xfrm>
          <a:prstGeom prst="ellipse">
            <a:avLst/>
          </a:prstGeom>
          <a:noFill/>
          <a:ln>
            <a:noFill/>
          </a:ln>
        </p:spPr>
      </p:sp>
      <p:sp>
        <p:nvSpPr>
          <p:cNvPr id="131" name="Google Shape;131;p19"/>
          <p:cNvSpPr>
            <a:spLocks noGrp="1"/>
          </p:cNvSpPr>
          <p:nvPr>
            <p:ph type="pic" idx="5"/>
          </p:nvPr>
        </p:nvSpPr>
        <p:spPr>
          <a:xfrm>
            <a:off x="4647606" y="2396357"/>
            <a:ext cx="1243500" cy="1243500"/>
          </a:xfrm>
          <a:prstGeom prst="ellipse">
            <a:avLst/>
          </a:prstGeom>
          <a:noFill/>
          <a:ln>
            <a:noFill/>
          </a:ln>
        </p:spPr>
      </p:sp>
      <p:sp>
        <p:nvSpPr>
          <p:cNvPr id="132" name="Google Shape;132;p19"/>
          <p:cNvSpPr>
            <a:spLocks noGrp="1"/>
          </p:cNvSpPr>
          <p:nvPr>
            <p:ph type="pic" idx="6"/>
          </p:nvPr>
        </p:nvSpPr>
        <p:spPr>
          <a:xfrm>
            <a:off x="6037732" y="2396357"/>
            <a:ext cx="1243500" cy="1243500"/>
          </a:xfrm>
          <a:prstGeom prst="ellipse">
            <a:avLst/>
          </a:prstGeom>
          <a:noFill/>
          <a:ln>
            <a:noFill/>
          </a:ln>
        </p:spPr>
      </p:sp>
      <p:sp>
        <p:nvSpPr>
          <p:cNvPr id="133" name="Google Shape;133;p19"/>
          <p:cNvSpPr>
            <a:spLocks noGrp="1"/>
          </p:cNvSpPr>
          <p:nvPr>
            <p:ph type="pic" idx="7"/>
          </p:nvPr>
        </p:nvSpPr>
        <p:spPr>
          <a:xfrm>
            <a:off x="7427857" y="2396357"/>
            <a:ext cx="1243500" cy="1243500"/>
          </a:xfrm>
          <a:prstGeom prst="ellipse">
            <a:avLst/>
          </a:prstGeom>
          <a:noFill/>
          <a:ln>
            <a:noFill/>
          </a:ln>
        </p:spPr>
      </p:sp>
      <p:sp>
        <p:nvSpPr>
          <p:cNvPr id="134" name="Google Shape;134;p19"/>
          <p:cNvSpPr txBox="1">
            <a:spLocks noGrp="1"/>
          </p:cNvSpPr>
          <p:nvPr>
            <p:ph type="body" idx="1"/>
          </p:nvPr>
        </p:nvSpPr>
        <p:spPr>
          <a:xfrm>
            <a:off x="47520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5" name="Google Shape;135;p19"/>
          <p:cNvSpPr txBox="1">
            <a:spLocks noGrp="1"/>
          </p:cNvSpPr>
          <p:nvPr>
            <p:ph type="body" idx="8"/>
          </p:nvPr>
        </p:nvSpPr>
        <p:spPr>
          <a:xfrm>
            <a:off x="186573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800"/>
              </a:spcBef>
              <a:spcAft>
                <a:spcPts val="80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6" name="Google Shape;136;p19"/>
          <p:cNvSpPr txBox="1">
            <a:spLocks noGrp="1"/>
          </p:cNvSpPr>
          <p:nvPr>
            <p:ph type="body" idx="9"/>
          </p:nvPr>
        </p:nvSpPr>
        <p:spPr>
          <a:xfrm>
            <a:off x="325626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7" name="Google Shape;137;p19"/>
          <p:cNvSpPr txBox="1">
            <a:spLocks noGrp="1"/>
          </p:cNvSpPr>
          <p:nvPr>
            <p:ph type="body" idx="13"/>
          </p:nvPr>
        </p:nvSpPr>
        <p:spPr>
          <a:xfrm>
            <a:off x="464679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8" name="Google Shape;138;p19"/>
          <p:cNvSpPr txBox="1">
            <a:spLocks noGrp="1"/>
          </p:cNvSpPr>
          <p:nvPr>
            <p:ph type="body" idx="14"/>
          </p:nvPr>
        </p:nvSpPr>
        <p:spPr>
          <a:xfrm>
            <a:off x="603732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9" name="Google Shape;139;p19"/>
          <p:cNvSpPr txBox="1">
            <a:spLocks noGrp="1"/>
          </p:cNvSpPr>
          <p:nvPr>
            <p:ph type="body" idx="15"/>
          </p:nvPr>
        </p:nvSpPr>
        <p:spPr>
          <a:xfrm>
            <a:off x="742785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0" name="Google Shape;140;p19"/>
          <p:cNvSpPr txBox="1">
            <a:spLocks noGrp="1"/>
          </p:cNvSpPr>
          <p:nvPr>
            <p:ph type="subTitle" idx="16"/>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41" name="Google Shape;141;p19"/>
          <p:cNvSpPr txBox="1">
            <a:spLocks noGrp="1"/>
          </p:cNvSpPr>
          <p:nvPr>
            <p:ph type="subTitle" idx="17"/>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peakers 2">
  <p:cSld name="BLANK_1_1_1_1_1_1_1_1_1_1_1_2_1_1_1">
    <p:bg>
      <p:bgPr>
        <a:solidFill>
          <a:schemeClr val="lt2"/>
        </a:solidFill>
        <a:effectLst/>
      </p:bgPr>
    </p:bg>
    <p:spTree>
      <p:nvGrpSpPr>
        <p:cNvPr id="1" name="Shape 142"/>
        <p:cNvGrpSpPr/>
        <p:nvPr/>
      </p:nvGrpSpPr>
      <p:grpSpPr>
        <a:xfrm>
          <a:off x="0" y="0"/>
          <a:ext cx="0" cy="0"/>
          <a:chOff x="0" y="0"/>
          <a:chExt cx="0" cy="0"/>
        </a:xfrm>
      </p:grpSpPr>
      <p:sp>
        <p:nvSpPr>
          <p:cNvPr id="143" name="Google Shape;143;p20"/>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44" name="Google Shape;144;p2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45" name="Google Shape;145;p20"/>
          <p:cNvSpPr txBox="1">
            <a:spLocks noGrp="1"/>
          </p:cNvSpPr>
          <p:nvPr>
            <p:ph type="body" idx="1"/>
          </p:nvPr>
        </p:nvSpPr>
        <p:spPr>
          <a:xfrm>
            <a:off x="282017"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6" name="Google Shape;146;p20"/>
          <p:cNvSpPr txBox="1">
            <a:spLocks noGrp="1"/>
          </p:cNvSpPr>
          <p:nvPr>
            <p:ph type="body" idx="2"/>
          </p:nvPr>
        </p:nvSpPr>
        <p:spPr>
          <a:xfrm>
            <a:off x="1735443" y="2832891"/>
            <a:ext cx="1307700" cy="543900"/>
          </a:xfrm>
          <a:prstGeom prst="rect">
            <a:avLst/>
          </a:prstGeom>
        </p:spPr>
        <p:txBody>
          <a:bodyPr spcFirstLastPara="1" wrap="square" lIns="0" tIns="0" rIns="0" bIns="0" anchor="t" anchorCtr="0">
            <a:noAutofit/>
          </a:bodyPr>
          <a:lstStyle>
            <a:lvl1pPr marL="457200" lvl="0"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7" name="Google Shape;147;p20"/>
          <p:cNvSpPr txBox="1">
            <a:spLocks noGrp="1"/>
          </p:cNvSpPr>
          <p:nvPr>
            <p:ph type="body" idx="3"/>
          </p:nvPr>
        </p:nvSpPr>
        <p:spPr>
          <a:xfrm>
            <a:off x="3188870"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8" name="Google Shape;148;p20"/>
          <p:cNvSpPr txBox="1">
            <a:spLocks noGrp="1"/>
          </p:cNvSpPr>
          <p:nvPr>
            <p:ph type="body" idx="4"/>
          </p:nvPr>
        </p:nvSpPr>
        <p:spPr>
          <a:xfrm>
            <a:off x="4642297"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9" name="Google Shape;149;p20"/>
          <p:cNvSpPr txBox="1">
            <a:spLocks noGrp="1"/>
          </p:cNvSpPr>
          <p:nvPr>
            <p:ph type="body" idx="5"/>
          </p:nvPr>
        </p:nvSpPr>
        <p:spPr>
          <a:xfrm>
            <a:off x="6095723"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50" name="Google Shape;150;p20"/>
          <p:cNvSpPr txBox="1">
            <a:spLocks noGrp="1"/>
          </p:cNvSpPr>
          <p:nvPr>
            <p:ph type="body" idx="6"/>
          </p:nvPr>
        </p:nvSpPr>
        <p:spPr>
          <a:xfrm>
            <a:off x="7549150"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51" name="Google Shape;151;p20"/>
          <p:cNvSpPr txBox="1">
            <a:spLocks noGrp="1"/>
          </p:cNvSpPr>
          <p:nvPr>
            <p:ph type="subTitle" idx="7"/>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52" name="Google Shape;152;p20"/>
          <p:cNvSpPr txBox="1">
            <a:spLocks noGrp="1"/>
          </p:cNvSpPr>
          <p:nvPr>
            <p:ph type="subTitle" idx="8"/>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53" name="Google Shape;153;p20"/>
          <p:cNvSpPr>
            <a:spLocks noGrp="1"/>
          </p:cNvSpPr>
          <p:nvPr>
            <p:ph type="pic" idx="9"/>
          </p:nvPr>
        </p:nvSpPr>
        <p:spPr>
          <a:xfrm>
            <a:off x="282017" y="1446074"/>
            <a:ext cx="1307700" cy="1307700"/>
          </a:xfrm>
          <a:prstGeom prst="roundRect">
            <a:avLst>
              <a:gd name="adj" fmla="val 16667"/>
            </a:avLst>
          </a:prstGeom>
          <a:noFill/>
          <a:ln>
            <a:noFill/>
          </a:ln>
        </p:spPr>
      </p:sp>
      <p:sp>
        <p:nvSpPr>
          <p:cNvPr id="154" name="Google Shape;154;p20"/>
          <p:cNvSpPr>
            <a:spLocks noGrp="1"/>
          </p:cNvSpPr>
          <p:nvPr>
            <p:ph type="pic" idx="13"/>
          </p:nvPr>
        </p:nvSpPr>
        <p:spPr>
          <a:xfrm>
            <a:off x="1735443" y="1446074"/>
            <a:ext cx="1307700" cy="1307700"/>
          </a:xfrm>
          <a:prstGeom prst="roundRect">
            <a:avLst>
              <a:gd name="adj" fmla="val 16667"/>
            </a:avLst>
          </a:prstGeom>
          <a:noFill/>
          <a:ln>
            <a:noFill/>
          </a:ln>
        </p:spPr>
      </p:sp>
      <p:sp>
        <p:nvSpPr>
          <p:cNvPr id="155" name="Google Shape;155;p20"/>
          <p:cNvSpPr>
            <a:spLocks noGrp="1"/>
          </p:cNvSpPr>
          <p:nvPr>
            <p:ph type="pic" idx="14"/>
          </p:nvPr>
        </p:nvSpPr>
        <p:spPr>
          <a:xfrm>
            <a:off x="3188870" y="1446074"/>
            <a:ext cx="1307700" cy="1307700"/>
          </a:xfrm>
          <a:prstGeom prst="roundRect">
            <a:avLst>
              <a:gd name="adj" fmla="val 16667"/>
            </a:avLst>
          </a:prstGeom>
          <a:noFill/>
          <a:ln>
            <a:noFill/>
          </a:ln>
        </p:spPr>
      </p:sp>
      <p:sp>
        <p:nvSpPr>
          <p:cNvPr id="156" name="Google Shape;156;p20"/>
          <p:cNvSpPr>
            <a:spLocks noGrp="1"/>
          </p:cNvSpPr>
          <p:nvPr>
            <p:ph type="pic" idx="15"/>
          </p:nvPr>
        </p:nvSpPr>
        <p:spPr>
          <a:xfrm>
            <a:off x="4642297" y="1446074"/>
            <a:ext cx="1307700" cy="1307700"/>
          </a:xfrm>
          <a:prstGeom prst="roundRect">
            <a:avLst>
              <a:gd name="adj" fmla="val 16667"/>
            </a:avLst>
          </a:prstGeom>
          <a:noFill/>
          <a:ln>
            <a:noFill/>
          </a:ln>
        </p:spPr>
      </p:sp>
      <p:sp>
        <p:nvSpPr>
          <p:cNvPr id="157" name="Google Shape;157;p20"/>
          <p:cNvSpPr>
            <a:spLocks noGrp="1"/>
          </p:cNvSpPr>
          <p:nvPr>
            <p:ph type="pic" idx="16"/>
          </p:nvPr>
        </p:nvSpPr>
        <p:spPr>
          <a:xfrm>
            <a:off x="6095723" y="1446074"/>
            <a:ext cx="1307700" cy="1307700"/>
          </a:xfrm>
          <a:prstGeom prst="roundRect">
            <a:avLst>
              <a:gd name="adj" fmla="val 16667"/>
            </a:avLst>
          </a:prstGeom>
          <a:noFill/>
          <a:ln>
            <a:noFill/>
          </a:ln>
        </p:spPr>
      </p:sp>
      <p:sp>
        <p:nvSpPr>
          <p:cNvPr id="158" name="Google Shape;158;p20"/>
          <p:cNvSpPr>
            <a:spLocks noGrp="1"/>
          </p:cNvSpPr>
          <p:nvPr>
            <p:ph type="pic" idx="17"/>
          </p:nvPr>
        </p:nvSpPr>
        <p:spPr>
          <a:xfrm>
            <a:off x="7549150" y="1446074"/>
            <a:ext cx="1307700" cy="1307700"/>
          </a:xfrm>
          <a:prstGeom prst="roundRect">
            <a:avLst>
              <a:gd name="adj" fmla="val 16667"/>
            </a:avLst>
          </a:prstGeom>
          <a:noFill/>
          <a:ln>
            <a:noFill/>
          </a:ln>
        </p:spPr>
      </p:sp>
      <p:sp>
        <p:nvSpPr>
          <p:cNvPr id="159" name="Google Shape;159;p20"/>
          <p:cNvSpPr txBox="1">
            <a:spLocks noGrp="1"/>
          </p:cNvSpPr>
          <p:nvPr>
            <p:ph type="body" idx="18"/>
          </p:nvPr>
        </p:nvSpPr>
        <p:spPr>
          <a:xfrm>
            <a:off x="279292"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0" name="Google Shape;160;p20"/>
          <p:cNvSpPr txBox="1">
            <a:spLocks noGrp="1"/>
          </p:cNvSpPr>
          <p:nvPr>
            <p:ph type="body" idx="19"/>
          </p:nvPr>
        </p:nvSpPr>
        <p:spPr>
          <a:xfrm>
            <a:off x="1732718"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1" name="Google Shape;161;p20"/>
          <p:cNvSpPr txBox="1">
            <a:spLocks noGrp="1"/>
          </p:cNvSpPr>
          <p:nvPr>
            <p:ph type="body" idx="20"/>
          </p:nvPr>
        </p:nvSpPr>
        <p:spPr>
          <a:xfrm>
            <a:off x="3186145"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2" name="Google Shape;162;p20"/>
          <p:cNvSpPr txBox="1">
            <a:spLocks noGrp="1"/>
          </p:cNvSpPr>
          <p:nvPr>
            <p:ph type="body" idx="21"/>
          </p:nvPr>
        </p:nvSpPr>
        <p:spPr>
          <a:xfrm>
            <a:off x="4639572"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3" name="Google Shape;163;p20"/>
          <p:cNvSpPr txBox="1">
            <a:spLocks noGrp="1"/>
          </p:cNvSpPr>
          <p:nvPr>
            <p:ph type="body" idx="22"/>
          </p:nvPr>
        </p:nvSpPr>
        <p:spPr>
          <a:xfrm>
            <a:off x="6092998"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4" name="Google Shape;164;p20"/>
          <p:cNvSpPr txBox="1">
            <a:spLocks noGrp="1"/>
          </p:cNvSpPr>
          <p:nvPr>
            <p:ph type="body" idx="23"/>
          </p:nvPr>
        </p:nvSpPr>
        <p:spPr>
          <a:xfrm>
            <a:off x="7546425"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ig statement 1">
  <p:cSld name="CUSTOM_4_1">
    <p:bg>
      <p:bgPr>
        <a:blipFill>
          <a:blip r:embed="rId2">
            <a:alphaModFix/>
          </a:blip>
          <a:stretch>
            <a:fillRect/>
          </a:stretch>
        </a:blipFill>
        <a:effectLst/>
      </p:bgPr>
    </p:bg>
    <p:spTree>
      <p:nvGrpSpPr>
        <p:cNvPr id="1" name="Shape 165"/>
        <p:cNvGrpSpPr/>
        <p:nvPr/>
      </p:nvGrpSpPr>
      <p:grpSpPr>
        <a:xfrm>
          <a:off x="0" y="0"/>
          <a:ext cx="0" cy="0"/>
          <a:chOff x="0" y="0"/>
          <a:chExt cx="0" cy="0"/>
        </a:xfrm>
      </p:grpSpPr>
      <p:sp>
        <p:nvSpPr>
          <p:cNvPr id="166" name="Google Shape;166;p21"/>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67" name="Google Shape;167;p21"/>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68" name="Google Shape;168;p21"/>
          <p:cNvSpPr txBox="1">
            <a:spLocks noGrp="1"/>
          </p:cNvSpPr>
          <p:nvPr>
            <p:ph type="body" idx="3"/>
          </p:nvPr>
        </p:nvSpPr>
        <p:spPr>
          <a:xfrm>
            <a:off x="360300" y="2181900"/>
            <a:ext cx="8496600" cy="2486700"/>
          </a:xfrm>
          <a:prstGeom prst="rect">
            <a:avLst/>
          </a:prstGeom>
        </p:spPr>
        <p:txBody>
          <a:bodyPr spcFirstLastPara="1" wrap="square" lIns="0" tIns="0" rIns="0" bIns="0" anchor="b" anchorCtr="0">
            <a:noAutofit/>
          </a:bodyPr>
          <a:lstStyle>
            <a:lvl1pPr marL="457200" lvl="0" indent="-228600">
              <a:lnSpc>
                <a:spcPct val="85000"/>
              </a:lnSpc>
              <a:spcBef>
                <a:spcPts val="0"/>
              </a:spcBef>
              <a:spcAft>
                <a:spcPts val="0"/>
              </a:spcAft>
              <a:buNone/>
              <a:defRPr sz="3600"/>
            </a:lvl1pPr>
            <a:lvl2pPr marL="914400" lvl="1" indent="-228600">
              <a:lnSpc>
                <a:spcPct val="85000"/>
              </a:lnSpc>
              <a:spcBef>
                <a:spcPts val="0"/>
              </a:spcBef>
              <a:spcAft>
                <a:spcPts val="0"/>
              </a:spcAft>
              <a:buNone/>
              <a:defRPr sz="3600"/>
            </a:lvl2pPr>
            <a:lvl3pPr marL="1371600" lvl="2" indent="-228600">
              <a:lnSpc>
                <a:spcPct val="85000"/>
              </a:lnSpc>
              <a:spcBef>
                <a:spcPts val="0"/>
              </a:spcBef>
              <a:spcAft>
                <a:spcPts val="0"/>
              </a:spcAft>
              <a:buNone/>
              <a:defRPr sz="3600"/>
            </a:lvl3pPr>
            <a:lvl4pPr marL="1828800" lvl="3" indent="-228600">
              <a:lnSpc>
                <a:spcPct val="85000"/>
              </a:lnSpc>
              <a:spcBef>
                <a:spcPts val="0"/>
              </a:spcBef>
              <a:spcAft>
                <a:spcPts val="0"/>
              </a:spcAft>
              <a:buNone/>
              <a:defRPr sz="3600"/>
            </a:lvl4pPr>
            <a:lvl5pPr marL="2286000" lvl="4" indent="-228600">
              <a:lnSpc>
                <a:spcPct val="85000"/>
              </a:lnSpc>
              <a:spcBef>
                <a:spcPts val="0"/>
              </a:spcBef>
              <a:spcAft>
                <a:spcPts val="0"/>
              </a:spcAft>
              <a:buNone/>
              <a:defRPr sz="3600"/>
            </a:lvl5pPr>
            <a:lvl6pPr marL="2743200" lvl="5" indent="-228600">
              <a:lnSpc>
                <a:spcPct val="85000"/>
              </a:lnSpc>
              <a:spcBef>
                <a:spcPts val="0"/>
              </a:spcBef>
              <a:spcAft>
                <a:spcPts val="0"/>
              </a:spcAft>
              <a:buNone/>
              <a:defRPr sz="3600"/>
            </a:lvl6pPr>
            <a:lvl7pPr marL="3200400" lvl="6" indent="-228600">
              <a:lnSpc>
                <a:spcPct val="85000"/>
              </a:lnSpc>
              <a:spcBef>
                <a:spcPts val="0"/>
              </a:spcBef>
              <a:spcAft>
                <a:spcPts val="0"/>
              </a:spcAft>
              <a:buNone/>
              <a:defRPr sz="3600"/>
            </a:lvl7pPr>
            <a:lvl8pPr marL="3657600" lvl="7" indent="-228600">
              <a:lnSpc>
                <a:spcPct val="85000"/>
              </a:lnSpc>
              <a:spcBef>
                <a:spcPts val="0"/>
              </a:spcBef>
              <a:spcAft>
                <a:spcPts val="0"/>
              </a:spcAft>
              <a:buNone/>
              <a:defRPr sz="3600"/>
            </a:lvl8pPr>
            <a:lvl9pPr marL="4114800" lvl="8" indent="-228600">
              <a:lnSpc>
                <a:spcPct val="85000"/>
              </a:lnSpc>
              <a:spcBef>
                <a:spcPts val="0"/>
              </a:spcBef>
              <a:spcAft>
                <a:spcPts val="0"/>
              </a:spcAft>
              <a:buNone/>
              <a:defRPr sz="3600"/>
            </a:lvl9pPr>
          </a:lstStyle>
          <a:p>
            <a:endParaRPr/>
          </a:p>
        </p:txBody>
      </p:sp>
      <p:sp>
        <p:nvSpPr>
          <p:cNvPr id="169" name="Google Shape;169;p2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body and image ALT 1">
  <p:cSld name="BLANK_1_1_1_2">
    <p:bg>
      <p:bgPr>
        <a:blipFill>
          <a:blip r:embed="rId2">
            <a:alphaModFix/>
          </a:blip>
          <a:stretch>
            <a:fillRect/>
          </a:stretch>
        </a:blipFill>
        <a:effectLst/>
      </p:bgPr>
    </p:bg>
    <p:spTree>
      <p:nvGrpSpPr>
        <p:cNvPr id="1" name="Shape 170"/>
        <p:cNvGrpSpPr/>
        <p:nvPr/>
      </p:nvGrpSpPr>
      <p:grpSpPr>
        <a:xfrm>
          <a:off x="0" y="0"/>
          <a:ext cx="0" cy="0"/>
          <a:chOff x="0" y="0"/>
          <a:chExt cx="0" cy="0"/>
        </a:xfrm>
      </p:grpSpPr>
      <p:sp>
        <p:nvSpPr>
          <p:cNvPr id="171" name="Google Shape;171;p22"/>
          <p:cNvSpPr txBox="1">
            <a:spLocks noGrp="1"/>
          </p:cNvSpPr>
          <p:nvPr>
            <p:ph type="title"/>
          </p:nvPr>
        </p:nvSpPr>
        <p:spPr>
          <a:xfrm>
            <a:off x="284700" y="474750"/>
            <a:ext cx="4227300" cy="965400"/>
          </a:xfrm>
          <a:prstGeom prst="rect">
            <a:avLst/>
          </a:prstGeom>
        </p:spPr>
        <p:txBody>
          <a:bodyPr spcFirstLastPara="1" wrap="square" lIns="0" tIns="0" rIns="91425" bIns="0" anchor="b" anchorCtr="0">
            <a:no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72" name="Google Shape;172;p22"/>
          <p:cNvSpPr>
            <a:spLocks noGrp="1"/>
          </p:cNvSpPr>
          <p:nvPr>
            <p:ph type="pic" idx="2"/>
          </p:nvPr>
        </p:nvSpPr>
        <p:spPr>
          <a:xfrm>
            <a:off x="4629600" y="474750"/>
            <a:ext cx="4227300" cy="4194000"/>
          </a:xfrm>
          <a:prstGeom prst="roundRect">
            <a:avLst>
              <a:gd name="adj" fmla="val 5294"/>
            </a:avLst>
          </a:prstGeom>
          <a:noFill/>
          <a:ln>
            <a:noFill/>
          </a:ln>
        </p:spPr>
      </p:sp>
      <p:sp>
        <p:nvSpPr>
          <p:cNvPr id="173" name="Google Shape;173;p22"/>
          <p:cNvSpPr txBox="1">
            <a:spLocks noGrp="1"/>
          </p:cNvSpPr>
          <p:nvPr>
            <p:ph type="body" idx="1"/>
          </p:nvPr>
        </p:nvSpPr>
        <p:spPr>
          <a:xfrm>
            <a:off x="284700" y="3065325"/>
            <a:ext cx="2772600" cy="1603200"/>
          </a:xfrm>
          <a:prstGeom prst="rect">
            <a:avLst/>
          </a:prstGeom>
        </p:spPr>
        <p:txBody>
          <a:bodyPr spcFirstLastPara="1" wrap="square" lIns="0" tIns="0" rIns="0" bIns="0" anchor="b" anchorCtr="0">
            <a:noAutofit/>
          </a:bodyPr>
          <a:lstStyle>
            <a:lvl1pPr marL="457200" lvl="0" indent="-304800">
              <a:spcBef>
                <a:spcPts val="0"/>
              </a:spcBef>
              <a:spcAft>
                <a:spcPts val="0"/>
              </a:spcAft>
              <a:buClr>
                <a:schemeClr val="lt1"/>
              </a:buClr>
              <a:buSzPts val="1200"/>
              <a:buChar char="●"/>
              <a:defRPr sz="1200"/>
            </a:lvl1pPr>
            <a:lvl2pPr marL="914400" lvl="1" indent="-304800">
              <a:spcBef>
                <a:spcPts val="800"/>
              </a:spcBef>
              <a:spcAft>
                <a:spcPts val="0"/>
              </a:spcAft>
              <a:buClr>
                <a:schemeClr val="lt1"/>
              </a:buClr>
              <a:buSzPts val="1200"/>
              <a:buChar char="○"/>
              <a:defRPr sz="1200"/>
            </a:lvl2pPr>
            <a:lvl3pPr marL="1371600" lvl="2" indent="-304800">
              <a:spcBef>
                <a:spcPts val="800"/>
              </a:spcBef>
              <a:spcAft>
                <a:spcPts val="0"/>
              </a:spcAft>
              <a:buClr>
                <a:schemeClr val="lt1"/>
              </a:buClr>
              <a:buSzPts val="1200"/>
              <a:buChar char="■"/>
              <a:defRPr sz="1200"/>
            </a:lvl3pPr>
            <a:lvl4pPr marL="1828800" lvl="3" indent="-304800">
              <a:spcBef>
                <a:spcPts val="800"/>
              </a:spcBef>
              <a:spcAft>
                <a:spcPts val="0"/>
              </a:spcAft>
              <a:buClr>
                <a:schemeClr val="lt1"/>
              </a:buClr>
              <a:buSzPts val="1200"/>
              <a:buChar char="●"/>
              <a:defRPr sz="1200"/>
            </a:lvl4pPr>
            <a:lvl5pPr marL="2286000" lvl="4" indent="-304800">
              <a:spcBef>
                <a:spcPts val="800"/>
              </a:spcBef>
              <a:spcAft>
                <a:spcPts val="0"/>
              </a:spcAft>
              <a:buClr>
                <a:schemeClr val="lt1"/>
              </a:buClr>
              <a:buSzPts val="1200"/>
              <a:buChar char="○"/>
              <a:defRPr sz="1200"/>
            </a:lvl5pPr>
            <a:lvl6pPr marL="2743200" lvl="5" indent="-304800">
              <a:spcBef>
                <a:spcPts val="800"/>
              </a:spcBef>
              <a:spcAft>
                <a:spcPts val="0"/>
              </a:spcAft>
              <a:buClr>
                <a:schemeClr val="lt1"/>
              </a:buClr>
              <a:buSzPts val="1200"/>
              <a:buChar char="■"/>
              <a:defRPr sz="1200"/>
            </a:lvl6pPr>
            <a:lvl7pPr marL="3200400" lvl="6" indent="-304800">
              <a:spcBef>
                <a:spcPts val="800"/>
              </a:spcBef>
              <a:spcAft>
                <a:spcPts val="0"/>
              </a:spcAft>
              <a:buClr>
                <a:schemeClr val="lt1"/>
              </a:buClr>
              <a:buSzPts val="1200"/>
              <a:buChar char="●"/>
              <a:defRPr sz="1200"/>
            </a:lvl7pPr>
            <a:lvl8pPr marL="3657600" lvl="7" indent="-304800">
              <a:spcBef>
                <a:spcPts val="800"/>
              </a:spcBef>
              <a:spcAft>
                <a:spcPts val="0"/>
              </a:spcAft>
              <a:buClr>
                <a:schemeClr val="lt1"/>
              </a:buClr>
              <a:buSzPts val="1200"/>
              <a:buChar char="○"/>
              <a:defRPr sz="1200"/>
            </a:lvl8pPr>
            <a:lvl9pPr marL="4114800" lvl="8" indent="-304800">
              <a:spcBef>
                <a:spcPts val="800"/>
              </a:spcBef>
              <a:spcAft>
                <a:spcPts val="800"/>
              </a:spcAft>
              <a:buClr>
                <a:schemeClr val="lt1"/>
              </a:buClr>
              <a:buSzPts val="1200"/>
              <a:buChar char="■"/>
              <a:defRPr sz="1200"/>
            </a:lvl9pPr>
          </a:lstStyle>
          <a:p>
            <a:endParaRPr/>
          </a:p>
        </p:txBody>
      </p:sp>
      <p:sp>
        <p:nvSpPr>
          <p:cNvPr id="174" name="Google Shape;174;p22"/>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75" name="Google Shape;175;p22"/>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76" name="Google Shape;176;p2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body and image ALT 2">
  <p:cSld name="BLANK_1_1_1_2_3_1">
    <p:bg>
      <p:bgPr>
        <a:blipFill>
          <a:blip r:embed="rId2">
            <a:alphaModFix/>
          </a:blip>
          <a:stretch>
            <a:fillRect/>
          </a:stretch>
        </a:blipFill>
        <a:effectLst/>
      </p:bgPr>
    </p:bg>
    <p:spTree>
      <p:nvGrpSpPr>
        <p:cNvPr id="1" name="Shape 177"/>
        <p:cNvGrpSpPr/>
        <p:nvPr/>
      </p:nvGrpSpPr>
      <p:grpSpPr>
        <a:xfrm>
          <a:off x="0" y="0"/>
          <a:ext cx="0" cy="0"/>
          <a:chOff x="0" y="0"/>
          <a:chExt cx="0" cy="0"/>
        </a:xfrm>
      </p:grpSpPr>
      <p:sp>
        <p:nvSpPr>
          <p:cNvPr id="178" name="Google Shape;178;p23"/>
          <p:cNvSpPr>
            <a:spLocks noGrp="1"/>
          </p:cNvSpPr>
          <p:nvPr>
            <p:ph type="pic" idx="2"/>
          </p:nvPr>
        </p:nvSpPr>
        <p:spPr>
          <a:xfrm>
            <a:off x="4629600" y="474750"/>
            <a:ext cx="4227300" cy="4194000"/>
          </a:xfrm>
          <a:prstGeom prst="roundRect">
            <a:avLst>
              <a:gd name="adj" fmla="val 10510"/>
            </a:avLst>
          </a:prstGeom>
          <a:noFill/>
          <a:ln>
            <a:noFill/>
          </a:ln>
        </p:spPr>
      </p:sp>
      <p:sp>
        <p:nvSpPr>
          <p:cNvPr id="179" name="Google Shape;179;p23"/>
          <p:cNvSpPr txBox="1">
            <a:spLocks noGrp="1"/>
          </p:cNvSpPr>
          <p:nvPr>
            <p:ph type="body" idx="1"/>
          </p:nvPr>
        </p:nvSpPr>
        <p:spPr>
          <a:xfrm>
            <a:off x="284700" y="1440225"/>
            <a:ext cx="2772600" cy="1603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80" name="Google Shape;180;p23"/>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1" name="Google Shape;181;p23"/>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2" name="Google Shape;182;p2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83" name="Google Shape;183;p23"/>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body and image ALT 3">
  <p:cSld name="BLANK_1_1_1_2_3_1_1">
    <p:spTree>
      <p:nvGrpSpPr>
        <p:cNvPr id="1" name="Shape 184"/>
        <p:cNvGrpSpPr/>
        <p:nvPr/>
      </p:nvGrpSpPr>
      <p:grpSpPr>
        <a:xfrm>
          <a:off x="0" y="0"/>
          <a:ext cx="0" cy="0"/>
          <a:chOff x="0" y="0"/>
          <a:chExt cx="0" cy="0"/>
        </a:xfrm>
      </p:grpSpPr>
      <p:sp>
        <p:nvSpPr>
          <p:cNvPr id="185" name="Google Shape;185;p24"/>
          <p:cNvSpPr>
            <a:spLocks noGrp="1"/>
          </p:cNvSpPr>
          <p:nvPr>
            <p:ph type="pic" idx="2"/>
          </p:nvPr>
        </p:nvSpPr>
        <p:spPr>
          <a:xfrm>
            <a:off x="4629600" y="474750"/>
            <a:ext cx="4227300" cy="4194000"/>
          </a:xfrm>
          <a:prstGeom prst="roundRect">
            <a:avLst>
              <a:gd name="adj" fmla="val 10640"/>
            </a:avLst>
          </a:prstGeom>
          <a:noFill/>
          <a:ln>
            <a:noFill/>
          </a:ln>
        </p:spPr>
      </p:sp>
      <p:sp>
        <p:nvSpPr>
          <p:cNvPr id="186" name="Google Shape;186;p2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7" name="Google Shape;187;p24"/>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8" name="Google Shape;188;p2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89" name="Google Shape;189;p24"/>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90" name="Google Shape;190;p24"/>
          <p:cNvSpPr txBox="1">
            <a:spLocks noGrp="1"/>
          </p:cNvSpPr>
          <p:nvPr>
            <p:ph type="body" idx="4"/>
          </p:nvPr>
        </p:nvSpPr>
        <p:spPr>
          <a:xfrm>
            <a:off x="284700" y="1440225"/>
            <a:ext cx="2772600" cy="16032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body and image ALT 4">
  <p:cSld name="BLANK_1_1_1_2_2">
    <p:bg>
      <p:bgPr>
        <a:blipFill>
          <a:blip r:embed="rId2">
            <a:alphaModFix/>
          </a:blip>
          <a:stretch>
            <a:fillRect/>
          </a:stretch>
        </a:blipFill>
        <a:effectLst/>
      </p:bgPr>
    </p:bg>
    <p:spTree>
      <p:nvGrpSpPr>
        <p:cNvPr id="1" name="Shape 191"/>
        <p:cNvGrpSpPr/>
        <p:nvPr/>
      </p:nvGrpSpPr>
      <p:grpSpPr>
        <a:xfrm>
          <a:off x="0" y="0"/>
          <a:ext cx="0" cy="0"/>
          <a:chOff x="0" y="0"/>
          <a:chExt cx="0" cy="0"/>
        </a:xfrm>
      </p:grpSpPr>
      <p:sp>
        <p:nvSpPr>
          <p:cNvPr id="192" name="Google Shape;192;p25"/>
          <p:cNvSpPr/>
          <p:nvPr/>
        </p:nvSpPr>
        <p:spPr>
          <a:xfrm>
            <a:off x="284700" y="2630400"/>
            <a:ext cx="8572200" cy="20382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193" name="Google Shape;193;p25"/>
          <p:cNvSpPr/>
          <p:nvPr/>
        </p:nvSpPr>
        <p:spPr>
          <a:xfrm>
            <a:off x="463993" y="2779498"/>
            <a:ext cx="1783200" cy="1783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194" name="Google Shape;194;p25"/>
          <p:cNvSpPr>
            <a:spLocks noGrp="1"/>
          </p:cNvSpPr>
          <p:nvPr>
            <p:ph type="pic" idx="2"/>
          </p:nvPr>
        </p:nvSpPr>
        <p:spPr>
          <a:xfrm>
            <a:off x="446675" y="2758375"/>
            <a:ext cx="1783200" cy="1783200"/>
          </a:xfrm>
          <a:prstGeom prst="ellipse">
            <a:avLst/>
          </a:prstGeom>
          <a:noFill/>
          <a:ln>
            <a:noFill/>
          </a:ln>
        </p:spPr>
      </p:sp>
      <p:sp>
        <p:nvSpPr>
          <p:cNvPr id="195" name="Google Shape;195;p25"/>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a:buNone/>
              <a:defRPr sz="1000">
                <a:solidFill>
                  <a:schemeClr val="accent5"/>
                </a:solidFill>
              </a:defRPr>
            </a:lvl2pPr>
            <a:lvl3pPr lvl="2">
              <a:spcBef>
                <a:spcPts val="0"/>
              </a:spcBef>
              <a:spcAft>
                <a:spcPts val="0"/>
              </a:spcAft>
              <a:buClr>
                <a:schemeClr val="accent5"/>
              </a:buClr>
              <a:buSzPts val="1000"/>
              <a:buFont typeface="Instrument Sans"/>
              <a:buNone/>
              <a:defRPr sz="1000">
                <a:solidFill>
                  <a:schemeClr val="accent5"/>
                </a:solidFill>
              </a:defRPr>
            </a:lvl3pPr>
            <a:lvl4pPr lvl="3">
              <a:spcBef>
                <a:spcPts val="0"/>
              </a:spcBef>
              <a:spcAft>
                <a:spcPts val="0"/>
              </a:spcAft>
              <a:buClr>
                <a:schemeClr val="accent5"/>
              </a:buClr>
              <a:buSzPts val="1000"/>
              <a:buFont typeface="Instrument Sans"/>
              <a:buNone/>
              <a:defRPr sz="1000">
                <a:solidFill>
                  <a:schemeClr val="accent5"/>
                </a:solidFill>
              </a:defRPr>
            </a:lvl4pPr>
            <a:lvl5pPr lvl="4">
              <a:spcBef>
                <a:spcPts val="0"/>
              </a:spcBef>
              <a:spcAft>
                <a:spcPts val="0"/>
              </a:spcAft>
              <a:buClr>
                <a:schemeClr val="accent5"/>
              </a:buClr>
              <a:buSzPts val="1000"/>
              <a:buFont typeface="Instrument Sans"/>
              <a:buNone/>
              <a:defRPr sz="1000">
                <a:solidFill>
                  <a:schemeClr val="accent5"/>
                </a:solidFill>
              </a:defRPr>
            </a:lvl5pPr>
            <a:lvl6pPr lvl="5">
              <a:spcBef>
                <a:spcPts val="0"/>
              </a:spcBef>
              <a:spcAft>
                <a:spcPts val="0"/>
              </a:spcAft>
              <a:buClr>
                <a:schemeClr val="accent5"/>
              </a:buClr>
              <a:buSzPts val="1000"/>
              <a:buFont typeface="Instrument Sans"/>
              <a:buNone/>
              <a:defRPr sz="1000">
                <a:solidFill>
                  <a:schemeClr val="accent5"/>
                </a:solidFill>
              </a:defRPr>
            </a:lvl6pPr>
            <a:lvl7pPr lvl="6">
              <a:spcBef>
                <a:spcPts val="0"/>
              </a:spcBef>
              <a:spcAft>
                <a:spcPts val="0"/>
              </a:spcAft>
              <a:buClr>
                <a:schemeClr val="accent5"/>
              </a:buClr>
              <a:buSzPts val="1000"/>
              <a:buFont typeface="Instrument Sans"/>
              <a:buNone/>
              <a:defRPr sz="1000">
                <a:solidFill>
                  <a:schemeClr val="accent5"/>
                </a:solidFill>
              </a:defRPr>
            </a:lvl7pPr>
            <a:lvl8pPr lvl="7">
              <a:spcBef>
                <a:spcPts val="0"/>
              </a:spcBef>
              <a:spcAft>
                <a:spcPts val="0"/>
              </a:spcAft>
              <a:buClr>
                <a:schemeClr val="accent5"/>
              </a:buClr>
              <a:buSzPts val="1000"/>
              <a:buFont typeface="Instrument Sans"/>
              <a:buNone/>
              <a:defRPr sz="1000">
                <a:solidFill>
                  <a:schemeClr val="accent5"/>
                </a:solidFill>
              </a:defRPr>
            </a:lvl8pPr>
            <a:lvl9pPr lvl="8">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196" name="Google Shape;196;p25"/>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a:buNone/>
              <a:defRPr sz="1000">
                <a:solidFill>
                  <a:schemeClr val="accent5"/>
                </a:solidFill>
              </a:defRPr>
            </a:lvl2pPr>
            <a:lvl3pPr lvl="2" algn="r">
              <a:spcBef>
                <a:spcPts val="0"/>
              </a:spcBef>
              <a:spcAft>
                <a:spcPts val="0"/>
              </a:spcAft>
              <a:buClr>
                <a:schemeClr val="accent5"/>
              </a:buClr>
              <a:buSzPts val="1000"/>
              <a:buFont typeface="Instrument Sans"/>
              <a:buNone/>
              <a:defRPr sz="1000">
                <a:solidFill>
                  <a:schemeClr val="accent5"/>
                </a:solidFill>
              </a:defRPr>
            </a:lvl3pPr>
            <a:lvl4pPr lvl="3" algn="r">
              <a:spcBef>
                <a:spcPts val="0"/>
              </a:spcBef>
              <a:spcAft>
                <a:spcPts val="0"/>
              </a:spcAft>
              <a:buClr>
                <a:schemeClr val="accent5"/>
              </a:buClr>
              <a:buSzPts val="1000"/>
              <a:buFont typeface="Instrument Sans"/>
              <a:buNone/>
              <a:defRPr sz="1000">
                <a:solidFill>
                  <a:schemeClr val="accent5"/>
                </a:solidFill>
              </a:defRPr>
            </a:lvl4pPr>
            <a:lvl5pPr lvl="4" algn="r">
              <a:spcBef>
                <a:spcPts val="0"/>
              </a:spcBef>
              <a:spcAft>
                <a:spcPts val="0"/>
              </a:spcAft>
              <a:buClr>
                <a:schemeClr val="accent5"/>
              </a:buClr>
              <a:buSzPts val="1000"/>
              <a:buFont typeface="Instrument Sans"/>
              <a:buNone/>
              <a:defRPr sz="1000">
                <a:solidFill>
                  <a:schemeClr val="accent5"/>
                </a:solidFill>
              </a:defRPr>
            </a:lvl5pPr>
            <a:lvl6pPr lvl="5" algn="r">
              <a:spcBef>
                <a:spcPts val="0"/>
              </a:spcBef>
              <a:spcAft>
                <a:spcPts val="0"/>
              </a:spcAft>
              <a:buClr>
                <a:schemeClr val="accent5"/>
              </a:buClr>
              <a:buSzPts val="1000"/>
              <a:buFont typeface="Instrument Sans"/>
              <a:buNone/>
              <a:defRPr sz="1000">
                <a:solidFill>
                  <a:schemeClr val="accent5"/>
                </a:solidFill>
              </a:defRPr>
            </a:lvl6pPr>
            <a:lvl7pPr lvl="6" algn="r">
              <a:spcBef>
                <a:spcPts val="0"/>
              </a:spcBef>
              <a:spcAft>
                <a:spcPts val="0"/>
              </a:spcAft>
              <a:buClr>
                <a:schemeClr val="accent5"/>
              </a:buClr>
              <a:buSzPts val="1000"/>
              <a:buFont typeface="Instrument Sans"/>
              <a:buNone/>
              <a:defRPr sz="1000">
                <a:solidFill>
                  <a:schemeClr val="accent5"/>
                </a:solidFill>
              </a:defRPr>
            </a:lvl7pPr>
            <a:lvl8pPr lvl="7" algn="r">
              <a:spcBef>
                <a:spcPts val="0"/>
              </a:spcBef>
              <a:spcAft>
                <a:spcPts val="0"/>
              </a:spcAft>
              <a:buClr>
                <a:schemeClr val="accent5"/>
              </a:buClr>
              <a:buSzPts val="1000"/>
              <a:buFont typeface="Instrument Sans"/>
              <a:buNone/>
              <a:defRPr sz="1000">
                <a:solidFill>
                  <a:schemeClr val="accent5"/>
                </a:solidFill>
              </a:defRPr>
            </a:lvl8pPr>
            <a:lvl9pPr lvl="8" algn="r">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197" name="Google Shape;197;p25"/>
          <p:cNvSpPr txBox="1">
            <a:spLocks noGrp="1"/>
          </p:cNvSpPr>
          <p:nvPr>
            <p:ph type="title"/>
          </p:nvPr>
        </p:nvSpPr>
        <p:spPr>
          <a:xfrm>
            <a:off x="284700" y="474750"/>
            <a:ext cx="4227300" cy="498600"/>
          </a:xfrm>
          <a:prstGeom prst="rect">
            <a:avLst/>
          </a:prstGeom>
        </p:spPr>
        <p:txBody>
          <a:bodyPr spcFirstLastPara="1" wrap="square" lIns="0" tIns="0" rIns="91425" bIns="0" anchor="b" anchorCtr="0">
            <a:noAutofit/>
          </a:bodyPr>
          <a:lstStyle>
            <a:lvl1pPr lvl="0">
              <a:lnSpc>
                <a:spcPct val="85000"/>
              </a:lnSpc>
              <a:spcBef>
                <a:spcPts val="0"/>
              </a:spcBef>
              <a:spcAft>
                <a:spcPts val="0"/>
              </a:spcAft>
              <a:buNone/>
              <a:defRPr sz="2400">
                <a:latin typeface="Instrument Sans"/>
                <a:ea typeface="Instrument Sans"/>
                <a:cs typeface="Instrument Sans"/>
                <a:sym typeface="Instrument Sans"/>
              </a:defRPr>
            </a:lvl1pPr>
            <a:lvl2pPr lvl="1">
              <a:lnSpc>
                <a:spcPct val="115000"/>
              </a:lnSpc>
              <a:spcBef>
                <a:spcPts val="0"/>
              </a:spcBef>
              <a:spcAft>
                <a:spcPts val="0"/>
              </a:spcAft>
              <a:buNone/>
              <a:defRPr sz="2400">
                <a:latin typeface="Instrument Sans"/>
                <a:ea typeface="Instrument Sans"/>
                <a:cs typeface="Instrument Sans"/>
                <a:sym typeface="Instrument Sans"/>
              </a:defRPr>
            </a:lvl2pPr>
            <a:lvl3pPr lvl="2">
              <a:lnSpc>
                <a:spcPct val="115000"/>
              </a:lnSpc>
              <a:spcBef>
                <a:spcPts val="0"/>
              </a:spcBef>
              <a:spcAft>
                <a:spcPts val="0"/>
              </a:spcAft>
              <a:buNone/>
              <a:defRPr sz="2400">
                <a:latin typeface="Instrument Sans"/>
                <a:ea typeface="Instrument Sans"/>
                <a:cs typeface="Instrument Sans"/>
                <a:sym typeface="Instrument Sans"/>
              </a:defRPr>
            </a:lvl3pPr>
            <a:lvl4pPr lvl="3">
              <a:lnSpc>
                <a:spcPct val="115000"/>
              </a:lnSpc>
              <a:spcBef>
                <a:spcPts val="0"/>
              </a:spcBef>
              <a:spcAft>
                <a:spcPts val="0"/>
              </a:spcAft>
              <a:buNone/>
              <a:defRPr sz="2400">
                <a:latin typeface="Instrument Sans"/>
                <a:ea typeface="Instrument Sans"/>
                <a:cs typeface="Instrument Sans"/>
                <a:sym typeface="Instrument Sans"/>
              </a:defRPr>
            </a:lvl4pPr>
            <a:lvl5pPr lvl="4">
              <a:lnSpc>
                <a:spcPct val="115000"/>
              </a:lnSpc>
              <a:spcBef>
                <a:spcPts val="0"/>
              </a:spcBef>
              <a:spcAft>
                <a:spcPts val="0"/>
              </a:spcAft>
              <a:buNone/>
              <a:defRPr sz="2400">
                <a:latin typeface="Instrument Sans"/>
                <a:ea typeface="Instrument Sans"/>
                <a:cs typeface="Instrument Sans"/>
                <a:sym typeface="Instrument Sans"/>
              </a:defRPr>
            </a:lvl5pPr>
            <a:lvl6pPr lvl="5">
              <a:lnSpc>
                <a:spcPct val="115000"/>
              </a:lnSpc>
              <a:spcBef>
                <a:spcPts val="0"/>
              </a:spcBef>
              <a:spcAft>
                <a:spcPts val="0"/>
              </a:spcAft>
              <a:buNone/>
              <a:defRPr sz="2400">
                <a:latin typeface="Instrument Sans"/>
                <a:ea typeface="Instrument Sans"/>
                <a:cs typeface="Instrument Sans"/>
                <a:sym typeface="Instrument Sans"/>
              </a:defRPr>
            </a:lvl6pPr>
            <a:lvl7pPr lvl="6">
              <a:lnSpc>
                <a:spcPct val="115000"/>
              </a:lnSpc>
              <a:spcBef>
                <a:spcPts val="0"/>
              </a:spcBef>
              <a:spcAft>
                <a:spcPts val="0"/>
              </a:spcAft>
              <a:buNone/>
              <a:defRPr sz="2400">
                <a:latin typeface="Instrument Sans"/>
                <a:ea typeface="Instrument Sans"/>
                <a:cs typeface="Instrument Sans"/>
                <a:sym typeface="Instrument Sans"/>
              </a:defRPr>
            </a:lvl7pPr>
            <a:lvl8pPr lvl="7">
              <a:lnSpc>
                <a:spcPct val="115000"/>
              </a:lnSpc>
              <a:spcBef>
                <a:spcPts val="0"/>
              </a:spcBef>
              <a:spcAft>
                <a:spcPts val="0"/>
              </a:spcAft>
              <a:buNone/>
              <a:defRPr sz="2400">
                <a:latin typeface="Instrument Sans"/>
                <a:ea typeface="Instrument Sans"/>
                <a:cs typeface="Instrument Sans"/>
                <a:sym typeface="Instrument Sans"/>
              </a:defRPr>
            </a:lvl8pPr>
            <a:lvl9pPr lvl="8">
              <a:lnSpc>
                <a:spcPct val="115000"/>
              </a:lnSpc>
              <a:spcBef>
                <a:spcPts val="0"/>
              </a:spcBef>
              <a:spcAft>
                <a:spcPts val="0"/>
              </a:spcAft>
              <a:buNone/>
              <a:defRPr sz="2400">
                <a:latin typeface="Instrument Sans"/>
                <a:ea typeface="Instrument Sans"/>
                <a:cs typeface="Instrument Sans"/>
                <a:sym typeface="Instrument Sans"/>
              </a:defRPr>
            </a:lvl9pPr>
          </a:lstStyle>
          <a:p>
            <a:endParaRPr/>
          </a:p>
        </p:txBody>
      </p:sp>
      <p:sp>
        <p:nvSpPr>
          <p:cNvPr id="198" name="Google Shape;198;p25"/>
          <p:cNvSpPr txBox="1">
            <a:spLocks noGrp="1"/>
          </p:cNvSpPr>
          <p:nvPr>
            <p:ph type="body" idx="4"/>
          </p:nvPr>
        </p:nvSpPr>
        <p:spPr>
          <a:xfrm>
            <a:off x="284700" y="1208750"/>
            <a:ext cx="4227300" cy="907200"/>
          </a:xfrm>
          <a:prstGeom prst="rect">
            <a:avLst/>
          </a:prstGeom>
        </p:spPr>
        <p:txBody>
          <a:bodyPr spcFirstLastPara="1" wrap="square" lIns="0" tIns="0" rIns="0" bIns="0" anchor="t" anchorCtr="0">
            <a:noAutofit/>
          </a:bodyPr>
          <a:lstStyle>
            <a:lvl1pPr marL="457200" lvl="0" indent="-304800">
              <a:lnSpc>
                <a:spcPct val="100000"/>
              </a:lnSpc>
              <a:spcBef>
                <a:spcPts val="0"/>
              </a:spcBef>
              <a:spcAft>
                <a:spcPts val="0"/>
              </a:spcAft>
              <a:buSzPts val="1200"/>
              <a:buChar char="●"/>
              <a:defRPr sz="1200"/>
            </a:lvl1pPr>
            <a:lvl2pPr marL="914400" lvl="1" indent="-304800">
              <a:lnSpc>
                <a:spcPct val="100000"/>
              </a:lnSpc>
              <a:spcBef>
                <a:spcPts val="0"/>
              </a:spcBef>
              <a:spcAft>
                <a:spcPts val="0"/>
              </a:spcAft>
              <a:buSzPts val="1200"/>
              <a:buChar char="○"/>
              <a:defRPr sz="1200"/>
            </a:lvl2pPr>
            <a:lvl3pPr marL="1371600" lvl="2" indent="-304800">
              <a:lnSpc>
                <a:spcPct val="100000"/>
              </a:lnSpc>
              <a:spcBef>
                <a:spcPts val="0"/>
              </a:spcBef>
              <a:spcAft>
                <a:spcPts val="0"/>
              </a:spcAft>
              <a:buSzPts val="1200"/>
              <a:buChar char="■"/>
              <a:defRPr sz="1200"/>
            </a:lvl3pPr>
            <a:lvl4pPr marL="1828800" lvl="3" indent="-304800">
              <a:lnSpc>
                <a:spcPct val="100000"/>
              </a:lnSpc>
              <a:spcBef>
                <a:spcPts val="0"/>
              </a:spcBef>
              <a:spcAft>
                <a:spcPts val="0"/>
              </a:spcAft>
              <a:buSzPts val="1200"/>
              <a:buChar char="●"/>
              <a:defRPr sz="1200"/>
            </a:lvl4pPr>
            <a:lvl5pPr marL="2286000" lvl="4" indent="-304800">
              <a:lnSpc>
                <a:spcPct val="100000"/>
              </a:lnSpc>
              <a:spcBef>
                <a:spcPts val="0"/>
              </a:spcBef>
              <a:spcAft>
                <a:spcPts val="0"/>
              </a:spcAft>
              <a:buSzPts val="1200"/>
              <a:buChar char="○"/>
              <a:defRPr sz="1200"/>
            </a:lvl5pPr>
            <a:lvl6pPr marL="2743200" lvl="5" indent="-304800">
              <a:lnSpc>
                <a:spcPct val="100000"/>
              </a:lnSpc>
              <a:spcBef>
                <a:spcPts val="0"/>
              </a:spcBef>
              <a:spcAft>
                <a:spcPts val="0"/>
              </a:spcAft>
              <a:buSzPts val="1200"/>
              <a:buChar char="■"/>
              <a:defRPr sz="1200"/>
            </a:lvl6pPr>
            <a:lvl7pPr marL="3200400" lvl="6" indent="-304800">
              <a:lnSpc>
                <a:spcPct val="100000"/>
              </a:lnSpc>
              <a:spcBef>
                <a:spcPts val="0"/>
              </a:spcBef>
              <a:spcAft>
                <a:spcPts val="0"/>
              </a:spcAft>
              <a:buSzPts val="1200"/>
              <a:buChar char="●"/>
              <a:defRPr sz="1200"/>
            </a:lvl7pPr>
            <a:lvl8pPr marL="3657600" lvl="7" indent="-304800">
              <a:lnSpc>
                <a:spcPct val="100000"/>
              </a:lnSpc>
              <a:spcBef>
                <a:spcPts val="0"/>
              </a:spcBef>
              <a:spcAft>
                <a:spcPts val="0"/>
              </a:spcAft>
              <a:buSzPts val="1200"/>
              <a:buChar char="○"/>
              <a:defRPr sz="1200"/>
            </a:lvl8pPr>
            <a:lvl9pPr marL="4114800" lvl="8" indent="-304800">
              <a:lnSpc>
                <a:spcPct val="100000"/>
              </a:lnSpc>
              <a:spcBef>
                <a:spcPts val="0"/>
              </a:spcBef>
              <a:spcAft>
                <a:spcPts val="0"/>
              </a:spcAft>
              <a:buSzPts val="1200"/>
              <a:buChar char="■"/>
              <a:defRPr sz="1200"/>
            </a:lvl9pPr>
          </a:lstStyle>
          <a:p>
            <a:endParaRPr/>
          </a:p>
        </p:txBody>
      </p:sp>
      <p:sp>
        <p:nvSpPr>
          <p:cNvPr id="199" name="Google Shape;199;p2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00" name="Google Shape;200;p25"/>
          <p:cNvSpPr txBox="1">
            <a:spLocks noGrp="1"/>
          </p:cNvSpPr>
          <p:nvPr>
            <p:ph type="title" idx="5"/>
          </p:nvPr>
        </p:nvSpPr>
        <p:spPr>
          <a:xfrm>
            <a:off x="2457150" y="3051277"/>
            <a:ext cx="4227300" cy="498600"/>
          </a:xfrm>
          <a:prstGeom prst="rect">
            <a:avLst/>
          </a:prstGeom>
        </p:spPr>
        <p:txBody>
          <a:bodyPr spcFirstLastPara="1" wrap="square" lIns="0" tIns="0" rIns="91425" bIns="0" anchor="t" anchorCtr="0">
            <a:noAutofit/>
          </a:bodyPr>
          <a:lstStyle>
            <a:lvl1pPr lvl="0">
              <a:lnSpc>
                <a:spcPct val="85000"/>
              </a:lnSpc>
              <a:spcBef>
                <a:spcPts val="0"/>
              </a:spcBef>
              <a:spcAft>
                <a:spcPts val="0"/>
              </a:spcAft>
              <a:buNone/>
              <a:defRPr sz="3600">
                <a:latin typeface="Instrument Sans"/>
                <a:ea typeface="Instrument Sans"/>
                <a:cs typeface="Instrument Sans"/>
                <a:sym typeface="Instrument Sans"/>
              </a:defRPr>
            </a:lvl1pPr>
            <a:lvl2pPr lvl="1">
              <a:lnSpc>
                <a:spcPct val="115000"/>
              </a:lnSpc>
              <a:spcBef>
                <a:spcPts val="0"/>
              </a:spcBef>
              <a:spcAft>
                <a:spcPts val="0"/>
              </a:spcAft>
              <a:buNone/>
              <a:defRPr sz="3600">
                <a:latin typeface="Instrument Sans"/>
                <a:ea typeface="Instrument Sans"/>
                <a:cs typeface="Instrument Sans"/>
                <a:sym typeface="Instrument Sans"/>
              </a:defRPr>
            </a:lvl2pPr>
            <a:lvl3pPr lvl="2">
              <a:lnSpc>
                <a:spcPct val="115000"/>
              </a:lnSpc>
              <a:spcBef>
                <a:spcPts val="0"/>
              </a:spcBef>
              <a:spcAft>
                <a:spcPts val="0"/>
              </a:spcAft>
              <a:buNone/>
              <a:defRPr sz="3600">
                <a:latin typeface="Instrument Sans"/>
                <a:ea typeface="Instrument Sans"/>
                <a:cs typeface="Instrument Sans"/>
                <a:sym typeface="Instrument Sans"/>
              </a:defRPr>
            </a:lvl3pPr>
            <a:lvl4pPr lvl="3">
              <a:lnSpc>
                <a:spcPct val="115000"/>
              </a:lnSpc>
              <a:spcBef>
                <a:spcPts val="0"/>
              </a:spcBef>
              <a:spcAft>
                <a:spcPts val="0"/>
              </a:spcAft>
              <a:buNone/>
              <a:defRPr sz="3600">
                <a:latin typeface="Instrument Sans"/>
                <a:ea typeface="Instrument Sans"/>
                <a:cs typeface="Instrument Sans"/>
                <a:sym typeface="Instrument Sans"/>
              </a:defRPr>
            </a:lvl4pPr>
            <a:lvl5pPr lvl="4">
              <a:lnSpc>
                <a:spcPct val="115000"/>
              </a:lnSpc>
              <a:spcBef>
                <a:spcPts val="0"/>
              </a:spcBef>
              <a:spcAft>
                <a:spcPts val="0"/>
              </a:spcAft>
              <a:buNone/>
              <a:defRPr sz="3600">
                <a:latin typeface="Instrument Sans"/>
                <a:ea typeface="Instrument Sans"/>
                <a:cs typeface="Instrument Sans"/>
                <a:sym typeface="Instrument Sans"/>
              </a:defRPr>
            </a:lvl5pPr>
            <a:lvl6pPr lvl="5">
              <a:lnSpc>
                <a:spcPct val="115000"/>
              </a:lnSpc>
              <a:spcBef>
                <a:spcPts val="0"/>
              </a:spcBef>
              <a:spcAft>
                <a:spcPts val="0"/>
              </a:spcAft>
              <a:buNone/>
              <a:defRPr sz="3600">
                <a:latin typeface="Instrument Sans"/>
                <a:ea typeface="Instrument Sans"/>
                <a:cs typeface="Instrument Sans"/>
                <a:sym typeface="Instrument Sans"/>
              </a:defRPr>
            </a:lvl6pPr>
            <a:lvl7pPr lvl="6">
              <a:lnSpc>
                <a:spcPct val="115000"/>
              </a:lnSpc>
              <a:spcBef>
                <a:spcPts val="0"/>
              </a:spcBef>
              <a:spcAft>
                <a:spcPts val="0"/>
              </a:spcAft>
              <a:buNone/>
              <a:defRPr sz="3600">
                <a:latin typeface="Instrument Sans"/>
                <a:ea typeface="Instrument Sans"/>
                <a:cs typeface="Instrument Sans"/>
                <a:sym typeface="Instrument Sans"/>
              </a:defRPr>
            </a:lvl7pPr>
            <a:lvl8pPr lvl="7">
              <a:lnSpc>
                <a:spcPct val="115000"/>
              </a:lnSpc>
              <a:spcBef>
                <a:spcPts val="0"/>
              </a:spcBef>
              <a:spcAft>
                <a:spcPts val="0"/>
              </a:spcAft>
              <a:buNone/>
              <a:defRPr sz="3600">
                <a:latin typeface="Instrument Sans"/>
                <a:ea typeface="Instrument Sans"/>
                <a:cs typeface="Instrument Sans"/>
                <a:sym typeface="Instrument Sans"/>
              </a:defRPr>
            </a:lvl8pPr>
            <a:lvl9pPr lvl="8">
              <a:lnSpc>
                <a:spcPct val="115000"/>
              </a:lnSpc>
              <a:spcBef>
                <a:spcPts val="0"/>
              </a:spcBef>
              <a:spcAft>
                <a:spcPts val="0"/>
              </a:spcAft>
              <a:buNone/>
              <a:defRPr sz="3600">
                <a:latin typeface="Instrument Sans"/>
                <a:ea typeface="Instrument Sans"/>
                <a:cs typeface="Instrument Sans"/>
                <a:sym typeface="Instrument Sans"/>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wo blocks- two ideas">
  <p:cSld name="CUSTOM_5">
    <p:spTree>
      <p:nvGrpSpPr>
        <p:cNvPr id="1" name="Shape 201"/>
        <p:cNvGrpSpPr/>
        <p:nvPr/>
      </p:nvGrpSpPr>
      <p:grpSpPr>
        <a:xfrm>
          <a:off x="0" y="0"/>
          <a:ext cx="0" cy="0"/>
          <a:chOff x="0" y="0"/>
          <a:chExt cx="0" cy="0"/>
        </a:xfrm>
      </p:grpSpPr>
      <p:sp>
        <p:nvSpPr>
          <p:cNvPr id="202" name="Google Shape;202;p26"/>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03" name="Google Shape;203;p26"/>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04" name="Google Shape;204;p2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ree elements">
  <p:cSld name="CUSTOM_6">
    <p:bg>
      <p:bgPr>
        <a:solidFill>
          <a:schemeClr val="dk2"/>
        </a:solidFill>
        <a:effectLst/>
      </p:bgPr>
    </p:bg>
    <p:spTree>
      <p:nvGrpSpPr>
        <p:cNvPr id="1" name="Shape 205"/>
        <p:cNvGrpSpPr/>
        <p:nvPr/>
      </p:nvGrpSpPr>
      <p:grpSpPr>
        <a:xfrm>
          <a:off x="0" y="0"/>
          <a:ext cx="0" cy="0"/>
          <a:chOff x="0" y="0"/>
          <a:chExt cx="0" cy="0"/>
        </a:xfrm>
      </p:grpSpPr>
      <p:sp>
        <p:nvSpPr>
          <p:cNvPr id="206" name="Google Shape;206;p27"/>
          <p:cNvSpPr txBox="1">
            <a:spLocks noGrp="1"/>
          </p:cNvSpPr>
          <p:nvPr>
            <p:ph type="body" idx="1"/>
          </p:nvPr>
        </p:nvSpPr>
        <p:spPr>
          <a:xfrm>
            <a:off x="284700" y="2630400"/>
            <a:ext cx="2055000" cy="2038200"/>
          </a:xfrm>
          <a:prstGeom prst="rect">
            <a:avLst/>
          </a:prstGeom>
        </p:spPr>
        <p:txBody>
          <a:bodyPr spcFirstLastPara="1" wrap="square" lIns="0" tIns="0" rIns="91425" bIns="0" anchor="t" anchorCtr="0">
            <a:noAutofit/>
          </a:bodyPr>
          <a:lstStyle>
            <a:lvl1pPr marL="457200" lvl="0" indent="-292100">
              <a:spcBef>
                <a:spcPts val="0"/>
              </a:spcBef>
              <a:spcAft>
                <a:spcPts val="0"/>
              </a:spcAft>
              <a:buClr>
                <a:schemeClr val="lt1"/>
              </a:buClr>
              <a:buSzPts val="1000"/>
              <a:buChar char="●"/>
              <a:defRPr/>
            </a:lvl1pPr>
            <a:lvl2pPr marL="914400" lvl="1" indent="-292100">
              <a:spcBef>
                <a:spcPts val="800"/>
              </a:spcBef>
              <a:spcAft>
                <a:spcPts val="0"/>
              </a:spcAft>
              <a:buClr>
                <a:schemeClr val="lt1"/>
              </a:buClr>
              <a:buSzPts val="1000"/>
              <a:buChar char="○"/>
              <a:defRPr/>
            </a:lvl2pPr>
            <a:lvl3pPr marL="1371600" lvl="2" indent="-292100">
              <a:spcBef>
                <a:spcPts val="800"/>
              </a:spcBef>
              <a:spcAft>
                <a:spcPts val="0"/>
              </a:spcAft>
              <a:buClr>
                <a:schemeClr val="lt1"/>
              </a:buClr>
              <a:buSzPts val="1000"/>
              <a:buChar char="■"/>
              <a:defRPr/>
            </a:lvl3pPr>
            <a:lvl4pPr marL="1828800" lvl="3" indent="-292100">
              <a:spcBef>
                <a:spcPts val="800"/>
              </a:spcBef>
              <a:spcAft>
                <a:spcPts val="0"/>
              </a:spcAft>
              <a:buClr>
                <a:schemeClr val="lt1"/>
              </a:buClr>
              <a:buSzPts val="1000"/>
              <a:buChar char="●"/>
              <a:defRPr/>
            </a:lvl4pPr>
            <a:lvl5pPr marL="2286000" lvl="4" indent="-292100">
              <a:spcBef>
                <a:spcPts val="800"/>
              </a:spcBef>
              <a:spcAft>
                <a:spcPts val="0"/>
              </a:spcAft>
              <a:buClr>
                <a:schemeClr val="lt1"/>
              </a:buClr>
              <a:buSzPts val="1000"/>
              <a:buChar char="○"/>
              <a:defRPr/>
            </a:lvl5pPr>
            <a:lvl6pPr marL="2743200" lvl="5" indent="-292100">
              <a:spcBef>
                <a:spcPts val="800"/>
              </a:spcBef>
              <a:spcAft>
                <a:spcPts val="0"/>
              </a:spcAft>
              <a:buClr>
                <a:schemeClr val="lt1"/>
              </a:buClr>
              <a:buSzPts val="1000"/>
              <a:buChar char="■"/>
              <a:defRPr/>
            </a:lvl6pPr>
            <a:lvl7pPr marL="3200400" lvl="6" indent="-292100">
              <a:spcBef>
                <a:spcPts val="800"/>
              </a:spcBef>
              <a:spcAft>
                <a:spcPts val="0"/>
              </a:spcAft>
              <a:buClr>
                <a:schemeClr val="lt1"/>
              </a:buClr>
              <a:buSzPts val="1000"/>
              <a:buChar char="●"/>
              <a:defRPr/>
            </a:lvl7pPr>
            <a:lvl8pPr marL="3657600" lvl="7" indent="-292100">
              <a:spcBef>
                <a:spcPts val="800"/>
              </a:spcBef>
              <a:spcAft>
                <a:spcPts val="0"/>
              </a:spcAft>
              <a:buClr>
                <a:schemeClr val="lt1"/>
              </a:buClr>
              <a:buSzPts val="1000"/>
              <a:buChar char="○"/>
              <a:defRPr/>
            </a:lvl8pPr>
            <a:lvl9pPr marL="4114800" lvl="8" indent="-292100">
              <a:spcBef>
                <a:spcPts val="800"/>
              </a:spcBef>
              <a:spcAft>
                <a:spcPts val="800"/>
              </a:spcAft>
              <a:buClr>
                <a:schemeClr val="lt1"/>
              </a:buClr>
              <a:buSzPts val="1000"/>
              <a:buChar char="■"/>
              <a:defRPr/>
            </a:lvl9pPr>
          </a:lstStyle>
          <a:p>
            <a:endParaRPr/>
          </a:p>
        </p:txBody>
      </p:sp>
      <p:sp>
        <p:nvSpPr>
          <p:cNvPr id="207" name="Google Shape;207;p27"/>
          <p:cNvSpPr>
            <a:spLocks noGrp="1"/>
          </p:cNvSpPr>
          <p:nvPr>
            <p:ph type="pic" idx="2"/>
          </p:nvPr>
        </p:nvSpPr>
        <p:spPr>
          <a:xfrm>
            <a:off x="4629600" y="2630549"/>
            <a:ext cx="4227300" cy="2038200"/>
          </a:xfrm>
          <a:prstGeom prst="roundRect">
            <a:avLst>
              <a:gd name="adj" fmla="val 9982"/>
            </a:avLst>
          </a:prstGeom>
          <a:noFill/>
          <a:ln>
            <a:noFill/>
          </a:ln>
        </p:spPr>
      </p:sp>
      <p:sp>
        <p:nvSpPr>
          <p:cNvPr id="208" name="Google Shape;208;p27"/>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09" name="Google Shape;209;p27"/>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10" name="Google Shape;210;p2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Various boxes">
  <p:cSld name="CUSTOM_6_1">
    <p:spTree>
      <p:nvGrpSpPr>
        <p:cNvPr id="1" name="Shape 211"/>
        <p:cNvGrpSpPr/>
        <p:nvPr/>
      </p:nvGrpSpPr>
      <p:grpSpPr>
        <a:xfrm>
          <a:off x="0" y="0"/>
          <a:ext cx="0" cy="0"/>
          <a:chOff x="0" y="0"/>
          <a:chExt cx="0" cy="0"/>
        </a:xfrm>
      </p:grpSpPr>
      <p:sp>
        <p:nvSpPr>
          <p:cNvPr id="212" name="Google Shape;212;p28"/>
          <p:cNvSpPr>
            <a:spLocks noGrp="1"/>
          </p:cNvSpPr>
          <p:nvPr>
            <p:ph type="pic" idx="2"/>
          </p:nvPr>
        </p:nvSpPr>
        <p:spPr>
          <a:xfrm>
            <a:off x="4630975" y="1365900"/>
            <a:ext cx="2055000" cy="3302700"/>
          </a:xfrm>
          <a:prstGeom prst="roundRect">
            <a:avLst>
              <a:gd name="adj" fmla="val 11973"/>
            </a:avLst>
          </a:prstGeom>
          <a:noFill/>
          <a:ln>
            <a:noFill/>
          </a:ln>
        </p:spPr>
      </p:sp>
      <p:sp>
        <p:nvSpPr>
          <p:cNvPr id="213" name="Google Shape;213;p28"/>
          <p:cNvSpPr txBox="1">
            <a:spLocks noGrp="1"/>
          </p:cNvSpPr>
          <p:nvPr>
            <p:ph type="body" idx="1"/>
          </p:nvPr>
        </p:nvSpPr>
        <p:spPr>
          <a:xfrm>
            <a:off x="417625" y="2720125"/>
            <a:ext cx="3754500" cy="486300"/>
          </a:xfrm>
          <a:prstGeom prst="rect">
            <a:avLst/>
          </a:prstGeom>
        </p:spPr>
        <p:txBody>
          <a:bodyPr spcFirstLastPara="1" wrap="square" lIns="0" tIns="0" rIns="0" bIns="0" anchor="b" anchorCtr="0">
            <a:noAutofit/>
          </a:bodyPr>
          <a:lstStyle>
            <a:lvl1pPr marL="457200" lvl="0" indent="-228600">
              <a:lnSpc>
                <a:spcPct val="115000"/>
              </a:lnSpc>
              <a:spcBef>
                <a:spcPts val="0"/>
              </a:spcBef>
              <a:spcAft>
                <a:spcPts val="0"/>
              </a:spcAft>
              <a:buNone/>
              <a:defRPr/>
            </a:lvl1pPr>
            <a:lvl2pPr marL="914400" lvl="1" indent="-228600">
              <a:lnSpc>
                <a:spcPct val="115000"/>
              </a:lnSpc>
              <a:spcBef>
                <a:spcPts val="0"/>
              </a:spcBef>
              <a:spcAft>
                <a:spcPts val="0"/>
              </a:spcAft>
              <a:buNone/>
              <a:defRPr/>
            </a:lvl2pPr>
            <a:lvl3pPr marL="1371600" lvl="2" indent="-228600">
              <a:lnSpc>
                <a:spcPct val="115000"/>
              </a:lnSpc>
              <a:spcBef>
                <a:spcPts val="0"/>
              </a:spcBef>
              <a:spcAft>
                <a:spcPts val="0"/>
              </a:spcAft>
              <a:buNone/>
              <a:defRPr/>
            </a:lvl3pPr>
            <a:lvl4pPr marL="1828800" lvl="3" indent="-228600">
              <a:lnSpc>
                <a:spcPct val="115000"/>
              </a:lnSpc>
              <a:spcBef>
                <a:spcPts val="0"/>
              </a:spcBef>
              <a:spcAft>
                <a:spcPts val="0"/>
              </a:spcAft>
              <a:buNone/>
              <a:defRPr/>
            </a:lvl4pPr>
            <a:lvl5pPr marL="2286000" lvl="4" indent="-228600">
              <a:lnSpc>
                <a:spcPct val="115000"/>
              </a:lnSpc>
              <a:spcBef>
                <a:spcPts val="0"/>
              </a:spcBef>
              <a:spcAft>
                <a:spcPts val="0"/>
              </a:spcAft>
              <a:buNone/>
              <a:defRPr/>
            </a:lvl5pPr>
            <a:lvl6pPr marL="2743200" lvl="5" indent="-228600">
              <a:lnSpc>
                <a:spcPct val="115000"/>
              </a:lnSpc>
              <a:spcBef>
                <a:spcPts val="0"/>
              </a:spcBef>
              <a:spcAft>
                <a:spcPts val="0"/>
              </a:spcAft>
              <a:buNone/>
              <a:defRPr/>
            </a:lvl6pPr>
            <a:lvl7pPr marL="3200400" lvl="6" indent="-228600">
              <a:lnSpc>
                <a:spcPct val="115000"/>
              </a:lnSpc>
              <a:spcBef>
                <a:spcPts val="0"/>
              </a:spcBef>
              <a:spcAft>
                <a:spcPts val="0"/>
              </a:spcAft>
              <a:buNone/>
              <a:defRPr/>
            </a:lvl7pPr>
            <a:lvl8pPr marL="3657600" lvl="7" indent="-228600">
              <a:lnSpc>
                <a:spcPct val="115000"/>
              </a:lnSpc>
              <a:spcBef>
                <a:spcPts val="0"/>
              </a:spcBef>
              <a:spcAft>
                <a:spcPts val="0"/>
              </a:spcAft>
              <a:buNone/>
              <a:defRPr/>
            </a:lvl8pPr>
            <a:lvl9pPr marL="4114800" lvl="8" indent="-228600">
              <a:lnSpc>
                <a:spcPct val="115000"/>
              </a:lnSpc>
              <a:spcBef>
                <a:spcPts val="0"/>
              </a:spcBef>
              <a:spcAft>
                <a:spcPts val="0"/>
              </a:spcAft>
              <a:buNone/>
              <a:defRPr/>
            </a:lvl9pPr>
          </a:lstStyle>
          <a:p>
            <a:endParaRPr/>
          </a:p>
        </p:txBody>
      </p:sp>
      <p:sp>
        <p:nvSpPr>
          <p:cNvPr id="214" name="Google Shape;214;p28"/>
          <p:cNvSpPr txBox="1">
            <a:spLocks noGrp="1"/>
          </p:cNvSpPr>
          <p:nvPr>
            <p:ph type="body" idx="3"/>
          </p:nvPr>
        </p:nvSpPr>
        <p:spPr>
          <a:xfrm>
            <a:off x="417625" y="3990775"/>
            <a:ext cx="1875600" cy="548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i="1"/>
            </a:lvl1pPr>
            <a:lvl2pPr marL="914400" lvl="1" indent="-228600">
              <a:spcBef>
                <a:spcPts val="0"/>
              </a:spcBef>
              <a:spcAft>
                <a:spcPts val="0"/>
              </a:spcAft>
              <a:buNone/>
              <a:defRPr i="1"/>
            </a:lvl2pPr>
            <a:lvl3pPr marL="1371600" lvl="2" indent="-228600">
              <a:spcBef>
                <a:spcPts val="0"/>
              </a:spcBef>
              <a:spcAft>
                <a:spcPts val="0"/>
              </a:spcAft>
              <a:buNone/>
              <a:defRPr i="1"/>
            </a:lvl3pPr>
            <a:lvl4pPr marL="1828800" lvl="3" indent="-228600">
              <a:spcBef>
                <a:spcPts val="0"/>
              </a:spcBef>
              <a:spcAft>
                <a:spcPts val="0"/>
              </a:spcAft>
              <a:buNone/>
              <a:defRPr i="1"/>
            </a:lvl4pPr>
            <a:lvl5pPr marL="2286000" lvl="4" indent="-228600">
              <a:spcBef>
                <a:spcPts val="0"/>
              </a:spcBef>
              <a:spcAft>
                <a:spcPts val="0"/>
              </a:spcAft>
              <a:buNone/>
              <a:defRPr i="1"/>
            </a:lvl5pPr>
            <a:lvl6pPr marL="2743200" lvl="5" indent="-228600">
              <a:spcBef>
                <a:spcPts val="0"/>
              </a:spcBef>
              <a:spcAft>
                <a:spcPts val="0"/>
              </a:spcAft>
              <a:buNone/>
              <a:defRPr i="1"/>
            </a:lvl6pPr>
            <a:lvl7pPr marL="3200400" lvl="6" indent="-228600">
              <a:spcBef>
                <a:spcPts val="0"/>
              </a:spcBef>
              <a:spcAft>
                <a:spcPts val="0"/>
              </a:spcAft>
              <a:buNone/>
              <a:defRPr i="1"/>
            </a:lvl7pPr>
            <a:lvl8pPr marL="3657600" lvl="7" indent="-228600">
              <a:spcBef>
                <a:spcPts val="0"/>
              </a:spcBef>
              <a:spcAft>
                <a:spcPts val="0"/>
              </a:spcAft>
              <a:buNone/>
              <a:defRPr i="1"/>
            </a:lvl8pPr>
            <a:lvl9pPr marL="4114800" lvl="8" indent="-228600">
              <a:spcBef>
                <a:spcPts val="0"/>
              </a:spcBef>
              <a:spcAft>
                <a:spcPts val="0"/>
              </a:spcAft>
              <a:buNone/>
              <a:defRPr i="1"/>
            </a:lvl9pPr>
          </a:lstStyle>
          <a:p>
            <a:endParaRPr/>
          </a:p>
        </p:txBody>
      </p:sp>
      <p:sp>
        <p:nvSpPr>
          <p:cNvPr id="215" name="Google Shape;215;p28"/>
          <p:cNvSpPr txBox="1">
            <a:spLocks noGrp="1"/>
          </p:cNvSpPr>
          <p:nvPr>
            <p:ph type="body" idx="4"/>
          </p:nvPr>
        </p:nvSpPr>
        <p:spPr>
          <a:xfrm>
            <a:off x="2457075" y="4311325"/>
            <a:ext cx="2053500" cy="354300"/>
          </a:xfrm>
          <a:prstGeom prst="rect">
            <a:avLst/>
          </a:prstGeom>
        </p:spPr>
        <p:txBody>
          <a:bodyPr spcFirstLastPara="1" wrap="square" lIns="182875" tIns="0" rIns="0" bIns="0" anchor="t" anchorCtr="0">
            <a:noAutofit/>
          </a:bodyPr>
          <a:lstStyle>
            <a:lvl1pPr marL="457200" lvl="0" indent="-228600">
              <a:lnSpc>
                <a:spcPct val="115000"/>
              </a:lnSpc>
              <a:spcBef>
                <a:spcPts val="0"/>
              </a:spcBef>
              <a:spcAft>
                <a:spcPts val="0"/>
              </a:spcAft>
              <a:buNone/>
              <a:defRPr/>
            </a:lvl1pPr>
            <a:lvl2pPr marL="914400" lvl="1" indent="-228600">
              <a:lnSpc>
                <a:spcPct val="115000"/>
              </a:lnSpc>
              <a:spcBef>
                <a:spcPts val="0"/>
              </a:spcBef>
              <a:spcAft>
                <a:spcPts val="0"/>
              </a:spcAft>
              <a:buNone/>
              <a:defRPr/>
            </a:lvl2pPr>
            <a:lvl3pPr marL="1371600" lvl="2" indent="-228600">
              <a:lnSpc>
                <a:spcPct val="115000"/>
              </a:lnSpc>
              <a:spcBef>
                <a:spcPts val="0"/>
              </a:spcBef>
              <a:spcAft>
                <a:spcPts val="0"/>
              </a:spcAft>
              <a:buNone/>
              <a:defRPr/>
            </a:lvl3pPr>
            <a:lvl4pPr marL="1828800" lvl="3" indent="-228600">
              <a:lnSpc>
                <a:spcPct val="115000"/>
              </a:lnSpc>
              <a:spcBef>
                <a:spcPts val="0"/>
              </a:spcBef>
              <a:spcAft>
                <a:spcPts val="0"/>
              </a:spcAft>
              <a:buNone/>
              <a:defRPr/>
            </a:lvl4pPr>
            <a:lvl5pPr marL="2286000" lvl="4" indent="-228600">
              <a:lnSpc>
                <a:spcPct val="115000"/>
              </a:lnSpc>
              <a:spcBef>
                <a:spcPts val="0"/>
              </a:spcBef>
              <a:spcAft>
                <a:spcPts val="0"/>
              </a:spcAft>
              <a:buNone/>
              <a:defRPr/>
            </a:lvl5pPr>
            <a:lvl6pPr marL="2743200" lvl="5" indent="-228600">
              <a:lnSpc>
                <a:spcPct val="115000"/>
              </a:lnSpc>
              <a:spcBef>
                <a:spcPts val="0"/>
              </a:spcBef>
              <a:spcAft>
                <a:spcPts val="0"/>
              </a:spcAft>
              <a:buNone/>
              <a:defRPr/>
            </a:lvl6pPr>
            <a:lvl7pPr marL="3200400" lvl="6" indent="-228600">
              <a:lnSpc>
                <a:spcPct val="115000"/>
              </a:lnSpc>
              <a:spcBef>
                <a:spcPts val="0"/>
              </a:spcBef>
              <a:spcAft>
                <a:spcPts val="0"/>
              </a:spcAft>
              <a:buNone/>
              <a:defRPr/>
            </a:lvl7pPr>
            <a:lvl8pPr marL="3657600" lvl="7" indent="-228600">
              <a:lnSpc>
                <a:spcPct val="115000"/>
              </a:lnSpc>
              <a:spcBef>
                <a:spcPts val="0"/>
              </a:spcBef>
              <a:spcAft>
                <a:spcPts val="0"/>
              </a:spcAft>
              <a:buNone/>
              <a:defRPr/>
            </a:lvl8pPr>
            <a:lvl9pPr marL="4114800" lvl="8" indent="-228600">
              <a:lnSpc>
                <a:spcPct val="115000"/>
              </a:lnSpc>
              <a:spcBef>
                <a:spcPts val="0"/>
              </a:spcBef>
              <a:spcAft>
                <a:spcPts val="0"/>
              </a:spcAft>
              <a:buNone/>
              <a:defRPr/>
            </a:lvl9pPr>
          </a:lstStyle>
          <a:p>
            <a:endParaRPr/>
          </a:p>
        </p:txBody>
      </p:sp>
      <p:sp>
        <p:nvSpPr>
          <p:cNvPr id="216" name="Google Shape;216;p28"/>
          <p:cNvSpPr txBox="1">
            <a:spLocks noGrp="1"/>
          </p:cNvSpPr>
          <p:nvPr>
            <p:ph type="body" idx="5"/>
          </p:nvPr>
        </p:nvSpPr>
        <p:spPr>
          <a:xfrm>
            <a:off x="6801300" y="2498700"/>
            <a:ext cx="2055000" cy="1204500"/>
          </a:xfrm>
          <a:prstGeom prst="rect">
            <a:avLst/>
          </a:prstGeom>
        </p:spPr>
        <p:txBody>
          <a:bodyPr spcFirstLastPara="1" wrap="square" lIns="182875" tIns="0" rIns="182875" bIns="0" anchor="t"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217" name="Google Shape;217;p28"/>
          <p:cNvSpPr txBox="1">
            <a:spLocks noGrp="1"/>
          </p:cNvSpPr>
          <p:nvPr>
            <p:ph type="title"/>
          </p:nvPr>
        </p:nvSpPr>
        <p:spPr>
          <a:xfrm>
            <a:off x="288350" y="1365975"/>
            <a:ext cx="4227300" cy="1156500"/>
          </a:xfrm>
          <a:prstGeom prst="rect">
            <a:avLst/>
          </a:prstGeom>
        </p:spPr>
        <p:txBody>
          <a:bodyPr spcFirstLastPara="1" wrap="square" lIns="182875" tIns="182875" rIns="182875" bIns="0" anchor="t" anchorCtr="0">
            <a:spAutoFit/>
          </a:bodyPr>
          <a:lstStyle>
            <a:lvl1pPr lvl="0">
              <a:lnSpc>
                <a:spcPct val="85000"/>
              </a:lnSpc>
              <a:spcBef>
                <a:spcPts val="0"/>
              </a:spcBef>
              <a:spcAft>
                <a:spcPts val="0"/>
              </a:spcAft>
              <a:buNone/>
              <a:defRPr sz="36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218" name="Google Shape;218;p28"/>
          <p:cNvSpPr txBox="1">
            <a:spLocks noGrp="1"/>
          </p:cNvSpPr>
          <p:nvPr>
            <p:ph type="subTitle" idx="6"/>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19" name="Google Shape;219;p28"/>
          <p:cNvSpPr txBox="1">
            <a:spLocks noGrp="1"/>
          </p:cNvSpPr>
          <p:nvPr>
            <p:ph type="subTitle" idx="7"/>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0" name="Google Shape;220;p28"/>
          <p:cNvSpPr txBox="1">
            <a:spLocks noGrp="1"/>
          </p:cNvSpPr>
          <p:nvPr>
            <p:ph type="subTitle" idx="8"/>
          </p:nvPr>
        </p:nvSpPr>
        <p:spPr>
          <a:xfrm>
            <a:off x="2454063" y="3535641"/>
            <a:ext cx="2051400" cy="422700"/>
          </a:xfrm>
          <a:prstGeom prst="rect">
            <a:avLst/>
          </a:prstGeom>
        </p:spPr>
        <p:txBody>
          <a:bodyPr spcFirstLastPara="1" wrap="square" lIns="182875" tIns="182875" rIns="91425" bIns="91425" anchor="t" anchorCtr="0">
            <a:noAutofit/>
          </a:bodyPr>
          <a:lstStyle>
            <a:lvl1pPr lvl="0">
              <a:spcBef>
                <a:spcPts val="0"/>
              </a:spcBef>
              <a:spcAft>
                <a:spcPts val="0"/>
              </a:spcAft>
              <a:buSzPts val="2400"/>
              <a:buFont typeface="Instrument Sans SemiBold"/>
              <a:buNone/>
              <a:defRPr sz="2400">
                <a:latin typeface="Instrument Sans SemiBold"/>
                <a:ea typeface="Instrument Sans SemiBold"/>
                <a:cs typeface="Instrument Sans SemiBold"/>
                <a:sym typeface="Instrument Sans SemiBold"/>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221" name="Google Shape;221;p28"/>
          <p:cNvSpPr txBox="1">
            <a:spLocks noGrp="1"/>
          </p:cNvSpPr>
          <p:nvPr>
            <p:ph type="subTitle" idx="9"/>
          </p:nvPr>
        </p:nvSpPr>
        <p:spPr>
          <a:xfrm>
            <a:off x="6801300" y="1957926"/>
            <a:ext cx="2051400" cy="452700"/>
          </a:xfrm>
          <a:prstGeom prst="rect">
            <a:avLst/>
          </a:prstGeom>
        </p:spPr>
        <p:txBody>
          <a:bodyPr spcFirstLastPara="1" wrap="square" lIns="182875" tIns="182875" rIns="18287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222" name="Google Shape;222;p2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extLst>
    <p:ext uri="{DCECCB84-F9BA-43D5-87BE-67443E8EF086}">
      <p15:sldGuideLst xmlns:p15="http://schemas.microsoft.com/office/powerpoint/2012/main">
        <p15:guide id="1" orient="horz" pos="1589">
          <p15:clr>
            <a:srgbClr val="E46962"/>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hree big ideas ALT 3">
  <p:cSld name="BLANK_1_1_1_1_1_1_1_1_1_1_1_1_1_1_3_1_1">
    <p:spTree>
      <p:nvGrpSpPr>
        <p:cNvPr id="1" name="Shape 223"/>
        <p:cNvGrpSpPr/>
        <p:nvPr/>
      </p:nvGrpSpPr>
      <p:grpSpPr>
        <a:xfrm>
          <a:off x="0" y="0"/>
          <a:ext cx="0" cy="0"/>
          <a:chOff x="0" y="0"/>
          <a:chExt cx="0" cy="0"/>
        </a:xfrm>
      </p:grpSpPr>
      <p:sp>
        <p:nvSpPr>
          <p:cNvPr id="224" name="Google Shape;224;p29"/>
          <p:cNvSpPr>
            <a:spLocks noGrp="1"/>
          </p:cNvSpPr>
          <p:nvPr>
            <p:ph type="pic" idx="2"/>
          </p:nvPr>
        </p:nvSpPr>
        <p:spPr>
          <a:xfrm>
            <a:off x="6802025" y="1372800"/>
            <a:ext cx="2058600" cy="3296700"/>
          </a:xfrm>
          <a:prstGeom prst="roundRect">
            <a:avLst>
              <a:gd name="adj" fmla="val 11530"/>
            </a:avLst>
          </a:prstGeom>
          <a:noFill/>
          <a:ln>
            <a:noFill/>
          </a:ln>
        </p:spPr>
      </p:sp>
      <p:sp>
        <p:nvSpPr>
          <p:cNvPr id="225" name="Google Shape;225;p29"/>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6" name="Google Shape;226;p29"/>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7" name="Google Shape;227;p2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28" name="Google Shape;228;p29"/>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29" name="Google Shape;229;p29"/>
          <p:cNvSpPr txBox="1">
            <a:spLocks noGrp="1"/>
          </p:cNvSpPr>
          <p:nvPr>
            <p:ph type="body" idx="4"/>
          </p:nvPr>
        </p:nvSpPr>
        <p:spPr>
          <a:xfrm>
            <a:off x="284700" y="2792774"/>
            <a:ext cx="2053500" cy="15699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0"/>
              </a:spcBef>
              <a:spcAft>
                <a:spcPts val="0"/>
              </a:spcAft>
              <a:buSzPts val="1000"/>
              <a:buFont typeface="Instrument Sans"/>
              <a:buChar char="○"/>
              <a:defRPr/>
            </a:lvl2pPr>
            <a:lvl3pPr marL="1371600" lvl="2" indent="-292100">
              <a:spcBef>
                <a:spcPts val="0"/>
              </a:spcBef>
              <a:spcAft>
                <a:spcPts val="0"/>
              </a:spcAft>
              <a:buSzPts val="1000"/>
              <a:buFont typeface="Instrument Sans"/>
              <a:buChar char="■"/>
              <a:defRPr/>
            </a:lvl3pPr>
            <a:lvl4pPr marL="1828800" lvl="3" indent="-292100">
              <a:spcBef>
                <a:spcPts val="0"/>
              </a:spcBef>
              <a:spcAft>
                <a:spcPts val="0"/>
              </a:spcAft>
              <a:buSzPts val="1000"/>
              <a:buFont typeface="Instrument Sans"/>
              <a:buChar char="●"/>
              <a:defRPr/>
            </a:lvl4pPr>
            <a:lvl5pPr marL="2286000" lvl="4" indent="-292100">
              <a:spcBef>
                <a:spcPts val="0"/>
              </a:spcBef>
              <a:spcAft>
                <a:spcPts val="0"/>
              </a:spcAft>
              <a:buSzPts val="1000"/>
              <a:buFont typeface="Instrument Sans"/>
              <a:buChar char="○"/>
              <a:defRPr/>
            </a:lvl5pPr>
            <a:lvl6pPr marL="2743200" lvl="5" indent="-292100">
              <a:spcBef>
                <a:spcPts val="0"/>
              </a:spcBef>
              <a:spcAft>
                <a:spcPts val="0"/>
              </a:spcAft>
              <a:buSzPts val="1000"/>
              <a:buFont typeface="Instrument Sans"/>
              <a:buChar char="■"/>
              <a:defRPr/>
            </a:lvl6pPr>
            <a:lvl7pPr marL="3200400" lvl="6" indent="-292100">
              <a:spcBef>
                <a:spcPts val="0"/>
              </a:spcBef>
              <a:spcAft>
                <a:spcPts val="0"/>
              </a:spcAft>
              <a:buSzPts val="1000"/>
              <a:buFont typeface="Instrument Sans"/>
              <a:buChar char="●"/>
              <a:defRPr/>
            </a:lvl7pPr>
            <a:lvl8pPr marL="3657600" lvl="7" indent="-292100">
              <a:spcBef>
                <a:spcPts val="0"/>
              </a:spcBef>
              <a:spcAft>
                <a:spcPts val="0"/>
              </a:spcAft>
              <a:buSzPts val="1000"/>
              <a:buFont typeface="Instrument Sans"/>
              <a:buChar char="○"/>
              <a:defRPr/>
            </a:lvl8pPr>
            <a:lvl9pPr marL="4114800" lvl="8" indent="-292100">
              <a:spcBef>
                <a:spcPts val="0"/>
              </a:spcBef>
              <a:spcAft>
                <a:spcPts val="0"/>
              </a:spcAft>
              <a:buSzPts val="1000"/>
              <a:buFont typeface="Instrument Sans"/>
              <a:buChar char="■"/>
              <a:defRPr/>
            </a:lvl9pPr>
          </a:lstStyle>
          <a:p>
            <a:endParaRPr/>
          </a:p>
        </p:txBody>
      </p:sp>
      <p:sp>
        <p:nvSpPr>
          <p:cNvPr id="230" name="Google Shape;230;p29"/>
          <p:cNvSpPr txBox="1">
            <a:spLocks noGrp="1"/>
          </p:cNvSpPr>
          <p:nvPr>
            <p:ph type="title" idx="5"/>
          </p:nvPr>
        </p:nvSpPr>
        <p:spPr>
          <a:xfrm>
            <a:off x="284700"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1" name="Google Shape;231;p29"/>
          <p:cNvSpPr txBox="1">
            <a:spLocks noGrp="1"/>
          </p:cNvSpPr>
          <p:nvPr>
            <p:ph type="title" idx="6"/>
          </p:nvPr>
        </p:nvSpPr>
        <p:spPr>
          <a:xfrm>
            <a:off x="284700"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2" name="Google Shape;232;p29"/>
          <p:cNvSpPr txBox="1">
            <a:spLocks noGrp="1"/>
          </p:cNvSpPr>
          <p:nvPr>
            <p:ph type="body" idx="7"/>
          </p:nvPr>
        </p:nvSpPr>
        <p:spPr>
          <a:xfrm>
            <a:off x="2457088" y="2792774"/>
            <a:ext cx="2053500" cy="15699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233" name="Google Shape;233;p29"/>
          <p:cNvSpPr txBox="1">
            <a:spLocks noGrp="1"/>
          </p:cNvSpPr>
          <p:nvPr>
            <p:ph type="title" idx="8"/>
          </p:nvPr>
        </p:nvSpPr>
        <p:spPr>
          <a:xfrm>
            <a:off x="2457088"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4" name="Google Shape;234;p29"/>
          <p:cNvSpPr txBox="1">
            <a:spLocks noGrp="1"/>
          </p:cNvSpPr>
          <p:nvPr>
            <p:ph type="title" idx="9"/>
          </p:nvPr>
        </p:nvSpPr>
        <p:spPr>
          <a:xfrm>
            <a:off x="2457088"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5" name="Google Shape;235;p29"/>
          <p:cNvSpPr txBox="1">
            <a:spLocks noGrp="1"/>
          </p:cNvSpPr>
          <p:nvPr>
            <p:ph type="body" idx="13"/>
          </p:nvPr>
        </p:nvSpPr>
        <p:spPr>
          <a:xfrm>
            <a:off x="4629475" y="2792774"/>
            <a:ext cx="2053500" cy="15699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236" name="Google Shape;236;p29"/>
          <p:cNvSpPr txBox="1">
            <a:spLocks noGrp="1"/>
          </p:cNvSpPr>
          <p:nvPr>
            <p:ph type="title" idx="14"/>
          </p:nvPr>
        </p:nvSpPr>
        <p:spPr>
          <a:xfrm>
            <a:off x="4629475"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7" name="Google Shape;237;p29"/>
          <p:cNvSpPr txBox="1">
            <a:spLocks noGrp="1"/>
          </p:cNvSpPr>
          <p:nvPr>
            <p:ph type="title" idx="15"/>
          </p:nvPr>
        </p:nvSpPr>
        <p:spPr>
          <a:xfrm>
            <a:off x="4629475"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hart 1">
  <p:cSld name="BLANK_1_1_1_1_2_2_3">
    <p:bg>
      <p:bgPr>
        <a:solidFill>
          <a:schemeClr val="lt2"/>
        </a:solidFill>
        <a:effectLst/>
      </p:bgPr>
    </p:bg>
    <p:spTree>
      <p:nvGrpSpPr>
        <p:cNvPr id="1" name="Shape 238"/>
        <p:cNvGrpSpPr/>
        <p:nvPr/>
      </p:nvGrpSpPr>
      <p:grpSpPr>
        <a:xfrm>
          <a:off x="0" y="0"/>
          <a:ext cx="0" cy="0"/>
          <a:chOff x="0" y="0"/>
          <a:chExt cx="0" cy="0"/>
        </a:xfrm>
      </p:grpSpPr>
      <p:sp>
        <p:nvSpPr>
          <p:cNvPr id="239" name="Google Shape;239;p30"/>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40" name="Google Shape;240;p30"/>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41" name="Google Shape;241;p3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42" name="Google Shape;242;p30"/>
          <p:cNvSpPr txBox="1">
            <a:spLocks noGrp="1"/>
          </p:cNvSpPr>
          <p:nvPr>
            <p:ph type="subTitle" idx="3"/>
          </p:nvPr>
        </p:nvSpPr>
        <p:spPr>
          <a:xfrm>
            <a:off x="385925"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3" name="Google Shape;243;p30"/>
          <p:cNvSpPr txBox="1">
            <a:spLocks noGrp="1"/>
          </p:cNvSpPr>
          <p:nvPr>
            <p:ph type="subTitle" idx="4"/>
          </p:nvPr>
        </p:nvSpPr>
        <p:spPr>
          <a:xfrm>
            <a:off x="2650250"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4" name="Google Shape;244;p30"/>
          <p:cNvSpPr txBox="1">
            <a:spLocks noGrp="1"/>
          </p:cNvSpPr>
          <p:nvPr>
            <p:ph type="subTitle" idx="5"/>
          </p:nvPr>
        </p:nvSpPr>
        <p:spPr>
          <a:xfrm>
            <a:off x="4721750"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5" name="Google Shape;245;p30"/>
          <p:cNvSpPr txBox="1">
            <a:spLocks noGrp="1"/>
          </p:cNvSpPr>
          <p:nvPr>
            <p:ph type="subTitle" idx="6"/>
          </p:nvPr>
        </p:nvSpPr>
        <p:spPr>
          <a:xfrm>
            <a:off x="6986075"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6" name="Google Shape;246;p30"/>
          <p:cNvSpPr txBox="1">
            <a:spLocks noGrp="1"/>
          </p:cNvSpPr>
          <p:nvPr>
            <p:ph type="body" idx="7"/>
          </p:nvPr>
        </p:nvSpPr>
        <p:spPr>
          <a:xfrm>
            <a:off x="284700" y="4170025"/>
            <a:ext cx="2772600" cy="695400"/>
          </a:xfrm>
          <a:prstGeom prst="rect">
            <a:avLst/>
          </a:prstGeom>
        </p:spPr>
        <p:txBody>
          <a:bodyPr spcFirstLastPara="1" wrap="square" lIns="0" tIns="0" rIns="91425" bIns="0" anchor="t" anchorCtr="0">
            <a:noAutofit/>
          </a:bodyPr>
          <a:lstStyle>
            <a:lvl1pPr marL="457200" lvl="0" indent="-279400">
              <a:spcBef>
                <a:spcPts val="0"/>
              </a:spcBef>
              <a:spcAft>
                <a:spcPts val="0"/>
              </a:spcAft>
              <a:buClr>
                <a:schemeClr val="lt1"/>
              </a:buClr>
              <a:buSzPts val="800"/>
              <a:buChar char="●"/>
              <a:defRPr sz="800"/>
            </a:lvl1pPr>
            <a:lvl2pPr marL="914400" lvl="1" indent="-279400">
              <a:spcBef>
                <a:spcPts val="0"/>
              </a:spcBef>
              <a:spcAft>
                <a:spcPts val="0"/>
              </a:spcAft>
              <a:buClr>
                <a:schemeClr val="lt1"/>
              </a:buClr>
              <a:buSzPts val="800"/>
              <a:buChar char="○"/>
              <a:defRPr sz="800"/>
            </a:lvl2pPr>
            <a:lvl3pPr marL="1371600" lvl="2" indent="-279400">
              <a:spcBef>
                <a:spcPts val="0"/>
              </a:spcBef>
              <a:spcAft>
                <a:spcPts val="0"/>
              </a:spcAft>
              <a:buClr>
                <a:schemeClr val="lt1"/>
              </a:buClr>
              <a:buSzPts val="800"/>
              <a:buChar char="■"/>
              <a:defRPr sz="800"/>
            </a:lvl3pPr>
            <a:lvl4pPr marL="1828800" lvl="3" indent="-279400">
              <a:spcBef>
                <a:spcPts val="0"/>
              </a:spcBef>
              <a:spcAft>
                <a:spcPts val="0"/>
              </a:spcAft>
              <a:buClr>
                <a:schemeClr val="lt1"/>
              </a:buClr>
              <a:buSzPts val="800"/>
              <a:buChar char="●"/>
              <a:defRPr sz="800"/>
            </a:lvl4pPr>
            <a:lvl5pPr marL="2286000" lvl="4" indent="-279400">
              <a:spcBef>
                <a:spcPts val="0"/>
              </a:spcBef>
              <a:spcAft>
                <a:spcPts val="0"/>
              </a:spcAft>
              <a:buClr>
                <a:schemeClr val="lt1"/>
              </a:buClr>
              <a:buSzPts val="800"/>
              <a:buChar char="○"/>
              <a:defRPr sz="800"/>
            </a:lvl5pPr>
            <a:lvl6pPr marL="2743200" lvl="5" indent="-279400">
              <a:spcBef>
                <a:spcPts val="0"/>
              </a:spcBef>
              <a:spcAft>
                <a:spcPts val="0"/>
              </a:spcAft>
              <a:buClr>
                <a:schemeClr val="lt1"/>
              </a:buClr>
              <a:buSzPts val="800"/>
              <a:buChar char="■"/>
              <a:defRPr sz="800"/>
            </a:lvl6pPr>
            <a:lvl7pPr marL="3200400" lvl="6" indent="-279400">
              <a:spcBef>
                <a:spcPts val="0"/>
              </a:spcBef>
              <a:spcAft>
                <a:spcPts val="0"/>
              </a:spcAft>
              <a:buClr>
                <a:schemeClr val="lt1"/>
              </a:buClr>
              <a:buSzPts val="800"/>
              <a:buChar char="●"/>
              <a:defRPr sz="800"/>
            </a:lvl7pPr>
            <a:lvl8pPr marL="3657600" lvl="7" indent="-279400">
              <a:spcBef>
                <a:spcPts val="0"/>
              </a:spcBef>
              <a:spcAft>
                <a:spcPts val="0"/>
              </a:spcAft>
              <a:buClr>
                <a:schemeClr val="lt1"/>
              </a:buClr>
              <a:buSzPts val="800"/>
              <a:buChar char="○"/>
              <a:defRPr sz="800"/>
            </a:lvl8pPr>
            <a:lvl9pPr marL="4114800" lvl="8" indent="-279400">
              <a:spcBef>
                <a:spcPts val="0"/>
              </a:spcBef>
              <a:spcAft>
                <a:spcPts val="0"/>
              </a:spcAft>
              <a:buClr>
                <a:schemeClr val="lt1"/>
              </a:buClr>
              <a:buSzPts val="800"/>
              <a:buChar char="■"/>
              <a:defRPr sz="800"/>
            </a:lvl9pPr>
          </a:lstStyle>
          <a:p>
            <a:endParaRPr/>
          </a:p>
        </p:txBody>
      </p:sp>
      <p:sp>
        <p:nvSpPr>
          <p:cNvPr id="247" name="Google Shape;247;p30"/>
          <p:cNvSpPr txBox="1">
            <a:spLocks noGrp="1"/>
          </p:cNvSpPr>
          <p:nvPr>
            <p:ph type="subTitle" idx="8"/>
          </p:nvPr>
        </p:nvSpPr>
        <p:spPr>
          <a:xfrm>
            <a:off x="284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8" name="Google Shape;248;p30"/>
          <p:cNvSpPr txBox="1">
            <a:spLocks noGrp="1"/>
          </p:cNvSpPr>
          <p:nvPr>
            <p:ph type="subTitle" idx="9"/>
          </p:nvPr>
        </p:nvSpPr>
        <p:spPr>
          <a:xfrm>
            <a:off x="284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9" name="Google Shape;249;p30"/>
          <p:cNvSpPr txBox="1">
            <a:spLocks noGrp="1"/>
          </p:cNvSpPr>
          <p:nvPr>
            <p:ph type="body" idx="13"/>
          </p:nvPr>
        </p:nvSpPr>
        <p:spPr>
          <a:xfrm>
            <a:off x="3185700" y="41700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50" name="Google Shape;250;p30"/>
          <p:cNvSpPr txBox="1">
            <a:spLocks noGrp="1"/>
          </p:cNvSpPr>
          <p:nvPr>
            <p:ph type="subTitle" idx="14"/>
          </p:nvPr>
        </p:nvSpPr>
        <p:spPr>
          <a:xfrm>
            <a:off x="3185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1" name="Google Shape;251;p30"/>
          <p:cNvSpPr txBox="1">
            <a:spLocks noGrp="1"/>
          </p:cNvSpPr>
          <p:nvPr>
            <p:ph type="subTitle" idx="15"/>
          </p:nvPr>
        </p:nvSpPr>
        <p:spPr>
          <a:xfrm>
            <a:off x="3185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2" name="Google Shape;252;p30"/>
          <p:cNvSpPr txBox="1">
            <a:spLocks noGrp="1"/>
          </p:cNvSpPr>
          <p:nvPr>
            <p:ph type="body" idx="16"/>
          </p:nvPr>
        </p:nvSpPr>
        <p:spPr>
          <a:xfrm>
            <a:off x="6086700" y="41700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53" name="Google Shape;253;p30"/>
          <p:cNvSpPr txBox="1">
            <a:spLocks noGrp="1"/>
          </p:cNvSpPr>
          <p:nvPr>
            <p:ph type="subTitle" idx="17"/>
          </p:nvPr>
        </p:nvSpPr>
        <p:spPr>
          <a:xfrm>
            <a:off x="6086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4" name="Google Shape;254;p30"/>
          <p:cNvSpPr txBox="1">
            <a:spLocks noGrp="1"/>
          </p:cNvSpPr>
          <p:nvPr>
            <p:ph type="subTitle" idx="18"/>
          </p:nvPr>
        </p:nvSpPr>
        <p:spPr>
          <a:xfrm>
            <a:off x="6086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5" name="Google Shape;255;p30"/>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hart 2">
  <p:cSld name="BLANK_1_1_1_1_2_2_3_1">
    <p:bg>
      <p:bgPr>
        <a:solidFill>
          <a:schemeClr val="lt2"/>
        </a:solidFill>
        <a:effectLst/>
      </p:bgPr>
    </p:bg>
    <p:spTree>
      <p:nvGrpSpPr>
        <p:cNvPr id="1" name="Shape 256"/>
        <p:cNvGrpSpPr/>
        <p:nvPr/>
      </p:nvGrpSpPr>
      <p:grpSpPr>
        <a:xfrm>
          <a:off x="0" y="0"/>
          <a:ext cx="0" cy="0"/>
          <a:chOff x="0" y="0"/>
          <a:chExt cx="0" cy="0"/>
        </a:xfrm>
      </p:grpSpPr>
      <p:sp>
        <p:nvSpPr>
          <p:cNvPr id="257" name="Google Shape;257;p31"/>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58" name="Google Shape;258;p31"/>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59" name="Google Shape;259;p3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60" name="Google Shape;260;p31"/>
          <p:cNvSpPr txBox="1">
            <a:spLocks noGrp="1"/>
          </p:cNvSpPr>
          <p:nvPr>
            <p:ph type="body" idx="3"/>
          </p:nvPr>
        </p:nvSpPr>
        <p:spPr>
          <a:xfrm>
            <a:off x="284700" y="3703925"/>
            <a:ext cx="2772600" cy="695400"/>
          </a:xfrm>
          <a:prstGeom prst="rect">
            <a:avLst/>
          </a:prstGeom>
        </p:spPr>
        <p:txBody>
          <a:bodyPr spcFirstLastPara="1" wrap="square" lIns="0" tIns="0" rIns="91425" bIns="0" anchor="t" anchorCtr="0">
            <a:noAutofit/>
          </a:bodyPr>
          <a:lstStyle>
            <a:lvl1pPr marL="457200" lvl="0" indent="-279400">
              <a:spcBef>
                <a:spcPts val="0"/>
              </a:spcBef>
              <a:spcAft>
                <a:spcPts val="0"/>
              </a:spcAft>
              <a:buClr>
                <a:schemeClr val="lt1"/>
              </a:buClr>
              <a:buSzPts val="800"/>
              <a:buFont typeface="Instrument Sans"/>
              <a:buChar char="●"/>
              <a:defRPr sz="800"/>
            </a:lvl1pPr>
            <a:lvl2pPr marL="914400" lvl="1" indent="-279400">
              <a:spcBef>
                <a:spcPts val="0"/>
              </a:spcBef>
              <a:spcAft>
                <a:spcPts val="0"/>
              </a:spcAft>
              <a:buClr>
                <a:schemeClr val="lt1"/>
              </a:buClr>
              <a:buSzPts val="800"/>
              <a:buFont typeface="Instrument Sans"/>
              <a:buChar char="○"/>
              <a:defRPr sz="800"/>
            </a:lvl2pPr>
            <a:lvl3pPr marL="1371600" lvl="2" indent="-279400">
              <a:spcBef>
                <a:spcPts val="0"/>
              </a:spcBef>
              <a:spcAft>
                <a:spcPts val="0"/>
              </a:spcAft>
              <a:buClr>
                <a:schemeClr val="lt1"/>
              </a:buClr>
              <a:buSzPts val="800"/>
              <a:buFont typeface="Instrument Sans"/>
              <a:buChar char="■"/>
              <a:defRPr sz="800"/>
            </a:lvl3pPr>
            <a:lvl4pPr marL="1828800" lvl="3" indent="-279400">
              <a:spcBef>
                <a:spcPts val="0"/>
              </a:spcBef>
              <a:spcAft>
                <a:spcPts val="0"/>
              </a:spcAft>
              <a:buClr>
                <a:schemeClr val="lt1"/>
              </a:buClr>
              <a:buSzPts val="800"/>
              <a:buFont typeface="Instrument Sans"/>
              <a:buChar char="●"/>
              <a:defRPr sz="800"/>
            </a:lvl4pPr>
            <a:lvl5pPr marL="2286000" lvl="4" indent="-279400">
              <a:spcBef>
                <a:spcPts val="0"/>
              </a:spcBef>
              <a:spcAft>
                <a:spcPts val="0"/>
              </a:spcAft>
              <a:buClr>
                <a:schemeClr val="lt1"/>
              </a:buClr>
              <a:buSzPts val="800"/>
              <a:buFont typeface="Instrument Sans"/>
              <a:buChar char="○"/>
              <a:defRPr sz="800"/>
            </a:lvl5pPr>
            <a:lvl6pPr marL="2743200" lvl="5" indent="-279400">
              <a:spcBef>
                <a:spcPts val="0"/>
              </a:spcBef>
              <a:spcAft>
                <a:spcPts val="0"/>
              </a:spcAft>
              <a:buClr>
                <a:schemeClr val="lt1"/>
              </a:buClr>
              <a:buSzPts val="800"/>
              <a:buFont typeface="Instrument Sans"/>
              <a:buChar char="■"/>
              <a:defRPr sz="800"/>
            </a:lvl6pPr>
            <a:lvl7pPr marL="3200400" lvl="6" indent="-279400">
              <a:spcBef>
                <a:spcPts val="0"/>
              </a:spcBef>
              <a:spcAft>
                <a:spcPts val="0"/>
              </a:spcAft>
              <a:buClr>
                <a:schemeClr val="lt1"/>
              </a:buClr>
              <a:buSzPts val="800"/>
              <a:buFont typeface="Instrument Sans"/>
              <a:buChar char="●"/>
              <a:defRPr sz="800"/>
            </a:lvl7pPr>
            <a:lvl8pPr marL="3657600" lvl="7" indent="-279400">
              <a:spcBef>
                <a:spcPts val="0"/>
              </a:spcBef>
              <a:spcAft>
                <a:spcPts val="0"/>
              </a:spcAft>
              <a:buClr>
                <a:schemeClr val="lt1"/>
              </a:buClr>
              <a:buSzPts val="800"/>
              <a:buFont typeface="Instrument Sans"/>
              <a:buChar char="○"/>
              <a:defRPr sz="800"/>
            </a:lvl8pPr>
            <a:lvl9pPr marL="4114800" lvl="8" indent="-279400">
              <a:spcBef>
                <a:spcPts val="0"/>
              </a:spcBef>
              <a:spcAft>
                <a:spcPts val="0"/>
              </a:spcAft>
              <a:buClr>
                <a:schemeClr val="lt1"/>
              </a:buClr>
              <a:buSzPts val="800"/>
              <a:buFont typeface="Instrument Sans"/>
              <a:buChar char="■"/>
              <a:defRPr sz="800"/>
            </a:lvl9pPr>
          </a:lstStyle>
          <a:p>
            <a:endParaRPr/>
          </a:p>
        </p:txBody>
      </p:sp>
      <p:sp>
        <p:nvSpPr>
          <p:cNvPr id="261" name="Google Shape;261;p31"/>
          <p:cNvSpPr txBox="1">
            <a:spLocks noGrp="1"/>
          </p:cNvSpPr>
          <p:nvPr>
            <p:ph type="subTitle" idx="4"/>
          </p:nvPr>
        </p:nvSpPr>
        <p:spPr>
          <a:xfrm>
            <a:off x="284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2" name="Google Shape;262;p31"/>
          <p:cNvSpPr txBox="1">
            <a:spLocks noGrp="1"/>
          </p:cNvSpPr>
          <p:nvPr>
            <p:ph type="subTitle" idx="5"/>
          </p:nvPr>
        </p:nvSpPr>
        <p:spPr>
          <a:xfrm>
            <a:off x="284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3" name="Google Shape;263;p31"/>
          <p:cNvSpPr txBox="1">
            <a:spLocks noGrp="1"/>
          </p:cNvSpPr>
          <p:nvPr>
            <p:ph type="body" idx="6"/>
          </p:nvPr>
        </p:nvSpPr>
        <p:spPr>
          <a:xfrm>
            <a:off x="3185700" y="37039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64" name="Google Shape;264;p31"/>
          <p:cNvSpPr txBox="1">
            <a:spLocks noGrp="1"/>
          </p:cNvSpPr>
          <p:nvPr>
            <p:ph type="subTitle" idx="7"/>
          </p:nvPr>
        </p:nvSpPr>
        <p:spPr>
          <a:xfrm>
            <a:off x="3185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5" name="Google Shape;265;p31"/>
          <p:cNvSpPr txBox="1">
            <a:spLocks noGrp="1"/>
          </p:cNvSpPr>
          <p:nvPr>
            <p:ph type="subTitle" idx="8"/>
          </p:nvPr>
        </p:nvSpPr>
        <p:spPr>
          <a:xfrm>
            <a:off x="3185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6" name="Google Shape;266;p31"/>
          <p:cNvSpPr txBox="1">
            <a:spLocks noGrp="1"/>
          </p:cNvSpPr>
          <p:nvPr>
            <p:ph type="body" idx="9"/>
          </p:nvPr>
        </p:nvSpPr>
        <p:spPr>
          <a:xfrm>
            <a:off x="6086700" y="37039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67" name="Google Shape;267;p31"/>
          <p:cNvSpPr txBox="1">
            <a:spLocks noGrp="1"/>
          </p:cNvSpPr>
          <p:nvPr>
            <p:ph type="subTitle" idx="13"/>
          </p:nvPr>
        </p:nvSpPr>
        <p:spPr>
          <a:xfrm>
            <a:off x="6086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8" name="Google Shape;268;p31"/>
          <p:cNvSpPr txBox="1">
            <a:spLocks noGrp="1"/>
          </p:cNvSpPr>
          <p:nvPr>
            <p:ph type="subTitle" idx="14"/>
          </p:nvPr>
        </p:nvSpPr>
        <p:spPr>
          <a:xfrm>
            <a:off x="6086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cxnSp>
        <p:nvCxnSpPr>
          <p:cNvPr id="269" name="Google Shape;269;p31"/>
          <p:cNvCxnSpPr/>
          <p:nvPr/>
        </p:nvCxnSpPr>
        <p:spPr>
          <a:xfrm>
            <a:off x="306250" y="2632300"/>
            <a:ext cx="8545500" cy="0"/>
          </a:xfrm>
          <a:prstGeom prst="straightConnector1">
            <a:avLst/>
          </a:prstGeom>
          <a:noFill/>
          <a:ln w="9525" cap="flat" cmpd="sng">
            <a:solidFill>
              <a:schemeClr val="accent5"/>
            </a:solidFill>
            <a:prstDash val="solid"/>
            <a:round/>
            <a:headEnd type="none" w="med" len="med"/>
            <a:tailEnd type="none" w="med" len="med"/>
          </a:ln>
        </p:spPr>
      </p:cxnSp>
      <p:sp>
        <p:nvSpPr>
          <p:cNvPr id="270" name="Google Shape;270;p31"/>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hart 3">
  <p:cSld name="BLANK_1_1_1_1_2_2_3_1_1">
    <p:bg>
      <p:bgPr>
        <a:solidFill>
          <a:schemeClr val="lt2"/>
        </a:solidFill>
        <a:effectLst/>
      </p:bgPr>
    </p:bg>
    <p:spTree>
      <p:nvGrpSpPr>
        <p:cNvPr id="1" name="Shape 271"/>
        <p:cNvGrpSpPr/>
        <p:nvPr/>
      </p:nvGrpSpPr>
      <p:grpSpPr>
        <a:xfrm>
          <a:off x="0" y="0"/>
          <a:ext cx="0" cy="0"/>
          <a:chOff x="0" y="0"/>
          <a:chExt cx="0" cy="0"/>
        </a:xfrm>
      </p:grpSpPr>
      <p:sp>
        <p:nvSpPr>
          <p:cNvPr id="272" name="Google Shape;272;p32"/>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73" name="Google Shape;273;p32"/>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74" name="Google Shape;274;p3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75" name="Google Shape;275;p32"/>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76" name="Google Shape;276;p32"/>
          <p:cNvSpPr txBox="1">
            <a:spLocks noGrp="1"/>
          </p:cNvSpPr>
          <p:nvPr>
            <p:ph type="subTitle" idx="3"/>
          </p:nvPr>
        </p:nvSpPr>
        <p:spPr>
          <a:xfrm>
            <a:off x="26235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77" name="Google Shape;277;p32"/>
          <p:cNvSpPr txBox="1">
            <a:spLocks noGrp="1"/>
          </p:cNvSpPr>
          <p:nvPr>
            <p:ph type="subTitle" idx="4"/>
          </p:nvPr>
        </p:nvSpPr>
        <p:spPr>
          <a:xfrm>
            <a:off x="35191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78" name="Google Shape;278;p32"/>
          <p:cNvSpPr txBox="1">
            <a:spLocks noGrp="1"/>
          </p:cNvSpPr>
          <p:nvPr>
            <p:ph type="subTitle" idx="5"/>
          </p:nvPr>
        </p:nvSpPr>
        <p:spPr>
          <a:xfrm>
            <a:off x="44147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79" name="Google Shape;279;p32"/>
          <p:cNvSpPr txBox="1">
            <a:spLocks noGrp="1"/>
          </p:cNvSpPr>
          <p:nvPr>
            <p:ph type="subTitle" idx="6"/>
          </p:nvPr>
        </p:nvSpPr>
        <p:spPr>
          <a:xfrm>
            <a:off x="53103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0" name="Google Shape;280;p32"/>
          <p:cNvSpPr txBox="1">
            <a:spLocks noGrp="1"/>
          </p:cNvSpPr>
          <p:nvPr>
            <p:ph type="subTitle" idx="7"/>
          </p:nvPr>
        </p:nvSpPr>
        <p:spPr>
          <a:xfrm>
            <a:off x="62059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1" name="Google Shape;281;p32"/>
          <p:cNvSpPr txBox="1">
            <a:spLocks noGrp="1"/>
          </p:cNvSpPr>
          <p:nvPr>
            <p:ph type="subTitle" idx="8"/>
          </p:nvPr>
        </p:nvSpPr>
        <p:spPr>
          <a:xfrm>
            <a:off x="71015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2" name="Google Shape;282;p32"/>
          <p:cNvSpPr txBox="1">
            <a:spLocks noGrp="1"/>
          </p:cNvSpPr>
          <p:nvPr>
            <p:ph type="subTitle" idx="9"/>
          </p:nvPr>
        </p:nvSpPr>
        <p:spPr>
          <a:xfrm>
            <a:off x="79971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3" name="Google Shape;283;p32"/>
          <p:cNvSpPr txBox="1">
            <a:spLocks noGrp="1"/>
          </p:cNvSpPr>
          <p:nvPr>
            <p:ph type="subTitle" idx="13"/>
          </p:nvPr>
        </p:nvSpPr>
        <p:spPr>
          <a:xfrm>
            <a:off x="430525" y="1551325"/>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4" name="Google Shape;284;p32"/>
          <p:cNvSpPr txBox="1">
            <a:spLocks noGrp="1"/>
          </p:cNvSpPr>
          <p:nvPr>
            <p:ph type="subTitle" idx="14"/>
          </p:nvPr>
        </p:nvSpPr>
        <p:spPr>
          <a:xfrm>
            <a:off x="430525" y="1817255"/>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5" name="Google Shape;285;p32"/>
          <p:cNvSpPr txBox="1">
            <a:spLocks noGrp="1"/>
          </p:cNvSpPr>
          <p:nvPr>
            <p:ph type="subTitle" idx="15"/>
          </p:nvPr>
        </p:nvSpPr>
        <p:spPr>
          <a:xfrm>
            <a:off x="430525" y="2083184"/>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6" name="Google Shape;286;p32"/>
          <p:cNvSpPr txBox="1">
            <a:spLocks noGrp="1"/>
          </p:cNvSpPr>
          <p:nvPr>
            <p:ph type="subTitle" idx="16"/>
          </p:nvPr>
        </p:nvSpPr>
        <p:spPr>
          <a:xfrm>
            <a:off x="430525" y="2349114"/>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7" name="Google Shape;287;p32"/>
          <p:cNvSpPr txBox="1">
            <a:spLocks noGrp="1"/>
          </p:cNvSpPr>
          <p:nvPr>
            <p:ph type="subTitle" idx="17"/>
          </p:nvPr>
        </p:nvSpPr>
        <p:spPr>
          <a:xfrm>
            <a:off x="430525" y="2615043"/>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8" name="Google Shape;288;p32"/>
          <p:cNvSpPr txBox="1">
            <a:spLocks noGrp="1"/>
          </p:cNvSpPr>
          <p:nvPr>
            <p:ph type="subTitle" idx="18"/>
          </p:nvPr>
        </p:nvSpPr>
        <p:spPr>
          <a:xfrm>
            <a:off x="430525" y="2880973"/>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9" name="Google Shape;289;p32"/>
          <p:cNvSpPr txBox="1">
            <a:spLocks noGrp="1"/>
          </p:cNvSpPr>
          <p:nvPr>
            <p:ph type="subTitle" idx="19"/>
          </p:nvPr>
        </p:nvSpPr>
        <p:spPr>
          <a:xfrm>
            <a:off x="430525" y="3146902"/>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0" name="Google Shape;290;p32"/>
          <p:cNvSpPr txBox="1">
            <a:spLocks noGrp="1"/>
          </p:cNvSpPr>
          <p:nvPr>
            <p:ph type="subTitle" idx="20"/>
          </p:nvPr>
        </p:nvSpPr>
        <p:spPr>
          <a:xfrm>
            <a:off x="430525" y="3412832"/>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1" name="Google Shape;291;p32"/>
          <p:cNvSpPr txBox="1">
            <a:spLocks noGrp="1"/>
          </p:cNvSpPr>
          <p:nvPr>
            <p:ph type="subTitle" idx="21"/>
          </p:nvPr>
        </p:nvSpPr>
        <p:spPr>
          <a:xfrm>
            <a:off x="430525" y="3678761"/>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2" name="Google Shape;292;p32"/>
          <p:cNvSpPr txBox="1">
            <a:spLocks noGrp="1"/>
          </p:cNvSpPr>
          <p:nvPr>
            <p:ph type="subTitle" idx="22"/>
          </p:nvPr>
        </p:nvSpPr>
        <p:spPr>
          <a:xfrm>
            <a:off x="430525" y="3944691"/>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3" name="Google Shape;293;p32"/>
          <p:cNvSpPr txBox="1">
            <a:spLocks noGrp="1"/>
          </p:cNvSpPr>
          <p:nvPr>
            <p:ph type="subTitle" idx="23"/>
          </p:nvPr>
        </p:nvSpPr>
        <p:spPr>
          <a:xfrm>
            <a:off x="430525" y="4210620"/>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4" name="Google Shape;294;p32"/>
          <p:cNvSpPr txBox="1">
            <a:spLocks noGrp="1"/>
          </p:cNvSpPr>
          <p:nvPr>
            <p:ph type="subTitle" idx="24"/>
          </p:nvPr>
        </p:nvSpPr>
        <p:spPr>
          <a:xfrm>
            <a:off x="430525" y="4476550"/>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hree storyboards 1">
  <p:cSld name="BLANK_1_1_1_1_2_2_2">
    <p:bg>
      <p:bgPr>
        <a:blipFill>
          <a:blip r:embed="rId2">
            <a:alphaModFix/>
          </a:blip>
          <a:stretch>
            <a:fillRect/>
          </a:stretch>
        </a:blipFill>
        <a:effectLst/>
      </p:bgPr>
    </p:bg>
    <p:spTree>
      <p:nvGrpSpPr>
        <p:cNvPr id="1" name="Shape 295"/>
        <p:cNvGrpSpPr/>
        <p:nvPr/>
      </p:nvGrpSpPr>
      <p:grpSpPr>
        <a:xfrm>
          <a:off x="0" y="0"/>
          <a:ext cx="0" cy="0"/>
          <a:chOff x="0" y="0"/>
          <a:chExt cx="0" cy="0"/>
        </a:xfrm>
      </p:grpSpPr>
      <p:sp>
        <p:nvSpPr>
          <p:cNvPr id="296" name="Google Shape;296;p33"/>
          <p:cNvSpPr>
            <a:spLocks noGrp="1"/>
          </p:cNvSpPr>
          <p:nvPr>
            <p:ph type="pic" idx="2"/>
          </p:nvPr>
        </p:nvSpPr>
        <p:spPr>
          <a:xfrm>
            <a:off x="284700" y="1440150"/>
            <a:ext cx="605100" cy="1413900"/>
          </a:xfrm>
          <a:prstGeom prst="roundRect">
            <a:avLst>
              <a:gd name="adj" fmla="val 50000"/>
            </a:avLst>
          </a:prstGeom>
          <a:noFill/>
          <a:ln>
            <a:noFill/>
          </a:ln>
        </p:spPr>
      </p:sp>
      <p:sp>
        <p:nvSpPr>
          <p:cNvPr id="297" name="Google Shape;297;p33"/>
          <p:cNvSpPr>
            <a:spLocks noGrp="1"/>
          </p:cNvSpPr>
          <p:nvPr>
            <p:ph type="pic" idx="3"/>
          </p:nvPr>
        </p:nvSpPr>
        <p:spPr>
          <a:xfrm>
            <a:off x="1002300" y="1440150"/>
            <a:ext cx="2055000" cy="1413900"/>
          </a:xfrm>
          <a:prstGeom prst="roundRect">
            <a:avLst>
              <a:gd name="adj" fmla="val 16960"/>
            </a:avLst>
          </a:prstGeom>
          <a:noFill/>
          <a:ln>
            <a:noFill/>
          </a:ln>
        </p:spPr>
      </p:sp>
      <p:sp>
        <p:nvSpPr>
          <p:cNvPr id="298" name="Google Shape;298;p33"/>
          <p:cNvSpPr>
            <a:spLocks noGrp="1"/>
          </p:cNvSpPr>
          <p:nvPr>
            <p:ph type="pic" idx="4"/>
          </p:nvPr>
        </p:nvSpPr>
        <p:spPr>
          <a:xfrm>
            <a:off x="3185700" y="1440150"/>
            <a:ext cx="605100" cy="1413900"/>
          </a:xfrm>
          <a:prstGeom prst="roundRect">
            <a:avLst>
              <a:gd name="adj" fmla="val 50000"/>
            </a:avLst>
          </a:prstGeom>
          <a:noFill/>
          <a:ln>
            <a:noFill/>
          </a:ln>
        </p:spPr>
      </p:sp>
      <p:sp>
        <p:nvSpPr>
          <p:cNvPr id="299" name="Google Shape;299;p33"/>
          <p:cNvSpPr>
            <a:spLocks noGrp="1"/>
          </p:cNvSpPr>
          <p:nvPr>
            <p:ph type="pic" idx="5"/>
          </p:nvPr>
        </p:nvSpPr>
        <p:spPr>
          <a:xfrm>
            <a:off x="3903300" y="1440150"/>
            <a:ext cx="2055000" cy="1413900"/>
          </a:xfrm>
          <a:prstGeom prst="roundRect">
            <a:avLst>
              <a:gd name="adj" fmla="val 16960"/>
            </a:avLst>
          </a:prstGeom>
          <a:noFill/>
          <a:ln>
            <a:noFill/>
          </a:ln>
        </p:spPr>
      </p:sp>
      <p:sp>
        <p:nvSpPr>
          <p:cNvPr id="300" name="Google Shape;300;p33"/>
          <p:cNvSpPr>
            <a:spLocks noGrp="1"/>
          </p:cNvSpPr>
          <p:nvPr>
            <p:ph type="pic" idx="6"/>
          </p:nvPr>
        </p:nvSpPr>
        <p:spPr>
          <a:xfrm>
            <a:off x="6086700" y="1440150"/>
            <a:ext cx="605100" cy="1413900"/>
          </a:xfrm>
          <a:prstGeom prst="roundRect">
            <a:avLst>
              <a:gd name="adj" fmla="val 50000"/>
            </a:avLst>
          </a:prstGeom>
          <a:noFill/>
          <a:ln>
            <a:noFill/>
          </a:ln>
        </p:spPr>
      </p:sp>
      <p:sp>
        <p:nvSpPr>
          <p:cNvPr id="301" name="Google Shape;301;p33"/>
          <p:cNvSpPr>
            <a:spLocks noGrp="1"/>
          </p:cNvSpPr>
          <p:nvPr>
            <p:ph type="pic" idx="7"/>
          </p:nvPr>
        </p:nvSpPr>
        <p:spPr>
          <a:xfrm>
            <a:off x="6804300" y="1440150"/>
            <a:ext cx="2055000" cy="1413900"/>
          </a:xfrm>
          <a:prstGeom prst="roundRect">
            <a:avLst>
              <a:gd name="adj" fmla="val 16960"/>
            </a:avLst>
          </a:prstGeom>
          <a:noFill/>
          <a:ln>
            <a:noFill/>
          </a:ln>
        </p:spPr>
      </p:sp>
      <p:sp>
        <p:nvSpPr>
          <p:cNvPr id="302" name="Google Shape;302;p33"/>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303" name="Google Shape;303;p33"/>
          <p:cNvSpPr txBox="1">
            <a:spLocks noGrp="1"/>
          </p:cNvSpPr>
          <p:nvPr>
            <p:ph type="body" idx="1"/>
          </p:nvPr>
        </p:nvSpPr>
        <p:spPr>
          <a:xfrm>
            <a:off x="284700" y="3817800"/>
            <a:ext cx="2772600" cy="1042200"/>
          </a:xfrm>
          <a:prstGeom prst="rect">
            <a:avLst/>
          </a:prstGeom>
        </p:spPr>
        <p:txBody>
          <a:bodyPr spcFirstLastPara="1" wrap="square" lIns="0" tIns="0" rIns="91425"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04" name="Google Shape;304;p33"/>
          <p:cNvSpPr txBox="1">
            <a:spLocks noGrp="1"/>
          </p:cNvSpPr>
          <p:nvPr>
            <p:ph type="subTitle" idx="8"/>
          </p:nvPr>
        </p:nvSpPr>
        <p:spPr>
          <a:xfrm>
            <a:off x="284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305" name="Google Shape;305;p33"/>
          <p:cNvSpPr txBox="1">
            <a:spLocks noGrp="1"/>
          </p:cNvSpPr>
          <p:nvPr>
            <p:ph type="subTitle" idx="9"/>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06" name="Google Shape;306;p33"/>
          <p:cNvSpPr txBox="1">
            <a:spLocks noGrp="1"/>
          </p:cNvSpPr>
          <p:nvPr>
            <p:ph type="subTitle" idx="1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07" name="Google Shape;307;p3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308" name="Google Shape;308;p33"/>
          <p:cNvSpPr txBox="1">
            <a:spLocks noGrp="1"/>
          </p:cNvSpPr>
          <p:nvPr>
            <p:ph type="body" idx="14"/>
          </p:nvPr>
        </p:nvSpPr>
        <p:spPr>
          <a:xfrm>
            <a:off x="3185700" y="3817800"/>
            <a:ext cx="2772600" cy="1042200"/>
          </a:xfrm>
          <a:prstGeom prst="rect">
            <a:avLst/>
          </a:prstGeom>
        </p:spPr>
        <p:txBody>
          <a:bodyPr spcFirstLastPara="1" wrap="square" lIns="0" tIns="0" rIns="9142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309" name="Google Shape;309;p33"/>
          <p:cNvSpPr txBox="1">
            <a:spLocks noGrp="1"/>
          </p:cNvSpPr>
          <p:nvPr>
            <p:ph type="subTitle" idx="15"/>
          </p:nvPr>
        </p:nvSpPr>
        <p:spPr>
          <a:xfrm>
            <a:off x="3185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310" name="Google Shape;310;p33"/>
          <p:cNvSpPr txBox="1">
            <a:spLocks noGrp="1"/>
          </p:cNvSpPr>
          <p:nvPr>
            <p:ph type="body" idx="16"/>
          </p:nvPr>
        </p:nvSpPr>
        <p:spPr>
          <a:xfrm>
            <a:off x="6086700" y="3817800"/>
            <a:ext cx="2772600" cy="1042200"/>
          </a:xfrm>
          <a:prstGeom prst="rect">
            <a:avLst/>
          </a:prstGeom>
        </p:spPr>
        <p:txBody>
          <a:bodyPr spcFirstLastPara="1" wrap="square" lIns="0" tIns="0" rIns="9142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311" name="Google Shape;311;p33"/>
          <p:cNvSpPr txBox="1">
            <a:spLocks noGrp="1"/>
          </p:cNvSpPr>
          <p:nvPr>
            <p:ph type="subTitle" idx="17"/>
          </p:nvPr>
        </p:nvSpPr>
        <p:spPr>
          <a:xfrm>
            <a:off x="6086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2pPr>
            <a:lvl3pPr lvl="2">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3pPr>
            <a:lvl4pPr lvl="3">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4pPr>
            <a:lvl5pPr lvl="4">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5pPr>
            <a:lvl6pPr lvl="5">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6pPr>
            <a:lvl7pPr lvl="6">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7pPr>
            <a:lvl8pPr lvl="7">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8pPr>
            <a:lvl9pPr lvl="8">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body text and images">
  <p:cSld name="CUSTOM_15">
    <p:bg>
      <p:bgPr>
        <a:blipFill>
          <a:blip r:embed="rId2">
            <a:alphaModFix/>
          </a:blip>
          <a:stretch>
            <a:fillRect/>
          </a:stretch>
        </a:blipFill>
        <a:effectLst/>
      </p:bgPr>
    </p:bg>
    <p:spTree>
      <p:nvGrpSpPr>
        <p:cNvPr id="1" name="Shape 312"/>
        <p:cNvGrpSpPr/>
        <p:nvPr/>
      </p:nvGrpSpPr>
      <p:grpSpPr>
        <a:xfrm>
          <a:off x="0" y="0"/>
          <a:ext cx="0" cy="0"/>
          <a:chOff x="0" y="0"/>
          <a:chExt cx="0" cy="0"/>
        </a:xfrm>
      </p:grpSpPr>
      <p:sp>
        <p:nvSpPr>
          <p:cNvPr id="313" name="Google Shape;313;p34"/>
          <p:cNvSpPr>
            <a:spLocks noGrp="1"/>
          </p:cNvSpPr>
          <p:nvPr>
            <p:ph type="pic" idx="2"/>
          </p:nvPr>
        </p:nvSpPr>
        <p:spPr>
          <a:xfrm>
            <a:off x="284700" y="2901150"/>
            <a:ext cx="2772600" cy="1770900"/>
          </a:xfrm>
          <a:prstGeom prst="roundRect">
            <a:avLst>
              <a:gd name="adj" fmla="val 16667"/>
            </a:avLst>
          </a:prstGeom>
          <a:noFill/>
          <a:ln>
            <a:noFill/>
          </a:ln>
        </p:spPr>
      </p:sp>
      <p:sp>
        <p:nvSpPr>
          <p:cNvPr id="314" name="Google Shape;314;p34"/>
          <p:cNvSpPr>
            <a:spLocks noGrp="1"/>
          </p:cNvSpPr>
          <p:nvPr>
            <p:ph type="pic" idx="3"/>
          </p:nvPr>
        </p:nvSpPr>
        <p:spPr>
          <a:xfrm>
            <a:off x="3185800" y="2901150"/>
            <a:ext cx="2772600" cy="1770900"/>
          </a:xfrm>
          <a:prstGeom prst="roundRect">
            <a:avLst>
              <a:gd name="adj" fmla="val 16667"/>
            </a:avLst>
          </a:prstGeom>
          <a:noFill/>
          <a:ln>
            <a:noFill/>
          </a:ln>
        </p:spPr>
      </p:sp>
      <p:sp>
        <p:nvSpPr>
          <p:cNvPr id="315" name="Google Shape;315;p34"/>
          <p:cNvSpPr>
            <a:spLocks noGrp="1"/>
          </p:cNvSpPr>
          <p:nvPr>
            <p:ph type="pic" idx="4"/>
          </p:nvPr>
        </p:nvSpPr>
        <p:spPr>
          <a:xfrm>
            <a:off x="3185800" y="1440150"/>
            <a:ext cx="2772600" cy="1347600"/>
          </a:xfrm>
          <a:prstGeom prst="roundRect">
            <a:avLst>
              <a:gd name="adj" fmla="val 16667"/>
            </a:avLst>
          </a:prstGeom>
          <a:noFill/>
          <a:ln>
            <a:noFill/>
          </a:ln>
        </p:spPr>
      </p:sp>
      <p:sp>
        <p:nvSpPr>
          <p:cNvPr id="316" name="Google Shape;316;p3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17" name="Google Shape;317;p34"/>
          <p:cNvSpPr txBox="1">
            <a:spLocks noGrp="1"/>
          </p:cNvSpPr>
          <p:nvPr>
            <p:ph type="subTitle" idx="5"/>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18" name="Google Shape;318;p34"/>
          <p:cNvSpPr txBox="1">
            <a:spLocks noGrp="1"/>
          </p:cNvSpPr>
          <p:nvPr>
            <p:ph type="body" idx="6"/>
          </p:nvPr>
        </p:nvSpPr>
        <p:spPr>
          <a:xfrm>
            <a:off x="284700" y="1440225"/>
            <a:ext cx="2772600" cy="965400"/>
          </a:xfrm>
          <a:prstGeom prst="rect">
            <a:avLst/>
          </a:prstGeom>
        </p:spPr>
        <p:txBody>
          <a:bodyPr spcFirstLastPara="1" wrap="square" lIns="0" tIns="0" rIns="91425" bIns="0"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0"/>
              </a:spcBef>
              <a:spcAft>
                <a:spcPts val="0"/>
              </a:spcAft>
              <a:buSzPts val="1000"/>
              <a:buFont typeface="Instrument Sans"/>
              <a:buChar char="○"/>
              <a:defRPr/>
            </a:lvl2pPr>
            <a:lvl3pPr marL="1371600" lvl="2" indent="-292100">
              <a:spcBef>
                <a:spcPts val="0"/>
              </a:spcBef>
              <a:spcAft>
                <a:spcPts val="0"/>
              </a:spcAft>
              <a:buSzPts val="1000"/>
              <a:buFont typeface="Instrument Sans"/>
              <a:buChar char="■"/>
              <a:defRPr/>
            </a:lvl3pPr>
            <a:lvl4pPr marL="1828800" lvl="3" indent="-292100">
              <a:spcBef>
                <a:spcPts val="0"/>
              </a:spcBef>
              <a:spcAft>
                <a:spcPts val="0"/>
              </a:spcAft>
              <a:buSzPts val="1000"/>
              <a:buFont typeface="Instrument Sans"/>
              <a:buChar char="●"/>
              <a:defRPr/>
            </a:lvl4pPr>
            <a:lvl5pPr marL="2286000" lvl="4" indent="-292100">
              <a:spcBef>
                <a:spcPts val="0"/>
              </a:spcBef>
              <a:spcAft>
                <a:spcPts val="0"/>
              </a:spcAft>
              <a:buSzPts val="1000"/>
              <a:buFont typeface="Instrument Sans"/>
              <a:buChar char="○"/>
              <a:defRPr/>
            </a:lvl5pPr>
            <a:lvl6pPr marL="2743200" lvl="5" indent="-292100">
              <a:spcBef>
                <a:spcPts val="0"/>
              </a:spcBef>
              <a:spcAft>
                <a:spcPts val="0"/>
              </a:spcAft>
              <a:buSzPts val="1000"/>
              <a:buFont typeface="Instrument Sans"/>
              <a:buChar char="■"/>
              <a:defRPr/>
            </a:lvl6pPr>
            <a:lvl7pPr marL="3200400" lvl="6" indent="-292100">
              <a:spcBef>
                <a:spcPts val="0"/>
              </a:spcBef>
              <a:spcAft>
                <a:spcPts val="0"/>
              </a:spcAft>
              <a:buSzPts val="1000"/>
              <a:buFont typeface="Instrument Sans"/>
              <a:buChar char="●"/>
              <a:defRPr/>
            </a:lvl7pPr>
            <a:lvl8pPr marL="3657600" lvl="7" indent="-292100">
              <a:spcBef>
                <a:spcPts val="0"/>
              </a:spcBef>
              <a:spcAft>
                <a:spcPts val="0"/>
              </a:spcAft>
              <a:buSzPts val="1000"/>
              <a:buFont typeface="Instrument Sans"/>
              <a:buChar char="○"/>
              <a:defRPr/>
            </a:lvl8pPr>
            <a:lvl9pPr marL="4114800" lvl="8" indent="-292100">
              <a:spcBef>
                <a:spcPts val="0"/>
              </a:spcBef>
              <a:spcAft>
                <a:spcPts val="0"/>
              </a:spcAft>
              <a:buSzPts val="1000"/>
              <a:buFont typeface="Instrument Sans"/>
              <a:buChar char="■"/>
              <a:defRPr/>
            </a:lvl9pPr>
          </a:lstStyle>
          <a:p>
            <a:endParaRPr/>
          </a:p>
        </p:txBody>
      </p:sp>
      <p:sp>
        <p:nvSpPr>
          <p:cNvPr id="319" name="Google Shape;319;p34"/>
          <p:cNvSpPr txBox="1">
            <a:spLocks noGrp="1"/>
          </p:cNvSpPr>
          <p:nvPr>
            <p:ph type="body" idx="7"/>
          </p:nvPr>
        </p:nvSpPr>
        <p:spPr>
          <a:xfrm>
            <a:off x="6086900" y="3095300"/>
            <a:ext cx="2772600" cy="6555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320" name="Google Shape;320;p34"/>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321" name="Google Shape;321;p34"/>
          <p:cNvSpPr txBox="1">
            <a:spLocks noGrp="1"/>
          </p:cNvSpPr>
          <p:nvPr>
            <p:ph type="subTitle" idx="8"/>
          </p:nvPr>
        </p:nvSpPr>
        <p:spPr>
          <a:xfrm>
            <a:off x="6084175" y="2787750"/>
            <a:ext cx="2772600" cy="192000"/>
          </a:xfrm>
          <a:prstGeom prst="rect">
            <a:avLst/>
          </a:prstGeom>
        </p:spPr>
        <p:txBody>
          <a:bodyPr spcFirstLastPara="1" wrap="square" lIns="182875" tIns="0" rIns="18287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1pPr>
            <a:lvl2pPr lvl="1">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Full image w/ left box">
  <p:cSld name="BLANK_1_1_1_1_1_1_1_1_1_1_1_1_1_1_1_1_1_1_1_1_2">
    <p:spTree>
      <p:nvGrpSpPr>
        <p:cNvPr id="1" name="Shape 322"/>
        <p:cNvGrpSpPr/>
        <p:nvPr/>
      </p:nvGrpSpPr>
      <p:grpSpPr>
        <a:xfrm>
          <a:off x="0" y="0"/>
          <a:ext cx="0" cy="0"/>
          <a:chOff x="0" y="0"/>
          <a:chExt cx="0" cy="0"/>
        </a:xfrm>
      </p:grpSpPr>
      <p:sp>
        <p:nvSpPr>
          <p:cNvPr id="323" name="Google Shape;323;p35"/>
          <p:cNvSpPr>
            <a:spLocks noGrp="1"/>
          </p:cNvSpPr>
          <p:nvPr>
            <p:ph type="pic" idx="2"/>
          </p:nvPr>
        </p:nvSpPr>
        <p:spPr>
          <a:xfrm>
            <a:off x="-10475" y="0"/>
            <a:ext cx="9167700" cy="5143500"/>
          </a:xfrm>
          <a:prstGeom prst="rect">
            <a:avLst/>
          </a:prstGeom>
          <a:noFill/>
          <a:ln>
            <a:noFill/>
          </a:ln>
        </p:spPr>
      </p:sp>
      <p:sp>
        <p:nvSpPr>
          <p:cNvPr id="324" name="Google Shape;324;p35"/>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25" name="Google Shape;325;p35"/>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26" name="Google Shape;326;p35"/>
          <p:cNvSpPr txBox="1">
            <a:spLocks noGrp="1"/>
          </p:cNvSpPr>
          <p:nvPr>
            <p:ph type="body" idx="4"/>
          </p:nvPr>
        </p:nvSpPr>
        <p:spPr>
          <a:xfrm>
            <a:off x="284800" y="3713250"/>
            <a:ext cx="4227300" cy="9552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27" name="Google Shape;327;p35"/>
          <p:cNvSpPr txBox="1">
            <a:spLocks noGrp="1"/>
          </p:cNvSpPr>
          <p:nvPr>
            <p:ph type="title"/>
          </p:nvPr>
        </p:nvSpPr>
        <p:spPr>
          <a:xfrm>
            <a:off x="284700" y="474750"/>
            <a:ext cx="4227300" cy="965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328" name="Google Shape;328;p3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Full image w/ right box ">
  <p:cSld name="BLANK_1_1_1_1_1_1_1_1_1_1_1_1_1_1_1_1_1_1_1_1_2_1">
    <p:spTree>
      <p:nvGrpSpPr>
        <p:cNvPr id="1" name="Shape 329"/>
        <p:cNvGrpSpPr/>
        <p:nvPr/>
      </p:nvGrpSpPr>
      <p:grpSpPr>
        <a:xfrm>
          <a:off x="0" y="0"/>
          <a:ext cx="0" cy="0"/>
          <a:chOff x="0" y="0"/>
          <a:chExt cx="0" cy="0"/>
        </a:xfrm>
      </p:grpSpPr>
      <p:sp>
        <p:nvSpPr>
          <p:cNvPr id="330" name="Google Shape;330;p36"/>
          <p:cNvSpPr>
            <a:spLocks noGrp="1"/>
          </p:cNvSpPr>
          <p:nvPr>
            <p:ph type="pic" idx="2"/>
          </p:nvPr>
        </p:nvSpPr>
        <p:spPr>
          <a:xfrm>
            <a:off x="-10475" y="0"/>
            <a:ext cx="9167700" cy="5143500"/>
          </a:xfrm>
          <a:prstGeom prst="rect">
            <a:avLst/>
          </a:prstGeom>
          <a:noFill/>
          <a:ln>
            <a:noFill/>
          </a:ln>
        </p:spPr>
      </p:sp>
      <p:sp>
        <p:nvSpPr>
          <p:cNvPr id="331" name="Google Shape;331;p36"/>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2" name="Google Shape;332;p36"/>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3" name="Google Shape;333;p36"/>
          <p:cNvSpPr txBox="1">
            <a:spLocks noGrp="1"/>
          </p:cNvSpPr>
          <p:nvPr>
            <p:ph type="body" idx="4"/>
          </p:nvPr>
        </p:nvSpPr>
        <p:spPr>
          <a:xfrm>
            <a:off x="5078626" y="3728550"/>
            <a:ext cx="3767400" cy="9417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34" name="Google Shape;334;p36"/>
          <p:cNvSpPr txBox="1">
            <a:spLocks noGrp="1"/>
          </p:cNvSpPr>
          <p:nvPr>
            <p:ph type="title"/>
          </p:nvPr>
        </p:nvSpPr>
        <p:spPr>
          <a:xfrm>
            <a:off x="284700" y="474750"/>
            <a:ext cx="4344900" cy="965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335" name="Google Shape;335;p3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ext/images and blocks">
  <p:cSld name="CUSTOM_7">
    <p:bg>
      <p:bgPr>
        <a:blipFill>
          <a:blip r:embed="rId2">
            <a:alphaModFix/>
          </a:blip>
          <a:stretch>
            <a:fillRect/>
          </a:stretch>
        </a:blipFill>
        <a:effectLst/>
      </p:bgPr>
    </p:bg>
    <p:spTree>
      <p:nvGrpSpPr>
        <p:cNvPr id="1" name="Shape 336"/>
        <p:cNvGrpSpPr/>
        <p:nvPr/>
      </p:nvGrpSpPr>
      <p:grpSpPr>
        <a:xfrm>
          <a:off x="0" y="0"/>
          <a:ext cx="0" cy="0"/>
          <a:chOff x="0" y="0"/>
          <a:chExt cx="0" cy="0"/>
        </a:xfrm>
      </p:grpSpPr>
      <p:sp>
        <p:nvSpPr>
          <p:cNvPr id="337" name="Google Shape;337;p3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338" name="Google Shape;338;p37"/>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9" name="Google Shape;339;p37"/>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40" name="Google Shape;340;p37"/>
          <p:cNvSpPr txBox="1">
            <a:spLocks noGrp="1"/>
          </p:cNvSpPr>
          <p:nvPr>
            <p:ph type="body" idx="3"/>
          </p:nvPr>
        </p:nvSpPr>
        <p:spPr>
          <a:xfrm>
            <a:off x="284700" y="1862325"/>
            <a:ext cx="4219200" cy="5121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41" name="Google Shape;341;p37"/>
          <p:cNvSpPr>
            <a:spLocks noGrp="1"/>
          </p:cNvSpPr>
          <p:nvPr>
            <p:ph type="pic" idx="4"/>
          </p:nvPr>
        </p:nvSpPr>
        <p:spPr>
          <a:xfrm>
            <a:off x="4623425" y="672675"/>
            <a:ext cx="4247100" cy="1839300"/>
          </a:xfrm>
          <a:prstGeom prst="roundRect">
            <a:avLst>
              <a:gd name="adj" fmla="val 14674"/>
            </a:avLst>
          </a:prstGeom>
          <a:noFill/>
          <a:ln>
            <a:noFill/>
          </a:ln>
        </p:spPr>
      </p:sp>
      <p:sp>
        <p:nvSpPr>
          <p:cNvPr id="342" name="Google Shape;342;p37"/>
          <p:cNvSpPr>
            <a:spLocks noGrp="1"/>
          </p:cNvSpPr>
          <p:nvPr>
            <p:ph type="pic" idx="5"/>
          </p:nvPr>
        </p:nvSpPr>
        <p:spPr>
          <a:xfrm>
            <a:off x="4623425" y="2629425"/>
            <a:ext cx="4227600" cy="1074000"/>
          </a:xfrm>
          <a:prstGeom prst="roundRect">
            <a:avLst>
              <a:gd name="adj" fmla="val 50000"/>
            </a:avLst>
          </a:prstGeom>
          <a:noFill/>
          <a:ln>
            <a:noFill/>
          </a:ln>
        </p:spPr>
      </p:sp>
      <p:sp>
        <p:nvSpPr>
          <p:cNvPr id="343" name="Google Shape;343;p37"/>
          <p:cNvSpPr txBox="1">
            <a:spLocks noGrp="1"/>
          </p:cNvSpPr>
          <p:nvPr>
            <p:ph type="body" idx="6"/>
          </p:nvPr>
        </p:nvSpPr>
        <p:spPr>
          <a:xfrm>
            <a:off x="4627625" y="4055988"/>
            <a:ext cx="4219200" cy="612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800"/>
              </a:spcBef>
              <a:spcAft>
                <a:spcPts val="0"/>
              </a:spcAft>
              <a:buSzPts val="1000"/>
              <a:buFont typeface="Instrument Sans"/>
              <a:buChar char="○"/>
              <a:defRPr/>
            </a:lvl2pPr>
            <a:lvl3pPr marL="1371600" lvl="2" indent="-292100">
              <a:spcBef>
                <a:spcPts val="800"/>
              </a:spcBef>
              <a:spcAft>
                <a:spcPts val="0"/>
              </a:spcAft>
              <a:buSzPts val="1000"/>
              <a:buFont typeface="Instrument Sans"/>
              <a:buChar char="■"/>
              <a:defRPr/>
            </a:lvl3pPr>
            <a:lvl4pPr marL="1828800" lvl="3" indent="-292100">
              <a:spcBef>
                <a:spcPts val="800"/>
              </a:spcBef>
              <a:spcAft>
                <a:spcPts val="0"/>
              </a:spcAft>
              <a:buSzPts val="1000"/>
              <a:buFont typeface="Instrument Sans"/>
              <a:buChar char="●"/>
              <a:defRPr/>
            </a:lvl4pPr>
            <a:lvl5pPr marL="2286000" lvl="4" indent="-292100">
              <a:spcBef>
                <a:spcPts val="800"/>
              </a:spcBef>
              <a:spcAft>
                <a:spcPts val="0"/>
              </a:spcAft>
              <a:buSzPts val="1000"/>
              <a:buFont typeface="Instrument Sans"/>
              <a:buChar char="○"/>
              <a:defRPr/>
            </a:lvl5pPr>
            <a:lvl6pPr marL="2743200" lvl="5" indent="-292100">
              <a:spcBef>
                <a:spcPts val="800"/>
              </a:spcBef>
              <a:spcAft>
                <a:spcPts val="0"/>
              </a:spcAft>
              <a:buSzPts val="1000"/>
              <a:buFont typeface="Instrument Sans"/>
              <a:buChar char="■"/>
              <a:defRPr/>
            </a:lvl6pPr>
            <a:lvl7pPr marL="3200400" lvl="6" indent="-292100">
              <a:spcBef>
                <a:spcPts val="800"/>
              </a:spcBef>
              <a:spcAft>
                <a:spcPts val="0"/>
              </a:spcAft>
              <a:buSzPts val="1000"/>
              <a:buFont typeface="Instrument Sans"/>
              <a:buChar char="●"/>
              <a:defRPr/>
            </a:lvl7pPr>
            <a:lvl8pPr marL="3657600" lvl="7" indent="-292100">
              <a:spcBef>
                <a:spcPts val="800"/>
              </a:spcBef>
              <a:spcAft>
                <a:spcPts val="0"/>
              </a:spcAft>
              <a:buSzPts val="1000"/>
              <a:buFont typeface="Instrument Sans"/>
              <a:buChar char="○"/>
              <a:defRPr/>
            </a:lvl8pPr>
            <a:lvl9pPr marL="4114800" lvl="8" indent="-292100">
              <a:spcBef>
                <a:spcPts val="800"/>
              </a:spcBef>
              <a:spcAft>
                <a:spcPts val="800"/>
              </a:spcAft>
              <a:buSzPts val="1000"/>
              <a:buFont typeface="Instrument Sans"/>
              <a:buChar char="■"/>
              <a:defRPr/>
            </a:lvl9pPr>
          </a:lstStyle>
          <a:p>
            <a:endParaRPr/>
          </a:p>
        </p:txBody>
      </p:sp>
      <p:sp>
        <p:nvSpPr>
          <p:cNvPr id="344" name="Google Shape;344;p37"/>
          <p:cNvSpPr txBox="1">
            <a:spLocks noGrp="1"/>
          </p:cNvSpPr>
          <p:nvPr>
            <p:ph type="body" idx="7"/>
          </p:nvPr>
        </p:nvSpPr>
        <p:spPr>
          <a:xfrm>
            <a:off x="2450475" y="3154450"/>
            <a:ext cx="2055000" cy="5460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45" name="Google Shape;345;p37"/>
          <p:cNvSpPr txBox="1">
            <a:spLocks noGrp="1"/>
          </p:cNvSpPr>
          <p:nvPr>
            <p:ph type="body" idx="8"/>
          </p:nvPr>
        </p:nvSpPr>
        <p:spPr>
          <a:xfrm>
            <a:off x="284700" y="3154450"/>
            <a:ext cx="2051400" cy="5490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46" name="Google Shape;346;p37"/>
          <p:cNvSpPr txBox="1">
            <a:spLocks noGrp="1"/>
          </p:cNvSpPr>
          <p:nvPr>
            <p:ph type="title"/>
          </p:nvPr>
        </p:nvSpPr>
        <p:spPr>
          <a:xfrm>
            <a:off x="284700" y="672675"/>
            <a:ext cx="4219200" cy="767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347" name="Google Shape;347;p37"/>
          <p:cNvSpPr txBox="1">
            <a:spLocks noGrp="1"/>
          </p:cNvSpPr>
          <p:nvPr>
            <p:ph type="subTitle" idx="9"/>
          </p:nvPr>
        </p:nvSpPr>
        <p:spPr>
          <a:xfrm>
            <a:off x="284700" y="2630400"/>
            <a:ext cx="2051400" cy="498900"/>
          </a:xfrm>
          <a:prstGeom prst="rect">
            <a:avLst/>
          </a:prstGeom>
        </p:spPr>
        <p:txBody>
          <a:bodyPr spcFirstLastPara="1" wrap="square" lIns="182875" tIns="182875" rIns="182875" bIns="0" anchor="t" anchorCtr="0">
            <a:noAutofit/>
          </a:bodyPr>
          <a:lstStyle>
            <a:lvl1pPr lvl="0">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nSpc>
                <a:spcPct val="85000"/>
              </a:lnSpc>
              <a:spcBef>
                <a:spcPts val="0"/>
              </a:spcBef>
              <a:spcAft>
                <a:spcPts val="0"/>
              </a:spcAft>
              <a:buNone/>
              <a:defRPr sz="1200"/>
            </a:lvl2pPr>
            <a:lvl3pPr lvl="2">
              <a:lnSpc>
                <a:spcPct val="85000"/>
              </a:lnSpc>
              <a:spcBef>
                <a:spcPts val="0"/>
              </a:spcBef>
              <a:spcAft>
                <a:spcPts val="0"/>
              </a:spcAft>
              <a:buNone/>
              <a:defRPr sz="1200"/>
            </a:lvl3pPr>
            <a:lvl4pPr lvl="3">
              <a:lnSpc>
                <a:spcPct val="85000"/>
              </a:lnSpc>
              <a:spcBef>
                <a:spcPts val="0"/>
              </a:spcBef>
              <a:spcAft>
                <a:spcPts val="0"/>
              </a:spcAft>
              <a:buNone/>
              <a:defRPr sz="1200"/>
            </a:lvl4pPr>
            <a:lvl5pPr lvl="4">
              <a:lnSpc>
                <a:spcPct val="85000"/>
              </a:lnSpc>
              <a:spcBef>
                <a:spcPts val="0"/>
              </a:spcBef>
              <a:spcAft>
                <a:spcPts val="0"/>
              </a:spcAft>
              <a:buNone/>
              <a:defRPr sz="1200"/>
            </a:lvl5pPr>
            <a:lvl6pPr lvl="5">
              <a:lnSpc>
                <a:spcPct val="85000"/>
              </a:lnSpc>
              <a:spcBef>
                <a:spcPts val="0"/>
              </a:spcBef>
              <a:spcAft>
                <a:spcPts val="0"/>
              </a:spcAft>
              <a:buNone/>
              <a:defRPr sz="1200"/>
            </a:lvl6pPr>
            <a:lvl7pPr lvl="6">
              <a:lnSpc>
                <a:spcPct val="85000"/>
              </a:lnSpc>
              <a:spcBef>
                <a:spcPts val="0"/>
              </a:spcBef>
              <a:spcAft>
                <a:spcPts val="0"/>
              </a:spcAft>
              <a:buNone/>
              <a:defRPr sz="1200"/>
            </a:lvl7pPr>
            <a:lvl8pPr lvl="7">
              <a:lnSpc>
                <a:spcPct val="85000"/>
              </a:lnSpc>
              <a:spcBef>
                <a:spcPts val="0"/>
              </a:spcBef>
              <a:spcAft>
                <a:spcPts val="0"/>
              </a:spcAft>
              <a:buNone/>
              <a:defRPr sz="1200"/>
            </a:lvl8pPr>
            <a:lvl9pPr lvl="8">
              <a:lnSpc>
                <a:spcPct val="85000"/>
              </a:lnSpc>
              <a:spcBef>
                <a:spcPts val="0"/>
              </a:spcBef>
              <a:spcAft>
                <a:spcPts val="0"/>
              </a:spcAft>
              <a:buNone/>
              <a:defRPr sz="1200"/>
            </a:lvl9pPr>
          </a:lstStyle>
          <a:p>
            <a:endParaRPr/>
          </a:p>
        </p:txBody>
      </p:sp>
      <p:sp>
        <p:nvSpPr>
          <p:cNvPr id="348" name="Google Shape;348;p37"/>
          <p:cNvSpPr txBox="1">
            <a:spLocks noGrp="1"/>
          </p:cNvSpPr>
          <p:nvPr>
            <p:ph type="subTitle" idx="13"/>
          </p:nvPr>
        </p:nvSpPr>
        <p:spPr>
          <a:xfrm>
            <a:off x="2454069" y="2630400"/>
            <a:ext cx="2051400" cy="498900"/>
          </a:xfrm>
          <a:prstGeom prst="rect">
            <a:avLst/>
          </a:prstGeom>
        </p:spPr>
        <p:txBody>
          <a:bodyPr spcFirstLastPara="1" wrap="square" lIns="182875" tIns="182875" rIns="182875" bIns="0" anchor="t" anchorCtr="0">
            <a:noAutofit/>
          </a:bodyPr>
          <a:lstStyle>
            <a:lvl1pPr lvl="0">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nSpc>
                <a:spcPct val="85000"/>
              </a:lnSpc>
              <a:spcBef>
                <a:spcPts val="0"/>
              </a:spcBef>
              <a:spcAft>
                <a:spcPts val="0"/>
              </a:spcAft>
              <a:buNone/>
              <a:defRPr sz="1200"/>
            </a:lvl2pPr>
            <a:lvl3pPr lvl="2">
              <a:lnSpc>
                <a:spcPct val="85000"/>
              </a:lnSpc>
              <a:spcBef>
                <a:spcPts val="0"/>
              </a:spcBef>
              <a:spcAft>
                <a:spcPts val="0"/>
              </a:spcAft>
              <a:buNone/>
              <a:defRPr sz="1200"/>
            </a:lvl3pPr>
            <a:lvl4pPr lvl="3">
              <a:lnSpc>
                <a:spcPct val="85000"/>
              </a:lnSpc>
              <a:spcBef>
                <a:spcPts val="0"/>
              </a:spcBef>
              <a:spcAft>
                <a:spcPts val="0"/>
              </a:spcAft>
              <a:buNone/>
              <a:defRPr sz="1200"/>
            </a:lvl4pPr>
            <a:lvl5pPr lvl="4">
              <a:lnSpc>
                <a:spcPct val="85000"/>
              </a:lnSpc>
              <a:spcBef>
                <a:spcPts val="0"/>
              </a:spcBef>
              <a:spcAft>
                <a:spcPts val="0"/>
              </a:spcAft>
              <a:buNone/>
              <a:defRPr sz="1200"/>
            </a:lvl5pPr>
            <a:lvl6pPr lvl="5">
              <a:lnSpc>
                <a:spcPct val="85000"/>
              </a:lnSpc>
              <a:spcBef>
                <a:spcPts val="0"/>
              </a:spcBef>
              <a:spcAft>
                <a:spcPts val="0"/>
              </a:spcAft>
              <a:buNone/>
              <a:defRPr sz="1200"/>
            </a:lvl6pPr>
            <a:lvl7pPr lvl="6">
              <a:lnSpc>
                <a:spcPct val="85000"/>
              </a:lnSpc>
              <a:spcBef>
                <a:spcPts val="0"/>
              </a:spcBef>
              <a:spcAft>
                <a:spcPts val="0"/>
              </a:spcAft>
              <a:buNone/>
              <a:defRPr sz="1200"/>
            </a:lvl7pPr>
            <a:lvl8pPr lvl="7">
              <a:lnSpc>
                <a:spcPct val="85000"/>
              </a:lnSpc>
              <a:spcBef>
                <a:spcPts val="0"/>
              </a:spcBef>
              <a:spcAft>
                <a:spcPts val="0"/>
              </a:spcAft>
              <a:buNone/>
              <a:defRPr sz="1200"/>
            </a:lvl8pPr>
            <a:lvl9pPr lvl="8">
              <a:lnSpc>
                <a:spcPct val="85000"/>
              </a:lnSpc>
              <a:spcBef>
                <a:spcPts val="0"/>
              </a:spcBef>
              <a:spcAft>
                <a:spcPts val="0"/>
              </a:spcAft>
              <a:buNone/>
              <a:defRPr sz="1200"/>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Project details">
  <p:cSld name="CUSTOM_8">
    <p:spTree>
      <p:nvGrpSpPr>
        <p:cNvPr id="1" name="Shape 349"/>
        <p:cNvGrpSpPr/>
        <p:nvPr/>
      </p:nvGrpSpPr>
      <p:grpSpPr>
        <a:xfrm>
          <a:off x="0" y="0"/>
          <a:ext cx="0" cy="0"/>
          <a:chOff x="0" y="0"/>
          <a:chExt cx="0" cy="0"/>
        </a:xfrm>
      </p:grpSpPr>
      <p:sp>
        <p:nvSpPr>
          <p:cNvPr id="350" name="Google Shape;350;p38"/>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51" name="Google Shape;351;p38"/>
          <p:cNvSpPr txBox="1">
            <a:spLocks noGrp="1"/>
          </p:cNvSpPr>
          <p:nvPr>
            <p:ph type="body" idx="1"/>
          </p:nvPr>
        </p:nvSpPr>
        <p:spPr>
          <a:xfrm>
            <a:off x="617750" y="775450"/>
            <a:ext cx="728100" cy="302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52" name="Google Shape;352;p38"/>
          <p:cNvSpPr txBox="1">
            <a:spLocks noGrp="1"/>
          </p:cNvSpPr>
          <p:nvPr>
            <p:ph type="body" idx="2"/>
          </p:nvPr>
        </p:nvSpPr>
        <p:spPr>
          <a:xfrm>
            <a:off x="617750" y="2630400"/>
            <a:ext cx="3889500" cy="18096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53" name="Google Shape;353;p38"/>
          <p:cNvSpPr>
            <a:spLocks noGrp="1"/>
          </p:cNvSpPr>
          <p:nvPr>
            <p:ph type="pic" idx="3"/>
          </p:nvPr>
        </p:nvSpPr>
        <p:spPr>
          <a:xfrm>
            <a:off x="6806700" y="1335775"/>
            <a:ext cx="1821600" cy="2563500"/>
          </a:xfrm>
          <a:prstGeom prst="roundRect">
            <a:avLst>
              <a:gd name="adj" fmla="val 13098"/>
            </a:avLst>
          </a:prstGeom>
          <a:noFill/>
          <a:ln>
            <a:noFill/>
          </a:ln>
        </p:spPr>
      </p:sp>
      <p:sp>
        <p:nvSpPr>
          <p:cNvPr id="354" name="Google Shape;354;p38"/>
          <p:cNvSpPr txBox="1">
            <a:spLocks noGrp="1"/>
          </p:cNvSpPr>
          <p:nvPr>
            <p:ph type="title"/>
          </p:nvPr>
        </p:nvSpPr>
        <p:spPr>
          <a:xfrm>
            <a:off x="622700" y="1323975"/>
            <a:ext cx="3889500" cy="9654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2400"/>
            </a:lvl2pPr>
            <a:lvl3pPr lvl="2">
              <a:lnSpc>
                <a:spcPct val="85000"/>
              </a:lnSpc>
              <a:spcBef>
                <a:spcPts val="0"/>
              </a:spcBef>
              <a:spcAft>
                <a:spcPts val="0"/>
              </a:spcAft>
              <a:buNone/>
              <a:defRPr sz="2400"/>
            </a:lvl3pPr>
            <a:lvl4pPr lvl="3">
              <a:lnSpc>
                <a:spcPct val="85000"/>
              </a:lnSpc>
              <a:spcBef>
                <a:spcPts val="0"/>
              </a:spcBef>
              <a:spcAft>
                <a:spcPts val="0"/>
              </a:spcAft>
              <a:buNone/>
              <a:defRPr sz="2400"/>
            </a:lvl4pPr>
            <a:lvl5pPr lvl="4">
              <a:lnSpc>
                <a:spcPct val="85000"/>
              </a:lnSpc>
              <a:spcBef>
                <a:spcPts val="0"/>
              </a:spcBef>
              <a:spcAft>
                <a:spcPts val="0"/>
              </a:spcAft>
              <a:buNone/>
              <a:defRPr sz="2400"/>
            </a:lvl5pPr>
            <a:lvl6pPr lvl="5">
              <a:lnSpc>
                <a:spcPct val="85000"/>
              </a:lnSpc>
              <a:spcBef>
                <a:spcPts val="0"/>
              </a:spcBef>
              <a:spcAft>
                <a:spcPts val="0"/>
              </a:spcAft>
              <a:buNone/>
              <a:defRPr sz="2400"/>
            </a:lvl6pPr>
            <a:lvl7pPr lvl="6">
              <a:lnSpc>
                <a:spcPct val="85000"/>
              </a:lnSpc>
              <a:spcBef>
                <a:spcPts val="0"/>
              </a:spcBef>
              <a:spcAft>
                <a:spcPts val="0"/>
              </a:spcAft>
              <a:buNone/>
              <a:defRPr sz="2400"/>
            </a:lvl7pPr>
            <a:lvl8pPr lvl="7">
              <a:lnSpc>
                <a:spcPct val="85000"/>
              </a:lnSpc>
              <a:spcBef>
                <a:spcPts val="0"/>
              </a:spcBef>
              <a:spcAft>
                <a:spcPts val="0"/>
              </a:spcAft>
              <a:buNone/>
              <a:defRPr sz="2400"/>
            </a:lvl8pPr>
            <a:lvl9pPr lvl="8">
              <a:lnSpc>
                <a:spcPct val="85000"/>
              </a:lnSpc>
              <a:spcBef>
                <a:spcPts val="0"/>
              </a:spcBef>
              <a:spcAft>
                <a:spcPts val="0"/>
              </a:spcAft>
              <a:buNone/>
              <a:defRPr sz="2400"/>
            </a:lvl9pPr>
          </a:lstStyle>
          <a:p>
            <a:endParaRPr/>
          </a:p>
        </p:txBody>
      </p:sp>
      <p:sp>
        <p:nvSpPr>
          <p:cNvPr id="355" name="Google Shape;355;p38"/>
          <p:cNvSpPr txBox="1">
            <a:spLocks noGrp="1"/>
          </p:cNvSpPr>
          <p:nvPr>
            <p:ph type="subTitle" idx="4"/>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56" name="Google Shape;356;p38"/>
          <p:cNvSpPr txBox="1">
            <a:spLocks noGrp="1"/>
          </p:cNvSpPr>
          <p:nvPr>
            <p:ph type="subTitle" idx="5"/>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57" name="Google Shape;357;p38"/>
          <p:cNvSpPr txBox="1">
            <a:spLocks noGrp="1"/>
          </p:cNvSpPr>
          <p:nvPr>
            <p:ph type="body" idx="6"/>
          </p:nvPr>
        </p:nvSpPr>
        <p:spPr>
          <a:xfrm>
            <a:off x="4629475" y="2513100"/>
            <a:ext cx="2055000" cy="1926600"/>
          </a:xfrm>
          <a:prstGeom prst="rect">
            <a:avLst/>
          </a:prstGeom>
        </p:spPr>
        <p:txBody>
          <a:bodyPr spcFirstLastPara="1" wrap="square" lIns="91425" tIns="91425" rIns="91425" bIns="91425" anchor="b"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358" name="Google Shape;358;p38"/>
          <p:cNvSpPr txBox="1">
            <a:spLocks noGrp="1"/>
          </p:cNvSpPr>
          <p:nvPr>
            <p:ph type="subTitle" idx="7"/>
          </p:nvPr>
        </p:nvSpPr>
        <p:spPr>
          <a:xfrm>
            <a:off x="4783900" y="1539225"/>
            <a:ext cx="1821600" cy="568500"/>
          </a:xfrm>
          <a:prstGeom prst="rect">
            <a:avLst/>
          </a:prstGeom>
        </p:spPr>
        <p:txBody>
          <a:bodyPr spcFirstLastPara="1" wrap="square" lIns="91425" tIns="91425" rIns="91425" bIns="91425" anchor="t" anchorCtr="0">
            <a:noAutofit/>
          </a:bodyPr>
          <a:lstStyle>
            <a:lvl1pPr lvl="0">
              <a:spcBef>
                <a:spcPts val="0"/>
              </a:spcBef>
              <a:spcAft>
                <a:spcPts val="0"/>
              </a:spcAft>
              <a:buNone/>
              <a:defRPr sz="1200" b="1"/>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59" name="Google Shape;359;p3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Project details 2">
  <p:cSld name="CUSTOM_8_1">
    <p:spTree>
      <p:nvGrpSpPr>
        <p:cNvPr id="1" name="Shape 360"/>
        <p:cNvGrpSpPr/>
        <p:nvPr/>
      </p:nvGrpSpPr>
      <p:grpSpPr>
        <a:xfrm>
          <a:off x="0" y="0"/>
          <a:ext cx="0" cy="0"/>
          <a:chOff x="0" y="0"/>
          <a:chExt cx="0" cy="0"/>
        </a:xfrm>
      </p:grpSpPr>
      <p:sp>
        <p:nvSpPr>
          <p:cNvPr id="361" name="Google Shape;361;p39"/>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62" name="Google Shape;362;p39"/>
          <p:cNvSpPr txBox="1">
            <a:spLocks noGrp="1"/>
          </p:cNvSpPr>
          <p:nvPr>
            <p:ph type="body" idx="1"/>
          </p:nvPr>
        </p:nvSpPr>
        <p:spPr>
          <a:xfrm>
            <a:off x="617750" y="775450"/>
            <a:ext cx="728100" cy="302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63" name="Google Shape;363;p39"/>
          <p:cNvSpPr txBox="1">
            <a:spLocks noGrp="1"/>
          </p:cNvSpPr>
          <p:nvPr>
            <p:ph type="body" idx="2"/>
          </p:nvPr>
        </p:nvSpPr>
        <p:spPr>
          <a:xfrm>
            <a:off x="617750" y="2630400"/>
            <a:ext cx="3889500" cy="18096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64" name="Google Shape;364;p39"/>
          <p:cNvSpPr txBox="1">
            <a:spLocks noGrp="1"/>
          </p:cNvSpPr>
          <p:nvPr>
            <p:ph type="title"/>
          </p:nvPr>
        </p:nvSpPr>
        <p:spPr>
          <a:xfrm>
            <a:off x="622700" y="1323975"/>
            <a:ext cx="3889500" cy="9654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2400"/>
            </a:lvl2pPr>
            <a:lvl3pPr lvl="2">
              <a:lnSpc>
                <a:spcPct val="85000"/>
              </a:lnSpc>
              <a:spcBef>
                <a:spcPts val="0"/>
              </a:spcBef>
              <a:spcAft>
                <a:spcPts val="0"/>
              </a:spcAft>
              <a:buNone/>
              <a:defRPr sz="2400"/>
            </a:lvl3pPr>
            <a:lvl4pPr lvl="3">
              <a:lnSpc>
                <a:spcPct val="85000"/>
              </a:lnSpc>
              <a:spcBef>
                <a:spcPts val="0"/>
              </a:spcBef>
              <a:spcAft>
                <a:spcPts val="0"/>
              </a:spcAft>
              <a:buNone/>
              <a:defRPr sz="2400"/>
            </a:lvl4pPr>
            <a:lvl5pPr lvl="4">
              <a:lnSpc>
                <a:spcPct val="85000"/>
              </a:lnSpc>
              <a:spcBef>
                <a:spcPts val="0"/>
              </a:spcBef>
              <a:spcAft>
                <a:spcPts val="0"/>
              </a:spcAft>
              <a:buNone/>
              <a:defRPr sz="2400"/>
            </a:lvl5pPr>
            <a:lvl6pPr lvl="5">
              <a:lnSpc>
                <a:spcPct val="85000"/>
              </a:lnSpc>
              <a:spcBef>
                <a:spcPts val="0"/>
              </a:spcBef>
              <a:spcAft>
                <a:spcPts val="0"/>
              </a:spcAft>
              <a:buNone/>
              <a:defRPr sz="2400"/>
            </a:lvl6pPr>
            <a:lvl7pPr lvl="6">
              <a:lnSpc>
                <a:spcPct val="85000"/>
              </a:lnSpc>
              <a:spcBef>
                <a:spcPts val="0"/>
              </a:spcBef>
              <a:spcAft>
                <a:spcPts val="0"/>
              </a:spcAft>
              <a:buNone/>
              <a:defRPr sz="2400"/>
            </a:lvl7pPr>
            <a:lvl8pPr lvl="7">
              <a:lnSpc>
                <a:spcPct val="85000"/>
              </a:lnSpc>
              <a:spcBef>
                <a:spcPts val="0"/>
              </a:spcBef>
              <a:spcAft>
                <a:spcPts val="0"/>
              </a:spcAft>
              <a:buNone/>
              <a:defRPr sz="2400"/>
            </a:lvl8pPr>
            <a:lvl9pPr lvl="8">
              <a:lnSpc>
                <a:spcPct val="85000"/>
              </a:lnSpc>
              <a:spcBef>
                <a:spcPts val="0"/>
              </a:spcBef>
              <a:spcAft>
                <a:spcPts val="0"/>
              </a:spcAft>
              <a:buNone/>
              <a:defRPr sz="2400"/>
            </a:lvl9pPr>
          </a:lstStyle>
          <a:p>
            <a:endParaRPr/>
          </a:p>
        </p:txBody>
      </p:sp>
      <p:sp>
        <p:nvSpPr>
          <p:cNvPr id="365" name="Google Shape;365;p39"/>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66" name="Google Shape;366;p39"/>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67" name="Google Shape;367;p39"/>
          <p:cNvSpPr txBox="1">
            <a:spLocks noGrp="1"/>
          </p:cNvSpPr>
          <p:nvPr>
            <p:ph type="body" idx="5"/>
          </p:nvPr>
        </p:nvSpPr>
        <p:spPr>
          <a:xfrm>
            <a:off x="4629475" y="2513100"/>
            <a:ext cx="2055000" cy="1926600"/>
          </a:xfrm>
          <a:prstGeom prst="rect">
            <a:avLst/>
          </a:prstGeom>
        </p:spPr>
        <p:txBody>
          <a:bodyPr spcFirstLastPara="1" wrap="square" lIns="91425" tIns="91425" rIns="91425" bIns="91425" anchor="b"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368" name="Google Shape;368;p39"/>
          <p:cNvSpPr txBox="1">
            <a:spLocks noGrp="1"/>
          </p:cNvSpPr>
          <p:nvPr>
            <p:ph type="subTitle" idx="6"/>
          </p:nvPr>
        </p:nvSpPr>
        <p:spPr>
          <a:xfrm>
            <a:off x="4783900" y="1539225"/>
            <a:ext cx="1821600" cy="568500"/>
          </a:xfrm>
          <a:prstGeom prst="rect">
            <a:avLst/>
          </a:prstGeom>
        </p:spPr>
        <p:txBody>
          <a:bodyPr spcFirstLastPara="1" wrap="square" lIns="91425" tIns="91425" rIns="91425" bIns="91425" anchor="t" anchorCtr="0">
            <a:noAutofit/>
          </a:bodyPr>
          <a:lstStyle>
            <a:lvl1pPr lvl="0">
              <a:spcBef>
                <a:spcPts val="0"/>
              </a:spcBef>
              <a:spcAft>
                <a:spcPts val="0"/>
              </a:spcAft>
              <a:buNone/>
              <a:defRPr sz="1200" b="1"/>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69" name="Google Shape;369;p3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oxes and image">
  <p:cSld name="CUSTOM">
    <p:spTree>
      <p:nvGrpSpPr>
        <p:cNvPr id="1" name="Shape 370"/>
        <p:cNvGrpSpPr/>
        <p:nvPr/>
      </p:nvGrpSpPr>
      <p:grpSpPr>
        <a:xfrm>
          <a:off x="0" y="0"/>
          <a:ext cx="0" cy="0"/>
          <a:chOff x="0" y="0"/>
          <a:chExt cx="0" cy="0"/>
        </a:xfrm>
      </p:grpSpPr>
      <p:sp>
        <p:nvSpPr>
          <p:cNvPr id="371" name="Google Shape;371;p40"/>
          <p:cNvSpPr/>
          <p:nvPr/>
        </p:nvSpPr>
        <p:spPr>
          <a:xfrm>
            <a:off x="6084175" y="474900"/>
            <a:ext cx="2771400" cy="4193700"/>
          </a:xfrm>
          <a:prstGeom prst="roundRect">
            <a:avLst>
              <a:gd name="adj" fmla="val 733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72" name="Google Shape;372;p4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373" name="Google Shape;373;p40"/>
          <p:cNvSpPr/>
          <p:nvPr/>
        </p:nvSpPr>
        <p:spPr>
          <a:xfrm>
            <a:off x="288400" y="474900"/>
            <a:ext cx="5670000" cy="4193700"/>
          </a:xfrm>
          <a:prstGeom prst="roundRect">
            <a:avLst>
              <a:gd name="adj" fmla="val 4076"/>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74" name="Google Shape;374;p40"/>
          <p:cNvSpPr/>
          <p:nvPr/>
        </p:nvSpPr>
        <p:spPr>
          <a:xfrm>
            <a:off x="567700"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75" name="Google Shape;375;p40"/>
          <p:cNvSpPr/>
          <p:nvPr/>
        </p:nvSpPr>
        <p:spPr>
          <a:xfrm>
            <a:off x="1679742"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76" name="Google Shape;376;p40"/>
          <p:cNvSpPr/>
          <p:nvPr/>
        </p:nvSpPr>
        <p:spPr>
          <a:xfrm>
            <a:off x="2791783"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77" name="Google Shape;377;p40"/>
          <p:cNvSpPr txBox="1">
            <a:spLocks noGrp="1"/>
          </p:cNvSpPr>
          <p:nvPr>
            <p:ph type="title"/>
          </p:nvPr>
        </p:nvSpPr>
        <p:spPr>
          <a:xfrm>
            <a:off x="586125" y="745875"/>
            <a:ext cx="4471200" cy="9420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36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378" name="Google Shape;378;p40"/>
          <p:cNvSpPr txBox="1">
            <a:spLocks noGrp="1"/>
          </p:cNvSpPr>
          <p:nvPr>
            <p:ph type="body" idx="1"/>
          </p:nvPr>
        </p:nvSpPr>
        <p:spPr>
          <a:xfrm>
            <a:off x="6379950" y="3477525"/>
            <a:ext cx="2121300" cy="9651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79" name="Google Shape;379;p40"/>
          <p:cNvSpPr txBox="1">
            <a:spLocks noGrp="1"/>
          </p:cNvSpPr>
          <p:nvPr>
            <p:ph type="subTitle" idx="2"/>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0" name="Google Shape;380;p40"/>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1" name="Google Shape;381;p40"/>
          <p:cNvSpPr>
            <a:spLocks noGrp="1"/>
          </p:cNvSpPr>
          <p:nvPr>
            <p:ph type="pic" idx="4"/>
          </p:nvPr>
        </p:nvSpPr>
        <p:spPr>
          <a:xfrm>
            <a:off x="6084175" y="474750"/>
            <a:ext cx="2771400" cy="1458300"/>
          </a:xfrm>
          <a:prstGeom prst="roundRect">
            <a:avLst>
              <a:gd name="adj" fmla="val 11040"/>
            </a:avLst>
          </a:prstGeom>
          <a:noFill/>
          <a:ln>
            <a:noFill/>
          </a:ln>
        </p:spPr>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Next steps 4 elements 1">
  <p:cSld name="CUSTOM_10_3">
    <p:bg>
      <p:bgPr>
        <a:solidFill>
          <a:schemeClr val="dk2"/>
        </a:solidFill>
        <a:effectLst/>
      </p:bgPr>
    </p:bg>
    <p:spTree>
      <p:nvGrpSpPr>
        <p:cNvPr id="1" name="Shape 382"/>
        <p:cNvGrpSpPr/>
        <p:nvPr/>
      </p:nvGrpSpPr>
      <p:grpSpPr>
        <a:xfrm>
          <a:off x="0" y="0"/>
          <a:ext cx="0" cy="0"/>
          <a:chOff x="0" y="0"/>
          <a:chExt cx="0" cy="0"/>
        </a:xfrm>
      </p:grpSpPr>
      <p:pic>
        <p:nvPicPr>
          <p:cNvPr id="383" name="Google Shape;383;p41"/>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384" name="Google Shape;384;p41"/>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5" name="Google Shape;385;p41"/>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6" name="Google Shape;386;p41"/>
          <p:cNvSpPr txBox="1">
            <a:spLocks noGrp="1"/>
          </p:cNvSpPr>
          <p:nvPr>
            <p:ph type="title"/>
          </p:nvPr>
        </p:nvSpPr>
        <p:spPr>
          <a:xfrm>
            <a:off x="288400" y="476400"/>
            <a:ext cx="2769000" cy="496800"/>
          </a:xfrm>
          <a:prstGeom prst="rect">
            <a:avLst/>
          </a:prstGeom>
        </p:spPr>
        <p:txBody>
          <a:bodyPr spcFirstLastPara="1" wrap="square" lIns="0" tIns="0" rIns="0" bIns="0" anchor="b"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387" name="Google Shape;387;p41"/>
          <p:cNvSpPr txBox="1">
            <a:spLocks noGrp="1"/>
          </p:cNvSpPr>
          <p:nvPr>
            <p:ph type="subTitle" idx="3"/>
          </p:nvPr>
        </p:nvSpPr>
        <p:spPr>
          <a:xfrm>
            <a:off x="284701" y="1716225"/>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88" name="Google Shape;388;p41"/>
          <p:cNvSpPr txBox="1">
            <a:spLocks noGrp="1"/>
          </p:cNvSpPr>
          <p:nvPr>
            <p:ph type="subTitle" idx="4"/>
          </p:nvPr>
        </p:nvSpPr>
        <p:spPr>
          <a:xfrm>
            <a:off x="1148000" y="1713825"/>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89" name="Google Shape;389;p41"/>
          <p:cNvSpPr txBox="1">
            <a:spLocks noGrp="1"/>
          </p:cNvSpPr>
          <p:nvPr>
            <p:ph type="subTitle" idx="5"/>
          </p:nvPr>
        </p:nvSpPr>
        <p:spPr>
          <a:xfrm>
            <a:off x="5842012" y="1713825"/>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0" name="Google Shape;390;p41"/>
          <p:cNvSpPr txBox="1">
            <a:spLocks noGrp="1"/>
          </p:cNvSpPr>
          <p:nvPr>
            <p:ph type="subTitle" idx="6"/>
          </p:nvPr>
        </p:nvSpPr>
        <p:spPr>
          <a:xfrm>
            <a:off x="284701" y="2506919"/>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91" name="Google Shape;391;p41"/>
          <p:cNvSpPr txBox="1">
            <a:spLocks noGrp="1"/>
          </p:cNvSpPr>
          <p:nvPr>
            <p:ph type="subTitle" idx="7"/>
          </p:nvPr>
        </p:nvSpPr>
        <p:spPr>
          <a:xfrm>
            <a:off x="1148000" y="2504519"/>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2" name="Google Shape;392;p41"/>
          <p:cNvSpPr txBox="1">
            <a:spLocks noGrp="1"/>
          </p:cNvSpPr>
          <p:nvPr>
            <p:ph type="subTitle" idx="8"/>
          </p:nvPr>
        </p:nvSpPr>
        <p:spPr>
          <a:xfrm>
            <a:off x="5842012" y="2504519"/>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3" name="Google Shape;393;p41"/>
          <p:cNvSpPr txBox="1">
            <a:spLocks noGrp="1"/>
          </p:cNvSpPr>
          <p:nvPr>
            <p:ph type="subTitle" idx="9"/>
          </p:nvPr>
        </p:nvSpPr>
        <p:spPr>
          <a:xfrm>
            <a:off x="284701" y="3255713"/>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94" name="Google Shape;394;p41"/>
          <p:cNvSpPr txBox="1">
            <a:spLocks noGrp="1"/>
          </p:cNvSpPr>
          <p:nvPr>
            <p:ph type="subTitle" idx="13"/>
          </p:nvPr>
        </p:nvSpPr>
        <p:spPr>
          <a:xfrm>
            <a:off x="1148000" y="3253313"/>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5" name="Google Shape;395;p41"/>
          <p:cNvSpPr txBox="1">
            <a:spLocks noGrp="1"/>
          </p:cNvSpPr>
          <p:nvPr>
            <p:ph type="subTitle" idx="14"/>
          </p:nvPr>
        </p:nvSpPr>
        <p:spPr>
          <a:xfrm>
            <a:off x="5842012" y="3253313"/>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6" name="Google Shape;396;p41"/>
          <p:cNvSpPr txBox="1">
            <a:spLocks noGrp="1"/>
          </p:cNvSpPr>
          <p:nvPr>
            <p:ph type="subTitle" idx="15"/>
          </p:nvPr>
        </p:nvSpPr>
        <p:spPr>
          <a:xfrm>
            <a:off x="284701" y="4029675"/>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97" name="Google Shape;397;p41"/>
          <p:cNvSpPr txBox="1">
            <a:spLocks noGrp="1"/>
          </p:cNvSpPr>
          <p:nvPr>
            <p:ph type="subTitle" idx="16"/>
          </p:nvPr>
        </p:nvSpPr>
        <p:spPr>
          <a:xfrm>
            <a:off x="1148000" y="4027275"/>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8" name="Google Shape;398;p41"/>
          <p:cNvSpPr txBox="1">
            <a:spLocks noGrp="1"/>
          </p:cNvSpPr>
          <p:nvPr>
            <p:ph type="subTitle" idx="17"/>
          </p:nvPr>
        </p:nvSpPr>
        <p:spPr>
          <a:xfrm>
            <a:off x="5842012" y="4027275"/>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9" name="Google Shape;399;p4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400"/>
        <p:cNvGrpSpPr/>
        <p:nvPr/>
      </p:nvGrpSpPr>
      <p:grpSpPr>
        <a:xfrm>
          <a:off x="0" y="0"/>
          <a:ext cx="0" cy="0"/>
          <a:chOff x="0" y="0"/>
          <a:chExt cx="0" cy="0"/>
        </a:xfrm>
      </p:grpSpPr>
      <p:sp>
        <p:nvSpPr>
          <p:cNvPr id="401" name="Google Shape;401;p42"/>
          <p:cNvSpPr txBox="1">
            <a:spLocks noGrp="1"/>
          </p:cNvSpPr>
          <p:nvPr>
            <p:ph type="ctrTitle"/>
          </p:nvPr>
        </p:nvSpPr>
        <p:spPr>
          <a:xfrm>
            <a:off x="311708" y="744575"/>
            <a:ext cx="8520600" cy="2052600"/>
          </a:xfrm>
          <a:prstGeom prst="rect">
            <a:avLst/>
          </a:prstGeom>
        </p:spPr>
        <p:txBody>
          <a:bodyPr spcFirstLastPara="1" wrap="square" lIns="0" tIns="0" rIns="91425" bIns="0" anchor="b" anchorCtr="0">
            <a:spAutoFit/>
          </a:bodyPr>
          <a:lstStyle>
            <a:lvl1pPr lvl="0" algn="ctr">
              <a:spcBef>
                <a:spcPts val="0"/>
              </a:spcBef>
              <a:spcAft>
                <a:spcPts val="0"/>
              </a:spcAft>
              <a:buSzPts val="5200"/>
              <a:buChar char="●"/>
              <a:defRPr sz="5200"/>
            </a:lvl1pPr>
            <a:lvl2pPr lvl="1" algn="ctr">
              <a:spcBef>
                <a:spcPts val="0"/>
              </a:spcBef>
              <a:spcAft>
                <a:spcPts val="0"/>
              </a:spcAft>
              <a:buSzPts val="5200"/>
              <a:buChar char="○"/>
              <a:defRPr sz="5200"/>
            </a:lvl2pPr>
            <a:lvl3pPr lvl="2" algn="ctr">
              <a:spcBef>
                <a:spcPts val="0"/>
              </a:spcBef>
              <a:spcAft>
                <a:spcPts val="0"/>
              </a:spcAft>
              <a:buSzPts val="5200"/>
              <a:buChar char="■"/>
              <a:defRPr sz="5200"/>
            </a:lvl3pPr>
            <a:lvl4pPr lvl="3" algn="ctr">
              <a:spcBef>
                <a:spcPts val="0"/>
              </a:spcBef>
              <a:spcAft>
                <a:spcPts val="0"/>
              </a:spcAft>
              <a:buSzPts val="5200"/>
              <a:buChar char="●"/>
              <a:defRPr sz="5200"/>
            </a:lvl4pPr>
            <a:lvl5pPr lvl="4" algn="ctr">
              <a:spcBef>
                <a:spcPts val="0"/>
              </a:spcBef>
              <a:spcAft>
                <a:spcPts val="0"/>
              </a:spcAft>
              <a:buSzPts val="5200"/>
              <a:buChar char="○"/>
              <a:defRPr sz="5200"/>
            </a:lvl5pPr>
            <a:lvl6pPr lvl="5" algn="ctr">
              <a:spcBef>
                <a:spcPts val="0"/>
              </a:spcBef>
              <a:spcAft>
                <a:spcPts val="0"/>
              </a:spcAft>
              <a:buSzPts val="5200"/>
              <a:buChar char="■"/>
              <a:defRPr sz="5200"/>
            </a:lvl6pPr>
            <a:lvl7pPr lvl="6" algn="ctr">
              <a:spcBef>
                <a:spcPts val="0"/>
              </a:spcBef>
              <a:spcAft>
                <a:spcPts val="0"/>
              </a:spcAft>
              <a:buSzPts val="5200"/>
              <a:buChar char="●"/>
              <a:defRPr sz="5200"/>
            </a:lvl7pPr>
            <a:lvl8pPr lvl="7" algn="ctr">
              <a:spcBef>
                <a:spcPts val="0"/>
              </a:spcBef>
              <a:spcAft>
                <a:spcPts val="0"/>
              </a:spcAft>
              <a:buSzPts val="5200"/>
              <a:buChar char="○"/>
              <a:defRPr sz="5200"/>
            </a:lvl8pPr>
            <a:lvl9pPr lvl="8" algn="ctr">
              <a:spcBef>
                <a:spcPts val="0"/>
              </a:spcBef>
              <a:spcAft>
                <a:spcPts val="0"/>
              </a:spcAft>
              <a:buSzPts val="5200"/>
              <a:buChar char="■"/>
              <a:defRPr sz="5200"/>
            </a:lvl9pPr>
          </a:lstStyle>
          <a:p>
            <a:endParaRPr/>
          </a:p>
        </p:txBody>
      </p:sp>
      <p:sp>
        <p:nvSpPr>
          <p:cNvPr id="402" name="Google Shape;402;p4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403"/>
        <p:cNvGrpSpPr/>
        <p:nvPr/>
      </p:nvGrpSpPr>
      <p:grpSpPr>
        <a:xfrm>
          <a:off x="0" y="0"/>
          <a:ext cx="0" cy="0"/>
          <a:chOff x="0" y="0"/>
          <a:chExt cx="0" cy="0"/>
        </a:xfrm>
      </p:grpSpPr>
      <p:sp>
        <p:nvSpPr>
          <p:cNvPr id="404" name="Google Shape;404;p43"/>
          <p:cNvSpPr txBox="1">
            <a:spLocks noGrp="1"/>
          </p:cNvSpPr>
          <p:nvPr>
            <p:ph type="title"/>
          </p:nvPr>
        </p:nvSpPr>
        <p:spPr>
          <a:xfrm>
            <a:off x="311700" y="2150850"/>
            <a:ext cx="8520600" cy="841800"/>
          </a:xfrm>
          <a:prstGeom prst="rect">
            <a:avLst/>
          </a:prstGeom>
        </p:spPr>
        <p:txBody>
          <a:bodyPr spcFirstLastPara="1" wrap="square" lIns="0" tIns="0" rIns="91425" bIns="0" anchor="ctr" anchorCtr="0">
            <a:spAutoFit/>
          </a:bodyPr>
          <a:lstStyle>
            <a:lvl1pPr lvl="0" algn="ctr">
              <a:spcBef>
                <a:spcPts val="0"/>
              </a:spcBef>
              <a:spcAft>
                <a:spcPts val="0"/>
              </a:spcAft>
              <a:buSzPts val="3600"/>
              <a:buChar char="●"/>
              <a:defRPr sz="3600"/>
            </a:lvl1pPr>
            <a:lvl2pPr lvl="1" algn="ctr">
              <a:spcBef>
                <a:spcPts val="0"/>
              </a:spcBef>
              <a:spcAft>
                <a:spcPts val="0"/>
              </a:spcAft>
              <a:buSzPts val="3600"/>
              <a:buChar char="○"/>
              <a:defRPr sz="3600"/>
            </a:lvl2pPr>
            <a:lvl3pPr lvl="2" algn="ctr">
              <a:spcBef>
                <a:spcPts val="0"/>
              </a:spcBef>
              <a:spcAft>
                <a:spcPts val="0"/>
              </a:spcAft>
              <a:buSzPts val="3600"/>
              <a:buChar char="■"/>
              <a:defRPr sz="3600"/>
            </a:lvl3pPr>
            <a:lvl4pPr lvl="3" algn="ctr">
              <a:spcBef>
                <a:spcPts val="0"/>
              </a:spcBef>
              <a:spcAft>
                <a:spcPts val="0"/>
              </a:spcAft>
              <a:buSzPts val="3600"/>
              <a:buChar char="●"/>
              <a:defRPr sz="3600"/>
            </a:lvl4pPr>
            <a:lvl5pPr lvl="4" algn="ctr">
              <a:spcBef>
                <a:spcPts val="0"/>
              </a:spcBef>
              <a:spcAft>
                <a:spcPts val="0"/>
              </a:spcAft>
              <a:buSzPts val="3600"/>
              <a:buChar char="○"/>
              <a:defRPr sz="3600"/>
            </a:lvl5pPr>
            <a:lvl6pPr lvl="5" algn="ctr">
              <a:spcBef>
                <a:spcPts val="0"/>
              </a:spcBef>
              <a:spcAft>
                <a:spcPts val="0"/>
              </a:spcAft>
              <a:buSzPts val="3600"/>
              <a:buChar char="■"/>
              <a:defRPr sz="3600"/>
            </a:lvl6pPr>
            <a:lvl7pPr lvl="6" algn="ctr">
              <a:spcBef>
                <a:spcPts val="0"/>
              </a:spcBef>
              <a:spcAft>
                <a:spcPts val="0"/>
              </a:spcAft>
              <a:buSzPts val="3600"/>
              <a:buChar char="●"/>
              <a:defRPr sz="3600"/>
            </a:lvl7pPr>
            <a:lvl8pPr lvl="7" algn="ctr">
              <a:spcBef>
                <a:spcPts val="0"/>
              </a:spcBef>
              <a:spcAft>
                <a:spcPts val="0"/>
              </a:spcAft>
              <a:buSzPts val="3600"/>
              <a:buChar char="○"/>
              <a:defRPr sz="3600"/>
            </a:lvl8pPr>
            <a:lvl9pPr lvl="8" algn="ctr">
              <a:spcBef>
                <a:spcPts val="0"/>
              </a:spcBef>
              <a:spcAft>
                <a:spcPts val="0"/>
              </a:spcAft>
              <a:buSzPts val="3600"/>
              <a:buChar char="■"/>
              <a:defRPr sz="3600"/>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405"/>
        <p:cNvGrpSpPr/>
        <p:nvPr/>
      </p:nvGrpSpPr>
      <p:grpSpPr>
        <a:xfrm>
          <a:off x="0" y="0"/>
          <a:ext cx="0" cy="0"/>
          <a:chOff x="0" y="0"/>
          <a:chExt cx="0" cy="0"/>
        </a:xfrm>
      </p:grpSpPr>
      <p:sp>
        <p:nvSpPr>
          <p:cNvPr id="406" name="Google Shape;406;p44"/>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07" name="Google Shape;407;p4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408"/>
        <p:cNvGrpSpPr/>
        <p:nvPr/>
      </p:nvGrpSpPr>
      <p:grpSpPr>
        <a:xfrm>
          <a:off x="0" y="0"/>
          <a:ext cx="0" cy="0"/>
          <a:chOff x="0" y="0"/>
          <a:chExt cx="0" cy="0"/>
        </a:xfrm>
      </p:grpSpPr>
      <p:sp>
        <p:nvSpPr>
          <p:cNvPr id="409" name="Google Shape;409;p45"/>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10" name="Google Shape;410;p4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1" name="Google Shape;411;p45"/>
          <p:cNvSpPr txBox="1">
            <a:spLocks noGrp="1"/>
          </p:cNvSpPr>
          <p:nvPr>
            <p:ph type="body" idx="2"/>
          </p:nvPr>
        </p:nvSpPr>
        <p:spPr>
          <a:xfrm>
            <a:off x="4832400" y="1152475"/>
            <a:ext cx="3999900" cy="3416400"/>
          </a:xfrm>
          <a:prstGeom prst="rect">
            <a:avLst/>
          </a:prstGeom>
        </p:spPr>
        <p:txBody>
          <a:bodyPr spcFirstLastPara="1" wrap="square" lIns="0"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412"/>
        <p:cNvGrpSpPr/>
        <p:nvPr/>
      </p:nvGrpSpPr>
      <p:grpSpPr>
        <a:xfrm>
          <a:off x="0" y="0"/>
          <a:ext cx="0" cy="0"/>
          <a:chOff x="0" y="0"/>
          <a:chExt cx="0" cy="0"/>
        </a:xfrm>
      </p:grpSpPr>
      <p:sp>
        <p:nvSpPr>
          <p:cNvPr id="413" name="Google Shape;413;p46"/>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14"/>
        <p:cNvGrpSpPr/>
        <p:nvPr/>
      </p:nvGrpSpPr>
      <p:grpSpPr>
        <a:xfrm>
          <a:off x="0" y="0"/>
          <a:ext cx="0" cy="0"/>
          <a:chOff x="0" y="0"/>
          <a:chExt cx="0" cy="0"/>
        </a:xfrm>
      </p:grpSpPr>
      <p:sp>
        <p:nvSpPr>
          <p:cNvPr id="415" name="Google Shape;415;p47"/>
          <p:cNvSpPr txBox="1">
            <a:spLocks noGrp="1"/>
          </p:cNvSpPr>
          <p:nvPr>
            <p:ph type="title"/>
          </p:nvPr>
        </p:nvSpPr>
        <p:spPr>
          <a:xfrm>
            <a:off x="311700" y="555600"/>
            <a:ext cx="2808000" cy="755700"/>
          </a:xfrm>
          <a:prstGeom prst="rect">
            <a:avLst/>
          </a:prstGeom>
        </p:spPr>
        <p:txBody>
          <a:bodyPr spcFirstLastPara="1" wrap="square" lIns="0" tIns="0" rIns="91425" bIns="0" anchor="b" anchorCtr="0">
            <a:spAutoFit/>
          </a:bodyPr>
          <a:lstStyle>
            <a:lvl1pPr lvl="0">
              <a:spcBef>
                <a:spcPts val="0"/>
              </a:spcBef>
              <a:spcAft>
                <a:spcPts val="0"/>
              </a:spcAft>
              <a:buSzPts val="2400"/>
              <a:buChar char="●"/>
              <a:defRPr sz="2400"/>
            </a:lvl1pPr>
            <a:lvl2pPr lvl="1">
              <a:spcBef>
                <a:spcPts val="0"/>
              </a:spcBef>
              <a:spcAft>
                <a:spcPts val="0"/>
              </a:spcAft>
              <a:buSzPts val="2400"/>
              <a:buChar char="○"/>
              <a:defRPr sz="2400"/>
            </a:lvl2pPr>
            <a:lvl3pPr lvl="2">
              <a:spcBef>
                <a:spcPts val="0"/>
              </a:spcBef>
              <a:spcAft>
                <a:spcPts val="0"/>
              </a:spcAft>
              <a:buSzPts val="2400"/>
              <a:buChar char="■"/>
              <a:defRPr sz="2400"/>
            </a:lvl3pPr>
            <a:lvl4pPr lvl="3">
              <a:spcBef>
                <a:spcPts val="0"/>
              </a:spcBef>
              <a:spcAft>
                <a:spcPts val="0"/>
              </a:spcAft>
              <a:buSzPts val="2400"/>
              <a:buChar char="●"/>
              <a:defRPr sz="2400"/>
            </a:lvl4pPr>
            <a:lvl5pPr lvl="4">
              <a:spcBef>
                <a:spcPts val="0"/>
              </a:spcBef>
              <a:spcAft>
                <a:spcPts val="0"/>
              </a:spcAft>
              <a:buSzPts val="2400"/>
              <a:buChar char="○"/>
              <a:defRPr sz="2400"/>
            </a:lvl5pPr>
            <a:lvl6pPr lvl="5">
              <a:spcBef>
                <a:spcPts val="0"/>
              </a:spcBef>
              <a:spcAft>
                <a:spcPts val="0"/>
              </a:spcAft>
              <a:buSzPts val="2400"/>
              <a:buChar char="■"/>
              <a:defRPr sz="2400"/>
            </a:lvl6pPr>
            <a:lvl7pPr lvl="6">
              <a:spcBef>
                <a:spcPts val="0"/>
              </a:spcBef>
              <a:spcAft>
                <a:spcPts val="0"/>
              </a:spcAft>
              <a:buSzPts val="2400"/>
              <a:buChar char="●"/>
              <a:defRPr sz="2400"/>
            </a:lvl7pPr>
            <a:lvl8pPr lvl="7">
              <a:spcBef>
                <a:spcPts val="0"/>
              </a:spcBef>
              <a:spcAft>
                <a:spcPts val="0"/>
              </a:spcAft>
              <a:buSzPts val="2400"/>
              <a:buChar char="○"/>
              <a:defRPr sz="2400"/>
            </a:lvl8pPr>
            <a:lvl9pPr lvl="8">
              <a:spcBef>
                <a:spcPts val="0"/>
              </a:spcBef>
              <a:spcAft>
                <a:spcPts val="0"/>
              </a:spcAft>
              <a:buSzPts val="2400"/>
              <a:buChar char="■"/>
              <a:defRPr sz="2400"/>
            </a:lvl9pPr>
          </a:lstStyle>
          <a:p>
            <a:endParaRPr/>
          </a:p>
        </p:txBody>
      </p:sp>
      <p:sp>
        <p:nvSpPr>
          <p:cNvPr id="416" name="Google Shape;416;p4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17"/>
        <p:cNvGrpSpPr/>
        <p:nvPr/>
      </p:nvGrpSpPr>
      <p:grpSpPr>
        <a:xfrm>
          <a:off x="0" y="0"/>
          <a:ext cx="0" cy="0"/>
          <a:chOff x="0" y="0"/>
          <a:chExt cx="0" cy="0"/>
        </a:xfrm>
      </p:grpSpPr>
      <p:sp>
        <p:nvSpPr>
          <p:cNvPr id="418" name="Google Shape;418;p48"/>
          <p:cNvSpPr txBox="1">
            <a:spLocks noGrp="1"/>
          </p:cNvSpPr>
          <p:nvPr>
            <p:ph type="title"/>
          </p:nvPr>
        </p:nvSpPr>
        <p:spPr>
          <a:xfrm>
            <a:off x="490250" y="450150"/>
            <a:ext cx="6367800" cy="4090800"/>
          </a:xfrm>
          <a:prstGeom prst="rect">
            <a:avLst/>
          </a:prstGeom>
        </p:spPr>
        <p:txBody>
          <a:bodyPr spcFirstLastPara="1" wrap="square" lIns="0" tIns="0" rIns="91425" bIns="0" anchor="ctr" anchorCtr="0">
            <a:spAutoFit/>
          </a:bodyPr>
          <a:lstStyle>
            <a:lvl1pPr lvl="0">
              <a:spcBef>
                <a:spcPts val="0"/>
              </a:spcBef>
              <a:spcAft>
                <a:spcPts val="0"/>
              </a:spcAft>
              <a:buSzPts val="4800"/>
              <a:buChar char="●"/>
              <a:defRPr/>
            </a:lvl1pPr>
            <a:lvl2pPr lvl="1">
              <a:spcBef>
                <a:spcPts val="0"/>
              </a:spcBef>
              <a:spcAft>
                <a:spcPts val="0"/>
              </a:spcAft>
              <a:buSzPts val="4800"/>
              <a:buChar char="○"/>
              <a:defRPr sz="4800"/>
            </a:lvl2pPr>
            <a:lvl3pPr lvl="2">
              <a:spcBef>
                <a:spcPts val="0"/>
              </a:spcBef>
              <a:spcAft>
                <a:spcPts val="0"/>
              </a:spcAft>
              <a:buSzPts val="4800"/>
              <a:buChar char="■"/>
              <a:defRPr sz="4800"/>
            </a:lvl3pPr>
            <a:lvl4pPr lvl="3">
              <a:spcBef>
                <a:spcPts val="0"/>
              </a:spcBef>
              <a:spcAft>
                <a:spcPts val="0"/>
              </a:spcAft>
              <a:buSzPts val="4800"/>
              <a:buChar char="●"/>
              <a:defRPr sz="4800"/>
            </a:lvl4pPr>
            <a:lvl5pPr lvl="4">
              <a:spcBef>
                <a:spcPts val="0"/>
              </a:spcBef>
              <a:spcAft>
                <a:spcPts val="0"/>
              </a:spcAft>
              <a:buSzPts val="4800"/>
              <a:buChar char="○"/>
              <a:defRPr sz="4800"/>
            </a:lvl5pPr>
            <a:lvl6pPr lvl="5">
              <a:spcBef>
                <a:spcPts val="0"/>
              </a:spcBef>
              <a:spcAft>
                <a:spcPts val="0"/>
              </a:spcAft>
              <a:buSzPts val="4800"/>
              <a:buChar char="■"/>
              <a:defRPr sz="4800"/>
            </a:lvl6pPr>
            <a:lvl7pPr lvl="6">
              <a:spcBef>
                <a:spcPts val="0"/>
              </a:spcBef>
              <a:spcAft>
                <a:spcPts val="0"/>
              </a:spcAft>
              <a:buSzPts val="4800"/>
              <a:buChar char="●"/>
              <a:defRPr sz="4800"/>
            </a:lvl7pPr>
            <a:lvl8pPr lvl="7">
              <a:spcBef>
                <a:spcPts val="0"/>
              </a:spcBef>
              <a:spcAft>
                <a:spcPts val="0"/>
              </a:spcAft>
              <a:buSzPts val="4800"/>
              <a:buChar char="○"/>
              <a:defRPr sz="4800"/>
            </a:lvl8pPr>
            <a:lvl9pPr lvl="8">
              <a:spcBef>
                <a:spcPts val="0"/>
              </a:spcBef>
              <a:spcAft>
                <a:spcPts val="0"/>
              </a:spcAft>
              <a:buSzPts val="4800"/>
              <a:buChar char="■"/>
              <a:defRPr sz="48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19"/>
        <p:cNvGrpSpPr/>
        <p:nvPr/>
      </p:nvGrpSpPr>
      <p:grpSpPr>
        <a:xfrm>
          <a:off x="0" y="0"/>
          <a:ext cx="0" cy="0"/>
          <a:chOff x="0" y="0"/>
          <a:chExt cx="0" cy="0"/>
        </a:xfrm>
      </p:grpSpPr>
      <p:sp>
        <p:nvSpPr>
          <p:cNvPr id="420" name="Google Shape;420;p49"/>
          <p:cNvSpPr txBox="1">
            <a:spLocks noGrp="1"/>
          </p:cNvSpPr>
          <p:nvPr>
            <p:ph type="title"/>
          </p:nvPr>
        </p:nvSpPr>
        <p:spPr>
          <a:xfrm>
            <a:off x="265500" y="1233175"/>
            <a:ext cx="4045200" cy="1482300"/>
          </a:xfrm>
          <a:prstGeom prst="rect">
            <a:avLst/>
          </a:prstGeom>
        </p:spPr>
        <p:txBody>
          <a:bodyPr spcFirstLastPara="1" wrap="square" lIns="0" tIns="0" rIns="91425" bIns="0" anchor="b" anchorCtr="0">
            <a:spAutoFit/>
          </a:bodyPr>
          <a:lstStyle>
            <a:lvl1pPr lvl="0" algn="ctr">
              <a:spcBef>
                <a:spcPts val="0"/>
              </a:spcBef>
              <a:spcAft>
                <a:spcPts val="0"/>
              </a:spcAft>
              <a:buSzPts val="4200"/>
              <a:buChar char="●"/>
              <a:defRPr sz="4200"/>
            </a:lvl1pPr>
            <a:lvl2pPr lvl="1" algn="ctr">
              <a:spcBef>
                <a:spcPts val="0"/>
              </a:spcBef>
              <a:spcAft>
                <a:spcPts val="0"/>
              </a:spcAft>
              <a:buSzPts val="4200"/>
              <a:buChar char="○"/>
              <a:defRPr sz="4200"/>
            </a:lvl2pPr>
            <a:lvl3pPr lvl="2" algn="ctr">
              <a:spcBef>
                <a:spcPts val="0"/>
              </a:spcBef>
              <a:spcAft>
                <a:spcPts val="0"/>
              </a:spcAft>
              <a:buSzPts val="4200"/>
              <a:buChar char="■"/>
              <a:defRPr sz="4200"/>
            </a:lvl3pPr>
            <a:lvl4pPr lvl="3" algn="ctr">
              <a:spcBef>
                <a:spcPts val="0"/>
              </a:spcBef>
              <a:spcAft>
                <a:spcPts val="0"/>
              </a:spcAft>
              <a:buSzPts val="4200"/>
              <a:buChar char="●"/>
              <a:defRPr sz="4200"/>
            </a:lvl4pPr>
            <a:lvl5pPr lvl="4" algn="ctr">
              <a:spcBef>
                <a:spcPts val="0"/>
              </a:spcBef>
              <a:spcAft>
                <a:spcPts val="0"/>
              </a:spcAft>
              <a:buSzPts val="4200"/>
              <a:buChar char="○"/>
              <a:defRPr sz="4200"/>
            </a:lvl5pPr>
            <a:lvl6pPr lvl="5" algn="ctr">
              <a:spcBef>
                <a:spcPts val="0"/>
              </a:spcBef>
              <a:spcAft>
                <a:spcPts val="0"/>
              </a:spcAft>
              <a:buSzPts val="4200"/>
              <a:buChar char="■"/>
              <a:defRPr sz="4200"/>
            </a:lvl6pPr>
            <a:lvl7pPr lvl="6" algn="ctr">
              <a:spcBef>
                <a:spcPts val="0"/>
              </a:spcBef>
              <a:spcAft>
                <a:spcPts val="0"/>
              </a:spcAft>
              <a:buSzPts val="4200"/>
              <a:buChar char="●"/>
              <a:defRPr sz="4200"/>
            </a:lvl7pPr>
            <a:lvl8pPr lvl="7" algn="ctr">
              <a:spcBef>
                <a:spcPts val="0"/>
              </a:spcBef>
              <a:spcAft>
                <a:spcPts val="0"/>
              </a:spcAft>
              <a:buSzPts val="4200"/>
              <a:buChar char="○"/>
              <a:defRPr sz="4200"/>
            </a:lvl8pPr>
            <a:lvl9pPr lvl="8" algn="ctr">
              <a:spcBef>
                <a:spcPts val="0"/>
              </a:spcBef>
              <a:spcAft>
                <a:spcPts val="0"/>
              </a:spcAft>
              <a:buSzPts val="4200"/>
              <a:buChar char="■"/>
              <a:defRPr sz="4200"/>
            </a:lvl9pPr>
          </a:lstStyle>
          <a:p>
            <a:endParaRPr/>
          </a:p>
        </p:txBody>
      </p:sp>
      <p:sp>
        <p:nvSpPr>
          <p:cNvPr id="421" name="Google Shape;421;p4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422" name="Google Shape;422;p4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23"/>
        <p:cNvGrpSpPr/>
        <p:nvPr/>
      </p:nvGrpSpPr>
      <p:grpSpPr>
        <a:xfrm>
          <a:off x="0" y="0"/>
          <a:ext cx="0" cy="0"/>
          <a:chOff x="0" y="0"/>
          <a:chExt cx="0" cy="0"/>
        </a:xfrm>
      </p:grpSpPr>
      <p:sp>
        <p:nvSpPr>
          <p:cNvPr id="424" name="Google Shape;424;p5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spcBef>
                <a:spcPts val="0"/>
              </a:spcBef>
              <a:spcAft>
                <a:spcPts val="0"/>
              </a:spcAft>
              <a:buSzPts val="1000"/>
              <a:buNone/>
              <a:defRPr/>
            </a:lvl1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25"/>
        <p:cNvGrpSpPr/>
        <p:nvPr/>
      </p:nvGrpSpPr>
      <p:grpSpPr>
        <a:xfrm>
          <a:off x="0" y="0"/>
          <a:ext cx="0" cy="0"/>
          <a:chOff x="0" y="0"/>
          <a:chExt cx="0" cy="0"/>
        </a:xfrm>
      </p:grpSpPr>
      <p:sp>
        <p:nvSpPr>
          <p:cNvPr id="426" name="Google Shape;426;p51"/>
          <p:cNvSpPr txBox="1">
            <a:spLocks noGrp="1"/>
          </p:cNvSpPr>
          <p:nvPr>
            <p:ph type="title" hasCustomPrompt="1"/>
          </p:nvPr>
        </p:nvSpPr>
        <p:spPr>
          <a:xfrm>
            <a:off x="311700" y="1106125"/>
            <a:ext cx="8520600" cy="1963500"/>
          </a:xfrm>
          <a:prstGeom prst="rect">
            <a:avLst/>
          </a:prstGeom>
        </p:spPr>
        <p:txBody>
          <a:bodyPr spcFirstLastPara="1" wrap="square" lIns="0" tIns="0" rIns="91425" bIns="0" anchor="b" anchorCtr="0">
            <a:spAutoFit/>
          </a:bodyPr>
          <a:lstStyle>
            <a:lvl1pPr lvl="0" algn="ctr">
              <a:spcBef>
                <a:spcPts val="0"/>
              </a:spcBef>
              <a:spcAft>
                <a:spcPts val="0"/>
              </a:spcAft>
              <a:buSzPts val="12000"/>
              <a:buChar char="●"/>
              <a:defRPr sz="12000"/>
            </a:lvl1pPr>
            <a:lvl2pPr lvl="1" algn="ctr">
              <a:spcBef>
                <a:spcPts val="0"/>
              </a:spcBef>
              <a:spcAft>
                <a:spcPts val="0"/>
              </a:spcAft>
              <a:buSzPts val="12000"/>
              <a:buChar char="○"/>
              <a:defRPr sz="12000"/>
            </a:lvl2pPr>
            <a:lvl3pPr lvl="2" algn="ctr">
              <a:spcBef>
                <a:spcPts val="0"/>
              </a:spcBef>
              <a:spcAft>
                <a:spcPts val="0"/>
              </a:spcAft>
              <a:buSzPts val="12000"/>
              <a:buChar char="■"/>
              <a:defRPr sz="12000"/>
            </a:lvl3pPr>
            <a:lvl4pPr lvl="3" algn="ctr">
              <a:spcBef>
                <a:spcPts val="0"/>
              </a:spcBef>
              <a:spcAft>
                <a:spcPts val="0"/>
              </a:spcAft>
              <a:buSzPts val="12000"/>
              <a:buChar char="●"/>
              <a:defRPr sz="12000"/>
            </a:lvl4pPr>
            <a:lvl5pPr lvl="4" algn="ctr">
              <a:spcBef>
                <a:spcPts val="0"/>
              </a:spcBef>
              <a:spcAft>
                <a:spcPts val="0"/>
              </a:spcAft>
              <a:buSzPts val="12000"/>
              <a:buChar char="○"/>
              <a:defRPr sz="12000"/>
            </a:lvl5pPr>
            <a:lvl6pPr lvl="5" algn="ctr">
              <a:spcBef>
                <a:spcPts val="0"/>
              </a:spcBef>
              <a:spcAft>
                <a:spcPts val="0"/>
              </a:spcAft>
              <a:buSzPts val="12000"/>
              <a:buChar char="■"/>
              <a:defRPr sz="12000"/>
            </a:lvl6pPr>
            <a:lvl7pPr lvl="6" algn="ctr">
              <a:spcBef>
                <a:spcPts val="0"/>
              </a:spcBef>
              <a:spcAft>
                <a:spcPts val="0"/>
              </a:spcAft>
              <a:buSzPts val="12000"/>
              <a:buChar char="●"/>
              <a:defRPr sz="12000"/>
            </a:lvl7pPr>
            <a:lvl8pPr lvl="7" algn="ctr">
              <a:spcBef>
                <a:spcPts val="0"/>
              </a:spcBef>
              <a:spcAft>
                <a:spcPts val="0"/>
              </a:spcAft>
              <a:buSzPts val="12000"/>
              <a:buChar char="○"/>
              <a:defRPr sz="12000"/>
            </a:lvl8pPr>
            <a:lvl9pPr lvl="8" algn="ctr">
              <a:spcBef>
                <a:spcPts val="0"/>
              </a:spcBef>
              <a:spcAft>
                <a:spcPts val="0"/>
              </a:spcAft>
              <a:buSzPts val="12000"/>
              <a:buChar char="■"/>
              <a:defRPr sz="12000"/>
            </a:lvl9pPr>
          </a:lstStyle>
          <a:p>
            <a:r>
              <a:t>xx%</a:t>
            </a:r>
          </a:p>
        </p:txBody>
      </p:sp>
      <p:sp>
        <p:nvSpPr>
          <p:cNvPr id="427" name="Google Shape;427;p5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292100" algn="ctr">
              <a:spcBef>
                <a:spcPts val="0"/>
              </a:spcBef>
              <a:spcAft>
                <a:spcPts val="0"/>
              </a:spcAft>
              <a:buSzPts val="1000"/>
              <a:buChar char="●"/>
              <a:defRPr/>
            </a:lvl1pPr>
            <a:lvl2pPr marL="914400" lvl="1" indent="-292100" algn="ctr">
              <a:spcBef>
                <a:spcPts val="0"/>
              </a:spcBef>
              <a:spcAft>
                <a:spcPts val="0"/>
              </a:spcAft>
              <a:buSzPts val="1000"/>
              <a:buChar char="○"/>
              <a:defRPr/>
            </a:lvl2pPr>
            <a:lvl3pPr marL="1371600" lvl="2" indent="-292100" algn="ctr">
              <a:spcBef>
                <a:spcPts val="0"/>
              </a:spcBef>
              <a:spcAft>
                <a:spcPts val="0"/>
              </a:spcAft>
              <a:buSzPts val="1000"/>
              <a:buChar char="■"/>
              <a:defRPr/>
            </a:lvl3pPr>
            <a:lvl4pPr marL="1828800" lvl="3" indent="-292100" algn="ctr">
              <a:spcBef>
                <a:spcPts val="0"/>
              </a:spcBef>
              <a:spcAft>
                <a:spcPts val="0"/>
              </a:spcAft>
              <a:buSzPts val="1000"/>
              <a:buChar char="●"/>
              <a:defRPr/>
            </a:lvl4pPr>
            <a:lvl5pPr marL="2286000" lvl="4" indent="-292100" algn="ctr">
              <a:spcBef>
                <a:spcPts val="0"/>
              </a:spcBef>
              <a:spcAft>
                <a:spcPts val="0"/>
              </a:spcAft>
              <a:buSzPts val="1000"/>
              <a:buChar char="○"/>
              <a:defRPr/>
            </a:lvl5pPr>
            <a:lvl6pPr marL="2743200" lvl="5" indent="-292100" algn="ctr">
              <a:spcBef>
                <a:spcPts val="0"/>
              </a:spcBef>
              <a:spcAft>
                <a:spcPts val="0"/>
              </a:spcAft>
              <a:buSzPts val="1000"/>
              <a:buChar char="■"/>
              <a:defRPr/>
            </a:lvl6pPr>
            <a:lvl7pPr marL="3200400" lvl="6" indent="-292100" algn="ctr">
              <a:spcBef>
                <a:spcPts val="0"/>
              </a:spcBef>
              <a:spcAft>
                <a:spcPts val="0"/>
              </a:spcAft>
              <a:buSzPts val="1000"/>
              <a:buChar char="●"/>
              <a:defRPr/>
            </a:lvl7pPr>
            <a:lvl8pPr marL="3657600" lvl="7" indent="-292100" algn="ctr">
              <a:spcBef>
                <a:spcPts val="0"/>
              </a:spcBef>
              <a:spcAft>
                <a:spcPts val="0"/>
              </a:spcAft>
              <a:buSzPts val="1000"/>
              <a:buChar char="○"/>
              <a:defRPr/>
            </a:lvl8pPr>
            <a:lvl9pPr marL="4114800" lvl="8" indent="-292100" algn="ctr">
              <a:spcBef>
                <a:spcPts val="0"/>
              </a:spcBef>
              <a:spcAft>
                <a:spcPts val="0"/>
              </a:spcAft>
              <a:buSzPts val="1000"/>
              <a:buChar char="■"/>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428"/>
        <p:cNvGrpSpPr/>
        <p:nvPr/>
      </p:nvGrpSpPr>
      <p:grpSpPr>
        <a:xfrm>
          <a:off x="0" y="0"/>
          <a:ext cx="0" cy="0"/>
          <a:chOff x="0" y="0"/>
          <a:chExt cx="0" cy="0"/>
        </a:xfrm>
      </p:grpSpPr>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429"/>
        <p:cNvGrpSpPr/>
        <p:nvPr/>
      </p:nvGrpSpPr>
      <p:grpSpPr>
        <a:xfrm>
          <a:off x="0" y="0"/>
          <a:ext cx="0" cy="0"/>
          <a:chOff x="0" y="0"/>
          <a:chExt cx="0" cy="0"/>
        </a:xfrm>
      </p:grpSpPr>
      <p:sp>
        <p:nvSpPr>
          <p:cNvPr id="430" name="Google Shape;430;p53"/>
          <p:cNvSpPr txBox="1">
            <a:spLocks noGrp="1"/>
          </p:cNvSpPr>
          <p:nvPr>
            <p:ph type="title"/>
          </p:nvPr>
        </p:nvSpPr>
        <p:spPr>
          <a:xfrm>
            <a:off x="677325" y="1832775"/>
            <a:ext cx="3217200" cy="1484100"/>
          </a:xfrm>
          <a:prstGeom prst="rect">
            <a:avLst/>
          </a:prstGeom>
        </p:spPr>
        <p:txBody>
          <a:bodyPr spcFirstLastPara="1" wrap="square" lIns="0" tIns="0" rIns="91425" bIns="0" anchor="ctr" anchorCtr="0">
            <a:sp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1" name="Google Shape;431;p53"/>
          <p:cNvSpPr txBox="1">
            <a:spLocks noGrp="1"/>
          </p:cNvSpPr>
          <p:nvPr>
            <p:ph type="subTitle" idx="1"/>
          </p:nvPr>
        </p:nvSpPr>
        <p:spPr>
          <a:xfrm>
            <a:off x="4406650" y="39375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2" name="Google Shape;432;p53"/>
          <p:cNvSpPr txBox="1">
            <a:spLocks noGrp="1"/>
          </p:cNvSpPr>
          <p:nvPr>
            <p:ph type="subTitle" idx="2"/>
          </p:nvPr>
        </p:nvSpPr>
        <p:spPr>
          <a:xfrm>
            <a:off x="4406650" y="115170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3" name="Google Shape;433;p53"/>
          <p:cNvSpPr txBox="1">
            <a:spLocks noGrp="1"/>
          </p:cNvSpPr>
          <p:nvPr>
            <p:ph type="subTitle" idx="3"/>
          </p:nvPr>
        </p:nvSpPr>
        <p:spPr>
          <a:xfrm>
            <a:off x="4406650" y="342557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4" name="Google Shape;434;p53"/>
          <p:cNvSpPr txBox="1">
            <a:spLocks noGrp="1"/>
          </p:cNvSpPr>
          <p:nvPr>
            <p:ph type="subTitle" idx="4"/>
          </p:nvPr>
        </p:nvSpPr>
        <p:spPr>
          <a:xfrm>
            <a:off x="4406650" y="190966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5" name="Google Shape;435;p53"/>
          <p:cNvSpPr txBox="1">
            <a:spLocks noGrp="1"/>
          </p:cNvSpPr>
          <p:nvPr>
            <p:ph type="subTitle" idx="5"/>
          </p:nvPr>
        </p:nvSpPr>
        <p:spPr>
          <a:xfrm>
            <a:off x="4406650" y="418352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6" name="Google Shape;436;p53"/>
          <p:cNvSpPr txBox="1">
            <a:spLocks noGrp="1"/>
          </p:cNvSpPr>
          <p:nvPr>
            <p:ph type="subTitle" idx="6"/>
          </p:nvPr>
        </p:nvSpPr>
        <p:spPr>
          <a:xfrm>
            <a:off x="4406650" y="266761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437"/>
        <p:cNvGrpSpPr/>
        <p:nvPr/>
      </p:nvGrpSpPr>
      <p:grpSpPr>
        <a:xfrm>
          <a:off x="0" y="0"/>
          <a:ext cx="0" cy="0"/>
          <a:chOff x="0" y="0"/>
          <a:chExt cx="0" cy="0"/>
        </a:xfrm>
      </p:grpSpPr>
      <p:sp>
        <p:nvSpPr>
          <p:cNvPr id="438" name="Google Shape;438;p54"/>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39" name="Google Shape;439;p54"/>
          <p:cNvSpPr txBox="1">
            <a:spLocks noGrp="1"/>
          </p:cNvSpPr>
          <p:nvPr>
            <p:ph type="body" idx="1"/>
          </p:nvPr>
        </p:nvSpPr>
        <p:spPr>
          <a:xfrm>
            <a:off x="311700" y="1152475"/>
            <a:ext cx="4473900" cy="34164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40" name="Google Shape;440;p54"/>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441"/>
        <p:cNvGrpSpPr/>
        <p:nvPr/>
      </p:nvGrpSpPr>
      <p:grpSpPr>
        <a:xfrm>
          <a:off x="0" y="0"/>
          <a:ext cx="0" cy="0"/>
          <a:chOff x="0" y="0"/>
          <a:chExt cx="0" cy="0"/>
        </a:xfrm>
      </p:grpSpPr>
      <p:sp>
        <p:nvSpPr>
          <p:cNvPr id="442" name="Google Shape;442;p55"/>
          <p:cNvSpPr txBox="1">
            <a:spLocks noGrp="1"/>
          </p:cNvSpPr>
          <p:nvPr>
            <p:ph type="title"/>
          </p:nvPr>
        </p:nvSpPr>
        <p:spPr>
          <a:xfrm>
            <a:off x="483175"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43" name="Google Shape;443;p55"/>
          <p:cNvSpPr txBox="1">
            <a:spLocks noGrp="1"/>
          </p:cNvSpPr>
          <p:nvPr>
            <p:ph type="body" idx="1"/>
          </p:nvPr>
        </p:nvSpPr>
        <p:spPr>
          <a:xfrm>
            <a:off x="483150" y="2237788"/>
            <a:ext cx="3619800" cy="2373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44" name="Google Shape;444;p55"/>
          <p:cNvSpPr txBox="1">
            <a:spLocks noGrp="1"/>
          </p:cNvSpPr>
          <p:nvPr>
            <p:ph type="body" idx="2"/>
          </p:nvPr>
        </p:nvSpPr>
        <p:spPr>
          <a:xfrm>
            <a:off x="5048000" y="2237788"/>
            <a:ext cx="36198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45" name="Google Shape;445;p55"/>
          <p:cNvSpPr txBox="1">
            <a:spLocks noGrp="1"/>
          </p:cNvSpPr>
          <p:nvPr>
            <p:ph type="subTitle" idx="3"/>
          </p:nvPr>
        </p:nvSpPr>
        <p:spPr>
          <a:xfrm>
            <a:off x="48315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46" name="Google Shape;446;p55"/>
          <p:cNvSpPr txBox="1">
            <a:spLocks noGrp="1"/>
          </p:cNvSpPr>
          <p:nvPr>
            <p:ph type="subTitle" idx="4"/>
          </p:nvPr>
        </p:nvSpPr>
        <p:spPr>
          <a:xfrm>
            <a:off x="504800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447"/>
        <p:cNvGrpSpPr/>
        <p:nvPr/>
      </p:nvGrpSpPr>
      <p:grpSpPr>
        <a:xfrm>
          <a:off x="0" y="0"/>
          <a:ext cx="0" cy="0"/>
          <a:chOff x="0" y="0"/>
          <a:chExt cx="0" cy="0"/>
        </a:xfrm>
      </p:grpSpPr>
      <p:sp>
        <p:nvSpPr>
          <p:cNvPr id="448" name="Google Shape;448;p56"/>
          <p:cNvSpPr txBox="1">
            <a:spLocks noGrp="1"/>
          </p:cNvSpPr>
          <p:nvPr>
            <p:ph type="body" idx="1"/>
          </p:nvPr>
        </p:nvSpPr>
        <p:spPr>
          <a:xfrm>
            <a:off x="483175" y="2417500"/>
            <a:ext cx="2455500" cy="2373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49" name="Google Shape;449;p56"/>
          <p:cNvSpPr txBox="1">
            <a:spLocks noGrp="1"/>
          </p:cNvSpPr>
          <p:nvPr>
            <p:ph type="body" idx="2"/>
          </p:nvPr>
        </p:nvSpPr>
        <p:spPr>
          <a:xfrm>
            <a:off x="3347725" y="2417500"/>
            <a:ext cx="24555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50" name="Google Shape;450;p56"/>
          <p:cNvSpPr txBox="1">
            <a:spLocks noGrp="1"/>
          </p:cNvSpPr>
          <p:nvPr>
            <p:ph type="title"/>
          </p:nvPr>
        </p:nvSpPr>
        <p:spPr>
          <a:xfrm>
            <a:off x="483175"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51" name="Google Shape;451;p56"/>
          <p:cNvSpPr txBox="1">
            <a:spLocks noGrp="1"/>
          </p:cNvSpPr>
          <p:nvPr>
            <p:ph type="subTitle" idx="3"/>
          </p:nvPr>
        </p:nvSpPr>
        <p:spPr>
          <a:xfrm>
            <a:off x="4831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52" name="Google Shape;452;p56"/>
          <p:cNvSpPr txBox="1">
            <a:spLocks noGrp="1"/>
          </p:cNvSpPr>
          <p:nvPr>
            <p:ph type="subTitle" idx="4"/>
          </p:nvPr>
        </p:nvSpPr>
        <p:spPr>
          <a:xfrm>
            <a:off x="334772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53" name="Google Shape;453;p56"/>
          <p:cNvSpPr txBox="1">
            <a:spLocks noGrp="1"/>
          </p:cNvSpPr>
          <p:nvPr>
            <p:ph type="subTitle" idx="5"/>
          </p:nvPr>
        </p:nvSpPr>
        <p:spPr>
          <a:xfrm>
            <a:off x="62122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54" name="Google Shape;454;p56"/>
          <p:cNvSpPr txBox="1">
            <a:spLocks noGrp="1"/>
          </p:cNvSpPr>
          <p:nvPr>
            <p:ph type="body" idx="6"/>
          </p:nvPr>
        </p:nvSpPr>
        <p:spPr>
          <a:xfrm>
            <a:off x="6212275" y="2417500"/>
            <a:ext cx="24555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455"/>
        <p:cNvGrpSpPr/>
        <p:nvPr/>
      </p:nvGrpSpPr>
      <p:grpSpPr>
        <a:xfrm>
          <a:off x="0" y="0"/>
          <a:ext cx="0" cy="0"/>
          <a:chOff x="0" y="0"/>
          <a:chExt cx="0" cy="0"/>
        </a:xfrm>
      </p:grpSpPr>
      <p:sp>
        <p:nvSpPr>
          <p:cNvPr id="456" name="Google Shape;456;p57"/>
          <p:cNvSpPr txBox="1">
            <a:spLocks noGrp="1"/>
          </p:cNvSpPr>
          <p:nvPr>
            <p:ph type="body" idx="1"/>
          </p:nvPr>
        </p:nvSpPr>
        <p:spPr>
          <a:xfrm>
            <a:off x="366725" y="1759093"/>
            <a:ext cx="3838500" cy="1138500"/>
          </a:xfrm>
          <a:prstGeom prst="rect">
            <a:avLst/>
          </a:prstGeom>
        </p:spPr>
        <p:txBody>
          <a:bodyPr spcFirstLastPara="1" wrap="square" lIns="0"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57" name="Google Shape;457;p57"/>
          <p:cNvSpPr txBox="1">
            <a:spLocks noGrp="1"/>
          </p:cNvSpPr>
          <p:nvPr>
            <p:ph type="body" idx="2"/>
          </p:nvPr>
        </p:nvSpPr>
        <p:spPr>
          <a:xfrm>
            <a:off x="4938725" y="1759093"/>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58" name="Google Shape;458;p57"/>
          <p:cNvSpPr txBox="1">
            <a:spLocks noGrp="1"/>
          </p:cNvSpPr>
          <p:nvPr>
            <p:ph type="body" idx="3"/>
          </p:nvPr>
        </p:nvSpPr>
        <p:spPr>
          <a:xfrm>
            <a:off x="366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59" name="Google Shape;459;p57"/>
          <p:cNvSpPr txBox="1">
            <a:spLocks noGrp="1"/>
          </p:cNvSpPr>
          <p:nvPr>
            <p:ph type="body" idx="4"/>
          </p:nvPr>
        </p:nvSpPr>
        <p:spPr>
          <a:xfrm>
            <a:off x="4938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60" name="Google Shape;460;p57"/>
          <p:cNvSpPr txBox="1">
            <a:spLocks noGrp="1"/>
          </p:cNvSpPr>
          <p:nvPr>
            <p:ph type="title"/>
          </p:nvPr>
        </p:nvSpPr>
        <p:spPr>
          <a:xfrm>
            <a:off x="366750"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61" name="Google Shape;461;p57"/>
          <p:cNvSpPr txBox="1">
            <a:spLocks noGrp="1"/>
          </p:cNvSpPr>
          <p:nvPr>
            <p:ph type="subTitle" idx="5"/>
          </p:nvPr>
        </p:nvSpPr>
        <p:spPr>
          <a:xfrm>
            <a:off x="366763"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62" name="Google Shape;462;p57"/>
          <p:cNvSpPr txBox="1">
            <a:spLocks noGrp="1"/>
          </p:cNvSpPr>
          <p:nvPr>
            <p:ph type="subTitle" idx="6"/>
          </p:nvPr>
        </p:nvSpPr>
        <p:spPr>
          <a:xfrm>
            <a:off x="4938738"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63" name="Google Shape;463;p57"/>
          <p:cNvSpPr txBox="1">
            <a:spLocks noGrp="1"/>
          </p:cNvSpPr>
          <p:nvPr>
            <p:ph type="subTitle" idx="7"/>
          </p:nvPr>
        </p:nvSpPr>
        <p:spPr>
          <a:xfrm>
            <a:off x="4938761"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64" name="Google Shape;464;p57"/>
          <p:cNvSpPr txBox="1">
            <a:spLocks noGrp="1"/>
          </p:cNvSpPr>
          <p:nvPr>
            <p:ph type="subTitle" idx="8"/>
          </p:nvPr>
        </p:nvSpPr>
        <p:spPr>
          <a:xfrm>
            <a:off x="366750"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465"/>
        <p:cNvGrpSpPr/>
        <p:nvPr/>
      </p:nvGrpSpPr>
      <p:grpSpPr>
        <a:xfrm>
          <a:off x="0" y="0"/>
          <a:ext cx="0" cy="0"/>
          <a:chOff x="0" y="0"/>
          <a:chExt cx="0" cy="0"/>
        </a:xfrm>
      </p:grpSpPr>
      <p:sp>
        <p:nvSpPr>
          <p:cNvPr id="466" name="Google Shape;466;p58"/>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67" name="Google Shape;467;p58"/>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468"/>
        <p:cNvGrpSpPr/>
        <p:nvPr/>
      </p:nvGrpSpPr>
      <p:grpSpPr>
        <a:xfrm>
          <a:off x="0" y="0"/>
          <a:ext cx="0" cy="0"/>
          <a:chOff x="0" y="0"/>
          <a:chExt cx="0" cy="0"/>
        </a:xfrm>
      </p:grpSpPr>
      <p:sp>
        <p:nvSpPr>
          <p:cNvPr id="469" name="Google Shape;469;p59"/>
          <p:cNvSpPr txBox="1">
            <a:spLocks noGrp="1"/>
          </p:cNvSpPr>
          <p:nvPr>
            <p:ph type="body" idx="1"/>
          </p:nvPr>
        </p:nvSpPr>
        <p:spPr>
          <a:xfrm>
            <a:off x="311700" y="4080225"/>
            <a:ext cx="4027500" cy="926100"/>
          </a:xfrm>
          <a:prstGeom prst="rect">
            <a:avLst/>
          </a:prstGeom>
        </p:spPr>
        <p:txBody>
          <a:bodyPr spcFirstLastPara="1" wrap="square" lIns="0"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
        <p:nvSpPr>
          <p:cNvPr id="470" name="Google Shape;470;p59"/>
          <p:cNvSpPr>
            <a:spLocks noGrp="1"/>
          </p:cNvSpPr>
          <p:nvPr>
            <p:ph type="pic" idx="2"/>
          </p:nvPr>
        </p:nvSpPr>
        <p:spPr>
          <a:xfrm>
            <a:off x="4804825" y="1133300"/>
            <a:ext cx="4027500" cy="2392800"/>
          </a:xfrm>
          <a:prstGeom prst="rect">
            <a:avLst/>
          </a:prstGeom>
          <a:noFill/>
          <a:ln>
            <a:noFill/>
          </a:ln>
        </p:spPr>
      </p:sp>
      <p:sp>
        <p:nvSpPr>
          <p:cNvPr id="471" name="Google Shape;471;p59"/>
          <p:cNvSpPr>
            <a:spLocks noGrp="1"/>
          </p:cNvSpPr>
          <p:nvPr>
            <p:ph type="pic" idx="3"/>
          </p:nvPr>
        </p:nvSpPr>
        <p:spPr>
          <a:xfrm>
            <a:off x="311725" y="1133300"/>
            <a:ext cx="4027500" cy="2392800"/>
          </a:xfrm>
          <a:prstGeom prst="rect">
            <a:avLst/>
          </a:prstGeom>
          <a:noFill/>
          <a:ln>
            <a:noFill/>
          </a:ln>
        </p:spPr>
      </p:sp>
      <p:sp>
        <p:nvSpPr>
          <p:cNvPr id="472" name="Google Shape;472;p59"/>
          <p:cNvSpPr txBox="1">
            <a:spLocks noGrp="1"/>
          </p:cNvSpPr>
          <p:nvPr>
            <p:ph type="body" idx="4"/>
          </p:nvPr>
        </p:nvSpPr>
        <p:spPr>
          <a:xfrm>
            <a:off x="4804825" y="4080225"/>
            <a:ext cx="4027500" cy="926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73" name="Google Shape;473;p59"/>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74" name="Google Shape;474;p59"/>
          <p:cNvSpPr txBox="1">
            <a:spLocks noGrp="1"/>
          </p:cNvSpPr>
          <p:nvPr>
            <p:ph type="subTitle" idx="5"/>
          </p:nvPr>
        </p:nvSpPr>
        <p:spPr>
          <a:xfrm>
            <a:off x="3117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75" name="Google Shape;475;p59"/>
          <p:cNvSpPr txBox="1">
            <a:spLocks noGrp="1"/>
          </p:cNvSpPr>
          <p:nvPr>
            <p:ph type="subTitle" idx="6"/>
          </p:nvPr>
        </p:nvSpPr>
        <p:spPr>
          <a:xfrm>
            <a:off x="48048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476"/>
        <p:cNvGrpSpPr/>
        <p:nvPr/>
      </p:nvGrpSpPr>
      <p:grpSpPr>
        <a:xfrm>
          <a:off x="0" y="0"/>
          <a:ext cx="0" cy="0"/>
          <a:chOff x="0" y="0"/>
          <a:chExt cx="0" cy="0"/>
        </a:xfrm>
      </p:grpSpPr>
      <p:sp>
        <p:nvSpPr>
          <p:cNvPr id="477" name="Google Shape;477;p60"/>
          <p:cNvSpPr txBox="1">
            <a:spLocks noGrp="1"/>
          </p:cNvSpPr>
          <p:nvPr>
            <p:ph type="body" idx="1"/>
          </p:nvPr>
        </p:nvSpPr>
        <p:spPr>
          <a:xfrm>
            <a:off x="311700" y="3911700"/>
            <a:ext cx="2627100" cy="1018500"/>
          </a:xfrm>
          <a:prstGeom prst="rect">
            <a:avLst/>
          </a:prstGeom>
        </p:spPr>
        <p:txBody>
          <a:bodyPr spcFirstLastPara="1" wrap="square" lIns="0"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
        <p:nvSpPr>
          <p:cNvPr id="478" name="Google Shape;478;p60"/>
          <p:cNvSpPr>
            <a:spLocks noGrp="1"/>
          </p:cNvSpPr>
          <p:nvPr>
            <p:ph type="pic" idx="2"/>
          </p:nvPr>
        </p:nvSpPr>
        <p:spPr>
          <a:xfrm>
            <a:off x="6205225" y="1128325"/>
            <a:ext cx="2627100" cy="2273100"/>
          </a:xfrm>
          <a:prstGeom prst="rect">
            <a:avLst/>
          </a:prstGeom>
          <a:noFill/>
          <a:ln>
            <a:noFill/>
          </a:ln>
        </p:spPr>
      </p:sp>
      <p:sp>
        <p:nvSpPr>
          <p:cNvPr id="479" name="Google Shape;479;p60"/>
          <p:cNvSpPr>
            <a:spLocks noGrp="1"/>
          </p:cNvSpPr>
          <p:nvPr>
            <p:ph type="pic" idx="3"/>
          </p:nvPr>
        </p:nvSpPr>
        <p:spPr>
          <a:xfrm>
            <a:off x="311725" y="1128325"/>
            <a:ext cx="2627100" cy="2273100"/>
          </a:xfrm>
          <a:prstGeom prst="rect">
            <a:avLst/>
          </a:prstGeom>
          <a:noFill/>
          <a:ln>
            <a:noFill/>
          </a:ln>
        </p:spPr>
      </p:sp>
      <p:sp>
        <p:nvSpPr>
          <p:cNvPr id="480" name="Google Shape;480;p60"/>
          <p:cNvSpPr txBox="1">
            <a:spLocks noGrp="1"/>
          </p:cNvSpPr>
          <p:nvPr>
            <p:ph type="body" idx="4"/>
          </p:nvPr>
        </p:nvSpPr>
        <p:spPr>
          <a:xfrm>
            <a:off x="6205225"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81" name="Google Shape;481;p60"/>
          <p:cNvSpPr>
            <a:spLocks noGrp="1"/>
          </p:cNvSpPr>
          <p:nvPr>
            <p:ph type="pic" idx="5"/>
          </p:nvPr>
        </p:nvSpPr>
        <p:spPr>
          <a:xfrm>
            <a:off x="3255250" y="1128325"/>
            <a:ext cx="2627100" cy="2273100"/>
          </a:xfrm>
          <a:prstGeom prst="rect">
            <a:avLst/>
          </a:prstGeom>
          <a:noFill/>
          <a:ln>
            <a:noFill/>
          </a:ln>
        </p:spPr>
      </p:sp>
      <p:sp>
        <p:nvSpPr>
          <p:cNvPr id="482" name="Google Shape;482;p60"/>
          <p:cNvSpPr txBox="1">
            <a:spLocks noGrp="1"/>
          </p:cNvSpPr>
          <p:nvPr>
            <p:ph type="body" idx="6"/>
          </p:nvPr>
        </p:nvSpPr>
        <p:spPr>
          <a:xfrm>
            <a:off x="3255250"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83" name="Google Shape;483;p60"/>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84" name="Google Shape;484;p60"/>
          <p:cNvSpPr txBox="1">
            <a:spLocks noGrp="1"/>
          </p:cNvSpPr>
          <p:nvPr>
            <p:ph type="subTitle" idx="7"/>
          </p:nvPr>
        </p:nvSpPr>
        <p:spPr>
          <a:xfrm>
            <a:off x="3117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85" name="Google Shape;485;p60"/>
          <p:cNvSpPr txBox="1">
            <a:spLocks noGrp="1"/>
          </p:cNvSpPr>
          <p:nvPr>
            <p:ph type="subTitle" idx="8"/>
          </p:nvPr>
        </p:nvSpPr>
        <p:spPr>
          <a:xfrm>
            <a:off x="62052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86" name="Google Shape;486;p60"/>
          <p:cNvSpPr txBox="1">
            <a:spLocks noGrp="1"/>
          </p:cNvSpPr>
          <p:nvPr>
            <p:ph type="subTitle" idx="9"/>
          </p:nvPr>
        </p:nvSpPr>
        <p:spPr>
          <a:xfrm>
            <a:off x="3255250"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87"/>
        <p:cNvGrpSpPr/>
        <p:nvPr/>
      </p:nvGrpSpPr>
      <p:grpSpPr>
        <a:xfrm>
          <a:off x="0" y="0"/>
          <a:ext cx="0" cy="0"/>
          <a:chOff x="0" y="0"/>
          <a:chExt cx="0" cy="0"/>
        </a:xfrm>
      </p:grpSpPr>
      <p:sp>
        <p:nvSpPr>
          <p:cNvPr id="488" name="Google Shape;488;p61"/>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89"/>
        <p:cNvGrpSpPr/>
        <p:nvPr/>
      </p:nvGrpSpPr>
      <p:grpSpPr>
        <a:xfrm>
          <a:off x="0" y="0"/>
          <a:ext cx="0" cy="0"/>
          <a:chOff x="0" y="0"/>
          <a:chExt cx="0" cy="0"/>
        </a:xfrm>
      </p:grpSpPr>
      <p:sp>
        <p:nvSpPr>
          <p:cNvPr id="490" name="Google Shape;490;p62"/>
          <p:cNvSpPr>
            <a:spLocks noGrp="1"/>
          </p:cNvSpPr>
          <p:nvPr>
            <p:ph type="pic" idx="2"/>
          </p:nvPr>
        </p:nvSpPr>
        <p:spPr>
          <a:xfrm>
            <a:off x="3389600" y="118913"/>
            <a:ext cx="1643700" cy="1535100"/>
          </a:xfrm>
          <a:prstGeom prst="rect">
            <a:avLst/>
          </a:prstGeom>
          <a:noFill/>
          <a:ln>
            <a:noFill/>
          </a:ln>
        </p:spPr>
      </p:sp>
      <p:sp>
        <p:nvSpPr>
          <p:cNvPr id="491" name="Google Shape;491;p62"/>
          <p:cNvSpPr>
            <a:spLocks noGrp="1"/>
          </p:cNvSpPr>
          <p:nvPr>
            <p:ph type="pic" idx="3"/>
          </p:nvPr>
        </p:nvSpPr>
        <p:spPr>
          <a:xfrm>
            <a:off x="5195935" y="118913"/>
            <a:ext cx="1643700" cy="1535100"/>
          </a:xfrm>
          <a:prstGeom prst="rect">
            <a:avLst/>
          </a:prstGeom>
          <a:noFill/>
          <a:ln>
            <a:noFill/>
          </a:ln>
        </p:spPr>
      </p:sp>
      <p:sp>
        <p:nvSpPr>
          <p:cNvPr id="492" name="Google Shape;492;p62"/>
          <p:cNvSpPr>
            <a:spLocks noGrp="1"/>
          </p:cNvSpPr>
          <p:nvPr>
            <p:ph type="pic" idx="4"/>
          </p:nvPr>
        </p:nvSpPr>
        <p:spPr>
          <a:xfrm>
            <a:off x="7002270" y="118913"/>
            <a:ext cx="1643700" cy="1535100"/>
          </a:xfrm>
          <a:prstGeom prst="rect">
            <a:avLst/>
          </a:prstGeom>
          <a:noFill/>
          <a:ln>
            <a:noFill/>
          </a:ln>
        </p:spPr>
      </p:sp>
      <p:sp>
        <p:nvSpPr>
          <p:cNvPr id="493" name="Google Shape;493;p62"/>
          <p:cNvSpPr>
            <a:spLocks noGrp="1"/>
          </p:cNvSpPr>
          <p:nvPr>
            <p:ph type="pic" idx="5"/>
          </p:nvPr>
        </p:nvSpPr>
        <p:spPr>
          <a:xfrm>
            <a:off x="3389588" y="1804212"/>
            <a:ext cx="1643700" cy="1535100"/>
          </a:xfrm>
          <a:prstGeom prst="rect">
            <a:avLst/>
          </a:prstGeom>
          <a:noFill/>
          <a:ln>
            <a:noFill/>
          </a:ln>
        </p:spPr>
      </p:sp>
      <p:sp>
        <p:nvSpPr>
          <p:cNvPr id="494" name="Google Shape;494;p62"/>
          <p:cNvSpPr>
            <a:spLocks noGrp="1"/>
          </p:cNvSpPr>
          <p:nvPr>
            <p:ph type="pic" idx="6"/>
          </p:nvPr>
        </p:nvSpPr>
        <p:spPr>
          <a:xfrm>
            <a:off x="5195922" y="1804212"/>
            <a:ext cx="1643700" cy="1535100"/>
          </a:xfrm>
          <a:prstGeom prst="rect">
            <a:avLst/>
          </a:prstGeom>
          <a:noFill/>
          <a:ln>
            <a:noFill/>
          </a:ln>
        </p:spPr>
      </p:sp>
      <p:sp>
        <p:nvSpPr>
          <p:cNvPr id="495" name="Google Shape;495;p62"/>
          <p:cNvSpPr>
            <a:spLocks noGrp="1"/>
          </p:cNvSpPr>
          <p:nvPr>
            <p:ph type="pic" idx="7"/>
          </p:nvPr>
        </p:nvSpPr>
        <p:spPr>
          <a:xfrm>
            <a:off x="7002257" y="1804212"/>
            <a:ext cx="1643700" cy="1535100"/>
          </a:xfrm>
          <a:prstGeom prst="rect">
            <a:avLst/>
          </a:prstGeom>
          <a:noFill/>
          <a:ln>
            <a:noFill/>
          </a:ln>
        </p:spPr>
      </p:sp>
      <p:sp>
        <p:nvSpPr>
          <p:cNvPr id="496" name="Google Shape;496;p62"/>
          <p:cNvSpPr txBox="1">
            <a:spLocks noGrp="1"/>
          </p:cNvSpPr>
          <p:nvPr>
            <p:ph type="title"/>
          </p:nvPr>
        </p:nvSpPr>
        <p:spPr>
          <a:xfrm>
            <a:off x="351550" y="445025"/>
            <a:ext cx="2596800" cy="17064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97" name="Google Shape;497;p62"/>
          <p:cNvSpPr>
            <a:spLocks noGrp="1"/>
          </p:cNvSpPr>
          <p:nvPr>
            <p:ph type="pic" idx="8"/>
          </p:nvPr>
        </p:nvSpPr>
        <p:spPr>
          <a:xfrm>
            <a:off x="3389588" y="3489487"/>
            <a:ext cx="1643700" cy="1535100"/>
          </a:xfrm>
          <a:prstGeom prst="rect">
            <a:avLst/>
          </a:prstGeom>
          <a:noFill/>
          <a:ln>
            <a:noFill/>
          </a:ln>
        </p:spPr>
      </p:sp>
      <p:sp>
        <p:nvSpPr>
          <p:cNvPr id="498" name="Google Shape;498;p62"/>
          <p:cNvSpPr>
            <a:spLocks noGrp="1"/>
          </p:cNvSpPr>
          <p:nvPr>
            <p:ph type="pic" idx="9"/>
          </p:nvPr>
        </p:nvSpPr>
        <p:spPr>
          <a:xfrm>
            <a:off x="5195922" y="3489487"/>
            <a:ext cx="1643700" cy="1535100"/>
          </a:xfrm>
          <a:prstGeom prst="rect">
            <a:avLst/>
          </a:prstGeom>
          <a:noFill/>
          <a:ln>
            <a:noFill/>
          </a:ln>
        </p:spPr>
      </p:sp>
      <p:sp>
        <p:nvSpPr>
          <p:cNvPr id="499" name="Google Shape;499;p62"/>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theme" Target="../theme/theme2.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8" Type="http://schemas.openxmlformats.org/officeDocument/2006/relationships/slideLayout" Target="../slideLayouts/slideLayout19.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1" Type="http://schemas.openxmlformats.org/officeDocument/2006/relationships/slideLayout" Target="../slideLayouts/slideLayout12.xml"/><Relationship Id="rId6"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body" idx="1"/>
          </p:nvPr>
        </p:nvSpPr>
        <p:spPr>
          <a:xfrm>
            <a:off x="228600" y="1833125"/>
            <a:ext cx="5760600" cy="3460200"/>
          </a:xfrm>
          <a:prstGeom prst="rect">
            <a:avLst/>
          </a:prstGeom>
          <a:noFill/>
          <a:ln>
            <a:noFill/>
          </a:ln>
        </p:spPr>
        <p:txBody>
          <a:bodyPr spcFirstLastPara="1" wrap="square" lIns="0" tIns="91425" rIns="91425" bIns="91425" anchor="t" anchorCtr="0">
            <a:noAutofit/>
          </a:bodyPr>
          <a:lstStyle>
            <a:lvl1pPr marL="457200" lvl="0" indent="-292100">
              <a:lnSpc>
                <a:spcPct val="115000"/>
              </a:lnSpc>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1pPr>
            <a:lvl2pPr marL="914400" lvl="1"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2pPr>
            <a:lvl3pPr marL="1371600" lvl="2"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3pPr>
            <a:lvl4pPr marL="1828800" lvl="3"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4pPr>
            <a:lvl5pPr marL="2286000" lvl="4"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5pPr>
            <a:lvl6pPr marL="2743200" lvl="5"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6pPr>
            <a:lvl7pPr marL="3200400" lvl="6"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7pPr>
            <a:lvl8pPr marL="3657600" lvl="7"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8pPr>
            <a:lvl9pPr marL="4114800" lvl="8" indent="-292100">
              <a:lnSpc>
                <a:spcPct val="115000"/>
              </a:lnSpc>
              <a:spcBef>
                <a:spcPts val="800"/>
              </a:spcBef>
              <a:spcAft>
                <a:spcPts val="80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9pPr>
          </a:lstStyle>
          <a:p>
            <a:endParaRPr/>
          </a:p>
        </p:txBody>
      </p:sp>
      <p:sp>
        <p:nvSpPr>
          <p:cNvPr id="52" name="Google Shape;52;p13"/>
          <p:cNvSpPr txBox="1">
            <a:spLocks noGrp="1"/>
          </p:cNvSpPr>
          <p:nvPr>
            <p:ph type="title"/>
          </p:nvPr>
        </p:nvSpPr>
        <p:spPr>
          <a:xfrm>
            <a:off x="228600" y="256925"/>
            <a:ext cx="8628300" cy="587700"/>
          </a:xfrm>
          <a:prstGeom prst="rect">
            <a:avLst/>
          </a:prstGeom>
          <a:noFill/>
          <a:ln>
            <a:noFill/>
          </a:ln>
        </p:spPr>
        <p:txBody>
          <a:bodyPr spcFirstLastPara="1" wrap="square" lIns="0" tIns="0" rIns="91425" bIns="0" anchor="t" anchorCtr="0">
            <a:spAutoFit/>
          </a:bodyPr>
          <a:lstStyle>
            <a:lvl1pPr lvl="0">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1pPr>
            <a:lvl2pPr lvl="1">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2pPr>
            <a:lvl3pPr lvl="2">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3pPr>
            <a:lvl4pPr lvl="3">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4pPr>
            <a:lvl5pPr lvl="4">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5pPr>
            <a:lvl6pPr lvl="5">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6pPr>
            <a:lvl7pPr lvl="6">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7pPr>
            <a:lvl8pPr lvl="7">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8pPr>
            <a:lvl9pPr lvl="8">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9pPr>
          </a:lstStyle>
          <a:p>
            <a:endParaRPr/>
          </a:p>
        </p:txBody>
      </p:sp>
      <p:sp>
        <p:nvSpPr>
          <p:cNvPr id="53" name="Google Shape;53;p13"/>
          <p:cNvSpPr txBox="1">
            <a:spLocks noGrp="1"/>
          </p:cNvSpPr>
          <p:nvPr>
            <p:ph type="body" idx="2"/>
          </p:nvPr>
        </p:nvSpPr>
        <p:spPr>
          <a:xfrm>
            <a:off x="4028050" y="1866850"/>
            <a:ext cx="3640800" cy="2424600"/>
          </a:xfrm>
          <a:prstGeom prst="rect">
            <a:avLst/>
          </a:prstGeom>
          <a:noFill/>
          <a:ln>
            <a:noFill/>
          </a:ln>
        </p:spPr>
        <p:txBody>
          <a:bodyPr spcFirstLastPara="1" wrap="square" lIns="91425" tIns="91425" rIns="91425" bIns="91425" anchor="t" anchorCtr="0">
            <a:noAutofit/>
          </a:bodyPr>
          <a:lstStyle>
            <a:lvl1pPr marL="457200" lvl="0"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1pPr>
            <a:lvl2pPr marL="914400" lvl="1"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2pPr>
            <a:lvl3pPr marL="1371600" lvl="2"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3pPr>
            <a:lvl4pPr marL="1828800" lvl="3"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4pPr>
            <a:lvl5pPr marL="2286000" lvl="4"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5pPr>
            <a:lvl6pPr marL="2743200" lvl="5"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6pPr>
            <a:lvl7pPr marL="3200400" lvl="6"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7pPr>
            <a:lvl8pPr marL="3657600" lvl="7"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8pPr>
            <a:lvl9pPr marL="4114800" lvl="8"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9pPr>
          </a:lstStyle>
          <a:p>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3" r:id="rId35"/>
    <p:sldLayoutId id="2147483694" r:id="rId36"/>
    <p:sldLayoutId id="2147483695" r:id="rId37"/>
    <p:sldLayoutId id="2147483696" r:id="rId38"/>
    <p:sldLayoutId id="2147483697" r:id="rId39"/>
    <p:sldLayoutId id="2147483698" r:id="rId40"/>
    <p:sldLayoutId id="2147483699" r:id="rId41"/>
    <p:sldLayoutId id="2147483700" r:id="rId42"/>
    <p:sldLayoutId id="2147483701" r:id="rId43"/>
    <p:sldLayoutId id="2147483702" r:id="rId44"/>
    <p:sldLayoutId id="2147483703" r:id="rId45"/>
    <p:sldLayoutId id="2147483704" r:id="rId46"/>
    <p:sldLayoutId id="2147483705" r:id="rId47"/>
    <p:sldLayoutId id="2147483706" r:id="rId48"/>
    <p:sldLayoutId id="2147483707" r:id="rId4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474">
          <p15:clr>
            <a:srgbClr val="E46962"/>
          </p15:clr>
        </p15:guide>
        <p15:guide id="2" pos="1548">
          <p15:clr>
            <a:srgbClr val="E46962"/>
          </p15:clr>
        </p15:guide>
        <p15:guide id="3" pos="2842">
          <p15:clr>
            <a:srgbClr val="E46962"/>
          </p15:clr>
        </p15:guide>
        <p15:guide id="4" pos="2916">
          <p15:clr>
            <a:srgbClr val="E46962"/>
          </p15:clr>
        </p15:guide>
        <p15:guide id="5" pos="4211">
          <p15:clr>
            <a:srgbClr val="E46962"/>
          </p15:clr>
        </p15:guide>
        <p15:guide id="6" pos="4285">
          <p15:clr>
            <a:srgbClr val="E46962"/>
          </p15:clr>
        </p15:guide>
        <p15:guide id="7" pos="1926">
          <p15:clr>
            <a:srgbClr val="E46962"/>
          </p15:clr>
        </p15:guide>
        <p15:guide id="8" pos="2007">
          <p15:clr>
            <a:srgbClr val="E46962"/>
          </p15:clr>
        </p15:guide>
        <p15:guide id="9" pos="3753">
          <p15:clr>
            <a:srgbClr val="E46962"/>
          </p15:clr>
        </p15:guide>
        <p15:guide id="10" pos="3833">
          <p15:clr>
            <a:srgbClr val="E46962"/>
          </p15:clr>
        </p15:guide>
        <p15:guide id="11" orient="horz" pos="299">
          <p15:clr>
            <a:srgbClr val="E46962"/>
          </p15:clr>
        </p15:guide>
        <p15:guide id="12" orient="horz" pos="907">
          <p15:clr>
            <a:srgbClr val="E46962"/>
          </p15:clr>
        </p15:guide>
        <p15:guide id="13" orient="horz" pos="981">
          <p15:clr>
            <a:srgbClr val="E46962"/>
          </p15:clr>
        </p15:guide>
        <p15:guide id="14" orient="horz" pos="1583">
          <p15:clr>
            <a:srgbClr val="E46962"/>
          </p15:clr>
        </p15:guide>
        <p15:guide id="15" orient="horz" pos="1657">
          <p15:clr>
            <a:srgbClr val="E46962"/>
          </p15:clr>
        </p15:guide>
        <p15:guide id="16" orient="horz" pos="2259">
          <p15:clr>
            <a:srgbClr val="E46962"/>
          </p15:clr>
        </p15:guide>
        <p15:guide id="17" orient="horz" pos="2333">
          <p15:clr>
            <a:srgbClr val="E46962"/>
          </p15:clr>
        </p15:guide>
        <p15:guide id="18" orient="horz" pos="2941">
          <p15:clr>
            <a:srgbClr val="E46962"/>
          </p15:clr>
        </p15:guide>
        <p15:guide id="19" pos="179">
          <p15:clr>
            <a:srgbClr val="E46962"/>
          </p15:clr>
        </p15:guide>
        <p15:guide id="20" orient="horz" pos="180">
          <p15:clr>
            <a:srgbClr val="E46962"/>
          </p15:clr>
        </p15:guide>
        <p15:guide id="21" orient="horz" pos="3061">
          <p15:clr>
            <a:srgbClr val="E46962"/>
          </p15:clr>
        </p15:guide>
        <p15:guide id="22" pos="5579">
          <p15:clr>
            <a:srgbClr val="E46962"/>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8" Type="http://schemas.openxmlformats.org/officeDocument/2006/relationships/hyperlink" Target="https://thehotelmagazine.co.uk/marriott-hotels-uk-ireland-and-nordics-launches-initiative-to-reduce-food-waste-across-53-hotels-integrating-winnow-ai-technology-to-achieve-25-waste-reduction-in-first-six-months-of-2024/" TargetMode="External"/><Relationship Id="rId3" Type="http://schemas.openxmlformats.org/officeDocument/2006/relationships/hyperlink" Target="https://www.businesswaste.co.uk/waste-facts/hotel-waste-statistics/" TargetMode="External"/><Relationship Id="rId7" Type="http://schemas.openxmlformats.org/officeDocument/2006/relationships/hyperlink" Target="https://www.hotelowner.co.uk/182277-two-thirds-of-hospitality-businesses-yet-to-implement-major-food-waste-change/" TargetMode="External"/><Relationship Id="rId2" Type="http://schemas.openxmlformats.org/officeDocument/2006/relationships/notesSlide" Target="../notesSlides/notesSlide12.xml"/><Relationship Id="rId1" Type="http://schemas.openxmlformats.org/officeDocument/2006/relationships/slideLayout" Target="../slideLayouts/slideLayout20.xml"/><Relationship Id="rId6" Type="http://schemas.openxmlformats.org/officeDocument/2006/relationships/hyperlink" Target="https://www.businessinsider.com/hotels-offices-kitchens-winnow-ai-tool-reduce-food-waste-costs-2024-7" TargetMode="External"/><Relationship Id="rId5" Type="http://schemas.openxmlformats.org/officeDocument/2006/relationships/hyperlink" Target="https://www.coactionhealth.co.uk/post/sustainability-how-health-and-wellbeing-are-crucial-to-the-triple-bottom-line" TargetMode="External"/><Relationship Id="rId4" Type="http://schemas.openxmlformats.org/officeDocument/2006/relationships/hyperlink" Target="https://www.winssolutions.org/food-waste-at-hotel-breakfast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sp>
        <p:nvSpPr>
          <p:cNvPr id="504" name="Google Shape;504;p63"/>
          <p:cNvSpPr txBox="1">
            <a:spLocks noGrp="1"/>
          </p:cNvSpPr>
          <p:nvPr>
            <p:ph type="title"/>
          </p:nvPr>
        </p:nvSpPr>
        <p:spPr>
          <a:xfrm>
            <a:off x="510475" y="175350"/>
            <a:ext cx="8479200" cy="4353499"/>
          </a:xfrm>
          <a:prstGeom prst="rect">
            <a:avLst/>
          </a:prstGeom>
        </p:spPr>
        <p:txBody>
          <a:bodyPr spcFirstLastPara="1" wrap="square" lIns="0" tIns="0" rIns="0" bIns="0" anchor="t" anchorCtr="0">
            <a:spAutoFit/>
          </a:bodyPr>
          <a:lstStyle/>
          <a:p>
            <a:pPr marL="0" lvl="0" indent="0" algn="ctr" rtl="0">
              <a:lnSpc>
                <a:spcPct val="115000"/>
              </a:lnSpc>
              <a:spcBef>
                <a:spcPts val="0"/>
              </a:spcBef>
              <a:spcAft>
                <a:spcPts val="0"/>
              </a:spcAft>
              <a:buNone/>
            </a:pP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r>
              <a:rPr lang="en" sz="3400" b="1">
                <a:latin typeface="Times New Roman"/>
                <a:ea typeface="Times New Roman"/>
                <a:cs typeface="Times New Roman"/>
                <a:sym typeface="Times New Roman"/>
              </a:rPr>
              <a:t>SUSTAINABILITY IN TERMS OF FOOD WASTE AND ITS EFFICACY</a:t>
            </a: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endParaRPr sz="3600" b="1">
              <a:latin typeface="Times New Roman"/>
              <a:ea typeface="Times New Roman"/>
              <a:cs typeface="Times New Roman"/>
              <a:sym typeface="Times New Roman"/>
            </a:endParaRPr>
          </a:p>
          <a:p>
            <a:pPr algn="ctr">
              <a:lnSpc>
                <a:spcPct val="115000"/>
              </a:lnSpc>
            </a:pPr>
            <a:r>
              <a:rPr lang="en" sz="2000" b="1" dirty="0">
                <a:latin typeface="Times New Roman"/>
                <a:ea typeface="Times New Roman"/>
                <a:cs typeface="Times New Roman"/>
                <a:sym typeface="Times New Roman"/>
              </a:rPr>
              <a:t>STUDENT </a:t>
            </a:r>
            <a:r>
              <a:rPr lang="en" sz="2000" b="1">
                <a:latin typeface="Times New Roman"/>
                <a:ea typeface="Times New Roman"/>
                <a:cs typeface="Times New Roman"/>
                <a:sym typeface="Times New Roman"/>
              </a:rPr>
              <a:t>NAME: Alina</a:t>
            </a:r>
            <a:r>
              <a:rPr lang="en" sz="2000" b="1" dirty="0">
                <a:latin typeface="Times New Roman"/>
                <a:ea typeface="Times New Roman"/>
                <a:cs typeface="Times New Roman"/>
                <a:sym typeface="Times New Roman"/>
              </a:rPr>
              <a:t> Cristina Ionita</a:t>
            </a:r>
            <a:endParaRPr sz="2000" b="1" dirty="0">
              <a:latin typeface="Times New Roman"/>
              <a:ea typeface="Times New Roman"/>
              <a:cs typeface="Times New Roman"/>
              <a:sym typeface="Times New Roman"/>
            </a:endParaRPr>
          </a:p>
          <a:p>
            <a:pPr algn="ctr">
              <a:lnSpc>
                <a:spcPct val="115000"/>
              </a:lnSpc>
            </a:pPr>
            <a:r>
              <a:rPr lang="en" sz="2000" b="1">
                <a:latin typeface="Times New Roman"/>
                <a:ea typeface="Times New Roman"/>
                <a:cs typeface="Times New Roman"/>
                <a:sym typeface="Times New Roman"/>
              </a:rPr>
              <a:t>STUDENT ID: 2246123</a:t>
            </a:r>
            <a:endParaRPr sz="2000" b="1">
              <a:latin typeface="Times New Roman"/>
              <a:ea typeface="Times New Roman"/>
              <a:cs typeface="Times New Roman"/>
              <a:sym typeface="Times New Roman"/>
            </a:endParaRPr>
          </a:p>
        </p:txBody>
      </p:sp>
      <p:pic>
        <p:nvPicPr>
          <p:cNvPr id="505" name="Google Shape;505;p63"/>
          <p:cNvPicPr preferRelativeResize="0"/>
          <p:nvPr/>
        </p:nvPicPr>
        <p:blipFill>
          <a:blip r:embed="rId3">
            <a:alphaModFix/>
          </a:blip>
          <a:stretch>
            <a:fillRect/>
          </a:stretch>
        </p:blipFill>
        <p:spPr>
          <a:xfrm>
            <a:off x="152400" y="152400"/>
            <a:ext cx="2458950" cy="1052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64"/>
          <p:cNvSpPr txBox="1">
            <a:spLocks noGrp="1"/>
          </p:cNvSpPr>
          <p:nvPr>
            <p:ph type="body" idx="1"/>
          </p:nvPr>
        </p:nvSpPr>
        <p:spPr>
          <a:xfrm>
            <a:off x="451371" y="2355760"/>
            <a:ext cx="4358523"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Food waste is one of the key sustainability issues of the hospitality sector (Lee and Huang, 2023).</a:t>
            </a:r>
            <a:endParaRPr sz="1800"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Hotel businesses, especially the buffet service, create excessive food wastes.</a:t>
            </a:r>
            <a:endParaRPr sz="1800"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Food leftovers have serious environmental, economic, and social impact on hotels.</a:t>
            </a:r>
            <a:endParaRPr sz="1800" dirty="0">
              <a:solidFill>
                <a:srgbClr val="000000"/>
              </a:solidFill>
              <a:latin typeface="Times New Roman"/>
              <a:ea typeface="Times New Roman"/>
              <a:cs typeface="Times New Roman"/>
              <a:sym typeface="Times New Roman"/>
            </a:endParaRPr>
          </a:p>
        </p:txBody>
      </p:sp>
      <p:sp>
        <p:nvSpPr>
          <p:cNvPr id="511" name="Google Shape;511;p64"/>
          <p:cNvSpPr txBox="1">
            <a:spLocks noGrp="1"/>
          </p:cNvSpPr>
          <p:nvPr>
            <p:ph type="title"/>
          </p:nvPr>
        </p:nvSpPr>
        <p:spPr>
          <a:xfrm>
            <a:off x="216875" y="28620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Introduction</a:t>
            </a:r>
            <a:endParaRPr sz="3600" b="1">
              <a:latin typeface="Times New Roman"/>
              <a:ea typeface="Times New Roman"/>
              <a:cs typeface="Times New Roman"/>
              <a:sym typeface="Times New Roman"/>
            </a:endParaRPr>
          </a:p>
        </p:txBody>
      </p:sp>
      <p:pic>
        <p:nvPicPr>
          <p:cNvPr id="2" name="Google Shape;524;p66">
            <a:extLst>
              <a:ext uri="{FF2B5EF4-FFF2-40B4-BE49-F238E27FC236}">
                <a16:creationId xmlns:a16="http://schemas.microsoft.com/office/drawing/2014/main" id="{A978F575-9FE6-8E8C-69FE-74D67812224C}"/>
              </a:ext>
            </a:extLst>
          </p:cNvPr>
          <p:cNvPicPr preferRelativeResize="0"/>
          <p:nvPr/>
        </p:nvPicPr>
        <p:blipFill>
          <a:blip r:embed="rId3">
            <a:alphaModFix/>
          </a:blip>
          <a:stretch>
            <a:fillRect/>
          </a:stretch>
        </p:blipFill>
        <p:spPr>
          <a:xfrm>
            <a:off x="5158965" y="1019149"/>
            <a:ext cx="3308528" cy="3136539"/>
          </a:xfrm>
          <a:prstGeom prst="rect">
            <a:avLst/>
          </a:prstGeom>
          <a:noFill/>
          <a:ln>
            <a:noFill/>
          </a:ln>
        </p:spPr>
      </p:pic>
      <p:sp>
        <p:nvSpPr>
          <p:cNvPr id="3" name="Google Shape;558;p71">
            <a:extLst>
              <a:ext uri="{FF2B5EF4-FFF2-40B4-BE49-F238E27FC236}">
                <a16:creationId xmlns:a16="http://schemas.microsoft.com/office/drawing/2014/main" id="{9D939433-7465-B0D0-CEBD-3FFFDF4BC174}"/>
              </a:ext>
            </a:extLst>
          </p:cNvPr>
          <p:cNvSpPr txBox="1"/>
          <p:nvPr/>
        </p:nvSpPr>
        <p:spPr>
          <a:xfrm>
            <a:off x="5576089" y="453766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200" dirty="0">
                <a:latin typeface="Times New Roman"/>
                <a:ea typeface="Times New Roman"/>
                <a:cs typeface="Times New Roman"/>
                <a:sym typeface="Times New Roman"/>
              </a:rPr>
              <a:t>Source: Sarangi </a:t>
            </a:r>
            <a:r>
              <a:rPr lang="en" sz="1200" i="1" dirty="0">
                <a:latin typeface="Times New Roman"/>
                <a:ea typeface="Times New Roman"/>
                <a:cs typeface="Times New Roman"/>
                <a:sym typeface="Times New Roman"/>
              </a:rPr>
              <a:t>et al. </a:t>
            </a:r>
            <a:r>
              <a:rPr lang="en" sz="1200" dirty="0">
                <a:latin typeface="Times New Roman"/>
                <a:ea typeface="Times New Roman"/>
                <a:cs typeface="Times New Roman"/>
                <a:sym typeface="Times New Roman"/>
              </a:rPr>
              <a:t>2024</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516" name="Google Shape;516;p65"/>
          <p:cNvSpPr txBox="1">
            <a:spLocks noGrp="1"/>
          </p:cNvSpPr>
          <p:nvPr>
            <p:ph type="title"/>
          </p:nvPr>
        </p:nvSpPr>
        <p:spPr>
          <a:xfrm>
            <a:off x="285900" y="225450"/>
            <a:ext cx="85722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Introduction</a:t>
            </a:r>
            <a:endParaRPr sz="3600" b="1">
              <a:latin typeface="Times New Roman"/>
              <a:ea typeface="Times New Roman"/>
              <a:cs typeface="Times New Roman"/>
              <a:sym typeface="Times New Roman"/>
            </a:endParaRPr>
          </a:p>
        </p:txBody>
      </p:sp>
      <p:sp>
        <p:nvSpPr>
          <p:cNvPr id="517" name="Google Shape;517;p65"/>
          <p:cNvSpPr txBox="1">
            <a:spLocks noGrp="1"/>
          </p:cNvSpPr>
          <p:nvPr>
            <p:ph type="body" idx="4"/>
          </p:nvPr>
        </p:nvSpPr>
        <p:spPr>
          <a:xfrm>
            <a:off x="647304" y="1494000"/>
            <a:ext cx="7849391" cy="21555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Sustainability has shone as a necessity of long-term competitiveness of the hospitality industry (Singh </a:t>
            </a:r>
            <a:r>
              <a:rPr lang="en" sz="1800" i="1" dirty="0">
                <a:solidFill>
                  <a:srgbClr val="000000"/>
                </a:solidFill>
                <a:latin typeface="Times New Roman"/>
                <a:ea typeface="Times New Roman"/>
                <a:cs typeface="Times New Roman"/>
                <a:sym typeface="Times New Roman"/>
              </a:rPr>
              <a:t>et al. </a:t>
            </a:r>
            <a:r>
              <a:rPr lang="en" sz="1800" dirty="0">
                <a:solidFill>
                  <a:srgbClr val="000000"/>
                </a:solidFill>
                <a:latin typeface="Times New Roman"/>
                <a:ea typeface="Times New Roman"/>
                <a:cs typeface="Times New Roman"/>
                <a:sym typeface="Times New Roman"/>
              </a:rPr>
              <a:t>2024).</a:t>
            </a:r>
            <a:endParaRPr sz="1800"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Food waste has a direct relation to the efficiency, cost, and performance of hotels and the environment (Alexander, 2025).</a:t>
            </a:r>
            <a:endParaRPr sz="1800"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The hospitality business has growing pressure in regulatory and consumer practises to conduct their operations in a sustainable manner.</a:t>
            </a:r>
            <a:endParaRPr sz="180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28"/>
        <p:cNvGrpSpPr/>
        <p:nvPr/>
      </p:nvGrpSpPr>
      <p:grpSpPr>
        <a:xfrm>
          <a:off x="0" y="0"/>
          <a:ext cx="0" cy="0"/>
          <a:chOff x="0" y="0"/>
          <a:chExt cx="0" cy="0"/>
        </a:xfrm>
      </p:grpSpPr>
      <p:sp>
        <p:nvSpPr>
          <p:cNvPr id="529" name="Google Shape;529;p67"/>
          <p:cNvSpPr txBox="1">
            <a:spLocks noGrp="1"/>
          </p:cNvSpPr>
          <p:nvPr>
            <p:ph type="body" idx="1"/>
          </p:nvPr>
        </p:nvSpPr>
        <p:spPr>
          <a:xfrm>
            <a:off x="485675" y="1937625"/>
            <a:ext cx="4250400"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A significant modern challenge in the hospitality industry in the sustainability context is food waste (Amicarelli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2022).</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Managerial and operational inefficiencies are the main cause of hotel food waste.</a:t>
            </a:r>
            <a:endParaRPr sz="1800">
              <a:solidFill>
                <a:srgbClr val="000000"/>
              </a:solidFill>
              <a:latin typeface="Times New Roman"/>
              <a:ea typeface="Times New Roman"/>
              <a:cs typeface="Times New Roman"/>
              <a:sym typeface="Times New Roman"/>
            </a:endParaRPr>
          </a:p>
        </p:txBody>
      </p:sp>
      <p:sp>
        <p:nvSpPr>
          <p:cNvPr id="530" name="Google Shape;530;p67"/>
          <p:cNvSpPr txBox="1">
            <a:spLocks noGrp="1"/>
          </p:cNvSpPr>
          <p:nvPr>
            <p:ph type="title"/>
          </p:nvPr>
        </p:nvSpPr>
        <p:spPr>
          <a:xfrm>
            <a:off x="216875" y="20360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Literature Review</a:t>
            </a:r>
            <a:endParaRPr sz="3600" b="1">
              <a:latin typeface="Times New Roman"/>
              <a:ea typeface="Times New Roman"/>
              <a:cs typeface="Times New Roman"/>
              <a:sym typeface="Times New Roman"/>
            </a:endParaRPr>
          </a:p>
        </p:txBody>
      </p:sp>
      <p:pic>
        <p:nvPicPr>
          <p:cNvPr id="531" name="Google Shape;531;p67"/>
          <p:cNvPicPr preferRelativeResize="0"/>
          <p:nvPr/>
        </p:nvPicPr>
        <p:blipFill>
          <a:blip r:embed="rId3">
            <a:alphaModFix/>
          </a:blip>
          <a:stretch>
            <a:fillRect/>
          </a:stretch>
        </p:blipFill>
        <p:spPr>
          <a:xfrm>
            <a:off x="5064425" y="1143476"/>
            <a:ext cx="3724050" cy="344802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68"/>
          <p:cNvSpPr txBox="1">
            <a:spLocks noGrp="1"/>
          </p:cNvSpPr>
          <p:nvPr>
            <p:ph type="title"/>
          </p:nvPr>
        </p:nvSpPr>
        <p:spPr>
          <a:xfrm>
            <a:off x="284700" y="225450"/>
            <a:ext cx="81924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Literature Review</a:t>
            </a:r>
            <a:endParaRPr sz="3600" b="1">
              <a:latin typeface="Times New Roman"/>
              <a:ea typeface="Times New Roman"/>
              <a:cs typeface="Times New Roman"/>
              <a:sym typeface="Times New Roman"/>
            </a:endParaRPr>
          </a:p>
        </p:txBody>
      </p:sp>
      <p:sp>
        <p:nvSpPr>
          <p:cNvPr id="537" name="Google Shape;537;p68"/>
          <p:cNvSpPr txBox="1">
            <a:spLocks noGrp="1"/>
          </p:cNvSpPr>
          <p:nvPr>
            <p:ph type="body" idx="4"/>
          </p:nvPr>
        </p:nvSpPr>
        <p:spPr>
          <a:xfrm>
            <a:off x="2287975" y="2118150"/>
            <a:ext cx="6679500"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Reduction initiatives provide sustainability and efficiency to operations within hotel settings in terms of food waste.</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Adopting food waste reduction can result in quantifiable environmental and financial gains to a firm (Biggi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2024).</a:t>
            </a: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1"/>
        <p:cNvGrpSpPr/>
        <p:nvPr/>
      </p:nvGrpSpPr>
      <p:grpSpPr>
        <a:xfrm>
          <a:off x="0" y="0"/>
          <a:ext cx="0" cy="0"/>
          <a:chOff x="0" y="0"/>
          <a:chExt cx="0" cy="0"/>
        </a:xfrm>
      </p:grpSpPr>
      <p:sp>
        <p:nvSpPr>
          <p:cNvPr id="542" name="Google Shape;542;p69"/>
          <p:cNvSpPr txBox="1">
            <a:spLocks noGrp="1"/>
          </p:cNvSpPr>
          <p:nvPr>
            <p:ph type="body" idx="1"/>
          </p:nvPr>
        </p:nvSpPr>
        <p:spPr>
          <a:xfrm>
            <a:off x="631900" y="1770150"/>
            <a:ext cx="4250400"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The Triple Bottom Line framework also connects economic, environmental and social sustainability (Nogueira </a:t>
            </a:r>
            <a:r>
              <a:rPr lang="en" sz="1800" i="1" dirty="0">
                <a:solidFill>
                  <a:srgbClr val="000000"/>
                </a:solidFill>
                <a:latin typeface="Times New Roman"/>
                <a:ea typeface="Times New Roman"/>
                <a:cs typeface="Times New Roman"/>
                <a:sym typeface="Times New Roman"/>
              </a:rPr>
              <a:t>et al. </a:t>
            </a:r>
            <a:r>
              <a:rPr lang="en" sz="1800" dirty="0">
                <a:solidFill>
                  <a:srgbClr val="000000"/>
                </a:solidFill>
                <a:latin typeface="Times New Roman"/>
                <a:ea typeface="Times New Roman"/>
                <a:cs typeface="Times New Roman"/>
                <a:sym typeface="Times New Roman"/>
              </a:rPr>
              <a:t>2025).</a:t>
            </a:r>
            <a:endParaRPr sz="1800"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Theory of Planned Behaviour is the way to understand the actions of the staff and the guests concerning the food waste </a:t>
            </a:r>
            <a:r>
              <a:rPr lang="en-IN" sz="1800" dirty="0">
                <a:solidFill>
                  <a:srgbClr val="000000"/>
                </a:solidFill>
                <a:latin typeface="Times New Roman"/>
                <a:ea typeface="Times New Roman"/>
                <a:cs typeface="Times New Roman"/>
                <a:sym typeface="Times New Roman"/>
              </a:rPr>
              <a:t>(Goh </a:t>
            </a:r>
            <a:r>
              <a:rPr lang="en-IN" sz="1800" i="1" dirty="0">
                <a:solidFill>
                  <a:srgbClr val="000000"/>
                </a:solidFill>
                <a:latin typeface="Times New Roman"/>
                <a:ea typeface="Times New Roman"/>
                <a:cs typeface="Times New Roman"/>
                <a:sym typeface="Times New Roman"/>
              </a:rPr>
              <a:t>et al. </a:t>
            </a:r>
            <a:r>
              <a:rPr lang="en-IN" sz="1800" dirty="0">
                <a:solidFill>
                  <a:srgbClr val="000000"/>
                </a:solidFill>
                <a:latin typeface="Times New Roman"/>
                <a:ea typeface="Times New Roman"/>
                <a:cs typeface="Times New Roman"/>
                <a:sym typeface="Times New Roman"/>
              </a:rPr>
              <a:t>2022)</a:t>
            </a:r>
            <a:r>
              <a:rPr lang="en" sz="1800" dirty="0">
                <a:solidFill>
                  <a:srgbClr val="000000"/>
                </a:solidFill>
                <a:latin typeface="Times New Roman"/>
                <a:ea typeface="Times New Roman"/>
                <a:cs typeface="Times New Roman"/>
                <a:sym typeface="Times New Roman"/>
              </a:rPr>
              <a:t>.</a:t>
            </a:r>
            <a:endParaRPr sz="1800" dirty="0">
              <a:solidFill>
                <a:srgbClr val="000000"/>
              </a:solidFill>
              <a:latin typeface="Times New Roman"/>
              <a:ea typeface="Times New Roman"/>
              <a:cs typeface="Times New Roman"/>
              <a:sym typeface="Times New Roman"/>
            </a:endParaRPr>
          </a:p>
        </p:txBody>
      </p:sp>
      <p:sp>
        <p:nvSpPr>
          <p:cNvPr id="543" name="Google Shape;543;p69"/>
          <p:cNvSpPr txBox="1">
            <a:spLocks noGrp="1"/>
          </p:cNvSpPr>
          <p:nvPr>
            <p:ph type="title"/>
          </p:nvPr>
        </p:nvSpPr>
        <p:spPr>
          <a:xfrm>
            <a:off x="216875" y="6795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Literature Review</a:t>
            </a:r>
            <a:endParaRPr sz="3600" b="1">
              <a:latin typeface="Times New Roman"/>
              <a:ea typeface="Times New Roman"/>
              <a:cs typeface="Times New Roman"/>
              <a:sym typeface="Times New Roman"/>
            </a:endParaRPr>
          </a:p>
        </p:txBody>
      </p:sp>
      <p:pic>
        <p:nvPicPr>
          <p:cNvPr id="5" name="Picture 4">
            <a:extLst>
              <a:ext uri="{FF2B5EF4-FFF2-40B4-BE49-F238E27FC236}">
                <a16:creationId xmlns:a16="http://schemas.microsoft.com/office/drawing/2014/main" id="{257DF1CC-AAF8-1039-0A38-D8B369D402E3}"/>
              </a:ext>
            </a:extLst>
          </p:cNvPr>
          <p:cNvPicPr>
            <a:picLocks noChangeAspect="1"/>
          </p:cNvPicPr>
          <p:nvPr/>
        </p:nvPicPr>
        <p:blipFill>
          <a:blip r:embed="rId3"/>
          <a:stretch>
            <a:fillRect/>
          </a:stretch>
        </p:blipFill>
        <p:spPr>
          <a:xfrm>
            <a:off x="5458130" y="847895"/>
            <a:ext cx="2984211" cy="3104155"/>
          </a:xfrm>
          <a:prstGeom prst="rect">
            <a:avLst/>
          </a:prstGeom>
        </p:spPr>
      </p:pic>
      <p:sp>
        <p:nvSpPr>
          <p:cNvPr id="9" name="TextBox 8">
            <a:extLst>
              <a:ext uri="{FF2B5EF4-FFF2-40B4-BE49-F238E27FC236}">
                <a16:creationId xmlns:a16="http://schemas.microsoft.com/office/drawing/2014/main" id="{C1629A04-C94A-4326-53C0-EB2785A52CAA}"/>
              </a:ext>
            </a:extLst>
          </p:cNvPr>
          <p:cNvSpPr txBox="1"/>
          <p:nvPr/>
        </p:nvSpPr>
        <p:spPr>
          <a:xfrm>
            <a:off x="4572000" y="4054409"/>
            <a:ext cx="4572000" cy="276999"/>
          </a:xfrm>
          <a:prstGeom prst="rect">
            <a:avLst/>
          </a:prstGeom>
          <a:noFill/>
        </p:spPr>
        <p:txBody>
          <a:bodyPr wrap="square">
            <a:spAutoFit/>
          </a:bodyPr>
          <a:lstStyle/>
          <a:p>
            <a:pPr algn="ctr"/>
            <a:r>
              <a:rPr lang="en-IN" sz="1200" dirty="0">
                <a:latin typeface="Times New Roman" panose="02020603050405020304" pitchFamily="18" charset="0"/>
                <a:cs typeface="Times New Roman" panose="02020603050405020304" pitchFamily="18" charset="0"/>
              </a:rPr>
              <a:t>Source: (Co Action Health, 2024)</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Google Shape;549;p70"/>
          <p:cNvSpPr txBox="1">
            <a:spLocks noGrp="1"/>
          </p:cNvSpPr>
          <p:nvPr>
            <p:ph type="title"/>
          </p:nvPr>
        </p:nvSpPr>
        <p:spPr>
          <a:xfrm>
            <a:off x="336675" y="339075"/>
            <a:ext cx="83508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Method</a:t>
            </a:r>
            <a:endParaRPr sz="3600" b="1">
              <a:latin typeface="Times New Roman"/>
              <a:ea typeface="Times New Roman"/>
              <a:cs typeface="Times New Roman"/>
              <a:sym typeface="Times New Roman"/>
            </a:endParaRPr>
          </a:p>
        </p:txBody>
      </p:sp>
      <p:sp>
        <p:nvSpPr>
          <p:cNvPr id="550" name="Google Shape;550;p70"/>
          <p:cNvSpPr txBox="1">
            <a:spLocks noGrp="1"/>
          </p:cNvSpPr>
          <p:nvPr>
            <p:ph type="body" idx="4"/>
          </p:nvPr>
        </p:nvSpPr>
        <p:spPr>
          <a:xfrm>
            <a:off x="431761" y="1114423"/>
            <a:ext cx="6820200"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The hotels in the UK generate more than 79,000 tonnes of food waste each year (Business Waste, 2025).</a:t>
            </a:r>
            <a:endParaRPr sz="1800"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One third of the hospitality operators distinguish the costs as one of the barriers to sustainability.</a:t>
            </a:r>
            <a:endParaRPr sz="1800" dirty="0">
              <a:solidFill>
                <a:srgbClr val="000000"/>
              </a:solidFill>
              <a:latin typeface="Times New Roman"/>
              <a:ea typeface="Times New Roman"/>
              <a:cs typeface="Times New Roman"/>
              <a:sym typeface="Times New Roman"/>
            </a:endParaRPr>
          </a:p>
        </p:txBody>
      </p:sp>
      <p:pic>
        <p:nvPicPr>
          <p:cNvPr id="3" name="Picture 2">
            <a:extLst>
              <a:ext uri="{FF2B5EF4-FFF2-40B4-BE49-F238E27FC236}">
                <a16:creationId xmlns:a16="http://schemas.microsoft.com/office/drawing/2014/main" id="{AB8E4ED0-4DEA-B427-3616-B9ECE168AE08}"/>
              </a:ext>
            </a:extLst>
          </p:cNvPr>
          <p:cNvPicPr>
            <a:picLocks noChangeAspect="1"/>
          </p:cNvPicPr>
          <p:nvPr/>
        </p:nvPicPr>
        <p:blipFill>
          <a:blip r:embed="rId3"/>
          <a:stretch>
            <a:fillRect/>
          </a:stretch>
        </p:blipFill>
        <p:spPr>
          <a:xfrm>
            <a:off x="843079" y="2999942"/>
            <a:ext cx="7869160" cy="1722406"/>
          </a:xfrm>
          <a:prstGeom prst="rect">
            <a:avLst/>
          </a:prstGeom>
        </p:spPr>
      </p:pic>
      <p:sp>
        <p:nvSpPr>
          <p:cNvPr id="4" name="TextBox 3">
            <a:extLst>
              <a:ext uri="{FF2B5EF4-FFF2-40B4-BE49-F238E27FC236}">
                <a16:creationId xmlns:a16="http://schemas.microsoft.com/office/drawing/2014/main" id="{1BF8ED02-FD26-65C5-E938-DAF636CBFAB5}"/>
              </a:ext>
            </a:extLst>
          </p:cNvPr>
          <p:cNvSpPr txBox="1"/>
          <p:nvPr/>
        </p:nvSpPr>
        <p:spPr>
          <a:xfrm>
            <a:off x="3084162" y="4722348"/>
            <a:ext cx="4572000" cy="376834"/>
          </a:xfrm>
          <a:prstGeom prst="rect">
            <a:avLst/>
          </a:prstGeom>
          <a:noFill/>
        </p:spPr>
        <p:txBody>
          <a:bodyPr wrap="square">
            <a:spAutoFit/>
          </a:bodyPr>
          <a:lstStyle/>
          <a:p>
            <a:pPr marL="114300" lvl="0" algn="just" rtl="0">
              <a:lnSpc>
                <a:spcPct val="150000"/>
              </a:lnSpc>
              <a:spcBef>
                <a:spcPts val="0"/>
              </a:spcBef>
              <a:spcAft>
                <a:spcPts val="0"/>
              </a:spcAft>
              <a:buClr>
                <a:srgbClr val="000000"/>
              </a:buClr>
              <a:buSzPts val="1800"/>
            </a:pPr>
            <a:r>
              <a:rPr lang="en-GB" sz="1400" dirty="0">
                <a:solidFill>
                  <a:srgbClr val="000000"/>
                </a:solidFill>
                <a:latin typeface="Times New Roman"/>
                <a:ea typeface="Times New Roman"/>
                <a:cs typeface="Times New Roman"/>
                <a:sym typeface="Times New Roman"/>
              </a:rPr>
              <a:t>(Business Waste,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54"/>
        <p:cNvGrpSpPr/>
        <p:nvPr/>
      </p:nvGrpSpPr>
      <p:grpSpPr>
        <a:xfrm>
          <a:off x="0" y="0"/>
          <a:ext cx="0" cy="0"/>
          <a:chOff x="0" y="0"/>
          <a:chExt cx="0" cy="0"/>
        </a:xfrm>
      </p:grpSpPr>
      <p:sp>
        <p:nvSpPr>
          <p:cNvPr id="555" name="Google Shape;555;p71"/>
          <p:cNvSpPr txBox="1">
            <a:spLocks noGrp="1"/>
          </p:cNvSpPr>
          <p:nvPr>
            <p:ph type="body" idx="1"/>
          </p:nvPr>
        </p:nvSpPr>
        <p:spPr>
          <a:xfrm>
            <a:off x="284700" y="1977125"/>
            <a:ext cx="4250400"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Buffet breakfast can create 300g of food wastes by the guest (Sekin, 2025).</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Behavioural initiatives and employee training used in 34% of hotels in the UK (Hotel Owner, 2026).</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Hospitality industries create 19% of food wasted in the world (Sekin, 2025).</a:t>
            </a:r>
            <a:endParaRPr sz="1800">
              <a:solidFill>
                <a:srgbClr val="000000"/>
              </a:solidFill>
              <a:latin typeface="Times New Roman"/>
              <a:ea typeface="Times New Roman"/>
              <a:cs typeface="Times New Roman"/>
              <a:sym typeface="Times New Roman"/>
            </a:endParaRPr>
          </a:p>
        </p:txBody>
      </p:sp>
      <p:sp>
        <p:nvSpPr>
          <p:cNvPr id="556" name="Google Shape;556;p71"/>
          <p:cNvSpPr txBox="1">
            <a:spLocks noGrp="1"/>
          </p:cNvSpPr>
          <p:nvPr>
            <p:ph type="title"/>
          </p:nvPr>
        </p:nvSpPr>
        <p:spPr>
          <a:xfrm>
            <a:off x="216875" y="20360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Method</a:t>
            </a:r>
            <a:endParaRPr sz="3600" b="1">
              <a:latin typeface="Times New Roman"/>
              <a:ea typeface="Times New Roman"/>
              <a:cs typeface="Times New Roman"/>
              <a:sym typeface="Times New Roman"/>
            </a:endParaRPr>
          </a:p>
        </p:txBody>
      </p:sp>
      <p:pic>
        <p:nvPicPr>
          <p:cNvPr id="557" name="Google Shape;557;p71"/>
          <p:cNvPicPr preferRelativeResize="0"/>
          <p:nvPr/>
        </p:nvPicPr>
        <p:blipFill>
          <a:blip r:embed="rId3">
            <a:alphaModFix/>
          </a:blip>
          <a:stretch>
            <a:fillRect/>
          </a:stretch>
        </p:blipFill>
        <p:spPr>
          <a:xfrm>
            <a:off x="5062775" y="1532413"/>
            <a:ext cx="3256035" cy="1835255"/>
          </a:xfrm>
          <a:prstGeom prst="rect">
            <a:avLst/>
          </a:prstGeom>
          <a:noFill/>
          <a:ln>
            <a:noFill/>
          </a:ln>
        </p:spPr>
      </p:pic>
      <p:sp>
        <p:nvSpPr>
          <p:cNvPr id="558" name="Google Shape;558;p71"/>
          <p:cNvSpPr txBox="1"/>
          <p:nvPr/>
        </p:nvSpPr>
        <p:spPr>
          <a:xfrm>
            <a:off x="5062775" y="3537875"/>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200" dirty="0">
                <a:latin typeface="Times New Roman"/>
                <a:ea typeface="Times New Roman"/>
                <a:cs typeface="Times New Roman"/>
                <a:sym typeface="Times New Roman"/>
              </a:rPr>
              <a:t>Source: Sarangi </a:t>
            </a:r>
            <a:r>
              <a:rPr lang="en" sz="1200" i="1" dirty="0">
                <a:latin typeface="Times New Roman"/>
                <a:ea typeface="Times New Roman"/>
                <a:cs typeface="Times New Roman"/>
                <a:sym typeface="Times New Roman"/>
              </a:rPr>
              <a:t>et al. </a:t>
            </a:r>
            <a:r>
              <a:rPr lang="en" sz="1200" dirty="0">
                <a:latin typeface="Times New Roman"/>
                <a:ea typeface="Times New Roman"/>
                <a:cs typeface="Times New Roman"/>
                <a:sym typeface="Times New Roman"/>
              </a:rPr>
              <a:t>2024</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62"/>
        <p:cNvGrpSpPr/>
        <p:nvPr/>
      </p:nvGrpSpPr>
      <p:grpSpPr>
        <a:xfrm>
          <a:off x="0" y="0"/>
          <a:ext cx="0" cy="0"/>
          <a:chOff x="0" y="0"/>
          <a:chExt cx="0" cy="0"/>
        </a:xfrm>
      </p:grpSpPr>
      <p:sp>
        <p:nvSpPr>
          <p:cNvPr id="563" name="Google Shape;563;p72"/>
          <p:cNvSpPr txBox="1">
            <a:spLocks noGrp="1"/>
          </p:cNvSpPr>
          <p:nvPr>
            <p:ph type="title"/>
          </p:nvPr>
        </p:nvSpPr>
        <p:spPr>
          <a:xfrm>
            <a:off x="284700" y="286200"/>
            <a:ext cx="82830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Method</a:t>
            </a:r>
            <a:endParaRPr sz="3600" b="1">
              <a:latin typeface="Times New Roman"/>
              <a:ea typeface="Times New Roman"/>
              <a:cs typeface="Times New Roman"/>
              <a:sym typeface="Times New Roman"/>
            </a:endParaRPr>
          </a:p>
        </p:txBody>
      </p:sp>
      <p:sp>
        <p:nvSpPr>
          <p:cNvPr id="564" name="Google Shape;564;p72"/>
          <p:cNvSpPr txBox="1">
            <a:spLocks noGrp="1"/>
          </p:cNvSpPr>
          <p:nvPr>
            <p:ph type="body" idx="4"/>
          </p:nvPr>
        </p:nvSpPr>
        <p:spPr>
          <a:xfrm>
            <a:off x="478075" y="902539"/>
            <a:ext cx="8282999"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In pilot programs, the waste in a kitchen decreased by 76% and post-consumer decreased by 55% when using the aid of Winnow AI (Dean, 2024).</a:t>
            </a:r>
            <a:endParaRPr sz="1800" dirty="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Nordics, Ireland, and the Marriott UK 53 hotels recorded a 25% food waste reduction (Payne, 2024).</a:t>
            </a:r>
            <a:endParaRPr sz="1800" dirty="0">
              <a:latin typeface="Times New Roman"/>
              <a:ea typeface="Times New Roman"/>
              <a:cs typeface="Times New Roman"/>
              <a:sym typeface="Times New Roman"/>
            </a:endParaRPr>
          </a:p>
        </p:txBody>
      </p:sp>
      <mc:AlternateContent xmlns:mc="http://schemas.openxmlformats.org/markup-compatibility/2006">
        <mc:Choice xmlns:am3d="http://schemas.microsoft.com/office/drawing/2017/model3d" Requires="am3d">
          <p:graphicFrame>
            <p:nvGraphicFramePr>
              <p:cNvPr id="2" name="3D Model 1" descr="Recycle">
                <a:extLst>
                  <a:ext uri="{FF2B5EF4-FFF2-40B4-BE49-F238E27FC236}">
                    <a16:creationId xmlns:a16="http://schemas.microsoft.com/office/drawing/2014/main" id="{CC5D2D2E-DB76-2345-8B3F-FDF00A9574AF}"/>
                  </a:ext>
                </a:extLst>
              </p:cNvPr>
              <p:cNvGraphicFramePr>
                <a:graphicFrameLocks noChangeAspect="1"/>
              </p:cNvGraphicFramePr>
              <p:nvPr>
                <p:extLst>
                  <p:ext uri="{D42A27DB-BD31-4B8C-83A1-F6EECF244321}">
                    <p14:modId xmlns:p14="http://schemas.microsoft.com/office/powerpoint/2010/main" val="2923476396"/>
                  </p:ext>
                </p:extLst>
              </p:nvPr>
            </p:nvGraphicFramePr>
            <p:xfrm>
              <a:off x="6028016" y="2204668"/>
              <a:ext cx="2899830" cy="2652632"/>
            </p:xfrm>
            <a:graphic>
              <a:graphicData uri="http://schemas.microsoft.com/office/drawing/2017/model3d">
                <am3d:model3d r:embed="rId3">
                  <am3d:spPr>
                    <a:xfrm>
                      <a:off x="0" y="0"/>
                      <a:ext cx="2899830" cy="2652632"/>
                    </a:xfrm>
                    <a:prstGeom prst="rect">
                      <a:avLst/>
                    </a:prstGeom>
                  </am3d:spPr>
                  <am3d:camera>
                    <am3d:pos x="0" y="0" z="64966007"/>
                    <am3d:up dx="0" dy="36000000" dz="0"/>
                    <am3d:lookAt x="0" y="0" z="0"/>
                    <am3d:perspective fov="2700000"/>
                  </am3d:camera>
                  <am3d:trans>
                    <am3d:meterPerModelUnit n="1921828" d="1000000"/>
                    <am3d:preTrans dx="2" dy="-17360034" dz="-182462"/>
                    <am3d:scale>
                      <am3d:sx n="1000000" d="1000000"/>
                      <am3d:sy n="1000000" d="1000000"/>
                      <am3d:sz n="1000000" d="1000000"/>
                    </am3d:scale>
                    <am3d:rot ax="-986891" ay="1444068" az="-411918"/>
                    <am3d:postTrans dx="0" dy="0" dz="0"/>
                  </am3d:trans>
                  <am3d:raster rName="Office3DRenderer" rVer="16.0.8326">
                    <am3d:blip r:embed="rId4"/>
                  </am3d:raster>
                  <am3d:objViewport viewportSz="402173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Recycle">
                <a:extLst>
                  <a:ext uri="{FF2B5EF4-FFF2-40B4-BE49-F238E27FC236}">
                    <a16:creationId xmlns:a16="http://schemas.microsoft.com/office/drawing/2014/main" id="{CC5D2D2E-DB76-2345-8B3F-FDF00A9574AF}"/>
                  </a:ext>
                </a:extLst>
              </p:cNvPr>
              <p:cNvPicPr>
                <a:picLocks noGrp="1" noRot="1" noChangeAspect="1" noMove="1" noResize="1" noEditPoints="1" noAdjustHandles="1" noChangeArrowheads="1" noChangeShapeType="1" noCrop="1"/>
              </p:cNvPicPr>
              <p:nvPr/>
            </p:nvPicPr>
            <p:blipFill>
              <a:blip r:embed="rId4"/>
              <a:stretch>
                <a:fillRect/>
              </a:stretch>
            </p:blipFill>
            <p:spPr>
              <a:xfrm>
                <a:off x="6028016" y="2204668"/>
                <a:ext cx="2899830" cy="2652632"/>
              </a:xfrm>
              <a:prstGeom prst="rect">
                <a:avLst/>
              </a:prstGeom>
            </p:spPr>
          </p:pic>
        </mc:Fallback>
      </mc:AlternateContent>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68"/>
        <p:cNvGrpSpPr/>
        <p:nvPr/>
      </p:nvGrpSpPr>
      <p:grpSpPr>
        <a:xfrm>
          <a:off x="0" y="0"/>
          <a:ext cx="0" cy="0"/>
          <a:chOff x="0" y="0"/>
          <a:chExt cx="0" cy="0"/>
        </a:xfrm>
      </p:grpSpPr>
      <p:sp>
        <p:nvSpPr>
          <p:cNvPr id="569" name="Google Shape;569;p73"/>
          <p:cNvSpPr txBox="1">
            <a:spLocks noGrp="1"/>
          </p:cNvSpPr>
          <p:nvPr>
            <p:ph type="body" idx="1"/>
          </p:nvPr>
        </p:nvSpPr>
        <p:spPr>
          <a:xfrm>
            <a:off x="1094700" y="1642950"/>
            <a:ext cx="6954600"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Food waste is triggered by inefficiency in its operations, quality of service, and societal values.</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Technology, sustainability and engagement of employees enhance results of reduction.</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The PESTEL factors impact the industry in food waste management.</a:t>
            </a:r>
            <a:endParaRPr sz="1800">
              <a:solidFill>
                <a:srgbClr val="000000"/>
              </a:solidFill>
              <a:latin typeface="Times New Roman"/>
              <a:ea typeface="Times New Roman"/>
              <a:cs typeface="Times New Roman"/>
              <a:sym typeface="Times New Roman"/>
            </a:endParaRPr>
          </a:p>
        </p:txBody>
      </p:sp>
      <p:sp>
        <p:nvSpPr>
          <p:cNvPr id="570" name="Google Shape;570;p73"/>
          <p:cNvSpPr txBox="1">
            <a:spLocks noGrp="1"/>
          </p:cNvSpPr>
          <p:nvPr>
            <p:ph type="title"/>
          </p:nvPr>
        </p:nvSpPr>
        <p:spPr>
          <a:xfrm>
            <a:off x="216875" y="169675"/>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Conclusion</a:t>
            </a:r>
            <a:endParaRPr sz="3600" b="1">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75" name="Google Shape;575;p74"/>
          <p:cNvSpPr txBox="1">
            <a:spLocks noGrp="1"/>
          </p:cNvSpPr>
          <p:nvPr>
            <p:ph type="title"/>
          </p:nvPr>
        </p:nvSpPr>
        <p:spPr>
          <a:xfrm>
            <a:off x="403225" y="384300"/>
            <a:ext cx="84525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Recommendations</a:t>
            </a:r>
            <a:endParaRPr sz="3600" b="1">
              <a:latin typeface="Times New Roman"/>
              <a:ea typeface="Times New Roman"/>
              <a:cs typeface="Times New Roman"/>
              <a:sym typeface="Times New Roman"/>
            </a:endParaRPr>
          </a:p>
        </p:txBody>
      </p:sp>
      <p:sp>
        <p:nvSpPr>
          <p:cNvPr id="576" name="Google Shape;576;p74"/>
          <p:cNvSpPr txBox="1">
            <a:spLocks noGrp="1"/>
          </p:cNvSpPr>
          <p:nvPr>
            <p:ph type="body" idx="4"/>
          </p:nvPr>
        </p:nvSpPr>
        <p:spPr>
          <a:xfrm>
            <a:off x="1068025" y="1557525"/>
            <a:ext cx="7575300"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Provide operational planning and demand forecasting in order to minimise overproduction and food wastage (Arowosegbe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2024).</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On-going training of the staff and behaviour change.</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Embark on the use of technological tools in monitoring, analytics, and reporting.</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Conduct frequent reviews and compare to the best practices in the industry.</a:t>
            </a:r>
            <a:endParaRPr sz="18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80"/>
        <p:cNvGrpSpPr/>
        <p:nvPr/>
      </p:nvGrpSpPr>
      <p:grpSpPr>
        <a:xfrm>
          <a:off x="0" y="0"/>
          <a:ext cx="0" cy="0"/>
          <a:chOff x="0" y="0"/>
          <a:chExt cx="0" cy="0"/>
        </a:xfrm>
      </p:grpSpPr>
      <p:sp>
        <p:nvSpPr>
          <p:cNvPr id="581" name="Google Shape;581;p75"/>
          <p:cNvSpPr txBox="1">
            <a:spLocks noGrp="1"/>
          </p:cNvSpPr>
          <p:nvPr>
            <p:ph type="body" idx="1"/>
          </p:nvPr>
        </p:nvSpPr>
        <p:spPr>
          <a:xfrm>
            <a:off x="75425" y="2718199"/>
            <a:ext cx="8757900" cy="2181900"/>
          </a:xfrm>
          <a:prstGeom prst="rect">
            <a:avLst/>
          </a:prstGeom>
        </p:spPr>
        <p:txBody>
          <a:bodyPr spcFirstLastPara="1" wrap="square" lIns="0" tIns="0" rIns="0" bIns="0" anchor="b" anchorCtr="0">
            <a:noAutofit/>
          </a:bodyPr>
          <a:lstStyle/>
          <a:p>
            <a:pPr algn="just">
              <a:lnSpc>
                <a:spcPct val="100000"/>
              </a:lnSpc>
            </a:pPr>
            <a:r>
              <a:rPr lang="en-GB" sz="1050" dirty="0">
                <a:latin typeface="Times New Roman" panose="02020603050405020304" pitchFamily="18" charset="0"/>
                <a:cs typeface="Times New Roman" panose="02020603050405020304" pitchFamily="18" charset="0"/>
              </a:rPr>
              <a:t>Alexander M. D., (2025) </a:t>
            </a:r>
            <a:r>
              <a:rPr lang="en-GB" sz="1050" i="1" dirty="0">
                <a:latin typeface="Times New Roman" panose="02020603050405020304" pitchFamily="18" charset="0"/>
                <a:cs typeface="Times New Roman" panose="02020603050405020304" pitchFamily="18" charset="0"/>
              </a:rPr>
              <a:t>Food Waste and Dynamic Inconsistency: A </a:t>
            </a:r>
            <a:r>
              <a:rPr lang="en-GB" sz="1050" i="1" dirty="0" err="1">
                <a:latin typeface="Times New Roman" panose="02020603050405020304" pitchFamily="18" charset="0"/>
                <a:cs typeface="Times New Roman" panose="02020603050405020304" pitchFamily="18" charset="0"/>
              </a:rPr>
              <a:t>Behavioral</a:t>
            </a:r>
            <a:r>
              <a:rPr lang="en-GB" sz="1050" i="1" dirty="0">
                <a:latin typeface="Times New Roman" panose="02020603050405020304" pitchFamily="18" charset="0"/>
                <a:cs typeface="Times New Roman" panose="02020603050405020304" pitchFamily="18" charset="0"/>
              </a:rPr>
              <a:t> Economics Perspective</a:t>
            </a:r>
            <a:r>
              <a:rPr lang="en-GB" sz="1050" dirty="0">
                <a:latin typeface="Times New Roman" panose="02020603050405020304" pitchFamily="18" charset="0"/>
                <a:cs typeface="Times New Roman" panose="02020603050405020304" pitchFamily="18" charset="0"/>
              </a:rPr>
              <a:t>. IZA - Institute of Labor Economics.</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err="1">
                <a:latin typeface="Times New Roman" panose="02020603050405020304" pitchFamily="18" charset="0"/>
                <a:cs typeface="Times New Roman" panose="02020603050405020304" pitchFamily="18" charset="0"/>
              </a:rPr>
              <a:t>Amicarelli</a:t>
            </a:r>
            <a:r>
              <a:rPr lang="en-GB" sz="1050" dirty="0">
                <a:latin typeface="Times New Roman" panose="02020603050405020304" pitchFamily="18" charset="0"/>
                <a:cs typeface="Times New Roman" panose="02020603050405020304" pitchFamily="18" charset="0"/>
              </a:rPr>
              <a:t>, V., </a:t>
            </a:r>
            <a:r>
              <a:rPr lang="en-GB" sz="1050" dirty="0" err="1">
                <a:latin typeface="Times New Roman" panose="02020603050405020304" pitchFamily="18" charset="0"/>
                <a:cs typeface="Times New Roman" panose="02020603050405020304" pitchFamily="18" charset="0"/>
              </a:rPr>
              <a:t>Aluculesei</a:t>
            </a:r>
            <a:r>
              <a:rPr lang="en-GB" sz="1050" dirty="0">
                <a:latin typeface="Times New Roman" panose="02020603050405020304" pitchFamily="18" charset="0"/>
                <a:cs typeface="Times New Roman" panose="02020603050405020304" pitchFamily="18" charset="0"/>
              </a:rPr>
              <a:t>, A. C., Lagioia, G., </a:t>
            </a:r>
            <a:r>
              <a:rPr lang="en-GB" sz="1050" dirty="0" err="1">
                <a:latin typeface="Times New Roman" panose="02020603050405020304" pitchFamily="18" charset="0"/>
                <a:cs typeface="Times New Roman" panose="02020603050405020304" pitchFamily="18" charset="0"/>
              </a:rPr>
              <a:t>Pamfilie</a:t>
            </a:r>
            <a:r>
              <a:rPr lang="en-GB" sz="1050" dirty="0">
                <a:latin typeface="Times New Roman" panose="02020603050405020304" pitchFamily="18" charset="0"/>
                <a:cs typeface="Times New Roman" panose="02020603050405020304" pitchFamily="18" charset="0"/>
              </a:rPr>
              <a:t>, R. and Bux, C. (2022). How to manage and minimize food waste in the hotel industry: An exploratory research. </a:t>
            </a:r>
            <a:r>
              <a:rPr lang="en-GB" sz="1050" i="1" dirty="0">
                <a:latin typeface="Times New Roman" panose="02020603050405020304" pitchFamily="18" charset="0"/>
                <a:cs typeface="Times New Roman" panose="02020603050405020304" pitchFamily="18" charset="0"/>
              </a:rPr>
              <a:t>International Journal of Culture, Tourism and Hospitality Research</a:t>
            </a:r>
            <a:r>
              <a:rPr lang="en-GB" sz="1050" dirty="0">
                <a:latin typeface="Times New Roman" panose="02020603050405020304" pitchFamily="18" charset="0"/>
                <a:cs typeface="Times New Roman" panose="02020603050405020304" pitchFamily="18" charset="0"/>
              </a:rPr>
              <a:t>, </a:t>
            </a:r>
            <a:r>
              <a:rPr lang="en-GB" sz="1050" i="1" dirty="0">
                <a:latin typeface="Times New Roman" panose="02020603050405020304" pitchFamily="18" charset="0"/>
                <a:cs typeface="Times New Roman" panose="02020603050405020304" pitchFamily="18" charset="0"/>
              </a:rPr>
              <a:t>16</a:t>
            </a:r>
            <a:r>
              <a:rPr lang="en-GB" sz="1050" dirty="0">
                <a:latin typeface="Times New Roman" panose="02020603050405020304" pitchFamily="18" charset="0"/>
                <a:cs typeface="Times New Roman" panose="02020603050405020304" pitchFamily="18" charset="0"/>
              </a:rPr>
              <a:t>(1), 152-167.</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err="1">
                <a:latin typeface="Times New Roman" panose="02020603050405020304" pitchFamily="18" charset="0"/>
                <a:cs typeface="Times New Roman" panose="02020603050405020304" pitchFamily="18" charset="0"/>
              </a:rPr>
              <a:t>Arowosegbe</a:t>
            </a:r>
            <a:r>
              <a:rPr lang="en-GB" sz="1050" dirty="0">
                <a:latin typeface="Times New Roman" panose="02020603050405020304" pitchFamily="18" charset="0"/>
                <a:cs typeface="Times New Roman" panose="02020603050405020304" pitchFamily="18" charset="0"/>
              </a:rPr>
              <a:t>, O. B., </a:t>
            </a:r>
            <a:r>
              <a:rPr lang="en-GB" sz="1050" dirty="0" err="1">
                <a:latin typeface="Times New Roman" panose="02020603050405020304" pitchFamily="18" charset="0"/>
                <a:cs typeface="Times New Roman" panose="02020603050405020304" pitchFamily="18" charset="0"/>
              </a:rPr>
              <a:t>Ballali</a:t>
            </a:r>
            <a:r>
              <a:rPr lang="en-GB" sz="1050" dirty="0">
                <a:latin typeface="Times New Roman" panose="02020603050405020304" pitchFamily="18" charset="0"/>
                <a:cs typeface="Times New Roman" panose="02020603050405020304" pitchFamily="18" charset="0"/>
              </a:rPr>
              <a:t>, C., Kofi, K. R., Adeshina, M. K., </a:t>
            </a:r>
            <a:r>
              <a:rPr lang="en-GB" sz="1050" dirty="0" err="1">
                <a:latin typeface="Times New Roman" panose="02020603050405020304" pitchFamily="18" charset="0"/>
                <a:cs typeface="Times New Roman" panose="02020603050405020304" pitchFamily="18" charset="0"/>
              </a:rPr>
              <a:t>Agbelusi</a:t>
            </a:r>
            <a:r>
              <a:rPr lang="en-GB" sz="1050" dirty="0">
                <a:latin typeface="Times New Roman" panose="02020603050405020304" pitchFamily="18" charset="0"/>
                <a:cs typeface="Times New Roman" panose="02020603050405020304" pitchFamily="18" charset="0"/>
              </a:rPr>
              <a:t>, J. and Adeshina, M. A. (2024). Combating food waste in the agricultural supply chain: A systematic review of supply chain optimization strategies and their sustainability benefits. </a:t>
            </a:r>
            <a:r>
              <a:rPr lang="en-GB" sz="1050" i="1" dirty="0">
                <a:latin typeface="Times New Roman" panose="02020603050405020304" pitchFamily="18" charset="0"/>
                <a:cs typeface="Times New Roman" panose="02020603050405020304" pitchFamily="18" charset="0"/>
              </a:rPr>
              <a:t>World Journal of Advanced Research and Reviews</a:t>
            </a:r>
            <a:r>
              <a:rPr lang="en-GB" sz="1050" dirty="0">
                <a:latin typeface="Times New Roman" panose="02020603050405020304" pitchFamily="18" charset="0"/>
                <a:cs typeface="Times New Roman" panose="02020603050405020304" pitchFamily="18" charset="0"/>
              </a:rPr>
              <a:t>, </a:t>
            </a:r>
            <a:r>
              <a:rPr lang="en-GB" sz="1050" i="1" dirty="0">
                <a:latin typeface="Times New Roman" panose="02020603050405020304" pitchFamily="18" charset="0"/>
                <a:cs typeface="Times New Roman" panose="02020603050405020304" pitchFamily="18" charset="0"/>
              </a:rPr>
              <a:t>24</a:t>
            </a:r>
            <a:r>
              <a:rPr lang="en-GB" sz="1050" dirty="0">
                <a:latin typeface="Times New Roman" panose="02020603050405020304" pitchFamily="18" charset="0"/>
                <a:cs typeface="Times New Roman" panose="02020603050405020304" pitchFamily="18" charset="0"/>
              </a:rPr>
              <a:t>(1), 122-140.</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Biggi, G., Principato, L. and </a:t>
            </a:r>
            <a:r>
              <a:rPr lang="en-GB" sz="1050" dirty="0" err="1">
                <a:latin typeface="Times New Roman" panose="02020603050405020304" pitchFamily="18" charset="0"/>
                <a:cs typeface="Times New Roman" panose="02020603050405020304" pitchFamily="18" charset="0"/>
              </a:rPr>
              <a:t>Castellacci</a:t>
            </a:r>
            <a:r>
              <a:rPr lang="en-GB" sz="1050" dirty="0">
                <a:latin typeface="Times New Roman" panose="02020603050405020304" pitchFamily="18" charset="0"/>
                <a:cs typeface="Times New Roman" panose="02020603050405020304" pitchFamily="18" charset="0"/>
              </a:rPr>
              <a:t>, F. (2024). Food waste reduction, corporate responsibility and national policies: evidence from Europe. </a:t>
            </a:r>
            <a:r>
              <a:rPr lang="en-GB" sz="1050" i="1" dirty="0">
                <a:latin typeface="Times New Roman" panose="02020603050405020304" pitchFamily="18" charset="0"/>
                <a:cs typeface="Times New Roman" panose="02020603050405020304" pitchFamily="18" charset="0"/>
              </a:rPr>
              <a:t>British Food Journal</a:t>
            </a:r>
            <a:r>
              <a:rPr lang="en-GB" sz="1050" dirty="0">
                <a:latin typeface="Times New Roman" panose="02020603050405020304" pitchFamily="18" charset="0"/>
                <a:cs typeface="Times New Roman" panose="02020603050405020304" pitchFamily="18" charset="0"/>
              </a:rPr>
              <a:t>, </a:t>
            </a:r>
            <a:r>
              <a:rPr lang="en-GB" sz="1050" i="1" dirty="0">
                <a:latin typeface="Times New Roman" panose="02020603050405020304" pitchFamily="18" charset="0"/>
                <a:cs typeface="Times New Roman" panose="02020603050405020304" pitchFamily="18" charset="0"/>
              </a:rPr>
              <a:t>126</a:t>
            </a:r>
            <a:r>
              <a:rPr lang="en-GB" sz="1050" dirty="0">
                <a:latin typeface="Times New Roman" panose="02020603050405020304" pitchFamily="18" charset="0"/>
                <a:cs typeface="Times New Roman" panose="02020603050405020304" pitchFamily="18" charset="0"/>
              </a:rPr>
              <a:t>(13), 470-485.</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Business Waste, (2025)</a:t>
            </a:r>
            <a:r>
              <a:rPr lang="en-GB" sz="1050" i="1" dirty="0">
                <a:latin typeface="Times New Roman" panose="02020603050405020304" pitchFamily="18" charset="0"/>
                <a:cs typeface="Times New Roman" panose="02020603050405020304" pitchFamily="18" charset="0"/>
              </a:rPr>
              <a:t> Hotel Waste Statistics.</a:t>
            </a:r>
            <a:r>
              <a:rPr lang="en-GB" sz="1050" dirty="0">
                <a:latin typeface="Times New Roman" panose="02020603050405020304" pitchFamily="18" charset="0"/>
                <a:cs typeface="Times New Roman" panose="02020603050405020304" pitchFamily="18" charset="0"/>
              </a:rPr>
              <a:t> Available at:</a:t>
            </a:r>
            <a:r>
              <a:rPr lang="en-GB" sz="1050" dirty="0">
                <a:latin typeface="Times New Roman" panose="02020603050405020304" pitchFamily="18" charset="0"/>
                <a:cs typeface="Times New Roman" panose="02020603050405020304" pitchFamily="18" charset="0"/>
                <a:hlinkClick r:id="rId3"/>
              </a:rPr>
              <a:t> </a:t>
            </a:r>
            <a:r>
              <a:rPr lang="en-GB" sz="1050" u="sng" dirty="0">
                <a:latin typeface="Times New Roman" panose="02020603050405020304" pitchFamily="18" charset="0"/>
                <a:cs typeface="Times New Roman" panose="02020603050405020304" pitchFamily="18" charset="0"/>
                <a:hlinkClick r:id="rId3"/>
              </a:rPr>
              <a:t>https://www.businesswaste.co.uk/waste-facts/hotel-waste-statistics/</a:t>
            </a:r>
            <a:r>
              <a:rPr lang="en-GB" sz="1050" dirty="0">
                <a:latin typeface="Times New Roman" panose="02020603050405020304" pitchFamily="18" charset="0"/>
                <a:cs typeface="Times New Roman" panose="02020603050405020304" pitchFamily="18" charset="0"/>
              </a:rPr>
              <a:t>. (Accessed 11 January 2026)</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Co Action Health, (2024) </a:t>
            </a:r>
            <a:r>
              <a:rPr lang="en-GB" sz="1050" i="1" dirty="0">
                <a:latin typeface="Times New Roman" panose="02020603050405020304" pitchFamily="18" charset="0"/>
                <a:cs typeface="Times New Roman" panose="02020603050405020304" pitchFamily="18" charset="0"/>
              </a:rPr>
              <a:t>Sustainability: How health and wellbeing are crucial to the triple bottom line.</a:t>
            </a:r>
            <a:r>
              <a:rPr lang="en-GB" sz="1050" dirty="0">
                <a:latin typeface="Times New Roman" panose="02020603050405020304" pitchFamily="18" charset="0"/>
                <a:cs typeface="Times New Roman" panose="02020603050405020304" pitchFamily="18" charset="0"/>
              </a:rPr>
              <a:t> Available at:</a:t>
            </a:r>
            <a:r>
              <a:rPr lang="en-GB" sz="1050" dirty="0">
                <a:latin typeface="Times New Roman" panose="02020603050405020304" pitchFamily="18" charset="0"/>
                <a:cs typeface="Times New Roman" panose="02020603050405020304" pitchFamily="18" charset="0"/>
                <a:hlinkClick r:id="rId4"/>
              </a:rPr>
              <a:t> </a:t>
            </a:r>
            <a:r>
              <a:rPr lang="en-GB" sz="1050" dirty="0">
                <a:latin typeface="Times New Roman" panose="02020603050405020304" pitchFamily="18" charset="0"/>
                <a:cs typeface="Times New Roman" panose="02020603050405020304" pitchFamily="18" charset="0"/>
              </a:rPr>
              <a:t> </a:t>
            </a:r>
            <a:r>
              <a:rPr lang="en-GB" sz="1050" u="sng" dirty="0">
                <a:latin typeface="Times New Roman" panose="02020603050405020304" pitchFamily="18" charset="0"/>
                <a:cs typeface="Times New Roman" panose="02020603050405020304" pitchFamily="18" charset="0"/>
                <a:hlinkClick r:id="rId5"/>
              </a:rPr>
              <a:t>https://www.coactionhealth.co.uk/post/sustainability-how-health-and-wellbeing-are-crucial-to-the-triple-bottom-line</a:t>
            </a:r>
            <a:r>
              <a:rPr lang="en-GB" sz="1050" dirty="0">
                <a:latin typeface="Times New Roman" panose="02020603050405020304" pitchFamily="18" charset="0"/>
                <a:cs typeface="Times New Roman" panose="02020603050405020304" pitchFamily="18" charset="0"/>
              </a:rPr>
              <a:t>. (Accessed 11 January 2026)</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Dean, G., (2024)</a:t>
            </a:r>
            <a:r>
              <a:rPr lang="en-GB" sz="1050" i="1" dirty="0">
                <a:latin typeface="Times New Roman" panose="02020603050405020304" pitchFamily="18" charset="0"/>
                <a:cs typeface="Times New Roman" panose="02020603050405020304" pitchFamily="18" charset="0"/>
              </a:rPr>
              <a:t> Hotels and offices are using an AI tool that scans what they throw in the trash to reduce their food waste and cut costs.</a:t>
            </a:r>
            <a:r>
              <a:rPr lang="en-GB" sz="1050" dirty="0">
                <a:latin typeface="Times New Roman" panose="02020603050405020304" pitchFamily="18" charset="0"/>
                <a:cs typeface="Times New Roman" panose="02020603050405020304" pitchFamily="18" charset="0"/>
              </a:rPr>
              <a:t> Available at:</a:t>
            </a:r>
            <a:r>
              <a:rPr lang="en-GB" sz="1050" dirty="0">
                <a:latin typeface="Times New Roman" panose="02020603050405020304" pitchFamily="18" charset="0"/>
                <a:cs typeface="Times New Roman" panose="02020603050405020304" pitchFamily="18" charset="0"/>
                <a:hlinkClick r:id="rId6"/>
              </a:rPr>
              <a:t> </a:t>
            </a:r>
            <a:r>
              <a:rPr lang="en-GB" sz="1050" u="sng" dirty="0">
                <a:latin typeface="Times New Roman" panose="02020603050405020304" pitchFamily="18" charset="0"/>
                <a:cs typeface="Times New Roman" panose="02020603050405020304" pitchFamily="18" charset="0"/>
                <a:hlinkClick r:id="rId6"/>
              </a:rPr>
              <a:t>https://www.businessinsider.com/hotels-offices-kitchens-winnow-ai-tool-reduce-food-waste-costs-2024-7</a:t>
            </a:r>
            <a:r>
              <a:rPr lang="en-GB" sz="1050" dirty="0">
                <a:latin typeface="Times New Roman" panose="02020603050405020304" pitchFamily="18" charset="0"/>
                <a:cs typeface="Times New Roman" panose="02020603050405020304" pitchFamily="18" charset="0"/>
              </a:rPr>
              <a:t>. (Accessed 11 January 2026)</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Goh, E., </a:t>
            </a:r>
            <a:r>
              <a:rPr lang="en-GB" sz="1050" dirty="0" err="1">
                <a:latin typeface="Times New Roman" panose="02020603050405020304" pitchFamily="18" charset="0"/>
                <a:cs typeface="Times New Roman" panose="02020603050405020304" pitchFamily="18" charset="0"/>
              </a:rPr>
              <a:t>Okumus</a:t>
            </a:r>
            <a:r>
              <a:rPr lang="en-GB" sz="1050" dirty="0">
                <a:latin typeface="Times New Roman" panose="02020603050405020304" pitchFamily="18" charset="0"/>
                <a:cs typeface="Times New Roman" panose="02020603050405020304" pitchFamily="18" charset="0"/>
              </a:rPr>
              <a:t>, B., Jie, F., </a:t>
            </a:r>
            <a:r>
              <a:rPr lang="en-GB" sz="1050" dirty="0" err="1">
                <a:latin typeface="Times New Roman" panose="02020603050405020304" pitchFamily="18" charset="0"/>
                <a:cs typeface="Times New Roman" panose="02020603050405020304" pitchFamily="18" charset="0"/>
              </a:rPr>
              <a:t>Djajadikerta</a:t>
            </a:r>
            <a:r>
              <a:rPr lang="en-GB" sz="1050" dirty="0">
                <a:latin typeface="Times New Roman" panose="02020603050405020304" pitchFamily="18" charset="0"/>
                <a:cs typeface="Times New Roman" panose="02020603050405020304" pitchFamily="18" charset="0"/>
              </a:rPr>
              <a:t>, H. G., and Lemy, D. M. (2022). Managing food wastage in hotels: discrepancies between injunctive and descriptive norms amongst hotel food and beverage managers. </a:t>
            </a:r>
            <a:r>
              <a:rPr lang="en-GB" sz="1050" i="1" dirty="0">
                <a:latin typeface="Times New Roman" panose="02020603050405020304" pitchFamily="18" charset="0"/>
                <a:cs typeface="Times New Roman" panose="02020603050405020304" pitchFamily="18" charset="0"/>
              </a:rPr>
              <a:t>British Food Journal</a:t>
            </a:r>
            <a:r>
              <a:rPr lang="en-GB" sz="1050" dirty="0">
                <a:latin typeface="Times New Roman" panose="02020603050405020304" pitchFamily="18" charset="0"/>
                <a:cs typeface="Times New Roman" panose="02020603050405020304" pitchFamily="18" charset="0"/>
              </a:rPr>
              <a:t>, </a:t>
            </a:r>
            <a:r>
              <a:rPr lang="en-GB" sz="1050" i="1" dirty="0">
                <a:latin typeface="Times New Roman" panose="02020603050405020304" pitchFamily="18" charset="0"/>
                <a:cs typeface="Times New Roman" panose="02020603050405020304" pitchFamily="18" charset="0"/>
              </a:rPr>
              <a:t>124</a:t>
            </a:r>
            <a:r>
              <a:rPr lang="en-GB" sz="1050" dirty="0">
                <a:latin typeface="Times New Roman" panose="02020603050405020304" pitchFamily="18" charset="0"/>
                <a:cs typeface="Times New Roman" panose="02020603050405020304" pitchFamily="18" charset="0"/>
              </a:rPr>
              <a:t>(12), 4666-4685.</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Hotel Owner, (2026)</a:t>
            </a:r>
            <a:r>
              <a:rPr lang="en-GB" sz="1050" i="1" dirty="0">
                <a:latin typeface="Times New Roman" panose="02020603050405020304" pitchFamily="18" charset="0"/>
                <a:cs typeface="Times New Roman" panose="02020603050405020304" pitchFamily="18" charset="0"/>
              </a:rPr>
              <a:t> Two thirds of hospitality businesses yet to implement major food waste change.</a:t>
            </a:r>
            <a:r>
              <a:rPr lang="en-GB" sz="1050" dirty="0">
                <a:latin typeface="Times New Roman" panose="02020603050405020304" pitchFamily="18" charset="0"/>
                <a:cs typeface="Times New Roman" panose="02020603050405020304" pitchFamily="18" charset="0"/>
              </a:rPr>
              <a:t> Available at:</a:t>
            </a:r>
            <a:r>
              <a:rPr lang="en-GB" sz="1050" dirty="0">
                <a:latin typeface="Times New Roman" panose="02020603050405020304" pitchFamily="18" charset="0"/>
                <a:cs typeface="Times New Roman" panose="02020603050405020304" pitchFamily="18" charset="0"/>
                <a:hlinkClick r:id="rId7"/>
              </a:rPr>
              <a:t> </a:t>
            </a:r>
            <a:r>
              <a:rPr lang="en-GB" sz="1050" u="sng" dirty="0">
                <a:latin typeface="Times New Roman" panose="02020603050405020304" pitchFamily="18" charset="0"/>
                <a:cs typeface="Times New Roman" panose="02020603050405020304" pitchFamily="18" charset="0"/>
                <a:hlinkClick r:id="rId7"/>
              </a:rPr>
              <a:t>https://www.hotelowner.co.uk/182277-two-thirds-of-hospitality-businesses-yet-to-implement-major-food-waste-change/</a:t>
            </a:r>
            <a:r>
              <a:rPr lang="en-GB" sz="1050" dirty="0">
                <a:latin typeface="Times New Roman" panose="02020603050405020304" pitchFamily="18" charset="0"/>
                <a:cs typeface="Times New Roman" panose="02020603050405020304" pitchFamily="18" charset="0"/>
              </a:rPr>
              <a:t>. (Accessed 11 January 2026)</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Lee, H. H. and Huang, P. Y. (2023). Food waste and environmental sustainability of the hotel industry in Taiwan. </a:t>
            </a:r>
            <a:r>
              <a:rPr lang="en-GB" sz="1050" i="1" dirty="0">
                <a:latin typeface="Times New Roman" panose="02020603050405020304" pitchFamily="18" charset="0"/>
                <a:cs typeface="Times New Roman" panose="02020603050405020304" pitchFamily="18" charset="0"/>
              </a:rPr>
              <a:t>Sustainability</a:t>
            </a:r>
            <a:r>
              <a:rPr lang="en-GB" sz="1050" dirty="0">
                <a:latin typeface="Times New Roman" panose="02020603050405020304" pitchFamily="18" charset="0"/>
                <a:cs typeface="Times New Roman" panose="02020603050405020304" pitchFamily="18" charset="0"/>
              </a:rPr>
              <a:t>, </a:t>
            </a:r>
            <a:r>
              <a:rPr lang="en-GB" sz="1050" i="1" dirty="0">
                <a:latin typeface="Times New Roman" panose="02020603050405020304" pitchFamily="18" charset="0"/>
                <a:cs typeface="Times New Roman" panose="02020603050405020304" pitchFamily="18" charset="0"/>
              </a:rPr>
              <a:t>15</a:t>
            </a:r>
            <a:r>
              <a:rPr lang="en-GB" sz="1050" dirty="0">
                <a:latin typeface="Times New Roman" panose="02020603050405020304" pitchFamily="18" charset="0"/>
                <a:cs typeface="Times New Roman" panose="02020603050405020304" pitchFamily="18" charset="0"/>
              </a:rPr>
              <a:t>(21), 15459.</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Nogueira, E., Gomes, S. and Lopes, J. M. (2025). Unveiling triple bottom line's influence on business performance. </a:t>
            </a:r>
            <a:r>
              <a:rPr lang="en-GB" sz="1050" i="1" dirty="0">
                <a:latin typeface="Times New Roman" panose="02020603050405020304" pitchFamily="18" charset="0"/>
                <a:cs typeface="Times New Roman" panose="02020603050405020304" pitchFamily="18" charset="0"/>
              </a:rPr>
              <a:t>Discover Sustainability</a:t>
            </a:r>
            <a:r>
              <a:rPr lang="en-GB" sz="1050" dirty="0">
                <a:latin typeface="Times New Roman" panose="02020603050405020304" pitchFamily="18" charset="0"/>
                <a:cs typeface="Times New Roman" panose="02020603050405020304" pitchFamily="18" charset="0"/>
              </a:rPr>
              <a:t>, </a:t>
            </a:r>
            <a:r>
              <a:rPr lang="en-GB" sz="1050" i="1" dirty="0">
                <a:latin typeface="Times New Roman" panose="02020603050405020304" pitchFamily="18" charset="0"/>
                <a:cs typeface="Times New Roman" panose="02020603050405020304" pitchFamily="18" charset="0"/>
              </a:rPr>
              <a:t>6</a:t>
            </a:r>
            <a:r>
              <a:rPr lang="en-GB" sz="1050" dirty="0">
                <a:latin typeface="Times New Roman" panose="02020603050405020304" pitchFamily="18" charset="0"/>
                <a:cs typeface="Times New Roman" panose="02020603050405020304" pitchFamily="18" charset="0"/>
              </a:rPr>
              <a:t>(1), 43.</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Payne, L., (2024)</a:t>
            </a:r>
            <a:r>
              <a:rPr lang="en-GB" sz="1050" i="1" dirty="0">
                <a:latin typeface="Times New Roman" panose="02020603050405020304" pitchFamily="18" charset="0"/>
                <a:cs typeface="Times New Roman" panose="02020603050405020304" pitchFamily="18" charset="0"/>
              </a:rPr>
              <a:t> Marriott Hotels UK, Ireland and Nordics Launches Initiative to Reduce Food Waste Across 53 Hotels, Integrating Winnow AI Technology to Achieve 25% Waste Reduction in First Six Months of 2024.</a:t>
            </a:r>
            <a:r>
              <a:rPr lang="en-GB" sz="1050" dirty="0">
                <a:latin typeface="Times New Roman" panose="02020603050405020304" pitchFamily="18" charset="0"/>
                <a:cs typeface="Times New Roman" panose="02020603050405020304" pitchFamily="18" charset="0"/>
              </a:rPr>
              <a:t> Available at:</a:t>
            </a:r>
            <a:r>
              <a:rPr lang="en-GB" sz="1050" dirty="0">
                <a:latin typeface="Times New Roman" panose="02020603050405020304" pitchFamily="18" charset="0"/>
                <a:cs typeface="Times New Roman" panose="02020603050405020304" pitchFamily="18" charset="0"/>
                <a:hlinkClick r:id="rId8"/>
              </a:rPr>
              <a:t> </a:t>
            </a:r>
            <a:r>
              <a:rPr lang="en-GB" sz="1050" u="sng" dirty="0">
                <a:latin typeface="Times New Roman" panose="02020603050405020304" pitchFamily="18" charset="0"/>
                <a:cs typeface="Times New Roman" panose="02020603050405020304" pitchFamily="18" charset="0"/>
                <a:hlinkClick r:id="rId8"/>
              </a:rPr>
              <a:t>https://thehotelmagazine.co.uk/marriott-hotels-uk-ireland-and-nordics-launches-initiative-to-reduce-food-waste-across-53-hotels-integrating-winnow-ai-technology-to-achieve-25-waste-reduction-in-first-six-months-of-2024/</a:t>
            </a:r>
            <a:r>
              <a:rPr lang="en-GB" sz="1050" dirty="0">
                <a:latin typeface="Times New Roman" panose="02020603050405020304" pitchFamily="18" charset="0"/>
                <a:cs typeface="Times New Roman" panose="02020603050405020304" pitchFamily="18" charset="0"/>
              </a:rPr>
              <a:t>. (Accessed 11 January 2026)</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err="1">
                <a:latin typeface="Times New Roman" panose="02020603050405020304" pitchFamily="18" charset="0"/>
                <a:cs typeface="Times New Roman" panose="02020603050405020304" pitchFamily="18" charset="0"/>
              </a:rPr>
              <a:t>Sekin</a:t>
            </a:r>
            <a:r>
              <a:rPr lang="en-GB" sz="1050" dirty="0">
                <a:latin typeface="Times New Roman" panose="02020603050405020304" pitchFamily="18" charset="0"/>
                <a:cs typeface="Times New Roman" panose="02020603050405020304" pitchFamily="18" charset="0"/>
              </a:rPr>
              <a:t>, F., (2025)</a:t>
            </a:r>
            <a:r>
              <a:rPr lang="en-GB" sz="1050" i="1" dirty="0">
                <a:latin typeface="Times New Roman" panose="02020603050405020304" pitchFamily="18" charset="0"/>
                <a:cs typeface="Times New Roman" panose="02020603050405020304" pitchFamily="18" charset="0"/>
              </a:rPr>
              <a:t> Hotel Breakfast Buffet Sustainability – Solving Food Waste at Hotel Breakfast Buffets with 7 Clear Solutions.</a:t>
            </a:r>
            <a:r>
              <a:rPr lang="en-GB" sz="1050" dirty="0">
                <a:latin typeface="Times New Roman" panose="02020603050405020304" pitchFamily="18" charset="0"/>
                <a:cs typeface="Times New Roman" panose="02020603050405020304" pitchFamily="18" charset="0"/>
              </a:rPr>
              <a:t> Available at:</a:t>
            </a:r>
            <a:r>
              <a:rPr lang="en-GB" sz="1050" dirty="0">
                <a:latin typeface="Times New Roman" panose="02020603050405020304" pitchFamily="18" charset="0"/>
                <a:cs typeface="Times New Roman" panose="02020603050405020304" pitchFamily="18" charset="0"/>
                <a:hlinkClick r:id="rId4"/>
              </a:rPr>
              <a:t> </a:t>
            </a:r>
            <a:r>
              <a:rPr lang="en-GB" sz="1050" u="sng" dirty="0">
                <a:latin typeface="Times New Roman" panose="02020603050405020304" pitchFamily="18" charset="0"/>
                <a:cs typeface="Times New Roman" panose="02020603050405020304" pitchFamily="18" charset="0"/>
                <a:hlinkClick r:id="rId4"/>
              </a:rPr>
              <a:t>https://www.winssolutions.org/food-waste-at-hotel-breakfasts/</a:t>
            </a:r>
            <a:r>
              <a:rPr lang="en-GB" sz="1050" dirty="0">
                <a:latin typeface="Times New Roman" panose="02020603050405020304" pitchFamily="18" charset="0"/>
                <a:cs typeface="Times New Roman" panose="02020603050405020304" pitchFamily="18" charset="0"/>
              </a:rPr>
              <a:t>. (Accessed 11 January 2026)</a:t>
            </a:r>
            <a:endParaRPr lang="en-IN" sz="1050" dirty="0">
              <a:latin typeface="Times New Roman" panose="02020603050405020304" pitchFamily="18" charset="0"/>
              <a:cs typeface="Times New Roman" panose="02020603050405020304" pitchFamily="18" charset="0"/>
            </a:endParaRPr>
          </a:p>
          <a:p>
            <a:pPr algn="just">
              <a:lnSpc>
                <a:spcPct val="100000"/>
              </a:lnSpc>
            </a:pPr>
            <a:r>
              <a:rPr lang="en-GB" sz="1050" dirty="0">
                <a:latin typeface="Times New Roman" panose="02020603050405020304" pitchFamily="18" charset="0"/>
                <a:cs typeface="Times New Roman" panose="02020603050405020304" pitchFamily="18" charset="0"/>
              </a:rPr>
              <a:t>Singh, A., Tyagi, P. K. and Garg, A. (Eds.). (2024). </a:t>
            </a:r>
            <a:r>
              <a:rPr lang="en-GB" sz="1050" i="1" dirty="0">
                <a:latin typeface="Times New Roman" panose="02020603050405020304" pitchFamily="18" charset="0"/>
                <a:cs typeface="Times New Roman" panose="02020603050405020304" pitchFamily="18" charset="0"/>
              </a:rPr>
              <a:t>Sustainable disposal methods of food wastes in hospitality operations</a:t>
            </a:r>
            <a:r>
              <a:rPr lang="en-GB" sz="1050" dirty="0">
                <a:latin typeface="Times New Roman" panose="02020603050405020304" pitchFamily="18" charset="0"/>
                <a:cs typeface="Times New Roman" panose="02020603050405020304" pitchFamily="18" charset="0"/>
              </a:rPr>
              <a:t>. IGI Global.</a:t>
            </a:r>
            <a:endParaRPr lang="en-IN" sz="1050" dirty="0">
              <a:latin typeface="Times New Roman" panose="02020603050405020304" pitchFamily="18" charset="0"/>
              <a:cs typeface="Times New Roman" panose="02020603050405020304" pitchFamily="18" charset="0"/>
            </a:endParaRPr>
          </a:p>
        </p:txBody>
      </p:sp>
      <p:sp>
        <p:nvSpPr>
          <p:cNvPr id="582" name="Google Shape;582;p75"/>
          <p:cNvSpPr txBox="1">
            <a:spLocks noGrp="1"/>
          </p:cNvSpPr>
          <p:nvPr>
            <p:ph type="title"/>
          </p:nvPr>
        </p:nvSpPr>
        <p:spPr>
          <a:xfrm>
            <a:off x="216875" y="6795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References</a:t>
            </a:r>
            <a:endParaRPr sz="3600" b="1">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587" name="Google Shape;587;p76"/>
          <p:cNvSpPr txBox="1">
            <a:spLocks noGrp="1"/>
          </p:cNvSpPr>
          <p:nvPr>
            <p:ph type="title"/>
          </p:nvPr>
        </p:nvSpPr>
        <p:spPr>
          <a:xfrm>
            <a:off x="1018075" y="2319100"/>
            <a:ext cx="5666400" cy="785100"/>
          </a:xfrm>
          <a:prstGeom prst="rect">
            <a:avLst/>
          </a:prstGeom>
        </p:spPr>
        <p:txBody>
          <a:bodyPr spcFirstLastPara="1" wrap="square" lIns="0" tIns="0" rIns="0" bIns="0" anchor="t" anchorCtr="0">
            <a:spAutoFit/>
          </a:bodyPr>
          <a:lstStyle/>
          <a:p>
            <a:pPr marL="0" lvl="0" indent="0" algn="l" rtl="0">
              <a:spcBef>
                <a:spcPts val="0"/>
              </a:spcBef>
              <a:spcAft>
                <a:spcPts val="0"/>
              </a:spcAft>
              <a:buNone/>
            </a:pPr>
            <a:r>
              <a:rPr lang="en">
                <a:latin typeface="Times New Roman"/>
                <a:ea typeface="Times New Roman"/>
                <a:cs typeface="Times New Roman"/>
                <a:sym typeface="Times New Roman"/>
              </a:rPr>
              <a:t>Thank you</a:t>
            </a:r>
            <a:endParaRPr>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stel gradients">
  <a:themeElements>
    <a:clrScheme name="Simple Light">
      <a:dk1>
        <a:srgbClr val="F4F4F4"/>
      </a:dk1>
      <a:lt1>
        <a:srgbClr val="202124"/>
      </a:lt1>
      <a:dk2>
        <a:srgbClr val="E8F0FE"/>
      </a:dk2>
      <a:lt2>
        <a:srgbClr val="FEFEFE"/>
      </a:lt2>
      <a:accent1>
        <a:srgbClr val="FFFFBE"/>
      </a:accent1>
      <a:accent2>
        <a:srgbClr val="AECBFA"/>
      </a:accent2>
      <a:accent3>
        <a:srgbClr val="FFC9C9"/>
      </a:accent3>
      <a:accent4>
        <a:srgbClr val="F9F93D"/>
      </a:accent4>
      <a:accent5>
        <a:srgbClr val="747474"/>
      </a:accent5>
      <a:accent6>
        <a:srgbClr val="5A5A5A"/>
      </a:accent6>
      <a:hlink>
        <a:srgbClr val="FFC9C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2347</Words>
  <Application>Microsoft Office PowerPoint</Application>
  <PresentationFormat>On-screen Show (16:9)</PresentationFormat>
  <Paragraphs>73</Paragraphs>
  <Slides>13</Slides>
  <Notes>13</Notes>
  <HiddenSlides>0</HiddenSlides>
  <MMClips>0</MMClip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Simple Light</vt:lpstr>
      <vt:lpstr>Pastel gradients</vt:lpstr>
      <vt:lpstr>   SUSTAINABILITY IN TERMS OF FOOD WASTE AND ITS EFFICACY  STUDENT NAME: Alina Cristina Ionita STUDENT ID: 2246123</vt:lpstr>
      <vt:lpstr>Introduction</vt:lpstr>
      <vt:lpstr>Introduction</vt:lpstr>
      <vt:lpstr>Literature Review</vt:lpstr>
      <vt:lpstr>Literature Review</vt:lpstr>
      <vt:lpstr>Literature Review</vt:lpstr>
      <vt:lpstr>Method</vt:lpstr>
      <vt:lpstr>Method</vt:lpstr>
      <vt:lpstr>Method</vt:lpstr>
      <vt:lpstr>Conclusion</vt:lpstr>
      <vt:lpstr>Recommendations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cp:revision>
  <dcterms:modified xsi:type="dcterms:W3CDTF">2026-02-22T17:51:57Z</dcterms:modified>
</cp:coreProperties>
</file>