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5" r:id="rId5"/>
    <p:sldId id="308" r:id="rId6"/>
    <p:sldId id="332" r:id="rId7"/>
    <p:sldId id="337" r:id="rId8"/>
    <p:sldId id="338" r:id="rId9"/>
    <p:sldId id="340" r:id="rId10"/>
    <p:sldId id="339" r:id="rId11"/>
    <p:sldId id="341" r:id="rId12"/>
    <p:sldId id="34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EA87FF1-1FCC-4EDF-99F5-48D1B7386C63}">
          <p14:sldIdLst>
            <p14:sldId id="275"/>
            <p14:sldId id="308"/>
            <p14:sldId id="332"/>
            <p14:sldId id="337"/>
            <p14:sldId id="338"/>
            <p14:sldId id="340"/>
            <p14:sldId id="339"/>
            <p14:sldId id="341"/>
            <p14:sldId id="342"/>
          </p14:sldIdLst>
        </p14:section>
        <p14:section name="Untitled Section" id="{553EA2CA-0C15-4A18-BAB5-FE78ADE739F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FF"/>
    <a:srgbClr val="9999FF"/>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513D45-220D-4036-BD1A-264C99485899}" v="21" dt="2019-12-05T16:38:53.5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719" autoAdjust="0"/>
    <p:restoredTop sz="94660"/>
  </p:normalViewPr>
  <p:slideViewPr>
    <p:cSldViewPr snapToGrid="0">
      <p:cViewPr varScale="1">
        <p:scale>
          <a:sx n="67" d="100"/>
          <a:sy n="67" d="100"/>
        </p:scale>
        <p:origin x="57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es, Ceri" userId="0f42424e-0757-493b-8954-984586a3627d" providerId="ADAL" clId="{9A513D45-220D-4036-BD1A-264C99485899}"/>
    <pc:docChg chg="undo custSel addSld modSld sldOrd">
      <pc:chgData name="Jones, Ceri" userId="0f42424e-0757-493b-8954-984586a3627d" providerId="ADAL" clId="{9A513D45-220D-4036-BD1A-264C99485899}" dt="2019-12-05T16:38:59.231" v="193" actId="14100"/>
      <pc:docMkLst>
        <pc:docMk/>
      </pc:docMkLst>
      <pc:sldChg chg="modSp">
        <pc:chgData name="Jones, Ceri" userId="0f42424e-0757-493b-8954-984586a3627d" providerId="ADAL" clId="{9A513D45-220D-4036-BD1A-264C99485899}" dt="2019-12-05T14:17:41.733" v="1" actId="20577"/>
        <pc:sldMkLst>
          <pc:docMk/>
          <pc:sldMk cId="2445534492" sldId="308"/>
        </pc:sldMkLst>
        <pc:spChg chg="mod">
          <ac:chgData name="Jones, Ceri" userId="0f42424e-0757-493b-8954-984586a3627d" providerId="ADAL" clId="{9A513D45-220D-4036-BD1A-264C99485899}" dt="2019-12-05T14:17:41.733" v="1" actId="20577"/>
          <ac:spMkLst>
            <pc:docMk/>
            <pc:sldMk cId="2445534492" sldId="308"/>
            <ac:spMk id="4" creationId="{85F032BC-3005-4C1D-A8E7-5792FFD2F1E3}"/>
          </ac:spMkLst>
        </pc:spChg>
      </pc:sldChg>
      <pc:sldChg chg="modSp">
        <pc:chgData name="Jones, Ceri" userId="0f42424e-0757-493b-8954-984586a3627d" providerId="ADAL" clId="{9A513D45-220D-4036-BD1A-264C99485899}" dt="2019-12-05T14:17:46.223" v="3" actId="20577"/>
        <pc:sldMkLst>
          <pc:docMk/>
          <pc:sldMk cId="1190275457" sldId="332"/>
        </pc:sldMkLst>
        <pc:spChg chg="mod">
          <ac:chgData name="Jones, Ceri" userId="0f42424e-0757-493b-8954-984586a3627d" providerId="ADAL" clId="{9A513D45-220D-4036-BD1A-264C99485899}" dt="2019-12-05T14:17:46.223" v="3" actId="20577"/>
          <ac:spMkLst>
            <pc:docMk/>
            <pc:sldMk cId="1190275457" sldId="332"/>
            <ac:spMk id="4" creationId="{85F032BC-3005-4C1D-A8E7-5792FFD2F1E3}"/>
          </ac:spMkLst>
        </pc:spChg>
      </pc:sldChg>
      <pc:sldChg chg="addSp delSp modSp">
        <pc:chgData name="Jones, Ceri" userId="0f42424e-0757-493b-8954-984586a3627d" providerId="ADAL" clId="{9A513D45-220D-4036-BD1A-264C99485899}" dt="2019-12-05T14:20:24.313" v="45" actId="6549"/>
        <pc:sldMkLst>
          <pc:docMk/>
          <pc:sldMk cId="2042135082" sldId="337"/>
        </pc:sldMkLst>
        <pc:spChg chg="mod">
          <ac:chgData name="Jones, Ceri" userId="0f42424e-0757-493b-8954-984586a3627d" providerId="ADAL" clId="{9A513D45-220D-4036-BD1A-264C99485899}" dt="2019-12-05T14:20:24.313" v="45" actId="6549"/>
          <ac:spMkLst>
            <pc:docMk/>
            <pc:sldMk cId="2042135082" sldId="337"/>
            <ac:spMk id="3" creationId="{DC005E56-823A-47B7-976C-F600ECEC9513}"/>
          </ac:spMkLst>
        </pc:spChg>
        <pc:spChg chg="mod">
          <ac:chgData name="Jones, Ceri" userId="0f42424e-0757-493b-8954-984586a3627d" providerId="ADAL" clId="{9A513D45-220D-4036-BD1A-264C99485899}" dt="2019-12-05T14:17:50.694" v="5" actId="20577"/>
          <ac:spMkLst>
            <pc:docMk/>
            <pc:sldMk cId="2042135082" sldId="337"/>
            <ac:spMk id="4" creationId="{85F032BC-3005-4C1D-A8E7-5792FFD2F1E3}"/>
          </ac:spMkLst>
        </pc:spChg>
        <pc:graphicFrameChg chg="add del mod modGraphic">
          <ac:chgData name="Jones, Ceri" userId="0f42424e-0757-493b-8954-984586a3627d" providerId="ADAL" clId="{9A513D45-220D-4036-BD1A-264C99485899}" dt="2019-12-05T14:19:01.761" v="12"/>
          <ac:graphicFrameMkLst>
            <pc:docMk/>
            <pc:sldMk cId="2042135082" sldId="337"/>
            <ac:graphicFrameMk id="5" creationId="{BEFEE577-3C85-4281-940A-6CDE48BCCB26}"/>
          </ac:graphicFrameMkLst>
        </pc:graphicFrameChg>
      </pc:sldChg>
      <pc:sldChg chg="addSp modSp add">
        <pc:chgData name="Jones, Ceri" userId="0f42424e-0757-493b-8954-984586a3627d" providerId="ADAL" clId="{9A513D45-220D-4036-BD1A-264C99485899}" dt="2019-12-05T14:56:41.395" v="167" actId="14100"/>
        <pc:sldMkLst>
          <pc:docMk/>
          <pc:sldMk cId="3794905413" sldId="338"/>
        </pc:sldMkLst>
        <pc:spChg chg="mod">
          <ac:chgData name="Jones, Ceri" userId="0f42424e-0757-493b-8954-984586a3627d" providerId="ADAL" clId="{9A513D45-220D-4036-BD1A-264C99485899}" dt="2019-12-05T14:33:51.352" v="53" actId="207"/>
          <ac:spMkLst>
            <pc:docMk/>
            <pc:sldMk cId="3794905413" sldId="338"/>
            <ac:spMk id="2" creationId="{10D5510C-7FAD-4F5B-8CC0-577C84021AE8}"/>
          </ac:spMkLst>
        </pc:spChg>
        <pc:spChg chg="mod">
          <ac:chgData name="Jones, Ceri" userId="0f42424e-0757-493b-8954-984586a3627d" providerId="ADAL" clId="{9A513D45-220D-4036-BD1A-264C99485899}" dt="2019-12-05T14:54:42.199" v="165" actId="20577"/>
          <ac:spMkLst>
            <pc:docMk/>
            <pc:sldMk cId="3794905413" sldId="338"/>
            <ac:spMk id="3" creationId="{00A53E57-B926-4AA9-9A42-847A1723B4F6}"/>
          </ac:spMkLst>
        </pc:spChg>
        <pc:picChg chg="add mod">
          <ac:chgData name="Jones, Ceri" userId="0f42424e-0757-493b-8954-984586a3627d" providerId="ADAL" clId="{9A513D45-220D-4036-BD1A-264C99485899}" dt="2019-12-05T14:56:41.395" v="167" actId="14100"/>
          <ac:picMkLst>
            <pc:docMk/>
            <pc:sldMk cId="3794905413" sldId="338"/>
            <ac:picMk id="4" creationId="{62EE274B-5870-43E9-8992-9020997F3B98}"/>
          </ac:picMkLst>
        </pc:picChg>
      </pc:sldChg>
      <pc:sldChg chg="addSp delSp modSp add">
        <pc:chgData name="Jones, Ceri" userId="0f42424e-0757-493b-8954-984586a3627d" providerId="ADAL" clId="{9A513D45-220D-4036-BD1A-264C99485899}" dt="2019-12-05T16:24:10.991" v="180" actId="14100"/>
        <pc:sldMkLst>
          <pc:docMk/>
          <pc:sldMk cId="99030268" sldId="339"/>
        </pc:sldMkLst>
        <pc:spChg chg="mod">
          <ac:chgData name="Jones, Ceri" userId="0f42424e-0757-493b-8954-984586a3627d" providerId="ADAL" clId="{9A513D45-220D-4036-BD1A-264C99485899}" dt="2019-12-05T14:58:10.574" v="170"/>
          <ac:spMkLst>
            <pc:docMk/>
            <pc:sldMk cId="99030268" sldId="339"/>
            <ac:spMk id="2" creationId="{21A0F3E0-17F0-4AF7-B776-7B4A5A113BD5}"/>
          </ac:spMkLst>
        </pc:spChg>
        <pc:spChg chg="del">
          <ac:chgData name="Jones, Ceri" userId="0f42424e-0757-493b-8954-984586a3627d" providerId="ADAL" clId="{9A513D45-220D-4036-BD1A-264C99485899}" dt="2019-12-05T14:57:47.114" v="168"/>
          <ac:spMkLst>
            <pc:docMk/>
            <pc:sldMk cId="99030268" sldId="339"/>
            <ac:spMk id="3" creationId="{A090D43C-6065-4D83-A5DF-75188C60BBC2}"/>
          </ac:spMkLst>
        </pc:spChg>
        <pc:graphicFrameChg chg="add mod modGraphic">
          <ac:chgData name="Jones, Ceri" userId="0f42424e-0757-493b-8954-984586a3627d" providerId="ADAL" clId="{9A513D45-220D-4036-BD1A-264C99485899}" dt="2019-12-05T16:24:10.991" v="180" actId="14100"/>
          <ac:graphicFrameMkLst>
            <pc:docMk/>
            <pc:sldMk cId="99030268" sldId="339"/>
            <ac:graphicFrameMk id="4" creationId="{3A1478C8-E82D-4963-B281-99148147EB5C}"/>
          </ac:graphicFrameMkLst>
        </pc:graphicFrameChg>
        <pc:picChg chg="add mod">
          <ac:chgData name="Jones, Ceri" userId="0f42424e-0757-493b-8954-984586a3627d" providerId="ADAL" clId="{9A513D45-220D-4036-BD1A-264C99485899}" dt="2019-12-05T15:04:00.051" v="175" actId="14100"/>
          <ac:picMkLst>
            <pc:docMk/>
            <pc:sldMk cId="99030268" sldId="339"/>
            <ac:picMk id="5" creationId="{B1445E99-E528-433F-8542-183447F67783}"/>
          </ac:picMkLst>
        </pc:picChg>
      </pc:sldChg>
      <pc:sldChg chg="addSp delSp modSp add ord">
        <pc:chgData name="Jones, Ceri" userId="0f42424e-0757-493b-8954-984586a3627d" providerId="ADAL" clId="{9A513D45-220D-4036-BD1A-264C99485899}" dt="2019-12-05T16:38:59.231" v="193" actId="14100"/>
        <pc:sldMkLst>
          <pc:docMk/>
          <pc:sldMk cId="1023176717" sldId="340"/>
        </pc:sldMkLst>
        <pc:spChg chg="del">
          <ac:chgData name="Jones, Ceri" userId="0f42424e-0757-493b-8954-984586a3627d" providerId="ADAL" clId="{9A513D45-220D-4036-BD1A-264C99485899}" dt="2019-12-05T16:37:14.096" v="181"/>
          <ac:spMkLst>
            <pc:docMk/>
            <pc:sldMk cId="1023176717" sldId="340"/>
            <ac:spMk id="3" creationId="{C99097ED-3C1B-4A33-96C9-56A5048B5077}"/>
          </ac:spMkLst>
        </pc:spChg>
        <pc:picChg chg="add mod">
          <ac:chgData name="Jones, Ceri" userId="0f42424e-0757-493b-8954-984586a3627d" providerId="ADAL" clId="{9A513D45-220D-4036-BD1A-264C99485899}" dt="2019-12-05T16:38:49.999" v="189" actId="1076"/>
          <ac:picMkLst>
            <pc:docMk/>
            <pc:sldMk cId="1023176717" sldId="340"/>
            <ac:picMk id="4" creationId="{C996F470-5A85-4B84-BB09-FDDD5175C4F5}"/>
          </ac:picMkLst>
        </pc:picChg>
        <pc:picChg chg="add del">
          <ac:chgData name="Jones, Ceri" userId="0f42424e-0757-493b-8954-984586a3627d" providerId="ADAL" clId="{9A513D45-220D-4036-BD1A-264C99485899}" dt="2019-12-05T16:38:50.942" v="190"/>
          <ac:picMkLst>
            <pc:docMk/>
            <pc:sldMk cId="1023176717" sldId="340"/>
            <ac:picMk id="5" creationId="{E03E5FE5-A9AF-43DE-A7B3-5B03BF622443}"/>
          </ac:picMkLst>
        </pc:picChg>
        <pc:picChg chg="add mod">
          <ac:chgData name="Jones, Ceri" userId="0f42424e-0757-493b-8954-984586a3627d" providerId="ADAL" clId="{9A513D45-220D-4036-BD1A-264C99485899}" dt="2019-12-05T16:38:59.231" v="193" actId="14100"/>
          <ac:picMkLst>
            <pc:docMk/>
            <pc:sldMk cId="1023176717" sldId="340"/>
            <ac:picMk id="6" creationId="{EE8A5E95-0511-4BC9-A511-7E118750C426}"/>
          </ac:picMkLst>
        </pc:picChg>
      </pc:sldChg>
      <pc:sldChg chg="add">
        <pc:chgData name="Jones, Ceri" userId="0f42424e-0757-493b-8954-984586a3627d" providerId="ADAL" clId="{9A513D45-220D-4036-BD1A-264C99485899}" dt="2019-12-05T14:20:15.877" v="43"/>
        <pc:sldMkLst>
          <pc:docMk/>
          <pc:sldMk cId="431903664" sldId="341"/>
        </pc:sldMkLst>
      </pc:sldChg>
      <pc:sldChg chg="add">
        <pc:chgData name="Jones, Ceri" userId="0f42424e-0757-493b-8954-984586a3627d" providerId="ADAL" clId="{9A513D45-220D-4036-BD1A-264C99485899}" dt="2019-12-05T14:20:18.066" v="44"/>
        <pc:sldMkLst>
          <pc:docMk/>
          <pc:sldMk cId="3557127257" sldId="342"/>
        </pc:sldMkLst>
      </pc:sldChg>
    </pc:docChg>
  </pc:docChgLst>
  <pc:docChgLst>
    <pc:chgData name="Jones, Ceri" userId="0f42424e-0757-493b-8954-984586a3627d" providerId="ADAL" clId="{E71E47EE-B0E6-4700-A5BB-36FEE5EE4092}"/>
    <pc:docChg chg="delSld modSld modSection">
      <pc:chgData name="Jones, Ceri" userId="0f42424e-0757-493b-8954-984586a3627d" providerId="ADAL" clId="{E71E47EE-B0E6-4700-A5BB-36FEE5EE4092}" dt="2019-11-28T20:04:01.982" v="20" actId="2696"/>
      <pc:docMkLst>
        <pc:docMk/>
      </pc:docMkLst>
      <pc:sldChg chg="modSp">
        <pc:chgData name="Jones, Ceri" userId="0f42424e-0757-493b-8954-984586a3627d" providerId="ADAL" clId="{E71E47EE-B0E6-4700-A5BB-36FEE5EE4092}" dt="2019-11-28T20:02:11.290" v="1" actId="20577"/>
        <pc:sldMkLst>
          <pc:docMk/>
          <pc:sldMk cId="2445534492" sldId="308"/>
        </pc:sldMkLst>
        <pc:spChg chg="mod">
          <ac:chgData name="Jones, Ceri" userId="0f42424e-0757-493b-8954-984586a3627d" providerId="ADAL" clId="{E71E47EE-B0E6-4700-A5BB-36FEE5EE4092}" dt="2019-11-28T20:02:11.290" v="1" actId="20577"/>
          <ac:spMkLst>
            <pc:docMk/>
            <pc:sldMk cId="2445534492" sldId="308"/>
            <ac:spMk id="4" creationId="{85F032BC-3005-4C1D-A8E7-5792FFD2F1E3}"/>
          </ac:spMkLst>
        </pc:spChg>
      </pc:sldChg>
      <pc:sldChg chg="modSp">
        <pc:chgData name="Jones, Ceri" userId="0f42424e-0757-493b-8954-984586a3627d" providerId="ADAL" clId="{E71E47EE-B0E6-4700-A5BB-36FEE5EE4092}" dt="2019-11-28T20:02:16.523" v="3" actId="20577"/>
        <pc:sldMkLst>
          <pc:docMk/>
          <pc:sldMk cId="1190275457" sldId="332"/>
        </pc:sldMkLst>
        <pc:spChg chg="mod">
          <ac:chgData name="Jones, Ceri" userId="0f42424e-0757-493b-8954-984586a3627d" providerId="ADAL" clId="{E71E47EE-B0E6-4700-A5BB-36FEE5EE4092}" dt="2019-11-28T20:02:16.523" v="3" actId="20577"/>
          <ac:spMkLst>
            <pc:docMk/>
            <pc:sldMk cId="1190275457" sldId="332"/>
            <ac:spMk id="4" creationId="{85F032BC-3005-4C1D-A8E7-5792FFD2F1E3}"/>
          </ac:spMkLst>
        </pc:spChg>
      </pc:sldChg>
      <pc:sldChg chg="delSp modSp">
        <pc:chgData name="Jones, Ceri" userId="0f42424e-0757-493b-8954-984586a3627d" providerId="ADAL" clId="{E71E47EE-B0E6-4700-A5BB-36FEE5EE4092}" dt="2019-11-28T20:03:21.761" v="12" actId="20577"/>
        <pc:sldMkLst>
          <pc:docMk/>
          <pc:sldMk cId="2042135082" sldId="337"/>
        </pc:sldMkLst>
        <pc:spChg chg="mod">
          <ac:chgData name="Jones, Ceri" userId="0f42424e-0757-493b-8954-984586a3627d" providerId="ADAL" clId="{E71E47EE-B0E6-4700-A5BB-36FEE5EE4092}" dt="2019-11-28T20:03:06.283" v="8" actId="5793"/>
          <ac:spMkLst>
            <pc:docMk/>
            <pc:sldMk cId="2042135082" sldId="337"/>
            <ac:spMk id="3" creationId="{DC005E56-823A-47B7-976C-F600ECEC9513}"/>
          </ac:spMkLst>
        </pc:spChg>
        <pc:spChg chg="mod">
          <ac:chgData name="Jones, Ceri" userId="0f42424e-0757-493b-8954-984586a3627d" providerId="ADAL" clId="{E71E47EE-B0E6-4700-A5BB-36FEE5EE4092}" dt="2019-11-28T20:03:21.761" v="12" actId="20577"/>
          <ac:spMkLst>
            <pc:docMk/>
            <pc:sldMk cId="2042135082" sldId="337"/>
            <ac:spMk id="4" creationId="{85F032BC-3005-4C1D-A8E7-5792FFD2F1E3}"/>
          </ac:spMkLst>
        </pc:spChg>
        <pc:spChg chg="del mod">
          <ac:chgData name="Jones, Ceri" userId="0f42424e-0757-493b-8954-984586a3627d" providerId="ADAL" clId="{E71E47EE-B0E6-4700-A5BB-36FEE5EE4092}" dt="2019-11-28T20:03:08.786" v="10"/>
          <ac:spMkLst>
            <pc:docMk/>
            <pc:sldMk cId="2042135082" sldId="337"/>
            <ac:spMk id="6" creationId="{3D4C06E7-1876-4C49-ACB1-B0726AFFE20C}"/>
          </ac:spMkLst>
        </pc:spChg>
      </pc:sldChg>
    </pc:docChg>
  </pc:docChgLst>
  <pc:docChgLst>
    <pc:chgData name="Jones, Ceri" userId="0f42424e-0757-493b-8954-984586a3627d" providerId="ADAL" clId="{63919075-3BDA-4226-83ED-68479B346A1C}"/>
    <pc:docChg chg="custSel addSld delSld modSld sldOrd modSection">
      <pc:chgData name="Jones, Ceri" userId="0f42424e-0757-493b-8954-984586a3627d" providerId="ADAL" clId="{63919075-3BDA-4226-83ED-68479B346A1C}" dt="2019-11-14T11:24:16.895" v="495" actId="14100"/>
      <pc:docMkLst>
        <pc:docMk/>
      </pc:docMkLst>
      <pc:sldChg chg="addSp modSp">
        <pc:chgData name="Jones, Ceri" userId="0f42424e-0757-493b-8954-984586a3627d" providerId="ADAL" clId="{63919075-3BDA-4226-83ED-68479B346A1C}" dt="2019-11-13T15:06:06.190" v="29" actId="255"/>
        <pc:sldMkLst>
          <pc:docMk/>
          <pc:sldMk cId="2445534492" sldId="308"/>
        </pc:sldMkLst>
        <pc:spChg chg="mod">
          <ac:chgData name="Jones, Ceri" userId="0f42424e-0757-493b-8954-984586a3627d" providerId="ADAL" clId="{63919075-3BDA-4226-83ED-68479B346A1C}" dt="2019-11-13T15:04:34.592" v="10" actId="6549"/>
          <ac:spMkLst>
            <pc:docMk/>
            <pc:sldMk cId="2445534492" sldId="308"/>
            <ac:spMk id="2" creationId="{96763636-C6D5-48D5-8A59-A1CF125CF0FD}"/>
          </ac:spMkLst>
        </pc:spChg>
        <pc:spChg chg="mod">
          <ac:chgData name="Jones, Ceri" userId="0f42424e-0757-493b-8954-984586a3627d" providerId="ADAL" clId="{63919075-3BDA-4226-83ED-68479B346A1C}" dt="2019-11-13T15:04:31.091" v="9" actId="6549"/>
          <ac:spMkLst>
            <pc:docMk/>
            <pc:sldMk cId="2445534492" sldId="308"/>
            <ac:spMk id="3" creationId="{DC005E56-823A-47B7-976C-F600ECEC9513}"/>
          </ac:spMkLst>
        </pc:spChg>
        <pc:spChg chg="mod">
          <ac:chgData name="Jones, Ceri" userId="0f42424e-0757-493b-8954-984586a3627d" providerId="ADAL" clId="{63919075-3BDA-4226-83ED-68479B346A1C}" dt="2019-11-13T15:03:49.752" v="6" actId="20577"/>
          <ac:spMkLst>
            <pc:docMk/>
            <pc:sldMk cId="2445534492" sldId="308"/>
            <ac:spMk id="4" creationId="{85F032BC-3005-4C1D-A8E7-5792FFD2F1E3}"/>
          </ac:spMkLst>
        </pc:spChg>
        <pc:spChg chg="mod">
          <ac:chgData name="Jones, Ceri" userId="0f42424e-0757-493b-8954-984586a3627d" providerId="ADAL" clId="{63919075-3BDA-4226-83ED-68479B346A1C}" dt="2019-11-13T15:06:06.190" v="29" actId="255"/>
          <ac:spMkLst>
            <pc:docMk/>
            <pc:sldMk cId="2445534492" sldId="308"/>
            <ac:spMk id="8" creationId="{00000000-0000-0000-0000-000000000000}"/>
          </ac:spMkLst>
        </pc:spChg>
        <pc:picChg chg="add mod">
          <ac:chgData name="Jones, Ceri" userId="0f42424e-0757-493b-8954-984586a3627d" providerId="ADAL" clId="{63919075-3BDA-4226-83ED-68479B346A1C}" dt="2019-11-13T15:05:05.820" v="16" actId="1076"/>
          <ac:picMkLst>
            <pc:docMk/>
            <pc:sldMk cId="2445534492" sldId="308"/>
            <ac:picMk id="7" creationId="{86CEEB36-4ADF-441F-86FC-896807265BB5}"/>
          </ac:picMkLst>
        </pc:picChg>
        <pc:picChg chg="add mod">
          <ac:chgData name="Jones, Ceri" userId="0f42424e-0757-493b-8954-984586a3627d" providerId="ADAL" clId="{63919075-3BDA-4226-83ED-68479B346A1C}" dt="2019-11-13T15:05:04.246" v="15" actId="1076"/>
          <ac:picMkLst>
            <pc:docMk/>
            <pc:sldMk cId="2445534492" sldId="308"/>
            <ac:picMk id="9" creationId="{D947FBA0-8D67-4F10-9107-6EE09D4B4A10}"/>
          </ac:picMkLst>
        </pc:picChg>
        <pc:picChg chg="add mod">
          <ac:chgData name="Jones, Ceri" userId="0f42424e-0757-493b-8954-984586a3627d" providerId="ADAL" clId="{63919075-3BDA-4226-83ED-68479B346A1C}" dt="2019-11-13T15:05:02.771" v="14" actId="1076"/>
          <ac:picMkLst>
            <pc:docMk/>
            <pc:sldMk cId="2445534492" sldId="308"/>
            <ac:picMk id="11" creationId="{A1682557-7F5F-4081-B892-80034A0ADAAE}"/>
          </ac:picMkLst>
        </pc:picChg>
      </pc:sldChg>
      <pc:sldChg chg="addSp modSp add">
        <pc:chgData name="Jones, Ceri" userId="0f42424e-0757-493b-8954-984586a3627d" providerId="ADAL" clId="{63919075-3BDA-4226-83ED-68479B346A1C}" dt="2019-11-13T15:19:21.190" v="73" actId="14100"/>
        <pc:sldMkLst>
          <pc:docMk/>
          <pc:sldMk cId="1190275457" sldId="332"/>
        </pc:sldMkLst>
        <pc:spChg chg="mod">
          <ac:chgData name="Jones, Ceri" userId="0f42424e-0757-493b-8954-984586a3627d" providerId="ADAL" clId="{63919075-3BDA-4226-83ED-68479B346A1C}" dt="2019-11-13T15:13:09.035" v="66" actId="313"/>
          <ac:spMkLst>
            <pc:docMk/>
            <pc:sldMk cId="1190275457" sldId="332"/>
            <ac:spMk id="2" creationId="{96763636-C6D5-48D5-8A59-A1CF125CF0FD}"/>
          </ac:spMkLst>
        </pc:spChg>
        <pc:spChg chg="mod">
          <ac:chgData name="Jones, Ceri" userId="0f42424e-0757-493b-8954-984586a3627d" providerId="ADAL" clId="{63919075-3BDA-4226-83ED-68479B346A1C}" dt="2019-11-13T15:13:12.531" v="67" actId="6549"/>
          <ac:spMkLst>
            <pc:docMk/>
            <pc:sldMk cId="1190275457" sldId="332"/>
            <ac:spMk id="3" creationId="{DC005E56-823A-47B7-976C-F600ECEC9513}"/>
          </ac:spMkLst>
        </pc:spChg>
        <pc:picChg chg="add mod">
          <ac:chgData name="Jones, Ceri" userId="0f42424e-0757-493b-8954-984586a3627d" providerId="ADAL" clId="{63919075-3BDA-4226-83ED-68479B346A1C}" dt="2019-11-13T15:19:21.190" v="73" actId="14100"/>
          <ac:picMkLst>
            <pc:docMk/>
            <pc:sldMk cId="1190275457" sldId="332"/>
            <ac:picMk id="5" creationId="{68FD5991-AA35-4197-9E23-AEF107578A67}"/>
          </ac:picMkLst>
        </pc:picChg>
      </pc:sldChg>
    </pc:docChg>
  </pc:docChgLst>
  <pc:docChgLst>
    <pc:chgData name="Jones, Ceri" userId="0f42424e-0757-493b-8954-984586a3627d" providerId="ADAL" clId="{464C2352-5723-4381-898B-0CA5EB69B409}"/>
    <pc:docChg chg="undo custSel addSld delSld modSld sldOrd modSection">
      <pc:chgData name="Jones, Ceri" userId="0f42424e-0757-493b-8954-984586a3627d" providerId="ADAL" clId="{464C2352-5723-4381-898B-0CA5EB69B409}" dt="2019-11-07T20:20:46.897" v="2621" actId="313"/>
      <pc:docMkLst>
        <pc:docMk/>
      </pc:docMkLst>
      <pc:sldChg chg="modSp">
        <pc:chgData name="Jones, Ceri" userId="0f42424e-0757-493b-8954-984586a3627d" providerId="ADAL" clId="{464C2352-5723-4381-898B-0CA5EB69B409}" dt="2019-11-06T21:04:44.356" v="749" actId="20577"/>
        <pc:sldMkLst>
          <pc:docMk/>
          <pc:sldMk cId="2445534492" sldId="308"/>
        </pc:sldMkLst>
        <pc:spChg chg="mod">
          <ac:chgData name="Jones, Ceri" userId="0f42424e-0757-493b-8954-984586a3627d" providerId="ADAL" clId="{464C2352-5723-4381-898B-0CA5EB69B409}" dt="2019-11-06T21:04:20.703" v="747" actId="20577"/>
          <ac:spMkLst>
            <pc:docMk/>
            <pc:sldMk cId="2445534492" sldId="308"/>
            <ac:spMk id="2" creationId="{96763636-C6D5-48D5-8A59-A1CF125CF0FD}"/>
          </ac:spMkLst>
        </pc:spChg>
        <pc:spChg chg="mod">
          <ac:chgData name="Jones, Ceri" userId="0f42424e-0757-493b-8954-984586a3627d" providerId="ADAL" clId="{464C2352-5723-4381-898B-0CA5EB69B409}" dt="2019-11-06T21:04:44.356" v="749" actId="20577"/>
          <ac:spMkLst>
            <pc:docMk/>
            <pc:sldMk cId="2445534492" sldId="308"/>
            <ac:spMk id="3" creationId="{DC005E56-823A-47B7-976C-F600ECEC9513}"/>
          </ac:spMkLst>
        </pc:spChg>
      </pc:sldChg>
    </pc:docChg>
  </pc:docChgLst>
  <pc:docChgLst>
    <pc:chgData name="Jones, Ceri" userId="0f42424e-0757-493b-8954-984586a3627d" providerId="ADAL" clId="{B5FEFB2F-7963-42AF-9CE5-E164FF51C24D}"/>
    <pc:docChg chg="custSel addSld modSld">
      <pc:chgData name="Jones, Ceri" userId="0f42424e-0757-493b-8954-984586a3627d" providerId="ADAL" clId="{B5FEFB2F-7963-42AF-9CE5-E164FF51C24D}" dt="2019-11-06T13:01:15.229" v="885" actId="20577"/>
      <pc:docMkLst>
        <pc:docMk/>
      </pc:docMkLst>
      <pc:sldChg chg="addSp delSp modSp">
        <pc:chgData name="Jones, Ceri" userId="0f42424e-0757-493b-8954-984586a3627d" providerId="ADAL" clId="{B5FEFB2F-7963-42AF-9CE5-E164FF51C24D}" dt="2019-11-06T12:34:53.066" v="151"/>
        <pc:sldMkLst>
          <pc:docMk/>
          <pc:sldMk cId="1666107598" sldId="275"/>
        </pc:sldMkLst>
        <pc:spChg chg="add mod">
          <ac:chgData name="Jones, Ceri" userId="0f42424e-0757-493b-8954-984586a3627d" providerId="ADAL" clId="{B5FEFB2F-7963-42AF-9CE5-E164FF51C24D}" dt="2019-11-06T12:34:41.962" v="149" actId="6549"/>
          <ac:spMkLst>
            <pc:docMk/>
            <pc:sldMk cId="1666107598" sldId="275"/>
            <ac:spMk id="3" creationId="{096FA62D-EBF4-4AF4-B2DE-927A84EFCBC8}"/>
          </ac:spMkLst>
        </pc:spChg>
        <pc:spChg chg="add del mod">
          <ac:chgData name="Jones, Ceri" userId="0f42424e-0757-493b-8954-984586a3627d" providerId="ADAL" clId="{B5FEFB2F-7963-42AF-9CE5-E164FF51C24D}" dt="2019-11-06T12:34:53.066" v="151"/>
          <ac:spMkLst>
            <pc:docMk/>
            <pc:sldMk cId="1666107598" sldId="275"/>
            <ac:spMk id="4" creationId="{55FE8C12-EBBC-42BC-B826-5D418280E247}"/>
          </ac:spMkLst>
        </pc:spChg>
        <pc:spChg chg="del mod">
          <ac:chgData name="Jones, Ceri" userId="0f42424e-0757-493b-8954-984586a3627d" providerId="ADAL" clId="{B5FEFB2F-7963-42AF-9CE5-E164FF51C24D}" dt="2019-11-06T12:34:48.088" v="150"/>
          <ac:spMkLst>
            <pc:docMk/>
            <pc:sldMk cId="1666107598" sldId="275"/>
            <ac:spMk id="8" creationId="{00000000-0000-0000-0000-000000000000}"/>
          </ac:spMkLst>
        </pc:spChg>
        <pc:spChg chg="del mod">
          <ac:chgData name="Jones, Ceri" userId="0f42424e-0757-493b-8954-984586a3627d" providerId="ADAL" clId="{B5FEFB2F-7963-42AF-9CE5-E164FF51C24D}" dt="2019-11-06T12:31:51.293" v="61"/>
          <ac:spMkLst>
            <pc:docMk/>
            <pc:sldMk cId="1666107598" sldId="275"/>
            <ac:spMk id="9" creationId="{00000000-0000-0000-0000-000000000000}"/>
          </ac:spMkLst>
        </pc:spChg>
        <pc:spChg chg="del mod">
          <ac:chgData name="Jones, Ceri" userId="0f42424e-0757-493b-8954-984586a3627d" providerId="ADAL" clId="{B5FEFB2F-7963-42AF-9CE5-E164FF51C24D}" dt="2019-11-06T12:31:14.277" v="52"/>
          <ac:spMkLst>
            <pc:docMk/>
            <pc:sldMk cId="1666107598" sldId="275"/>
            <ac:spMk id="11" creationId="{00000000-0000-0000-0000-000000000000}"/>
          </ac:spMkLst>
        </pc:spChg>
        <pc:spChg chg="del mod">
          <ac:chgData name="Jones, Ceri" userId="0f42424e-0757-493b-8954-984586a3627d" providerId="ADAL" clId="{B5FEFB2F-7963-42AF-9CE5-E164FF51C24D}" dt="2019-11-06T12:31:35.296" v="56"/>
          <ac:spMkLst>
            <pc:docMk/>
            <pc:sldMk cId="1666107598" sldId="275"/>
            <ac:spMk id="12" creationId="{00000000-0000-0000-0000-000000000000}"/>
          </ac:spMkLst>
        </pc:spChg>
        <pc:picChg chg="del">
          <ac:chgData name="Jones, Ceri" userId="0f42424e-0757-493b-8954-984586a3627d" providerId="ADAL" clId="{B5FEFB2F-7963-42AF-9CE5-E164FF51C24D}" dt="2019-11-06T12:30:54.412" v="49" actId="478"/>
          <ac:picMkLst>
            <pc:docMk/>
            <pc:sldMk cId="1666107598" sldId="275"/>
            <ac:picMk id="2" creationId="{00000000-0000-0000-0000-000000000000}"/>
          </ac:picMkLst>
        </pc:picChg>
        <pc:picChg chg="mod">
          <ac:chgData name="Jones, Ceri" userId="0f42424e-0757-493b-8954-984586a3627d" providerId="ADAL" clId="{B5FEFB2F-7963-42AF-9CE5-E164FF51C24D}" dt="2019-11-06T12:31:44.488" v="58" actId="14100"/>
          <ac:picMkLst>
            <pc:docMk/>
            <pc:sldMk cId="1666107598" sldId="275"/>
            <ac:picMk id="10" creationId="{00000000-0000-0000-0000-000000000000}"/>
          </ac:picMkLst>
        </pc:picChg>
      </pc:sldChg>
      <pc:sldChg chg="addSp modSp add">
        <pc:chgData name="Jones, Ceri" userId="0f42424e-0757-493b-8954-984586a3627d" providerId="ADAL" clId="{B5FEFB2F-7963-42AF-9CE5-E164FF51C24D}" dt="2019-11-06T12:46:09.466" v="513" actId="313"/>
        <pc:sldMkLst>
          <pc:docMk/>
          <pc:sldMk cId="2445534492" sldId="308"/>
        </pc:sldMkLst>
        <pc:spChg chg="add mod">
          <ac:chgData name="Jones, Ceri" userId="0f42424e-0757-493b-8954-984586a3627d" providerId="ADAL" clId="{B5FEFB2F-7963-42AF-9CE5-E164FF51C24D}" dt="2019-11-06T12:45:06.484" v="435" actId="313"/>
          <ac:spMkLst>
            <pc:docMk/>
            <pc:sldMk cId="2445534492" sldId="308"/>
            <ac:spMk id="2" creationId="{96763636-C6D5-48D5-8A59-A1CF125CF0FD}"/>
          </ac:spMkLst>
        </pc:spChg>
        <pc:spChg chg="add mod">
          <ac:chgData name="Jones, Ceri" userId="0f42424e-0757-493b-8954-984586a3627d" providerId="ADAL" clId="{B5FEFB2F-7963-42AF-9CE5-E164FF51C24D}" dt="2019-11-06T12:46:09.466" v="513" actId="313"/>
          <ac:spMkLst>
            <pc:docMk/>
            <pc:sldMk cId="2445534492" sldId="308"/>
            <ac:spMk id="3" creationId="{DC005E56-823A-47B7-976C-F600ECEC9513}"/>
          </ac:spMkLst>
        </pc:spChg>
        <pc:spChg chg="add">
          <ac:chgData name="Jones, Ceri" userId="0f42424e-0757-493b-8954-984586a3627d" providerId="ADAL" clId="{B5FEFB2F-7963-42AF-9CE5-E164FF51C24D}" dt="2019-11-06T12:38:25.950" v="216"/>
          <ac:spMkLst>
            <pc:docMk/>
            <pc:sldMk cId="2445534492" sldId="308"/>
            <ac:spMk id="4" creationId="{85F032BC-3005-4C1D-A8E7-5792FFD2F1E3}"/>
          </ac:spMkLst>
        </pc:spChg>
        <pc:spChg chg="mod">
          <ac:chgData name="Jones, Ceri" userId="0f42424e-0757-493b-8954-984586a3627d" providerId="ADAL" clId="{B5FEFB2F-7963-42AF-9CE5-E164FF51C24D}" dt="2019-11-06T12:38:23.183" v="215" actId="6549"/>
          <ac:spMkLst>
            <pc:docMk/>
            <pc:sldMk cId="2445534492" sldId="308"/>
            <ac:spMk id="8" creationId="{00000000-0000-0000-0000-000000000000}"/>
          </ac:spMkLst>
        </pc:spChg>
      </pc:sldChg>
    </pc:docChg>
  </pc:docChgLst>
  <pc:docChgLst>
    <pc:chgData name="Jones, Ceri" userId="0f42424e-0757-493b-8954-984586a3627d" providerId="ADAL" clId="{062BBC1D-FB9A-4602-8963-844E23D642C3}"/>
    <pc:docChg chg="undo custSel addSld delSld modSld sldOrd modSection">
      <pc:chgData name="Jones, Ceri" userId="0f42424e-0757-493b-8954-984586a3627d" providerId="ADAL" clId="{062BBC1D-FB9A-4602-8963-844E23D642C3}" dt="2019-11-20T18:40:09.911" v="311" actId="2696"/>
      <pc:docMkLst>
        <pc:docMk/>
      </pc:docMkLst>
      <pc:sldChg chg="modSp">
        <pc:chgData name="Jones, Ceri" userId="0f42424e-0757-493b-8954-984586a3627d" providerId="ADAL" clId="{062BBC1D-FB9A-4602-8963-844E23D642C3}" dt="2019-11-20T11:25:14.206" v="1" actId="20577"/>
        <pc:sldMkLst>
          <pc:docMk/>
          <pc:sldMk cId="2445534492" sldId="308"/>
        </pc:sldMkLst>
        <pc:spChg chg="mod">
          <ac:chgData name="Jones, Ceri" userId="0f42424e-0757-493b-8954-984586a3627d" providerId="ADAL" clId="{062BBC1D-FB9A-4602-8963-844E23D642C3}" dt="2019-11-20T11:25:14.206" v="1" actId="20577"/>
          <ac:spMkLst>
            <pc:docMk/>
            <pc:sldMk cId="2445534492" sldId="308"/>
            <ac:spMk id="4" creationId="{85F032BC-3005-4C1D-A8E7-5792FFD2F1E3}"/>
          </ac:spMkLst>
        </pc:spChg>
      </pc:sldChg>
      <pc:sldChg chg="modSp">
        <pc:chgData name="Jones, Ceri" userId="0f42424e-0757-493b-8954-984586a3627d" providerId="ADAL" clId="{062BBC1D-FB9A-4602-8963-844E23D642C3}" dt="2019-11-20T11:25:18.267" v="3" actId="20577"/>
        <pc:sldMkLst>
          <pc:docMk/>
          <pc:sldMk cId="1190275457" sldId="332"/>
        </pc:sldMkLst>
        <pc:spChg chg="mod">
          <ac:chgData name="Jones, Ceri" userId="0f42424e-0757-493b-8954-984586a3627d" providerId="ADAL" clId="{062BBC1D-FB9A-4602-8963-844E23D642C3}" dt="2019-11-20T11:25:18.267" v="3" actId="20577"/>
          <ac:spMkLst>
            <pc:docMk/>
            <pc:sldMk cId="1190275457" sldId="332"/>
            <ac:spMk id="4" creationId="{85F032BC-3005-4C1D-A8E7-5792FFD2F1E3}"/>
          </ac:spMkLst>
        </pc:spChg>
      </pc:sldChg>
      <pc:sldChg chg="addSp delSp modSp add">
        <pc:chgData name="Jones, Ceri" userId="0f42424e-0757-493b-8954-984586a3627d" providerId="ADAL" clId="{062BBC1D-FB9A-4602-8963-844E23D642C3}" dt="2019-11-20T11:27:51.973" v="13" actId="255"/>
        <pc:sldMkLst>
          <pc:docMk/>
          <pc:sldMk cId="2042135082" sldId="337"/>
        </pc:sldMkLst>
        <pc:spChg chg="mod">
          <ac:chgData name="Jones, Ceri" userId="0f42424e-0757-493b-8954-984586a3627d" providerId="ADAL" clId="{062BBC1D-FB9A-4602-8963-844E23D642C3}" dt="2019-11-20T11:26:23.872" v="7" actId="6549"/>
          <ac:spMkLst>
            <pc:docMk/>
            <pc:sldMk cId="2042135082" sldId="337"/>
            <ac:spMk id="2" creationId="{96763636-C6D5-48D5-8A59-A1CF125CF0FD}"/>
          </ac:spMkLst>
        </pc:spChg>
        <pc:spChg chg="add mod">
          <ac:chgData name="Jones, Ceri" userId="0f42424e-0757-493b-8954-984586a3627d" providerId="ADAL" clId="{062BBC1D-FB9A-4602-8963-844E23D642C3}" dt="2019-11-20T11:27:51.973" v="13" actId="255"/>
          <ac:spMkLst>
            <pc:docMk/>
            <pc:sldMk cId="2042135082" sldId="337"/>
            <ac:spMk id="6" creationId="{3D4C06E7-1876-4C49-ACB1-B0726AFFE20C}"/>
          </ac:spMkLst>
        </pc:spChg>
        <pc:picChg chg="del">
          <ac:chgData name="Jones, Ceri" userId="0f42424e-0757-493b-8954-984586a3627d" providerId="ADAL" clId="{062BBC1D-FB9A-4602-8963-844E23D642C3}" dt="2019-11-20T11:26:26.472" v="8" actId="478"/>
          <ac:picMkLst>
            <pc:docMk/>
            <pc:sldMk cId="2042135082" sldId="337"/>
            <ac:picMk id="5" creationId="{68FD5991-AA35-4197-9E23-AEF107578A6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3444495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215556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CCC93F3-3100-44D5-9014-5B91B2DE45F5}"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3269458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CCC93F3-3100-44D5-9014-5B91B2DE45F5}"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056353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CCC93F3-3100-44D5-9014-5B91B2DE45F5}" type="datetimeFigureOut">
              <a:rPr lang="en-GB" smtClean="0"/>
              <a:t>05/12/2019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93560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CCC93F3-3100-44D5-9014-5B91B2DE45F5}" type="datetimeFigureOut">
              <a:rPr lang="en-GB" smtClean="0"/>
              <a:t>05/12/2019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1982464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CC93F3-3100-44D5-9014-5B91B2DE45F5}" type="datetimeFigureOut">
              <a:rPr lang="en-GB" smtClean="0"/>
              <a:t>05/12/2019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83914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CC93F3-3100-44D5-9014-5B91B2DE45F5}"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94532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CC93F3-3100-44D5-9014-5B91B2DE45F5}" type="datetimeFigureOut">
              <a:rPr lang="en-GB" smtClean="0"/>
              <a:t>05/12/2019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894486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4165930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05/12/2019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410152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CC93F3-3100-44D5-9014-5B91B2DE45F5}" type="datetimeFigureOut">
              <a:rPr lang="en-GB" smtClean="0"/>
              <a:t>05/12/2019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812E64-5F62-48DA-B054-18D9DD8383E8}" type="slidenum">
              <a:rPr lang="en-GB" smtClean="0"/>
              <a:t>‹#›</a:t>
            </a:fld>
            <a:endParaRPr lang="en-GB"/>
          </a:p>
        </p:txBody>
      </p:sp>
    </p:spTree>
    <p:extLst>
      <p:ext uri="{BB962C8B-B14F-4D97-AF65-F5344CB8AC3E}">
        <p14:creationId xmlns:p14="http://schemas.microsoft.com/office/powerpoint/2010/main" val="42034517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401175" y="401782"/>
            <a:ext cx="2326697" cy="855518"/>
          </a:xfrm>
          <a:prstGeom prst="rect">
            <a:avLst/>
          </a:prstGeom>
        </p:spPr>
      </p:pic>
      <p:sp>
        <p:nvSpPr>
          <p:cNvPr id="3" name="Title 2">
            <a:extLst>
              <a:ext uri="{FF2B5EF4-FFF2-40B4-BE49-F238E27FC236}">
                <a16:creationId xmlns:a16="http://schemas.microsoft.com/office/drawing/2014/main" id="{096FA62D-EBF4-4AF4-B2DE-927A84EFCBC8}"/>
              </a:ext>
            </a:extLst>
          </p:cNvPr>
          <p:cNvSpPr>
            <a:spLocks noGrp="1"/>
          </p:cNvSpPr>
          <p:nvPr>
            <p:ph type="title"/>
          </p:nvPr>
        </p:nvSpPr>
        <p:spPr>
          <a:xfrm>
            <a:off x="831850" y="1709738"/>
            <a:ext cx="10515600" cy="3597593"/>
          </a:xfrm>
        </p:spPr>
        <p:txBody>
          <a:bodyPr>
            <a:normAutofit fontScale="90000"/>
          </a:bodyPr>
          <a:lstStyle/>
          <a:p>
            <a:r>
              <a:rPr lang="en-GB" dirty="0"/>
              <a:t>Design Economics</a:t>
            </a:r>
            <a:br>
              <a:rPr lang="en-GB" dirty="0"/>
            </a:br>
            <a:r>
              <a:rPr lang="en-GB" dirty="0"/>
              <a:t>Module Code ACBA66001</a:t>
            </a:r>
            <a:br>
              <a:rPr lang="en-GB" dirty="0"/>
            </a:br>
            <a:r>
              <a:rPr lang="en-GB" dirty="0"/>
              <a:t>Level 6 </a:t>
            </a:r>
            <a:br>
              <a:rPr lang="en-GB" dirty="0"/>
            </a:br>
            <a:r>
              <a:rPr lang="en-GB" dirty="0"/>
              <a:t>Credits 20</a:t>
            </a:r>
            <a:br>
              <a:rPr lang="en-GB" dirty="0"/>
            </a:br>
            <a:r>
              <a:rPr lang="en-GB" dirty="0"/>
              <a:t>JACS CODE – K240</a:t>
            </a:r>
          </a:p>
        </p:txBody>
      </p:sp>
    </p:spTree>
    <p:extLst>
      <p:ext uri="{BB962C8B-B14F-4D97-AF65-F5344CB8AC3E}">
        <p14:creationId xmlns:p14="http://schemas.microsoft.com/office/powerpoint/2010/main" val="1666107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52475" y="296334"/>
            <a:ext cx="7544857" cy="2092881"/>
          </a:xfrm>
          <a:prstGeom prst="rect">
            <a:avLst/>
          </a:prstGeom>
          <a:noFill/>
        </p:spPr>
        <p:txBody>
          <a:bodyPr wrap="square" rtlCol="0">
            <a:spAutoFit/>
          </a:bodyPr>
          <a:lstStyle/>
          <a:p>
            <a:endParaRPr lang="en-GB" dirty="0"/>
          </a:p>
          <a:p>
            <a:endParaRPr lang="en-GB" dirty="0"/>
          </a:p>
          <a:p>
            <a:endParaRPr lang="en-GB" dirty="0"/>
          </a:p>
          <a:p>
            <a:endParaRPr lang="en-GB" dirty="0"/>
          </a:p>
          <a:p>
            <a:r>
              <a:rPr lang="en-GB" sz="4000" dirty="0"/>
              <a:t>House Rules</a:t>
            </a:r>
          </a:p>
          <a:p>
            <a:endParaRPr lang="en-GB" dirty="0"/>
          </a:p>
        </p:txBody>
      </p:sp>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401175" y="401782"/>
            <a:ext cx="2326697" cy="855518"/>
          </a:xfrm>
          <a:prstGeom prst="rect">
            <a:avLst/>
          </a:prstGeom>
        </p:spPr>
      </p:pic>
      <p:sp>
        <p:nvSpPr>
          <p:cNvPr id="4" name="TextBox 3">
            <a:extLst>
              <a:ext uri="{FF2B5EF4-FFF2-40B4-BE49-F238E27FC236}">
                <a16:creationId xmlns:a16="http://schemas.microsoft.com/office/drawing/2014/main" id="{85F032BC-3005-4C1D-A8E7-5792FFD2F1E3}"/>
              </a:ext>
            </a:extLst>
          </p:cNvPr>
          <p:cNvSpPr txBox="1"/>
          <p:nvPr/>
        </p:nvSpPr>
        <p:spPr>
          <a:xfrm>
            <a:off x="752475" y="296334"/>
            <a:ext cx="7544857" cy="923330"/>
          </a:xfrm>
          <a:prstGeom prst="rect">
            <a:avLst/>
          </a:prstGeom>
          <a:noFill/>
        </p:spPr>
        <p:txBody>
          <a:bodyPr wrap="square" rtlCol="0">
            <a:spAutoFit/>
          </a:bodyPr>
          <a:lstStyle/>
          <a:p>
            <a:r>
              <a:rPr lang="en-GB" dirty="0"/>
              <a:t>Session 5: Design Economics ACBA66001 </a:t>
            </a:r>
          </a:p>
          <a:p>
            <a:endParaRPr lang="en-GB" dirty="0"/>
          </a:p>
          <a:p>
            <a:endParaRPr lang="en-GB" dirty="0"/>
          </a:p>
        </p:txBody>
      </p:sp>
      <p:sp>
        <p:nvSpPr>
          <p:cNvPr id="2" name="Title 1">
            <a:extLst>
              <a:ext uri="{FF2B5EF4-FFF2-40B4-BE49-F238E27FC236}">
                <a16:creationId xmlns:a16="http://schemas.microsoft.com/office/drawing/2014/main" id="{96763636-C6D5-48D5-8A59-A1CF125CF0FD}"/>
              </a:ext>
            </a:extLst>
          </p:cNvPr>
          <p:cNvSpPr>
            <a:spLocks noGrp="1"/>
          </p:cNvSpPr>
          <p:nvPr>
            <p:ph type="title"/>
          </p:nvPr>
        </p:nvSpPr>
        <p:spPr>
          <a:xfrm>
            <a:off x="838200" y="485775"/>
            <a:ext cx="10515600" cy="1204913"/>
          </a:xfrm>
        </p:spPr>
        <p:txBody>
          <a:bodyPr>
            <a:normAutofit fontScale="90000"/>
          </a:bodyPr>
          <a:lstStyle/>
          <a:p>
            <a:br>
              <a:rPr lang="en-GB" dirty="0"/>
            </a:br>
            <a:endParaRPr lang="en-GB" dirty="0"/>
          </a:p>
        </p:txBody>
      </p:sp>
      <p:sp>
        <p:nvSpPr>
          <p:cNvPr id="3" name="Content Placeholder 2">
            <a:extLst>
              <a:ext uri="{FF2B5EF4-FFF2-40B4-BE49-F238E27FC236}">
                <a16:creationId xmlns:a16="http://schemas.microsoft.com/office/drawing/2014/main" id="{DC005E56-823A-47B7-976C-F600ECEC9513}"/>
              </a:ext>
            </a:extLst>
          </p:cNvPr>
          <p:cNvSpPr>
            <a:spLocks noGrp="1"/>
          </p:cNvSpPr>
          <p:nvPr>
            <p:ph idx="1"/>
          </p:nvPr>
        </p:nvSpPr>
        <p:spPr/>
        <p:txBody>
          <a:bodyPr/>
          <a:lstStyle/>
          <a:p>
            <a:endParaRPr lang="en-GB" dirty="0"/>
          </a:p>
          <a:p>
            <a:endParaRPr lang="en-GB" dirty="0"/>
          </a:p>
          <a:p>
            <a:endParaRPr lang="en-GB" dirty="0"/>
          </a:p>
        </p:txBody>
      </p:sp>
      <p:pic>
        <p:nvPicPr>
          <p:cNvPr id="7" name="Content Placeholder 3">
            <a:extLst>
              <a:ext uri="{FF2B5EF4-FFF2-40B4-BE49-F238E27FC236}">
                <a16:creationId xmlns:a16="http://schemas.microsoft.com/office/drawing/2014/main" id="{86CEEB36-4ADF-441F-86FC-896807265BB5}"/>
              </a:ext>
            </a:extLst>
          </p:cNvPr>
          <p:cNvPicPr>
            <a:picLocks noChangeAspect="1"/>
          </p:cNvPicPr>
          <p:nvPr/>
        </p:nvPicPr>
        <p:blipFill>
          <a:blip r:embed="rId3"/>
          <a:stretch>
            <a:fillRect/>
          </a:stretch>
        </p:blipFill>
        <p:spPr>
          <a:xfrm>
            <a:off x="1395126" y="2910015"/>
            <a:ext cx="2200847" cy="2200847"/>
          </a:xfrm>
          <a:prstGeom prst="rect">
            <a:avLst/>
          </a:prstGeom>
        </p:spPr>
      </p:pic>
      <p:pic>
        <p:nvPicPr>
          <p:cNvPr id="9" name="Picture 8">
            <a:extLst>
              <a:ext uri="{FF2B5EF4-FFF2-40B4-BE49-F238E27FC236}">
                <a16:creationId xmlns:a16="http://schemas.microsoft.com/office/drawing/2014/main" id="{D947FBA0-8D67-4F10-9107-6EE09D4B4A10}"/>
              </a:ext>
            </a:extLst>
          </p:cNvPr>
          <p:cNvPicPr>
            <a:picLocks noChangeAspect="1"/>
          </p:cNvPicPr>
          <p:nvPr/>
        </p:nvPicPr>
        <p:blipFill>
          <a:blip r:embed="rId4"/>
          <a:stretch>
            <a:fillRect/>
          </a:stretch>
        </p:blipFill>
        <p:spPr>
          <a:xfrm>
            <a:off x="5210703" y="2910015"/>
            <a:ext cx="2091109" cy="2182557"/>
          </a:xfrm>
          <a:prstGeom prst="rect">
            <a:avLst/>
          </a:prstGeom>
        </p:spPr>
      </p:pic>
      <p:pic>
        <p:nvPicPr>
          <p:cNvPr id="11" name="Picture 10">
            <a:extLst>
              <a:ext uri="{FF2B5EF4-FFF2-40B4-BE49-F238E27FC236}">
                <a16:creationId xmlns:a16="http://schemas.microsoft.com/office/drawing/2014/main" id="{A1682557-7F5F-4081-B892-80034A0ADAAE}"/>
              </a:ext>
            </a:extLst>
          </p:cNvPr>
          <p:cNvPicPr>
            <a:picLocks noChangeAspect="1"/>
          </p:cNvPicPr>
          <p:nvPr/>
        </p:nvPicPr>
        <p:blipFill>
          <a:blip r:embed="rId5"/>
          <a:stretch>
            <a:fillRect/>
          </a:stretch>
        </p:blipFill>
        <p:spPr>
          <a:xfrm>
            <a:off x="8786529" y="3342475"/>
            <a:ext cx="2402032" cy="1902117"/>
          </a:xfrm>
          <a:prstGeom prst="rect">
            <a:avLst/>
          </a:prstGeom>
        </p:spPr>
      </p:pic>
    </p:spTree>
    <p:extLst>
      <p:ext uri="{BB962C8B-B14F-4D97-AF65-F5344CB8AC3E}">
        <p14:creationId xmlns:p14="http://schemas.microsoft.com/office/powerpoint/2010/main" val="2445534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801015" y="296334"/>
            <a:ext cx="6496317" cy="1754326"/>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p:txBody>
      </p:sp>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401175" y="401782"/>
            <a:ext cx="2326697" cy="855518"/>
          </a:xfrm>
          <a:prstGeom prst="rect">
            <a:avLst/>
          </a:prstGeom>
        </p:spPr>
      </p:pic>
      <p:sp>
        <p:nvSpPr>
          <p:cNvPr id="4" name="TextBox 3">
            <a:extLst>
              <a:ext uri="{FF2B5EF4-FFF2-40B4-BE49-F238E27FC236}">
                <a16:creationId xmlns:a16="http://schemas.microsoft.com/office/drawing/2014/main" id="{85F032BC-3005-4C1D-A8E7-5792FFD2F1E3}"/>
              </a:ext>
            </a:extLst>
          </p:cNvPr>
          <p:cNvSpPr txBox="1"/>
          <p:nvPr/>
        </p:nvSpPr>
        <p:spPr>
          <a:xfrm>
            <a:off x="752475" y="296334"/>
            <a:ext cx="7544857" cy="923330"/>
          </a:xfrm>
          <a:prstGeom prst="rect">
            <a:avLst/>
          </a:prstGeom>
          <a:noFill/>
        </p:spPr>
        <p:txBody>
          <a:bodyPr wrap="square" rtlCol="0">
            <a:spAutoFit/>
          </a:bodyPr>
          <a:lstStyle/>
          <a:p>
            <a:r>
              <a:rPr lang="en-GB" dirty="0"/>
              <a:t>Session 5: Design Economics ACBA66001 </a:t>
            </a:r>
          </a:p>
          <a:p>
            <a:endParaRPr lang="en-GB" dirty="0"/>
          </a:p>
          <a:p>
            <a:endParaRPr lang="en-GB" dirty="0"/>
          </a:p>
        </p:txBody>
      </p:sp>
      <p:sp>
        <p:nvSpPr>
          <p:cNvPr id="2" name="Title 1">
            <a:extLst>
              <a:ext uri="{FF2B5EF4-FFF2-40B4-BE49-F238E27FC236}">
                <a16:creationId xmlns:a16="http://schemas.microsoft.com/office/drawing/2014/main" id="{96763636-C6D5-48D5-8A59-A1CF125CF0FD}"/>
              </a:ext>
            </a:extLst>
          </p:cNvPr>
          <p:cNvSpPr>
            <a:spLocks noGrp="1"/>
          </p:cNvSpPr>
          <p:nvPr>
            <p:ph type="title"/>
          </p:nvPr>
        </p:nvSpPr>
        <p:spPr>
          <a:xfrm>
            <a:off x="838200" y="485775"/>
            <a:ext cx="10515600" cy="1204913"/>
          </a:xfrm>
        </p:spPr>
        <p:txBody>
          <a:bodyPr>
            <a:normAutofit fontScale="90000"/>
          </a:bodyPr>
          <a:lstStyle/>
          <a:p>
            <a:br>
              <a:rPr lang="en-GB" dirty="0"/>
            </a:br>
            <a:r>
              <a:rPr lang="en-GB" dirty="0"/>
              <a:t>Health and Safety Moment</a:t>
            </a:r>
          </a:p>
        </p:txBody>
      </p:sp>
      <p:sp>
        <p:nvSpPr>
          <p:cNvPr id="3" name="Content Placeholder 2">
            <a:extLst>
              <a:ext uri="{FF2B5EF4-FFF2-40B4-BE49-F238E27FC236}">
                <a16:creationId xmlns:a16="http://schemas.microsoft.com/office/drawing/2014/main" id="{DC005E56-823A-47B7-976C-F600ECEC9513}"/>
              </a:ext>
            </a:extLst>
          </p:cNvPr>
          <p:cNvSpPr>
            <a:spLocks noGrp="1"/>
          </p:cNvSpPr>
          <p:nvPr>
            <p:ph idx="1"/>
          </p:nvPr>
        </p:nvSpPr>
        <p:spPr/>
        <p:txBody>
          <a:bodyPr/>
          <a:lstStyle/>
          <a:p>
            <a:endParaRPr lang="en-GB" dirty="0"/>
          </a:p>
          <a:p>
            <a:endParaRPr lang="en-GB" dirty="0"/>
          </a:p>
          <a:p>
            <a:endParaRPr lang="en-GB" dirty="0"/>
          </a:p>
        </p:txBody>
      </p:sp>
      <p:pic>
        <p:nvPicPr>
          <p:cNvPr id="5" name="Picture 4">
            <a:extLst>
              <a:ext uri="{FF2B5EF4-FFF2-40B4-BE49-F238E27FC236}">
                <a16:creationId xmlns:a16="http://schemas.microsoft.com/office/drawing/2014/main" id="{68FD5991-AA35-4197-9E23-AEF107578A67}"/>
              </a:ext>
            </a:extLst>
          </p:cNvPr>
          <p:cNvPicPr>
            <a:picLocks noChangeAspect="1"/>
          </p:cNvPicPr>
          <p:nvPr/>
        </p:nvPicPr>
        <p:blipFill>
          <a:blip r:embed="rId3"/>
          <a:stretch>
            <a:fillRect/>
          </a:stretch>
        </p:blipFill>
        <p:spPr>
          <a:xfrm>
            <a:off x="3457575" y="1880129"/>
            <a:ext cx="6972300" cy="4431771"/>
          </a:xfrm>
          <a:prstGeom prst="rect">
            <a:avLst/>
          </a:prstGeom>
        </p:spPr>
      </p:pic>
    </p:spTree>
    <p:extLst>
      <p:ext uri="{BB962C8B-B14F-4D97-AF65-F5344CB8AC3E}">
        <p14:creationId xmlns:p14="http://schemas.microsoft.com/office/powerpoint/2010/main" val="1190275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801015" y="296334"/>
            <a:ext cx="6496317" cy="1754326"/>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p:txBody>
      </p:sp>
      <p:pic>
        <p:nvPicPr>
          <p:cNvPr id="10" name="Picture 9"/>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401175" y="401782"/>
            <a:ext cx="2326697" cy="855518"/>
          </a:xfrm>
          <a:prstGeom prst="rect">
            <a:avLst/>
          </a:prstGeom>
        </p:spPr>
      </p:pic>
      <p:sp>
        <p:nvSpPr>
          <p:cNvPr id="4" name="TextBox 3">
            <a:extLst>
              <a:ext uri="{FF2B5EF4-FFF2-40B4-BE49-F238E27FC236}">
                <a16:creationId xmlns:a16="http://schemas.microsoft.com/office/drawing/2014/main" id="{85F032BC-3005-4C1D-A8E7-5792FFD2F1E3}"/>
              </a:ext>
            </a:extLst>
          </p:cNvPr>
          <p:cNvSpPr txBox="1"/>
          <p:nvPr/>
        </p:nvSpPr>
        <p:spPr>
          <a:xfrm>
            <a:off x="752475" y="296334"/>
            <a:ext cx="7544857" cy="923330"/>
          </a:xfrm>
          <a:prstGeom prst="rect">
            <a:avLst/>
          </a:prstGeom>
          <a:noFill/>
        </p:spPr>
        <p:txBody>
          <a:bodyPr wrap="square" rtlCol="0">
            <a:spAutoFit/>
          </a:bodyPr>
          <a:lstStyle/>
          <a:p>
            <a:r>
              <a:rPr lang="en-GB" dirty="0"/>
              <a:t>Session 5: Design Economics ACBA66001 </a:t>
            </a:r>
          </a:p>
          <a:p>
            <a:endParaRPr lang="en-GB" dirty="0"/>
          </a:p>
          <a:p>
            <a:endParaRPr lang="en-GB" dirty="0"/>
          </a:p>
        </p:txBody>
      </p:sp>
      <p:sp>
        <p:nvSpPr>
          <p:cNvPr id="2" name="Title 1">
            <a:extLst>
              <a:ext uri="{FF2B5EF4-FFF2-40B4-BE49-F238E27FC236}">
                <a16:creationId xmlns:a16="http://schemas.microsoft.com/office/drawing/2014/main" id="{96763636-C6D5-48D5-8A59-A1CF125CF0FD}"/>
              </a:ext>
            </a:extLst>
          </p:cNvPr>
          <p:cNvSpPr>
            <a:spLocks noGrp="1"/>
          </p:cNvSpPr>
          <p:nvPr>
            <p:ph type="title"/>
          </p:nvPr>
        </p:nvSpPr>
        <p:spPr>
          <a:xfrm>
            <a:off x="838200" y="485775"/>
            <a:ext cx="10515600" cy="1204913"/>
          </a:xfrm>
        </p:spPr>
        <p:txBody>
          <a:bodyPr>
            <a:normAutofit fontScale="90000"/>
          </a:bodyPr>
          <a:lstStyle/>
          <a:p>
            <a:br>
              <a:rPr lang="en-GB" dirty="0"/>
            </a:br>
            <a:endParaRPr lang="en-GB" dirty="0"/>
          </a:p>
        </p:txBody>
      </p:sp>
      <p:sp>
        <p:nvSpPr>
          <p:cNvPr id="3" name="Content Placeholder 2">
            <a:extLst>
              <a:ext uri="{FF2B5EF4-FFF2-40B4-BE49-F238E27FC236}">
                <a16:creationId xmlns:a16="http://schemas.microsoft.com/office/drawing/2014/main" id="{DC005E56-823A-47B7-976C-F600ECEC9513}"/>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sz="6000" dirty="0"/>
              <a:t>Risk management  </a:t>
            </a:r>
          </a:p>
          <a:p>
            <a:endParaRPr lang="en-GB" sz="6000" dirty="0"/>
          </a:p>
          <a:p>
            <a:endParaRPr lang="en-GB" dirty="0"/>
          </a:p>
        </p:txBody>
      </p:sp>
    </p:spTree>
    <p:extLst>
      <p:ext uri="{BB962C8B-B14F-4D97-AF65-F5344CB8AC3E}">
        <p14:creationId xmlns:p14="http://schemas.microsoft.com/office/powerpoint/2010/main" val="2042135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5510C-7FAD-4F5B-8CC0-577C84021AE8}"/>
              </a:ext>
            </a:extLst>
          </p:cNvPr>
          <p:cNvSpPr>
            <a:spLocks noGrp="1"/>
          </p:cNvSpPr>
          <p:nvPr>
            <p:ph type="title"/>
          </p:nvPr>
        </p:nvSpPr>
        <p:spPr/>
        <p:txBody>
          <a:bodyPr/>
          <a:lstStyle/>
          <a:p>
            <a:r>
              <a:rPr lang="en-GB" sz="3600" b="1" dirty="0"/>
              <a:t>Risk management  </a:t>
            </a:r>
            <a:br>
              <a:rPr lang="en-GB" dirty="0"/>
            </a:br>
            <a:endParaRPr lang="en-GB" dirty="0"/>
          </a:p>
        </p:txBody>
      </p:sp>
      <p:sp>
        <p:nvSpPr>
          <p:cNvPr id="3" name="Content Placeholder 2">
            <a:extLst>
              <a:ext uri="{FF2B5EF4-FFF2-40B4-BE49-F238E27FC236}">
                <a16:creationId xmlns:a16="http://schemas.microsoft.com/office/drawing/2014/main" id="{00A53E57-B926-4AA9-9A42-847A1723B4F6}"/>
              </a:ext>
            </a:extLst>
          </p:cNvPr>
          <p:cNvSpPr>
            <a:spLocks noGrp="1"/>
          </p:cNvSpPr>
          <p:nvPr>
            <p:ph idx="1"/>
          </p:nvPr>
        </p:nvSpPr>
        <p:spPr/>
        <p:txBody>
          <a:bodyPr>
            <a:normAutofit fontScale="62500" lnSpcReduction="20000"/>
          </a:bodyPr>
          <a:lstStyle/>
          <a:p>
            <a:pPr marL="0" indent="0">
              <a:buNone/>
            </a:pPr>
            <a:r>
              <a:rPr lang="en-US" dirty="0"/>
              <a:t>A dictionary definition of risk is “a dangerous chance or a hazard”. In construction risk covers both unknown and know events or factors that could have a negative (threat) or positive (opportunity) impact on the project. Construction is a highly complex process. This, together with external factors beyond the control of the project team, means that it is almost impossible to totally control everything that will happen during the course of a</a:t>
            </a:r>
            <a:br>
              <a:rPr lang="en-US" dirty="0"/>
            </a:br>
            <a:r>
              <a:rPr lang="en-US" dirty="0"/>
              <a:t>project. Therefore, the management of risk is critical to a successful outcome.</a:t>
            </a:r>
            <a:br>
              <a:rPr lang="en-US" dirty="0"/>
            </a:br>
            <a:br>
              <a:rPr lang="en-US" dirty="0"/>
            </a:br>
            <a:r>
              <a:rPr lang="en-US" dirty="0"/>
              <a:t>Risk management can make a significant contribution to successful delivery of projects, by reducing the impact of risks, by increasing the certainty of  achieving project objectives and by improving the overall management of the project. The management of risk involves the identification, assessment, analysis, response, monitoring and reporting of risk. </a:t>
            </a:r>
          </a:p>
          <a:p>
            <a:pPr marL="0" indent="0">
              <a:buNone/>
            </a:pPr>
            <a:r>
              <a:rPr lang="en-US" dirty="0"/>
              <a:t>It covers:</a:t>
            </a:r>
          </a:p>
          <a:p>
            <a:pPr marL="0" indent="0">
              <a:buNone/>
            </a:pPr>
            <a:r>
              <a:rPr lang="en-US" b="1" dirty="0"/>
              <a:t>		Client risk             </a:t>
            </a:r>
            <a:r>
              <a:rPr lang="en-US" dirty="0"/>
              <a:t>– business needs, funding, market conditions, etc.</a:t>
            </a:r>
            <a:br>
              <a:rPr lang="en-US" dirty="0"/>
            </a:br>
            <a:r>
              <a:rPr lang="en-US" dirty="0"/>
              <a:t> 		</a:t>
            </a:r>
            <a:r>
              <a:rPr lang="en-US" b="1" dirty="0"/>
              <a:t>Project risk           </a:t>
            </a:r>
            <a:r>
              <a:rPr lang="en-US" dirty="0"/>
              <a:t>– planning, site constraints, </a:t>
            </a:r>
            <a:r>
              <a:rPr lang="en-US" dirty="0" err="1"/>
              <a:t>neighbourly</a:t>
            </a:r>
            <a:r>
              <a:rPr lang="en-US" dirty="0"/>
              <a:t> matters, etc.</a:t>
            </a:r>
            <a:br>
              <a:rPr lang="en-US" dirty="0"/>
            </a:br>
            <a:r>
              <a:rPr lang="en-US" dirty="0"/>
              <a:t> 		</a:t>
            </a:r>
            <a:r>
              <a:rPr lang="en-US" b="1" dirty="0"/>
              <a:t>Design risk            </a:t>
            </a:r>
            <a:r>
              <a:rPr lang="en-US" dirty="0"/>
              <a:t>– building control, availability of products, design coordination, etc.</a:t>
            </a:r>
            <a:br>
              <a:rPr lang="en-US" dirty="0"/>
            </a:br>
            <a:r>
              <a:rPr lang="en-US" dirty="0"/>
              <a:t> 		</a:t>
            </a:r>
            <a:r>
              <a:rPr lang="en-US" b="1" dirty="0"/>
              <a:t>Construction risk </a:t>
            </a:r>
            <a:r>
              <a:rPr lang="en-US" dirty="0"/>
              <a:t>– ground conditions, existing structures, adverse weather, 					                 disputes, etc. </a:t>
            </a:r>
            <a:br>
              <a:rPr lang="en-US" dirty="0"/>
            </a:br>
            <a:endParaRPr lang="en-GB" dirty="0"/>
          </a:p>
        </p:txBody>
      </p:sp>
      <p:pic>
        <p:nvPicPr>
          <p:cNvPr id="4" name="Picture 3">
            <a:extLst>
              <a:ext uri="{FF2B5EF4-FFF2-40B4-BE49-F238E27FC236}">
                <a16:creationId xmlns:a16="http://schemas.microsoft.com/office/drawing/2014/main" id="{62EE274B-5870-43E9-8992-9020997F3B98}"/>
              </a:ext>
            </a:extLst>
          </p:cNvPr>
          <p:cNvPicPr>
            <a:picLocks noChangeAspect="1"/>
          </p:cNvPicPr>
          <p:nvPr/>
        </p:nvPicPr>
        <p:blipFill>
          <a:blip r:embed="rId2"/>
          <a:stretch>
            <a:fillRect/>
          </a:stretch>
        </p:blipFill>
        <p:spPr>
          <a:xfrm>
            <a:off x="8905875" y="230190"/>
            <a:ext cx="2802737" cy="827086"/>
          </a:xfrm>
          <a:prstGeom prst="rect">
            <a:avLst/>
          </a:prstGeom>
        </p:spPr>
      </p:pic>
    </p:spTree>
    <p:extLst>
      <p:ext uri="{BB962C8B-B14F-4D97-AF65-F5344CB8AC3E}">
        <p14:creationId xmlns:p14="http://schemas.microsoft.com/office/powerpoint/2010/main" val="379490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63BFC-09A2-4917-AE0B-8197131745D7}"/>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C996F470-5A85-4B84-BB09-FDDD5175C4F5}"/>
              </a:ext>
            </a:extLst>
          </p:cNvPr>
          <p:cNvPicPr>
            <a:picLocks noGrp="1" noChangeAspect="1"/>
          </p:cNvPicPr>
          <p:nvPr>
            <p:ph idx="1"/>
          </p:nvPr>
        </p:nvPicPr>
        <p:blipFill>
          <a:blip r:embed="rId2"/>
          <a:stretch>
            <a:fillRect/>
          </a:stretch>
        </p:blipFill>
        <p:spPr>
          <a:xfrm>
            <a:off x="2476500" y="742950"/>
            <a:ext cx="5918169" cy="5749925"/>
          </a:xfrm>
          <a:prstGeom prst="rect">
            <a:avLst/>
          </a:prstGeom>
        </p:spPr>
      </p:pic>
      <p:pic>
        <p:nvPicPr>
          <p:cNvPr id="6" name="Picture 5">
            <a:extLst>
              <a:ext uri="{FF2B5EF4-FFF2-40B4-BE49-F238E27FC236}">
                <a16:creationId xmlns:a16="http://schemas.microsoft.com/office/drawing/2014/main" id="{EE8A5E95-0511-4BC9-A511-7E118750C426}"/>
              </a:ext>
            </a:extLst>
          </p:cNvPr>
          <p:cNvPicPr>
            <a:picLocks noChangeAspect="1"/>
          </p:cNvPicPr>
          <p:nvPr/>
        </p:nvPicPr>
        <p:blipFill>
          <a:blip r:embed="rId3"/>
          <a:stretch>
            <a:fillRect/>
          </a:stretch>
        </p:blipFill>
        <p:spPr>
          <a:xfrm>
            <a:off x="8884798" y="331434"/>
            <a:ext cx="2804403" cy="1049691"/>
          </a:xfrm>
          <a:prstGeom prst="rect">
            <a:avLst/>
          </a:prstGeom>
        </p:spPr>
      </p:pic>
    </p:spTree>
    <p:extLst>
      <p:ext uri="{BB962C8B-B14F-4D97-AF65-F5344CB8AC3E}">
        <p14:creationId xmlns:p14="http://schemas.microsoft.com/office/powerpoint/2010/main" val="1023176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0F3E0-17F0-4AF7-B776-7B4A5A113BD5}"/>
              </a:ext>
            </a:extLst>
          </p:cNvPr>
          <p:cNvSpPr>
            <a:spLocks noGrp="1"/>
          </p:cNvSpPr>
          <p:nvPr>
            <p:ph type="title"/>
          </p:nvPr>
        </p:nvSpPr>
        <p:spPr/>
        <p:txBody>
          <a:bodyPr/>
          <a:lstStyle/>
          <a:p>
            <a:r>
              <a:rPr lang="en-GB" b="1" dirty="0"/>
              <a:t>Risk management</a:t>
            </a:r>
            <a:endParaRPr lang="en-GB" dirty="0"/>
          </a:p>
        </p:txBody>
      </p:sp>
      <p:graphicFrame>
        <p:nvGraphicFramePr>
          <p:cNvPr id="4" name="Content Placeholder 3">
            <a:extLst>
              <a:ext uri="{FF2B5EF4-FFF2-40B4-BE49-F238E27FC236}">
                <a16:creationId xmlns:a16="http://schemas.microsoft.com/office/drawing/2014/main" id="{3A1478C8-E82D-4963-B281-99148147EB5C}"/>
              </a:ext>
            </a:extLst>
          </p:cNvPr>
          <p:cNvGraphicFramePr>
            <a:graphicFrameLocks noGrp="1"/>
          </p:cNvGraphicFramePr>
          <p:nvPr>
            <p:ph idx="1"/>
            <p:extLst>
              <p:ext uri="{D42A27DB-BD31-4B8C-83A1-F6EECF244321}">
                <p14:modId xmlns:p14="http://schemas.microsoft.com/office/powerpoint/2010/main" val="915297887"/>
              </p:ext>
            </p:extLst>
          </p:nvPr>
        </p:nvGraphicFramePr>
        <p:xfrm>
          <a:off x="838200" y="2162174"/>
          <a:ext cx="9344025" cy="2695575"/>
        </p:xfrm>
        <a:graphic>
          <a:graphicData uri="http://schemas.openxmlformats.org/drawingml/2006/table">
            <a:tbl>
              <a:tblPr>
                <a:tableStyleId>{5C22544A-7EE6-4342-B048-85BDC9FD1C3A}</a:tableStyleId>
              </a:tblPr>
              <a:tblGrid>
                <a:gridCol w="4595107">
                  <a:extLst>
                    <a:ext uri="{9D8B030D-6E8A-4147-A177-3AD203B41FA5}">
                      <a16:colId xmlns:a16="http://schemas.microsoft.com/office/drawing/2014/main" val="304185131"/>
                    </a:ext>
                  </a:extLst>
                </a:gridCol>
                <a:gridCol w="4748918">
                  <a:extLst>
                    <a:ext uri="{9D8B030D-6E8A-4147-A177-3AD203B41FA5}">
                      <a16:colId xmlns:a16="http://schemas.microsoft.com/office/drawing/2014/main" val="2273846462"/>
                    </a:ext>
                  </a:extLst>
                </a:gridCol>
              </a:tblGrid>
              <a:tr h="539115">
                <a:tc>
                  <a:txBody>
                    <a:bodyPr/>
                    <a:lstStyle/>
                    <a:p>
                      <a:pPr algn="l" fontAlgn="t"/>
                      <a:endParaRPr lang="en-GB" sz="1000" b="0" i="0" u="none" strike="noStrike">
                        <a:solidFill>
                          <a:srgbClr val="000000"/>
                        </a:solidFill>
                        <a:effectLst/>
                        <a:latin typeface="Times New Roman" panose="02020603050405020304" pitchFamily="18" charset="0"/>
                      </a:endParaRPr>
                    </a:p>
                  </a:txBody>
                  <a:tcPr marL="0" marR="0" marT="0" marB="0"/>
                </a:tc>
                <a:tc>
                  <a:txBody>
                    <a:bodyPr/>
                    <a:lstStyle/>
                    <a:p>
                      <a:pPr algn="l" fontAlgn="t"/>
                      <a:endParaRPr lang="en-GB" sz="1000" b="0" i="0" u="none" strike="noStrike">
                        <a:solidFill>
                          <a:srgbClr val="000000"/>
                        </a:solidFill>
                        <a:effectLst/>
                        <a:latin typeface="Times New Roman" panose="02020603050405020304" pitchFamily="18" charset="0"/>
                      </a:endParaRPr>
                    </a:p>
                  </a:txBody>
                  <a:tcPr marL="0" marR="0" marT="0" marB="0"/>
                </a:tc>
                <a:extLst>
                  <a:ext uri="{0D108BD9-81ED-4DB2-BD59-A6C34878D82A}">
                    <a16:rowId xmlns:a16="http://schemas.microsoft.com/office/drawing/2014/main" val="2585106997"/>
                  </a:ext>
                </a:extLst>
              </a:tr>
              <a:tr h="539115">
                <a:tc>
                  <a:txBody>
                    <a:bodyPr/>
                    <a:lstStyle/>
                    <a:p>
                      <a:pPr algn="l" fontAlgn="t"/>
                      <a:r>
                        <a:rPr lang="en-GB" sz="1000" u="none" strike="noStrike" dirty="0">
                          <a:effectLst/>
                        </a:rPr>
                        <a:t>Design Contingency </a:t>
                      </a:r>
                      <a:endParaRPr lang="en-GB" sz="1000" b="0" i="0" u="none" strike="noStrike" dirty="0">
                        <a:solidFill>
                          <a:srgbClr val="000000"/>
                        </a:solidFill>
                        <a:effectLst/>
                        <a:latin typeface="Times New Roman" panose="02020603050405020304" pitchFamily="18" charset="0"/>
                      </a:endParaRPr>
                    </a:p>
                  </a:txBody>
                  <a:tcPr marL="0" marR="0" marT="0" marB="0"/>
                </a:tc>
                <a:tc>
                  <a:txBody>
                    <a:bodyPr/>
                    <a:lstStyle/>
                    <a:p>
                      <a:pPr algn="l" fontAlgn="t"/>
                      <a:r>
                        <a:rPr lang="en-GB" sz="1000" u="none" strike="noStrike">
                          <a:effectLst/>
                        </a:rPr>
                        <a:t>Risk allowance @ 5%</a:t>
                      </a:r>
                      <a:endParaRPr lang="en-GB" sz="1000" b="0" i="0" u="none" strike="noStrike">
                        <a:solidFill>
                          <a:srgbClr val="000000"/>
                        </a:solidFill>
                        <a:effectLst/>
                        <a:latin typeface="Times New Roman" panose="02020603050405020304" pitchFamily="18" charset="0"/>
                      </a:endParaRPr>
                    </a:p>
                  </a:txBody>
                  <a:tcPr marL="0" marR="0" marT="0" marB="0"/>
                </a:tc>
                <a:extLst>
                  <a:ext uri="{0D108BD9-81ED-4DB2-BD59-A6C34878D82A}">
                    <a16:rowId xmlns:a16="http://schemas.microsoft.com/office/drawing/2014/main" val="817514070"/>
                  </a:ext>
                </a:extLst>
              </a:tr>
              <a:tr h="539115">
                <a:tc>
                  <a:txBody>
                    <a:bodyPr/>
                    <a:lstStyle/>
                    <a:p>
                      <a:pPr algn="l" fontAlgn="t"/>
                      <a:r>
                        <a:rPr lang="en-GB" sz="1000" u="none" strike="noStrike" dirty="0">
                          <a:effectLst/>
                        </a:rPr>
                        <a:t>Construction Risk </a:t>
                      </a:r>
                      <a:endParaRPr lang="en-GB" sz="1000" b="0" i="0" u="none" strike="noStrike" dirty="0">
                        <a:solidFill>
                          <a:srgbClr val="000000"/>
                        </a:solidFill>
                        <a:effectLst/>
                        <a:latin typeface="Times New Roman" panose="02020603050405020304" pitchFamily="18" charset="0"/>
                      </a:endParaRPr>
                    </a:p>
                  </a:txBody>
                  <a:tcPr marL="0" marR="0" marT="0" marB="0"/>
                </a:tc>
                <a:tc>
                  <a:txBody>
                    <a:bodyPr/>
                    <a:lstStyle/>
                    <a:p>
                      <a:pPr algn="l" fontAlgn="t"/>
                      <a:r>
                        <a:rPr lang="en-GB" sz="1000" u="none" strike="noStrike">
                          <a:effectLst/>
                        </a:rPr>
                        <a:t>Risk allowance @ 2.50%</a:t>
                      </a:r>
                      <a:endParaRPr lang="en-GB" sz="1000" b="0" i="0" u="none" strike="noStrike">
                        <a:solidFill>
                          <a:srgbClr val="000000"/>
                        </a:solidFill>
                        <a:effectLst/>
                        <a:latin typeface="Times New Roman" panose="02020603050405020304" pitchFamily="18" charset="0"/>
                      </a:endParaRPr>
                    </a:p>
                  </a:txBody>
                  <a:tcPr marL="0" marR="0" marT="0" marB="0"/>
                </a:tc>
                <a:extLst>
                  <a:ext uri="{0D108BD9-81ED-4DB2-BD59-A6C34878D82A}">
                    <a16:rowId xmlns:a16="http://schemas.microsoft.com/office/drawing/2014/main" val="1563039343"/>
                  </a:ext>
                </a:extLst>
              </a:tr>
              <a:tr h="539115">
                <a:tc>
                  <a:txBody>
                    <a:bodyPr/>
                    <a:lstStyle/>
                    <a:p>
                      <a:pPr algn="l" fontAlgn="t"/>
                      <a:r>
                        <a:rPr lang="en-GB" sz="1000" u="none" strike="noStrike">
                          <a:effectLst/>
                        </a:rPr>
                        <a:t>Employers Change Risk </a:t>
                      </a:r>
                      <a:endParaRPr lang="en-GB" sz="1000" b="0" i="0" u="none" strike="noStrike">
                        <a:solidFill>
                          <a:srgbClr val="000000"/>
                        </a:solidFill>
                        <a:effectLst/>
                        <a:latin typeface="Times New Roman" panose="02020603050405020304" pitchFamily="18" charset="0"/>
                      </a:endParaRPr>
                    </a:p>
                  </a:txBody>
                  <a:tcPr marL="0" marR="0" marT="0" marB="0"/>
                </a:tc>
                <a:tc>
                  <a:txBody>
                    <a:bodyPr/>
                    <a:lstStyle/>
                    <a:p>
                      <a:pPr algn="l" fontAlgn="t"/>
                      <a:r>
                        <a:rPr lang="en-GB" sz="1000" u="none" strike="noStrike">
                          <a:effectLst/>
                        </a:rPr>
                        <a:t>Risk allowance @ 2.50%</a:t>
                      </a:r>
                      <a:endParaRPr lang="en-GB" sz="1000" b="0" i="0" u="none" strike="noStrike">
                        <a:solidFill>
                          <a:srgbClr val="000000"/>
                        </a:solidFill>
                        <a:effectLst/>
                        <a:latin typeface="Times New Roman" panose="02020603050405020304" pitchFamily="18" charset="0"/>
                      </a:endParaRPr>
                    </a:p>
                  </a:txBody>
                  <a:tcPr marL="0" marR="0" marT="0" marB="0"/>
                </a:tc>
                <a:extLst>
                  <a:ext uri="{0D108BD9-81ED-4DB2-BD59-A6C34878D82A}">
                    <a16:rowId xmlns:a16="http://schemas.microsoft.com/office/drawing/2014/main" val="2075197066"/>
                  </a:ext>
                </a:extLst>
              </a:tr>
              <a:tr h="539115">
                <a:tc>
                  <a:txBody>
                    <a:bodyPr/>
                    <a:lstStyle/>
                    <a:p>
                      <a:pPr algn="l" fontAlgn="t"/>
                      <a:r>
                        <a:rPr lang="en-GB" sz="1000" u="none" strike="noStrike">
                          <a:effectLst/>
                        </a:rPr>
                        <a:t>Other Mis. Risk </a:t>
                      </a:r>
                      <a:endParaRPr lang="en-GB" sz="1000" b="0" i="0" u="none" strike="noStrike">
                        <a:solidFill>
                          <a:srgbClr val="000000"/>
                        </a:solidFill>
                        <a:effectLst/>
                        <a:latin typeface="Times New Roman" panose="02020603050405020304" pitchFamily="18" charset="0"/>
                      </a:endParaRPr>
                    </a:p>
                  </a:txBody>
                  <a:tcPr marL="0" marR="0" marT="0" marB="0"/>
                </a:tc>
                <a:tc>
                  <a:txBody>
                    <a:bodyPr/>
                    <a:lstStyle/>
                    <a:p>
                      <a:pPr algn="l" fontAlgn="t"/>
                      <a:r>
                        <a:rPr lang="en-GB" sz="1000" u="none" strike="noStrike" dirty="0">
                          <a:effectLst/>
                        </a:rPr>
                        <a:t>Risk allowance @ 0%</a:t>
                      </a:r>
                      <a:endParaRPr lang="en-GB" sz="1000" b="0" i="0" u="none" strike="noStrike" dirty="0">
                        <a:solidFill>
                          <a:srgbClr val="000000"/>
                        </a:solidFill>
                        <a:effectLst/>
                        <a:latin typeface="Times New Roman" panose="02020603050405020304" pitchFamily="18" charset="0"/>
                      </a:endParaRPr>
                    </a:p>
                  </a:txBody>
                  <a:tcPr marL="0" marR="0" marT="0" marB="0"/>
                </a:tc>
                <a:extLst>
                  <a:ext uri="{0D108BD9-81ED-4DB2-BD59-A6C34878D82A}">
                    <a16:rowId xmlns:a16="http://schemas.microsoft.com/office/drawing/2014/main" val="2229837411"/>
                  </a:ext>
                </a:extLst>
              </a:tr>
            </a:tbl>
          </a:graphicData>
        </a:graphic>
      </p:graphicFrame>
      <p:pic>
        <p:nvPicPr>
          <p:cNvPr id="5" name="Picture 4">
            <a:extLst>
              <a:ext uri="{FF2B5EF4-FFF2-40B4-BE49-F238E27FC236}">
                <a16:creationId xmlns:a16="http://schemas.microsoft.com/office/drawing/2014/main" id="{B1445E99-E528-433F-8542-183447F67783}"/>
              </a:ext>
            </a:extLst>
          </p:cNvPr>
          <p:cNvPicPr>
            <a:picLocks noChangeAspect="1"/>
          </p:cNvPicPr>
          <p:nvPr/>
        </p:nvPicPr>
        <p:blipFill>
          <a:blip r:embed="rId2"/>
          <a:stretch>
            <a:fillRect/>
          </a:stretch>
        </p:blipFill>
        <p:spPr>
          <a:xfrm>
            <a:off x="8799073" y="252500"/>
            <a:ext cx="2804403" cy="1081000"/>
          </a:xfrm>
          <a:prstGeom prst="rect">
            <a:avLst/>
          </a:prstGeom>
        </p:spPr>
      </p:pic>
    </p:spTree>
    <p:extLst>
      <p:ext uri="{BB962C8B-B14F-4D97-AF65-F5344CB8AC3E}">
        <p14:creationId xmlns:p14="http://schemas.microsoft.com/office/powerpoint/2010/main" val="99030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A85CE-2DF9-4D4F-A1D8-F035BF5D4B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901FD99-FFCB-4CFE-B34F-B40A5134195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31903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FC87B-ACDC-4C98-BE9A-EB923446B1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8F0B43A-0689-426C-9806-332439DEA12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7127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F1EC6C66121944B20E8A256E827A82" ma:contentTypeVersion="8" ma:contentTypeDescription="Create a new document." ma:contentTypeScope="" ma:versionID="924caef8481d9c107ade0d54c57e99dd">
  <xsd:schema xmlns:xsd="http://www.w3.org/2001/XMLSchema" xmlns:xs="http://www.w3.org/2001/XMLSchema" xmlns:p="http://schemas.microsoft.com/office/2006/metadata/properties" xmlns:ns3="3c121b61-e0ec-4f09-a282-b757bda1fb1d" targetNamespace="http://schemas.microsoft.com/office/2006/metadata/properties" ma:root="true" ma:fieldsID="f5fd383e346497865d3c18f16c02bc0e" ns3:_="">
    <xsd:import namespace="3c121b61-e0ec-4f09-a282-b757bda1fb1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Location"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c121b61-e0ec-4f09-a282-b757bda1fb1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D30CB1-7971-4879-9FC5-3E8FB25CCB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c121b61-e0ec-4f09-a282-b757bda1fb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DFD1EE-E924-4929-8903-F6D9A37B684D}">
  <ds:schemaRefs>
    <ds:schemaRef ds:uri="http://purl.org/dc/terms/"/>
    <ds:schemaRef ds:uri="http://schemas.openxmlformats.org/package/2006/metadata/core-properties"/>
    <ds:schemaRef ds:uri="3c121b61-e0ec-4f09-a282-b757bda1fb1d"/>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DE101CDD-18D1-47C6-9CAE-F45C893FBC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1986</TotalTime>
  <Words>141</Words>
  <Application>Microsoft Office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Design Economics Module Code ACBA66001 Level 6  Credits 20 JACS CODE – K240</vt:lpstr>
      <vt:lpstr> </vt:lpstr>
      <vt:lpstr> Health and Safety Moment</vt:lpstr>
      <vt:lpstr> </vt:lpstr>
      <vt:lpstr>Risk management   </vt:lpstr>
      <vt:lpstr>PowerPoint Presentation</vt:lpstr>
      <vt:lpstr>Risk management</vt:lpstr>
      <vt:lpstr>PowerPoint Presentation</vt:lpstr>
      <vt:lpstr>PowerPoint Presentation</vt:lpstr>
    </vt:vector>
  </TitlesOfParts>
  <Company>City of Cardiff Council - Cyngor Dinas Caerdydd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Traylor, Gavin</dc:creator>
  <cp:lastModifiedBy>Jones, Ceri</cp:lastModifiedBy>
  <cp:revision>116</cp:revision>
  <dcterms:created xsi:type="dcterms:W3CDTF">2019-03-30T08:23:33Z</dcterms:created>
  <dcterms:modified xsi:type="dcterms:W3CDTF">2019-12-05T16:39:02Z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0x010100E2F1EC6C66121944B20E8A256E827A82</vt:lpwstr>
  </property>
</Properties>
</file>